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00" r:id="rId4"/>
    <p:sldMasterId id="214748370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y="5143500" cx="9144000"/>
  <p:notesSz cx="6858000" cy="9144000"/>
  <p:embeddedFontLst>
    <p:embeddedFont>
      <p:font typeface="Roboto Slab"/>
      <p:regular r:id="rId23"/>
      <p:bold r:id="rId24"/>
    </p:embeddedFont>
    <p:embeddedFont>
      <p:font typeface="Roboto"/>
      <p:regular r:id="rId25"/>
      <p:bold r:id="rId26"/>
      <p:italic r:id="rId27"/>
      <p:boldItalic r:id="rId28"/>
    </p:embeddedFont>
    <p:embeddedFont>
      <p:font typeface="Nunito"/>
      <p:regular r:id="rId29"/>
      <p:bold r:id="rId30"/>
      <p:italic r:id="rId31"/>
      <p:boldItalic r:id="rId32"/>
    </p:embeddedFont>
    <p:embeddedFont>
      <p:font typeface="Abril Fatface"/>
      <p:regular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font" Target="fonts/RobotoSlab-bold.fntdata"/><Relationship Id="rId23" Type="http://schemas.openxmlformats.org/officeDocument/2006/relationships/font" Target="fonts/RobotoSlab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Roboto-bold.fntdata"/><Relationship Id="rId25" Type="http://schemas.openxmlformats.org/officeDocument/2006/relationships/font" Target="fonts/Roboto-regular.fntdata"/><Relationship Id="rId28" Type="http://schemas.openxmlformats.org/officeDocument/2006/relationships/font" Target="fonts/Roboto-boldItalic.fntdata"/><Relationship Id="rId27" Type="http://schemas.openxmlformats.org/officeDocument/2006/relationships/font" Target="fonts/Roboto-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Nunito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Nunito-italic.fntdata"/><Relationship Id="rId30" Type="http://schemas.openxmlformats.org/officeDocument/2006/relationships/font" Target="fonts/Nunito-bold.fntdata"/><Relationship Id="rId11" Type="http://schemas.openxmlformats.org/officeDocument/2006/relationships/slide" Target="slides/slide5.xml"/><Relationship Id="rId33" Type="http://schemas.openxmlformats.org/officeDocument/2006/relationships/font" Target="fonts/AbrilFatface-regular.fntdata"/><Relationship Id="rId10" Type="http://schemas.openxmlformats.org/officeDocument/2006/relationships/slide" Target="slides/slide4.xml"/><Relationship Id="rId32" Type="http://schemas.openxmlformats.org/officeDocument/2006/relationships/font" Target="fonts/Nunito-bold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evelyndurbin.com/_files/ugd/107076_ca0c370fd44c47389c6b5117bd394d4a.pdf" TargetMode="Externa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4" name="Shape 1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" name="Google Shape;129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6" name="Google Shape;129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8" name="Shape 1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9" name="Google Shape;1389;g1139d3d4418_0_13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0" name="Google Shape;1390;g1139d3d4418_0_13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4" name="Shape 1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5" name="Google Shape;1395;g1139d3d4418_1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6" name="Google Shape;1396;g1139d3d4418_1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5" name="Shape 1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6" name="Google Shape;1406;g1139d3d4418_2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7" name="Google Shape;1407;g1139d3d4418_2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1" name="Shape 1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" name="Google Shape;1412;g1139d3d4418_1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3" name="Google Shape;1413;g1139d3d4418_1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3" name="Shape 1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4" name="Google Shape;1424;g1139d3d4418_0_13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5" name="Google Shape;1425;g1139d3d4418_0_13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9" name="Shape 1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0" name="Google Shape;1430;g1139d3d4418_2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1" name="Google Shape;1431;g1139d3d4418_2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Interactive Display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Might not be doable in the time we have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Marketing work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Doable and we have done before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Group activity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Doable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How to do in covid times?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Incentives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How to produce? Is it </a:t>
            </a:r>
            <a:r>
              <a:rPr lang="en"/>
              <a:t>enough</a:t>
            </a:r>
            <a:r>
              <a:rPr lang="en"/>
              <a:t> for a capstone project?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Parking app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We can make prototype but needs coding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Don’t know how effective it will actually be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Gamify Rewards Program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Is this enough for a capstone project?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8" name="Shape 1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9" name="Google Shape;1449;g1139d3d4418_2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0" name="Google Shape;1450;g1139d3d4418_2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Link to work in progress Research Report: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https://www.evelyndurbin.com/_files/ugd/107076_ca0c370fd44c47389c6b5117bd394d4a.pdf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0" name="Shape 1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" name="Google Shape;1301;g1139d3d4418_0_13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2" name="Google Shape;1302;g1139d3d4418_0_13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Interactive Display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Might not be doable in the time we have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Marketing work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Doable and we have done before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Group activity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Doable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How to do in covid times?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Incentives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How to produce? Is it enough for a capstone project?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Parking app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We can make prototype but needs coding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Don’t know how effective it will actually be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Gamify Rewards Program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Is this enough for a capstone project?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9" name="Shape 1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" name="Google Shape;1320;g1139d3d4418_0_12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1" name="Google Shape;1321;g1139d3d4418_0_12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2" name="Shape 1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" name="Google Shape;1333;g1139d3d4418_0_12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4" name="Google Shape;1334;g1139d3d4418_0_12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8" name="Shape 1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9" name="Google Shape;1339;g1139d3d4418_0_12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0" name="Google Shape;1340;g1139d3d4418_0_12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1" name="Shape 1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2" name="Google Shape;1352;g1139d3d4418_0_12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3" name="Google Shape;1353;g1139d3d4418_0_12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7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" name="Google Shape;1358;g1139d3d4418_0_12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9" name="Google Shape;1359;g1139d3d4418_0_12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0" name="Shape 1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1" name="Google Shape;1371;g1139d3d4418_0_13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2" name="Google Shape;1372;g1139d3d4418_0_13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6" name="Shape 1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7" name="Google Shape;1377;g1139d3d4418_0_13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8" name="Google Shape;1378;g1139d3d4418_0_13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Incentives: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Bumper stickers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</a:t>
            </a:r>
            <a:r>
              <a:rPr lang="en"/>
              <a:t>ouvenir from museum (nod to ancient pens)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 flipH="1">
            <a:off x="1424136" y="1106226"/>
            <a:ext cx="4335300" cy="255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300">
                <a:solidFill>
                  <a:srgbClr val="21252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 flipH="1">
            <a:off x="1655736" y="3980426"/>
            <a:ext cx="3872100" cy="18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1" name="Google Shape;11;p2"/>
          <p:cNvSpPr/>
          <p:nvPr/>
        </p:nvSpPr>
        <p:spPr>
          <a:xfrm flipH="1">
            <a:off x="1655717" y="454925"/>
            <a:ext cx="328847" cy="327700"/>
          </a:xfrm>
          <a:custGeom>
            <a:rect b="b" l="l" r="r" t="t"/>
            <a:pathLst>
              <a:path extrusionOk="0" h="3713" w="3726">
                <a:moveTo>
                  <a:pt x="1880" y="1"/>
                </a:moveTo>
                <a:cubicBezTo>
                  <a:pt x="1854" y="1"/>
                  <a:pt x="1828" y="15"/>
                  <a:pt x="1817" y="44"/>
                </a:cubicBezTo>
                <a:cubicBezTo>
                  <a:pt x="1805" y="216"/>
                  <a:pt x="1794" y="389"/>
                  <a:pt x="1794" y="573"/>
                </a:cubicBezTo>
                <a:cubicBezTo>
                  <a:pt x="1782" y="745"/>
                  <a:pt x="1782" y="918"/>
                  <a:pt x="1794" y="1090"/>
                </a:cubicBezTo>
                <a:cubicBezTo>
                  <a:pt x="1800" y="1136"/>
                  <a:pt x="1837" y="1159"/>
                  <a:pt x="1874" y="1159"/>
                </a:cubicBezTo>
                <a:cubicBezTo>
                  <a:pt x="1912" y="1159"/>
                  <a:pt x="1949" y="1136"/>
                  <a:pt x="1955" y="1090"/>
                </a:cubicBezTo>
                <a:cubicBezTo>
                  <a:pt x="1966" y="918"/>
                  <a:pt x="1966" y="745"/>
                  <a:pt x="1955" y="573"/>
                </a:cubicBezTo>
                <a:cubicBezTo>
                  <a:pt x="1966" y="389"/>
                  <a:pt x="1955" y="216"/>
                  <a:pt x="1943" y="44"/>
                </a:cubicBezTo>
                <a:cubicBezTo>
                  <a:pt x="1932" y="15"/>
                  <a:pt x="1906" y="1"/>
                  <a:pt x="1880" y="1"/>
                </a:cubicBezTo>
                <a:close/>
                <a:moveTo>
                  <a:pt x="634" y="510"/>
                </a:moveTo>
                <a:cubicBezTo>
                  <a:pt x="574" y="510"/>
                  <a:pt x="518" y="587"/>
                  <a:pt x="564" y="642"/>
                </a:cubicBezTo>
                <a:cubicBezTo>
                  <a:pt x="679" y="780"/>
                  <a:pt x="794" y="895"/>
                  <a:pt x="932" y="1021"/>
                </a:cubicBezTo>
                <a:cubicBezTo>
                  <a:pt x="1047" y="1136"/>
                  <a:pt x="1185" y="1263"/>
                  <a:pt x="1323" y="1366"/>
                </a:cubicBezTo>
                <a:cubicBezTo>
                  <a:pt x="1331" y="1373"/>
                  <a:pt x="1341" y="1376"/>
                  <a:pt x="1350" y="1376"/>
                </a:cubicBezTo>
                <a:cubicBezTo>
                  <a:pt x="1391" y="1376"/>
                  <a:pt x="1431" y="1323"/>
                  <a:pt x="1403" y="1286"/>
                </a:cubicBezTo>
                <a:cubicBezTo>
                  <a:pt x="1346" y="1217"/>
                  <a:pt x="1288" y="1148"/>
                  <a:pt x="1231" y="1090"/>
                </a:cubicBezTo>
                <a:cubicBezTo>
                  <a:pt x="1173" y="1021"/>
                  <a:pt x="1116" y="964"/>
                  <a:pt x="1047" y="895"/>
                </a:cubicBezTo>
                <a:cubicBezTo>
                  <a:pt x="932" y="768"/>
                  <a:pt x="805" y="642"/>
                  <a:pt x="679" y="527"/>
                </a:cubicBezTo>
                <a:cubicBezTo>
                  <a:pt x="665" y="515"/>
                  <a:pt x="649" y="510"/>
                  <a:pt x="634" y="510"/>
                </a:cubicBezTo>
                <a:close/>
                <a:moveTo>
                  <a:pt x="3144" y="529"/>
                </a:moveTo>
                <a:cubicBezTo>
                  <a:pt x="3135" y="529"/>
                  <a:pt x="3125" y="532"/>
                  <a:pt x="3116" y="538"/>
                </a:cubicBezTo>
                <a:cubicBezTo>
                  <a:pt x="3047" y="584"/>
                  <a:pt x="2978" y="642"/>
                  <a:pt x="2921" y="711"/>
                </a:cubicBezTo>
                <a:lnTo>
                  <a:pt x="2725" y="883"/>
                </a:lnTo>
                <a:cubicBezTo>
                  <a:pt x="2599" y="998"/>
                  <a:pt x="2472" y="1125"/>
                  <a:pt x="2357" y="1251"/>
                </a:cubicBezTo>
                <a:cubicBezTo>
                  <a:pt x="2330" y="1316"/>
                  <a:pt x="2376" y="1380"/>
                  <a:pt x="2430" y="1380"/>
                </a:cubicBezTo>
                <a:cubicBezTo>
                  <a:pt x="2444" y="1380"/>
                  <a:pt x="2458" y="1376"/>
                  <a:pt x="2472" y="1366"/>
                </a:cubicBezTo>
                <a:lnTo>
                  <a:pt x="2472" y="1378"/>
                </a:lnTo>
                <a:cubicBezTo>
                  <a:pt x="2610" y="1251"/>
                  <a:pt x="2725" y="1136"/>
                  <a:pt x="2852" y="1010"/>
                </a:cubicBezTo>
                <a:cubicBezTo>
                  <a:pt x="2978" y="883"/>
                  <a:pt x="3093" y="757"/>
                  <a:pt x="3197" y="619"/>
                </a:cubicBezTo>
                <a:cubicBezTo>
                  <a:pt x="3225" y="582"/>
                  <a:pt x="3185" y="529"/>
                  <a:pt x="3144" y="529"/>
                </a:cubicBezTo>
                <a:close/>
                <a:moveTo>
                  <a:pt x="352" y="1760"/>
                </a:moveTo>
                <a:cubicBezTo>
                  <a:pt x="265" y="1760"/>
                  <a:pt x="178" y="1763"/>
                  <a:pt x="92" y="1769"/>
                </a:cubicBezTo>
                <a:cubicBezTo>
                  <a:pt x="0" y="1780"/>
                  <a:pt x="0" y="1918"/>
                  <a:pt x="92" y="1930"/>
                </a:cubicBezTo>
                <a:cubicBezTo>
                  <a:pt x="178" y="1935"/>
                  <a:pt x="265" y="1938"/>
                  <a:pt x="352" y="1938"/>
                </a:cubicBezTo>
                <a:cubicBezTo>
                  <a:pt x="440" y="1938"/>
                  <a:pt x="529" y="1935"/>
                  <a:pt x="621" y="1930"/>
                </a:cubicBezTo>
                <a:cubicBezTo>
                  <a:pt x="672" y="1933"/>
                  <a:pt x="722" y="1935"/>
                  <a:pt x="773" y="1935"/>
                </a:cubicBezTo>
                <a:cubicBezTo>
                  <a:pt x="895" y="1935"/>
                  <a:pt x="1017" y="1926"/>
                  <a:pt x="1139" y="1918"/>
                </a:cubicBezTo>
                <a:cubicBezTo>
                  <a:pt x="1196" y="1895"/>
                  <a:pt x="1196" y="1815"/>
                  <a:pt x="1139" y="1792"/>
                </a:cubicBezTo>
                <a:cubicBezTo>
                  <a:pt x="966" y="1769"/>
                  <a:pt x="794" y="1769"/>
                  <a:pt x="621" y="1769"/>
                </a:cubicBezTo>
                <a:cubicBezTo>
                  <a:pt x="529" y="1763"/>
                  <a:pt x="440" y="1760"/>
                  <a:pt x="352" y="1760"/>
                </a:cubicBezTo>
                <a:close/>
                <a:moveTo>
                  <a:pt x="2904" y="1760"/>
                </a:moveTo>
                <a:cubicBezTo>
                  <a:pt x="2817" y="1760"/>
                  <a:pt x="2731" y="1763"/>
                  <a:pt x="2645" y="1769"/>
                </a:cubicBezTo>
                <a:cubicBezTo>
                  <a:pt x="2553" y="1780"/>
                  <a:pt x="2553" y="1918"/>
                  <a:pt x="2645" y="1930"/>
                </a:cubicBezTo>
                <a:cubicBezTo>
                  <a:pt x="2731" y="1935"/>
                  <a:pt x="2817" y="1938"/>
                  <a:pt x="2904" y="1938"/>
                </a:cubicBezTo>
                <a:cubicBezTo>
                  <a:pt x="2990" y="1938"/>
                  <a:pt x="3076" y="1935"/>
                  <a:pt x="3162" y="1930"/>
                </a:cubicBezTo>
                <a:cubicBezTo>
                  <a:pt x="3335" y="1930"/>
                  <a:pt x="3519" y="1930"/>
                  <a:pt x="3691" y="1907"/>
                </a:cubicBezTo>
                <a:cubicBezTo>
                  <a:pt x="3726" y="1884"/>
                  <a:pt x="3726" y="1826"/>
                  <a:pt x="3691" y="1803"/>
                </a:cubicBezTo>
                <a:lnTo>
                  <a:pt x="3691" y="1792"/>
                </a:lnTo>
                <a:cubicBezTo>
                  <a:pt x="3519" y="1769"/>
                  <a:pt x="3335" y="1769"/>
                  <a:pt x="3162" y="1769"/>
                </a:cubicBezTo>
                <a:cubicBezTo>
                  <a:pt x="3076" y="1763"/>
                  <a:pt x="2990" y="1760"/>
                  <a:pt x="2904" y="1760"/>
                </a:cubicBezTo>
                <a:close/>
                <a:moveTo>
                  <a:pt x="2428" y="2315"/>
                </a:moveTo>
                <a:cubicBezTo>
                  <a:pt x="2368" y="2315"/>
                  <a:pt x="2312" y="2392"/>
                  <a:pt x="2357" y="2447"/>
                </a:cubicBezTo>
                <a:cubicBezTo>
                  <a:pt x="2472" y="2574"/>
                  <a:pt x="2599" y="2700"/>
                  <a:pt x="2725" y="2815"/>
                </a:cubicBezTo>
                <a:cubicBezTo>
                  <a:pt x="2852" y="2942"/>
                  <a:pt x="2978" y="3068"/>
                  <a:pt x="3116" y="3172"/>
                </a:cubicBezTo>
                <a:cubicBezTo>
                  <a:pt x="3125" y="3178"/>
                  <a:pt x="3135" y="3181"/>
                  <a:pt x="3144" y="3181"/>
                </a:cubicBezTo>
                <a:cubicBezTo>
                  <a:pt x="3185" y="3181"/>
                  <a:pt x="3225" y="3128"/>
                  <a:pt x="3197" y="3091"/>
                </a:cubicBezTo>
                <a:cubicBezTo>
                  <a:pt x="3151" y="3022"/>
                  <a:pt x="3093" y="2953"/>
                  <a:pt x="3024" y="2896"/>
                </a:cubicBezTo>
                <a:lnTo>
                  <a:pt x="2852" y="2700"/>
                </a:lnTo>
                <a:cubicBezTo>
                  <a:pt x="2725" y="2574"/>
                  <a:pt x="2610" y="2447"/>
                  <a:pt x="2472" y="2332"/>
                </a:cubicBezTo>
                <a:cubicBezTo>
                  <a:pt x="2458" y="2320"/>
                  <a:pt x="2443" y="2315"/>
                  <a:pt x="2428" y="2315"/>
                </a:cubicBezTo>
                <a:close/>
                <a:moveTo>
                  <a:pt x="1345" y="2334"/>
                </a:moveTo>
                <a:cubicBezTo>
                  <a:pt x="1337" y="2334"/>
                  <a:pt x="1329" y="2337"/>
                  <a:pt x="1323" y="2344"/>
                </a:cubicBezTo>
                <a:lnTo>
                  <a:pt x="1311" y="2344"/>
                </a:lnTo>
                <a:cubicBezTo>
                  <a:pt x="1242" y="2390"/>
                  <a:pt x="1173" y="2447"/>
                  <a:pt x="1116" y="2516"/>
                </a:cubicBezTo>
                <a:lnTo>
                  <a:pt x="932" y="2689"/>
                </a:lnTo>
                <a:cubicBezTo>
                  <a:pt x="794" y="2804"/>
                  <a:pt x="679" y="2930"/>
                  <a:pt x="564" y="3057"/>
                </a:cubicBezTo>
                <a:cubicBezTo>
                  <a:pt x="510" y="3119"/>
                  <a:pt x="560" y="3194"/>
                  <a:pt x="622" y="3194"/>
                </a:cubicBezTo>
                <a:cubicBezTo>
                  <a:pt x="640" y="3194"/>
                  <a:pt x="660" y="3187"/>
                  <a:pt x="679" y="3172"/>
                </a:cubicBezTo>
                <a:cubicBezTo>
                  <a:pt x="805" y="3057"/>
                  <a:pt x="932" y="2942"/>
                  <a:pt x="1047" y="2804"/>
                </a:cubicBezTo>
                <a:cubicBezTo>
                  <a:pt x="1173" y="2689"/>
                  <a:pt x="1288" y="2562"/>
                  <a:pt x="1392" y="2424"/>
                </a:cubicBezTo>
                <a:cubicBezTo>
                  <a:pt x="1420" y="2387"/>
                  <a:pt x="1379" y="2334"/>
                  <a:pt x="1345" y="2334"/>
                </a:cubicBezTo>
                <a:close/>
                <a:moveTo>
                  <a:pt x="1880" y="2554"/>
                </a:moveTo>
                <a:cubicBezTo>
                  <a:pt x="1854" y="2554"/>
                  <a:pt x="1828" y="2568"/>
                  <a:pt x="1817" y="2597"/>
                </a:cubicBezTo>
                <a:cubicBezTo>
                  <a:pt x="1805" y="2769"/>
                  <a:pt x="1794" y="2942"/>
                  <a:pt x="1794" y="3114"/>
                </a:cubicBezTo>
                <a:cubicBezTo>
                  <a:pt x="1782" y="3298"/>
                  <a:pt x="1782" y="3471"/>
                  <a:pt x="1794" y="3643"/>
                </a:cubicBezTo>
                <a:cubicBezTo>
                  <a:pt x="1800" y="3689"/>
                  <a:pt x="1837" y="3712"/>
                  <a:pt x="1874" y="3712"/>
                </a:cubicBezTo>
                <a:cubicBezTo>
                  <a:pt x="1912" y="3712"/>
                  <a:pt x="1949" y="3689"/>
                  <a:pt x="1955" y="3643"/>
                </a:cubicBezTo>
                <a:cubicBezTo>
                  <a:pt x="1966" y="3471"/>
                  <a:pt x="1966" y="3298"/>
                  <a:pt x="1955" y="3114"/>
                </a:cubicBezTo>
                <a:cubicBezTo>
                  <a:pt x="1966" y="2942"/>
                  <a:pt x="1955" y="2769"/>
                  <a:pt x="1943" y="2597"/>
                </a:cubicBezTo>
                <a:cubicBezTo>
                  <a:pt x="1932" y="2568"/>
                  <a:pt x="1906" y="2554"/>
                  <a:pt x="1880" y="2554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8432279" y="4521675"/>
            <a:ext cx="328847" cy="327700"/>
          </a:xfrm>
          <a:custGeom>
            <a:rect b="b" l="l" r="r" t="t"/>
            <a:pathLst>
              <a:path extrusionOk="0" h="3713" w="3726">
                <a:moveTo>
                  <a:pt x="1880" y="1"/>
                </a:moveTo>
                <a:cubicBezTo>
                  <a:pt x="1854" y="1"/>
                  <a:pt x="1828" y="15"/>
                  <a:pt x="1817" y="44"/>
                </a:cubicBezTo>
                <a:cubicBezTo>
                  <a:pt x="1805" y="216"/>
                  <a:pt x="1794" y="389"/>
                  <a:pt x="1794" y="573"/>
                </a:cubicBezTo>
                <a:cubicBezTo>
                  <a:pt x="1782" y="745"/>
                  <a:pt x="1782" y="918"/>
                  <a:pt x="1794" y="1090"/>
                </a:cubicBezTo>
                <a:cubicBezTo>
                  <a:pt x="1800" y="1136"/>
                  <a:pt x="1837" y="1159"/>
                  <a:pt x="1874" y="1159"/>
                </a:cubicBezTo>
                <a:cubicBezTo>
                  <a:pt x="1912" y="1159"/>
                  <a:pt x="1949" y="1136"/>
                  <a:pt x="1955" y="1090"/>
                </a:cubicBezTo>
                <a:cubicBezTo>
                  <a:pt x="1966" y="918"/>
                  <a:pt x="1966" y="745"/>
                  <a:pt x="1955" y="573"/>
                </a:cubicBezTo>
                <a:cubicBezTo>
                  <a:pt x="1966" y="389"/>
                  <a:pt x="1955" y="216"/>
                  <a:pt x="1943" y="44"/>
                </a:cubicBezTo>
                <a:cubicBezTo>
                  <a:pt x="1932" y="15"/>
                  <a:pt x="1906" y="1"/>
                  <a:pt x="1880" y="1"/>
                </a:cubicBezTo>
                <a:close/>
                <a:moveTo>
                  <a:pt x="634" y="510"/>
                </a:moveTo>
                <a:cubicBezTo>
                  <a:pt x="574" y="510"/>
                  <a:pt x="518" y="587"/>
                  <a:pt x="564" y="642"/>
                </a:cubicBezTo>
                <a:cubicBezTo>
                  <a:pt x="679" y="780"/>
                  <a:pt x="794" y="895"/>
                  <a:pt x="932" y="1021"/>
                </a:cubicBezTo>
                <a:cubicBezTo>
                  <a:pt x="1047" y="1136"/>
                  <a:pt x="1185" y="1263"/>
                  <a:pt x="1323" y="1366"/>
                </a:cubicBezTo>
                <a:cubicBezTo>
                  <a:pt x="1331" y="1373"/>
                  <a:pt x="1341" y="1376"/>
                  <a:pt x="1350" y="1376"/>
                </a:cubicBezTo>
                <a:cubicBezTo>
                  <a:pt x="1391" y="1376"/>
                  <a:pt x="1431" y="1323"/>
                  <a:pt x="1403" y="1286"/>
                </a:cubicBezTo>
                <a:cubicBezTo>
                  <a:pt x="1346" y="1217"/>
                  <a:pt x="1288" y="1148"/>
                  <a:pt x="1231" y="1090"/>
                </a:cubicBezTo>
                <a:cubicBezTo>
                  <a:pt x="1173" y="1021"/>
                  <a:pt x="1116" y="964"/>
                  <a:pt x="1047" y="895"/>
                </a:cubicBezTo>
                <a:cubicBezTo>
                  <a:pt x="932" y="768"/>
                  <a:pt x="805" y="642"/>
                  <a:pt x="679" y="527"/>
                </a:cubicBezTo>
                <a:cubicBezTo>
                  <a:pt x="665" y="515"/>
                  <a:pt x="649" y="510"/>
                  <a:pt x="634" y="510"/>
                </a:cubicBezTo>
                <a:close/>
                <a:moveTo>
                  <a:pt x="3144" y="529"/>
                </a:moveTo>
                <a:cubicBezTo>
                  <a:pt x="3135" y="529"/>
                  <a:pt x="3125" y="532"/>
                  <a:pt x="3116" y="538"/>
                </a:cubicBezTo>
                <a:cubicBezTo>
                  <a:pt x="3047" y="584"/>
                  <a:pt x="2978" y="642"/>
                  <a:pt x="2921" y="711"/>
                </a:cubicBezTo>
                <a:lnTo>
                  <a:pt x="2725" y="883"/>
                </a:lnTo>
                <a:cubicBezTo>
                  <a:pt x="2599" y="998"/>
                  <a:pt x="2472" y="1125"/>
                  <a:pt x="2357" y="1251"/>
                </a:cubicBezTo>
                <a:cubicBezTo>
                  <a:pt x="2330" y="1316"/>
                  <a:pt x="2376" y="1380"/>
                  <a:pt x="2430" y="1380"/>
                </a:cubicBezTo>
                <a:cubicBezTo>
                  <a:pt x="2444" y="1380"/>
                  <a:pt x="2458" y="1376"/>
                  <a:pt x="2472" y="1366"/>
                </a:cubicBezTo>
                <a:lnTo>
                  <a:pt x="2472" y="1378"/>
                </a:lnTo>
                <a:cubicBezTo>
                  <a:pt x="2610" y="1251"/>
                  <a:pt x="2725" y="1136"/>
                  <a:pt x="2852" y="1010"/>
                </a:cubicBezTo>
                <a:cubicBezTo>
                  <a:pt x="2978" y="883"/>
                  <a:pt x="3093" y="757"/>
                  <a:pt x="3197" y="619"/>
                </a:cubicBezTo>
                <a:cubicBezTo>
                  <a:pt x="3225" y="582"/>
                  <a:pt x="3185" y="529"/>
                  <a:pt x="3144" y="529"/>
                </a:cubicBezTo>
                <a:close/>
                <a:moveTo>
                  <a:pt x="352" y="1760"/>
                </a:moveTo>
                <a:cubicBezTo>
                  <a:pt x="265" y="1760"/>
                  <a:pt x="178" y="1763"/>
                  <a:pt x="92" y="1769"/>
                </a:cubicBezTo>
                <a:cubicBezTo>
                  <a:pt x="0" y="1780"/>
                  <a:pt x="0" y="1918"/>
                  <a:pt x="92" y="1930"/>
                </a:cubicBezTo>
                <a:cubicBezTo>
                  <a:pt x="178" y="1935"/>
                  <a:pt x="265" y="1938"/>
                  <a:pt x="352" y="1938"/>
                </a:cubicBezTo>
                <a:cubicBezTo>
                  <a:pt x="440" y="1938"/>
                  <a:pt x="529" y="1935"/>
                  <a:pt x="621" y="1930"/>
                </a:cubicBezTo>
                <a:cubicBezTo>
                  <a:pt x="672" y="1933"/>
                  <a:pt x="722" y="1935"/>
                  <a:pt x="773" y="1935"/>
                </a:cubicBezTo>
                <a:cubicBezTo>
                  <a:pt x="895" y="1935"/>
                  <a:pt x="1017" y="1926"/>
                  <a:pt x="1139" y="1918"/>
                </a:cubicBezTo>
                <a:cubicBezTo>
                  <a:pt x="1196" y="1895"/>
                  <a:pt x="1196" y="1815"/>
                  <a:pt x="1139" y="1792"/>
                </a:cubicBezTo>
                <a:cubicBezTo>
                  <a:pt x="966" y="1769"/>
                  <a:pt x="794" y="1769"/>
                  <a:pt x="621" y="1769"/>
                </a:cubicBezTo>
                <a:cubicBezTo>
                  <a:pt x="529" y="1763"/>
                  <a:pt x="440" y="1760"/>
                  <a:pt x="352" y="1760"/>
                </a:cubicBezTo>
                <a:close/>
                <a:moveTo>
                  <a:pt x="2904" y="1760"/>
                </a:moveTo>
                <a:cubicBezTo>
                  <a:pt x="2817" y="1760"/>
                  <a:pt x="2731" y="1763"/>
                  <a:pt x="2645" y="1769"/>
                </a:cubicBezTo>
                <a:cubicBezTo>
                  <a:pt x="2553" y="1780"/>
                  <a:pt x="2553" y="1918"/>
                  <a:pt x="2645" y="1930"/>
                </a:cubicBezTo>
                <a:cubicBezTo>
                  <a:pt x="2731" y="1935"/>
                  <a:pt x="2817" y="1938"/>
                  <a:pt x="2904" y="1938"/>
                </a:cubicBezTo>
                <a:cubicBezTo>
                  <a:pt x="2990" y="1938"/>
                  <a:pt x="3076" y="1935"/>
                  <a:pt x="3162" y="1930"/>
                </a:cubicBezTo>
                <a:cubicBezTo>
                  <a:pt x="3335" y="1930"/>
                  <a:pt x="3519" y="1930"/>
                  <a:pt x="3691" y="1907"/>
                </a:cubicBezTo>
                <a:cubicBezTo>
                  <a:pt x="3726" y="1884"/>
                  <a:pt x="3726" y="1826"/>
                  <a:pt x="3691" y="1803"/>
                </a:cubicBezTo>
                <a:lnTo>
                  <a:pt x="3691" y="1792"/>
                </a:lnTo>
                <a:cubicBezTo>
                  <a:pt x="3519" y="1769"/>
                  <a:pt x="3335" y="1769"/>
                  <a:pt x="3162" y="1769"/>
                </a:cubicBezTo>
                <a:cubicBezTo>
                  <a:pt x="3076" y="1763"/>
                  <a:pt x="2990" y="1760"/>
                  <a:pt x="2904" y="1760"/>
                </a:cubicBezTo>
                <a:close/>
                <a:moveTo>
                  <a:pt x="2428" y="2315"/>
                </a:moveTo>
                <a:cubicBezTo>
                  <a:pt x="2368" y="2315"/>
                  <a:pt x="2312" y="2392"/>
                  <a:pt x="2357" y="2447"/>
                </a:cubicBezTo>
                <a:cubicBezTo>
                  <a:pt x="2472" y="2574"/>
                  <a:pt x="2599" y="2700"/>
                  <a:pt x="2725" y="2815"/>
                </a:cubicBezTo>
                <a:cubicBezTo>
                  <a:pt x="2852" y="2942"/>
                  <a:pt x="2978" y="3068"/>
                  <a:pt x="3116" y="3172"/>
                </a:cubicBezTo>
                <a:cubicBezTo>
                  <a:pt x="3125" y="3178"/>
                  <a:pt x="3135" y="3181"/>
                  <a:pt x="3144" y="3181"/>
                </a:cubicBezTo>
                <a:cubicBezTo>
                  <a:pt x="3185" y="3181"/>
                  <a:pt x="3225" y="3128"/>
                  <a:pt x="3197" y="3091"/>
                </a:cubicBezTo>
                <a:cubicBezTo>
                  <a:pt x="3151" y="3022"/>
                  <a:pt x="3093" y="2953"/>
                  <a:pt x="3024" y="2896"/>
                </a:cubicBezTo>
                <a:lnTo>
                  <a:pt x="2852" y="2700"/>
                </a:lnTo>
                <a:cubicBezTo>
                  <a:pt x="2725" y="2574"/>
                  <a:pt x="2610" y="2447"/>
                  <a:pt x="2472" y="2332"/>
                </a:cubicBezTo>
                <a:cubicBezTo>
                  <a:pt x="2458" y="2320"/>
                  <a:pt x="2443" y="2315"/>
                  <a:pt x="2428" y="2315"/>
                </a:cubicBezTo>
                <a:close/>
                <a:moveTo>
                  <a:pt x="1345" y="2334"/>
                </a:moveTo>
                <a:cubicBezTo>
                  <a:pt x="1337" y="2334"/>
                  <a:pt x="1329" y="2337"/>
                  <a:pt x="1323" y="2344"/>
                </a:cubicBezTo>
                <a:lnTo>
                  <a:pt x="1311" y="2344"/>
                </a:lnTo>
                <a:cubicBezTo>
                  <a:pt x="1242" y="2390"/>
                  <a:pt x="1173" y="2447"/>
                  <a:pt x="1116" y="2516"/>
                </a:cubicBezTo>
                <a:lnTo>
                  <a:pt x="932" y="2689"/>
                </a:lnTo>
                <a:cubicBezTo>
                  <a:pt x="794" y="2804"/>
                  <a:pt x="679" y="2930"/>
                  <a:pt x="564" y="3057"/>
                </a:cubicBezTo>
                <a:cubicBezTo>
                  <a:pt x="510" y="3119"/>
                  <a:pt x="560" y="3194"/>
                  <a:pt x="622" y="3194"/>
                </a:cubicBezTo>
                <a:cubicBezTo>
                  <a:pt x="640" y="3194"/>
                  <a:pt x="660" y="3187"/>
                  <a:pt x="679" y="3172"/>
                </a:cubicBezTo>
                <a:cubicBezTo>
                  <a:pt x="805" y="3057"/>
                  <a:pt x="932" y="2942"/>
                  <a:pt x="1047" y="2804"/>
                </a:cubicBezTo>
                <a:cubicBezTo>
                  <a:pt x="1173" y="2689"/>
                  <a:pt x="1288" y="2562"/>
                  <a:pt x="1392" y="2424"/>
                </a:cubicBezTo>
                <a:cubicBezTo>
                  <a:pt x="1420" y="2387"/>
                  <a:pt x="1379" y="2334"/>
                  <a:pt x="1345" y="2334"/>
                </a:cubicBezTo>
                <a:close/>
                <a:moveTo>
                  <a:pt x="1880" y="2554"/>
                </a:moveTo>
                <a:cubicBezTo>
                  <a:pt x="1854" y="2554"/>
                  <a:pt x="1828" y="2568"/>
                  <a:pt x="1817" y="2597"/>
                </a:cubicBezTo>
                <a:cubicBezTo>
                  <a:pt x="1805" y="2769"/>
                  <a:pt x="1794" y="2942"/>
                  <a:pt x="1794" y="3114"/>
                </a:cubicBezTo>
                <a:cubicBezTo>
                  <a:pt x="1782" y="3298"/>
                  <a:pt x="1782" y="3471"/>
                  <a:pt x="1794" y="3643"/>
                </a:cubicBezTo>
                <a:cubicBezTo>
                  <a:pt x="1800" y="3689"/>
                  <a:pt x="1837" y="3712"/>
                  <a:pt x="1874" y="3712"/>
                </a:cubicBezTo>
                <a:cubicBezTo>
                  <a:pt x="1912" y="3712"/>
                  <a:pt x="1949" y="3689"/>
                  <a:pt x="1955" y="3643"/>
                </a:cubicBezTo>
                <a:cubicBezTo>
                  <a:pt x="1966" y="3471"/>
                  <a:pt x="1966" y="3298"/>
                  <a:pt x="1955" y="3114"/>
                </a:cubicBezTo>
                <a:cubicBezTo>
                  <a:pt x="1966" y="2942"/>
                  <a:pt x="1955" y="2769"/>
                  <a:pt x="1943" y="2597"/>
                </a:cubicBezTo>
                <a:cubicBezTo>
                  <a:pt x="1932" y="2568"/>
                  <a:pt x="1906" y="2554"/>
                  <a:pt x="1880" y="2554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5233894" y="335822"/>
            <a:ext cx="1303211" cy="744243"/>
            <a:chOff x="275025" y="537489"/>
            <a:chExt cx="1626574" cy="928910"/>
          </a:xfrm>
        </p:grpSpPr>
        <p:sp>
          <p:nvSpPr>
            <p:cNvPr id="14" name="Google Shape;14;p2"/>
            <p:cNvSpPr/>
            <p:nvPr/>
          </p:nvSpPr>
          <p:spPr>
            <a:xfrm>
              <a:off x="319102" y="557201"/>
              <a:ext cx="1539514" cy="885928"/>
            </a:xfrm>
            <a:custGeom>
              <a:rect b="b" l="l" r="r" t="t"/>
              <a:pathLst>
                <a:path extrusionOk="0" h="9708" w="16870">
                  <a:moveTo>
                    <a:pt x="8563" y="0"/>
                  </a:moveTo>
                  <a:cubicBezTo>
                    <a:pt x="7949" y="0"/>
                    <a:pt x="7376" y="325"/>
                    <a:pt x="7061" y="860"/>
                  </a:cubicBezTo>
                  <a:cubicBezTo>
                    <a:pt x="6888" y="1170"/>
                    <a:pt x="6923" y="1538"/>
                    <a:pt x="7026" y="1860"/>
                  </a:cubicBezTo>
                  <a:cubicBezTo>
                    <a:pt x="7107" y="2148"/>
                    <a:pt x="7268" y="2412"/>
                    <a:pt x="7498" y="2608"/>
                  </a:cubicBezTo>
                  <a:cubicBezTo>
                    <a:pt x="7681" y="2747"/>
                    <a:pt x="7910" y="2817"/>
                    <a:pt x="8137" y="2817"/>
                  </a:cubicBezTo>
                  <a:cubicBezTo>
                    <a:pt x="8507" y="2817"/>
                    <a:pt x="8869" y="2630"/>
                    <a:pt x="9004" y="2251"/>
                  </a:cubicBezTo>
                  <a:cubicBezTo>
                    <a:pt x="9108" y="1998"/>
                    <a:pt x="9027" y="1699"/>
                    <a:pt x="8809" y="1538"/>
                  </a:cubicBezTo>
                  <a:cubicBezTo>
                    <a:pt x="8626" y="1394"/>
                    <a:pt x="8399" y="1350"/>
                    <a:pt x="8173" y="1350"/>
                  </a:cubicBezTo>
                  <a:cubicBezTo>
                    <a:pt x="8057" y="1350"/>
                    <a:pt x="7941" y="1362"/>
                    <a:pt x="7831" y="1377"/>
                  </a:cubicBezTo>
                  <a:cubicBezTo>
                    <a:pt x="7823" y="1379"/>
                    <a:pt x="7815" y="1379"/>
                    <a:pt x="7807" y="1379"/>
                  </a:cubicBezTo>
                  <a:cubicBezTo>
                    <a:pt x="7676" y="1379"/>
                    <a:pt x="7632" y="1202"/>
                    <a:pt x="7762" y="1159"/>
                  </a:cubicBezTo>
                  <a:cubicBezTo>
                    <a:pt x="7901" y="1122"/>
                    <a:pt x="8049" y="1102"/>
                    <a:pt x="8197" y="1102"/>
                  </a:cubicBezTo>
                  <a:cubicBezTo>
                    <a:pt x="8515" y="1102"/>
                    <a:pt x="8834" y="1196"/>
                    <a:pt x="9062" y="1423"/>
                  </a:cubicBezTo>
                  <a:cubicBezTo>
                    <a:pt x="9326" y="1711"/>
                    <a:pt x="9372" y="2136"/>
                    <a:pt x="9165" y="2470"/>
                  </a:cubicBezTo>
                  <a:cubicBezTo>
                    <a:pt x="8946" y="2856"/>
                    <a:pt x="8551" y="3044"/>
                    <a:pt x="8149" y="3044"/>
                  </a:cubicBezTo>
                  <a:cubicBezTo>
                    <a:pt x="7832" y="3044"/>
                    <a:pt x="7511" y="2928"/>
                    <a:pt x="7268" y="2700"/>
                  </a:cubicBezTo>
                  <a:cubicBezTo>
                    <a:pt x="7003" y="2447"/>
                    <a:pt x="6831" y="2125"/>
                    <a:pt x="6762" y="1768"/>
                  </a:cubicBezTo>
                  <a:cubicBezTo>
                    <a:pt x="6716" y="1561"/>
                    <a:pt x="6704" y="1354"/>
                    <a:pt x="6727" y="1159"/>
                  </a:cubicBezTo>
                  <a:cubicBezTo>
                    <a:pt x="6578" y="1136"/>
                    <a:pt x="6428" y="1136"/>
                    <a:pt x="6267" y="1136"/>
                  </a:cubicBezTo>
                  <a:cubicBezTo>
                    <a:pt x="6095" y="1147"/>
                    <a:pt x="5922" y="1182"/>
                    <a:pt x="5761" y="1228"/>
                  </a:cubicBezTo>
                  <a:cubicBezTo>
                    <a:pt x="5175" y="1377"/>
                    <a:pt x="4692" y="1814"/>
                    <a:pt x="4508" y="2389"/>
                  </a:cubicBezTo>
                  <a:cubicBezTo>
                    <a:pt x="4336" y="2953"/>
                    <a:pt x="4462" y="3562"/>
                    <a:pt x="4853" y="4011"/>
                  </a:cubicBezTo>
                  <a:cubicBezTo>
                    <a:pt x="4934" y="4092"/>
                    <a:pt x="4860" y="4215"/>
                    <a:pt x="4769" y="4215"/>
                  </a:cubicBezTo>
                  <a:cubicBezTo>
                    <a:pt x="4744" y="4215"/>
                    <a:pt x="4717" y="4206"/>
                    <a:pt x="4692" y="4183"/>
                  </a:cubicBezTo>
                  <a:cubicBezTo>
                    <a:pt x="4474" y="3976"/>
                    <a:pt x="4313" y="3723"/>
                    <a:pt x="4232" y="3436"/>
                  </a:cubicBezTo>
                  <a:cubicBezTo>
                    <a:pt x="4041" y="3370"/>
                    <a:pt x="3842" y="3338"/>
                    <a:pt x="3642" y="3338"/>
                  </a:cubicBezTo>
                  <a:cubicBezTo>
                    <a:pt x="3493" y="3338"/>
                    <a:pt x="3344" y="3355"/>
                    <a:pt x="3197" y="3390"/>
                  </a:cubicBezTo>
                  <a:cubicBezTo>
                    <a:pt x="1967" y="3666"/>
                    <a:pt x="1150" y="4770"/>
                    <a:pt x="0" y="5207"/>
                  </a:cubicBezTo>
                  <a:cubicBezTo>
                    <a:pt x="587" y="5563"/>
                    <a:pt x="886" y="6242"/>
                    <a:pt x="1277" y="6793"/>
                  </a:cubicBezTo>
                  <a:cubicBezTo>
                    <a:pt x="1702" y="7414"/>
                    <a:pt x="2381" y="7943"/>
                    <a:pt x="3151" y="8035"/>
                  </a:cubicBezTo>
                  <a:cubicBezTo>
                    <a:pt x="3228" y="8045"/>
                    <a:pt x="3305" y="8050"/>
                    <a:pt x="3381" y="8050"/>
                  </a:cubicBezTo>
                  <a:cubicBezTo>
                    <a:pt x="4032" y="8050"/>
                    <a:pt x="4636" y="7704"/>
                    <a:pt x="4945" y="7127"/>
                  </a:cubicBezTo>
                  <a:cubicBezTo>
                    <a:pt x="5129" y="6805"/>
                    <a:pt x="5140" y="6414"/>
                    <a:pt x="5002" y="6081"/>
                  </a:cubicBezTo>
                  <a:cubicBezTo>
                    <a:pt x="4869" y="5791"/>
                    <a:pt x="4573" y="5620"/>
                    <a:pt x="4262" y="5620"/>
                  </a:cubicBezTo>
                  <a:cubicBezTo>
                    <a:pt x="4252" y="5620"/>
                    <a:pt x="4242" y="5620"/>
                    <a:pt x="4232" y="5621"/>
                  </a:cubicBezTo>
                  <a:cubicBezTo>
                    <a:pt x="3910" y="5632"/>
                    <a:pt x="3634" y="5839"/>
                    <a:pt x="3542" y="6138"/>
                  </a:cubicBezTo>
                  <a:cubicBezTo>
                    <a:pt x="3439" y="6437"/>
                    <a:pt x="3508" y="6782"/>
                    <a:pt x="3726" y="7012"/>
                  </a:cubicBezTo>
                  <a:cubicBezTo>
                    <a:pt x="3807" y="7093"/>
                    <a:pt x="3733" y="7202"/>
                    <a:pt x="3643" y="7202"/>
                  </a:cubicBezTo>
                  <a:cubicBezTo>
                    <a:pt x="3617" y="7202"/>
                    <a:pt x="3590" y="7193"/>
                    <a:pt x="3565" y="7173"/>
                  </a:cubicBezTo>
                  <a:cubicBezTo>
                    <a:pt x="3243" y="6874"/>
                    <a:pt x="3140" y="6414"/>
                    <a:pt x="3301" y="6012"/>
                  </a:cubicBezTo>
                  <a:cubicBezTo>
                    <a:pt x="3447" y="5618"/>
                    <a:pt x="3824" y="5367"/>
                    <a:pt x="4249" y="5367"/>
                  </a:cubicBezTo>
                  <a:cubicBezTo>
                    <a:pt x="4259" y="5367"/>
                    <a:pt x="4269" y="5367"/>
                    <a:pt x="4278" y="5368"/>
                  </a:cubicBezTo>
                  <a:cubicBezTo>
                    <a:pt x="4658" y="5368"/>
                    <a:pt x="5002" y="5563"/>
                    <a:pt x="5198" y="5897"/>
                  </a:cubicBezTo>
                  <a:cubicBezTo>
                    <a:pt x="5405" y="6288"/>
                    <a:pt x="5416" y="6747"/>
                    <a:pt x="5232" y="7150"/>
                  </a:cubicBezTo>
                  <a:cubicBezTo>
                    <a:pt x="5106" y="7437"/>
                    <a:pt x="4911" y="7679"/>
                    <a:pt x="4658" y="7874"/>
                  </a:cubicBezTo>
                  <a:cubicBezTo>
                    <a:pt x="5014" y="7966"/>
                    <a:pt x="5336" y="8139"/>
                    <a:pt x="5612" y="8392"/>
                  </a:cubicBezTo>
                  <a:cubicBezTo>
                    <a:pt x="6014" y="8725"/>
                    <a:pt x="6348" y="9139"/>
                    <a:pt x="6819" y="9392"/>
                  </a:cubicBezTo>
                  <a:cubicBezTo>
                    <a:pt x="7195" y="9595"/>
                    <a:pt x="7624" y="9707"/>
                    <a:pt x="8048" y="9707"/>
                  </a:cubicBezTo>
                  <a:cubicBezTo>
                    <a:pt x="8466" y="9707"/>
                    <a:pt x="8880" y="9598"/>
                    <a:pt x="9234" y="9358"/>
                  </a:cubicBezTo>
                  <a:cubicBezTo>
                    <a:pt x="9867" y="8909"/>
                    <a:pt x="10246" y="8070"/>
                    <a:pt x="10016" y="7322"/>
                  </a:cubicBezTo>
                  <a:cubicBezTo>
                    <a:pt x="9867" y="6885"/>
                    <a:pt x="9487" y="6575"/>
                    <a:pt x="9039" y="6517"/>
                  </a:cubicBezTo>
                  <a:cubicBezTo>
                    <a:pt x="8979" y="6508"/>
                    <a:pt x="8920" y="6503"/>
                    <a:pt x="8862" y="6503"/>
                  </a:cubicBezTo>
                  <a:cubicBezTo>
                    <a:pt x="8501" y="6503"/>
                    <a:pt x="8166" y="6682"/>
                    <a:pt x="7958" y="6989"/>
                  </a:cubicBezTo>
                  <a:cubicBezTo>
                    <a:pt x="7739" y="7311"/>
                    <a:pt x="7751" y="7736"/>
                    <a:pt x="7992" y="8047"/>
                  </a:cubicBezTo>
                  <a:cubicBezTo>
                    <a:pt x="8234" y="8334"/>
                    <a:pt x="8590" y="8507"/>
                    <a:pt x="8958" y="8530"/>
                  </a:cubicBezTo>
                  <a:cubicBezTo>
                    <a:pt x="9131" y="8530"/>
                    <a:pt x="9131" y="8771"/>
                    <a:pt x="8958" y="8771"/>
                  </a:cubicBezTo>
                  <a:cubicBezTo>
                    <a:pt x="8930" y="8774"/>
                    <a:pt x="8903" y="8776"/>
                    <a:pt x="8875" y="8776"/>
                  </a:cubicBezTo>
                  <a:cubicBezTo>
                    <a:pt x="8798" y="8776"/>
                    <a:pt x="8720" y="8765"/>
                    <a:pt x="8636" y="8748"/>
                  </a:cubicBezTo>
                  <a:cubicBezTo>
                    <a:pt x="8211" y="8656"/>
                    <a:pt x="7843" y="8380"/>
                    <a:pt x="7647" y="7989"/>
                  </a:cubicBezTo>
                  <a:cubicBezTo>
                    <a:pt x="7463" y="7575"/>
                    <a:pt x="7532" y="7081"/>
                    <a:pt x="7831" y="6736"/>
                  </a:cubicBezTo>
                  <a:cubicBezTo>
                    <a:pt x="8090" y="6412"/>
                    <a:pt x="8469" y="6265"/>
                    <a:pt x="8853" y="6265"/>
                  </a:cubicBezTo>
                  <a:cubicBezTo>
                    <a:pt x="9424" y="6265"/>
                    <a:pt x="10008" y="6589"/>
                    <a:pt x="10235" y="7138"/>
                  </a:cubicBezTo>
                  <a:cubicBezTo>
                    <a:pt x="10373" y="7483"/>
                    <a:pt x="10396" y="7851"/>
                    <a:pt x="10315" y="8208"/>
                  </a:cubicBezTo>
                  <a:cubicBezTo>
                    <a:pt x="10580" y="8369"/>
                    <a:pt x="10878" y="8484"/>
                    <a:pt x="11189" y="8541"/>
                  </a:cubicBezTo>
                  <a:cubicBezTo>
                    <a:pt x="11325" y="8567"/>
                    <a:pt x="11462" y="8579"/>
                    <a:pt x="11600" y="8579"/>
                  </a:cubicBezTo>
                  <a:cubicBezTo>
                    <a:pt x="12078" y="8579"/>
                    <a:pt x="12555" y="8427"/>
                    <a:pt x="12948" y="8150"/>
                  </a:cubicBezTo>
                  <a:cubicBezTo>
                    <a:pt x="13431" y="7794"/>
                    <a:pt x="13776" y="7288"/>
                    <a:pt x="13926" y="6713"/>
                  </a:cubicBezTo>
                  <a:cubicBezTo>
                    <a:pt x="13939" y="6668"/>
                    <a:pt x="13970" y="6650"/>
                    <a:pt x="14002" y="6650"/>
                  </a:cubicBezTo>
                  <a:cubicBezTo>
                    <a:pt x="14052" y="6650"/>
                    <a:pt x="14105" y="6696"/>
                    <a:pt x="14098" y="6759"/>
                  </a:cubicBezTo>
                  <a:cubicBezTo>
                    <a:pt x="14041" y="7127"/>
                    <a:pt x="13903" y="7472"/>
                    <a:pt x="13684" y="7771"/>
                  </a:cubicBezTo>
                  <a:cubicBezTo>
                    <a:pt x="13772" y="7785"/>
                    <a:pt x="13860" y="7793"/>
                    <a:pt x="13949" y="7793"/>
                  </a:cubicBezTo>
                  <a:cubicBezTo>
                    <a:pt x="14140" y="7793"/>
                    <a:pt x="14331" y="7757"/>
                    <a:pt x="14512" y="7679"/>
                  </a:cubicBezTo>
                  <a:cubicBezTo>
                    <a:pt x="15064" y="7460"/>
                    <a:pt x="15467" y="7012"/>
                    <a:pt x="15835" y="6563"/>
                  </a:cubicBezTo>
                  <a:cubicBezTo>
                    <a:pt x="16019" y="6345"/>
                    <a:pt x="16214" y="6138"/>
                    <a:pt x="16409" y="5943"/>
                  </a:cubicBezTo>
                  <a:cubicBezTo>
                    <a:pt x="16559" y="5816"/>
                    <a:pt x="16708" y="5701"/>
                    <a:pt x="16869" y="5609"/>
                  </a:cubicBezTo>
                  <a:cubicBezTo>
                    <a:pt x="16318" y="5368"/>
                    <a:pt x="15950" y="4804"/>
                    <a:pt x="15524" y="4390"/>
                  </a:cubicBezTo>
                  <a:cubicBezTo>
                    <a:pt x="15260" y="4137"/>
                    <a:pt x="14984" y="3907"/>
                    <a:pt x="14685" y="3712"/>
                  </a:cubicBezTo>
                  <a:cubicBezTo>
                    <a:pt x="14386" y="3505"/>
                    <a:pt x="14064" y="3344"/>
                    <a:pt x="13730" y="3240"/>
                  </a:cubicBezTo>
                  <a:cubicBezTo>
                    <a:pt x="13583" y="3198"/>
                    <a:pt x="13434" y="3178"/>
                    <a:pt x="13286" y="3178"/>
                  </a:cubicBezTo>
                  <a:cubicBezTo>
                    <a:pt x="13109" y="3178"/>
                    <a:pt x="12933" y="3207"/>
                    <a:pt x="12764" y="3263"/>
                  </a:cubicBezTo>
                  <a:cubicBezTo>
                    <a:pt x="12477" y="3367"/>
                    <a:pt x="12235" y="3585"/>
                    <a:pt x="12109" y="3861"/>
                  </a:cubicBezTo>
                  <a:cubicBezTo>
                    <a:pt x="11982" y="4137"/>
                    <a:pt x="11994" y="4459"/>
                    <a:pt x="12132" y="4724"/>
                  </a:cubicBezTo>
                  <a:cubicBezTo>
                    <a:pt x="12270" y="4965"/>
                    <a:pt x="12523" y="5115"/>
                    <a:pt x="12787" y="5126"/>
                  </a:cubicBezTo>
                  <a:cubicBezTo>
                    <a:pt x="12797" y="5127"/>
                    <a:pt x="12807" y="5127"/>
                    <a:pt x="12817" y="5127"/>
                  </a:cubicBezTo>
                  <a:cubicBezTo>
                    <a:pt x="13059" y="5127"/>
                    <a:pt x="13286" y="4991"/>
                    <a:pt x="13397" y="4781"/>
                  </a:cubicBezTo>
                  <a:cubicBezTo>
                    <a:pt x="13512" y="4563"/>
                    <a:pt x="13500" y="4310"/>
                    <a:pt x="13362" y="4114"/>
                  </a:cubicBezTo>
                  <a:cubicBezTo>
                    <a:pt x="13292" y="4018"/>
                    <a:pt x="13395" y="3902"/>
                    <a:pt x="13494" y="3902"/>
                  </a:cubicBezTo>
                  <a:cubicBezTo>
                    <a:pt x="13525" y="3902"/>
                    <a:pt x="13556" y="3914"/>
                    <a:pt x="13581" y="3942"/>
                  </a:cubicBezTo>
                  <a:cubicBezTo>
                    <a:pt x="13788" y="4229"/>
                    <a:pt x="13811" y="4609"/>
                    <a:pt x="13638" y="4919"/>
                  </a:cubicBezTo>
                  <a:cubicBezTo>
                    <a:pt x="13480" y="5205"/>
                    <a:pt x="13175" y="5383"/>
                    <a:pt x="12850" y="5383"/>
                  </a:cubicBezTo>
                  <a:cubicBezTo>
                    <a:pt x="12821" y="5383"/>
                    <a:pt x="12793" y="5382"/>
                    <a:pt x="12764" y="5379"/>
                  </a:cubicBezTo>
                  <a:cubicBezTo>
                    <a:pt x="12442" y="5356"/>
                    <a:pt x="12143" y="5184"/>
                    <a:pt x="11948" y="4931"/>
                  </a:cubicBezTo>
                  <a:cubicBezTo>
                    <a:pt x="11752" y="4632"/>
                    <a:pt x="11706" y="4264"/>
                    <a:pt x="11810" y="3919"/>
                  </a:cubicBezTo>
                  <a:cubicBezTo>
                    <a:pt x="11959" y="3447"/>
                    <a:pt x="12350" y="3091"/>
                    <a:pt x="12822" y="2976"/>
                  </a:cubicBezTo>
                  <a:cubicBezTo>
                    <a:pt x="12799" y="2872"/>
                    <a:pt x="12776" y="2780"/>
                    <a:pt x="12753" y="2688"/>
                  </a:cubicBezTo>
                  <a:cubicBezTo>
                    <a:pt x="12707" y="2562"/>
                    <a:pt x="12649" y="2435"/>
                    <a:pt x="12580" y="2309"/>
                  </a:cubicBezTo>
                  <a:cubicBezTo>
                    <a:pt x="12339" y="1883"/>
                    <a:pt x="11959" y="1538"/>
                    <a:pt x="11499" y="1354"/>
                  </a:cubicBezTo>
                  <a:cubicBezTo>
                    <a:pt x="11213" y="1236"/>
                    <a:pt x="10910" y="1176"/>
                    <a:pt x="10603" y="1176"/>
                  </a:cubicBezTo>
                  <a:cubicBezTo>
                    <a:pt x="10404" y="1176"/>
                    <a:pt x="10203" y="1201"/>
                    <a:pt x="10005" y="1251"/>
                  </a:cubicBezTo>
                  <a:cubicBezTo>
                    <a:pt x="9993" y="1366"/>
                    <a:pt x="9970" y="1469"/>
                    <a:pt x="9924" y="1584"/>
                  </a:cubicBezTo>
                  <a:cubicBezTo>
                    <a:pt x="9913" y="1603"/>
                    <a:pt x="9895" y="1610"/>
                    <a:pt x="9877" y="1610"/>
                  </a:cubicBezTo>
                  <a:cubicBezTo>
                    <a:pt x="9837" y="1610"/>
                    <a:pt x="9793" y="1574"/>
                    <a:pt x="9809" y="1527"/>
                  </a:cubicBezTo>
                  <a:cubicBezTo>
                    <a:pt x="9913" y="1193"/>
                    <a:pt x="9855" y="814"/>
                    <a:pt x="9648" y="527"/>
                  </a:cubicBezTo>
                  <a:cubicBezTo>
                    <a:pt x="9430" y="228"/>
                    <a:pt x="9096" y="44"/>
                    <a:pt x="8740" y="9"/>
                  </a:cubicBezTo>
                  <a:cubicBezTo>
                    <a:pt x="8681" y="3"/>
                    <a:pt x="8622" y="0"/>
                    <a:pt x="85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87820" y="646086"/>
              <a:ext cx="228874" cy="194652"/>
            </a:xfrm>
            <a:custGeom>
              <a:rect b="b" l="l" r="r" t="t"/>
              <a:pathLst>
                <a:path extrusionOk="0" h="2133" w="2508">
                  <a:moveTo>
                    <a:pt x="265" y="1"/>
                  </a:moveTo>
                  <a:cubicBezTo>
                    <a:pt x="171" y="1"/>
                    <a:pt x="115" y="49"/>
                    <a:pt x="28" y="49"/>
                  </a:cubicBezTo>
                  <a:cubicBezTo>
                    <a:pt x="19" y="49"/>
                    <a:pt x="10" y="48"/>
                    <a:pt x="1" y="47"/>
                  </a:cubicBezTo>
                  <a:lnTo>
                    <a:pt x="1" y="47"/>
                  </a:lnTo>
                  <a:cubicBezTo>
                    <a:pt x="24" y="484"/>
                    <a:pt x="139" y="898"/>
                    <a:pt x="346" y="1289"/>
                  </a:cubicBezTo>
                  <a:cubicBezTo>
                    <a:pt x="553" y="1668"/>
                    <a:pt x="898" y="1956"/>
                    <a:pt x="1312" y="2082"/>
                  </a:cubicBezTo>
                  <a:cubicBezTo>
                    <a:pt x="1426" y="2116"/>
                    <a:pt x="1543" y="2133"/>
                    <a:pt x="1659" y="2133"/>
                  </a:cubicBezTo>
                  <a:cubicBezTo>
                    <a:pt x="1974" y="2133"/>
                    <a:pt x="2281" y="2010"/>
                    <a:pt x="2508" y="1783"/>
                  </a:cubicBezTo>
                  <a:lnTo>
                    <a:pt x="2508" y="1783"/>
                  </a:lnTo>
                  <a:cubicBezTo>
                    <a:pt x="2337" y="1834"/>
                    <a:pt x="2159" y="1860"/>
                    <a:pt x="1980" y="1860"/>
                  </a:cubicBezTo>
                  <a:cubicBezTo>
                    <a:pt x="1834" y="1860"/>
                    <a:pt x="1687" y="1843"/>
                    <a:pt x="1542" y="1806"/>
                  </a:cubicBezTo>
                  <a:cubicBezTo>
                    <a:pt x="1427" y="1783"/>
                    <a:pt x="1312" y="1737"/>
                    <a:pt x="1208" y="1680"/>
                  </a:cubicBezTo>
                  <a:cubicBezTo>
                    <a:pt x="978" y="1507"/>
                    <a:pt x="794" y="1277"/>
                    <a:pt x="702" y="1013"/>
                  </a:cubicBezTo>
                  <a:cubicBezTo>
                    <a:pt x="576" y="725"/>
                    <a:pt x="495" y="392"/>
                    <a:pt x="622" y="104"/>
                  </a:cubicBezTo>
                  <a:cubicBezTo>
                    <a:pt x="507" y="47"/>
                    <a:pt x="392" y="12"/>
                    <a:pt x="2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398862" y="893759"/>
              <a:ext cx="158606" cy="139533"/>
            </a:xfrm>
            <a:custGeom>
              <a:rect b="b" l="l" r="r" t="t"/>
              <a:pathLst>
                <a:path extrusionOk="0" h="1529" w="1738">
                  <a:moveTo>
                    <a:pt x="219" y="1"/>
                  </a:moveTo>
                  <a:lnTo>
                    <a:pt x="219" y="1"/>
                  </a:lnTo>
                  <a:cubicBezTo>
                    <a:pt x="58" y="231"/>
                    <a:pt x="1" y="518"/>
                    <a:pt x="47" y="794"/>
                  </a:cubicBezTo>
                  <a:cubicBezTo>
                    <a:pt x="139" y="1128"/>
                    <a:pt x="380" y="1392"/>
                    <a:pt x="714" y="1484"/>
                  </a:cubicBezTo>
                  <a:cubicBezTo>
                    <a:pt x="807" y="1514"/>
                    <a:pt x="903" y="1528"/>
                    <a:pt x="998" y="1528"/>
                  </a:cubicBezTo>
                  <a:cubicBezTo>
                    <a:pt x="1125" y="1528"/>
                    <a:pt x="1251" y="1502"/>
                    <a:pt x="1369" y="1450"/>
                  </a:cubicBezTo>
                  <a:cubicBezTo>
                    <a:pt x="1576" y="1358"/>
                    <a:pt x="1714" y="1162"/>
                    <a:pt x="1737" y="932"/>
                  </a:cubicBezTo>
                  <a:lnTo>
                    <a:pt x="1737" y="932"/>
                  </a:lnTo>
                  <a:cubicBezTo>
                    <a:pt x="1546" y="1073"/>
                    <a:pt x="1311" y="1143"/>
                    <a:pt x="1078" y="1143"/>
                  </a:cubicBezTo>
                  <a:cubicBezTo>
                    <a:pt x="1045" y="1143"/>
                    <a:pt x="1011" y="1142"/>
                    <a:pt x="978" y="1139"/>
                  </a:cubicBezTo>
                  <a:cubicBezTo>
                    <a:pt x="702" y="1105"/>
                    <a:pt x="461" y="944"/>
                    <a:pt x="311" y="714"/>
                  </a:cubicBezTo>
                  <a:cubicBezTo>
                    <a:pt x="242" y="599"/>
                    <a:pt x="208" y="472"/>
                    <a:pt x="208" y="346"/>
                  </a:cubicBezTo>
                  <a:cubicBezTo>
                    <a:pt x="196" y="265"/>
                    <a:pt x="277" y="35"/>
                    <a:pt x="2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75025" y="537489"/>
              <a:ext cx="1626574" cy="928910"/>
            </a:xfrm>
            <a:custGeom>
              <a:rect b="b" l="l" r="r" t="t"/>
              <a:pathLst>
                <a:path extrusionOk="0" h="10179" w="17824">
                  <a:moveTo>
                    <a:pt x="9046" y="216"/>
                  </a:moveTo>
                  <a:cubicBezTo>
                    <a:pt x="9105" y="216"/>
                    <a:pt x="9164" y="219"/>
                    <a:pt x="9223" y="225"/>
                  </a:cubicBezTo>
                  <a:cubicBezTo>
                    <a:pt x="9579" y="260"/>
                    <a:pt x="9913" y="444"/>
                    <a:pt x="10131" y="743"/>
                  </a:cubicBezTo>
                  <a:cubicBezTo>
                    <a:pt x="10338" y="1030"/>
                    <a:pt x="10396" y="1409"/>
                    <a:pt x="10292" y="1743"/>
                  </a:cubicBezTo>
                  <a:cubicBezTo>
                    <a:pt x="10276" y="1790"/>
                    <a:pt x="10320" y="1826"/>
                    <a:pt x="10360" y="1826"/>
                  </a:cubicBezTo>
                  <a:cubicBezTo>
                    <a:pt x="10378" y="1826"/>
                    <a:pt x="10396" y="1819"/>
                    <a:pt x="10407" y="1800"/>
                  </a:cubicBezTo>
                  <a:cubicBezTo>
                    <a:pt x="10453" y="1685"/>
                    <a:pt x="10476" y="1582"/>
                    <a:pt x="10488" y="1467"/>
                  </a:cubicBezTo>
                  <a:cubicBezTo>
                    <a:pt x="10686" y="1417"/>
                    <a:pt x="10887" y="1392"/>
                    <a:pt x="11086" y="1392"/>
                  </a:cubicBezTo>
                  <a:cubicBezTo>
                    <a:pt x="11393" y="1392"/>
                    <a:pt x="11696" y="1452"/>
                    <a:pt x="11982" y="1570"/>
                  </a:cubicBezTo>
                  <a:cubicBezTo>
                    <a:pt x="12442" y="1754"/>
                    <a:pt x="12822" y="2099"/>
                    <a:pt x="13063" y="2525"/>
                  </a:cubicBezTo>
                  <a:cubicBezTo>
                    <a:pt x="13132" y="2651"/>
                    <a:pt x="13190" y="2778"/>
                    <a:pt x="13236" y="2904"/>
                  </a:cubicBezTo>
                  <a:cubicBezTo>
                    <a:pt x="13259" y="2996"/>
                    <a:pt x="13282" y="3088"/>
                    <a:pt x="13305" y="3192"/>
                  </a:cubicBezTo>
                  <a:cubicBezTo>
                    <a:pt x="12833" y="3307"/>
                    <a:pt x="12442" y="3663"/>
                    <a:pt x="12293" y="4135"/>
                  </a:cubicBezTo>
                  <a:cubicBezTo>
                    <a:pt x="12189" y="4480"/>
                    <a:pt x="12235" y="4848"/>
                    <a:pt x="12431" y="5147"/>
                  </a:cubicBezTo>
                  <a:cubicBezTo>
                    <a:pt x="12626" y="5400"/>
                    <a:pt x="12925" y="5572"/>
                    <a:pt x="13247" y="5595"/>
                  </a:cubicBezTo>
                  <a:cubicBezTo>
                    <a:pt x="13276" y="5598"/>
                    <a:pt x="13304" y="5599"/>
                    <a:pt x="13333" y="5599"/>
                  </a:cubicBezTo>
                  <a:cubicBezTo>
                    <a:pt x="13658" y="5599"/>
                    <a:pt x="13963" y="5421"/>
                    <a:pt x="14121" y="5135"/>
                  </a:cubicBezTo>
                  <a:cubicBezTo>
                    <a:pt x="14294" y="4825"/>
                    <a:pt x="14271" y="4445"/>
                    <a:pt x="14064" y="4158"/>
                  </a:cubicBezTo>
                  <a:cubicBezTo>
                    <a:pt x="14039" y="4130"/>
                    <a:pt x="14008" y="4118"/>
                    <a:pt x="13977" y="4118"/>
                  </a:cubicBezTo>
                  <a:cubicBezTo>
                    <a:pt x="13878" y="4118"/>
                    <a:pt x="13775" y="4234"/>
                    <a:pt x="13845" y="4330"/>
                  </a:cubicBezTo>
                  <a:cubicBezTo>
                    <a:pt x="13983" y="4526"/>
                    <a:pt x="13995" y="4779"/>
                    <a:pt x="13880" y="4997"/>
                  </a:cubicBezTo>
                  <a:cubicBezTo>
                    <a:pt x="13769" y="5207"/>
                    <a:pt x="13542" y="5343"/>
                    <a:pt x="13300" y="5343"/>
                  </a:cubicBezTo>
                  <a:cubicBezTo>
                    <a:pt x="13290" y="5343"/>
                    <a:pt x="13280" y="5343"/>
                    <a:pt x="13270" y="5342"/>
                  </a:cubicBezTo>
                  <a:cubicBezTo>
                    <a:pt x="13006" y="5331"/>
                    <a:pt x="12753" y="5181"/>
                    <a:pt x="12615" y="4940"/>
                  </a:cubicBezTo>
                  <a:cubicBezTo>
                    <a:pt x="12477" y="4675"/>
                    <a:pt x="12465" y="4353"/>
                    <a:pt x="12592" y="4077"/>
                  </a:cubicBezTo>
                  <a:cubicBezTo>
                    <a:pt x="12718" y="3801"/>
                    <a:pt x="12960" y="3583"/>
                    <a:pt x="13247" y="3479"/>
                  </a:cubicBezTo>
                  <a:cubicBezTo>
                    <a:pt x="13416" y="3423"/>
                    <a:pt x="13592" y="3394"/>
                    <a:pt x="13769" y="3394"/>
                  </a:cubicBezTo>
                  <a:cubicBezTo>
                    <a:pt x="13917" y="3394"/>
                    <a:pt x="14066" y="3414"/>
                    <a:pt x="14213" y="3456"/>
                  </a:cubicBezTo>
                  <a:cubicBezTo>
                    <a:pt x="14547" y="3560"/>
                    <a:pt x="14869" y="3721"/>
                    <a:pt x="15168" y="3928"/>
                  </a:cubicBezTo>
                  <a:cubicBezTo>
                    <a:pt x="15467" y="4123"/>
                    <a:pt x="15743" y="4353"/>
                    <a:pt x="16007" y="4606"/>
                  </a:cubicBezTo>
                  <a:cubicBezTo>
                    <a:pt x="16433" y="5020"/>
                    <a:pt x="16801" y="5584"/>
                    <a:pt x="17352" y="5825"/>
                  </a:cubicBezTo>
                  <a:cubicBezTo>
                    <a:pt x="17191" y="5917"/>
                    <a:pt x="17042" y="6032"/>
                    <a:pt x="16892" y="6159"/>
                  </a:cubicBezTo>
                  <a:cubicBezTo>
                    <a:pt x="16697" y="6354"/>
                    <a:pt x="16502" y="6561"/>
                    <a:pt x="16318" y="6779"/>
                  </a:cubicBezTo>
                  <a:cubicBezTo>
                    <a:pt x="15950" y="7228"/>
                    <a:pt x="15547" y="7676"/>
                    <a:pt x="14995" y="7895"/>
                  </a:cubicBezTo>
                  <a:cubicBezTo>
                    <a:pt x="14814" y="7973"/>
                    <a:pt x="14623" y="8009"/>
                    <a:pt x="14432" y="8009"/>
                  </a:cubicBezTo>
                  <a:cubicBezTo>
                    <a:pt x="14343" y="8009"/>
                    <a:pt x="14255" y="8001"/>
                    <a:pt x="14167" y="7987"/>
                  </a:cubicBezTo>
                  <a:cubicBezTo>
                    <a:pt x="14386" y="7688"/>
                    <a:pt x="14524" y="7343"/>
                    <a:pt x="14581" y="6975"/>
                  </a:cubicBezTo>
                  <a:cubicBezTo>
                    <a:pt x="14588" y="6912"/>
                    <a:pt x="14535" y="6866"/>
                    <a:pt x="14485" y="6866"/>
                  </a:cubicBezTo>
                  <a:cubicBezTo>
                    <a:pt x="14453" y="6866"/>
                    <a:pt x="14422" y="6884"/>
                    <a:pt x="14409" y="6929"/>
                  </a:cubicBezTo>
                  <a:cubicBezTo>
                    <a:pt x="14259" y="7504"/>
                    <a:pt x="13914" y="8010"/>
                    <a:pt x="13431" y="8366"/>
                  </a:cubicBezTo>
                  <a:cubicBezTo>
                    <a:pt x="13038" y="8643"/>
                    <a:pt x="12561" y="8795"/>
                    <a:pt x="12083" y="8795"/>
                  </a:cubicBezTo>
                  <a:cubicBezTo>
                    <a:pt x="11945" y="8795"/>
                    <a:pt x="11808" y="8783"/>
                    <a:pt x="11672" y="8757"/>
                  </a:cubicBezTo>
                  <a:cubicBezTo>
                    <a:pt x="11361" y="8700"/>
                    <a:pt x="11063" y="8585"/>
                    <a:pt x="10798" y="8424"/>
                  </a:cubicBezTo>
                  <a:cubicBezTo>
                    <a:pt x="10879" y="8067"/>
                    <a:pt x="10856" y="7699"/>
                    <a:pt x="10718" y="7354"/>
                  </a:cubicBezTo>
                  <a:cubicBezTo>
                    <a:pt x="10491" y="6805"/>
                    <a:pt x="9907" y="6481"/>
                    <a:pt x="9336" y="6481"/>
                  </a:cubicBezTo>
                  <a:cubicBezTo>
                    <a:pt x="8952" y="6481"/>
                    <a:pt x="8573" y="6628"/>
                    <a:pt x="8314" y="6952"/>
                  </a:cubicBezTo>
                  <a:cubicBezTo>
                    <a:pt x="8015" y="7297"/>
                    <a:pt x="7946" y="7791"/>
                    <a:pt x="8130" y="8205"/>
                  </a:cubicBezTo>
                  <a:cubicBezTo>
                    <a:pt x="8326" y="8596"/>
                    <a:pt x="8694" y="8872"/>
                    <a:pt x="9119" y="8964"/>
                  </a:cubicBezTo>
                  <a:cubicBezTo>
                    <a:pt x="9203" y="8981"/>
                    <a:pt x="9281" y="8992"/>
                    <a:pt x="9358" y="8992"/>
                  </a:cubicBezTo>
                  <a:cubicBezTo>
                    <a:pt x="9386" y="8992"/>
                    <a:pt x="9413" y="8990"/>
                    <a:pt x="9441" y="8987"/>
                  </a:cubicBezTo>
                  <a:cubicBezTo>
                    <a:pt x="9614" y="8987"/>
                    <a:pt x="9614" y="8746"/>
                    <a:pt x="9441" y="8746"/>
                  </a:cubicBezTo>
                  <a:cubicBezTo>
                    <a:pt x="9073" y="8723"/>
                    <a:pt x="8717" y="8550"/>
                    <a:pt x="8475" y="8263"/>
                  </a:cubicBezTo>
                  <a:cubicBezTo>
                    <a:pt x="8234" y="7952"/>
                    <a:pt x="8222" y="7527"/>
                    <a:pt x="8441" y="7205"/>
                  </a:cubicBezTo>
                  <a:cubicBezTo>
                    <a:pt x="8649" y="6898"/>
                    <a:pt x="8984" y="6719"/>
                    <a:pt x="9345" y="6719"/>
                  </a:cubicBezTo>
                  <a:cubicBezTo>
                    <a:pt x="9403" y="6719"/>
                    <a:pt x="9462" y="6724"/>
                    <a:pt x="9522" y="6733"/>
                  </a:cubicBezTo>
                  <a:cubicBezTo>
                    <a:pt x="9970" y="6791"/>
                    <a:pt x="10350" y="7101"/>
                    <a:pt x="10499" y="7538"/>
                  </a:cubicBezTo>
                  <a:cubicBezTo>
                    <a:pt x="10729" y="8286"/>
                    <a:pt x="10350" y="9125"/>
                    <a:pt x="9717" y="9574"/>
                  </a:cubicBezTo>
                  <a:cubicBezTo>
                    <a:pt x="9363" y="9814"/>
                    <a:pt x="8949" y="9923"/>
                    <a:pt x="8531" y="9923"/>
                  </a:cubicBezTo>
                  <a:cubicBezTo>
                    <a:pt x="8107" y="9923"/>
                    <a:pt x="7678" y="9811"/>
                    <a:pt x="7302" y="9608"/>
                  </a:cubicBezTo>
                  <a:cubicBezTo>
                    <a:pt x="6831" y="9355"/>
                    <a:pt x="6497" y="8941"/>
                    <a:pt x="6095" y="8608"/>
                  </a:cubicBezTo>
                  <a:cubicBezTo>
                    <a:pt x="5819" y="8355"/>
                    <a:pt x="5497" y="8182"/>
                    <a:pt x="5141" y="8090"/>
                  </a:cubicBezTo>
                  <a:cubicBezTo>
                    <a:pt x="5394" y="7895"/>
                    <a:pt x="5589" y="7653"/>
                    <a:pt x="5715" y="7366"/>
                  </a:cubicBezTo>
                  <a:cubicBezTo>
                    <a:pt x="5899" y="6963"/>
                    <a:pt x="5888" y="6504"/>
                    <a:pt x="5681" y="6113"/>
                  </a:cubicBezTo>
                  <a:cubicBezTo>
                    <a:pt x="5485" y="5779"/>
                    <a:pt x="5141" y="5584"/>
                    <a:pt x="4761" y="5584"/>
                  </a:cubicBezTo>
                  <a:cubicBezTo>
                    <a:pt x="4752" y="5583"/>
                    <a:pt x="4742" y="5583"/>
                    <a:pt x="4732" y="5583"/>
                  </a:cubicBezTo>
                  <a:cubicBezTo>
                    <a:pt x="4307" y="5583"/>
                    <a:pt x="3930" y="5834"/>
                    <a:pt x="3784" y="6228"/>
                  </a:cubicBezTo>
                  <a:cubicBezTo>
                    <a:pt x="3623" y="6630"/>
                    <a:pt x="3726" y="7090"/>
                    <a:pt x="4048" y="7389"/>
                  </a:cubicBezTo>
                  <a:cubicBezTo>
                    <a:pt x="4073" y="7409"/>
                    <a:pt x="4100" y="7418"/>
                    <a:pt x="4126" y="7418"/>
                  </a:cubicBezTo>
                  <a:cubicBezTo>
                    <a:pt x="4216" y="7418"/>
                    <a:pt x="4290" y="7309"/>
                    <a:pt x="4209" y="7228"/>
                  </a:cubicBezTo>
                  <a:cubicBezTo>
                    <a:pt x="3991" y="6998"/>
                    <a:pt x="3922" y="6653"/>
                    <a:pt x="4025" y="6354"/>
                  </a:cubicBezTo>
                  <a:cubicBezTo>
                    <a:pt x="4117" y="6055"/>
                    <a:pt x="4393" y="5848"/>
                    <a:pt x="4715" y="5837"/>
                  </a:cubicBezTo>
                  <a:cubicBezTo>
                    <a:pt x="4725" y="5836"/>
                    <a:pt x="4735" y="5836"/>
                    <a:pt x="4745" y="5836"/>
                  </a:cubicBezTo>
                  <a:cubicBezTo>
                    <a:pt x="5056" y="5836"/>
                    <a:pt x="5352" y="6007"/>
                    <a:pt x="5485" y="6297"/>
                  </a:cubicBezTo>
                  <a:cubicBezTo>
                    <a:pt x="5623" y="6630"/>
                    <a:pt x="5612" y="7021"/>
                    <a:pt x="5428" y="7343"/>
                  </a:cubicBezTo>
                  <a:cubicBezTo>
                    <a:pt x="5119" y="7920"/>
                    <a:pt x="4515" y="8266"/>
                    <a:pt x="3864" y="8266"/>
                  </a:cubicBezTo>
                  <a:cubicBezTo>
                    <a:pt x="3788" y="8266"/>
                    <a:pt x="3711" y="8261"/>
                    <a:pt x="3634" y="8251"/>
                  </a:cubicBezTo>
                  <a:cubicBezTo>
                    <a:pt x="2864" y="8159"/>
                    <a:pt x="2185" y="7630"/>
                    <a:pt x="1760" y="7009"/>
                  </a:cubicBezTo>
                  <a:cubicBezTo>
                    <a:pt x="1369" y="6458"/>
                    <a:pt x="1070" y="5779"/>
                    <a:pt x="483" y="5423"/>
                  </a:cubicBezTo>
                  <a:cubicBezTo>
                    <a:pt x="1633" y="4986"/>
                    <a:pt x="2450" y="3882"/>
                    <a:pt x="3680" y="3606"/>
                  </a:cubicBezTo>
                  <a:cubicBezTo>
                    <a:pt x="3827" y="3571"/>
                    <a:pt x="3976" y="3554"/>
                    <a:pt x="4125" y="3554"/>
                  </a:cubicBezTo>
                  <a:cubicBezTo>
                    <a:pt x="4325" y="3554"/>
                    <a:pt x="4524" y="3586"/>
                    <a:pt x="4715" y="3652"/>
                  </a:cubicBezTo>
                  <a:cubicBezTo>
                    <a:pt x="4796" y="3939"/>
                    <a:pt x="4957" y="4192"/>
                    <a:pt x="5175" y="4399"/>
                  </a:cubicBezTo>
                  <a:cubicBezTo>
                    <a:pt x="5200" y="4422"/>
                    <a:pt x="5227" y="4431"/>
                    <a:pt x="5252" y="4431"/>
                  </a:cubicBezTo>
                  <a:cubicBezTo>
                    <a:pt x="5343" y="4431"/>
                    <a:pt x="5417" y="4308"/>
                    <a:pt x="5336" y="4227"/>
                  </a:cubicBezTo>
                  <a:cubicBezTo>
                    <a:pt x="4945" y="3778"/>
                    <a:pt x="4819" y="3169"/>
                    <a:pt x="4991" y="2605"/>
                  </a:cubicBezTo>
                  <a:cubicBezTo>
                    <a:pt x="5175" y="2030"/>
                    <a:pt x="5658" y="1593"/>
                    <a:pt x="6244" y="1444"/>
                  </a:cubicBezTo>
                  <a:cubicBezTo>
                    <a:pt x="6405" y="1398"/>
                    <a:pt x="6578" y="1363"/>
                    <a:pt x="6750" y="1352"/>
                  </a:cubicBezTo>
                  <a:cubicBezTo>
                    <a:pt x="6911" y="1352"/>
                    <a:pt x="7061" y="1352"/>
                    <a:pt x="7210" y="1375"/>
                  </a:cubicBezTo>
                  <a:cubicBezTo>
                    <a:pt x="7187" y="1570"/>
                    <a:pt x="7199" y="1777"/>
                    <a:pt x="7245" y="1984"/>
                  </a:cubicBezTo>
                  <a:cubicBezTo>
                    <a:pt x="7314" y="2341"/>
                    <a:pt x="7486" y="2663"/>
                    <a:pt x="7751" y="2916"/>
                  </a:cubicBezTo>
                  <a:cubicBezTo>
                    <a:pt x="7994" y="3144"/>
                    <a:pt x="8315" y="3260"/>
                    <a:pt x="8632" y="3260"/>
                  </a:cubicBezTo>
                  <a:cubicBezTo>
                    <a:pt x="9034" y="3260"/>
                    <a:pt x="9429" y="3072"/>
                    <a:pt x="9648" y="2686"/>
                  </a:cubicBezTo>
                  <a:cubicBezTo>
                    <a:pt x="9855" y="2352"/>
                    <a:pt x="9809" y="1927"/>
                    <a:pt x="9545" y="1639"/>
                  </a:cubicBezTo>
                  <a:cubicBezTo>
                    <a:pt x="9317" y="1412"/>
                    <a:pt x="8998" y="1318"/>
                    <a:pt x="8680" y="1318"/>
                  </a:cubicBezTo>
                  <a:cubicBezTo>
                    <a:pt x="8532" y="1318"/>
                    <a:pt x="8384" y="1338"/>
                    <a:pt x="8245" y="1375"/>
                  </a:cubicBezTo>
                  <a:cubicBezTo>
                    <a:pt x="8115" y="1418"/>
                    <a:pt x="8159" y="1595"/>
                    <a:pt x="8290" y="1595"/>
                  </a:cubicBezTo>
                  <a:cubicBezTo>
                    <a:pt x="8298" y="1595"/>
                    <a:pt x="8306" y="1595"/>
                    <a:pt x="8314" y="1593"/>
                  </a:cubicBezTo>
                  <a:cubicBezTo>
                    <a:pt x="8424" y="1578"/>
                    <a:pt x="8540" y="1566"/>
                    <a:pt x="8656" y="1566"/>
                  </a:cubicBezTo>
                  <a:cubicBezTo>
                    <a:pt x="8882" y="1566"/>
                    <a:pt x="9109" y="1610"/>
                    <a:pt x="9292" y="1754"/>
                  </a:cubicBezTo>
                  <a:cubicBezTo>
                    <a:pt x="9510" y="1915"/>
                    <a:pt x="9591" y="2214"/>
                    <a:pt x="9487" y="2467"/>
                  </a:cubicBezTo>
                  <a:cubicBezTo>
                    <a:pt x="9352" y="2846"/>
                    <a:pt x="8990" y="3033"/>
                    <a:pt x="8620" y="3033"/>
                  </a:cubicBezTo>
                  <a:cubicBezTo>
                    <a:pt x="8393" y="3033"/>
                    <a:pt x="8164" y="2963"/>
                    <a:pt x="7981" y="2824"/>
                  </a:cubicBezTo>
                  <a:cubicBezTo>
                    <a:pt x="7751" y="2628"/>
                    <a:pt x="7590" y="2364"/>
                    <a:pt x="7509" y="2076"/>
                  </a:cubicBezTo>
                  <a:cubicBezTo>
                    <a:pt x="7406" y="1754"/>
                    <a:pt x="7371" y="1386"/>
                    <a:pt x="7544" y="1076"/>
                  </a:cubicBezTo>
                  <a:cubicBezTo>
                    <a:pt x="7859" y="541"/>
                    <a:pt x="8432" y="216"/>
                    <a:pt x="9046" y="216"/>
                  </a:cubicBezTo>
                  <a:close/>
                  <a:moveTo>
                    <a:pt x="9022" y="1"/>
                  </a:moveTo>
                  <a:cubicBezTo>
                    <a:pt x="8409" y="1"/>
                    <a:pt x="7803" y="333"/>
                    <a:pt x="7440" y="823"/>
                  </a:cubicBezTo>
                  <a:cubicBezTo>
                    <a:pt x="7348" y="938"/>
                    <a:pt x="7279" y="1076"/>
                    <a:pt x="7233" y="1214"/>
                  </a:cubicBezTo>
                  <a:cubicBezTo>
                    <a:pt x="7067" y="1165"/>
                    <a:pt x="6894" y="1142"/>
                    <a:pt x="6721" y="1142"/>
                  </a:cubicBezTo>
                  <a:cubicBezTo>
                    <a:pt x="6572" y="1142"/>
                    <a:pt x="6423" y="1159"/>
                    <a:pt x="6279" y="1191"/>
                  </a:cubicBezTo>
                  <a:cubicBezTo>
                    <a:pt x="5934" y="1260"/>
                    <a:pt x="5612" y="1409"/>
                    <a:pt x="5348" y="1628"/>
                  </a:cubicBezTo>
                  <a:cubicBezTo>
                    <a:pt x="4807" y="2053"/>
                    <a:pt x="4554" y="2743"/>
                    <a:pt x="4658" y="3422"/>
                  </a:cubicBezTo>
                  <a:cubicBezTo>
                    <a:pt x="4658" y="3422"/>
                    <a:pt x="4658" y="3422"/>
                    <a:pt x="4658" y="3433"/>
                  </a:cubicBezTo>
                  <a:cubicBezTo>
                    <a:pt x="4463" y="3354"/>
                    <a:pt x="4254" y="3322"/>
                    <a:pt x="4048" y="3322"/>
                  </a:cubicBezTo>
                  <a:cubicBezTo>
                    <a:pt x="3986" y="3322"/>
                    <a:pt x="3925" y="3325"/>
                    <a:pt x="3864" y="3330"/>
                  </a:cubicBezTo>
                  <a:cubicBezTo>
                    <a:pt x="3519" y="3376"/>
                    <a:pt x="3186" y="3479"/>
                    <a:pt x="2875" y="3629"/>
                  </a:cubicBezTo>
                  <a:cubicBezTo>
                    <a:pt x="2243" y="3928"/>
                    <a:pt x="1725" y="4399"/>
                    <a:pt x="1150" y="4767"/>
                  </a:cubicBezTo>
                  <a:cubicBezTo>
                    <a:pt x="828" y="4986"/>
                    <a:pt x="483" y="5147"/>
                    <a:pt x="115" y="5262"/>
                  </a:cubicBezTo>
                  <a:cubicBezTo>
                    <a:pt x="0" y="5296"/>
                    <a:pt x="0" y="5469"/>
                    <a:pt x="115" y="5503"/>
                  </a:cubicBezTo>
                  <a:cubicBezTo>
                    <a:pt x="495" y="5607"/>
                    <a:pt x="759" y="5894"/>
                    <a:pt x="978" y="6216"/>
                  </a:cubicBezTo>
                  <a:cubicBezTo>
                    <a:pt x="1185" y="6527"/>
                    <a:pt x="1369" y="6894"/>
                    <a:pt x="1610" y="7216"/>
                  </a:cubicBezTo>
                  <a:cubicBezTo>
                    <a:pt x="2105" y="7906"/>
                    <a:pt x="2875" y="8470"/>
                    <a:pt x="3749" y="8527"/>
                  </a:cubicBezTo>
                  <a:cubicBezTo>
                    <a:pt x="3790" y="8530"/>
                    <a:pt x="3830" y="8531"/>
                    <a:pt x="3870" y="8531"/>
                  </a:cubicBezTo>
                  <a:cubicBezTo>
                    <a:pt x="4230" y="8531"/>
                    <a:pt x="4576" y="8439"/>
                    <a:pt x="4876" y="8263"/>
                  </a:cubicBezTo>
                  <a:cubicBezTo>
                    <a:pt x="5325" y="8343"/>
                    <a:pt x="5727" y="8562"/>
                    <a:pt x="6049" y="8884"/>
                  </a:cubicBezTo>
                  <a:cubicBezTo>
                    <a:pt x="6428" y="9240"/>
                    <a:pt x="6773" y="9631"/>
                    <a:pt x="7245" y="9861"/>
                  </a:cubicBezTo>
                  <a:cubicBezTo>
                    <a:pt x="7645" y="10064"/>
                    <a:pt x="8098" y="10178"/>
                    <a:pt x="8546" y="10178"/>
                  </a:cubicBezTo>
                  <a:cubicBezTo>
                    <a:pt x="9037" y="10178"/>
                    <a:pt x="9521" y="10041"/>
                    <a:pt x="9924" y="9735"/>
                  </a:cubicBezTo>
                  <a:cubicBezTo>
                    <a:pt x="10292" y="9459"/>
                    <a:pt x="10568" y="9068"/>
                    <a:pt x="10729" y="8631"/>
                  </a:cubicBezTo>
                  <a:cubicBezTo>
                    <a:pt x="11138" y="8898"/>
                    <a:pt x="11616" y="9034"/>
                    <a:pt x="12099" y="9034"/>
                  </a:cubicBezTo>
                  <a:cubicBezTo>
                    <a:pt x="12241" y="9034"/>
                    <a:pt x="12382" y="9022"/>
                    <a:pt x="12523" y="8999"/>
                  </a:cubicBezTo>
                  <a:cubicBezTo>
                    <a:pt x="13109" y="8895"/>
                    <a:pt x="13650" y="8596"/>
                    <a:pt x="14029" y="8136"/>
                  </a:cubicBezTo>
                  <a:cubicBezTo>
                    <a:pt x="14187" y="8201"/>
                    <a:pt x="14348" y="8229"/>
                    <a:pt x="14508" y="8229"/>
                  </a:cubicBezTo>
                  <a:cubicBezTo>
                    <a:pt x="14917" y="8229"/>
                    <a:pt x="15320" y="8043"/>
                    <a:pt x="15651" y="7803"/>
                  </a:cubicBezTo>
                  <a:cubicBezTo>
                    <a:pt x="16145" y="7435"/>
                    <a:pt x="16490" y="6929"/>
                    <a:pt x="16904" y="6492"/>
                  </a:cubicBezTo>
                  <a:cubicBezTo>
                    <a:pt x="17122" y="6262"/>
                    <a:pt x="17387" y="6009"/>
                    <a:pt x="17686" y="5906"/>
                  </a:cubicBezTo>
                  <a:cubicBezTo>
                    <a:pt x="17812" y="5871"/>
                    <a:pt x="17824" y="5687"/>
                    <a:pt x="17697" y="5653"/>
                  </a:cubicBezTo>
                  <a:cubicBezTo>
                    <a:pt x="17375" y="5561"/>
                    <a:pt x="17088" y="5377"/>
                    <a:pt x="16869" y="5124"/>
                  </a:cubicBezTo>
                  <a:cubicBezTo>
                    <a:pt x="16605" y="4859"/>
                    <a:pt x="16375" y="4572"/>
                    <a:pt x="16099" y="4319"/>
                  </a:cubicBezTo>
                  <a:cubicBezTo>
                    <a:pt x="15812" y="4043"/>
                    <a:pt x="15478" y="3790"/>
                    <a:pt x="15133" y="3583"/>
                  </a:cubicBezTo>
                  <a:cubicBezTo>
                    <a:pt x="14788" y="3353"/>
                    <a:pt x="14409" y="3203"/>
                    <a:pt x="14006" y="3134"/>
                  </a:cubicBezTo>
                  <a:cubicBezTo>
                    <a:pt x="13924" y="3124"/>
                    <a:pt x="13841" y="3118"/>
                    <a:pt x="13759" y="3118"/>
                  </a:cubicBezTo>
                  <a:cubicBezTo>
                    <a:pt x="13659" y="3118"/>
                    <a:pt x="13561" y="3127"/>
                    <a:pt x="13466" y="3146"/>
                  </a:cubicBezTo>
                  <a:cubicBezTo>
                    <a:pt x="13454" y="3065"/>
                    <a:pt x="13431" y="2973"/>
                    <a:pt x="13408" y="2893"/>
                  </a:cubicBezTo>
                  <a:cubicBezTo>
                    <a:pt x="13374" y="2766"/>
                    <a:pt x="13328" y="2640"/>
                    <a:pt x="13259" y="2525"/>
                  </a:cubicBezTo>
                  <a:cubicBezTo>
                    <a:pt x="13155" y="2295"/>
                    <a:pt x="12994" y="2076"/>
                    <a:pt x="12810" y="1892"/>
                  </a:cubicBezTo>
                  <a:cubicBezTo>
                    <a:pt x="12431" y="1501"/>
                    <a:pt x="11913" y="1260"/>
                    <a:pt x="11361" y="1214"/>
                  </a:cubicBezTo>
                  <a:cubicBezTo>
                    <a:pt x="11288" y="1205"/>
                    <a:pt x="11214" y="1201"/>
                    <a:pt x="11139" y="1201"/>
                  </a:cubicBezTo>
                  <a:cubicBezTo>
                    <a:pt x="10922" y="1201"/>
                    <a:pt x="10702" y="1237"/>
                    <a:pt x="10488" y="1306"/>
                  </a:cubicBezTo>
                  <a:cubicBezTo>
                    <a:pt x="10488" y="1111"/>
                    <a:pt x="10442" y="927"/>
                    <a:pt x="10350" y="754"/>
                  </a:cubicBezTo>
                  <a:cubicBezTo>
                    <a:pt x="10166" y="421"/>
                    <a:pt x="9867" y="179"/>
                    <a:pt x="9510" y="76"/>
                  </a:cubicBezTo>
                  <a:cubicBezTo>
                    <a:pt x="9350" y="25"/>
                    <a:pt x="9186" y="1"/>
                    <a:pt x="90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19102" y="1028090"/>
              <a:ext cx="463862" cy="263004"/>
            </a:xfrm>
            <a:custGeom>
              <a:rect b="b" l="l" r="r" t="t"/>
              <a:pathLst>
                <a:path extrusionOk="0" h="2882" w="5083">
                  <a:moveTo>
                    <a:pt x="81" y="1"/>
                  </a:moveTo>
                  <a:lnTo>
                    <a:pt x="0" y="35"/>
                  </a:lnTo>
                  <a:cubicBezTo>
                    <a:pt x="575" y="403"/>
                    <a:pt x="874" y="1070"/>
                    <a:pt x="1265" y="1633"/>
                  </a:cubicBezTo>
                  <a:cubicBezTo>
                    <a:pt x="1702" y="2254"/>
                    <a:pt x="2381" y="2783"/>
                    <a:pt x="3151" y="2864"/>
                  </a:cubicBezTo>
                  <a:cubicBezTo>
                    <a:pt x="3233" y="2875"/>
                    <a:pt x="3314" y="2881"/>
                    <a:pt x="3394" y="2881"/>
                  </a:cubicBezTo>
                  <a:cubicBezTo>
                    <a:pt x="4029" y="2881"/>
                    <a:pt x="4617" y="2528"/>
                    <a:pt x="4933" y="1967"/>
                  </a:cubicBezTo>
                  <a:cubicBezTo>
                    <a:pt x="5025" y="1806"/>
                    <a:pt x="5071" y="1622"/>
                    <a:pt x="5083" y="1438"/>
                  </a:cubicBezTo>
                  <a:lnTo>
                    <a:pt x="5083" y="1438"/>
                  </a:lnTo>
                  <a:cubicBezTo>
                    <a:pt x="4853" y="1852"/>
                    <a:pt x="4462" y="2162"/>
                    <a:pt x="4002" y="2289"/>
                  </a:cubicBezTo>
                  <a:cubicBezTo>
                    <a:pt x="3856" y="2326"/>
                    <a:pt x="3707" y="2344"/>
                    <a:pt x="3561" y="2344"/>
                  </a:cubicBezTo>
                  <a:cubicBezTo>
                    <a:pt x="3155" y="2344"/>
                    <a:pt x="2759" y="2206"/>
                    <a:pt x="2438" y="1944"/>
                  </a:cubicBezTo>
                  <a:cubicBezTo>
                    <a:pt x="2231" y="1760"/>
                    <a:pt x="2036" y="1553"/>
                    <a:pt x="1875" y="1323"/>
                  </a:cubicBezTo>
                  <a:cubicBezTo>
                    <a:pt x="1587" y="932"/>
                    <a:pt x="1231" y="587"/>
                    <a:pt x="817" y="311"/>
                  </a:cubicBezTo>
                  <a:cubicBezTo>
                    <a:pt x="587" y="173"/>
                    <a:pt x="334" y="70"/>
                    <a:pt x="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260424" y="1232689"/>
              <a:ext cx="285453" cy="107593"/>
            </a:xfrm>
            <a:custGeom>
              <a:rect b="b" l="l" r="r" t="t"/>
              <a:pathLst>
                <a:path extrusionOk="0" h="1179" w="3128">
                  <a:moveTo>
                    <a:pt x="0" y="1"/>
                  </a:moveTo>
                  <a:lnTo>
                    <a:pt x="0" y="1"/>
                  </a:lnTo>
                  <a:cubicBezTo>
                    <a:pt x="58" y="265"/>
                    <a:pt x="58" y="541"/>
                    <a:pt x="0" y="806"/>
                  </a:cubicBezTo>
                  <a:cubicBezTo>
                    <a:pt x="265" y="967"/>
                    <a:pt x="563" y="1082"/>
                    <a:pt x="874" y="1139"/>
                  </a:cubicBezTo>
                  <a:cubicBezTo>
                    <a:pt x="1017" y="1166"/>
                    <a:pt x="1160" y="1179"/>
                    <a:pt x="1302" y="1179"/>
                  </a:cubicBezTo>
                  <a:cubicBezTo>
                    <a:pt x="1779" y="1179"/>
                    <a:pt x="2246" y="1032"/>
                    <a:pt x="2645" y="748"/>
                  </a:cubicBezTo>
                  <a:cubicBezTo>
                    <a:pt x="2817" y="610"/>
                    <a:pt x="2990" y="461"/>
                    <a:pt x="3128" y="277"/>
                  </a:cubicBezTo>
                  <a:lnTo>
                    <a:pt x="3128" y="277"/>
                  </a:lnTo>
                  <a:cubicBezTo>
                    <a:pt x="2723" y="540"/>
                    <a:pt x="2246" y="688"/>
                    <a:pt x="1761" y="688"/>
                  </a:cubicBezTo>
                  <a:cubicBezTo>
                    <a:pt x="1696" y="688"/>
                    <a:pt x="1630" y="685"/>
                    <a:pt x="1564" y="679"/>
                  </a:cubicBezTo>
                  <a:cubicBezTo>
                    <a:pt x="989" y="645"/>
                    <a:pt x="368" y="426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44089" y="1115241"/>
              <a:ext cx="478646" cy="327706"/>
            </a:xfrm>
            <a:custGeom>
              <a:rect b="b" l="l" r="r" t="t"/>
              <a:pathLst>
                <a:path extrusionOk="0" h="3591" w="5245">
                  <a:moveTo>
                    <a:pt x="633" y="0"/>
                  </a:moveTo>
                  <a:cubicBezTo>
                    <a:pt x="736" y="333"/>
                    <a:pt x="713" y="701"/>
                    <a:pt x="575" y="1023"/>
                  </a:cubicBezTo>
                  <a:cubicBezTo>
                    <a:pt x="437" y="1311"/>
                    <a:pt x="242" y="1564"/>
                    <a:pt x="1" y="1748"/>
                  </a:cubicBezTo>
                  <a:cubicBezTo>
                    <a:pt x="345" y="1840"/>
                    <a:pt x="679" y="2012"/>
                    <a:pt x="955" y="2265"/>
                  </a:cubicBezTo>
                  <a:cubicBezTo>
                    <a:pt x="1357" y="2610"/>
                    <a:pt x="1691" y="3013"/>
                    <a:pt x="2162" y="3266"/>
                  </a:cubicBezTo>
                  <a:cubicBezTo>
                    <a:pt x="2535" y="3475"/>
                    <a:pt x="2967" y="3591"/>
                    <a:pt x="3395" y="3591"/>
                  </a:cubicBezTo>
                  <a:cubicBezTo>
                    <a:pt x="3812" y="3591"/>
                    <a:pt x="4225" y="3481"/>
                    <a:pt x="4577" y="3243"/>
                  </a:cubicBezTo>
                  <a:cubicBezTo>
                    <a:pt x="4865" y="3036"/>
                    <a:pt x="5095" y="2760"/>
                    <a:pt x="5244" y="2438"/>
                  </a:cubicBezTo>
                  <a:lnTo>
                    <a:pt x="5244" y="2438"/>
                  </a:lnTo>
                  <a:cubicBezTo>
                    <a:pt x="5164" y="2610"/>
                    <a:pt x="4842" y="2771"/>
                    <a:pt x="4669" y="2840"/>
                  </a:cubicBezTo>
                  <a:cubicBezTo>
                    <a:pt x="4439" y="2921"/>
                    <a:pt x="4198" y="2978"/>
                    <a:pt x="3956" y="3001"/>
                  </a:cubicBezTo>
                  <a:cubicBezTo>
                    <a:pt x="3868" y="3012"/>
                    <a:pt x="3779" y="3017"/>
                    <a:pt x="3691" y="3017"/>
                  </a:cubicBezTo>
                  <a:cubicBezTo>
                    <a:pt x="3298" y="3017"/>
                    <a:pt x="2912" y="2915"/>
                    <a:pt x="2565" y="2737"/>
                  </a:cubicBezTo>
                  <a:cubicBezTo>
                    <a:pt x="2139" y="2484"/>
                    <a:pt x="1783" y="2139"/>
                    <a:pt x="1530" y="1725"/>
                  </a:cubicBezTo>
                  <a:cubicBezTo>
                    <a:pt x="1185" y="1173"/>
                    <a:pt x="1012" y="529"/>
                    <a:pt x="6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566776" y="1156124"/>
              <a:ext cx="197390" cy="113068"/>
            </a:xfrm>
            <a:custGeom>
              <a:rect b="b" l="l" r="r" t="t"/>
              <a:pathLst>
                <a:path extrusionOk="0" h="1239" w="2163">
                  <a:moveTo>
                    <a:pt x="2163" y="0"/>
                  </a:moveTo>
                  <a:lnTo>
                    <a:pt x="2163" y="0"/>
                  </a:lnTo>
                  <a:cubicBezTo>
                    <a:pt x="1898" y="207"/>
                    <a:pt x="1611" y="391"/>
                    <a:pt x="1323" y="564"/>
                  </a:cubicBezTo>
                  <a:cubicBezTo>
                    <a:pt x="1151" y="679"/>
                    <a:pt x="955" y="759"/>
                    <a:pt x="748" y="805"/>
                  </a:cubicBezTo>
                  <a:cubicBezTo>
                    <a:pt x="690" y="818"/>
                    <a:pt x="631" y="824"/>
                    <a:pt x="571" y="824"/>
                  </a:cubicBezTo>
                  <a:cubicBezTo>
                    <a:pt x="465" y="824"/>
                    <a:pt x="357" y="804"/>
                    <a:pt x="254" y="759"/>
                  </a:cubicBezTo>
                  <a:cubicBezTo>
                    <a:pt x="185" y="920"/>
                    <a:pt x="104" y="1070"/>
                    <a:pt x="1" y="1208"/>
                  </a:cubicBezTo>
                  <a:cubicBezTo>
                    <a:pt x="97" y="1228"/>
                    <a:pt x="194" y="1238"/>
                    <a:pt x="292" y="1238"/>
                  </a:cubicBezTo>
                  <a:cubicBezTo>
                    <a:pt x="474" y="1238"/>
                    <a:pt x="656" y="1202"/>
                    <a:pt x="829" y="1127"/>
                  </a:cubicBezTo>
                  <a:cubicBezTo>
                    <a:pt x="1392" y="897"/>
                    <a:pt x="1783" y="449"/>
                    <a:pt x="2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69130" y="911006"/>
              <a:ext cx="215276" cy="80489"/>
            </a:xfrm>
            <a:custGeom>
              <a:rect b="b" l="l" r="r" t="t"/>
              <a:pathLst>
                <a:path extrusionOk="0" h="882" w="2359">
                  <a:moveTo>
                    <a:pt x="1969" y="1"/>
                  </a:moveTo>
                  <a:cubicBezTo>
                    <a:pt x="1632" y="1"/>
                    <a:pt x="1162" y="221"/>
                    <a:pt x="990" y="318"/>
                  </a:cubicBezTo>
                  <a:cubicBezTo>
                    <a:pt x="656" y="502"/>
                    <a:pt x="346" y="720"/>
                    <a:pt x="1" y="881"/>
                  </a:cubicBezTo>
                  <a:cubicBezTo>
                    <a:pt x="288" y="847"/>
                    <a:pt x="587" y="824"/>
                    <a:pt x="886" y="812"/>
                  </a:cubicBezTo>
                  <a:cubicBezTo>
                    <a:pt x="1041" y="824"/>
                    <a:pt x="1197" y="829"/>
                    <a:pt x="1352" y="829"/>
                  </a:cubicBezTo>
                  <a:cubicBezTo>
                    <a:pt x="1507" y="829"/>
                    <a:pt x="1662" y="824"/>
                    <a:pt x="1818" y="812"/>
                  </a:cubicBezTo>
                  <a:cubicBezTo>
                    <a:pt x="1933" y="789"/>
                    <a:pt x="2048" y="755"/>
                    <a:pt x="2151" y="686"/>
                  </a:cubicBezTo>
                  <a:cubicBezTo>
                    <a:pt x="2255" y="628"/>
                    <a:pt x="2324" y="525"/>
                    <a:pt x="2335" y="398"/>
                  </a:cubicBezTo>
                  <a:cubicBezTo>
                    <a:pt x="2358" y="99"/>
                    <a:pt x="2193" y="1"/>
                    <a:pt x="19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229944" y="729678"/>
              <a:ext cx="195291" cy="81675"/>
            </a:xfrm>
            <a:custGeom>
              <a:rect b="b" l="l" r="r" t="t"/>
              <a:pathLst>
                <a:path extrusionOk="0" h="895" w="2140">
                  <a:moveTo>
                    <a:pt x="711" y="1"/>
                  </a:moveTo>
                  <a:cubicBezTo>
                    <a:pt x="597" y="1"/>
                    <a:pt x="483" y="16"/>
                    <a:pt x="369" y="51"/>
                  </a:cubicBezTo>
                  <a:cubicBezTo>
                    <a:pt x="219" y="108"/>
                    <a:pt x="104" y="212"/>
                    <a:pt x="58" y="361"/>
                  </a:cubicBezTo>
                  <a:cubicBezTo>
                    <a:pt x="1" y="511"/>
                    <a:pt x="58" y="672"/>
                    <a:pt x="185" y="764"/>
                  </a:cubicBezTo>
                  <a:cubicBezTo>
                    <a:pt x="242" y="798"/>
                    <a:pt x="300" y="810"/>
                    <a:pt x="369" y="821"/>
                  </a:cubicBezTo>
                  <a:cubicBezTo>
                    <a:pt x="587" y="821"/>
                    <a:pt x="805" y="810"/>
                    <a:pt x="1024" y="775"/>
                  </a:cubicBezTo>
                  <a:cubicBezTo>
                    <a:pt x="1057" y="774"/>
                    <a:pt x="1090" y="773"/>
                    <a:pt x="1124" y="773"/>
                  </a:cubicBezTo>
                  <a:cubicBezTo>
                    <a:pt x="1357" y="773"/>
                    <a:pt x="1596" y="808"/>
                    <a:pt x="1817" y="879"/>
                  </a:cubicBezTo>
                  <a:cubicBezTo>
                    <a:pt x="1867" y="889"/>
                    <a:pt x="1911" y="895"/>
                    <a:pt x="1949" y="895"/>
                  </a:cubicBezTo>
                  <a:cubicBezTo>
                    <a:pt x="2081" y="895"/>
                    <a:pt x="2139" y="827"/>
                    <a:pt x="2059" y="649"/>
                  </a:cubicBezTo>
                  <a:cubicBezTo>
                    <a:pt x="1886" y="235"/>
                    <a:pt x="1208" y="39"/>
                    <a:pt x="817" y="5"/>
                  </a:cubicBezTo>
                  <a:cubicBezTo>
                    <a:pt x="782" y="2"/>
                    <a:pt x="746" y="1"/>
                    <a:pt x="7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64074" y="727944"/>
              <a:ext cx="96915" cy="152126"/>
            </a:xfrm>
            <a:custGeom>
              <a:rect b="b" l="l" r="r" t="t"/>
              <a:pathLst>
                <a:path extrusionOk="0" h="1667" w="1062">
                  <a:moveTo>
                    <a:pt x="775" y="0"/>
                  </a:moveTo>
                  <a:cubicBezTo>
                    <a:pt x="748" y="0"/>
                    <a:pt x="720" y="4"/>
                    <a:pt x="690" y="12"/>
                  </a:cubicBezTo>
                  <a:cubicBezTo>
                    <a:pt x="425" y="116"/>
                    <a:pt x="218" y="323"/>
                    <a:pt x="126" y="587"/>
                  </a:cubicBezTo>
                  <a:cubicBezTo>
                    <a:pt x="57" y="737"/>
                    <a:pt x="23" y="898"/>
                    <a:pt x="12" y="1070"/>
                  </a:cubicBezTo>
                  <a:cubicBezTo>
                    <a:pt x="0" y="1185"/>
                    <a:pt x="23" y="1312"/>
                    <a:pt x="57" y="1427"/>
                  </a:cubicBezTo>
                  <a:cubicBezTo>
                    <a:pt x="103" y="1530"/>
                    <a:pt x="195" y="1622"/>
                    <a:pt x="322" y="1657"/>
                  </a:cubicBezTo>
                  <a:cubicBezTo>
                    <a:pt x="345" y="1664"/>
                    <a:pt x="368" y="1667"/>
                    <a:pt x="391" y="1667"/>
                  </a:cubicBezTo>
                  <a:cubicBezTo>
                    <a:pt x="484" y="1667"/>
                    <a:pt x="575" y="1613"/>
                    <a:pt x="621" y="1530"/>
                  </a:cubicBezTo>
                  <a:cubicBezTo>
                    <a:pt x="655" y="1450"/>
                    <a:pt x="667" y="1369"/>
                    <a:pt x="644" y="1277"/>
                  </a:cubicBezTo>
                  <a:cubicBezTo>
                    <a:pt x="621" y="1036"/>
                    <a:pt x="598" y="748"/>
                    <a:pt x="770" y="564"/>
                  </a:cubicBezTo>
                  <a:cubicBezTo>
                    <a:pt x="816" y="507"/>
                    <a:pt x="874" y="461"/>
                    <a:pt x="920" y="403"/>
                  </a:cubicBezTo>
                  <a:cubicBezTo>
                    <a:pt x="1062" y="211"/>
                    <a:pt x="971" y="0"/>
                    <a:pt x="7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607659" y="933273"/>
              <a:ext cx="152309" cy="109600"/>
            </a:xfrm>
            <a:custGeom>
              <a:rect b="b" l="l" r="r" t="t"/>
              <a:pathLst>
                <a:path extrusionOk="0" h="1201" w="1669">
                  <a:moveTo>
                    <a:pt x="312" y="0"/>
                  </a:moveTo>
                  <a:cubicBezTo>
                    <a:pt x="41" y="0"/>
                    <a:pt x="0" y="489"/>
                    <a:pt x="289" y="672"/>
                  </a:cubicBezTo>
                  <a:cubicBezTo>
                    <a:pt x="415" y="752"/>
                    <a:pt x="553" y="798"/>
                    <a:pt x="691" y="833"/>
                  </a:cubicBezTo>
                  <a:cubicBezTo>
                    <a:pt x="944" y="902"/>
                    <a:pt x="1186" y="1005"/>
                    <a:pt x="1416" y="1143"/>
                  </a:cubicBezTo>
                  <a:cubicBezTo>
                    <a:pt x="1450" y="1166"/>
                    <a:pt x="1485" y="1189"/>
                    <a:pt x="1519" y="1201"/>
                  </a:cubicBezTo>
                  <a:cubicBezTo>
                    <a:pt x="1565" y="1201"/>
                    <a:pt x="1611" y="1189"/>
                    <a:pt x="1634" y="1155"/>
                  </a:cubicBezTo>
                  <a:cubicBezTo>
                    <a:pt x="1669" y="1097"/>
                    <a:pt x="1611" y="1028"/>
                    <a:pt x="1554" y="982"/>
                  </a:cubicBezTo>
                  <a:cubicBezTo>
                    <a:pt x="1358" y="833"/>
                    <a:pt x="1174" y="683"/>
                    <a:pt x="990" y="522"/>
                  </a:cubicBezTo>
                  <a:cubicBezTo>
                    <a:pt x="829" y="350"/>
                    <a:pt x="668" y="200"/>
                    <a:pt x="496" y="62"/>
                  </a:cubicBezTo>
                  <a:cubicBezTo>
                    <a:pt x="426" y="19"/>
                    <a:pt x="365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Google Shape;26;p2"/>
          <p:cNvSpPr/>
          <p:nvPr/>
        </p:nvSpPr>
        <p:spPr>
          <a:xfrm rot="8484723">
            <a:off x="7745287" y="237642"/>
            <a:ext cx="1317817" cy="940611"/>
          </a:xfrm>
          <a:custGeom>
            <a:rect b="b" l="l" r="r" t="t"/>
            <a:pathLst>
              <a:path extrusionOk="0" h="201433" w="282212">
                <a:moveTo>
                  <a:pt x="206851" y="13612"/>
                </a:moveTo>
                <a:cubicBezTo>
                  <a:pt x="207225" y="13612"/>
                  <a:pt x="207642" y="13750"/>
                  <a:pt x="208120" y="14091"/>
                </a:cubicBezTo>
                <a:cubicBezTo>
                  <a:pt x="209604" y="15233"/>
                  <a:pt x="209033" y="16603"/>
                  <a:pt x="208234" y="17859"/>
                </a:cubicBezTo>
                <a:cubicBezTo>
                  <a:pt x="203896" y="24594"/>
                  <a:pt x="199444" y="31330"/>
                  <a:pt x="195105" y="38065"/>
                </a:cubicBezTo>
                <a:cubicBezTo>
                  <a:pt x="194631" y="38824"/>
                  <a:pt x="194078" y="39662"/>
                  <a:pt x="193119" y="39662"/>
                </a:cubicBezTo>
                <a:cubicBezTo>
                  <a:pt x="192924" y="39662"/>
                  <a:pt x="192712" y="39627"/>
                  <a:pt x="192480" y="39549"/>
                </a:cubicBezTo>
                <a:cubicBezTo>
                  <a:pt x="191110" y="39093"/>
                  <a:pt x="190881" y="37951"/>
                  <a:pt x="190881" y="36695"/>
                </a:cubicBezTo>
                <a:cubicBezTo>
                  <a:pt x="191110" y="33956"/>
                  <a:pt x="191909" y="31330"/>
                  <a:pt x="193279" y="28932"/>
                </a:cubicBezTo>
                <a:cubicBezTo>
                  <a:pt x="196247" y="23681"/>
                  <a:pt x="200129" y="19000"/>
                  <a:pt x="204695" y="15004"/>
                </a:cubicBezTo>
                <a:cubicBezTo>
                  <a:pt x="205335" y="14364"/>
                  <a:pt x="205975" y="13612"/>
                  <a:pt x="206851" y="13612"/>
                </a:cubicBezTo>
                <a:close/>
                <a:moveTo>
                  <a:pt x="249961" y="43745"/>
                </a:moveTo>
                <a:cubicBezTo>
                  <a:pt x="252339" y="43745"/>
                  <a:pt x="254718" y="43983"/>
                  <a:pt x="257096" y="44458"/>
                </a:cubicBezTo>
                <a:cubicBezTo>
                  <a:pt x="258580" y="44801"/>
                  <a:pt x="260064" y="44915"/>
                  <a:pt x="259950" y="46742"/>
                </a:cubicBezTo>
                <a:cubicBezTo>
                  <a:pt x="259836" y="48683"/>
                  <a:pt x="258352" y="48797"/>
                  <a:pt x="256868" y="49025"/>
                </a:cubicBezTo>
                <a:cubicBezTo>
                  <a:pt x="245565" y="50623"/>
                  <a:pt x="234378" y="52222"/>
                  <a:pt x="223075" y="53820"/>
                </a:cubicBezTo>
                <a:cubicBezTo>
                  <a:pt x="219080" y="54391"/>
                  <a:pt x="215084" y="54847"/>
                  <a:pt x="211202" y="55418"/>
                </a:cubicBezTo>
                <a:cubicBezTo>
                  <a:pt x="210589" y="55506"/>
                  <a:pt x="209959" y="55627"/>
                  <a:pt x="209383" y="55627"/>
                </a:cubicBezTo>
                <a:cubicBezTo>
                  <a:pt x="208458" y="55627"/>
                  <a:pt x="207673" y="55314"/>
                  <a:pt x="207321" y="54048"/>
                </a:cubicBezTo>
                <a:cubicBezTo>
                  <a:pt x="206864" y="51993"/>
                  <a:pt x="208577" y="51537"/>
                  <a:pt x="210061" y="50852"/>
                </a:cubicBezTo>
                <a:cubicBezTo>
                  <a:pt x="216911" y="47769"/>
                  <a:pt x="224217" y="46399"/>
                  <a:pt x="231638" y="45372"/>
                </a:cubicBezTo>
                <a:cubicBezTo>
                  <a:pt x="237232" y="44344"/>
                  <a:pt x="242826" y="43774"/>
                  <a:pt x="248534" y="43774"/>
                </a:cubicBezTo>
                <a:cubicBezTo>
                  <a:pt x="249009" y="43754"/>
                  <a:pt x="249485" y="43745"/>
                  <a:pt x="249961" y="43745"/>
                </a:cubicBezTo>
                <a:close/>
                <a:moveTo>
                  <a:pt x="271307" y="49451"/>
                </a:moveTo>
                <a:cubicBezTo>
                  <a:pt x="272263" y="49451"/>
                  <a:pt x="273094" y="49802"/>
                  <a:pt x="273307" y="51080"/>
                </a:cubicBezTo>
                <a:cubicBezTo>
                  <a:pt x="273764" y="53135"/>
                  <a:pt x="272051" y="53592"/>
                  <a:pt x="270567" y="54162"/>
                </a:cubicBezTo>
                <a:cubicBezTo>
                  <a:pt x="258283" y="58964"/>
                  <a:pt x="245124" y="61472"/>
                  <a:pt x="231946" y="61472"/>
                </a:cubicBezTo>
                <a:cubicBezTo>
                  <a:pt x="231653" y="61472"/>
                  <a:pt x="231360" y="61471"/>
                  <a:pt x="231067" y="61469"/>
                </a:cubicBezTo>
                <a:cubicBezTo>
                  <a:pt x="228213" y="61583"/>
                  <a:pt x="225359" y="61583"/>
                  <a:pt x="222505" y="61583"/>
                </a:cubicBezTo>
                <a:cubicBezTo>
                  <a:pt x="222442" y="61587"/>
                  <a:pt x="222380" y="61590"/>
                  <a:pt x="222318" y="61590"/>
                </a:cubicBezTo>
                <a:cubicBezTo>
                  <a:pt x="220801" y="61590"/>
                  <a:pt x="219541" y="60265"/>
                  <a:pt x="219650" y="58729"/>
                </a:cubicBezTo>
                <a:cubicBezTo>
                  <a:pt x="219536" y="56674"/>
                  <a:pt x="220564" y="56103"/>
                  <a:pt x="222390" y="55875"/>
                </a:cubicBezTo>
                <a:cubicBezTo>
                  <a:pt x="238145" y="53820"/>
                  <a:pt x="253899" y="51651"/>
                  <a:pt x="269540" y="49710"/>
                </a:cubicBezTo>
                <a:cubicBezTo>
                  <a:pt x="270101" y="49581"/>
                  <a:pt x="270727" y="49451"/>
                  <a:pt x="271307" y="49451"/>
                </a:cubicBezTo>
                <a:close/>
                <a:moveTo>
                  <a:pt x="140171" y="26412"/>
                </a:moveTo>
                <a:cubicBezTo>
                  <a:pt x="140465" y="26412"/>
                  <a:pt x="140776" y="26484"/>
                  <a:pt x="141106" y="26649"/>
                </a:cubicBezTo>
                <a:cubicBezTo>
                  <a:pt x="142590" y="27448"/>
                  <a:pt x="142362" y="28932"/>
                  <a:pt x="142020" y="30188"/>
                </a:cubicBezTo>
                <a:cubicBezTo>
                  <a:pt x="138252" y="43203"/>
                  <a:pt x="134599" y="56331"/>
                  <a:pt x="130946" y="69460"/>
                </a:cubicBezTo>
                <a:cubicBezTo>
                  <a:pt x="130603" y="70602"/>
                  <a:pt x="130147" y="71972"/>
                  <a:pt x="128777" y="71972"/>
                </a:cubicBezTo>
                <a:cubicBezTo>
                  <a:pt x="128687" y="71978"/>
                  <a:pt x="128597" y="71981"/>
                  <a:pt x="128507" y="71981"/>
                </a:cubicBezTo>
                <a:cubicBezTo>
                  <a:pt x="127013" y="71981"/>
                  <a:pt x="125656" y="71095"/>
                  <a:pt x="125009" y="69803"/>
                </a:cubicBezTo>
                <a:cubicBezTo>
                  <a:pt x="124096" y="67405"/>
                  <a:pt x="123639" y="64894"/>
                  <a:pt x="123754" y="62382"/>
                </a:cubicBezTo>
                <a:cubicBezTo>
                  <a:pt x="125238" y="49596"/>
                  <a:pt x="128891" y="37723"/>
                  <a:pt x="137796" y="27905"/>
                </a:cubicBezTo>
                <a:cubicBezTo>
                  <a:pt x="138489" y="27125"/>
                  <a:pt x="139247" y="26412"/>
                  <a:pt x="140171" y="26412"/>
                </a:cubicBezTo>
                <a:close/>
                <a:moveTo>
                  <a:pt x="166907" y="81527"/>
                </a:moveTo>
                <a:cubicBezTo>
                  <a:pt x="167416" y="81527"/>
                  <a:pt x="167948" y="81573"/>
                  <a:pt x="168450" y="81573"/>
                </a:cubicBezTo>
                <a:cubicBezTo>
                  <a:pt x="168585" y="81573"/>
                  <a:pt x="168718" y="81570"/>
                  <a:pt x="168848" y="81561"/>
                </a:cubicBezTo>
                <a:lnTo>
                  <a:pt x="169305" y="81561"/>
                </a:lnTo>
                <a:cubicBezTo>
                  <a:pt x="182548" y="82361"/>
                  <a:pt x="194649" y="83730"/>
                  <a:pt x="205266" y="90923"/>
                </a:cubicBezTo>
                <a:cubicBezTo>
                  <a:pt x="206522" y="91722"/>
                  <a:pt x="208805" y="92179"/>
                  <a:pt x="207778" y="94462"/>
                </a:cubicBezTo>
                <a:cubicBezTo>
                  <a:pt x="207331" y="95579"/>
                  <a:pt x="206610" y="95904"/>
                  <a:pt x="205791" y="95904"/>
                </a:cubicBezTo>
                <a:cubicBezTo>
                  <a:pt x="204935" y="95904"/>
                  <a:pt x="203971" y="95550"/>
                  <a:pt x="203097" y="95375"/>
                </a:cubicBezTo>
                <a:cubicBezTo>
                  <a:pt x="191452" y="92293"/>
                  <a:pt x="179693" y="89324"/>
                  <a:pt x="168049" y="86242"/>
                </a:cubicBezTo>
                <a:cubicBezTo>
                  <a:pt x="166451" y="85785"/>
                  <a:pt x="163939" y="86014"/>
                  <a:pt x="164396" y="83388"/>
                </a:cubicBezTo>
                <a:cubicBezTo>
                  <a:pt x="164689" y="81772"/>
                  <a:pt x="165739" y="81527"/>
                  <a:pt x="166907" y="81527"/>
                </a:cubicBezTo>
                <a:close/>
                <a:moveTo>
                  <a:pt x="81525" y="65788"/>
                </a:moveTo>
                <a:cubicBezTo>
                  <a:pt x="83467" y="65788"/>
                  <a:pt x="83587" y="67594"/>
                  <a:pt x="83911" y="68889"/>
                </a:cubicBezTo>
                <a:cubicBezTo>
                  <a:pt x="84710" y="72086"/>
                  <a:pt x="85166" y="75282"/>
                  <a:pt x="85052" y="78593"/>
                </a:cubicBezTo>
                <a:cubicBezTo>
                  <a:pt x="85509" y="84301"/>
                  <a:pt x="84139" y="89553"/>
                  <a:pt x="82541" y="94690"/>
                </a:cubicBezTo>
                <a:cubicBezTo>
                  <a:pt x="81954" y="96786"/>
                  <a:pt x="80752" y="97404"/>
                  <a:pt x="79296" y="97404"/>
                </a:cubicBezTo>
                <a:cubicBezTo>
                  <a:pt x="78769" y="97404"/>
                  <a:pt x="78208" y="97323"/>
                  <a:pt x="77632" y="97202"/>
                </a:cubicBezTo>
                <a:cubicBezTo>
                  <a:pt x="75120" y="96745"/>
                  <a:pt x="75805" y="94804"/>
                  <a:pt x="75919" y="93206"/>
                </a:cubicBezTo>
                <a:cubicBezTo>
                  <a:pt x="77061" y="85100"/>
                  <a:pt x="78088" y="76995"/>
                  <a:pt x="79116" y="68889"/>
                </a:cubicBezTo>
                <a:cubicBezTo>
                  <a:pt x="79344" y="67519"/>
                  <a:pt x="79230" y="65921"/>
                  <a:pt x="81171" y="65807"/>
                </a:cubicBezTo>
                <a:cubicBezTo>
                  <a:pt x="81295" y="65794"/>
                  <a:pt x="81413" y="65788"/>
                  <a:pt x="81525" y="65788"/>
                </a:cubicBezTo>
                <a:close/>
                <a:moveTo>
                  <a:pt x="147496" y="82068"/>
                </a:moveTo>
                <a:cubicBezTo>
                  <a:pt x="147945" y="82068"/>
                  <a:pt x="148398" y="82232"/>
                  <a:pt x="148755" y="82589"/>
                </a:cubicBezTo>
                <a:cubicBezTo>
                  <a:pt x="157203" y="88639"/>
                  <a:pt x="167364" y="89439"/>
                  <a:pt x="177068" y="91379"/>
                </a:cubicBezTo>
                <a:cubicBezTo>
                  <a:pt x="184260" y="92749"/>
                  <a:pt x="191224" y="95261"/>
                  <a:pt x="198302" y="97088"/>
                </a:cubicBezTo>
                <a:cubicBezTo>
                  <a:pt x="200243" y="97544"/>
                  <a:pt x="200699" y="98686"/>
                  <a:pt x="200357" y="100512"/>
                </a:cubicBezTo>
                <a:cubicBezTo>
                  <a:pt x="200041" y="102195"/>
                  <a:pt x="199338" y="103393"/>
                  <a:pt x="197534" y="103393"/>
                </a:cubicBezTo>
                <a:cubicBezTo>
                  <a:pt x="197380" y="103393"/>
                  <a:pt x="197217" y="103384"/>
                  <a:pt x="197046" y="103366"/>
                </a:cubicBezTo>
                <a:cubicBezTo>
                  <a:pt x="195790" y="103138"/>
                  <a:pt x="194535" y="103024"/>
                  <a:pt x="193165" y="102910"/>
                </a:cubicBezTo>
                <a:lnTo>
                  <a:pt x="193165" y="103024"/>
                </a:lnTo>
                <a:cubicBezTo>
                  <a:pt x="181520" y="102111"/>
                  <a:pt x="169761" y="101197"/>
                  <a:pt x="158802" y="96403"/>
                </a:cubicBezTo>
                <a:cubicBezTo>
                  <a:pt x="154692" y="94576"/>
                  <a:pt x="150696" y="92293"/>
                  <a:pt x="147043" y="89781"/>
                </a:cubicBezTo>
                <a:cubicBezTo>
                  <a:pt x="144417" y="87954"/>
                  <a:pt x="144645" y="86014"/>
                  <a:pt x="145673" y="83616"/>
                </a:cubicBezTo>
                <a:cubicBezTo>
                  <a:pt x="145822" y="82648"/>
                  <a:pt x="146652" y="82068"/>
                  <a:pt x="147496" y="82068"/>
                </a:cubicBezTo>
                <a:close/>
                <a:moveTo>
                  <a:pt x="101663" y="106408"/>
                </a:moveTo>
                <a:cubicBezTo>
                  <a:pt x="116106" y="106408"/>
                  <a:pt x="130324" y="110314"/>
                  <a:pt x="142819" y="117751"/>
                </a:cubicBezTo>
                <a:cubicBezTo>
                  <a:pt x="148413" y="121176"/>
                  <a:pt x="153893" y="124715"/>
                  <a:pt x="159372" y="128254"/>
                </a:cubicBezTo>
                <a:cubicBezTo>
                  <a:pt x="162341" y="130195"/>
                  <a:pt x="162341" y="131565"/>
                  <a:pt x="159258" y="133391"/>
                </a:cubicBezTo>
                <a:cubicBezTo>
                  <a:pt x="153093" y="137044"/>
                  <a:pt x="146358" y="138072"/>
                  <a:pt x="139394" y="138072"/>
                </a:cubicBezTo>
                <a:lnTo>
                  <a:pt x="133001" y="138072"/>
                </a:lnTo>
                <a:cubicBezTo>
                  <a:pt x="132138" y="138091"/>
                  <a:pt x="131276" y="138100"/>
                  <a:pt x="130415" y="138100"/>
                </a:cubicBezTo>
                <a:cubicBezTo>
                  <a:pt x="120907" y="138100"/>
                  <a:pt x="111503" y="136941"/>
                  <a:pt x="102291" y="134533"/>
                </a:cubicBezTo>
                <a:cubicBezTo>
                  <a:pt x="93044" y="132021"/>
                  <a:pt x="83568" y="130309"/>
                  <a:pt x="74093" y="128482"/>
                </a:cubicBezTo>
                <a:cubicBezTo>
                  <a:pt x="72380" y="128254"/>
                  <a:pt x="70097" y="128482"/>
                  <a:pt x="69869" y="125400"/>
                </a:cubicBezTo>
                <a:cubicBezTo>
                  <a:pt x="69640" y="122317"/>
                  <a:pt x="71809" y="121861"/>
                  <a:pt x="73864" y="121290"/>
                </a:cubicBezTo>
                <a:cubicBezTo>
                  <a:pt x="76397" y="120645"/>
                  <a:pt x="78967" y="120428"/>
                  <a:pt x="81545" y="120428"/>
                </a:cubicBezTo>
                <a:cubicBezTo>
                  <a:pt x="85356" y="120428"/>
                  <a:pt x="89184" y="120903"/>
                  <a:pt x="92930" y="121176"/>
                </a:cubicBezTo>
                <a:cubicBezTo>
                  <a:pt x="108227" y="122203"/>
                  <a:pt x="123297" y="125057"/>
                  <a:pt x="138024" y="129624"/>
                </a:cubicBezTo>
                <a:cubicBezTo>
                  <a:pt x="140650" y="130309"/>
                  <a:pt x="143504" y="130994"/>
                  <a:pt x="146244" y="131451"/>
                </a:cubicBezTo>
                <a:cubicBezTo>
                  <a:pt x="146796" y="131573"/>
                  <a:pt x="147479" y="131926"/>
                  <a:pt x="148047" y="131926"/>
                </a:cubicBezTo>
                <a:cubicBezTo>
                  <a:pt x="148536" y="131926"/>
                  <a:pt x="148939" y="131664"/>
                  <a:pt x="149098" y="130766"/>
                </a:cubicBezTo>
                <a:cubicBezTo>
                  <a:pt x="149440" y="129396"/>
                  <a:pt x="148299" y="128596"/>
                  <a:pt x="147043" y="128254"/>
                </a:cubicBezTo>
                <a:cubicBezTo>
                  <a:pt x="142590" y="126998"/>
                  <a:pt x="138252" y="125628"/>
                  <a:pt x="133800" y="124372"/>
                </a:cubicBezTo>
                <a:cubicBezTo>
                  <a:pt x="119986" y="120377"/>
                  <a:pt x="105830" y="119121"/>
                  <a:pt x="91560" y="117979"/>
                </a:cubicBezTo>
                <a:cubicBezTo>
                  <a:pt x="88934" y="117751"/>
                  <a:pt x="86080" y="117523"/>
                  <a:pt x="83454" y="117294"/>
                </a:cubicBezTo>
                <a:cubicBezTo>
                  <a:pt x="80828" y="117066"/>
                  <a:pt x="80257" y="115810"/>
                  <a:pt x="81627" y="113527"/>
                </a:cubicBezTo>
                <a:cubicBezTo>
                  <a:pt x="84710" y="108390"/>
                  <a:pt x="89733" y="107134"/>
                  <a:pt x="95099" y="106677"/>
                </a:cubicBezTo>
                <a:cubicBezTo>
                  <a:pt x="97288" y="106497"/>
                  <a:pt x="99478" y="106408"/>
                  <a:pt x="101663" y="106408"/>
                </a:cubicBezTo>
                <a:close/>
                <a:moveTo>
                  <a:pt x="23840" y="86464"/>
                </a:moveTo>
                <a:cubicBezTo>
                  <a:pt x="25477" y="86464"/>
                  <a:pt x="25696" y="87780"/>
                  <a:pt x="25916" y="89096"/>
                </a:cubicBezTo>
                <a:cubicBezTo>
                  <a:pt x="29227" y="111130"/>
                  <a:pt x="30711" y="133049"/>
                  <a:pt x="24203" y="154740"/>
                </a:cubicBezTo>
                <a:cubicBezTo>
                  <a:pt x="24089" y="154968"/>
                  <a:pt x="23975" y="155196"/>
                  <a:pt x="23975" y="155425"/>
                </a:cubicBezTo>
                <a:cubicBezTo>
                  <a:pt x="23561" y="156667"/>
                  <a:pt x="23241" y="158097"/>
                  <a:pt x="21737" y="158097"/>
                </a:cubicBezTo>
                <a:cubicBezTo>
                  <a:pt x="21583" y="158097"/>
                  <a:pt x="21416" y="158082"/>
                  <a:pt x="21235" y="158050"/>
                </a:cubicBezTo>
                <a:cubicBezTo>
                  <a:pt x="19637" y="157708"/>
                  <a:pt x="19294" y="156338"/>
                  <a:pt x="19294" y="154968"/>
                </a:cubicBezTo>
                <a:cubicBezTo>
                  <a:pt x="19066" y="148575"/>
                  <a:pt x="18724" y="142182"/>
                  <a:pt x="18381" y="135789"/>
                </a:cubicBezTo>
                <a:cubicBezTo>
                  <a:pt x="18267" y="120263"/>
                  <a:pt x="19294" y="104851"/>
                  <a:pt x="21464" y="89553"/>
                </a:cubicBezTo>
                <a:cubicBezTo>
                  <a:pt x="21692" y="88183"/>
                  <a:pt x="21920" y="86585"/>
                  <a:pt x="23633" y="86470"/>
                </a:cubicBezTo>
                <a:cubicBezTo>
                  <a:pt x="23704" y="86466"/>
                  <a:pt x="23773" y="86464"/>
                  <a:pt x="23840" y="86464"/>
                </a:cubicBezTo>
                <a:close/>
                <a:moveTo>
                  <a:pt x="16283" y="75825"/>
                </a:moveTo>
                <a:cubicBezTo>
                  <a:pt x="16536" y="75825"/>
                  <a:pt x="16815" y="75870"/>
                  <a:pt x="17125" y="75967"/>
                </a:cubicBezTo>
                <a:cubicBezTo>
                  <a:pt x="19066" y="76652"/>
                  <a:pt x="18609" y="78479"/>
                  <a:pt x="18381" y="79963"/>
                </a:cubicBezTo>
                <a:cubicBezTo>
                  <a:pt x="17239" y="88525"/>
                  <a:pt x="16326" y="97088"/>
                  <a:pt x="15527" y="105764"/>
                </a:cubicBezTo>
                <a:cubicBezTo>
                  <a:pt x="13929" y="122660"/>
                  <a:pt x="14385" y="139670"/>
                  <a:pt x="16669" y="156566"/>
                </a:cubicBezTo>
                <a:cubicBezTo>
                  <a:pt x="16897" y="158279"/>
                  <a:pt x="17354" y="159877"/>
                  <a:pt x="15185" y="160676"/>
                </a:cubicBezTo>
                <a:cubicBezTo>
                  <a:pt x="14771" y="160800"/>
                  <a:pt x="14402" y="160857"/>
                  <a:pt x="14069" y="160857"/>
                </a:cubicBezTo>
                <a:cubicBezTo>
                  <a:pt x="12566" y="160857"/>
                  <a:pt x="11802" y="159701"/>
                  <a:pt x="10961" y="158393"/>
                </a:cubicBezTo>
                <a:cubicBezTo>
                  <a:pt x="6166" y="150744"/>
                  <a:pt x="5481" y="142068"/>
                  <a:pt x="4910" y="133391"/>
                </a:cubicBezTo>
                <a:cubicBezTo>
                  <a:pt x="4910" y="131907"/>
                  <a:pt x="4910" y="130423"/>
                  <a:pt x="4910" y="128825"/>
                </a:cubicBezTo>
                <a:cubicBezTo>
                  <a:pt x="4339" y="113527"/>
                  <a:pt x="7193" y="98800"/>
                  <a:pt x="11760" y="84301"/>
                </a:cubicBezTo>
                <a:cubicBezTo>
                  <a:pt x="12216" y="82475"/>
                  <a:pt x="12901" y="80534"/>
                  <a:pt x="13700" y="78593"/>
                </a:cubicBezTo>
                <a:cubicBezTo>
                  <a:pt x="14190" y="77419"/>
                  <a:pt x="14763" y="75825"/>
                  <a:pt x="16283" y="75825"/>
                </a:cubicBezTo>
                <a:close/>
                <a:moveTo>
                  <a:pt x="70439" y="155653"/>
                </a:moveTo>
                <a:cubicBezTo>
                  <a:pt x="80828" y="156110"/>
                  <a:pt x="91103" y="158050"/>
                  <a:pt x="101035" y="161361"/>
                </a:cubicBezTo>
                <a:cubicBezTo>
                  <a:pt x="109483" y="164101"/>
                  <a:pt x="118160" y="166042"/>
                  <a:pt x="126722" y="168211"/>
                </a:cubicBezTo>
                <a:cubicBezTo>
                  <a:pt x="128891" y="168553"/>
                  <a:pt x="130832" y="169467"/>
                  <a:pt x="132658" y="170723"/>
                </a:cubicBezTo>
                <a:cubicBezTo>
                  <a:pt x="133686" y="171522"/>
                  <a:pt x="135170" y="172435"/>
                  <a:pt x="134371" y="174147"/>
                </a:cubicBezTo>
                <a:cubicBezTo>
                  <a:pt x="133936" y="175090"/>
                  <a:pt x="133179" y="175342"/>
                  <a:pt x="132363" y="175342"/>
                </a:cubicBezTo>
                <a:cubicBezTo>
                  <a:pt x="131893" y="175342"/>
                  <a:pt x="131404" y="175258"/>
                  <a:pt x="130946" y="175175"/>
                </a:cubicBezTo>
                <a:cubicBezTo>
                  <a:pt x="124324" y="174376"/>
                  <a:pt x="117703" y="173577"/>
                  <a:pt x="111081" y="172663"/>
                </a:cubicBezTo>
                <a:cubicBezTo>
                  <a:pt x="89276" y="169581"/>
                  <a:pt x="67243" y="167983"/>
                  <a:pt x="45209" y="167868"/>
                </a:cubicBezTo>
                <a:cubicBezTo>
                  <a:pt x="42355" y="167868"/>
                  <a:pt x="39501" y="167754"/>
                  <a:pt x="36647" y="167754"/>
                </a:cubicBezTo>
                <a:cubicBezTo>
                  <a:pt x="36433" y="167740"/>
                  <a:pt x="36216" y="167736"/>
                  <a:pt x="35998" y="167736"/>
                </a:cubicBezTo>
                <a:cubicBezTo>
                  <a:pt x="35780" y="167736"/>
                  <a:pt x="35562" y="167740"/>
                  <a:pt x="35347" y="167740"/>
                </a:cubicBezTo>
                <a:cubicBezTo>
                  <a:pt x="34057" y="167740"/>
                  <a:pt x="32880" y="167612"/>
                  <a:pt x="32537" y="165814"/>
                </a:cubicBezTo>
                <a:cubicBezTo>
                  <a:pt x="32195" y="163759"/>
                  <a:pt x="34021" y="163416"/>
                  <a:pt x="35391" y="162845"/>
                </a:cubicBezTo>
                <a:cubicBezTo>
                  <a:pt x="45438" y="158050"/>
                  <a:pt x="56055" y="155653"/>
                  <a:pt x="70439" y="155653"/>
                </a:cubicBezTo>
                <a:close/>
                <a:moveTo>
                  <a:pt x="36693" y="171289"/>
                </a:moveTo>
                <a:cubicBezTo>
                  <a:pt x="37201" y="171289"/>
                  <a:pt x="37737" y="171368"/>
                  <a:pt x="38245" y="171407"/>
                </a:cubicBezTo>
                <a:cubicBezTo>
                  <a:pt x="54114" y="172092"/>
                  <a:pt x="69983" y="172777"/>
                  <a:pt x="85851" y="173577"/>
                </a:cubicBezTo>
                <a:cubicBezTo>
                  <a:pt x="90075" y="173805"/>
                  <a:pt x="94185" y="174033"/>
                  <a:pt x="98295" y="174262"/>
                </a:cubicBezTo>
                <a:cubicBezTo>
                  <a:pt x="98638" y="174262"/>
                  <a:pt x="99002" y="174240"/>
                  <a:pt x="99358" y="174240"/>
                </a:cubicBezTo>
                <a:cubicBezTo>
                  <a:pt x="100429" y="174240"/>
                  <a:pt x="101435" y="174433"/>
                  <a:pt x="101606" y="175974"/>
                </a:cubicBezTo>
                <a:cubicBezTo>
                  <a:pt x="101834" y="177801"/>
                  <a:pt x="100350" y="178371"/>
                  <a:pt x="99094" y="178942"/>
                </a:cubicBezTo>
                <a:cubicBezTo>
                  <a:pt x="92016" y="182139"/>
                  <a:pt x="84481" y="183052"/>
                  <a:pt x="76833" y="183509"/>
                </a:cubicBezTo>
                <a:cubicBezTo>
                  <a:pt x="76110" y="183547"/>
                  <a:pt x="75374" y="183559"/>
                  <a:pt x="74630" y="183559"/>
                </a:cubicBezTo>
                <a:cubicBezTo>
                  <a:pt x="73141" y="183559"/>
                  <a:pt x="71619" y="183509"/>
                  <a:pt x="70097" y="183509"/>
                </a:cubicBezTo>
                <a:cubicBezTo>
                  <a:pt x="60736" y="183509"/>
                  <a:pt x="51374" y="183052"/>
                  <a:pt x="42355" y="179970"/>
                </a:cubicBezTo>
                <a:cubicBezTo>
                  <a:pt x="40415" y="179285"/>
                  <a:pt x="38474" y="178371"/>
                  <a:pt x="36533" y="177344"/>
                </a:cubicBezTo>
                <a:cubicBezTo>
                  <a:pt x="34821" y="176659"/>
                  <a:pt x="33793" y="174832"/>
                  <a:pt x="34478" y="173006"/>
                </a:cubicBezTo>
                <a:cubicBezTo>
                  <a:pt x="34853" y="171581"/>
                  <a:pt x="35721" y="171289"/>
                  <a:pt x="36693" y="171289"/>
                </a:cubicBezTo>
                <a:close/>
                <a:moveTo>
                  <a:pt x="215117" y="0"/>
                </a:moveTo>
                <a:cubicBezTo>
                  <a:pt x="214195" y="0"/>
                  <a:pt x="213275" y="330"/>
                  <a:pt x="212572" y="962"/>
                </a:cubicBezTo>
                <a:cubicBezTo>
                  <a:pt x="200129" y="10666"/>
                  <a:pt x="189055" y="21398"/>
                  <a:pt x="184146" y="37038"/>
                </a:cubicBezTo>
                <a:cubicBezTo>
                  <a:pt x="182205" y="43203"/>
                  <a:pt x="180721" y="49482"/>
                  <a:pt x="179008" y="55761"/>
                </a:cubicBezTo>
                <a:cubicBezTo>
                  <a:pt x="178666" y="57473"/>
                  <a:pt x="177639" y="58843"/>
                  <a:pt x="176040" y="59642"/>
                </a:cubicBezTo>
                <a:cubicBezTo>
                  <a:pt x="162797" y="65693"/>
                  <a:pt x="149554" y="71743"/>
                  <a:pt x="136311" y="77794"/>
                </a:cubicBezTo>
                <a:cubicBezTo>
                  <a:pt x="135818" y="78041"/>
                  <a:pt x="135291" y="78254"/>
                  <a:pt x="134749" y="78254"/>
                </a:cubicBezTo>
                <a:cubicBezTo>
                  <a:pt x="134288" y="78254"/>
                  <a:pt x="133816" y="78100"/>
                  <a:pt x="133343" y="77680"/>
                </a:cubicBezTo>
                <a:cubicBezTo>
                  <a:pt x="132658" y="76881"/>
                  <a:pt x="132544" y="75625"/>
                  <a:pt x="133115" y="74712"/>
                </a:cubicBezTo>
                <a:cubicBezTo>
                  <a:pt x="133914" y="72200"/>
                  <a:pt x="135855" y="70259"/>
                  <a:pt x="137339" y="68204"/>
                </a:cubicBezTo>
                <a:cubicBezTo>
                  <a:pt x="142705" y="61355"/>
                  <a:pt x="147043" y="54048"/>
                  <a:pt x="147614" y="45143"/>
                </a:cubicBezTo>
                <a:cubicBezTo>
                  <a:pt x="148070" y="36581"/>
                  <a:pt x="148641" y="28019"/>
                  <a:pt x="148413" y="19457"/>
                </a:cubicBezTo>
                <a:cubicBezTo>
                  <a:pt x="148413" y="17973"/>
                  <a:pt x="148527" y="16374"/>
                  <a:pt x="146929" y="15804"/>
                </a:cubicBezTo>
                <a:cubicBezTo>
                  <a:pt x="146612" y="15690"/>
                  <a:pt x="146317" y="15640"/>
                  <a:pt x="146041" y="15640"/>
                </a:cubicBezTo>
                <a:cubicBezTo>
                  <a:pt x="144923" y="15640"/>
                  <a:pt x="144099" y="16464"/>
                  <a:pt x="143275" y="17288"/>
                </a:cubicBezTo>
                <a:cubicBezTo>
                  <a:pt x="138595" y="21968"/>
                  <a:pt x="134371" y="26992"/>
                  <a:pt x="130603" y="32243"/>
                </a:cubicBezTo>
                <a:cubicBezTo>
                  <a:pt x="120785" y="45714"/>
                  <a:pt x="117931" y="60555"/>
                  <a:pt x="122155" y="76767"/>
                </a:cubicBezTo>
                <a:cubicBezTo>
                  <a:pt x="122269" y="77566"/>
                  <a:pt x="122726" y="78365"/>
                  <a:pt x="123411" y="78821"/>
                </a:cubicBezTo>
                <a:cubicBezTo>
                  <a:pt x="126265" y="80762"/>
                  <a:pt x="125124" y="82132"/>
                  <a:pt x="122840" y="83502"/>
                </a:cubicBezTo>
                <a:lnTo>
                  <a:pt x="88135" y="103138"/>
                </a:lnTo>
                <a:cubicBezTo>
                  <a:pt x="87355" y="103564"/>
                  <a:pt x="86575" y="104077"/>
                  <a:pt x="85768" y="104077"/>
                </a:cubicBezTo>
                <a:cubicBezTo>
                  <a:pt x="85275" y="104077"/>
                  <a:pt x="84772" y="103886"/>
                  <a:pt x="84253" y="103366"/>
                </a:cubicBezTo>
                <a:cubicBezTo>
                  <a:pt x="82883" y="101997"/>
                  <a:pt x="83797" y="100741"/>
                  <a:pt x="84481" y="99485"/>
                </a:cubicBezTo>
                <a:cubicBezTo>
                  <a:pt x="87564" y="93663"/>
                  <a:pt x="90304" y="87840"/>
                  <a:pt x="90989" y="81105"/>
                </a:cubicBezTo>
                <a:cubicBezTo>
                  <a:pt x="91560" y="76196"/>
                  <a:pt x="90418" y="71515"/>
                  <a:pt x="89961" y="66720"/>
                </a:cubicBezTo>
                <a:cubicBezTo>
                  <a:pt x="88820" y="54391"/>
                  <a:pt x="88021" y="42061"/>
                  <a:pt x="85509" y="29960"/>
                </a:cubicBezTo>
                <a:cubicBezTo>
                  <a:pt x="85281" y="28818"/>
                  <a:pt x="85623" y="26992"/>
                  <a:pt x="84253" y="26649"/>
                </a:cubicBezTo>
                <a:cubicBezTo>
                  <a:pt x="84037" y="26616"/>
                  <a:pt x="83820" y="26599"/>
                  <a:pt x="83605" y="26599"/>
                </a:cubicBezTo>
                <a:cubicBezTo>
                  <a:pt x="82348" y="26599"/>
                  <a:pt x="81152" y="27158"/>
                  <a:pt x="80372" y="28133"/>
                </a:cubicBezTo>
                <a:cubicBezTo>
                  <a:pt x="79687" y="28818"/>
                  <a:pt x="79116" y="29617"/>
                  <a:pt x="78659" y="30416"/>
                </a:cubicBezTo>
                <a:cubicBezTo>
                  <a:pt x="74663" y="37609"/>
                  <a:pt x="70668" y="45029"/>
                  <a:pt x="66444" y="52107"/>
                </a:cubicBezTo>
                <a:cubicBezTo>
                  <a:pt x="61649" y="60555"/>
                  <a:pt x="58224" y="69803"/>
                  <a:pt x="56512" y="79278"/>
                </a:cubicBezTo>
                <a:cubicBezTo>
                  <a:pt x="54342" y="90923"/>
                  <a:pt x="58110" y="100627"/>
                  <a:pt x="63475" y="110901"/>
                </a:cubicBezTo>
                <a:cubicBezTo>
                  <a:pt x="63704" y="108618"/>
                  <a:pt x="63590" y="106221"/>
                  <a:pt x="63133" y="103937"/>
                </a:cubicBezTo>
                <a:cubicBezTo>
                  <a:pt x="61991" y="96745"/>
                  <a:pt x="60393" y="89667"/>
                  <a:pt x="61078" y="82361"/>
                </a:cubicBezTo>
                <a:cubicBezTo>
                  <a:pt x="61763" y="74826"/>
                  <a:pt x="63590" y="67405"/>
                  <a:pt x="66444" y="60327"/>
                </a:cubicBezTo>
                <a:cubicBezTo>
                  <a:pt x="69184" y="53477"/>
                  <a:pt x="73522" y="47541"/>
                  <a:pt x="76947" y="40805"/>
                </a:cubicBezTo>
                <a:cubicBezTo>
                  <a:pt x="77403" y="40120"/>
                  <a:pt x="77860" y="39435"/>
                  <a:pt x="78545" y="38865"/>
                </a:cubicBezTo>
                <a:cubicBezTo>
                  <a:pt x="79164" y="38431"/>
                  <a:pt x="79850" y="38233"/>
                  <a:pt x="80548" y="38233"/>
                </a:cubicBezTo>
                <a:cubicBezTo>
                  <a:pt x="81138" y="38233"/>
                  <a:pt x="81737" y="38375"/>
                  <a:pt x="82312" y="38636"/>
                </a:cubicBezTo>
                <a:cubicBezTo>
                  <a:pt x="83454" y="39093"/>
                  <a:pt x="83568" y="40234"/>
                  <a:pt x="83454" y="41376"/>
                </a:cubicBezTo>
                <a:cubicBezTo>
                  <a:pt x="83226" y="43431"/>
                  <a:pt x="83112" y="45600"/>
                  <a:pt x="82883" y="47769"/>
                </a:cubicBezTo>
                <a:cubicBezTo>
                  <a:pt x="82664" y="50476"/>
                  <a:pt x="82397" y="51589"/>
                  <a:pt x="81153" y="51589"/>
                </a:cubicBezTo>
                <a:cubicBezTo>
                  <a:pt x="80456" y="51589"/>
                  <a:pt x="79451" y="51239"/>
                  <a:pt x="77974" y="50623"/>
                </a:cubicBezTo>
                <a:cubicBezTo>
                  <a:pt x="77289" y="53249"/>
                  <a:pt x="76604" y="55875"/>
                  <a:pt x="76033" y="58615"/>
                </a:cubicBezTo>
                <a:cubicBezTo>
                  <a:pt x="72837" y="72771"/>
                  <a:pt x="68385" y="86813"/>
                  <a:pt x="70668" y="101654"/>
                </a:cubicBezTo>
                <a:cubicBezTo>
                  <a:pt x="71010" y="104051"/>
                  <a:pt x="71124" y="106449"/>
                  <a:pt x="71239" y="108846"/>
                </a:cubicBezTo>
                <a:cubicBezTo>
                  <a:pt x="71581" y="112385"/>
                  <a:pt x="70211" y="115810"/>
                  <a:pt x="67585" y="118093"/>
                </a:cubicBezTo>
                <a:cubicBezTo>
                  <a:pt x="58224" y="126770"/>
                  <a:pt x="48748" y="135560"/>
                  <a:pt x="40072" y="144922"/>
                </a:cubicBezTo>
                <a:cubicBezTo>
                  <a:pt x="38836" y="146253"/>
                  <a:pt x="37837" y="148931"/>
                  <a:pt x="35889" y="148931"/>
                </a:cubicBezTo>
                <a:cubicBezTo>
                  <a:pt x="35498" y="148931"/>
                  <a:pt x="35069" y="148823"/>
                  <a:pt x="34592" y="148575"/>
                </a:cubicBezTo>
                <a:cubicBezTo>
                  <a:pt x="31738" y="147205"/>
                  <a:pt x="32994" y="143894"/>
                  <a:pt x="33336" y="141497"/>
                </a:cubicBezTo>
                <a:cubicBezTo>
                  <a:pt x="34821" y="127569"/>
                  <a:pt x="34478" y="113641"/>
                  <a:pt x="32537" y="99942"/>
                </a:cubicBezTo>
                <a:cubicBezTo>
                  <a:pt x="30368" y="85443"/>
                  <a:pt x="25916" y="71515"/>
                  <a:pt x="25003" y="56674"/>
                </a:cubicBezTo>
                <a:cubicBezTo>
                  <a:pt x="20779" y="58044"/>
                  <a:pt x="17468" y="59870"/>
                  <a:pt x="16212" y="64437"/>
                </a:cubicBezTo>
                <a:cubicBezTo>
                  <a:pt x="14842" y="69460"/>
                  <a:pt x="12787" y="74255"/>
                  <a:pt x="10961" y="79164"/>
                </a:cubicBezTo>
                <a:cubicBezTo>
                  <a:pt x="4682" y="96060"/>
                  <a:pt x="1" y="113299"/>
                  <a:pt x="914" y="131565"/>
                </a:cubicBezTo>
                <a:cubicBezTo>
                  <a:pt x="1371" y="139670"/>
                  <a:pt x="1713" y="147776"/>
                  <a:pt x="5252" y="155196"/>
                </a:cubicBezTo>
                <a:cubicBezTo>
                  <a:pt x="7878" y="160790"/>
                  <a:pt x="9933" y="166841"/>
                  <a:pt x="15984" y="170152"/>
                </a:cubicBezTo>
                <a:cubicBezTo>
                  <a:pt x="17468" y="170837"/>
                  <a:pt x="17810" y="172892"/>
                  <a:pt x="16783" y="174147"/>
                </a:cubicBezTo>
                <a:cubicBezTo>
                  <a:pt x="15870" y="175517"/>
                  <a:pt x="15527" y="177230"/>
                  <a:pt x="15755" y="178828"/>
                </a:cubicBezTo>
                <a:cubicBezTo>
                  <a:pt x="15870" y="183509"/>
                  <a:pt x="15185" y="188075"/>
                  <a:pt x="13929" y="192528"/>
                </a:cubicBezTo>
                <a:cubicBezTo>
                  <a:pt x="13130" y="195496"/>
                  <a:pt x="11531" y="198236"/>
                  <a:pt x="11531" y="201432"/>
                </a:cubicBezTo>
                <a:lnTo>
                  <a:pt x="12901" y="201432"/>
                </a:lnTo>
                <a:cubicBezTo>
                  <a:pt x="17239" y="193669"/>
                  <a:pt x="22491" y="186477"/>
                  <a:pt x="27172" y="178942"/>
                </a:cubicBezTo>
                <a:cubicBezTo>
                  <a:pt x="28208" y="177353"/>
                  <a:pt x="29203" y="176558"/>
                  <a:pt x="30459" y="176558"/>
                </a:cubicBezTo>
                <a:cubicBezTo>
                  <a:pt x="31279" y="176558"/>
                  <a:pt x="32210" y="176896"/>
                  <a:pt x="33336" y="177572"/>
                </a:cubicBezTo>
                <a:cubicBezTo>
                  <a:pt x="44234" y="183800"/>
                  <a:pt x="55720" y="186501"/>
                  <a:pt x="67852" y="186501"/>
                </a:cubicBezTo>
                <a:cubicBezTo>
                  <a:pt x="70844" y="186501"/>
                  <a:pt x="73875" y="186336"/>
                  <a:pt x="76947" y="186020"/>
                </a:cubicBezTo>
                <a:cubicBezTo>
                  <a:pt x="97268" y="183851"/>
                  <a:pt x="117475" y="180997"/>
                  <a:pt x="137910" y="179856"/>
                </a:cubicBezTo>
                <a:cubicBezTo>
                  <a:pt x="140079" y="179856"/>
                  <a:pt x="142134" y="179285"/>
                  <a:pt x="144075" y="178371"/>
                </a:cubicBezTo>
                <a:cubicBezTo>
                  <a:pt x="145445" y="177686"/>
                  <a:pt x="146130" y="177001"/>
                  <a:pt x="144645" y="175517"/>
                </a:cubicBezTo>
                <a:cubicBezTo>
                  <a:pt x="142248" y="173120"/>
                  <a:pt x="139508" y="171065"/>
                  <a:pt x="136311" y="169695"/>
                </a:cubicBezTo>
                <a:cubicBezTo>
                  <a:pt x="122269" y="164101"/>
                  <a:pt x="107314" y="161475"/>
                  <a:pt x="92930" y="157023"/>
                </a:cubicBezTo>
                <a:cubicBezTo>
                  <a:pt x="86080" y="155082"/>
                  <a:pt x="79002" y="153941"/>
                  <a:pt x="71924" y="153712"/>
                </a:cubicBezTo>
                <a:cubicBezTo>
                  <a:pt x="70686" y="153644"/>
                  <a:pt x="69452" y="153612"/>
                  <a:pt x="68221" y="153612"/>
                </a:cubicBezTo>
                <a:cubicBezTo>
                  <a:pt x="59116" y="153612"/>
                  <a:pt x="50178" y="155381"/>
                  <a:pt x="41328" y="157594"/>
                </a:cubicBezTo>
                <a:cubicBezTo>
                  <a:pt x="40874" y="157788"/>
                  <a:pt x="40403" y="157881"/>
                  <a:pt x="39941" y="157881"/>
                </a:cubicBezTo>
                <a:cubicBezTo>
                  <a:pt x="38776" y="157881"/>
                  <a:pt x="37676" y="157287"/>
                  <a:pt x="37104" y="156224"/>
                </a:cubicBezTo>
                <a:cubicBezTo>
                  <a:pt x="35962" y="154511"/>
                  <a:pt x="37332" y="153484"/>
                  <a:pt x="38245" y="152571"/>
                </a:cubicBezTo>
                <a:cubicBezTo>
                  <a:pt x="46237" y="144123"/>
                  <a:pt x="54457" y="135789"/>
                  <a:pt x="62448" y="127341"/>
                </a:cubicBezTo>
                <a:cubicBezTo>
                  <a:pt x="63292" y="126437"/>
                  <a:pt x="64072" y="126010"/>
                  <a:pt x="64889" y="126010"/>
                </a:cubicBezTo>
                <a:cubicBezTo>
                  <a:pt x="65620" y="126010"/>
                  <a:pt x="66380" y="126351"/>
                  <a:pt x="67243" y="126998"/>
                </a:cubicBezTo>
                <a:cubicBezTo>
                  <a:pt x="69640" y="128825"/>
                  <a:pt x="72266" y="130195"/>
                  <a:pt x="75120" y="131108"/>
                </a:cubicBezTo>
                <a:cubicBezTo>
                  <a:pt x="94496" y="137632"/>
                  <a:pt x="114702" y="141000"/>
                  <a:pt x="135030" y="141000"/>
                </a:cubicBezTo>
                <a:cubicBezTo>
                  <a:pt x="138537" y="141000"/>
                  <a:pt x="142048" y="140899"/>
                  <a:pt x="145559" y="140698"/>
                </a:cubicBezTo>
                <a:cubicBezTo>
                  <a:pt x="153322" y="139899"/>
                  <a:pt x="160857" y="137958"/>
                  <a:pt x="167820" y="134647"/>
                </a:cubicBezTo>
                <a:cubicBezTo>
                  <a:pt x="170560" y="133391"/>
                  <a:pt x="170218" y="132135"/>
                  <a:pt x="168391" y="130537"/>
                </a:cubicBezTo>
                <a:cubicBezTo>
                  <a:pt x="167592" y="129852"/>
                  <a:pt x="166679" y="129167"/>
                  <a:pt x="165766" y="128596"/>
                </a:cubicBezTo>
                <a:cubicBezTo>
                  <a:pt x="159258" y="124601"/>
                  <a:pt x="152637" y="120605"/>
                  <a:pt x="146244" y="116267"/>
                </a:cubicBezTo>
                <a:cubicBezTo>
                  <a:pt x="134503" y="108114"/>
                  <a:pt x="120588" y="103790"/>
                  <a:pt x="106372" y="103790"/>
                </a:cubicBezTo>
                <a:cubicBezTo>
                  <a:pt x="105660" y="103790"/>
                  <a:pt x="104946" y="103801"/>
                  <a:pt x="104232" y="103823"/>
                </a:cubicBezTo>
                <a:cubicBezTo>
                  <a:pt x="103657" y="103823"/>
                  <a:pt x="103031" y="103926"/>
                  <a:pt x="102440" y="103926"/>
                </a:cubicBezTo>
                <a:cubicBezTo>
                  <a:pt x="101504" y="103926"/>
                  <a:pt x="100656" y="103668"/>
                  <a:pt x="100236" y="102339"/>
                </a:cubicBezTo>
                <a:cubicBezTo>
                  <a:pt x="99551" y="100284"/>
                  <a:pt x="101378" y="99599"/>
                  <a:pt x="102862" y="98686"/>
                </a:cubicBezTo>
                <a:cubicBezTo>
                  <a:pt x="111196" y="93548"/>
                  <a:pt x="119758" y="88639"/>
                  <a:pt x="128434" y="83959"/>
                </a:cubicBezTo>
                <a:cubicBezTo>
                  <a:pt x="131305" y="82375"/>
                  <a:pt x="133339" y="81499"/>
                  <a:pt x="135094" y="81499"/>
                </a:cubicBezTo>
                <a:cubicBezTo>
                  <a:pt x="137387" y="81499"/>
                  <a:pt x="139205" y="82994"/>
                  <a:pt x="141791" y="86356"/>
                </a:cubicBezTo>
                <a:cubicBezTo>
                  <a:pt x="148527" y="95147"/>
                  <a:pt x="158117" y="101197"/>
                  <a:pt x="168962" y="103366"/>
                </a:cubicBezTo>
                <a:cubicBezTo>
                  <a:pt x="179537" y="105444"/>
                  <a:pt x="190112" y="107677"/>
                  <a:pt x="200880" y="107677"/>
                </a:cubicBezTo>
                <a:cubicBezTo>
                  <a:pt x="203132" y="107677"/>
                  <a:pt x="205393" y="107579"/>
                  <a:pt x="207663" y="107362"/>
                </a:cubicBezTo>
                <a:cubicBezTo>
                  <a:pt x="212116" y="106906"/>
                  <a:pt x="214970" y="104508"/>
                  <a:pt x="217139" y="100741"/>
                </a:cubicBezTo>
                <a:cubicBezTo>
                  <a:pt x="218395" y="98457"/>
                  <a:pt x="217824" y="97202"/>
                  <a:pt x="216226" y="95489"/>
                </a:cubicBezTo>
                <a:cubicBezTo>
                  <a:pt x="205038" y="84301"/>
                  <a:pt x="191795" y="78136"/>
                  <a:pt x="175812" y="78022"/>
                </a:cubicBezTo>
                <a:cubicBezTo>
                  <a:pt x="168277" y="77908"/>
                  <a:pt x="160857" y="77452"/>
                  <a:pt x="153322" y="77223"/>
                </a:cubicBezTo>
                <a:cubicBezTo>
                  <a:pt x="152180" y="77109"/>
                  <a:pt x="150924" y="77223"/>
                  <a:pt x="150468" y="75739"/>
                </a:cubicBezTo>
                <a:cubicBezTo>
                  <a:pt x="150239" y="74369"/>
                  <a:pt x="151039" y="72999"/>
                  <a:pt x="152408" y="72657"/>
                </a:cubicBezTo>
                <a:lnTo>
                  <a:pt x="154349" y="71743"/>
                </a:lnTo>
                <a:cubicBezTo>
                  <a:pt x="163939" y="67291"/>
                  <a:pt x="173643" y="63067"/>
                  <a:pt x="183118" y="58501"/>
                </a:cubicBezTo>
                <a:cubicBezTo>
                  <a:pt x="184919" y="57600"/>
                  <a:pt x="186878" y="57141"/>
                  <a:pt x="188829" y="57141"/>
                </a:cubicBezTo>
                <a:cubicBezTo>
                  <a:pt x="190588" y="57141"/>
                  <a:pt x="192340" y="57514"/>
                  <a:pt x="193964" y="58272"/>
                </a:cubicBezTo>
                <a:cubicBezTo>
                  <a:pt x="202983" y="62040"/>
                  <a:pt x="212572" y="64323"/>
                  <a:pt x="222276" y="64894"/>
                </a:cubicBezTo>
                <a:cubicBezTo>
                  <a:pt x="225117" y="65105"/>
                  <a:pt x="227957" y="65209"/>
                  <a:pt x="230793" y="65209"/>
                </a:cubicBezTo>
                <a:cubicBezTo>
                  <a:pt x="247899" y="65209"/>
                  <a:pt x="264814" y="61393"/>
                  <a:pt x="280385" y="54048"/>
                </a:cubicBezTo>
                <a:cubicBezTo>
                  <a:pt x="281184" y="53706"/>
                  <a:pt x="282212" y="53477"/>
                  <a:pt x="282212" y="52107"/>
                </a:cubicBezTo>
                <a:lnTo>
                  <a:pt x="281184" y="52107"/>
                </a:lnTo>
                <a:cubicBezTo>
                  <a:pt x="279988" y="52261"/>
                  <a:pt x="279104" y="52373"/>
                  <a:pt x="278466" y="52373"/>
                </a:cubicBezTo>
                <a:cubicBezTo>
                  <a:pt x="276728" y="52373"/>
                  <a:pt x="276802" y="51543"/>
                  <a:pt x="277303" y="48454"/>
                </a:cubicBezTo>
                <a:cubicBezTo>
                  <a:pt x="277531" y="47313"/>
                  <a:pt x="277189" y="46970"/>
                  <a:pt x="276275" y="46628"/>
                </a:cubicBezTo>
                <a:cubicBezTo>
                  <a:pt x="266627" y="42961"/>
                  <a:pt x="256978" y="39784"/>
                  <a:pt x="246709" y="39784"/>
                </a:cubicBezTo>
                <a:cubicBezTo>
                  <a:pt x="244828" y="39784"/>
                  <a:pt x="242926" y="39891"/>
                  <a:pt x="240999" y="40120"/>
                </a:cubicBezTo>
                <a:cubicBezTo>
                  <a:pt x="228555" y="41719"/>
                  <a:pt x="216454" y="44687"/>
                  <a:pt x="204695" y="49025"/>
                </a:cubicBezTo>
                <a:cubicBezTo>
                  <a:pt x="204020" y="49270"/>
                  <a:pt x="203312" y="49615"/>
                  <a:pt x="202642" y="49615"/>
                </a:cubicBezTo>
                <a:cubicBezTo>
                  <a:pt x="202065" y="49615"/>
                  <a:pt x="201517" y="49360"/>
                  <a:pt x="201042" y="48568"/>
                </a:cubicBezTo>
                <a:cubicBezTo>
                  <a:pt x="200014" y="47084"/>
                  <a:pt x="200814" y="45828"/>
                  <a:pt x="201727" y="44687"/>
                </a:cubicBezTo>
                <a:cubicBezTo>
                  <a:pt x="202184" y="44230"/>
                  <a:pt x="202640" y="43659"/>
                  <a:pt x="203211" y="43203"/>
                </a:cubicBezTo>
                <a:cubicBezTo>
                  <a:pt x="208919" y="37837"/>
                  <a:pt x="213372" y="31101"/>
                  <a:pt x="215769" y="23681"/>
                </a:cubicBezTo>
                <a:cubicBezTo>
                  <a:pt x="217824" y="17744"/>
                  <a:pt x="218966" y="11694"/>
                  <a:pt x="219308" y="5529"/>
                </a:cubicBezTo>
                <a:cubicBezTo>
                  <a:pt x="219650" y="3474"/>
                  <a:pt x="218623" y="1419"/>
                  <a:pt x="216796" y="392"/>
                </a:cubicBezTo>
                <a:cubicBezTo>
                  <a:pt x="216270" y="128"/>
                  <a:pt x="215693" y="0"/>
                  <a:pt x="21511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2"/>
          <p:cNvSpPr/>
          <p:nvPr/>
        </p:nvSpPr>
        <p:spPr>
          <a:xfrm rot="-1144923">
            <a:off x="173630" y="4115744"/>
            <a:ext cx="1284069" cy="916524"/>
          </a:xfrm>
          <a:custGeom>
            <a:rect b="b" l="l" r="r" t="t"/>
            <a:pathLst>
              <a:path extrusionOk="0" h="201433" w="282212">
                <a:moveTo>
                  <a:pt x="206851" y="13612"/>
                </a:moveTo>
                <a:cubicBezTo>
                  <a:pt x="207225" y="13612"/>
                  <a:pt x="207642" y="13750"/>
                  <a:pt x="208120" y="14091"/>
                </a:cubicBezTo>
                <a:cubicBezTo>
                  <a:pt x="209604" y="15233"/>
                  <a:pt x="209033" y="16603"/>
                  <a:pt x="208234" y="17859"/>
                </a:cubicBezTo>
                <a:cubicBezTo>
                  <a:pt x="203896" y="24594"/>
                  <a:pt x="199444" y="31330"/>
                  <a:pt x="195105" y="38065"/>
                </a:cubicBezTo>
                <a:cubicBezTo>
                  <a:pt x="194631" y="38824"/>
                  <a:pt x="194078" y="39662"/>
                  <a:pt x="193119" y="39662"/>
                </a:cubicBezTo>
                <a:cubicBezTo>
                  <a:pt x="192924" y="39662"/>
                  <a:pt x="192712" y="39627"/>
                  <a:pt x="192480" y="39549"/>
                </a:cubicBezTo>
                <a:cubicBezTo>
                  <a:pt x="191110" y="39093"/>
                  <a:pt x="190881" y="37951"/>
                  <a:pt x="190881" y="36695"/>
                </a:cubicBezTo>
                <a:cubicBezTo>
                  <a:pt x="191110" y="33956"/>
                  <a:pt x="191909" y="31330"/>
                  <a:pt x="193279" y="28932"/>
                </a:cubicBezTo>
                <a:cubicBezTo>
                  <a:pt x="196247" y="23681"/>
                  <a:pt x="200129" y="19000"/>
                  <a:pt x="204695" y="15004"/>
                </a:cubicBezTo>
                <a:cubicBezTo>
                  <a:pt x="205335" y="14364"/>
                  <a:pt x="205975" y="13612"/>
                  <a:pt x="206851" y="13612"/>
                </a:cubicBezTo>
                <a:close/>
                <a:moveTo>
                  <a:pt x="249961" y="43745"/>
                </a:moveTo>
                <a:cubicBezTo>
                  <a:pt x="252339" y="43745"/>
                  <a:pt x="254718" y="43983"/>
                  <a:pt x="257096" y="44458"/>
                </a:cubicBezTo>
                <a:cubicBezTo>
                  <a:pt x="258580" y="44801"/>
                  <a:pt x="260064" y="44915"/>
                  <a:pt x="259950" y="46742"/>
                </a:cubicBezTo>
                <a:cubicBezTo>
                  <a:pt x="259836" y="48683"/>
                  <a:pt x="258352" y="48797"/>
                  <a:pt x="256868" y="49025"/>
                </a:cubicBezTo>
                <a:cubicBezTo>
                  <a:pt x="245565" y="50623"/>
                  <a:pt x="234378" y="52222"/>
                  <a:pt x="223075" y="53820"/>
                </a:cubicBezTo>
                <a:cubicBezTo>
                  <a:pt x="219080" y="54391"/>
                  <a:pt x="215084" y="54847"/>
                  <a:pt x="211202" y="55418"/>
                </a:cubicBezTo>
                <a:cubicBezTo>
                  <a:pt x="210589" y="55506"/>
                  <a:pt x="209959" y="55627"/>
                  <a:pt x="209383" y="55627"/>
                </a:cubicBezTo>
                <a:cubicBezTo>
                  <a:pt x="208458" y="55627"/>
                  <a:pt x="207673" y="55314"/>
                  <a:pt x="207321" y="54048"/>
                </a:cubicBezTo>
                <a:cubicBezTo>
                  <a:pt x="206864" y="51993"/>
                  <a:pt x="208577" y="51537"/>
                  <a:pt x="210061" y="50852"/>
                </a:cubicBezTo>
                <a:cubicBezTo>
                  <a:pt x="216911" y="47769"/>
                  <a:pt x="224217" y="46399"/>
                  <a:pt x="231638" y="45372"/>
                </a:cubicBezTo>
                <a:cubicBezTo>
                  <a:pt x="237232" y="44344"/>
                  <a:pt x="242826" y="43774"/>
                  <a:pt x="248534" y="43774"/>
                </a:cubicBezTo>
                <a:cubicBezTo>
                  <a:pt x="249009" y="43754"/>
                  <a:pt x="249485" y="43745"/>
                  <a:pt x="249961" y="43745"/>
                </a:cubicBezTo>
                <a:close/>
                <a:moveTo>
                  <a:pt x="271307" y="49451"/>
                </a:moveTo>
                <a:cubicBezTo>
                  <a:pt x="272263" y="49451"/>
                  <a:pt x="273094" y="49802"/>
                  <a:pt x="273307" y="51080"/>
                </a:cubicBezTo>
                <a:cubicBezTo>
                  <a:pt x="273764" y="53135"/>
                  <a:pt x="272051" y="53592"/>
                  <a:pt x="270567" y="54162"/>
                </a:cubicBezTo>
                <a:cubicBezTo>
                  <a:pt x="258283" y="58964"/>
                  <a:pt x="245124" y="61472"/>
                  <a:pt x="231946" y="61472"/>
                </a:cubicBezTo>
                <a:cubicBezTo>
                  <a:pt x="231653" y="61472"/>
                  <a:pt x="231360" y="61471"/>
                  <a:pt x="231067" y="61469"/>
                </a:cubicBezTo>
                <a:cubicBezTo>
                  <a:pt x="228213" y="61583"/>
                  <a:pt x="225359" y="61583"/>
                  <a:pt x="222505" y="61583"/>
                </a:cubicBezTo>
                <a:cubicBezTo>
                  <a:pt x="222442" y="61587"/>
                  <a:pt x="222380" y="61590"/>
                  <a:pt x="222318" y="61590"/>
                </a:cubicBezTo>
                <a:cubicBezTo>
                  <a:pt x="220801" y="61590"/>
                  <a:pt x="219541" y="60265"/>
                  <a:pt x="219650" y="58729"/>
                </a:cubicBezTo>
                <a:cubicBezTo>
                  <a:pt x="219536" y="56674"/>
                  <a:pt x="220564" y="56103"/>
                  <a:pt x="222390" y="55875"/>
                </a:cubicBezTo>
                <a:cubicBezTo>
                  <a:pt x="238145" y="53820"/>
                  <a:pt x="253899" y="51651"/>
                  <a:pt x="269540" y="49710"/>
                </a:cubicBezTo>
                <a:cubicBezTo>
                  <a:pt x="270101" y="49581"/>
                  <a:pt x="270727" y="49451"/>
                  <a:pt x="271307" y="49451"/>
                </a:cubicBezTo>
                <a:close/>
                <a:moveTo>
                  <a:pt x="140171" y="26412"/>
                </a:moveTo>
                <a:cubicBezTo>
                  <a:pt x="140465" y="26412"/>
                  <a:pt x="140776" y="26484"/>
                  <a:pt x="141106" y="26649"/>
                </a:cubicBezTo>
                <a:cubicBezTo>
                  <a:pt x="142590" y="27448"/>
                  <a:pt x="142362" y="28932"/>
                  <a:pt x="142020" y="30188"/>
                </a:cubicBezTo>
                <a:cubicBezTo>
                  <a:pt x="138252" y="43203"/>
                  <a:pt x="134599" y="56331"/>
                  <a:pt x="130946" y="69460"/>
                </a:cubicBezTo>
                <a:cubicBezTo>
                  <a:pt x="130603" y="70602"/>
                  <a:pt x="130147" y="71972"/>
                  <a:pt x="128777" y="71972"/>
                </a:cubicBezTo>
                <a:cubicBezTo>
                  <a:pt x="128687" y="71978"/>
                  <a:pt x="128597" y="71981"/>
                  <a:pt x="128507" y="71981"/>
                </a:cubicBezTo>
                <a:cubicBezTo>
                  <a:pt x="127013" y="71981"/>
                  <a:pt x="125656" y="71095"/>
                  <a:pt x="125009" y="69803"/>
                </a:cubicBezTo>
                <a:cubicBezTo>
                  <a:pt x="124096" y="67405"/>
                  <a:pt x="123639" y="64894"/>
                  <a:pt x="123754" y="62382"/>
                </a:cubicBezTo>
                <a:cubicBezTo>
                  <a:pt x="125238" y="49596"/>
                  <a:pt x="128891" y="37723"/>
                  <a:pt x="137796" y="27905"/>
                </a:cubicBezTo>
                <a:cubicBezTo>
                  <a:pt x="138489" y="27125"/>
                  <a:pt x="139247" y="26412"/>
                  <a:pt x="140171" y="26412"/>
                </a:cubicBezTo>
                <a:close/>
                <a:moveTo>
                  <a:pt x="166907" y="81527"/>
                </a:moveTo>
                <a:cubicBezTo>
                  <a:pt x="167416" y="81527"/>
                  <a:pt x="167948" y="81573"/>
                  <a:pt x="168450" y="81573"/>
                </a:cubicBezTo>
                <a:cubicBezTo>
                  <a:pt x="168585" y="81573"/>
                  <a:pt x="168718" y="81570"/>
                  <a:pt x="168848" y="81561"/>
                </a:cubicBezTo>
                <a:lnTo>
                  <a:pt x="169305" y="81561"/>
                </a:lnTo>
                <a:cubicBezTo>
                  <a:pt x="182548" y="82361"/>
                  <a:pt x="194649" y="83730"/>
                  <a:pt x="205266" y="90923"/>
                </a:cubicBezTo>
                <a:cubicBezTo>
                  <a:pt x="206522" y="91722"/>
                  <a:pt x="208805" y="92179"/>
                  <a:pt x="207778" y="94462"/>
                </a:cubicBezTo>
                <a:cubicBezTo>
                  <a:pt x="207331" y="95579"/>
                  <a:pt x="206610" y="95904"/>
                  <a:pt x="205791" y="95904"/>
                </a:cubicBezTo>
                <a:cubicBezTo>
                  <a:pt x="204935" y="95904"/>
                  <a:pt x="203971" y="95550"/>
                  <a:pt x="203097" y="95375"/>
                </a:cubicBezTo>
                <a:cubicBezTo>
                  <a:pt x="191452" y="92293"/>
                  <a:pt x="179693" y="89324"/>
                  <a:pt x="168049" y="86242"/>
                </a:cubicBezTo>
                <a:cubicBezTo>
                  <a:pt x="166451" y="85785"/>
                  <a:pt x="163939" y="86014"/>
                  <a:pt x="164396" y="83388"/>
                </a:cubicBezTo>
                <a:cubicBezTo>
                  <a:pt x="164689" y="81772"/>
                  <a:pt x="165739" y="81527"/>
                  <a:pt x="166907" y="81527"/>
                </a:cubicBezTo>
                <a:close/>
                <a:moveTo>
                  <a:pt x="81525" y="65788"/>
                </a:moveTo>
                <a:cubicBezTo>
                  <a:pt x="83467" y="65788"/>
                  <a:pt x="83587" y="67594"/>
                  <a:pt x="83911" y="68889"/>
                </a:cubicBezTo>
                <a:cubicBezTo>
                  <a:pt x="84710" y="72086"/>
                  <a:pt x="85166" y="75282"/>
                  <a:pt x="85052" y="78593"/>
                </a:cubicBezTo>
                <a:cubicBezTo>
                  <a:pt x="85509" y="84301"/>
                  <a:pt x="84139" y="89553"/>
                  <a:pt x="82541" y="94690"/>
                </a:cubicBezTo>
                <a:cubicBezTo>
                  <a:pt x="81954" y="96786"/>
                  <a:pt x="80752" y="97404"/>
                  <a:pt x="79296" y="97404"/>
                </a:cubicBezTo>
                <a:cubicBezTo>
                  <a:pt x="78769" y="97404"/>
                  <a:pt x="78208" y="97323"/>
                  <a:pt x="77632" y="97202"/>
                </a:cubicBezTo>
                <a:cubicBezTo>
                  <a:pt x="75120" y="96745"/>
                  <a:pt x="75805" y="94804"/>
                  <a:pt x="75919" y="93206"/>
                </a:cubicBezTo>
                <a:cubicBezTo>
                  <a:pt x="77061" y="85100"/>
                  <a:pt x="78088" y="76995"/>
                  <a:pt x="79116" y="68889"/>
                </a:cubicBezTo>
                <a:cubicBezTo>
                  <a:pt x="79344" y="67519"/>
                  <a:pt x="79230" y="65921"/>
                  <a:pt x="81171" y="65807"/>
                </a:cubicBezTo>
                <a:cubicBezTo>
                  <a:pt x="81295" y="65794"/>
                  <a:pt x="81413" y="65788"/>
                  <a:pt x="81525" y="65788"/>
                </a:cubicBezTo>
                <a:close/>
                <a:moveTo>
                  <a:pt x="147496" y="82068"/>
                </a:moveTo>
                <a:cubicBezTo>
                  <a:pt x="147945" y="82068"/>
                  <a:pt x="148398" y="82232"/>
                  <a:pt x="148755" y="82589"/>
                </a:cubicBezTo>
                <a:cubicBezTo>
                  <a:pt x="157203" y="88639"/>
                  <a:pt x="167364" y="89439"/>
                  <a:pt x="177068" y="91379"/>
                </a:cubicBezTo>
                <a:cubicBezTo>
                  <a:pt x="184260" y="92749"/>
                  <a:pt x="191224" y="95261"/>
                  <a:pt x="198302" y="97088"/>
                </a:cubicBezTo>
                <a:cubicBezTo>
                  <a:pt x="200243" y="97544"/>
                  <a:pt x="200699" y="98686"/>
                  <a:pt x="200357" y="100512"/>
                </a:cubicBezTo>
                <a:cubicBezTo>
                  <a:pt x="200041" y="102195"/>
                  <a:pt x="199338" y="103393"/>
                  <a:pt x="197534" y="103393"/>
                </a:cubicBezTo>
                <a:cubicBezTo>
                  <a:pt x="197380" y="103393"/>
                  <a:pt x="197217" y="103384"/>
                  <a:pt x="197046" y="103366"/>
                </a:cubicBezTo>
                <a:cubicBezTo>
                  <a:pt x="195790" y="103138"/>
                  <a:pt x="194535" y="103024"/>
                  <a:pt x="193165" y="102910"/>
                </a:cubicBezTo>
                <a:lnTo>
                  <a:pt x="193165" y="103024"/>
                </a:lnTo>
                <a:cubicBezTo>
                  <a:pt x="181520" y="102111"/>
                  <a:pt x="169761" y="101197"/>
                  <a:pt x="158802" y="96403"/>
                </a:cubicBezTo>
                <a:cubicBezTo>
                  <a:pt x="154692" y="94576"/>
                  <a:pt x="150696" y="92293"/>
                  <a:pt x="147043" y="89781"/>
                </a:cubicBezTo>
                <a:cubicBezTo>
                  <a:pt x="144417" y="87954"/>
                  <a:pt x="144645" y="86014"/>
                  <a:pt x="145673" y="83616"/>
                </a:cubicBezTo>
                <a:cubicBezTo>
                  <a:pt x="145822" y="82648"/>
                  <a:pt x="146652" y="82068"/>
                  <a:pt x="147496" y="82068"/>
                </a:cubicBezTo>
                <a:close/>
                <a:moveTo>
                  <a:pt x="101663" y="106408"/>
                </a:moveTo>
                <a:cubicBezTo>
                  <a:pt x="116106" y="106408"/>
                  <a:pt x="130324" y="110314"/>
                  <a:pt x="142819" y="117751"/>
                </a:cubicBezTo>
                <a:cubicBezTo>
                  <a:pt x="148413" y="121176"/>
                  <a:pt x="153893" y="124715"/>
                  <a:pt x="159372" y="128254"/>
                </a:cubicBezTo>
                <a:cubicBezTo>
                  <a:pt x="162341" y="130195"/>
                  <a:pt x="162341" y="131565"/>
                  <a:pt x="159258" y="133391"/>
                </a:cubicBezTo>
                <a:cubicBezTo>
                  <a:pt x="153093" y="137044"/>
                  <a:pt x="146358" y="138072"/>
                  <a:pt x="139394" y="138072"/>
                </a:cubicBezTo>
                <a:lnTo>
                  <a:pt x="133001" y="138072"/>
                </a:lnTo>
                <a:cubicBezTo>
                  <a:pt x="132138" y="138091"/>
                  <a:pt x="131276" y="138100"/>
                  <a:pt x="130415" y="138100"/>
                </a:cubicBezTo>
                <a:cubicBezTo>
                  <a:pt x="120907" y="138100"/>
                  <a:pt x="111503" y="136941"/>
                  <a:pt x="102291" y="134533"/>
                </a:cubicBezTo>
                <a:cubicBezTo>
                  <a:pt x="93044" y="132021"/>
                  <a:pt x="83568" y="130309"/>
                  <a:pt x="74093" y="128482"/>
                </a:cubicBezTo>
                <a:cubicBezTo>
                  <a:pt x="72380" y="128254"/>
                  <a:pt x="70097" y="128482"/>
                  <a:pt x="69869" y="125400"/>
                </a:cubicBezTo>
                <a:cubicBezTo>
                  <a:pt x="69640" y="122317"/>
                  <a:pt x="71809" y="121861"/>
                  <a:pt x="73864" y="121290"/>
                </a:cubicBezTo>
                <a:cubicBezTo>
                  <a:pt x="76397" y="120645"/>
                  <a:pt x="78967" y="120428"/>
                  <a:pt x="81545" y="120428"/>
                </a:cubicBezTo>
                <a:cubicBezTo>
                  <a:pt x="85356" y="120428"/>
                  <a:pt x="89184" y="120903"/>
                  <a:pt x="92930" y="121176"/>
                </a:cubicBezTo>
                <a:cubicBezTo>
                  <a:pt x="108227" y="122203"/>
                  <a:pt x="123297" y="125057"/>
                  <a:pt x="138024" y="129624"/>
                </a:cubicBezTo>
                <a:cubicBezTo>
                  <a:pt x="140650" y="130309"/>
                  <a:pt x="143504" y="130994"/>
                  <a:pt x="146244" y="131451"/>
                </a:cubicBezTo>
                <a:cubicBezTo>
                  <a:pt x="146796" y="131573"/>
                  <a:pt x="147479" y="131926"/>
                  <a:pt x="148047" y="131926"/>
                </a:cubicBezTo>
                <a:cubicBezTo>
                  <a:pt x="148536" y="131926"/>
                  <a:pt x="148939" y="131664"/>
                  <a:pt x="149098" y="130766"/>
                </a:cubicBezTo>
                <a:cubicBezTo>
                  <a:pt x="149440" y="129396"/>
                  <a:pt x="148299" y="128596"/>
                  <a:pt x="147043" y="128254"/>
                </a:cubicBezTo>
                <a:cubicBezTo>
                  <a:pt x="142590" y="126998"/>
                  <a:pt x="138252" y="125628"/>
                  <a:pt x="133800" y="124372"/>
                </a:cubicBezTo>
                <a:cubicBezTo>
                  <a:pt x="119986" y="120377"/>
                  <a:pt x="105830" y="119121"/>
                  <a:pt x="91560" y="117979"/>
                </a:cubicBezTo>
                <a:cubicBezTo>
                  <a:pt x="88934" y="117751"/>
                  <a:pt x="86080" y="117523"/>
                  <a:pt x="83454" y="117294"/>
                </a:cubicBezTo>
                <a:cubicBezTo>
                  <a:pt x="80828" y="117066"/>
                  <a:pt x="80257" y="115810"/>
                  <a:pt x="81627" y="113527"/>
                </a:cubicBezTo>
                <a:cubicBezTo>
                  <a:pt x="84710" y="108390"/>
                  <a:pt x="89733" y="107134"/>
                  <a:pt x="95099" y="106677"/>
                </a:cubicBezTo>
                <a:cubicBezTo>
                  <a:pt x="97288" y="106497"/>
                  <a:pt x="99478" y="106408"/>
                  <a:pt x="101663" y="106408"/>
                </a:cubicBezTo>
                <a:close/>
                <a:moveTo>
                  <a:pt x="23840" y="86464"/>
                </a:moveTo>
                <a:cubicBezTo>
                  <a:pt x="25477" y="86464"/>
                  <a:pt x="25696" y="87780"/>
                  <a:pt x="25916" y="89096"/>
                </a:cubicBezTo>
                <a:cubicBezTo>
                  <a:pt x="29227" y="111130"/>
                  <a:pt x="30711" y="133049"/>
                  <a:pt x="24203" y="154740"/>
                </a:cubicBezTo>
                <a:cubicBezTo>
                  <a:pt x="24089" y="154968"/>
                  <a:pt x="23975" y="155196"/>
                  <a:pt x="23975" y="155425"/>
                </a:cubicBezTo>
                <a:cubicBezTo>
                  <a:pt x="23561" y="156667"/>
                  <a:pt x="23241" y="158097"/>
                  <a:pt x="21737" y="158097"/>
                </a:cubicBezTo>
                <a:cubicBezTo>
                  <a:pt x="21583" y="158097"/>
                  <a:pt x="21416" y="158082"/>
                  <a:pt x="21235" y="158050"/>
                </a:cubicBezTo>
                <a:cubicBezTo>
                  <a:pt x="19637" y="157708"/>
                  <a:pt x="19294" y="156338"/>
                  <a:pt x="19294" y="154968"/>
                </a:cubicBezTo>
                <a:cubicBezTo>
                  <a:pt x="19066" y="148575"/>
                  <a:pt x="18724" y="142182"/>
                  <a:pt x="18381" y="135789"/>
                </a:cubicBezTo>
                <a:cubicBezTo>
                  <a:pt x="18267" y="120263"/>
                  <a:pt x="19294" y="104851"/>
                  <a:pt x="21464" y="89553"/>
                </a:cubicBezTo>
                <a:cubicBezTo>
                  <a:pt x="21692" y="88183"/>
                  <a:pt x="21920" y="86585"/>
                  <a:pt x="23633" y="86470"/>
                </a:cubicBezTo>
                <a:cubicBezTo>
                  <a:pt x="23704" y="86466"/>
                  <a:pt x="23773" y="86464"/>
                  <a:pt x="23840" y="86464"/>
                </a:cubicBezTo>
                <a:close/>
                <a:moveTo>
                  <a:pt x="16283" y="75825"/>
                </a:moveTo>
                <a:cubicBezTo>
                  <a:pt x="16536" y="75825"/>
                  <a:pt x="16815" y="75870"/>
                  <a:pt x="17125" y="75967"/>
                </a:cubicBezTo>
                <a:cubicBezTo>
                  <a:pt x="19066" y="76652"/>
                  <a:pt x="18609" y="78479"/>
                  <a:pt x="18381" y="79963"/>
                </a:cubicBezTo>
                <a:cubicBezTo>
                  <a:pt x="17239" y="88525"/>
                  <a:pt x="16326" y="97088"/>
                  <a:pt x="15527" y="105764"/>
                </a:cubicBezTo>
                <a:cubicBezTo>
                  <a:pt x="13929" y="122660"/>
                  <a:pt x="14385" y="139670"/>
                  <a:pt x="16669" y="156566"/>
                </a:cubicBezTo>
                <a:cubicBezTo>
                  <a:pt x="16897" y="158279"/>
                  <a:pt x="17354" y="159877"/>
                  <a:pt x="15185" y="160676"/>
                </a:cubicBezTo>
                <a:cubicBezTo>
                  <a:pt x="14771" y="160800"/>
                  <a:pt x="14402" y="160857"/>
                  <a:pt x="14069" y="160857"/>
                </a:cubicBezTo>
                <a:cubicBezTo>
                  <a:pt x="12566" y="160857"/>
                  <a:pt x="11802" y="159701"/>
                  <a:pt x="10961" y="158393"/>
                </a:cubicBezTo>
                <a:cubicBezTo>
                  <a:pt x="6166" y="150744"/>
                  <a:pt x="5481" y="142068"/>
                  <a:pt x="4910" y="133391"/>
                </a:cubicBezTo>
                <a:cubicBezTo>
                  <a:pt x="4910" y="131907"/>
                  <a:pt x="4910" y="130423"/>
                  <a:pt x="4910" y="128825"/>
                </a:cubicBezTo>
                <a:cubicBezTo>
                  <a:pt x="4339" y="113527"/>
                  <a:pt x="7193" y="98800"/>
                  <a:pt x="11760" y="84301"/>
                </a:cubicBezTo>
                <a:cubicBezTo>
                  <a:pt x="12216" y="82475"/>
                  <a:pt x="12901" y="80534"/>
                  <a:pt x="13700" y="78593"/>
                </a:cubicBezTo>
                <a:cubicBezTo>
                  <a:pt x="14190" y="77419"/>
                  <a:pt x="14763" y="75825"/>
                  <a:pt x="16283" y="75825"/>
                </a:cubicBezTo>
                <a:close/>
                <a:moveTo>
                  <a:pt x="70439" y="155653"/>
                </a:moveTo>
                <a:cubicBezTo>
                  <a:pt x="80828" y="156110"/>
                  <a:pt x="91103" y="158050"/>
                  <a:pt x="101035" y="161361"/>
                </a:cubicBezTo>
                <a:cubicBezTo>
                  <a:pt x="109483" y="164101"/>
                  <a:pt x="118160" y="166042"/>
                  <a:pt x="126722" y="168211"/>
                </a:cubicBezTo>
                <a:cubicBezTo>
                  <a:pt x="128891" y="168553"/>
                  <a:pt x="130832" y="169467"/>
                  <a:pt x="132658" y="170723"/>
                </a:cubicBezTo>
                <a:cubicBezTo>
                  <a:pt x="133686" y="171522"/>
                  <a:pt x="135170" y="172435"/>
                  <a:pt x="134371" y="174147"/>
                </a:cubicBezTo>
                <a:cubicBezTo>
                  <a:pt x="133936" y="175090"/>
                  <a:pt x="133179" y="175342"/>
                  <a:pt x="132363" y="175342"/>
                </a:cubicBezTo>
                <a:cubicBezTo>
                  <a:pt x="131893" y="175342"/>
                  <a:pt x="131404" y="175258"/>
                  <a:pt x="130946" y="175175"/>
                </a:cubicBezTo>
                <a:cubicBezTo>
                  <a:pt x="124324" y="174376"/>
                  <a:pt x="117703" y="173577"/>
                  <a:pt x="111081" y="172663"/>
                </a:cubicBezTo>
                <a:cubicBezTo>
                  <a:pt x="89276" y="169581"/>
                  <a:pt x="67243" y="167983"/>
                  <a:pt x="45209" y="167868"/>
                </a:cubicBezTo>
                <a:cubicBezTo>
                  <a:pt x="42355" y="167868"/>
                  <a:pt x="39501" y="167754"/>
                  <a:pt x="36647" y="167754"/>
                </a:cubicBezTo>
                <a:cubicBezTo>
                  <a:pt x="36433" y="167740"/>
                  <a:pt x="36216" y="167736"/>
                  <a:pt x="35998" y="167736"/>
                </a:cubicBezTo>
                <a:cubicBezTo>
                  <a:pt x="35780" y="167736"/>
                  <a:pt x="35562" y="167740"/>
                  <a:pt x="35347" y="167740"/>
                </a:cubicBezTo>
                <a:cubicBezTo>
                  <a:pt x="34057" y="167740"/>
                  <a:pt x="32880" y="167612"/>
                  <a:pt x="32537" y="165814"/>
                </a:cubicBezTo>
                <a:cubicBezTo>
                  <a:pt x="32195" y="163759"/>
                  <a:pt x="34021" y="163416"/>
                  <a:pt x="35391" y="162845"/>
                </a:cubicBezTo>
                <a:cubicBezTo>
                  <a:pt x="45438" y="158050"/>
                  <a:pt x="56055" y="155653"/>
                  <a:pt x="70439" y="155653"/>
                </a:cubicBezTo>
                <a:close/>
                <a:moveTo>
                  <a:pt x="36693" y="171289"/>
                </a:moveTo>
                <a:cubicBezTo>
                  <a:pt x="37201" y="171289"/>
                  <a:pt x="37737" y="171368"/>
                  <a:pt x="38245" y="171407"/>
                </a:cubicBezTo>
                <a:cubicBezTo>
                  <a:pt x="54114" y="172092"/>
                  <a:pt x="69983" y="172777"/>
                  <a:pt x="85851" y="173577"/>
                </a:cubicBezTo>
                <a:cubicBezTo>
                  <a:pt x="90075" y="173805"/>
                  <a:pt x="94185" y="174033"/>
                  <a:pt x="98295" y="174262"/>
                </a:cubicBezTo>
                <a:cubicBezTo>
                  <a:pt x="98638" y="174262"/>
                  <a:pt x="99002" y="174240"/>
                  <a:pt x="99358" y="174240"/>
                </a:cubicBezTo>
                <a:cubicBezTo>
                  <a:pt x="100429" y="174240"/>
                  <a:pt x="101435" y="174433"/>
                  <a:pt x="101606" y="175974"/>
                </a:cubicBezTo>
                <a:cubicBezTo>
                  <a:pt x="101834" y="177801"/>
                  <a:pt x="100350" y="178371"/>
                  <a:pt x="99094" y="178942"/>
                </a:cubicBezTo>
                <a:cubicBezTo>
                  <a:pt x="92016" y="182139"/>
                  <a:pt x="84481" y="183052"/>
                  <a:pt x="76833" y="183509"/>
                </a:cubicBezTo>
                <a:cubicBezTo>
                  <a:pt x="76110" y="183547"/>
                  <a:pt x="75374" y="183559"/>
                  <a:pt x="74630" y="183559"/>
                </a:cubicBezTo>
                <a:cubicBezTo>
                  <a:pt x="73141" y="183559"/>
                  <a:pt x="71619" y="183509"/>
                  <a:pt x="70097" y="183509"/>
                </a:cubicBezTo>
                <a:cubicBezTo>
                  <a:pt x="60736" y="183509"/>
                  <a:pt x="51374" y="183052"/>
                  <a:pt x="42355" y="179970"/>
                </a:cubicBezTo>
                <a:cubicBezTo>
                  <a:pt x="40415" y="179285"/>
                  <a:pt x="38474" y="178371"/>
                  <a:pt x="36533" y="177344"/>
                </a:cubicBezTo>
                <a:cubicBezTo>
                  <a:pt x="34821" y="176659"/>
                  <a:pt x="33793" y="174832"/>
                  <a:pt x="34478" y="173006"/>
                </a:cubicBezTo>
                <a:cubicBezTo>
                  <a:pt x="34853" y="171581"/>
                  <a:pt x="35721" y="171289"/>
                  <a:pt x="36693" y="171289"/>
                </a:cubicBezTo>
                <a:close/>
                <a:moveTo>
                  <a:pt x="215117" y="0"/>
                </a:moveTo>
                <a:cubicBezTo>
                  <a:pt x="214195" y="0"/>
                  <a:pt x="213275" y="330"/>
                  <a:pt x="212572" y="962"/>
                </a:cubicBezTo>
                <a:cubicBezTo>
                  <a:pt x="200129" y="10666"/>
                  <a:pt x="189055" y="21398"/>
                  <a:pt x="184146" y="37038"/>
                </a:cubicBezTo>
                <a:cubicBezTo>
                  <a:pt x="182205" y="43203"/>
                  <a:pt x="180721" y="49482"/>
                  <a:pt x="179008" y="55761"/>
                </a:cubicBezTo>
                <a:cubicBezTo>
                  <a:pt x="178666" y="57473"/>
                  <a:pt x="177639" y="58843"/>
                  <a:pt x="176040" y="59642"/>
                </a:cubicBezTo>
                <a:cubicBezTo>
                  <a:pt x="162797" y="65693"/>
                  <a:pt x="149554" y="71743"/>
                  <a:pt x="136311" y="77794"/>
                </a:cubicBezTo>
                <a:cubicBezTo>
                  <a:pt x="135818" y="78041"/>
                  <a:pt x="135291" y="78254"/>
                  <a:pt x="134749" y="78254"/>
                </a:cubicBezTo>
                <a:cubicBezTo>
                  <a:pt x="134288" y="78254"/>
                  <a:pt x="133816" y="78100"/>
                  <a:pt x="133343" y="77680"/>
                </a:cubicBezTo>
                <a:cubicBezTo>
                  <a:pt x="132658" y="76881"/>
                  <a:pt x="132544" y="75625"/>
                  <a:pt x="133115" y="74712"/>
                </a:cubicBezTo>
                <a:cubicBezTo>
                  <a:pt x="133914" y="72200"/>
                  <a:pt x="135855" y="70259"/>
                  <a:pt x="137339" y="68204"/>
                </a:cubicBezTo>
                <a:cubicBezTo>
                  <a:pt x="142705" y="61355"/>
                  <a:pt x="147043" y="54048"/>
                  <a:pt x="147614" y="45143"/>
                </a:cubicBezTo>
                <a:cubicBezTo>
                  <a:pt x="148070" y="36581"/>
                  <a:pt x="148641" y="28019"/>
                  <a:pt x="148413" y="19457"/>
                </a:cubicBezTo>
                <a:cubicBezTo>
                  <a:pt x="148413" y="17973"/>
                  <a:pt x="148527" y="16374"/>
                  <a:pt x="146929" y="15804"/>
                </a:cubicBezTo>
                <a:cubicBezTo>
                  <a:pt x="146612" y="15690"/>
                  <a:pt x="146317" y="15640"/>
                  <a:pt x="146041" y="15640"/>
                </a:cubicBezTo>
                <a:cubicBezTo>
                  <a:pt x="144923" y="15640"/>
                  <a:pt x="144099" y="16464"/>
                  <a:pt x="143275" y="17288"/>
                </a:cubicBezTo>
                <a:cubicBezTo>
                  <a:pt x="138595" y="21968"/>
                  <a:pt x="134371" y="26992"/>
                  <a:pt x="130603" y="32243"/>
                </a:cubicBezTo>
                <a:cubicBezTo>
                  <a:pt x="120785" y="45714"/>
                  <a:pt x="117931" y="60555"/>
                  <a:pt x="122155" y="76767"/>
                </a:cubicBezTo>
                <a:cubicBezTo>
                  <a:pt x="122269" y="77566"/>
                  <a:pt x="122726" y="78365"/>
                  <a:pt x="123411" y="78821"/>
                </a:cubicBezTo>
                <a:cubicBezTo>
                  <a:pt x="126265" y="80762"/>
                  <a:pt x="125124" y="82132"/>
                  <a:pt x="122840" y="83502"/>
                </a:cubicBezTo>
                <a:lnTo>
                  <a:pt x="88135" y="103138"/>
                </a:lnTo>
                <a:cubicBezTo>
                  <a:pt x="87355" y="103564"/>
                  <a:pt x="86575" y="104077"/>
                  <a:pt x="85768" y="104077"/>
                </a:cubicBezTo>
                <a:cubicBezTo>
                  <a:pt x="85275" y="104077"/>
                  <a:pt x="84772" y="103886"/>
                  <a:pt x="84253" y="103366"/>
                </a:cubicBezTo>
                <a:cubicBezTo>
                  <a:pt x="82883" y="101997"/>
                  <a:pt x="83797" y="100741"/>
                  <a:pt x="84481" y="99485"/>
                </a:cubicBezTo>
                <a:cubicBezTo>
                  <a:pt x="87564" y="93663"/>
                  <a:pt x="90304" y="87840"/>
                  <a:pt x="90989" y="81105"/>
                </a:cubicBezTo>
                <a:cubicBezTo>
                  <a:pt x="91560" y="76196"/>
                  <a:pt x="90418" y="71515"/>
                  <a:pt x="89961" y="66720"/>
                </a:cubicBezTo>
                <a:cubicBezTo>
                  <a:pt x="88820" y="54391"/>
                  <a:pt x="88021" y="42061"/>
                  <a:pt x="85509" y="29960"/>
                </a:cubicBezTo>
                <a:cubicBezTo>
                  <a:pt x="85281" y="28818"/>
                  <a:pt x="85623" y="26992"/>
                  <a:pt x="84253" y="26649"/>
                </a:cubicBezTo>
                <a:cubicBezTo>
                  <a:pt x="84037" y="26616"/>
                  <a:pt x="83820" y="26599"/>
                  <a:pt x="83605" y="26599"/>
                </a:cubicBezTo>
                <a:cubicBezTo>
                  <a:pt x="82348" y="26599"/>
                  <a:pt x="81152" y="27158"/>
                  <a:pt x="80372" y="28133"/>
                </a:cubicBezTo>
                <a:cubicBezTo>
                  <a:pt x="79687" y="28818"/>
                  <a:pt x="79116" y="29617"/>
                  <a:pt x="78659" y="30416"/>
                </a:cubicBezTo>
                <a:cubicBezTo>
                  <a:pt x="74663" y="37609"/>
                  <a:pt x="70668" y="45029"/>
                  <a:pt x="66444" y="52107"/>
                </a:cubicBezTo>
                <a:cubicBezTo>
                  <a:pt x="61649" y="60555"/>
                  <a:pt x="58224" y="69803"/>
                  <a:pt x="56512" y="79278"/>
                </a:cubicBezTo>
                <a:cubicBezTo>
                  <a:pt x="54342" y="90923"/>
                  <a:pt x="58110" y="100627"/>
                  <a:pt x="63475" y="110901"/>
                </a:cubicBezTo>
                <a:cubicBezTo>
                  <a:pt x="63704" y="108618"/>
                  <a:pt x="63590" y="106221"/>
                  <a:pt x="63133" y="103937"/>
                </a:cubicBezTo>
                <a:cubicBezTo>
                  <a:pt x="61991" y="96745"/>
                  <a:pt x="60393" y="89667"/>
                  <a:pt x="61078" y="82361"/>
                </a:cubicBezTo>
                <a:cubicBezTo>
                  <a:pt x="61763" y="74826"/>
                  <a:pt x="63590" y="67405"/>
                  <a:pt x="66444" y="60327"/>
                </a:cubicBezTo>
                <a:cubicBezTo>
                  <a:pt x="69184" y="53477"/>
                  <a:pt x="73522" y="47541"/>
                  <a:pt x="76947" y="40805"/>
                </a:cubicBezTo>
                <a:cubicBezTo>
                  <a:pt x="77403" y="40120"/>
                  <a:pt x="77860" y="39435"/>
                  <a:pt x="78545" y="38865"/>
                </a:cubicBezTo>
                <a:cubicBezTo>
                  <a:pt x="79164" y="38431"/>
                  <a:pt x="79850" y="38233"/>
                  <a:pt x="80548" y="38233"/>
                </a:cubicBezTo>
                <a:cubicBezTo>
                  <a:pt x="81138" y="38233"/>
                  <a:pt x="81737" y="38375"/>
                  <a:pt x="82312" y="38636"/>
                </a:cubicBezTo>
                <a:cubicBezTo>
                  <a:pt x="83454" y="39093"/>
                  <a:pt x="83568" y="40234"/>
                  <a:pt x="83454" y="41376"/>
                </a:cubicBezTo>
                <a:cubicBezTo>
                  <a:pt x="83226" y="43431"/>
                  <a:pt x="83112" y="45600"/>
                  <a:pt x="82883" y="47769"/>
                </a:cubicBezTo>
                <a:cubicBezTo>
                  <a:pt x="82664" y="50476"/>
                  <a:pt x="82397" y="51589"/>
                  <a:pt x="81153" y="51589"/>
                </a:cubicBezTo>
                <a:cubicBezTo>
                  <a:pt x="80456" y="51589"/>
                  <a:pt x="79451" y="51239"/>
                  <a:pt x="77974" y="50623"/>
                </a:cubicBezTo>
                <a:cubicBezTo>
                  <a:pt x="77289" y="53249"/>
                  <a:pt x="76604" y="55875"/>
                  <a:pt x="76033" y="58615"/>
                </a:cubicBezTo>
                <a:cubicBezTo>
                  <a:pt x="72837" y="72771"/>
                  <a:pt x="68385" y="86813"/>
                  <a:pt x="70668" y="101654"/>
                </a:cubicBezTo>
                <a:cubicBezTo>
                  <a:pt x="71010" y="104051"/>
                  <a:pt x="71124" y="106449"/>
                  <a:pt x="71239" y="108846"/>
                </a:cubicBezTo>
                <a:cubicBezTo>
                  <a:pt x="71581" y="112385"/>
                  <a:pt x="70211" y="115810"/>
                  <a:pt x="67585" y="118093"/>
                </a:cubicBezTo>
                <a:cubicBezTo>
                  <a:pt x="58224" y="126770"/>
                  <a:pt x="48748" y="135560"/>
                  <a:pt x="40072" y="144922"/>
                </a:cubicBezTo>
                <a:cubicBezTo>
                  <a:pt x="38836" y="146253"/>
                  <a:pt x="37837" y="148931"/>
                  <a:pt x="35889" y="148931"/>
                </a:cubicBezTo>
                <a:cubicBezTo>
                  <a:pt x="35498" y="148931"/>
                  <a:pt x="35069" y="148823"/>
                  <a:pt x="34592" y="148575"/>
                </a:cubicBezTo>
                <a:cubicBezTo>
                  <a:pt x="31738" y="147205"/>
                  <a:pt x="32994" y="143894"/>
                  <a:pt x="33336" y="141497"/>
                </a:cubicBezTo>
                <a:cubicBezTo>
                  <a:pt x="34821" y="127569"/>
                  <a:pt x="34478" y="113641"/>
                  <a:pt x="32537" y="99942"/>
                </a:cubicBezTo>
                <a:cubicBezTo>
                  <a:pt x="30368" y="85443"/>
                  <a:pt x="25916" y="71515"/>
                  <a:pt x="25003" y="56674"/>
                </a:cubicBezTo>
                <a:cubicBezTo>
                  <a:pt x="20779" y="58044"/>
                  <a:pt x="17468" y="59870"/>
                  <a:pt x="16212" y="64437"/>
                </a:cubicBezTo>
                <a:cubicBezTo>
                  <a:pt x="14842" y="69460"/>
                  <a:pt x="12787" y="74255"/>
                  <a:pt x="10961" y="79164"/>
                </a:cubicBezTo>
                <a:cubicBezTo>
                  <a:pt x="4682" y="96060"/>
                  <a:pt x="1" y="113299"/>
                  <a:pt x="914" y="131565"/>
                </a:cubicBezTo>
                <a:cubicBezTo>
                  <a:pt x="1371" y="139670"/>
                  <a:pt x="1713" y="147776"/>
                  <a:pt x="5252" y="155196"/>
                </a:cubicBezTo>
                <a:cubicBezTo>
                  <a:pt x="7878" y="160790"/>
                  <a:pt x="9933" y="166841"/>
                  <a:pt x="15984" y="170152"/>
                </a:cubicBezTo>
                <a:cubicBezTo>
                  <a:pt x="17468" y="170837"/>
                  <a:pt x="17810" y="172892"/>
                  <a:pt x="16783" y="174147"/>
                </a:cubicBezTo>
                <a:cubicBezTo>
                  <a:pt x="15870" y="175517"/>
                  <a:pt x="15527" y="177230"/>
                  <a:pt x="15755" y="178828"/>
                </a:cubicBezTo>
                <a:cubicBezTo>
                  <a:pt x="15870" y="183509"/>
                  <a:pt x="15185" y="188075"/>
                  <a:pt x="13929" y="192528"/>
                </a:cubicBezTo>
                <a:cubicBezTo>
                  <a:pt x="13130" y="195496"/>
                  <a:pt x="11531" y="198236"/>
                  <a:pt x="11531" y="201432"/>
                </a:cubicBezTo>
                <a:lnTo>
                  <a:pt x="12901" y="201432"/>
                </a:lnTo>
                <a:cubicBezTo>
                  <a:pt x="17239" y="193669"/>
                  <a:pt x="22491" y="186477"/>
                  <a:pt x="27172" y="178942"/>
                </a:cubicBezTo>
                <a:cubicBezTo>
                  <a:pt x="28208" y="177353"/>
                  <a:pt x="29203" y="176558"/>
                  <a:pt x="30459" y="176558"/>
                </a:cubicBezTo>
                <a:cubicBezTo>
                  <a:pt x="31279" y="176558"/>
                  <a:pt x="32210" y="176896"/>
                  <a:pt x="33336" y="177572"/>
                </a:cubicBezTo>
                <a:cubicBezTo>
                  <a:pt x="44234" y="183800"/>
                  <a:pt x="55720" y="186501"/>
                  <a:pt x="67852" y="186501"/>
                </a:cubicBezTo>
                <a:cubicBezTo>
                  <a:pt x="70844" y="186501"/>
                  <a:pt x="73875" y="186336"/>
                  <a:pt x="76947" y="186020"/>
                </a:cubicBezTo>
                <a:cubicBezTo>
                  <a:pt x="97268" y="183851"/>
                  <a:pt x="117475" y="180997"/>
                  <a:pt x="137910" y="179856"/>
                </a:cubicBezTo>
                <a:cubicBezTo>
                  <a:pt x="140079" y="179856"/>
                  <a:pt x="142134" y="179285"/>
                  <a:pt x="144075" y="178371"/>
                </a:cubicBezTo>
                <a:cubicBezTo>
                  <a:pt x="145445" y="177686"/>
                  <a:pt x="146130" y="177001"/>
                  <a:pt x="144645" y="175517"/>
                </a:cubicBezTo>
                <a:cubicBezTo>
                  <a:pt x="142248" y="173120"/>
                  <a:pt x="139508" y="171065"/>
                  <a:pt x="136311" y="169695"/>
                </a:cubicBezTo>
                <a:cubicBezTo>
                  <a:pt x="122269" y="164101"/>
                  <a:pt x="107314" y="161475"/>
                  <a:pt x="92930" y="157023"/>
                </a:cubicBezTo>
                <a:cubicBezTo>
                  <a:pt x="86080" y="155082"/>
                  <a:pt x="79002" y="153941"/>
                  <a:pt x="71924" y="153712"/>
                </a:cubicBezTo>
                <a:cubicBezTo>
                  <a:pt x="70686" y="153644"/>
                  <a:pt x="69452" y="153612"/>
                  <a:pt x="68221" y="153612"/>
                </a:cubicBezTo>
                <a:cubicBezTo>
                  <a:pt x="59116" y="153612"/>
                  <a:pt x="50178" y="155381"/>
                  <a:pt x="41328" y="157594"/>
                </a:cubicBezTo>
                <a:cubicBezTo>
                  <a:pt x="40874" y="157788"/>
                  <a:pt x="40403" y="157881"/>
                  <a:pt x="39941" y="157881"/>
                </a:cubicBezTo>
                <a:cubicBezTo>
                  <a:pt x="38776" y="157881"/>
                  <a:pt x="37676" y="157287"/>
                  <a:pt x="37104" y="156224"/>
                </a:cubicBezTo>
                <a:cubicBezTo>
                  <a:pt x="35962" y="154511"/>
                  <a:pt x="37332" y="153484"/>
                  <a:pt x="38245" y="152571"/>
                </a:cubicBezTo>
                <a:cubicBezTo>
                  <a:pt x="46237" y="144123"/>
                  <a:pt x="54457" y="135789"/>
                  <a:pt x="62448" y="127341"/>
                </a:cubicBezTo>
                <a:cubicBezTo>
                  <a:pt x="63292" y="126437"/>
                  <a:pt x="64072" y="126010"/>
                  <a:pt x="64889" y="126010"/>
                </a:cubicBezTo>
                <a:cubicBezTo>
                  <a:pt x="65620" y="126010"/>
                  <a:pt x="66380" y="126351"/>
                  <a:pt x="67243" y="126998"/>
                </a:cubicBezTo>
                <a:cubicBezTo>
                  <a:pt x="69640" y="128825"/>
                  <a:pt x="72266" y="130195"/>
                  <a:pt x="75120" y="131108"/>
                </a:cubicBezTo>
                <a:cubicBezTo>
                  <a:pt x="94496" y="137632"/>
                  <a:pt x="114702" y="141000"/>
                  <a:pt x="135030" y="141000"/>
                </a:cubicBezTo>
                <a:cubicBezTo>
                  <a:pt x="138537" y="141000"/>
                  <a:pt x="142048" y="140899"/>
                  <a:pt x="145559" y="140698"/>
                </a:cubicBezTo>
                <a:cubicBezTo>
                  <a:pt x="153322" y="139899"/>
                  <a:pt x="160857" y="137958"/>
                  <a:pt x="167820" y="134647"/>
                </a:cubicBezTo>
                <a:cubicBezTo>
                  <a:pt x="170560" y="133391"/>
                  <a:pt x="170218" y="132135"/>
                  <a:pt x="168391" y="130537"/>
                </a:cubicBezTo>
                <a:cubicBezTo>
                  <a:pt x="167592" y="129852"/>
                  <a:pt x="166679" y="129167"/>
                  <a:pt x="165766" y="128596"/>
                </a:cubicBezTo>
                <a:cubicBezTo>
                  <a:pt x="159258" y="124601"/>
                  <a:pt x="152637" y="120605"/>
                  <a:pt x="146244" y="116267"/>
                </a:cubicBezTo>
                <a:cubicBezTo>
                  <a:pt x="134503" y="108114"/>
                  <a:pt x="120588" y="103790"/>
                  <a:pt x="106372" y="103790"/>
                </a:cubicBezTo>
                <a:cubicBezTo>
                  <a:pt x="105660" y="103790"/>
                  <a:pt x="104946" y="103801"/>
                  <a:pt x="104232" y="103823"/>
                </a:cubicBezTo>
                <a:cubicBezTo>
                  <a:pt x="103657" y="103823"/>
                  <a:pt x="103031" y="103926"/>
                  <a:pt x="102440" y="103926"/>
                </a:cubicBezTo>
                <a:cubicBezTo>
                  <a:pt x="101504" y="103926"/>
                  <a:pt x="100656" y="103668"/>
                  <a:pt x="100236" y="102339"/>
                </a:cubicBezTo>
                <a:cubicBezTo>
                  <a:pt x="99551" y="100284"/>
                  <a:pt x="101378" y="99599"/>
                  <a:pt x="102862" y="98686"/>
                </a:cubicBezTo>
                <a:cubicBezTo>
                  <a:pt x="111196" y="93548"/>
                  <a:pt x="119758" y="88639"/>
                  <a:pt x="128434" y="83959"/>
                </a:cubicBezTo>
                <a:cubicBezTo>
                  <a:pt x="131305" y="82375"/>
                  <a:pt x="133339" y="81499"/>
                  <a:pt x="135094" y="81499"/>
                </a:cubicBezTo>
                <a:cubicBezTo>
                  <a:pt x="137387" y="81499"/>
                  <a:pt x="139205" y="82994"/>
                  <a:pt x="141791" y="86356"/>
                </a:cubicBezTo>
                <a:cubicBezTo>
                  <a:pt x="148527" y="95147"/>
                  <a:pt x="158117" y="101197"/>
                  <a:pt x="168962" y="103366"/>
                </a:cubicBezTo>
                <a:cubicBezTo>
                  <a:pt x="179537" y="105444"/>
                  <a:pt x="190112" y="107677"/>
                  <a:pt x="200880" y="107677"/>
                </a:cubicBezTo>
                <a:cubicBezTo>
                  <a:pt x="203132" y="107677"/>
                  <a:pt x="205393" y="107579"/>
                  <a:pt x="207663" y="107362"/>
                </a:cubicBezTo>
                <a:cubicBezTo>
                  <a:pt x="212116" y="106906"/>
                  <a:pt x="214970" y="104508"/>
                  <a:pt x="217139" y="100741"/>
                </a:cubicBezTo>
                <a:cubicBezTo>
                  <a:pt x="218395" y="98457"/>
                  <a:pt x="217824" y="97202"/>
                  <a:pt x="216226" y="95489"/>
                </a:cubicBezTo>
                <a:cubicBezTo>
                  <a:pt x="205038" y="84301"/>
                  <a:pt x="191795" y="78136"/>
                  <a:pt x="175812" y="78022"/>
                </a:cubicBezTo>
                <a:cubicBezTo>
                  <a:pt x="168277" y="77908"/>
                  <a:pt x="160857" y="77452"/>
                  <a:pt x="153322" y="77223"/>
                </a:cubicBezTo>
                <a:cubicBezTo>
                  <a:pt x="152180" y="77109"/>
                  <a:pt x="150924" y="77223"/>
                  <a:pt x="150468" y="75739"/>
                </a:cubicBezTo>
                <a:cubicBezTo>
                  <a:pt x="150239" y="74369"/>
                  <a:pt x="151039" y="72999"/>
                  <a:pt x="152408" y="72657"/>
                </a:cubicBezTo>
                <a:lnTo>
                  <a:pt x="154349" y="71743"/>
                </a:lnTo>
                <a:cubicBezTo>
                  <a:pt x="163939" y="67291"/>
                  <a:pt x="173643" y="63067"/>
                  <a:pt x="183118" y="58501"/>
                </a:cubicBezTo>
                <a:cubicBezTo>
                  <a:pt x="184919" y="57600"/>
                  <a:pt x="186878" y="57141"/>
                  <a:pt x="188829" y="57141"/>
                </a:cubicBezTo>
                <a:cubicBezTo>
                  <a:pt x="190588" y="57141"/>
                  <a:pt x="192340" y="57514"/>
                  <a:pt x="193964" y="58272"/>
                </a:cubicBezTo>
                <a:cubicBezTo>
                  <a:pt x="202983" y="62040"/>
                  <a:pt x="212572" y="64323"/>
                  <a:pt x="222276" y="64894"/>
                </a:cubicBezTo>
                <a:cubicBezTo>
                  <a:pt x="225117" y="65105"/>
                  <a:pt x="227957" y="65209"/>
                  <a:pt x="230793" y="65209"/>
                </a:cubicBezTo>
                <a:cubicBezTo>
                  <a:pt x="247899" y="65209"/>
                  <a:pt x="264814" y="61393"/>
                  <a:pt x="280385" y="54048"/>
                </a:cubicBezTo>
                <a:cubicBezTo>
                  <a:pt x="281184" y="53706"/>
                  <a:pt x="282212" y="53477"/>
                  <a:pt x="282212" y="52107"/>
                </a:cubicBezTo>
                <a:lnTo>
                  <a:pt x="281184" y="52107"/>
                </a:lnTo>
                <a:cubicBezTo>
                  <a:pt x="279988" y="52261"/>
                  <a:pt x="279104" y="52373"/>
                  <a:pt x="278466" y="52373"/>
                </a:cubicBezTo>
                <a:cubicBezTo>
                  <a:pt x="276728" y="52373"/>
                  <a:pt x="276802" y="51543"/>
                  <a:pt x="277303" y="48454"/>
                </a:cubicBezTo>
                <a:cubicBezTo>
                  <a:pt x="277531" y="47313"/>
                  <a:pt x="277189" y="46970"/>
                  <a:pt x="276275" y="46628"/>
                </a:cubicBezTo>
                <a:cubicBezTo>
                  <a:pt x="266627" y="42961"/>
                  <a:pt x="256978" y="39784"/>
                  <a:pt x="246709" y="39784"/>
                </a:cubicBezTo>
                <a:cubicBezTo>
                  <a:pt x="244828" y="39784"/>
                  <a:pt x="242926" y="39891"/>
                  <a:pt x="240999" y="40120"/>
                </a:cubicBezTo>
                <a:cubicBezTo>
                  <a:pt x="228555" y="41719"/>
                  <a:pt x="216454" y="44687"/>
                  <a:pt x="204695" y="49025"/>
                </a:cubicBezTo>
                <a:cubicBezTo>
                  <a:pt x="204020" y="49270"/>
                  <a:pt x="203312" y="49615"/>
                  <a:pt x="202642" y="49615"/>
                </a:cubicBezTo>
                <a:cubicBezTo>
                  <a:pt x="202065" y="49615"/>
                  <a:pt x="201517" y="49360"/>
                  <a:pt x="201042" y="48568"/>
                </a:cubicBezTo>
                <a:cubicBezTo>
                  <a:pt x="200014" y="47084"/>
                  <a:pt x="200814" y="45828"/>
                  <a:pt x="201727" y="44687"/>
                </a:cubicBezTo>
                <a:cubicBezTo>
                  <a:pt x="202184" y="44230"/>
                  <a:pt x="202640" y="43659"/>
                  <a:pt x="203211" y="43203"/>
                </a:cubicBezTo>
                <a:cubicBezTo>
                  <a:pt x="208919" y="37837"/>
                  <a:pt x="213372" y="31101"/>
                  <a:pt x="215769" y="23681"/>
                </a:cubicBezTo>
                <a:cubicBezTo>
                  <a:pt x="217824" y="17744"/>
                  <a:pt x="218966" y="11694"/>
                  <a:pt x="219308" y="5529"/>
                </a:cubicBezTo>
                <a:cubicBezTo>
                  <a:pt x="219650" y="3474"/>
                  <a:pt x="218623" y="1419"/>
                  <a:pt x="216796" y="392"/>
                </a:cubicBezTo>
                <a:cubicBezTo>
                  <a:pt x="216270" y="128"/>
                  <a:pt x="215693" y="0"/>
                  <a:pt x="21511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1"/>
          <p:cNvSpPr txBox="1"/>
          <p:nvPr>
            <p:ph hasCustomPrompt="1" type="title"/>
          </p:nvPr>
        </p:nvSpPr>
        <p:spPr>
          <a:xfrm>
            <a:off x="2087550" y="1258525"/>
            <a:ext cx="49689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65" name="Google Shape;265;p11"/>
          <p:cNvSpPr txBox="1"/>
          <p:nvPr>
            <p:ph idx="1" type="body"/>
          </p:nvPr>
        </p:nvSpPr>
        <p:spPr>
          <a:xfrm>
            <a:off x="2140350" y="3304625"/>
            <a:ext cx="4863300" cy="35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400"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66" name="Google Shape;266;p11"/>
          <p:cNvSpPr/>
          <p:nvPr/>
        </p:nvSpPr>
        <p:spPr>
          <a:xfrm>
            <a:off x="1231925" y="2351000"/>
            <a:ext cx="328847" cy="327700"/>
          </a:xfrm>
          <a:custGeom>
            <a:rect b="b" l="l" r="r" t="t"/>
            <a:pathLst>
              <a:path extrusionOk="0" h="3713" w="3726">
                <a:moveTo>
                  <a:pt x="1880" y="1"/>
                </a:moveTo>
                <a:cubicBezTo>
                  <a:pt x="1854" y="1"/>
                  <a:pt x="1828" y="15"/>
                  <a:pt x="1817" y="44"/>
                </a:cubicBezTo>
                <a:cubicBezTo>
                  <a:pt x="1805" y="216"/>
                  <a:pt x="1794" y="389"/>
                  <a:pt x="1794" y="573"/>
                </a:cubicBezTo>
                <a:cubicBezTo>
                  <a:pt x="1782" y="745"/>
                  <a:pt x="1782" y="918"/>
                  <a:pt x="1794" y="1090"/>
                </a:cubicBezTo>
                <a:cubicBezTo>
                  <a:pt x="1800" y="1136"/>
                  <a:pt x="1837" y="1159"/>
                  <a:pt x="1874" y="1159"/>
                </a:cubicBezTo>
                <a:cubicBezTo>
                  <a:pt x="1912" y="1159"/>
                  <a:pt x="1949" y="1136"/>
                  <a:pt x="1955" y="1090"/>
                </a:cubicBezTo>
                <a:cubicBezTo>
                  <a:pt x="1966" y="918"/>
                  <a:pt x="1966" y="745"/>
                  <a:pt x="1955" y="573"/>
                </a:cubicBezTo>
                <a:cubicBezTo>
                  <a:pt x="1966" y="389"/>
                  <a:pt x="1955" y="216"/>
                  <a:pt x="1943" y="44"/>
                </a:cubicBezTo>
                <a:cubicBezTo>
                  <a:pt x="1932" y="15"/>
                  <a:pt x="1906" y="1"/>
                  <a:pt x="1880" y="1"/>
                </a:cubicBezTo>
                <a:close/>
                <a:moveTo>
                  <a:pt x="634" y="510"/>
                </a:moveTo>
                <a:cubicBezTo>
                  <a:pt x="574" y="510"/>
                  <a:pt x="518" y="587"/>
                  <a:pt x="564" y="642"/>
                </a:cubicBezTo>
                <a:cubicBezTo>
                  <a:pt x="679" y="780"/>
                  <a:pt x="794" y="895"/>
                  <a:pt x="932" y="1021"/>
                </a:cubicBezTo>
                <a:cubicBezTo>
                  <a:pt x="1047" y="1136"/>
                  <a:pt x="1185" y="1263"/>
                  <a:pt x="1323" y="1366"/>
                </a:cubicBezTo>
                <a:cubicBezTo>
                  <a:pt x="1331" y="1373"/>
                  <a:pt x="1341" y="1376"/>
                  <a:pt x="1350" y="1376"/>
                </a:cubicBezTo>
                <a:cubicBezTo>
                  <a:pt x="1391" y="1376"/>
                  <a:pt x="1431" y="1323"/>
                  <a:pt x="1403" y="1286"/>
                </a:cubicBezTo>
                <a:cubicBezTo>
                  <a:pt x="1346" y="1217"/>
                  <a:pt x="1288" y="1148"/>
                  <a:pt x="1231" y="1090"/>
                </a:cubicBezTo>
                <a:cubicBezTo>
                  <a:pt x="1173" y="1021"/>
                  <a:pt x="1116" y="964"/>
                  <a:pt x="1047" y="895"/>
                </a:cubicBezTo>
                <a:cubicBezTo>
                  <a:pt x="932" y="768"/>
                  <a:pt x="805" y="642"/>
                  <a:pt x="679" y="527"/>
                </a:cubicBezTo>
                <a:cubicBezTo>
                  <a:pt x="665" y="515"/>
                  <a:pt x="649" y="510"/>
                  <a:pt x="634" y="510"/>
                </a:cubicBezTo>
                <a:close/>
                <a:moveTo>
                  <a:pt x="3144" y="529"/>
                </a:moveTo>
                <a:cubicBezTo>
                  <a:pt x="3135" y="529"/>
                  <a:pt x="3125" y="532"/>
                  <a:pt x="3116" y="538"/>
                </a:cubicBezTo>
                <a:cubicBezTo>
                  <a:pt x="3047" y="584"/>
                  <a:pt x="2978" y="642"/>
                  <a:pt x="2921" y="711"/>
                </a:cubicBezTo>
                <a:lnTo>
                  <a:pt x="2725" y="883"/>
                </a:lnTo>
                <a:cubicBezTo>
                  <a:pt x="2599" y="998"/>
                  <a:pt x="2472" y="1125"/>
                  <a:pt x="2357" y="1251"/>
                </a:cubicBezTo>
                <a:cubicBezTo>
                  <a:pt x="2330" y="1316"/>
                  <a:pt x="2376" y="1380"/>
                  <a:pt x="2430" y="1380"/>
                </a:cubicBezTo>
                <a:cubicBezTo>
                  <a:pt x="2444" y="1380"/>
                  <a:pt x="2458" y="1376"/>
                  <a:pt x="2472" y="1366"/>
                </a:cubicBezTo>
                <a:lnTo>
                  <a:pt x="2472" y="1378"/>
                </a:lnTo>
                <a:cubicBezTo>
                  <a:pt x="2610" y="1251"/>
                  <a:pt x="2725" y="1136"/>
                  <a:pt x="2852" y="1010"/>
                </a:cubicBezTo>
                <a:cubicBezTo>
                  <a:pt x="2978" y="883"/>
                  <a:pt x="3093" y="757"/>
                  <a:pt x="3197" y="619"/>
                </a:cubicBezTo>
                <a:cubicBezTo>
                  <a:pt x="3225" y="582"/>
                  <a:pt x="3185" y="529"/>
                  <a:pt x="3144" y="529"/>
                </a:cubicBezTo>
                <a:close/>
                <a:moveTo>
                  <a:pt x="352" y="1760"/>
                </a:moveTo>
                <a:cubicBezTo>
                  <a:pt x="265" y="1760"/>
                  <a:pt x="178" y="1763"/>
                  <a:pt x="92" y="1769"/>
                </a:cubicBezTo>
                <a:cubicBezTo>
                  <a:pt x="0" y="1780"/>
                  <a:pt x="0" y="1918"/>
                  <a:pt x="92" y="1930"/>
                </a:cubicBezTo>
                <a:cubicBezTo>
                  <a:pt x="178" y="1935"/>
                  <a:pt x="265" y="1938"/>
                  <a:pt x="352" y="1938"/>
                </a:cubicBezTo>
                <a:cubicBezTo>
                  <a:pt x="440" y="1938"/>
                  <a:pt x="529" y="1935"/>
                  <a:pt x="621" y="1930"/>
                </a:cubicBezTo>
                <a:cubicBezTo>
                  <a:pt x="672" y="1933"/>
                  <a:pt x="722" y="1935"/>
                  <a:pt x="773" y="1935"/>
                </a:cubicBezTo>
                <a:cubicBezTo>
                  <a:pt x="895" y="1935"/>
                  <a:pt x="1017" y="1926"/>
                  <a:pt x="1139" y="1918"/>
                </a:cubicBezTo>
                <a:cubicBezTo>
                  <a:pt x="1196" y="1895"/>
                  <a:pt x="1196" y="1815"/>
                  <a:pt x="1139" y="1792"/>
                </a:cubicBezTo>
                <a:cubicBezTo>
                  <a:pt x="966" y="1769"/>
                  <a:pt x="794" y="1769"/>
                  <a:pt x="621" y="1769"/>
                </a:cubicBezTo>
                <a:cubicBezTo>
                  <a:pt x="529" y="1763"/>
                  <a:pt x="440" y="1760"/>
                  <a:pt x="352" y="1760"/>
                </a:cubicBezTo>
                <a:close/>
                <a:moveTo>
                  <a:pt x="2904" y="1760"/>
                </a:moveTo>
                <a:cubicBezTo>
                  <a:pt x="2817" y="1760"/>
                  <a:pt x="2731" y="1763"/>
                  <a:pt x="2645" y="1769"/>
                </a:cubicBezTo>
                <a:cubicBezTo>
                  <a:pt x="2553" y="1780"/>
                  <a:pt x="2553" y="1918"/>
                  <a:pt x="2645" y="1930"/>
                </a:cubicBezTo>
                <a:cubicBezTo>
                  <a:pt x="2731" y="1935"/>
                  <a:pt x="2817" y="1938"/>
                  <a:pt x="2904" y="1938"/>
                </a:cubicBezTo>
                <a:cubicBezTo>
                  <a:pt x="2990" y="1938"/>
                  <a:pt x="3076" y="1935"/>
                  <a:pt x="3162" y="1930"/>
                </a:cubicBezTo>
                <a:cubicBezTo>
                  <a:pt x="3335" y="1930"/>
                  <a:pt x="3519" y="1930"/>
                  <a:pt x="3691" y="1907"/>
                </a:cubicBezTo>
                <a:cubicBezTo>
                  <a:pt x="3726" y="1884"/>
                  <a:pt x="3726" y="1826"/>
                  <a:pt x="3691" y="1803"/>
                </a:cubicBezTo>
                <a:lnTo>
                  <a:pt x="3691" y="1792"/>
                </a:lnTo>
                <a:cubicBezTo>
                  <a:pt x="3519" y="1769"/>
                  <a:pt x="3335" y="1769"/>
                  <a:pt x="3162" y="1769"/>
                </a:cubicBezTo>
                <a:cubicBezTo>
                  <a:pt x="3076" y="1763"/>
                  <a:pt x="2990" y="1760"/>
                  <a:pt x="2904" y="1760"/>
                </a:cubicBezTo>
                <a:close/>
                <a:moveTo>
                  <a:pt x="2428" y="2315"/>
                </a:moveTo>
                <a:cubicBezTo>
                  <a:pt x="2368" y="2315"/>
                  <a:pt x="2312" y="2392"/>
                  <a:pt x="2357" y="2447"/>
                </a:cubicBezTo>
                <a:cubicBezTo>
                  <a:pt x="2472" y="2574"/>
                  <a:pt x="2599" y="2700"/>
                  <a:pt x="2725" y="2815"/>
                </a:cubicBezTo>
                <a:cubicBezTo>
                  <a:pt x="2852" y="2942"/>
                  <a:pt x="2978" y="3068"/>
                  <a:pt x="3116" y="3172"/>
                </a:cubicBezTo>
                <a:cubicBezTo>
                  <a:pt x="3125" y="3178"/>
                  <a:pt x="3135" y="3181"/>
                  <a:pt x="3144" y="3181"/>
                </a:cubicBezTo>
                <a:cubicBezTo>
                  <a:pt x="3185" y="3181"/>
                  <a:pt x="3225" y="3128"/>
                  <a:pt x="3197" y="3091"/>
                </a:cubicBezTo>
                <a:cubicBezTo>
                  <a:pt x="3151" y="3022"/>
                  <a:pt x="3093" y="2953"/>
                  <a:pt x="3024" y="2896"/>
                </a:cubicBezTo>
                <a:lnTo>
                  <a:pt x="2852" y="2700"/>
                </a:lnTo>
                <a:cubicBezTo>
                  <a:pt x="2725" y="2574"/>
                  <a:pt x="2610" y="2447"/>
                  <a:pt x="2472" y="2332"/>
                </a:cubicBezTo>
                <a:cubicBezTo>
                  <a:pt x="2458" y="2320"/>
                  <a:pt x="2443" y="2315"/>
                  <a:pt x="2428" y="2315"/>
                </a:cubicBezTo>
                <a:close/>
                <a:moveTo>
                  <a:pt x="1345" y="2334"/>
                </a:moveTo>
                <a:cubicBezTo>
                  <a:pt x="1337" y="2334"/>
                  <a:pt x="1329" y="2337"/>
                  <a:pt x="1323" y="2344"/>
                </a:cubicBezTo>
                <a:lnTo>
                  <a:pt x="1311" y="2344"/>
                </a:lnTo>
                <a:cubicBezTo>
                  <a:pt x="1242" y="2390"/>
                  <a:pt x="1173" y="2447"/>
                  <a:pt x="1116" y="2516"/>
                </a:cubicBezTo>
                <a:lnTo>
                  <a:pt x="932" y="2689"/>
                </a:lnTo>
                <a:cubicBezTo>
                  <a:pt x="794" y="2804"/>
                  <a:pt x="679" y="2930"/>
                  <a:pt x="564" y="3057"/>
                </a:cubicBezTo>
                <a:cubicBezTo>
                  <a:pt x="510" y="3119"/>
                  <a:pt x="560" y="3194"/>
                  <a:pt x="622" y="3194"/>
                </a:cubicBezTo>
                <a:cubicBezTo>
                  <a:pt x="640" y="3194"/>
                  <a:pt x="660" y="3187"/>
                  <a:pt x="679" y="3172"/>
                </a:cubicBezTo>
                <a:cubicBezTo>
                  <a:pt x="805" y="3057"/>
                  <a:pt x="932" y="2942"/>
                  <a:pt x="1047" y="2804"/>
                </a:cubicBezTo>
                <a:cubicBezTo>
                  <a:pt x="1173" y="2689"/>
                  <a:pt x="1288" y="2562"/>
                  <a:pt x="1392" y="2424"/>
                </a:cubicBezTo>
                <a:cubicBezTo>
                  <a:pt x="1420" y="2387"/>
                  <a:pt x="1379" y="2334"/>
                  <a:pt x="1345" y="2334"/>
                </a:cubicBezTo>
                <a:close/>
                <a:moveTo>
                  <a:pt x="1880" y="2554"/>
                </a:moveTo>
                <a:cubicBezTo>
                  <a:pt x="1854" y="2554"/>
                  <a:pt x="1828" y="2568"/>
                  <a:pt x="1817" y="2597"/>
                </a:cubicBezTo>
                <a:cubicBezTo>
                  <a:pt x="1805" y="2769"/>
                  <a:pt x="1794" y="2942"/>
                  <a:pt x="1794" y="3114"/>
                </a:cubicBezTo>
                <a:cubicBezTo>
                  <a:pt x="1782" y="3298"/>
                  <a:pt x="1782" y="3471"/>
                  <a:pt x="1794" y="3643"/>
                </a:cubicBezTo>
                <a:cubicBezTo>
                  <a:pt x="1800" y="3689"/>
                  <a:pt x="1837" y="3712"/>
                  <a:pt x="1874" y="3712"/>
                </a:cubicBezTo>
                <a:cubicBezTo>
                  <a:pt x="1912" y="3712"/>
                  <a:pt x="1949" y="3689"/>
                  <a:pt x="1955" y="3643"/>
                </a:cubicBezTo>
                <a:cubicBezTo>
                  <a:pt x="1966" y="3471"/>
                  <a:pt x="1966" y="3298"/>
                  <a:pt x="1955" y="3114"/>
                </a:cubicBezTo>
                <a:cubicBezTo>
                  <a:pt x="1966" y="2942"/>
                  <a:pt x="1955" y="2769"/>
                  <a:pt x="1943" y="2597"/>
                </a:cubicBezTo>
                <a:cubicBezTo>
                  <a:pt x="1932" y="2568"/>
                  <a:pt x="1906" y="2554"/>
                  <a:pt x="1880" y="2554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11"/>
          <p:cNvSpPr/>
          <p:nvPr/>
        </p:nvSpPr>
        <p:spPr>
          <a:xfrm>
            <a:off x="3161225" y="4359288"/>
            <a:ext cx="328847" cy="327700"/>
          </a:xfrm>
          <a:custGeom>
            <a:rect b="b" l="l" r="r" t="t"/>
            <a:pathLst>
              <a:path extrusionOk="0" h="3713" w="3726">
                <a:moveTo>
                  <a:pt x="1880" y="1"/>
                </a:moveTo>
                <a:cubicBezTo>
                  <a:pt x="1854" y="1"/>
                  <a:pt x="1828" y="15"/>
                  <a:pt x="1817" y="44"/>
                </a:cubicBezTo>
                <a:cubicBezTo>
                  <a:pt x="1805" y="216"/>
                  <a:pt x="1794" y="389"/>
                  <a:pt x="1794" y="573"/>
                </a:cubicBezTo>
                <a:cubicBezTo>
                  <a:pt x="1782" y="745"/>
                  <a:pt x="1782" y="918"/>
                  <a:pt x="1794" y="1090"/>
                </a:cubicBezTo>
                <a:cubicBezTo>
                  <a:pt x="1800" y="1136"/>
                  <a:pt x="1837" y="1159"/>
                  <a:pt x="1874" y="1159"/>
                </a:cubicBezTo>
                <a:cubicBezTo>
                  <a:pt x="1912" y="1159"/>
                  <a:pt x="1949" y="1136"/>
                  <a:pt x="1955" y="1090"/>
                </a:cubicBezTo>
                <a:cubicBezTo>
                  <a:pt x="1966" y="918"/>
                  <a:pt x="1966" y="745"/>
                  <a:pt x="1955" y="573"/>
                </a:cubicBezTo>
                <a:cubicBezTo>
                  <a:pt x="1966" y="389"/>
                  <a:pt x="1955" y="216"/>
                  <a:pt x="1943" y="44"/>
                </a:cubicBezTo>
                <a:cubicBezTo>
                  <a:pt x="1932" y="15"/>
                  <a:pt x="1906" y="1"/>
                  <a:pt x="1880" y="1"/>
                </a:cubicBezTo>
                <a:close/>
                <a:moveTo>
                  <a:pt x="634" y="510"/>
                </a:moveTo>
                <a:cubicBezTo>
                  <a:pt x="574" y="510"/>
                  <a:pt x="518" y="587"/>
                  <a:pt x="564" y="642"/>
                </a:cubicBezTo>
                <a:cubicBezTo>
                  <a:pt x="679" y="780"/>
                  <a:pt x="794" y="895"/>
                  <a:pt x="932" y="1021"/>
                </a:cubicBezTo>
                <a:cubicBezTo>
                  <a:pt x="1047" y="1136"/>
                  <a:pt x="1185" y="1263"/>
                  <a:pt x="1323" y="1366"/>
                </a:cubicBezTo>
                <a:cubicBezTo>
                  <a:pt x="1331" y="1373"/>
                  <a:pt x="1341" y="1376"/>
                  <a:pt x="1350" y="1376"/>
                </a:cubicBezTo>
                <a:cubicBezTo>
                  <a:pt x="1391" y="1376"/>
                  <a:pt x="1431" y="1323"/>
                  <a:pt x="1403" y="1286"/>
                </a:cubicBezTo>
                <a:cubicBezTo>
                  <a:pt x="1346" y="1217"/>
                  <a:pt x="1288" y="1148"/>
                  <a:pt x="1231" y="1090"/>
                </a:cubicBezTo>
                <a:cubicBezTo>
                  <a:pt x="1173" y="1021"/>
                  <a:pt x="1116" y="964"/>
                  <a:pt x="1047" y="895"/>
                </a:cubicBezTo>
                <a:cubicBezTo>
                  <a:pt x="932" y="768"/>
                  <a:pt x="805" y="642"/>
                  <a:pt x="679" y="527"/>
                </a:cubicBezTo>
                <a:cubicBezTo>
                  <a:pt x="665" y="515"/>
                  <a:pt x="649" y="510"/>
                  <a:pt x="634" y="510"/>
                </a:cubicBezTo>
                <a:close/>
                <a:moveTo>
                  <a:pt x="3144" y="529"/>
                </a:moveTo>
                <a:cubicBezTo>
                  <a:pt x="3135" y="529"/>
                  <a:pt x="3125" y="532"/>
                  <a:pt x="3116" y="538"/>
                </a:cubicBezTo>
                <a:cubicBezTo>
                  <a:pt x="3047" y="584"/>
                  <a:pt x="2978" y="642"/>
                  <a:pt x="2921" y="711"/>
                </a:cubicBezTo>
                <a:lnTo>
                  <a:pt x="2725" y="883"/>
                </a:lnTo>
                <a:cubicBezTo>
                  <a:pt x="2599" y="998"/>
                  <a:pt x="2472" y="1125"/>
                  <a:pt x="2357" y="1251"/>
                </a:cubicBezTo>
                <a:cubicBezTo>
                  <a:pt x="2330" y="1316"/>
                  <a:pt x="2376" y="1380"/>
                  <a:pt x="2430" y="1380"/>
                </a:cubicBezTo>
                <a:cubicBezTo>
                  <a:pt x="2444" y="1380"/>
                  <a:pt x="2458" y="1376"/>
                  <a:pt x="2472" y="1366"/>
                </a:cubicBezTo>
                <a:lnTo>
                  <a:pt x="2472" y="1378"/>
                </a:lnTo>
                <a:cubicBezTo>
                  <a:pt x="2610" y="1251"/>
                  <a:pt x="2725" y="1136"/>
                  <a:pt x="2852" y="1010"/>
                </a:cubicBezTo>
                <a:cubicBezTo>
                  <a:pt x="2978" y="883"/>
                  <a:pt x="3093" y="757"/>
                  <a:pt x="3197" y="619"/>
                </a:cubicBezTo>
                <a:cubicBezTo>
                  <a:pt x="3225" y="582"/>
                  <a:pt x="3185" y="529"/>
                  <a:pt x="3144" y="529"/>
                </a:cubicBezTo>
                <a:close/>
                <a:moveTo>
                  <a:pt x="352" y="1760"/>
                </a:moveTo>
                <a:cubicBezTo>
                  <a:pt x="265" y="1760"/>
                  <a:pt x="178" y="1763"/>
                  <a:pt x="92" y="1769"/>
                </a:cubicBezTo>
                <a:cubicBezTo>
                  <a:pt x="0" y="1780"/>
                  <a:pt x="0" y="1918"/>
                  <a:pt x="92" y="1930"/>
                </a:cubicBezTo>
                <a:cubicBezTo>
                  <a:pt x="178" y="1935"/>
                  <a:pt x="265" y="1938"/>
                  <a:pt x="352" y="1938"/>
                </a:cubicBezTo>
                <a:cubicBezTo>
                  <a:pt x="440" y="1938"/>
                  <a:pt x="529" y="1935"/>
                  <a:pt x="621" y="1930"/>
                </a:cubicBezTo>
                <a:cubicBezTo>
                  <a:pt x="672" y="1933"/>
                  <a:pt x="722" y="1935"/>
                  <a:pt x="773" y="1935"/>
                </a:cubicBezTo>
                <a:cubicBezTo>
                  <a:pt x="895" y="1935"/>
                  <a:pt x="1017" y="1926"/>
                  <a:pt x="1139" y="1918"/>
                </a:cubicBezTo>
                <a:cubicBezTo>
                  <a:pt x="1196" y="1895"/>
                  <a:pt x="1196" y="1815"/>
                  <a:pt x="1139" y="1792"/>
                </a:cubicBezTo>
                <a:cubicBezTo>
                  <a:pt x="966" y="1769"/>
                  <a:pt x="794" y="1769"/>
                  <a:pt x="621" y="1769"/>
                </a:cubicBezTo>
                <a:cubicBezTo>
                  <a:pt x="529" y="1763"/>
                  <a:pt x="440" y="1760"/>
                  <a:pt x="352" y="1760"/>
                </a:cubicBezTo>
                <a:close/>
                <a:moveTo>
                  <a:pt x="2904" y="1760"/>
                </a:moveTo>
                <a:cubicBezTo>
                  <a:pt x="2817" y="1760"/>
                  <a:pt x="2731" y="1763"/>
                  <a:pt x="2645" y="1769"/>
                </a:cubicBezTo>
                <a:cubicBezTo>
                  <a:pt x="2553" y="1780"/>
                  <a:pt x="2553" y="1918"/>
                  <a:pt x="2645" y="1930"/>
                </a:cubicBezTo>
                <a:cubicBezTo>
                  <a:pt x="2731" y="1935"/>
                  <a:pt x="2817" y="1938"/>
                  <a:pt x="2904" y="1938"/>
                </a:cubicBezTo>
                <a:cubicBezTo>
                  <a:pt x="2990" y="1938"/>
                  <a:pt x="3076" y="1935"/>
                  <a:pt x="3162" y="1930"/>
                </a:cubicBezTo>
                <a:cubicBezTo>
                  <a:pt x="3335" y="1930"/>
                  <a:pt x="3519" y="1930"/>
                  <a:pt x="3691" y="1907"/>
                </a:cubicBezTo>
                <a:cubicBezTo>
                  <a:pt x="3726" y="1884"/>
                  <a:pt x="3726" y="1826"/>
                  <a:pt x="3691" y="1803"/>
                </a:cubicBezTo>
                <a:lnTo>
                  <a:pt x="3691" y="1792"/>
                </a:lnTo>
                <a:cubicBezTo>
                  <a:pt x="3519" y="1769"/>
                  <a:pt x="3335" y="1769"/>
                  <a:pt x="3162" y="1769"/>
                </a:cubicBezTo>
                <a:cubicBezTo>
                  <a:pt x="3076" y="1763"/>
                  <a:pt x="2990" y="1760"/>
                  <a:pt x="2904" y="1760"/>
                </a:cubicBezTo>
                <a:close/>
                <a:moveTo>
                  <a:pt x="2428" y="2315"/>
                </a:moveTo>
                <a:cubicBezTo>
                  <a:pt x="2368" y="2315"/>
                  <a:pt x="2312" y="2392"/>
                  <a:pt x="2357" y="2447"/>
                </a:cubicBezTo>
                <a:cubicBezTo>
                  <a:pt x="2472" y="2574"/>
                  <a:pt x="2599" y="2700"/>
                  <a:pt x="2725" y="2815"/>
                </a:cubicBezTo>
                <a:cubicBezTo>
                  <a:pt x="2852" y="2942"/>
                  <a:pt x="2978" y="3068"/>
                  <a:pt x="3116" y="3172"/>
                </a:cubicBezTo>
                <a:cubicBezTo>
                  <a:pt x="3125" y="3178"/>
                  <a:pt x="3135" y="3181"/>
                  <a:pt x="3144" y="3181"/>
                </a:cubicBezTo>
                <a:cubicBezTo>
                  <a:pt x="3185" y="3181"/>
                  <a:pt x="3225" y="3128"/>
                  <a:pt x="3197" y="3091"/>
                </a:cubicBezTo>
                <a:cubicBezTo>
                  <a:pt x="3151" y="3022"/>
                  <a:pt x="3093" y="2953"/>
                  <a:pt x="3024" y="2896"/>
                </a:cubicBezTo>
                <a:lnTo>
                  <a:pt x="2852" y="2700"/>
                </a:lnTo>
                <a:cubicBezTo>
                  <a:pt x="2725" y="2574"/>
                  <a:pt x="2610" y="2447"/>
                  <a:pt x="2472" y="2332"/>
                </a:cubicBezTo>
                <a:cubicBezTo>
                  <a:pt x="2458" y="2320"/>
                  <a:pt x="2443" y="2315"/>
                  <a:pt x="2428" y="2315"/>
                </a:cubicBezTo>
                <a:close/>
                <a:moveTo>
                  <a:pt x="1345" y="2334"/>
                </a:moveTo>
                <a:cubicBezTo>
                  <a:pt x="1337" y="2334"/>
                  <a:pt x="1329" y="2337"/>
                  <a:pt x="1323" y="2344"/>
                </a:cubicBezTo>
                <a:lnTo>
                  <a:pt x="1311" y="2344"/>
                </a:lnTo>
                <a:cubicBezTo>
                  <a:pt x="1242" y="2390"/>
                  <a:pt x="1173" y="2447"/>
                  <a:pt x="1116" y="2516"/>
                </a:cubicBezTo>
                <a:lnTo>
                  <a:pt x="932" y="2689"/>
                </a:lnTo>
                <a:cubicBezTo>
                  <a:pt x="794" y="2804"/>
                  <a:pt x="679" y="2930"/>
                  <a:pt x="564" y="3057"/>
                </a:cubicBezTo>
                <a:cubicBezTo>
                  <a:pt x="510" y="3119"/>
                  <a:pt x="560" y="3194"/>
                  <a:pt x="622" y="3194"/>
                </a:cubicBezTo>
                <a:cubicBezTo>
                  <a:pt x="640" y="3194"/>
                  <a:pt x="660" y="3187"/>
                  <a:pt x="679" y="3172"/>
                </a:cubicBezTo>
                <a:cubicBezTo>
                  <a:pt x="805" y="3057"/>
                  <a:pt x="932" y="2942"/>
                  <a:pt x="1047" y="2804"/>
                </a:cubicBezTo>
                <a:cubicBezTo>
                  <a:pt x="1173" y="2689"/>
                  <a:pt x="1288" y="2562"/>
                  <a:pt x="1392" y="2424"/>
                </a:cubicBezTo>
                <a:cubicBezTo>
                  <a:pt x="1420" y="2387"/>
                  <a:pt x="1379" y="2334"/>
                  <a:pt x="1345" y="2334"/>
                </a:cubicBezTo>
                <a:close/>
                <a:moveTo>
                  <a:pt x="1880" y="2554"/>
                </a:moveTo>
                <a:cubicBezTo>
                  <a:pt x="1854" y="2554"/>
                  <a:pt x="1828" y="2568"/>
                  <a:pt x="1817" y="2597"/>
                </a:cubicBezTo>
                <a:cubicBezTo>
                  <a:pt x="1805" y="2769"/>
                  <a:pt x="1794" y="2942"/>
                  <a:pt x="1794" y="3114"/>
                </a:cubicBezTo>
                <a:cubicBezTo>
                  <a:pt x="1782" y="3298"/>
                  <a:pt x="1782" y="3471"/>
                  <a:pt x="1794" y="3643"/>
                </a:cubicBezTo>
                <a:cubicBezTo>
                  <a:pt x="1800" y="3689"/>
                  <a:pt x="1837" y="3712"/>
                  <a:pt x="1874" y="3712"/>
                </a:cubicBezTo>
                <a:cubicBezTo>
                  <a:pt x="1912" y="3712"/>
                  <a:pt x="1949" y="3689"/>
                  <a:pt x="1955" y="3643"/>
                </a:cubicBezTo>
                <a:cubicBezTo>
                  <a:pt x="1966" y="3471"/>
                  <a:pt x="1966" y="3298"/>
                  <a:pt x="1955" y="3114"/>
                </a:cubicBezTo>
                <a:cubicBezTo>
                  <a:pt x="1966" y="2942"/>
                  <a:pt x="1955" y="2769"/>
                  <a:pt x="1943" y="2597"/>
                </a:cubicBezTo>
                <a:cubicBezTo>
                  <a:pt x="1932" y="2568"/>
                  <a:pt x="1906" y="2554"/>
                  <a:pt x="1880" y="2554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11"/>
          <p:cNvSpPr/>
          <p:nvPr/>
        </p:nvSpPr>
        <p:spPr>
          <a:xfrm>
            <a:off x="3716300" y="490875"/>
            <a:ext cx="328847" cy="327700"/>
          </a:xfrm>
          <a:custGeom>
            <a:rect b="b" l="l" r="r" t="t"/>
            <a:pathLst>
              <a:path extrusionOk="0" h="3713" w="3726">
                <a:moveTo>
                  <a:pt x="1880" y="1"/>
                </a:moveTo>
                <a:cubicBezTo>
                  <a:pt x="1854" y="1"/>
                  <a:pt x="1828" y="15"/>
                  <a:pt x="1817" y="44"/>
                </a:cubicBezTo>
                <a:cubicBezTo>
                  <a:pt x="1805" y="216"/>
                  <a:pt x="1794" y="389"/>
                  <a:pt x="1794" y="573"/>
                </a:cubicBezTo>
                <a:cubicBezTo>
                  <a:pt x="1782" y="745"/>
                  <a:pt x="1782" y="918"/>
                  <a:pt x="1794" y="1090"/>
                </a:cubicBezTo>
                <a:cubicBezTo>
                  <a:pt x="1800" y="1136"/>
                  <a:pt x="1837" y="1159"/>
                  <a:pt x="1874" y="1159"/>
                </a:cubicBezTo>
                <a:cubicBezTo>
                  <a:pt x="1912" y="1159"/>
                  <a:pt x="1949" y="1136"/>
                  <a:pt x="1955" y="1090"/>
                </a:cubicBezTo>
                <a:cubicBezTo>
                  <a:pt x="1966" y="918"/>
                  <a:pt x="1966" y="745"/>
                  <a:pt x="1955" y="573"/>
                </a:cubicBezTo>
                <a:cubicBezTo>
                  <a:pt x="1966" y="389"/>
                  <a:pt x="1955" y="216"/>
                  <a:pt x="1943" y="44"/>
                </a:cubicBezTo>
                <a:cubicBezTo>
                  <a:pt x="1932" y="15"/>
                  <a:pt x="1906" y="1"/>
                  <a:pt x="1880" y="1"/>
                </a:cubicBezTo>
                <a:close/>
                <a:moveTo>
                  <a:pt x="634" y="510"/>
                </a:moveTo>
                <a:cubicBezTo>
                  <a:pt x="574" y="510"/>
                  <a:pt x="518" y="587"/>
                  <a:pt x="564" y="642"/>
                </a:cubicBezTo>
                <a:cubicBezTo>
                  <a:pt x="679" y="780"/>
                  <a:pt x="794" y="895"/>
                  <a:pt x="932" y="1021"/>
                </a:cubicBezTo>
                <a:cubicBezTo>
                  <a:pt x="1047" y="1136"/>
                  <a:pt x="1185" y="1263"/>
                  <a:pt x="1323" y="1366"/>
                </a:cubicBezTo>
                <a:cubicBezTo>
                  <a:pt x="1331" y="1373"/>
                  <a:pt x="1341" y="1376"/>
                  <a:pt x="1350" y="1376"/>
                </a:cubicBezTo>
                <a:cubicBezTo>
                  <a:pt x="1391" y="1376"/>
                  <a:pt x="1431" y="1323"/>
                  <a:pt x="1403" y="1286"/>
                </a:cubicBezTo>
                <a:cubicBezTo>
                  <a:pt x="1346" y="1217"/>
                  <a:pt x="1288" y="1148"/>
                  <a:pt x="1231" y="1090"/>
                </a:cubicBezTo>
                <a:cubicBezTo>
                  <a:pt x="1173" y="1021"/>
                  <a:pt x="1116" y="964"/>
                  <a:pt x="1047" y="895"/>
                </a:cubicBezTo>
                <a:cubicBezTo>
                  <a:pt x="932" y="768"/>
                  <a:pt x="805" y="642"/>
                  <a:pt x="679" y="527"/>
                </a:cubicBezTo>
                <a:cubicBezTo>
                  <a:pt x="665" y="515"/>
                  <a:pt x="649" y="510"/>
                  <a:pt x="634" y="510"/>
                </a:cubicBezTo>
                <a:close/>
                <a:moveTo>
                  <a:pt x="3144" y="529"/>
                </a:moveTo>
                <a:cubicBezTo>
                  <a:pt x="3135" y="529"/>
                  <a:pt x="3125" y="532"/>
                  <a:pt x="3116" y="538"/>
                </a:cubicBezTo>
                <a:cubicBezTo>
                  <a:pt x="3047" y="584"/>
                  <a:pt x="2978" y="642"/>
                  <a:pt x="2921" y="711"/>
                </a:cubicBezTo>
                <a:lnTo>
                  <a:pt x="2725" y="883"/>
                </a:lnTo>
                <a:cubicBezTo>
                  <a:pt x="2599" y="998"/>
                  <a:pt x="2472" y="1125"/>
                  <a:pt x="2357" y="1251"/>
                </a:cubicBezTo>
                <a:cubicBezTo>
                  <a:pt x="2330" y="1316"/>
                  <a:pt x="2376" y="1380"/>
                  <a:pt x="2430" y="1380"/>
                </a:cubicBezTo>
                <a:cubicBezTo>
                  <a:pt x="2444" y="1380"/>
                  <a:pt x="2458" y="1376"/>
                  <a:pt x="2472" y="1366"/>
                </a:cubicBezTo>
                <a:lnTo>
                  <a:pt x="2472" y="1378"/>
                </a:lnTo>
                <a:cubicBezTo>
                  <a:pt x="2610" y="1251"/>
                  <a:pt x="2725" y="1136"/>
                  <a:pt x="2852" y="1010"/>
                </a:cubicBezTo>
                <a:cubicBezTo>
                  <a:pt x="2978" y="883"/>
                  <a:pt x="3093" y="757"/>
                  <a:pt x="3197" y="619"/>
                </a:cubicBezTo>
                <a:cubicBezTo>
                  <a:pt x="3225" y="582"/>
                  <a:pt x="3185" y="529"/>
                  <a:pt x="3144" y="529"/>
                </a:cubicBezTo>
                <a:close/>
                <a:moveTo>
                  <a:pt x="352" y="1760"/>
                </a:moveTo>
                <a:cubicBezTo>
                  <a:pt x="265" y="1760"/>
                  <a:pt x="178" y="1763"/>
                  <a:pt x="92" y="1769"/>
                </a:cubicBezTo>
                <a:cubicBezTo>
                  <a:pt x="0" y="1780"/>
                  <a:pt x="0" y="1918"/>
                  <a:pt x="92" y="1930"/>
                </a:cubicBezTo>
                <a:cubicBezTo>
                  <a:pt x="178" y="1935"/>
                  <a:pt x="265" y="1938"/>
                  <a:pt x="352" y="1938"/>
                </a:cubicBezTo>
                <a:cubicBezTo>
                  <a:pt x="440" y="1938"/>
                  <a:pt x="529" y="1935"/>
                  <a:pt x="621" y="1930"/>
                </a:cubicBezTo>
                <a:cubicBezTo>
                  <a:pt x="672" y="1933"/>
                  <a:pt x="722" y="1935"/>
                  <a:pt x="773" y="1935"/>
                </a:cubicBezTo>
                <a:cubicBezTo>
                  <a:pt x="895" y="1935"/>
                  <a:pt x="1017" y="1926"/>
                  <a:pt x="1139" y="1918"/>
                </a:cubicBezTo>
                <a:cubicBezTo>
                  <a:pt x="1196" y="1895"/>
                  <a:pt x="1196" y="1815"/>
                  <a:pt x="1139" y="1792"/>
                </a:cubicBezTo>
                <a:cubicBezTo>
                  <a:pt x="966" y="1769"/>
                  <a:pt x="794" y="1769"/>
                  <a:pt x="621" y="1769"/>
                </a:cubicBezTo>
                <a:cubicBezTo>
                  <a:pt x="529" y="1763"/>
                  <a:pt x="440" y="1760"/>
                  <a:pt x="352" y="1760"/>
                </a:cubicBezTo>
                <a:close/>
                <a:moveTo>
                  <a:pt x="2904" y="1760"/>
                </a:moveTo>
                <a:cubicBezTo>
                  <a:pt x="2817" y="1760"/>
                  <a:pt x="2731" y="1763"/>
                  <a:pt x="2645" y="1769"/>
                </a:cubicBezTo>
                <a:cubicBezTo>
                  <a:pt x="2553" y="1780"/>
                  <a:pt x="2553" y="1918"/>
                  <a:pt x="2645" y="1930"/>
                </a:cubicBezTo>
                <a:cubicBezTo>
                  <a:pt x="2731" y="1935"/>
                  <a:pt x="2817" y="1938"/>
                  <a:pt x="2904" y="1938"/>
                </a:cubicBezTo>
                <a:cubicBezTo>
                  <a:pt x="2990" y="1938"/>
                  <a:pt x="3076" y="1935"/>
                  <a:pt x="3162" y="1930"/>
                </a:cubicBezTo>
                <a:cubicBezTo>
                  <a:pt x="3335" y="1930"/>
                  <a:pt x="3519" y="1930"/>
                  <a:pt x="3691" y="1907"/>
                </a:cubicBezTo>
                <a:cubicBezTo>
                  <a:pt x="3726" y="1884"/>
                  <a:pt x="3726" y="1826"/>
                  <a:pt x="3691" y="1803"/>
                </a:cubicBezTo>
                <a:lnTo>
                  <a:pt x="3691" y="1792"/>
                </a:lnTo>
                <a:cubicBezTo>
                  <a:pt x="3519" y="1769"/>
                  <a:pt x="3335" y="1769"/>
                  <a:pt x="3162" y="1769"/>
                </a:cubicBezTo>
                <a:cubicBezTo>
                  <a:pt x="3076" y="1763"/>
                  <a:pt x="2990" y="1760"/>
                  <a:pt x="2904" y="1760"/>
                </a:cubicBezTo>
                <a:close/>
                <a:moveTo>
                  <a:pt x="2428" y="2315"/>
                </a:moveTo>
                <a:cubicBezTo>
                  <a:pt x="2368" y="2315"/>
                  <a:pt x="2312" y="2392"/>
                  <a:pt x="2357" y="2447"/>
                </a:cubicBezTo>
                <a:cubicBezTo>
                  <a:pt x="2472" y="2574"/>
                  <a:pt x="2599" y="2700"/>
                  <a:pt x="2725" y="2815"/>
                </a:cubicBezTo>
                <a:cubicBezTo>
                  <a:pt x="2852" y="2942"/>
                  <a:pt x="2978" y="3068"/>
                  <a:pt x="3116" y="3172"/>
                </a:cubicBezTo>
                <a:cubicBezTo>
                  <a:pt x="3125" y="3178"/>
                  <a:pt x="3135" y="3181"/>
                  <a:pt x="3144" y="3181"/>
                </a:cubicBezTo>
                <a:cubicBezTo>
                  <a:pt x="3185" y="3181"/>
                  <a:pt x="3225" y="3128"/>
                  <a:pt x="3197" y="3091"/>
                </a:cubicBezTo>
                <a:cubicBezTo>
                  <a:pt x="3151" y="3022"/>
                  <a:pt x="3093" y="2953"/>
                  <a:pt x="3024" y="2896"/>
                </a:cubicBezTo>
                <a:lnTo>
                  <a:pt x="2852" y="2700"/>
                </a:lnTo>
                <a:cubicBezTo>
                  <a:pt x="2725" y="2574"/>
                  <a:pt x="2610" y="2447"/>
                  <a:pt x="2472" y="2332"/>
                </a:cubicBezTo>
                <a:cubicBezTo>
                  <a:pt x="2458" y="2320"/>
                  <a:pt x="2443" y="2315"/>
                  <a:pt x="2428" y="2315"/>
                </a:cubicBezTo>
                <a:close/>
                <a:moveTo>
                  <a:pt x="1345" y="2334"/>
                </a:moveTo>
                <a:cubicBezTo>
                  <a:pt x="1337" y="2334"/>
                  <a:pt x="1329" y="2337"/>
                  <a:pt x="1323" y="2344"/>
                </a:cubicBezTo>
                <a:lnTo>
                  <a:pt x="1311" y="2344"/>
                </a:lnTo>
                <a:cubicBezTo>
                  <a:pt x="1242" y="2390"/>
                  <a:pt x="1173" y="2447"/>
                  <a:pt x="1116" y="2516"/>
                </a:cubicBezTo>
                <a:lnTo>
                  <a:pt x="932" y="2689"/>
                </a:lnTo>
                <a:cubicBezTo>
                  <a:pt x="794" y="2804"/>
                  <a:pt x="679" y="2930"/>
                  <a:pt x="564" y="3057"/>
                </a:cubicBezTo>
                <a:cubicBezTo>
                  <a:pt x="510" y="3119"/>
                  <a:pt x="560" y="3194"/>
                  <a:pt x="622" y="3194"/>
                </a:cubicBezTo>
                <a:cubicBezTo>
                  <a:pt x="640" y="3194"/>
                  <a:pt x="660" y="3187"/>
                  <a:pt x="679" y="3172"/>
                </a:cubicBezTo>
                <a:cubicBezTo>
                  <a:pt x="805" y="3057"/>
                  <a:pt x="932" y="2942"/>
                  <a:pt x="1047" y="2804"/>
                </a:cubicBezTo>
                <a:cubicBezTo>
                  <a:pt x="1173" y="2689"/>
                  <a:pt x="1288" y="2562"/>
                  <a:pt x="1392" y="2424"/>
                </a:cubicBezTo>
                <a:cubicBezTo>
                  <a:pt x="1420" y="2387"/>
                  <a:pt x="1379" y="2334"/>
                  <a:pt x="1345" y="2334"/>
                </a:cubicBezTo>
                <a:close/>
                <a:moveTo>
                  <a:pt x="1880" y="2554"/>
                </a:moveTo>
                <a:cubicBezTo>
                  <a:pt x="1854" y="2554"/>
                  <a:pt x="1828" y="2568"/>
                  <a:pt x="1817" y="2597"/>
                </a:cubicBezTo>
                <a:cubicBezTo>
                  <a:pt x="1805" y="2769"/>
                  <a:pt x="1794" y="2942"/>
                  <a:pt x="1794" y="3114"/>
                </a:cubicBezTo>
                <a:cubicBezTo>
                  <a:pt x="1782" y="3298"/>
                  <a:pt x="1782" y="3471"/>
                  <a:pt x="1794" y="3643"/>
                </a:cubicBezTo>
                <a:cubicBezTo>
                  <a:pt x="1800" y="3689"/>
                  <a:pt x="1837" y="3712"/>
                  <a:pt x="1874" y="3712"/>
                </a:cubicBezTo>
                <a:cubicBezTo>
                  <a:pt x="1912" y="3712"/>
                  <a:pt x="1949" y="3689"/>
                  <a:pt x="1955" y="3643"/>
                </a:cubicBezTo>
                <a:cubicBezTo>
                  <a:pt x="1966" y="3471"/>
                  <a:pt x="1966" y="3298"/>
                  <a:pt x="1955" y="3114"/>
                </a:cubicBezTo>
                <a:cubicBezTo>
                  <a:pt x="1966" y="2942"/>
                  <a:pt x="1955" y="2769"/>
                  <a:pt x="1943" y="2597"/>
                </a:cubicBezTo>
                <a:cubicBezTo>
                  <a:pt x="1932" y="2568"/>
                  <a:pt x="1906" y="2554"/>
                  <a:pt x="1880" y="2554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11"/>
          <p:cNvSpPr/>
          <p:nvPr/>
        </p:nvSpPr>
        <p:spPr>
          <a:xfrm>
            <a:off x="8353963" y="2023300"/>
            <a:ext cx="328847" cy="327700"/>
          </a:xfrm>
          <a:custGeom>
            <a:rect b="b" l="l" r="r" t="t"/>
            <a:pathLst>
              <a:path extrusionOk="0" h="3713" w="3726">
                <a:moveTo>
                  <a:pt x="1880" y="1"/>
                </a:moveTo>
                <a:cubicBezTo>
                  <a:pt x="1854" y="1"/>
                  <a:pt x="1828" y="15"/>
                  <a:pt x="1817" y="44"/>
                </a:cubicBezTo>
                <a:cubicBezTo>
                  <a:pt x="1805" y="216"/>
                  <a:pt x="1794" y="389"/>
                  <a:pt x="1794" y="573"/>
                </a:cubicBezTo>
                <a:cubicBezTo>
                  <a:pt x="1782" y="745"/>
                  <a:pt x="1782" y="918"/>
                  <a:pt x="1794" y="1090"/>
                </a:cubicBezTo>
                <a:cubicBezTo>
                  <a:pt x="1800" y="1136"/>
                  <a:pt x="1837" y="1159"/>
                  <a:pt x="1874" y="1159"/>
                </a:cubicBezTo>
                <a:cubicBezTo>
                  <a:pt x="1912" y="1159"/>
                  <a:pt x="1949" y="1136"/>
                  <a:pt x="1955" y="1090"/>
                </a:cubicBezTo>
                <a:cubicBezTo>
                  <a:pt x="1966" y="918"/>
                  <a:pt x="1966" y="745"/>
                  <a:pt x="1955" y="573"/>
                </a:cubicBezTo>
                <a:cubicBezTo>
                  <a:pt x="1966" y="389"/>
                  <a:pt x="1955" y="216"/>
                  <a:pt x="1943" y="44"/>
                </a:cubicBezTo>
                <a:cubicBezTo>
                  <a:pt x="1932" y="15"/>
                  <a:pt x="1906" y="1"/>
                  <a:pt x="1880" y="1"/>
                </a:cubicBezTo>
                <a:close/>
                <a:moveTo>
                  <a:pt x="634" y="510"/>
                </a:moveTo>
                <a:cubicBezTo>
                  <a:pt x="574" y="510"/>
                  <a:pt x="518" y="587"/>
                  <a:pt x="564" y="642"/>
                </a:cubicBezTo>
                <a:cubicBezTo>
                  <a:pt x="679" y="780"/>
                  <a:pt x="794" y="895"/>
                  <a:pt x="932" y="1021"/>
                </a:cubicBezTo>
                <a:cubicBezTo>
                  <a:pt x="1047" y="1136"/>
                  <a:pt x="1185" y="1263"/>
                  <a:pt x="1323" y="1366"/>
                </a:cubicBezTo>
                <a:cubicBezTo>
                  <a:pt x="1331" y="1373"/>
                  <a:pt x="1341" y="1376"/>
                  <a:pt x="1350" y="1376"/>
                </a:cubicBezTo>
                <a:cubicBezTo>
                  <a:pt x="1391" y="1376"/>
                  <a:pt x="1431" y="1323"/>
                  <a:pt x="1403" y="1286"/>
                </a:cubicBezTo>
                <a:cubicBezTo>
                  <a:pt x="1346" y="1217"/>
                  <a:pt x="1288" y="1148"/>
                  <a:pt x="1231" y="1090"/>
                </a:cubicBezTo>
                <a:cubicBezTo>
                  <a:pt x="1173" y="1021"/>
                  <a:pt x="1116" y="964"/>
                  <a:pt x="1047" y="895"/>
                </a:cubicBezTo>
                <a:cubicBezTo>
                  <a:pt x="932" y="768"/>
                  <a:pt x="805" y="642"/>
                  <a:pt x="679" y="527"/>
                </a:cubicBezTo>
                <a:cubicBezTo>
                  <a:pt x="665" y="515"/>
                  <a:pt x="649" y="510"/>
                  <a:pt x="634" y="510"/>
                </a:cubicBezTo>
                <a:close/>
                <a:moveTo>
                  <a:pt x="3144" y="529"/>
                </a:moveTo>
                <a:cubicBezTo>
                  <a:pt x="3135" y="529"/>
                  <a:pt x="3125" y="532"/>
                  <a:pt x="3116" y="538"/>
                </a:cubicBezTo>
                <a:cubicBezTo>
                  <a:pt x="3047" y="584"/>
                  <a:pt x="2978" y="642"/>
                  <a:pt x="2921" y="711"/>
                </a:cubicBezTo>
                <a:lnTo>
                  <a:pt x="2725" y="883"/>
                </a:lnTo>
                <a:cubicBezTo>
                  <a:pt x="2599" y="998"/>
                  <a:pt x="2472" y="1125"/>
                  <a:pt x="2357" y="1251"/>
                </a:cubicBezTo>
                <a:cubicBezTo>
                  <a:pt x="2330" y="1316"/>
                  <a:pt x="2376" y="1380"/>
                  <a:pt x="2430" y="1380"/>
                </a:cubicBezTo>
                <a:cubicBezTo>
                  <a:pt x="2444" y="1380"/>
                  <a:pt x="2458" y="1376"/>
                  <a:pt x="2472" y="1366"/>
                </a:cubicBezTo>
                <a:lnTo>
                  <a:pt x="2472" y="1378"/>
                </a:lnTo>
                <a:cubicBezTo>
                  <a:pt x="2610" y="1251"/>
                  <a:pt x="2725" y="1136"/>
                  <a:pt x="2852" y="1010"/>
                </a:cubicBezTo>
                <a:cubicBezTo>
                  <a:pt x="2978" y="883"/>
                  <a:pt x="3093" y="757"/>
                  <a:pt x="3197" y="619"/>
                </a:cubicBezTo>
                <a:cubicBezTo>
                  <a:pt x="3225" y="582"/>
                  <a:pt x="3185" y="529"/>
                  <a:pt x="3144" y="529"/>
                </a:cubicBezTo>
                <a:close/>
                <a:moveTo>
                  <a:pt x="352" y="1760"/>
                </a:moveTo>
                <a:cubicBezTo>
                  <a:pt x="265" y="1760"/>
                  <a:pt x="178" y="1763"/>
                  <a:pt x="92" y="1769"/>
                </a:cubicBezTo>
                <a:cubicBezTo>
                  <a:pt x="0" y="1780"/>
                  <a:pt x="0" y="1918"/>
                  <a:pt x="92" y="1930"/>
                </a:cubicBezTo>
                <a:cubicBezTo>
                  <a:pt x="178" y="1935"/>
                  <a:pt x="265" y="1938"/>
                  <a:pt x="352" y="1938"/>
                </a:cubicBezTo>
                <a:cubicBezTo>
                  <a:pt x="440" y="1938"/>
                  <a:pt x="529" y="1935"/>
                  <a:pt x="621" y="1930"/>
                </a:cubicBezTo>
                <a:cubicBezTo>
                  <a:pt x="672" y="1933"/>
                  <a:pt x="722" y="1935"/>
                  <a:pt x="773" y="1935"/>
                </a:cubicBezTo>
                <a:cubicBezTo>
                  <a:pt x="895" y="1935"/>
                  <a:pt x="1017" y="1926"/>
                  <a:pt x="1139" y="1918"/>
                </a:cubicBezTo>
                <a:cubicBezTo>
                  <a:pt x="1196" y="1895"/>
                  <a:pt x="1196" y="1815"/>
                  <a:pt x="1139" y="1792"/>
                </a:cubicBezTo>
                <a:cubicBezTo>
                  <a:pt x="966" y="1769"/>
                  <a:pt x="794" y="1769"/>
                  <a:pt x="621" y="1769"/>
                </a:cubicBezTo>
                <a:cubicBezTo>
                  <a:pt x="529" y="1763"/>
                  <a:pt x="440" y="1760"/>
                  <a:pt x="352" y="1760"/>
                </a:cubicBezTo>
                <a:close/>
                <a:moveTo>
                  <a:pt x="2904" y="1760"/>
                </a:moveTo>
                <a:cubicBezTo>
                  <a:pt x="2817" y="1760"/>
                  <a:pt x="2731" y="1763"/>
                  <a:pt x="2645" y="1769"/>
                </a:cubicBezTo>
                <a:cubicBezTo>
                  <a:pt x="2553" y="1780"/>
                  <a:pt x="2553" y="1918"/>
                  <a:pt x="2645" y="1930"/>
                </a:cubicBezTo>
                <a:cubicBezTo>
                  <a:pt x="2731" y="1935"/>
                  <a:pt x="2817" y="1938"/>
                  <a:pt x="2904" y="1938"/>
                </a:cubicBezTo>
                <a:cubicBezTo>
                  <a:pt x="2990" y="1938"/>
                  <a:pt x="3076" y="1935"/>
                  <a:pt x="3162" y="1930"/>
                </a:cubicBezTo>
                <a:cubicBezTo>
                  <a:pt x="3335" y="1930"/>
                  <a:pt x="3519" y="1930"/>
                  <a:pt x="3691" y="1907"/>
                </a:cubicBezTo>
                <a:cubicBezTo>
                  <a:pt x="3726" y="1884"/>
                  <a:pt x="3726" y="1826"/>
                  <a:pt x="3691" y="1803"/>
                </a:cubicBezTo>
                <a:lnTo>
                  <a:pt x="3691" y="1792"/>
                </a:lnTo>
                <a:cubicBezTo>
                  <a:pt x="3519" y="1769"/>
                  <a:pt x="3335" y="1769"/>
                  <a:pt x="3162" y="1769"/>
                </a:cubicBezTo>
                <a:cubicBezTo>
                  <a:pt x="3076" y="1763"/>
                  <a:pt x="2990" y="1760"/>
                  <a:pt x="2904" y="1760"/>
                </a:cubicBezTo>
                <a:close/>
                <a:moveTo>
                  <a:pt x="2428" y="2315"/>
                </a:moveTo>
                <a:cubicBezTo>
                  <a:pt x="2368" y="2315"/>
                  <a:pt x="2312" y="2392"/>
                  <a:pt x="2357" y="2447"/>
                </a:cubicBezTo>
                <a:cubicBezTo>
                  <a:pt x="2472" y="2574"/>
                  <a:pt x="2599" y="2700"/>
                  <a:pt x="2725" y="2815"/>
                </a:cubicBezTo>
                <a:cubicBezTo>
                  <a:pt x="2852" y="2942"/>
                  <a:pt x="2978" y="3068"/>
                  <a:pt x="3116" y="3172"/>
                </a:cubicBezTo>
                <a:cubicBezTo>
                  <a:pt x="3125" y="3178"/>
                  <a:pt x="3135" y="3181"/>
                  <a:pt x="3144" y="3181"/>
                </a:cubicBezTo>
                <a:cubicBezTo>
                  <a:pt x="3185" y="3181"/>
                  <a:pt x="3225" y="3128"/>
                  <a:pt x="3197" y="3091"/>
                </a:cubicBezTo>
                <a:cubicBezTo>
                  <a:pt x="3151" y="3022"/>
                  <a:pt x="3093" y="2953"/>
                  <a:pt x="3024" y="2896"/>
                </a:cubicBezTo>
                <a:lnTo>
                  <a:pt x="2852" y="2700"/>
                </a:lnTo>
                <a:cubicBezTo>
                  <a:pt x="2725" y="2574"/>
                  <a:pt x="2610" y="2447"/>
                  <a:pt x="2472" y="2332"/>
                </a:cubicBezTo>
                <a:cubicBezTo>
                  <a:pt x="2458" y="2320"/>
                  <a:pt x="2443" y="2315"/>
                  <a:pt x="2428" y="2315"/>
                </a:cubicBezTo>
                <a:close/>
                <a:moveTo>
                  <a:pt x="1345" y="2334"/>
                </a:moveTo>
                <a:cubicBezTo>
                  <a:pt x="1337" y="2334"/>
                  <a:pt x="1329" y="2337"/>
                  <a:pt x="1323" y="2344"/>
                </a:cubicBezTo>
                <a:lnTo>
                  <a:pt x="1311" y="2344"/>
                </a:lnTo>
                <a:cubicBezTo>
                  <a:pt x="1242" y="2390"/>
                  <a:pt x="1173" y="2447"/>
                  <a:pt x="1116" y="2516"/>
                </a:cubicBezTo>
                <a:lnTo>
                  <a:pt x="932" y="2689"/>
                </a:lnTo>
                <a:cubicBezTo>
                  <a:pt x="794" y="2804"/>
                  <a:pt x="679" y="2930"/>
                  <a:pt x="564" y="3057"/>
                </a:cubicBezTo>
                <a:cubicBezTo>
                  <a:pt x="510" y="3119"/>
                  <a:pt x="560" y="3194"/>
                  <a:pt x="622" y="3194"/>
                </a:cubicBezTo>
                <a:cubicBezTo>
                  <a:pt x="640" y="3194"/>
                  <a:pt x="660" y="3187"/>
                  <a:pt x="679" y="3172"/>
                </a:cubicBezTo>
                <a:cubicBezTo>
                  <a:pt x="805" y="3057"/>
                  <a:pt x="932" y="2942"/>
                  <a:pt x="1047" y="2804"/>
                </a:cubicBezTo>
                <a:cubicBezTo>
                  <a:pt x="1173" y="2689"/>
                  <a:pt x="1288" y="2562"/>
                  <a:pt x="1392" y="2424"/>
                </a:cubicBezTo>
                <a:cubicBezTo>
                  <a:pt x="1420" y="2387"/>
                  <a:pt x="1379" y="2334"/>
                  <a:pt x="1345" y="2334"/>
                </a:cubicBezTo>
                <a:close/>
                <a:moveTo>
                  <a:pt x="1880" y="2554"/>
                </a:moveTo>
                <a:cubicBezTo>
                  <a:pt x="1854" y="2554"/>
                  <a:pt x="1828" y="2568"/>
                  <a:pt x="1817" y="2597"/>
                </a:cubicBezTo>
                <a:cubicBezTo>
                  <a:pt x="1805" y="2769"/>
                  <a:pt x="1794" y="2942"/>
                  <a:pt x="1794" y="3114"/>
                </a:cubicBezTo>
                <a:cubicBezTo>
                  <a:pt x="1782" y="3298"/>
                  <a:pt x="1782" y="3471"/>
                  <a:pt x="1794" y="3643"/>
                </a:cubicBezTo>
                <a:cubicBezTo>
                  <a:pt x="1800" y="3689"/>
                  <a:pt x="1837" y="3712"/>
                  <a:pt x="1874" y="3712"/>
                </a:cubicBezTo>
                <a:cubicBezTo>
                  <a:pt x="1912" y="3712"/>
                  <a:pt x="1949" y="3689"/>
                  <a:pt x="1955" y="3643"/>
                </a:cubicBezTo>
                <a:cubicBezTo>
                  <a:pt x="1966" y="3471"/>
                  <a:pt x="1966" y="3298"/>
                  <a:pt x="1955" y="3114"/>
                </a:cubicBezTo>
                <a:cubicBezTo>
                  <a:pt x="1966" y="2942"/>
                  <a:pt x="1955" y="2769"/>
                  <a:pt x="1943" y="2597"/>
                </a:cubicBezTo>
                <a:cubicBezTo>
                  <a:pt x="1932" y="2568"/>
                  <a:pt x="1906" y="2554"/>
                  <a:pt x="1880" y="2554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70" name="Google Shape;270;p11"/>
          <p:cNvGrpSpPr/>
          <p:nvPr/>
        </p:nvGrpSpPr>
        <p:grpSpPr>
          <a:xfrm>
            <a:off x="5222175" y="4050169"/>
            <a:ext cx="1382100" cy="789295"/>
            <a:chOff x="275025" y="537489"/>
            <a:chExt cx="1626574" cy="928910"/>
          </a:xfrm>
        </p:grpSpPr>
        <p:sp>
          <p:nvSpPr>
            <p:cNvPr id="271" name="Google Shape;271;p11"/>
            <p:cNvSpPr/>
            <p:nvPr/>
          </p:nvSpPr>
          <p:spPr>
            <a:xfrm>
              <a:off x="319102" y="557201"/>
              <a:ext cx="1539514" cy="885928"/>
            </a:xfrm>
            <a:custGeom>
              <a:rect b="b" l="l" r="r" t="t"/>
              <a:pathLst>
                <a:path extrusionOk="0" h="9708" w="16870">
                  <a:moveTo>
                    <a:pt x="8563" y="0"/>
                  </a:moveTo>
                  <a:cubicBezTo>
                    <a:pt x="7949" y="0"/>
                    <a:pt x="7376" y="325"/>
                    <a:pt x="7061" y="860"/>
                  </a:cubicBezTo>
                  <a:cubicBezTo>
                    <a:pt x="6888" y="1170"/>
                    <a:pt x="6923" y="1538"/>
                    <a:pt x="7026" y="1860"/>
                  </a:cubicBezTo>
                  <a:cubicBezTo>
                    <a:pt x="7107" y="2148"/>
                    <a:pt x="7268" y="2412"/>
                    <a:pt x="7498" y="2608"/>
                  </a:cubicBezTo>
                  <a:cubicBezTo>
                    <a:pt x="7681" y="2747"/>
                    <a:pt x="7910" y="2817"/>
                    <a:pt x="8137" y="2817"/>
                  </a:cubicBezTo>
                  <a:cubicBezTo>
                    <a:pt x="8507" y="2817"/>
                    <a:pt x="8869" y="2630"/>
                    <a:pt x="9004" y="2251"/>
                  </a:cubicBezTo>
                  <a:cubicBezTo>
                    <a:pt x="9108" y="1998"/>
                    <a:pt x="9027" y="1699"/>
                    <a:pt x="8809" y="1538"/>
                  </a:cubicBezTo>
                  <a:cubicBezTo>
                    <a:pt x="8626" y="1394"/>
                    <a:pt x="8399" y="1350"/>
                    <a:pt x="8173" y="1350"/>
                  </a:cubicBezTo>
                  <a:cubicBezTo>
                    <a:pt x="8057" y="1350"/>
                    <a:pt x="7941" y="1362"/>
                    <a:pt x="7831" y="1377"/>
                  </a:cubicBezTo>
                  <a:cubicBezTo>
                    <a:pt x="7823" y="1379"/>
                    <a:pt x="7815" y="1379"/>
                    <a:pt x="7807" y="1379"/>
                  </a:cubicBezTo>
                  <a:cubicBezTo>
                    <a:pt x="7676" y="1379"/>
                    <a:pt x="7632" y="1202"/>
                    <a:pt x="7762" y="1159"/>
                  </a:cubicBezTo>
                  <a:cubicBezTo>
                    <a:pt x="7901" y="1122"/>
                    <a:pt x="8049" y="1102"/>
                    <a:pt x="8197" y="1102"/>
                  </a:cubicBezTo>
                  <a:cubicBezTo>
                    <a:pt x="8515" y="1102"/>
                    <a:pt x="8834" y="1196"/>
                    <a:pt x="9062" y="1423"/>
                  </a:cubicBezTo>
                  <a:cubicBezTo>
                    <a:pt x="9326" y="1711"/>
                    <a:pt x="9372" y="2136"/>
                    <a:pt x="9165" y="2470"/>
                  </a:cubicBezTo>
                  <a:cubicBezTo>
                    <a:pt x="8946" y="2856"/>
                    <a:pt x="8551" y="3044"/>
                    <a:pt x="8149" y="3044"/>
                  </a:cubicBezTo>
                  <a:cubicBezTo>
                    <a:pt x="7832" y="3044"/>
                    <a:pt x="7511" y="2928"/>
                    <a:pt x="7268" y="2700"/>
                  </a:cubicBezTo>
                  <a:cubicBezTo>
                    <a:pt x="7003" y="2447"/>
                    <a:pt x="6831" y="2125"/>
                    <a:pt x="6762" y="1768"/>
                  </a:cubicBezTo>
                  <a:cubicBezTo>
                    <a:pt x="6716" y="1561"/>
                    <a:pt x="6704" y="1354"/>
                    <a:pt x="6727" y="1159"/>
                  </a:cubicBezTo>
                  <a:cubicBezTo>
                    <a:pt x="6578" y="1136"/>
                    <a:pt x="6428" y="1136"/>
                    <a:pt x="6267" y="1136"/>
                  </a:cubicBezTo>
                  <a:cubicBezTo>
                    <a:pt x="6095" y="1147"/>
                    <a:pt x="5922" y="1182"/>
                    <a:pt x="5761" y="1228"/>
                  </a:cubicBezTo>
                  <a:cubicBezTo>
                    <a:pt x="5175" y="1377"/>
                    <a:pt x="4692" y="1814"/>
                    <a:pt x="4508" y="2389"/>
                  </a:cubicBezTo>
                  <a:cubicBezTo>
                    <a:pt x="4336" y="2953"/>
                    <a:pt x="4462" y="3562"/>
                    <a:pt x="4853" y="4011"/>
                  </a:cubicBezTo>
                  <a:cubicBezTo>
                    <a:pt x="4934" y="4092"/>
                    <a:pt x="4860" y="4215"/>
                    <a:pt x="4769" y="4215"/>
                  </a:cubicBezTo>
                  <a:cubicBezTo>
                    <a:pt x="4744" y="4215"/>
                    <a:pt x="4717" y="4206"/>
                    <a:pt x="4692" y="4183"/>
                  </a:cubicBezTo>
                  <a:cubicBezTo>
                    <a:pt x="4474" y="3976"/>
                    <a:pt x="4313" y="3723"/>
                    <a:pt x="4232" y="3436"/>
                  </a:cubicBezTo>
                  <a:cubicBezTo>
                    <a:pt x="4041" y="3370"/>
                    <a:pt x="3842" y="3338"/>
                    <a:pt x="3642" y="3338"/>
                  </a:cubicBezTo>
                  <a:cubicBezTo>
                    <a:pt x="3493" y="3338"/>
                    <a:pt x="3344" y="3355"/>
                    <a:pt x="3197" y="3390"/>
                  </a:cubicBezTo>
                  <a:cubicBezTo>
                    <a:pt x="1967" y="3666"/>
                    <a:pt x="1150" y="4770"/>
                    <a:pt x="0" y="5207"/>
                  </a:cubicBezTo>
                  <a:cubicBezTo>
                    <a:pt x="587" y="5563"/>
                    <a:pt x="886" y="6242"/>
                    <a:pt x="1277" y="6793"/>
                  </a:cubicBezTo>
                  <a:cubicBezTo>
                    <a:pt x="1702" y="7414"/>
                    <a:pt x="2381" y="7943"/>
                    <a:pt x="3151" y="8035"/>
                  </a:cubicBezTo>
                  <a:cubicBezTo>
                    <a:pt x="3228" y="8045"/>
                    <a:pt x="3305" y="8050"/>
                    <a:pt x="3381" y="8050"/>
                  </a:cubicBezTo>
                  <a:cubicBezTo>
                    <a:pt x="4032" y="8050"/>
                    <a:pt x="4636" y="7704"/>
                    <a:pt x="4945" y="7127"/>
                  </a:cubicBezTo>
                  <a:cubicBezTo>
                    <a:pt x="5129" y="6805"/>
                    <a:pt x="5140" y="6414"/>
                    <a:pt x="5002" y="6081"/>
                  </a:cubicBezTo>
                  <a:cubicBezTo>
                    <a:pt x="4869" y="5791"/>
                    <a:pt x="4573" y="5620"/>
                    <a:pt x="4262" y="5620"/>
                  </a:cubicBezTo>
                  <a:cubicBezTo>
                    <a:pt x="4252" y="5620"/>
                    <a:pt x="4242" y="5620"/>
                    <a:pt x="4232" y="5621"/>
                  </a:cubicBezTo>
                  <a:cubicBezTo>
                    <a:pt x="3910" y="5632"/>
                    <a:pt x="3634" y="5839"/>
                    <a:pt x="3542" y="6138"/>
                  </a:cubicBezTo>
                  <a:cubicBezTo>
                    <a:pt x="3439" y="6437"/>
                    <a:pt x="3508" y="6782"/>
                    <a:pt x="3726" y="7012"/>
                  </a:cubicBezTo>
                  <a:cubicBezTo>
                    <a:pt x="3807" y="7093"/>
                    <a:pt x="3733" y="7202"/>
                    <a:pt x="3643" y="7202"/>
                  </a:cubicBezTo>
                  <a:cubicBezTo>
                    <a:pt x="3617" y="7202"/>
                    <a:pt x="3590" y="7193"/>
                    <a:pt x="3565" y="7173"/>
                  </a:cubicBezTo>
                  <a:cubicBezTo>
                    <a:pt x="3243" y="6874"/>
                    <a:pt x="3140" y="6414"/>
                    <a:pt x="3301" y="6012"/>
                  </a:cubicBezTo>
                  <a:cubicBezTo>
                    <a:pt x="3447" y="5618"/>
                    <a:pt x="3824" y="5367"/>
                    <a:pt x="4249" y="5367"/>
                  </a:cubicBezTo>
                  <a:cubicBezTo>
                    <a:pt x="4259" y="5367"/>
                    <a:pt x="4269" y="5367"/>
                    <a:pt x="4278" y="5368"/>
                  </a:cubicBezTo>
                  <a:cubicBezTo>
                    <a:pt x="4658" y="5368"/>
                    <a:pt x="5002" y="5563"/>
                    <a:pt x="5198" y="5897"/>
                  </a:cubicBezTo>
                  <a:cubicBezTo>
                    <a:pt x="5405" y="6288"/>
                    <a:pt x="5416" y="6747"/>
                    <a:pt x="5232" y="7150"/>
                  </a:cubicBezTo>
                  <a:cubicBezTo>
                    <a:pt x="5106" y="7437"/>
                    <a:pt x="4911" y="7679"/>
                    <a:pt x="4658" y="7874"/>
                  </a:cubicBezTo>
                  <a:cubicBezTo>
                    <a:pt x="5014" y="7966"/>
                    <a:pt x="5336" y="8139"/>
                    <a:pt x="5612" y="8392"/>
                  </a:cubicBezTo>
                  <a:cubicBezTo>
                    <a:pt x="6014" y="8725"/>
                    <a:pt x="6348" y="9139"/>
                    <a:pt x="6819" y="9392"/>
                  </a:cubicBezTo>
                  <a:cubicBezTo>
                    <a:pt x="7195" y="9595"/>
                    <a:pt x="7624" y="9707"/>
                    <a:pt x="8048" y="9707"/>
                  </a:cubicBezTo>
                  <a:cubicBezTo>
                    <a:pt x="8466" y="9707"/>
                    <a:pt x="8880" y="9598"/>
                    <a:pt x="9234" y="9358"/>
                  </a:cubicBezTo>
                  <a:cubicBezTo>
                    <a:pt x="9867" y="8909"/>
                    <a:pt x="10246" y="8070"/>
                    <a:pt x="10016" y="7322"/>
                  </a:cubicBezTo>
                  <a:cubicBezTo>
                    <a:pt x="9867" y="6885"/>
                    <a:pt x="9487" y="6575"/>
                    <a:pt x="9039" y="6517"/>
                  </a:cubicBezTo>
                  <a:cubicBezTo>
                    <a:pt x="8979" y="6508"/>
                    <a:pt x="8920" y="6503"/>
                    <a:pt x="8862" y="6503"/>
                  </a:cubicBezTo>
                  <a:cubicBezTo>
                    <a:pt x="8501" y="6503"/>
                    <a:pt x="8166" y="6682"/>
                    <a:pt x="7958" y="6989"/>
                  </a:cubicBezTo>
                  <a:cubicBezTo>
                    <a:pt x="7739" y="7311"/>
                    <a:pt x="7751" y="7736"/>
                    <a:pt x="7992" y="8047"/>
                  </a:cubicBezTo>
                  <a:cubicBezTo>
                    <a:pt x="8234" y="8334"/>
                    <a:pt x="8590" y="8507"/>
                    <a:pt x="8958" y="8530"/>
                  </a:cubicBezTo>
                  <a:cubicBezTo>
                    <a:pt x="9131" y="8530"/>
                    <a:pt x="9131" y="8771"/>
                    <a:pt x="8958" y="8771"/>
                  </a:cubicBezTo>
                  <a:cubicBezTo>
                    <a:pt x="8930" y="8774"/>
                    <a:pt x="8903" y="8776"/>
                    <a:pt x="8875" y="8776"/>
                  </a:cubicBezTo>
                  <a:cubicBezTo>
                    <a:pt x="8798" y="8776"/>
                    <a:pt x="8720" y="8765"/>
                    <a:pt x="8636" y="8748"/>
                  </a:cubicBezTo>
                  <a:cubicBezTo>
                    <a:pt x="8211" y="8656"/>
                    <a:pt x="7843" y="8380"/>
                    <a:pt x="7647" y="7989"/>
                  </a:cubicBezTo>
                  <a:cubicBezTo>
                    <a:pt x="7463" y="7575"/>
                    <a:pt x="7532" y="7081"/>
                    <a:pt x="7831" y="6736"/>
                  </a:cubicBezTo>
                  <a:cubicBezTo>
                    <a:pt x="8090" y="6412"/>
                    <a:pt x="8469" y="6265"/>
                    <a:pt x="8853" y="6265"/>
                  </a:cubicBezTo>
                  <a:cubicBezTo>
                    <a:pt x="9424" y="6265"/>
                    <a:pt x="10008" y="6589"/>
                    <a:pt x="10235" y="7138"/>
                  </a:cubicBezTo>
                  <a:cubicBezTo>
                    <a:pt x="10373" y="7483"/>
                    <a:pt x="10396" y="7851"/>
                    <a:pt x="10315" y="8208"/>
                  </a:cubicBezTo>
                  <a:cubicBezTo>
                    <a:pt x="10580" y="8369"/>
                    <a:pt x="10878" y="8484"/>
                    <a:pt x="11189" y="8541"/>
                  </a:cubicBezTo>
                  <a:cubicBezTo>
                    <a:pt x="11325" y="8567"/>
                    <a:pt x="11462" y="8579"/>
                    <a:pt x="11600" y="8579"/>
                  </a:cubicBezTo>
                  <a:cubicBezTo>
                    <a:pt x="12078" y="8579"/>
                    <a:pt x="12555" y="8427"/>
                    <a:pt x="12948" y="8150"/>
                  </a:cubicBezTo>
                  <a:cubicBezTo>
                    <a:pt x="13431" y="7794"/>
                    <a:pt x="13776" y="7288"/>
                    <a:pt x="13926" y="6713"/>
                  </a:cubicBezTo>
                  <a:cubicBezTo>
                    <a:pt x="13939" y="6668"/>
                    <a:pt x="13970" y="6650"/>
                    <a:pt x="14002" y="6650"/>
                  </a:cubicBezTo>
                  <a:cubicBezTo>
                    <a:pt x="14052" y="6650"/>
                    <a:pt x="14105" y="6696"/>
                    <a:pt x="14098" y="6759"/>
                  </a:cubicBezTo>
                  <a:cubicBezTo>
                    <a:pt x="14041" y="7127"/>
                    <a:pt x="13903" y="7472"/>
                    <a:pt x="13684" y="7771"/>
                  </a:cubicBezTo>
                  <a:cubicBezTo>
                    <a:pt x="13772" y="7785"/>
                    <a:pt x="13860" y="7793"/>
                    <a:pt x="13949" y="7793"/>
                  </a:cubicBezTo>
                  <a:cubicBezTo>
                    <a:pt x="14140" y="7793"/>
                    <a:pt x="14331" y="7757"/>
                    <a:pt x="14512" y="7679"/>
                  </a:cubicBezTo>
                  <a:cubicBezTo>
                    <a:pt x="15064" y="7460"/>
                    <a:pt x="15467" y="7012"/>
                    <a:pt x="15835" y="6563"/>
                  </a:cubicBezTo>
                  <a:cubicBezTo>
                    <a:pt x="16019" y="6345"/>
                    <a:pt x="16214" y="6138"/>
                    <a:pt x="16409" y="5943"/>
                  </a:cubicBezTo>
                  <a:cubicBezTo>
                    <a:pt x="16559" y="5816"/>
                    <a:pt x="16708" y="5701"/>
                    <a:pt x="16869" y="5609"/>
                  </a:cubicBezTo>
                  <a:cubicBezTo>
                    <a:pt x="16318" y="5368"/>
                    <a:pt x="15950" y="4804"/>
                    <a:pt x="15524" y="4390"/>
                  </a:cubicBezTo>
                  <a:cubicBezTo>
                    <a:pt x="15260" y="4137"/>
                    <a:pt x="14984" y="3907"/>
                    <a:pt x="14685" y="3712"/>
                  </a:cubicBezTo>
                  <a:cubicBezTo>
                    <a:pt x="14386" y="3505"/>
                    <a:pt x="14064" y="3344"/>
                    <a:pt x="13730" y="3240"/>
                  </a:cubicBezTo>
                  <a:cubicBezTo>
                    <a:pt x="13583" y="3198"/>
                    <a:pt x="13434" y="3178"/>
                    <a:pt x="13286" y="3178"/>
                  </a:cubicBezTo>
                  <a:cubicBezTo>
                    <a:pt x="13109" y="3178"/>
                    <a:pt x="12933" y="3207"/>
                    <a:pt x="12764" y="3263"/>
                  </a:cubicBezTo>
                  <a:cubicBezTo>
                    <a:pt x="12477" y="3367"/>
                    <a:pt x="12235" y="3585"/>
                    <a:pt x="12109" y="3861"/>
                  </a:cubicBezTo>
                  <a:cubicBezTo>
                    <a:pt x="11982" y="4137"/>
                    <a:pt x="11994" y="4459"/>
                    <a:pt x="12132" y="4724"/>
                  </a:cubicBezTo>
                  <a:cubicBezTo>
                    <a:pt x="12270" y="4965"/>
                    <a:pt x="12523" y="5115"/>
                    <a:pt x="12787" y="5126"/>
                  </a:cubicBezTo>
                  <a:cubicBezTo>
                    <a:pt x="12797" y="5127"/>
                    <a:pt x="12807" y="5127"/>
                    <a:pt x="12817" y="5127"/>
                  </a:cubicBezTo>
                  <a:cubicBezTo>
                    <a:pt x="13059" y="5127"/>
                    <a:pt x="13286" y="4991"/>
                    <a:pt x="13397" y="4781"/>
                  </a:cubicBezTo>
                  <a:cubicBezTo>
                    <a:pt x="13512" y="4563"/>
                    <a:pt x="13500" y="4310"/>
                    <a:pt x="13362" y="4114"/>
                  </a:cubicBezTo>
                  <a:cubicBezTo>
                    <a:pt x="13292" y="4018"/>
                    <a:pt x="13395" y="3902"/>
                    <a:pt x="13494" y="3902"/>
                  </a:cubicBezTo>
                  <a:cubicBezTo>
                    <a:pt x="13525" y="3902"/>
                    <a:pt x="13556" y="3914"/>
                    <a:pt x="13581" y="3942"/>
                  </a:cubicBezTo>
                  <a:cubicBezTo>
                    <a:pt x="13788" y="4229"/>
                    <a:pt x="13811" y="4609"/>
                    <a:pt x="13638" y="4919"/>
                  </a:cubicBezTo>
                  <a:cubicBezTo>
                    <a:pt x="13480" y="5205"/>
                    <a:pt x="13175" y="5383"/>
                    <a:pt x="12850" y="5383"/>
                  </a:cubicBezTo>
                  <a:cubicBezTo>
                    <a:pt x="12821" y="5383"/>
                    <a:pt x="12793" y="5382"/>
                    <a:pt x="12764" y="5379"/>
                  </a:cubicBezTo>
                  <a:cubicBezTo>
                    <a:pt x="12442" y="5356"/>
                    <a:pt x="12143" y="5184"/>
                    <a:pt x="11948" y="4931"/>
                  </a:cubicBezTo>
                  <a:cubicBezTo>
                    <a:pt x="11752" y="4632"/>
                    <a:pt x="11706" y="4264"/>
                    <a:pt x="11810" y="3919"/>
                  </a:cubicBezTo>
                  <a:cubicBezTo>
                    <a:pt x="11959" y="3447"/>
                    <a:pt x="12350" y="3091"/>
                    <a:pt x="12822" y="2976"/>
                  </a:cubicBezTo>
                  <a:cubicBezTo>
                    <a:pt x="12799" y="2872"/>
                    <a:pt x="12776" y="2780"/>
                    <a:pt x="12753" y="2688"/>
                  </a:cubicBezTo>
                  <a:cubicBezTo>
                    <a:pt x="12707" y="2562"/>
                    <a:pt x="12649" y="2435"/>
                    <a:pt x="12580" y="2309"/>
                  </a:cubicBezTo>
                  <a:cubicBezTo>
                    <a:pt x="12339" y="1883"/>
                    <a:pt x="11959" y="1538"/>
                    <a:pt x="11499" y="1354"/>
                  </a:cubicBezTo>
                  <a:cubicBezTo>
                    <a:pt x="11213" y="1236"/>
                    <a:pt x="10910" y="1176"/>
                    <a:pt x="10603" y="1176"/>
                  </a:cubicBezTo>
                  <a:cubicBezTo>
                    <a:pt x="10404" y="1176"/>
                    <a:pt x="10203" y="1201"/>
                    <a:pt x="10005" y="1251"/>
                  </a:cubicBezTo>
                  <a:cubicBezTo>
                    <a:pt x="9993" y="1366"/>
                    <a:pt x="9970" y="1469"/>
                    <a:pt x="9924" y="1584"/>
                  </a:cubicBezTo>
                  <a:cubicBezTo>
                    <a:pt x="9913" y="1603"/>
                    <a:pt x="9895" y="1610"/>
                    <a:pt x="9877" y="1610"/>
                  </a:cubicBezTo>
                  <a:cubicBezTo>
                    <a:pt x="9837" y="1610"/>
                    <a:pt x="9793" y="1574"/>
                    <a:pt x="9809" y="1527"/>
                  </a:cubicBezTo>
                  <a:cubicBezTo>
                    <a:pt x="9913" y="1193"/>
                    <a:pt x="9855" y="814"/>
                    <a:pt x="9648" y="527"/>
                  </a:cubicBezTo>
                  <a:cubicBezTo>
                    <a:pt x="9430" y="228"/>
                    <a:pt x="9096" y="44"/>
                    <a:pt x="8740" y="9"/>
                  </a:cubicBezTo>
                  <a:cubicBezTo>
                    <a:pt x="8681" y="3"/>
                    <a:pt x="8622" y="0"/>
                    <a:pt x="85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11"/>
            <p:cNvSpPr/>
            <p:nvPr/>
          </p:nvSpPr>
          <p:spPr>
            <a:xfrm>
              <a:off x="887820" y="646086"/>
              <a:ext cx="228874" cy="194652"/>
            </a:xfrm>
            <a:custGeom>
              <a:rect b="b" l="l" r="r" t="t"/>
              <a:pathLst>
                <a:path extrusionOk="0" h="2133" w="2508">
                  <a:moveTo>
                    <a:pt x="265" y="1"/>
                  </a:moveTo>
                  <a:cubicBezTo>
                    <a:pt x="171" y="1"/>
                    <a:pt x="115" y="49"/>
                    <a:pt x="28" y="49"/>
                  </a:cubicBezTo>
                  <a:cubicBezTo>
                    <a:pt x="19" y="49"/>
                    <a:pt x="10" y="48"/>
                    <a:pt x="1" y="47"/>
                  </a:cubicBezTo>
                  <a:lnTo>
                    <a:pt x="1" y="47"/>
                  </a:lnTo>
                  <a:cubicBezTo>
                    <a:pt x="24" y="484"/>
                    <a:pt x="139" y="898"/>
                    <a:pt x="346" y="1289"/>
                  </a:cubicBezTo>
                  <a:cubicBezTo>
                    <a:pt x="553" y="1668"/>
                    <a:pt x="898" y="1956"/>
                    <a:pt x="1312" y="2082"/>
                  </a:cubicBezTo>
                  <a:cubicBezTo>
                    <a:pt x="1426" y="2116"/>
                    <a:pt x="1543" y="2133"/>
                    <a:pt x="1659" y="2133"/>
                  </a:cubicBezTo>
                  <a:cubicBezTo>
                    <a:pt x="1974" y="2133"/>
                    <a:pt x="2281" y="2010"/>
                    <a:pt x="2508" y="1783"/>
                  </a:cubicBezTo>
                  <a:lnTo>
                    <a:pt x="2508" y="1783"/>
                  </a:lnTo>
                  <a:cubicBezTo>
                    <a:pt x="2337" y="1834"/>
                    <a:pt x="2159" y="1860"/>
                    <a:pt x="1980" y="1860"/>
                  </a:cubicBezTo>
                  <a:cubicBezTo>
                    <a:pt x="1834" y="1860"/>
                    <a:pt x="1687" y="1843"/>
                    <a:pt x="1542" y="1806"/>
                  </a:cubicBezTo>
                  <a:cubicBezTo>
                    <a:pt x="1427" y="1783"/>
                    <a:pt x="1312" y="1737"/>
                    <a:pt x="1208" y="1680"/>
                  </a:cubicBezTo>
                  <a:cubicBezTo>
                    <a:pt x="978" y="1507"/>
                    <a:pt x="794" y="1277"/>
                    <a:pt x="702" y="1013"/>
                  </a:cubicBezTo>
                  <a:cubicBezTo>
                    <a:pt x="576" y="725"/>
                    <a:pt x="495" y="392"/>
                    <a:pt x="622" y="104"/>
                  </a:cubicBezTo>
                  <a:cubicBezTo>
                    <a:pt x="507" y="47"/>
                    <a:pt x="392" y="12"/>
                    <a:pt x="2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11"/>
            <p:cNvSpPr/>
            <p:nvPr/>
          </p:nvSpPr>
          <p:spPr>
            <a:xfrm>
              <a:off x="1398862" y="893759"/>
              <a:ext cx="158606" cy="139533"/>
            </a:xfrm>
            <a:custGeom>
              <a:rect b="b" l="l" r="r" t="t"/>
              <a:pathLst>
                <a:path extrusionOk="0" h="1529" w="1738">
                  <a:moveTo>
                    <a:pt x="219" y="1"/>
                  </a:moveTo>
                  <a:lnTo>
                    <a:pt x="219" y="1"/>
                  </a:lnTo>
                  <a:cubicBezTo>
                    <a:pt x="58" y="231"/>
                    <a:pt x="1" y="518"/>
                    <a:pt x="47" y="794"/>
                  </a:cubicBezTo>
                  <a:cubicBezTo>
                    <a:pt x="139" y="1128"/>
                    <a:pt x="380" y="1392"/>
                    <a:pt x="714" y="1484"/>
                  </a:cubicBezTo>
                  <a:cubicBezTo>
                    <a:pt x="807" y="1514"/>
                    <a:pt x="903" y="1528"/>
                    <a:pt x="998" y="1528"/>
                  </a:cubicBezTo>
                  <a:cubicBezTo>
                    <a:pt x="1125" y="1528"/>
                    <a:pt x="1251" y="1502"/>
                    <a:pt x="1369" y="1450"/>
                  </a:cubicBezTo>
                  <a:cubicBezTo>
                    <a:pt x="1576" y="1358"/>
                    <a:pt x="1714" y="1162"/>
                    <a:pt x="1737" y="932"/>
                  </a:cubicBezTo>
                  <a:lnTo>
                    <a:pt x="1737" y="932"/>
                  </a:lnTo>
                  <a:cubicBezTo>
                    <a:pt x="1546" y="1073"/>
                    <a:pt x="1311" y="1143"/>
                    <a:pt x="1078" y="1143"/>
                  </a:cubicBezTo>
                  <a:cubicBezTo>
                    <a:pt x="1045" y="1143"/>
                    <a:pt x="1011" y="1142"/>
                    <a:pt x="978" y="1139"/>
                  </a:cubicBezTo>
                  <a:cubicBezTo>
                    <a:pt x="702" y="1105"/>
                    <a:pt x="461" y="944"/>
                    <a:pt x="311" y="714"/>
                  </a:cubicBezTo>
                  <a:cubicBezTo>
                    <a:pt x="242" y="599"/>
                    <a:pt x="208" y="472"/>
                    <a:pt x="208" y="346"/>
                  </a:cubicBezTo>
                  <a:cubicBezTo>
                    <a:pt x="196" y="265"/>
                    <a:pt x="277" y="35"/>
                    <a:pt x="2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11"/>
            <p:cNvSpPr/>
            <p:nvPr/>
          </p:nvSpPr>
          <p:spPr>
            <a:xfrm>
              <a:off x="275025" y="537489"/>
              <a:ext cx="1626574" cy="928910"/>
            </a:xfrm>
            <a:custGeom>
              <a:rect b="b" l="l" r="r" t="t"/>
              <a:pathLst>
                <a:path extrusionOk="0" h="10179" w="17824">
                  <a:moveTo>
                    <a:pt x="9046" y="216"/>
                  </a:moveTo>
                  <a:cubicBezTo>
                    <a:pt x="9105" y="216"/>
                    <a:pt x="9164" y="219"/>
                    <a:pt x="9223" y="225"/>
                  </a:cubicBezTo>
                  <a:cubicBezTo>
                    <a:pt x="9579" y="260"/>
                    <a:pt x="9913" y="444"/>
                    <a:pt x="10131" y="743"/>
                  </a:cubicBezTo>
                  <a:cubicBezTo>
                    <a:pt x="10338" y="1030"/>
                    <a:pt x="10396" y="1409"/>
                    <a:pt x="10292" y="1743"/>
                  </a:cubicBezTo>
                  <a:cubicBezTo>
                    <a:pt x="10276" y="1790"/>
                    <a:pt x="10320" y="1826"/>
                    <a:pt x="10360" y="1826"/>
                  </a:cubicBezTo>
                  <a:cubicBezTo>
                    <a:pt x="10378" y="1826"/>
                    <a:pt x="10396" y="1819"/>
                    <a:pt x="10407" y="1800"/>
                  </a:cubicBezTo>
                  <a:cubicBezTo>
                    <a:pt x="10453" y="1685"/>
                    <a:pt x="10476" y="1582"/>
                    <a:pt x="10488" y="1467"/>
                  </a:cubicBezTo>
                  <a:cubicBezTo>
                    <a:pt x="10686" y="1417"/>
                    <a:pt x="10887" y="1392"/>
                    <a:pt x="11086" y="1392"/>
                  </a:cubicBezTo>
                  <a:cubicBezTo>
                    <a:pt x="11393" y="1392"/>
                    <a:pt x="11696" y="1452"/>
                    <a:pt x="11982" y="1570"/>
                  </a:cubicBezTo>
                  <a:cubicBezTo>
                    <a:pt x="12442" y="1754"/>
                    <a:pt x="12822" y="2099"/>
                    <a:pt x="13063" y="2525"/>
                  </a:cubicBezTo>
                  <a:cubicBezTo>
                    <a:pt x="13132" y="2651"/>
                    <a:pt x="13190" y="2778"/>
                    <a:pt x="13236" y="2904"/>
                  </a:cubicBezTo>
                  <a:cubicBezTo>
                    <a:pt x="13259" y="2996"/>
                    <a:pt x="13282" y="3088"/>
                    <a:pt x="13305" y="3192"/>
                  </a:cubicBezTo>
                  <a:cubicBezTo>
                    <a:pt x="12833" y="3307"/>
                    <a:pt x="12442" y="3663"/>
                    <a:pt x="12293" y="4135"/>
                  </a:cubicBezTo>
                  <a:cubicBezTo>
                    <a:pt x="12189" y="4480"/>
                    <a:pt x="12235" y="4848"/>
                    <a:pt x="12431" y="5147"/>
                  </a:cubicBezTo>
                  <a:cubicBezTo>
                    <a:pt x="12626" y="5400"/>
                    <a:pt x="12925" y="5572"/>
                    <a:pt x="13247" y="5595"/>
                  </a:cubicBezTo>
                  <a:cubicBezTo>
                    <a:pt x="13276" y="5598"/>
                    <a:pt x="13304" y="5599"/>
                    <a:pt x="13333" y="5599"/>
                  </a:cubicBezTo>
                  <a:cubicBezTo>
                    <a:pt x="13658" y="5599"/>
                    <a:pt x="13963" y="5421"/>
                    <a:pt x="14121" y="5135"/>
                  </a:cubicBezTo>
                  <a:cubicBezTo>
                    <a:pt x="14294" y="4825"/>
                    <a:pt x="14271" y="4445"/>
                    <a:pt x="14064" y="4158"/>
                  </a:cubicBezTo>
                  <a:cubicBezTo>
                    <a:pt x="14039" y="4130"/>
                    <a:pt x="14008" y="4118"/>
                    <a:pt x="13977" y="4118"/>
                  </a:cubicBezTo>
                  <a:cubicBezTo>
                    <a:pt x="13878" y="4118"/>
                    <a:pt x="13775" y="4234"/>
                    <a:pt x="13845" y="4330"/>
                  </a:cubicBezTo>
                  <a:cubicBezTo>
                    <a:pt x="13983" y="4526"/>
                    <a:pt x="13995" y="4779"/>
                    <a:pt x="13880" y="4997"/>
                  </a:cubicBezTo>
                  <a:cubicBezTo>
                    <a:pt x="13769" y="5207"/>
                    <a:pt x="13542" y="5343"/>
                    <a:pt x="13300" y="5343"/>
                  </a:cubicBezTo>
                  <a:cubicBezTo>
                    <a:pt x="13290" y="5343"/>
                    <a:pt x="13280" y="5343"/>
                    <a:pt x="13270" y="5342"/>
                  </a:cubicBezTo>
                  <a:cubicBezTo>
                    <a:pt x="13006" y="5331"/>
                    <a:pt x="12753" y="5181"/>
                    <a:pt x="12615" y="4940"/>
                  </a:cubicBezTo>
                  <a:cubicBezTo>
                    <a:pt x="12477" y="4675"/>
                    <a:pt x="12465" y="4353"/>
                    <a:pt x="12592" y="4077"/>
                  </a:cubicBezTo>
                  <a:cubicBezTo>
                    <a:pt x="12718" y="3801"/>
                    <a:pt x="12960" y="3583"/>
                    <a:pt x="13247" y="3479"/>
                  </a:cubicBezTo>
                  <a:cubicBezTo>
                    <a:pt x="13416" y="3423"/>
                    <a:pt x="13592" y="3394"/>
                    <a:pt x="13769" y="3394"/>
                  </a:cubicBezTo>
                  <a:cubicBezTo>
                    <a:pt x="13917" y="3394"/>
                    <a:pt x="14066" y="3414"/>
                    <a:pt x="14213" y="3456"/>
                  </a:cubicBezTo>
                  <a:cubicBezTo>
                    <a:pt x="14547" y="3560"/>
                    <a:pt x="14869" y="3721"/>
                    <a:pt x="15168" y="3928"/>
                  </a:cubicBezTo>
                  <a:cubicBezTo>
                    <a:pt x="15467" y="4123"/>
                    <a:pt x="15743" y="4353"/>
                    <a:pt x="16007" y="4606"/>
                  </a:cubicBezTo>
                  <a:cubicBezTo>
                    <a:pt x="16433" y="5020"/>
                    <a:pt x="16801" y="5584"/>
                    <a:pt x="17352" y="5825"/>
                  </a:cubicBezTo>
                  <a:cubicBezTo>
                    <a:pt x="17191" y="5917"/>
                    <a:pt x="17042" y="6032"/>
                    <a:pt x="16892" y="6159"/>
                  </a:cubicBezTo>
                  <a:cubicBezTo>
                    <a:pt x="16697" y="6354"/>
                    <a:pt x="16502" y="6561"/>
                    <a:pt x="16318" y="6779"/>
                  </a:cubicBezTo>
                  <a:cubicBezTo>
                    <a:pt x="15950" y="7228"/>
                    <a:pt x="15547" y="7676"/>
                    <a:pt x="14995" y="7895"/>
                  </a:cubicBezTo>
                  <a:cubicBezTo>
                    <a:pt x="14814" y="7973"/>
                    <a:pt x="14623" y="8009"/>
                    <a:pt x="14432" y="8009"/>
                  </a:cubicBezTo>
                  <a:cubicBezTo>
                    <a:pt x="14343" y="8009"/>
                    <a:pt x="14255" y="8001"/>
                    <a:pt x="14167" y="7987"/>
                  </a:cubicBezTo>
                  <a:cubicBezTo>
                    <a:pt x="14386" y="7688"/>
                    <a:pt x="14524" y="7343"/>
                    <a:pt x="14581" y="6975"/>
                  </a:cubicBezTo>
                  <a:cubicBezTo>
                    <a:pt x="14588" y="6912"/>
                    <a:pt x="14535" y="6866"/>
                    <a:pt x="14485" y="6866"/>
                  </a:cubicBezTo>
                  <a:cubicBezTo>
                    <a:pt x="14453" y="6866"/>
                    <a:pt x="14422" y="6884"/>
                    <a:pt x="14409" y="6929"/>
                  </a:cubicBezTo>
                  <a:cubicBezTo>
                    <a:pt x="14259" y="7504"/>
                    <a:pt x="13914" y="8010"/>
                    <a:pt x="13431" y="8366"/>
                  </a:cubicBezTo>
                  <a:cubicBezTo>
                    <a:pt x="13038" y="8643"/>
                    <a:pt x="12561" y="8795"/>
                    <a:pt x="12083" y="8795"/>
                  </a:cubicBezTo>
                  <a:cubicBezTo>
                    <a:pt x="11945" y="8795"/>
                    <a:pt x="11808" y="8783"/>
                    <a:pt x="11672" y="8757"/>
                  </a:cubicBezTo>
                  <a:cubicBezTo>
                    <a:pt x="11361" y="8700"/>
                    <a:pt x="11063" y="8585"/>
                    <a:pt x="10798" y="8424"/>
                  </a:cubicBezTo>
                  <a:cubicBezTo>
                    <a:pt x="10879" y="8067"/>
                    <a:pt x="10856" y="7699"/>
                    <a:pt x="10718" y="7354"/>
                  </a:cubicBezTo>
                  <a:cubicBezTo>
                    <a:pt x="10491" y="6805"/>
                    <a:pt x="9907" y="6481"/>
                    <a:pt x="9336" y="6481"/>
                  </a:cubicBezTo>
                  <a:cubicBezTo>
                    <a:pt x="8952" y="6481"/>
                    <a:pt x="8573" y="6628"/>
                    <a:pt x="8314" y="6952"/>
                  </a:cubicBezTo>
                  <a:cubicBezTo>
                    <a:pt x="8015" y="7297"/>
                    <a:pt x="7946" y="7791"/>
                    <a:pt x="8130" y="8205"/>
                  </a:cubicBezTo>
                  <a:cubicBezTo>
                    <a:pt x="8326" y="8596"/>
                    <a:pt x="8694" y="8872"/>
                    <a:pt x="9119" y="8964"/>
                  </a:cubicBezTo>
                  <a:cubicBezTo>
                    <a:pt x="9203" y="8981"/>
                    <a:pt x="9281" y="8992"/>
                    <a:pt x="9358" y="8992"/>
                  </a:cubicBezTo>
                  <a:cubicBezTo>
                    <a:pt x="9386" y="8992"/>
                    <a:pt x="9413" y="8990"/>
                    <a:pt x="9441" y="8987"/>
                  </a:cubicBezTo>
                  <a:cubicBezTo>
                    <a:pt x="9614" y="8987"/>
                    <a:pt x="9614" y="8746"/>
                    <a:pt x="9441" y="8746"/>
                  </a:cubicBezTo>
                  <a:cubicBezTo>
                    <a:pt x="9073" y="8723"/>
                    <a:pt x="8717" y="8550"/>
                    <a:pt x="8475" y="8263"/>
                  </a:cubicBezTo>
                  <a:cubicBezTo>
                    <a:pt x="8234" y="7952"/>
                    <a:pt x="8222" y="7527"/>
                    <a:pt x="8441" y="7205"/>
                  </a:cubicBezTo>
                  <a:cubicBezTo>
                    <a:pt x="8649" y="6898"/>
                    <a:pt x="8984" y="6719"/>
                    <a:pt x="9345" y="6719"/>
                  </a:cubicBezTo>
                  <a:cubicBezTo>
                    <a:pt x="9403" y="6719"/>
                    <a:pt x="9462" y="6724"/>
                    <a:pt x="9522" y="6733"/>
                  </a:cubicBezTo>
                  <a:cubicBezTo>
                    <a:pt x="9970" y="6791"/>
                    <a:pt x="10350" y="7101"/>
                    <a:pt x="10499" y="7538"/>
                  </a:cubicBezTo>
                  <a:cubicBezTo>
                    <a:pt x="10729" y="8286"/>
                    <a:pt x="10350" y="9125"/>
                    <a:pt x="9717" y="9574"/>
                  </a:cubicBezTo>
                  <a:cubicBezTo>
                    <a:pt x="9363" y="9814"/>
                    <a:pt x="8949" y="9923"/>
                    <a:pt x="8531" y="9923"/>
                  </a:cubicBezTo>
                  <a:cubicBezTo>
                    <a:pt x="8107" y="9923"/>
                    <a:pt x="7678" y="9811"/>
                    <a:pt x="7302" y="9608"/>
                  </a:cubicBezTo>
                  <a:cubicBezTo>
                    <a:pt x="6831" y="9355"/>
                    <a:pt x="6497" y="8941"/>
                    <a:pt x="6095" y="8608"/>
                  </a:cubicBezTo>
                  <a:cubicBezTo>
                    <a:pt x="5819" y="8355"/>
                    <a:pt x="5497" y="8182"/>
                    <a:pt x="5141" y="8090"/>
                  </a:cubicBezTo>
                  <a:cubicBezTo>
                    <a:pt x="5394" y="7895"/>
                    <a:pt x="5589" y="7653"/>
                    <a:pt x="5715" y="7366"/>
                  </a:cubicBezTo>
                  <a:cubicBezTo>
                    <a:pt x="5899" y="6963"/>
                    <a:pt x="5888" y="6504"/>
                    <a:pt x="5681" y="6113"/>
                  </a:cubicBezTo>
                  <a:cubicBezTo>
                    <a:pt x="5485" y="5779"/>
                    <a:pt x="5141" y="5584"/>
                    <a:pt x="4761" y="5584"/>
                  </a:cubicBezTo>
                  <a:cubicBezTo>
                    <a:pt x="4752" y="5583"/>
                    <a:pt x="4742" y="5583"/>
                    <a:pt x="4732" y="5583"/>
                  </a:cubicBezTo>
                  <a:cubicBezTo>
                    <a:pt x="4307" y="5583"/>
                    <a:pt x="3930" y="5834"/>
                    <a:pt x="3784" y="6228"/>
                  </a:cubicBezTo>
                  <a:cubicBezTo>
                    <a:pt x="3623" y="6630"/>
                    <a:pt x="3726" y="7090"/>
                    <a:pt x="4048" y="7389"/>
                  </a:cubicBezTo>
                  <a:cubicBezTo>
                    <a:pt x="4073" y="7409"/>
                    <a:pt x="4100" y="7418"/>
                    <a:pt x="4126" y="7418"/>
                  </a:cubicBezTo>
                  <a:cubicBezTo>
                    <a:pt x="4216" y="7418"/>
                    <a:pt x="4290" y="7309"/>
                    <a:pt x="4209" y="7228"/>
                  </a:cubicBezTo>
                  <a:cubicBezTo>
                    <a:pt x="3991" y="6998"/>
                    <a:pt x="3922" y="6653"/>
                    <a:pt x="4025" y="6354"/>
                  </a:cubicBezTo>
                  <a:cubicBezTo>
                    <a:pt x="4117" y="6055"/>
                    <a:pt x="4393" y="5848"/>
                    <a:pt x="4715" y="5837"/>
                  </a:cubicBezTo>
                  <a:cubicBezTo>
                    <a:pt x="4725" y="5836"/>
                    <a:pt x="4735" y="5836"/>
                    <a:pt x="4745" y="5836"/>
                  </a:cubicBezTo>
                  <a:cubicBezTo>
                    <a:pt x="5056" y="5836"/>
                    <a:pt x="5352" y="6007"/>
                    <a:pt x="5485" y="6297"/>
                  </a:cubicBezTo>
                  <a:cubicBezTo>
                    <a:pt x="5623" y="6630"/>
                    <a:pt x="5612" y="7021"/>
                    <a:pt x="5428" y="7343"/>
                  </a:cubicBezTo>
                  <a:cubicBezTo>
                    <a:pt x="5119" y="7920"/>
                    <a:pt x="4515" y="8266"/>
                    <a:pt x="3864" y="8266"/>
                  </a:cubicBezTo>
                  <a:cubicBezTo>
                    <a:pt x="3788" y="8266"/>
                    <a:pt x="3711" y="8261"/>
                    <a:pt x="3634" y="8251"/>
                  </a:cubicBezTo>
                  <a:cubicBezTo>
                    <a:pt x="2864" y="8159"/>
                    <a:pt x="2185" y="7630"/>
                    <a:pt x="1760" y="7009"/>
                  </a:cubicBezTo>
                  <a:cubicBezTo>
                    <a:pt x="1369" y="6458"/>
                    <a:pt x="1070" y="5779"/>
                    <a:pt x="483" y="5423"/>
                  </a:cubicBezTo>
                  <a:cubicBezTo>
                    <a:pt x="1633" y="4986"/>
                    <a:pt x="2450" y="3882"/>
                    <a:pt x="3680" y="3606"/>
                  </a:cubicBezTo>
                  <a:cubicBezTo>
                    <a:pt x="3827" y="3571"/>
                    <a:pt x="3976" y="3554"/>
                    <a:pt x="4125" y="3554"/>
                  </a:cubicBezTo>
                  <a:cubicBezTo>
                    <a:pt x="4325" y="3554"/>
                    <a:pt x="4524" y="3586"/>
                    <a:pt x="4715" y="3652"/>
                  </a:cubicBezTo>
                  <a:cubicBezTo>
                    <a:pt x="4796" y="3939"/>
                    <a:pt x="4957" y="4192"/>
                    <a:pt x="5175" y="4399"/>
                  </a:cubicBezTo>
                  <a:cubicBezTo>
                    <a:pt x="5200" y="4422"/>
                    <a:pt x="5227" y="4431"/>
                    <a:pt x="5252" y="4431"/>
                  </a:cubicBezTo>
                  <a:cubicBezTo>
                    <a:pt x="5343" y="4431"/>
                    <a:pt x="5417" y="4308"/>
                    <a:pt x="5336" y="4227"/>
                  </a:cubicBezTo>
                  <a:cubicBezTo>
                    <a:pt x="4945" y="3778"/>
                    <a:pt x="4819" y="3169"/>
                    <a:pt x="4991" y="2605"/>
                  </a:cubicBezTo>
                  <a:cubicBezTo>
                    <a:pt x="5175" y="2030"/>
                    <a:pt x="5658" y="1593"/>
                    <a:pt x="6244" y="1444"/>
                  </a:cubicBezTo>
                  <a:cubicBezTo>
                    <a:pt x="6405" y="1398"/>
                    <a:pt x="6578" y="1363"/>
                    <a:pt x="6750" y="1352"/>
                  </a:cubicBezTo>
                  <a:cubicBezTo>
                    <a:pt x="6911" y="1352"/>
                    <a:pt x="7061" y="1352"/>
                    <a:pt x="7210" y="1375"/>
                  </a:cubicBezTo>
                  <a:cubicBezTo>
                    <a:pt x="7187" y="1570"/>
                    <a:pt x="7199" y="1777"/>
                    <a:pt x="7245" y="1984"/>
                  </a:cubicBezTo>
                  <a:cubicBezTo>
                    <a:pt x="7314" y="2341"/>
                    <a:pt x="7486" y="2663"/>
                    <a:pt x="7751" y="2916"/>
                  </a:cubicBezTo>
                  <a:cubicBezTo>
                    <a:pt x="7994" y="3144"/>
                    <a:pt x="8315" y="3260"/>
                    <a:pt x="8632" y="3260"/>
                  </a:cubicBezTo>
                  <a:cubicBezTo>
                    <a:pt x="9034" y="3260"/>
                    <a:pt x="9429" y="3072"/>
                    <a:pt x="9648" y="2686"/>
                  </a:cubicBezTo>
                  <a:cubicBezTo>
                    <a:pt x="9855" y="2352"/>
                    <a:pt x="9809" y="1927"/>
                    <a:pt x="9545" y="1639"/>
                  </a:cubicBezTo>
                  <a:cubicBezTo>
                    <a:pt x="9317" y="1412"/>
                    <a:pt x="8998" y="1318"/>
                    <a:pt x="8680" y="1318"/>
                  </a:cubicBezTo>
                  <a:cubicBezTo>
                    <a:pt x="8532" y="1318"/>
                    <a:pt x="8384" y="1338"/>
                    <a:pt x="8245" y="1375"/>
                  </a:cubicBezTo>
                  <a:cubicBezTo>
                    <a:pt x="8115" y="1418"/>
                    <a:pt x="8159" y="1595"/>
                    <a:pt x="8290" y="1595"/>
                  </a:cubicBezTo>
                  <a:cubicBezTo>
                    <a:pt x="8298" y="1595"/>
                    <a:pt x="8306" y="1595"/>
                    <a:pt x="8314" y="1593"/>
                  </a:cubicBezTo>
                  <a:cubicBezTo>
                    <a:pt x="8424" y="1578"/>
                    <a:pt x="8540" y="1566"/>
                    <a:pt x="8656" y="1566"/>
                  </a:cubicBezTo>
                  <a:cubicBezTo>
                    <a:pt x="8882" y="1566"/>
                    <a:pt x="9109" y="1610"/>
                    <a:pt x="9292" y="1754"/>
                  </a:cubicBezTo>
                  <a:cubicBezTo>
                    <a:pt x="9510" y="1915"/>
                    <a:pt x="9591" y="2214"/>
                    <a:pt x="9487" y="2467"/>
                  </a:cubicBezTo>
                  <a:cubicBezTo>
                    <a:pt x="9352" y="2846"/>
                    <a:pt x="8990" y="3033"/>
                    <a:pt x="8620" y="3033"/>
                  </a:cubicBezTo>
                  <a:cubicBezTo>
                    <a:pt x="8393" y="3033"/>
                    <a:pt x="8164" y="2963"/>
                    <a:pt x="7981" y="2824"/>
                  </a:cubicBezTo>
                  <a:cubicBezTo>
                    <a:pt x="7751" y="2628"/>
                    <a:pt x="7590" y="2364"/>
                    <a:pt x="7509" y="2076"/>
                  </a:cubicBezTo>
                  <a:cubicBezTo>
                    <a:pt x="7406" y="1754"/>
                    <a:pt x="7371" y="1386"/>
                    <a:pt x="7544" y="1076"/>
                  </a:cubicBezTo>
                  <a:cubicBezTo>
                    <a:pt x="7859" y="541"/>
                    <a:pt x="8432" y="216"/>
                    <a:pt x="9046" y="216"/>
                  </a:cubicBezTo>
                  <a:close/>
                  <a:moveTo>
                    <a:pt x="9022" y="1"/>
                  </a:moveTo>
                  <a:cubicBezTo>
                    <a:pt x="8409" y="1"/>
                    <a:pt x="7803" y="333"/>
                    <a:pt x="7440" y="823"/>
                  </a:cubicBezTo>
                  <a:cubicBezTo>
                    <a:pt x="7348" y="938"/>
                    <a:pt x="7279" y="1076"/>
                    <a:pt x="7233" y="1214"/>
                  </a:cubicBezTo>
                  <a:cubicBezTo>
                    <a:pt x="7067" y="1165"/>
                    <a:pt x="6894" y="1142"/>
                    <a:pt x="6721" y="1142"/>
                  </a:cubicBezTo>
                  <a:cubicBezTo>
                    <a:pt x="6572" y="1142"/>
                    <a:pt x="6423" y="1159"/>
                    <a:pt x="6279" y="1191"/>
                  </a:cubicBezTo>
                  <a:cubicBezTo>
                    <a:pt x="5934" y="1260"/>
                    <a:pt x="5612" y="1409"/>
                    <a:pt x="5348" y="1628"/>
                  </a:cubicBezTo>
                  <a:cubicBezTo>
                    <a:pt x="4807" y="2053"/>
                    <a:pt x="4554" y="2743"/>
                    <a:pt x="4658" y="3422"/>
                  </a:cubicBezTo>
                  <a:cubicBezTo>
                    <a:pt x="4658" y="3422"/>
                    <a:pt x="4658" y="3422"/>
                    <a:pt x="4658" y="3433"/>
                  </a:cubicBezTo>
                  <a:cubicBezTo>
                    <a:pt x="4463" y="3354"/>
                    <a:pt x="4254" y="3322"/>
                    <a:pt x="4048" y="3322"/>
                  </a:cubicBezTo>
                  <a:cubicBezTo>
                    <a:pt x="3986" y="3322"/>
                    <a:pt x="3925" y="3325"/>
                    <a:pt x="3864" y="3330"/>
                  </a:cubicBezTo>
                  <a:cubicBezTo>
                    <a:pt x="3519" y="3376"/>
                    <a:pt x="3186" y="3479"/>
                    <a:pt x="2875" y="3629"/>
                  </a:cubicBezTo>
                  <a:cubicBezTo>
                    <a:pt x="2243" y="3928"/>
                    <a:pt x="1725" y="4399"/>
                    <a:pt x="1150" y="4767"/>
                  </a:cubicBezTo>
                  <a:cubicBezTo>
                    <a:pt x="828" y="4986"/>
                    <a:pt x="483" y="5147"/>
                    <a:pt x="115" y="5262"/>
                  </a:cubicBezTo>
                  <a:cubicBezTo>
                    <a:pt x="0" y="5296"/>
                    <a:pt x="0" y="5469"/>
                    <a:pt x="115" y="5503"/>
                  </a:cubicBezTo>
                  <a:cubicBezTo>
                    <a:pt x="495" y="5607"/>
                    <a:pt x="759" y="5894"/>
                    <a:pt x="978" y="6216"/>
                  </a:cubicBezTo>
                  <a:cubicBezTo>
                    <a:pt x="1185" y="6527"/>
                    <a:pt x="1369" y="6894"/>
                    <a:pt x="1610" y="7216"/>
                  </a:cubicBezTo>
                  <a:cubicBezTo>
                    <a:pt x="2105" y="7906"/>
                    <a:pt x="2875" y="8470"/>
                    <a:pt x="3749" y="8527"/>
                  </a:cubicBezTo>
                  <a:cubicBezTo>
                    <a:pt x="3790" y="8530"/>
                    <a:pt x="3830" y="8531"/>
                    <a:pt x="3870" y="8531"/>
                  </a:cubicBezTo>
                  <a:cubicBezTo>
                    <a:pt x="4230" y="8531"/>
                    <a:pt x="4576" y="8439"/>
                    <a:pt x="4876" y="8263"/>
                  </a:cubicBezTo>
                  <a:cubicBezTo>
                    <a:pt x="5325" y="8343"/>
                    <a:pt x="5727" y="8562"/>
                    <a:pt x="6049" y="8884"/>
                  </a:cubicBezTo>
                  <a:cubicBezTo>
                    <a:pt x="6428" y="9240"/>
                    <a:pt x="6773" y="9631"/>
                    <a:pt x="7245" y="9861"/>
                  </a:cubicBezTo>
                  <a:cubicBezTo>
                    <a:pt x="7645" y="10064"/>
                    <a:pt x="8098" y="10178"/>
                    <a:pt x="8546" y="10178"/>
                  </a:cubicBezTo>
                  <a:cubicBezTo>
                    <a:pt x="9037" y="10178"/>
                    <a:pt x="9521" y="10041"/>
                    <a:pt x="9924" y="9735"/>
                  </a:cubicBezTo>
                  <a:cubicBezTo>
                    <a:pt x="10292" y="9459"/>
                    <a:pt x="10568" y="9068"/>
                    <a:pt x="10729" y="8631"/>
                  </a:cubicBezTo>
                  <a:cubicBezTo>
                    <a:pt x="11138" y="8898"/>
                    <a:pt x="11616" y="9034"/>
                    <a:pt x="12099" y="9034"/>
                  </a:cubicBezTo>
                  <a:cubicBezTo>
                    <a:pt x="12241" y="9034"/>
                    <a:pt x="12382" y="9022"/>
                    <a:pt x="12523" y="8999"/>
                  </a:cubicBezTo>
                  <a:cubicBezTo>
                    <a:pt x="13109" y="8895"/>
                    <a:pt x="13650" y="8596"/>
                    <a:pt x="14029" y="8136"/>
                  </a:cubicBezTo>
                  <a:cubicBezTo>
                    <a:pt x="14187" y="8201"/>
                    <a:pt x="14348" y="8229"/>
                    <a:pt x="14508" y="8229"/>
                  </a:cubicBezTo>
                  <a:cubicBezTo>
                    <a:pt x="14917" y="8229"/>
                    <a:pt x="15320" y="8043"/>
                    <a:pt x="15651" y="7803"/>
                  </a:cubicBezTo>
                  <a:cubicBezTo>
                    <a:pt x="16145" y="7435"/>
                    <a:pt x="16490" y="6929"/>
                    <a:pt x="16904" y="6492"/>
                  </a:cubicBezTo>
                  <a:cubicBezTo>
                    <a:pt x="17122" y="6262"/>
                    <a:pt x="17387" y="6009"/>
                    <a:pt x="17686" y="5906"/>
                  </a:cubicBezTo>
                  <a:cubicBezTo>
                    <a:pt x="17812" y="5871"/>
                    <a:pt x="17824" y="5687"/>
                    <a:pt x="17697" y="5653"/>
                  </a:cubicBezTo>
                  <a:cubicBezTo>
                    <a:pt x="17375" y="5561"/>
                    <a:pt x="17088" y="5377"/>
                    <a:pt x="16869" y="5124"/>
                  </a:cubicBezTo>
                  <a:cubicBezTo>
                    <a:pt x="16605" y="4859"/>
                    <a:pt x="16375" y="4572"/>
                    <a:pt x="16099" y="4319"/>
                  </a:cubicBezTo>
                  <a:cubicBezTo>
                    <a:pt x="15812" y="4043"/>
                    <a:pt x="15478" y="3790"/>
                    <a:pt x="15133" y="3583"/>
                  </a:cubicBezTo>
                  <a:cubicBezTo>
                    <a:pt x="14788" y="3353"/>
                    <a:pt x="14409" y="3203"/>
                    <a:pt x="14006" y="3134"/>
                  </a:cubicBezTo>
                  <a:cubicBezTo>
                    <a:pt x="13924" y="3124"/>
                    <a:pt x="13841" y="3118"/>
                    <a:pt x="13759" y="3118"/>
                  </a:cubicBezTo>
                  <a:cubicBezTo>
                    <a:pt x="13659" y="3118"/>
                    <a:pt x="13561" y="3127"/>
                    <a:pt x="13466" y="3146"/>
                  </a:cubicBezTo>
                  <a:cubicBezTo>
                    <a:pt x="13454" y="3065"/>
                    <a:pt x="13431" y="2973"/>
                    <a:pt x="13408" y="2893"/>
                  </a:cubicBezTo>
                  <a:cubicBezTo>
                    <a:pt x="13374" y="2766"/>
                    <a:pt x="13328" y="2640"/>
                    <a:pt x="13259" y="2525"/>
                  </a:cubicBezTo>
                  <a:cubicBezTo>
                    <a:pt x="13155" y="2295"/>
                    <a:pt x="12994" y="2076"/>
                    <a:pt x="12810" y="1892"/>
                  </a:cubicBezTo>
                  <a:cubicBezTo>
                    <a:pt x="12431" y="1501"/>
                    <a:pt x="11913" y="1260"/>
                    <a:pt x="11361" y="1214"/>
                  </a:cubicBezTo>
                  <a:cubicBezTo>
                    <a:pt x="11288" y="1205"/>
                    <a:pt x="11214" y="1201"/>
                    <a:pt x="11139" y="1201"/>
                  </a:cubicBezTo>
                  <a:cubicBezTo>
                    <a:pt x="10922" y="1201"/>
                    <a:pt x="10702" y="1237"/>
                    <a:pt x="10488" y="1306"/>
                  </a:cubicBezTo>
                  <a:cubicBezTo>
                    <a:pt x="10488" y="1111"/>
                    <a:pt x="10442" y="927"/>
                    <a:pt x="10350" y="754"/>
                  </a:cubicBezTo>
                  <a:cubicBezTo>
                    <a:pt x="10166" y="421"/>
                    <a:pt x="9867" y="179"/>
                    <a:pt x="9510" y="76"/>
                  </a:cubicBezTo>
                  <a:cubicBezTo>
                    <a:pt x="9350" y="25"/>
                    <a:pt x="9186" y="1"/>
                    <a:pt x="90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11"/>
            <p:cNvSpPr/>
            <p:nvPr/>
          </p:nvSpPr>
          <p:spPr>
            <a:xfrm>
              <a:off x="319102" y="1028090"/>
              <a:ext cx="463862" cy="263004"/>
            </a:xfrm>
            <a:custGeom>
              <a:rect b="b" l="l" r="r" t="t"/>
              <a:pathLst>
                <a:path extrusionOk="0" h="2882" w="5083">
                  <a:moveTo>
                    <a:pt x="81" y="1"/>
                  </a:moveTo>
                  <a:lnTo>
                    <a:pt x="0" y="35"/>
                  </a:lnTo>
                  <a:cubicBezTo>
                    <a:pt x="575" y="403"/>
                    <a:pt x="874" y="1070"/>
                    <a:pt x="1265" y="1633"/>
                  </a:cubicBezTo>
                  <a:cubicBezTo>
                    <a:pt x="1702" y="2254"/>
                    <a:pt x="2381" y="2783"/>
                    <a:pt x="3151" y="2864"/>
                  </a:cubicBezTo>
                  <a:cubicBezTo>
                    <a:pt x="3233" y="2875"/>
                    <a:pt x="3314" y="2881"/>
                    <a:pt x="3394" y="2881"/>
                  </a:cubicBezTo>
                  <a:cubicBezTo>
                    <a:pt x="4029" y="2881"/>
                    <a:pt x="4617" y="2528"/>
                    <a:pt x="4933" y="1967"/>
                  </a:cubicBezTo>
                  <a:cubicBezTo>
                    <a:pt x="5025" y="1806"/>
                    <a:pt x="5071" y="1622"/>
                    <a:pt x="5083" y="1438"/>
                  </a:cubicBezTo>
                  <a:lnTo>
                    <a:pt x="5083" y="1438"/>
                  </a:lnTo>
                  <a:cubicBezTo>
                    <a:pt x="4853" y="1852"/>
                    <a:pt x="4462" y="2162"/>
                    <a:pt x="4002" y="2289"/>
                  </a:cubicBezTo>
                  <a:cubicBezTo>
                    <a:pt x="3856" y="2326"/>
                    <a:pt x="3707" y="2344"/>
                    <a:pt x="3561" y="2344"/>
                  </a:cubicBezTo>
                  <a:cubicBezTo>
                    <a:pt x="3155" y="2344"/>
                    <a:pt x="2759" y="2206"/>
                    <a:pt x="2438" y="1944"/>
                  </a:cubicBezTo>
                  <a:cubicBezTo>
                    <a:pt x="2231" y="1760"/>
                    <a:pt x="2036" y="1553"/>
                    <a:pt x="1875" y="1323"/>
                  </a:cubicBezTo>
                  <a:cubicBezTo>
                    <a:pt x="1587" y="932"/>
                    <a:pt x="1231" y="587"/>
                    <a:pt x="817" y="311"/>
                  </a:cubicBezTo>
                  <a:cubicBezTo>
                    <a:pt x="587" y="173"/>
                    <a:pt x="334" y="70"/>
                    <a:pt x="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11"/>
            <p:cNvSpPr/>
            <p:nvPr/>
          </p:nvSpPr>
          <p:spPr>
            <a:xfrm>
              <a:off x="1260424" y="1232689"/>
              <a:ext cx="285453" cy="107593"/>
            </a:xfrm>
            <a:custGeom>
              <a:rect b="b" l="l" r="r" t="t"/>
              <a:pathLst>
                <a:path extrusionOk="0" h="1179" w="3128">
                  <a:moveTo>
                    <a:pt x="0" y="1"/>
                  </a:moveTo>
                  <a:lnTo>
                    <a:pt x="0" y="1"/>
                  </a:lnTo>
                  <a:cubicBezTo>
                    <a:pt x="58" y="265"/>
                    <a:pt x="58" y="541"/>
                    <a:pt x="0" y="806"/>
                  </a:cubicBezTo>
                  <a:cubicBezTo>
                    <a:pt x="265" y="967"/>
                    <a:pt x="563" y="1082"/>
                    <a:pt x="874" y="1139"/>
                  </a:cubicBezTo>
                  <a:cubicBezTo>
                    <a:pt x="1017" y="1166"/>
                    <a:pt x="1160" y="1179"/>
                    <a:pt x="1302" y="1179"/>
                  </a:cubicBezTo>
                  <a:cubicBezTo>
                    <a:pt x="1779" y="1179"/>
                    <a:pt x="2246" y="1032"/>
                    <a:pt x="2645" y="748"/>
                  </a:cubicBezTo>
                  <a:cubicBezTo>
                    <a:pt x="2817" y="610"/>
                    <a:pt x="2990" y="461"/>
                    <a:pt x="3128" y="277"/>
                  </a:cubicBezTo>
                  <a:lnTo>
                    <a:pt x="3128" y="277"/>
                  </a:lnTo>
                  <a:cubicBezTo>
                    <a:pt x="2723" y="540"/>
                    <a:pt x="2246" y="688"/>
                    <a:pt x="1761" y="688"/>
                  </a:cubicBezTo>
                  <a:cubicBezTo>
                    <a:pt x="1696" y="688"/>
                    <a:pt x="1630" y="685"/>
                    <a:pt x="1564" y="679"/>
                  </a:cubicBezTo>
                  <a:cubicBezTo>
                    <a:pt x="989" y="645"/>
                    <a:pt x="368" y="426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11"/>
            <p:cNvSpPr/>
            <p:nvPr/>
          </p:nvSpPr>
          <p:spPr>
            <a:xfrm>
              <a:off x="744089" y="1115241"/>
              <a:ext cx="478646" cy="327706"/>
            </a:xfrm>
            <a:custGeom>
              <a:rect b="b" l="l" r="r" t="t"/>
              <a:pathLst>
                <a:path extrusionOk="0" h="3591" w="5245">
                  <a:moveTo>
                    <a:pt x="633" y="0"/>
                  </a:moveTo>
                  <a:cubicBezTo>
                    <a:pt x="736" y="333"/>
                    <a:pt x="713" y="701"/>
                    <a:pt x="575" y="1023"/>
                  </a:cubicBezTo>
                  <a:cubicBezTo>
                    <a:pt x="437" y="1311"/>
                    <a:pt x="242" y="1564"/>
                    <a:pt x="1" y="1748"/>
                  </a:cubicBezTo>
                  <a:cubicBezTo>
                    <a:pt x="345" y="1840"/>
                    <a:pt x="679" y="2012"/>
                    <a:pt x="955" y="2265"/>
                  </a:cubicBezTo>
                  <a:cubicBezTo>
                    <a:pt x="1357" y="2610"/>
                    <a:pt x="1691" y="3013"/>
                    <a:pt x="2162" y="3266"/>
                  </a:cubicBezTo>
                  <a:cubicBezTo>
                    <a:pt x="2535" y="3475"/>
                    <a:pt x="2967" y="3591"/>
                    <a:pt x="3395" y="3591"/>
                  </a:cubicBezTo>
                  <a:cubicBezTo>
                    <a:pt x="3812" y="3591"/>
                    <a:pt x="4225" y="3481"/>
                    <a:pt x="4577" y="3243"/>
                  </a:cubicBezTo>
                  <a:cubicBezTo>
                    <a:pt x="4865" y="3036"/>
                    <a:pt x="5095" y="2760"/>
                    <a:pt x="5244" y="2438"/>
                  </a:cubicBezTo>
                  <a:lnTo>
                    <a:pt x="5244" y="2438"/>
                  </a:lnTo>
                  <a:cubicBezTo>
                    <a:pt x="5164" y="2610"/>
                    <a:pt x="4842" y="2771"/>
                    <a:pt x="4669" y="2840"/>
                  </a:cubicBezTo>
                  <a:cubicBezTo>
                    <a:pt x="4439" y="2921"/>
                    <a:pt x="4198" y="2978"/>
                    <a:pt x="3956" y="3001"/>
                  </a:cubicBezTo>
                  <a:cubicBezTo>
                    <a:pt x="3868" y="3012"/>
                    <a:pt x="3779" y="3017"/>
                    <a:pt x="3691" y="3017"/>
                  </a:cubicBezTo>
                  <a:cubicBezTo>
                    <a:pt x="3298" y="3017"/>
                    <a:pt x="2912" y="2915"/>
                    <a:pt x="2565" y="2737"/>
                  </a:cubicBezTo>
                  <a:cubicBezTo>
                    <a:pt x="2139" y="2484"/>
                    <a:pt x="1783" y="2139"/>
                    <a:pt x="1530" y="1725"/>
                  </a:cubicBezTo>
                  <a:cubicBezTo>
                    <a:pt x="1185" y="1173"/>
                    <a:pt x="1012" y="529"/>
                    <a:pt x="6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11"/>
            <p:cNvSpPr/>
            <p:nvPr/>
          </p:nvSpPr>
          <p:spPr>
            <a:xfrm>
              <a:off x="1566776" y="1156124"/>
              <a:ext cx="197390" cy="113068"/>
            </a:xfrm>
            <a:custGeom>
              <a:rect b="b" l="l" r="r" t="t"/>
              <a:pathLst>
                <a:path extrusionOk="0" h="1239" w="2163">
                  <a:moveTo>
                    <a:pt x="2163" y="0"/>
                  </a:moveTo>
                  <a:lnTo>
                    <a:pt x="2163" y="0"/>
                  </a:lnTo>
                  <a:cubicBezTo>
                    <a:pt x="1898" y="207"/>
                    <a:pt x="1611" y="391"/>
                    <a:pt x="1323" y="564"/>
                  </a:cubicBezTo>
                  <a:cubicBezTo>
                    <a:pt x="1151" y="679"/>
                    <a:pt x="955" y="759"/>
                    <a:pt x="748" y="805"/>
                  </a:cubicBezTo>
                  <a:cubicBezTo>
                    <a:pt x="690" y="818"/>
                    <a:pt x="631" y="824"/>
                    <a:pt x="571" y="824"/>
                  </a:cubicBezTo>
                  <a:cubicBezTo>
                    <a:pt x="465" y="824"/>
                    <a:pt x="357" y="804"/>
                    <a:pt x="254" y="759"/>
                  </a:cubicBezTo>
                  <a:cubicBezTo>
                    <a:pt x="185" y="920"/>
                    <a:pt x="104" y="1070"/>
                    <a:pt x="1" y="1208"/>
                  </a:cubicBezTo>
                  <a:cubicBezTo>
                    <a:pt x="97" y="1228"/>
                    <a:pt x="194" y="1238"/>
                    <a:pt x="292" y="1238"/>
                  </a:cubicBezTo>
                  <a:cubicBezTo>
                    <a:pt x="474" y="1238"/>
                    <a:pt x="656" y="1202"/>
                    <a:pt x="829" y="1127"/>
                  </a:cubicBezTo>
                  <a:cubicBezTo>
                    <a:pt x="1392" y="897"/>
                    <a:pt x="1783" y="449"/>
                    <a:pt x="2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11"/>
            <p:cNvSpPr/>
            <p:nvPr/>
          </p:nvSpPr>
          <p:spPr>
            <a:xfrm>
              <a:off x="469130" y="911006"/>
              <a:ext cx="215276" cy="80489"/>
            </a:xfrm>
            <a:custGeom>
              <a:rect b="b" l="l" r="r" t="t"/>
              <a:pathLst>
                <a:path extrusionOk="0" h="882" w="2359">
                  <a:moveTo>
                    <a:pt x="1969" y="1"/>
                  </a:moveTo>
                  <a:cubicBezTo>
                    <a:pt x="1632" y="1"/>
                    <a:pt x="1162" y="221"/>
                    <a:pt x="990" y="318"/>
                  </a:cubicBezTo>
                  <a:cubicBezTo>
                    <a:pt x="656" y="502"/>
                    <a:pt x="346" y="720"/>
                    <a:pt x="1" y="881"/>
                  </a:cubicBezTo>
                  <a:cubicBezTo>
                    <a:pt x="288" y="847"/>
                    <a:pt x="587" y="824"/>
                    <a:pt x="886" y="812"/>
                  </a:cubicBezTo>
                  <a:cubicBezTo>
                    <a:pt x="1041" y="824"/>
                    <a:pt x="1197" y="829"/>
                    <a:pt x="1352" y="829"/>
                  </a:cubicBezTo>
                  <a:cubicBezTo>
                    <a:pt x="1507" y="829"/>
                    <a:pt x="1662" y="824"/>
                    <a:pt x="1818" y="812"/>
                  </a:cubicBezTo>
                  <a:cubicBezTo>
                    <a:pt x="1933" y="789"/>
                    <a:pt x="2048" y="755"/>
                    <a:pt x="2151" y="686"/>
                  </a:cubicBezTo>
                  <a:cubicBezTo>
                    <a:pt x="2255" y="628"/>
                    <a:pt x="2324" y="525"/>
                    <a:pt x="2335" y="398"/>
                  </a:cubicBezTo>
                  <a:cubicBezTo>
                    <a:pt x="2358" y="99"/>
                    <a:pt x="2193" y="1"/>
                    <a:pt x="19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11"/>
            <p:cNvSpPr/>
            <p:nvPr/>
          </p:nvSpPr>
          <p:spPr>
            <a:xfrm>
              <a:off x="1229944" y="729678"/>
              <a:ext cx="195291" cy="81675"/>
            </a:xfrm>
            <a:custGeom>
              <a:rect b="b" l="l" r="r" t="t"/>
              <a:pathLst>
                <a:path extrusionOk="0" h="895" w="2140">
                  <a:moveTo>
                    <a:pt x="711" y="1"/>
                  </a:moveTo>
                  <a:cubicBezTo>
                    <a:pt x="597" y="1"/>
                    <a:pt x="483" y="16"/>
                    <a:pt x="369" y="51"/>
                  </a:cubicBezTo>
                  <a:cubicBezTo>
                    <a:pt x="219" y="108"/>
                    <a:pt x="104" y="212"/>
                    <a:pt x="58" y="361"/>
                  </a:cubicBezTo>
                  <a:cubicBezTo>
                    <a:pt x="1" y="511"/>
                    <a:pt x="58" y="672"/>
                    <a:pt x="185" y="764"/>
                  </a:cubicBezTo>
                  <a:cubicBezTo>
                    <a:pt x="242" y="798"/>
                    <a:pt x="300" y="810"/>
                    <a:pt x="369" y="821"/>
                  </a:cubicBezTo>
                  <a:cubicBezTo>
                    <a:pt x="587" y="821"/>
                    <a:pt x="805" y="810"/>
                    <a:pt x="1024" y="775"/>
                  </a:cubicBezTo>
                  <a:cubicBezTo>
                    <a:pt x="1057" y="774"/>
                    <a:pt x="1090" y="773"/>
                    <a:pt x="1124" y="773"/>
                  </a:cubicBezTo>
                  <a:cubicBezTo>
                    <a:pt x="1357" y="773"/>
                    <a:pt x="1596" y="808"/>
                    <a:pt x="1817" y="879"/>
                  </a:cubicBezTo>
                  <a:cubicBezTo>
                    <a:pt x="1867" y="889"/>
                    <a:pt x="1911" y="895"/>
                    <a:pt x="1949" y="895"/>
                  </a:cubicBezTo>
                  <a:cubicBezTo>
                    <a:pt x="2081" y="895"/>
                    <a:pt x="2139" y="827"/>
                    <a:pt x="2059" y="649"/>
                  </a:cubicBezTo>
                  <a:cubicBezTo>
                    <a:pt x="1886" y="235"/>
                    <a:pt x="1208" y="39"/>
                    <a:pt x="817" y="5"/>
                  </a:cubicBezTo>
                  <a:cubicBezTo>
                    <a:pt x="782" y="2"/>
                    <a:pt x="746" y="1"/>
                    <a:pt x="7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11"/>
            <p:cNvSpPr/>
            <p:nvPr/>
          </p:nvSpPr>
          <p:spPr>
            <a:xfrm>
              <a:off x="764074" y="727944"/>
              <a:ext cx="96915" cy="152126"/>
            </a:xfrm>
            <a:custGeom>
              <a:rect b="b" l="l" r="r" t="t"/>
              <a:pathLst>
                <a:path extrusionOk="0" h="1667" w="1062">
                  <a:moveTo>
                    <a:pt x="775" y="0"/>
                  </a:moveTo>
                  <a:cubicBezTo>
                    <a:pt x="748" y="0"/>
                    <a:pt x="720" y="4"/>
                    <a:pt x="690" y="12"/>
                  </a:cubicBezTo>
                  <a:cubicBezTo>
                    <a:pt x="425" y="116"/>
                    <a:pt x="218" y="323"/>
                    <a:pt x="126" y="587"/>
                  </a:cubicBezTo>
                  <a:cubicBezTo>
                    <a:pt x="57" y="737"/>
                    <a:pt x="23" y="898"/>
                    <a:pt x="12" y="1070"/>
                  </a:cubicBezTo>
                  <a:cubicBezTo>
                    <a:pt x="0" y="1185"/>
                    <a:pt x="23" y="1312"/>
                    <a:pt x="57" y="1427"/>
                  </a:cubicBezTo>
                  <a:cubicBezTo>
                    <a:pt x="103" y="1530"/>
                    <a:pt x="195" y="1622"/>
                    <a:pt x="322" y="1657"/>
                  </a:cubicBezTo>
                  <a:cubicBezTo>
                    <a:pt x="345" y="1664"/>
                    <a:pt x="368" y="1667"/>
                    <a:pt x="391" y="1667"/>
                  </a:cubicBezTo>
                  <a:cubicBezTo>
                    <a:pt x="484" y="1667"/>
                    <a:pt x="575" y="1613"/>
                    <a:pt x="621" y="1530"/>
                  </a:cubicBezTo>
                  <a:cubicBezTo>
                    <a:pt x="655" y="1450"/>
                    <a:pt x="667" y="1369"/>
                    <a:pt x="644" y="1277"/>
                  </a:cubicBezTo>
                  <a:cubicBezTo>
                    <a:pt x="621" y="1036"/>
                    <a:pt x="598" y="748"/>
                    <a:pt x="770" y="564"/>
                  </a:cubicBezTo>
                  <a:cubicBezTo>
                    <a:pt x="816" y="507"/>
                    <a:pt x="874" y="461"/>
                    <a:pt x="920" y="403"/>
                  </a:cubicBezTo>
                  <a:cubicBezTo>
                    <a:pt x="1062" y="211"/>
                    <a:pt x="971" y="0"/>
                    <a:pt x="7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11"/>
            <p:cNvSpPr/>
            <p:nvPr/>
          </p:nvSpPr>
          <p:spPr>
            <a:xfrm>
              <a:off x="1607659" y="933273"/>
              <a:ext cx="152309" cy="109600"/>
            </a:xfrm>
            <a:custGeom>
              <a:rect b="b" l="l" r="r" t="t"/>
              <a:pathLst>
                <a:path extrusionOk="0" h="1201" w="1669">
                  <a:moveTo>
                    <a:pt x="312" y="0"/>
                  </a:moveTo>
                  <a:cubicBezTo>
                    <a:pt x="41" y="0"/>
                    <a:pt x="0" y="489"/>
                    <a:pt x="289" y="672"/>
                  </a:cubicBezTo>
                  <a:cubicBezTo>
                    <a:pt x="415" y="752"/>
                    <a:pt x="553" y="798"/>
                    <a:pt x="691" y="833"/>
                  </a:cubicBezTo>
                  <a:cubicBezTo>
                    <a:pt x="944" y="902"/>
                    <a:pt x="1186" y="1005"/>
                    <a:pt x="1416" y="1143"/>
                  </a:cubicBezTo>
                  <a:cubicBezTo>
                    <a:pt x="1450" y="1166"/>
                    <a:pt x="1485" y="1189"/>
                    <a:pt x="1519" y="1201"/>
                  </a:cubicBezTo>
                  <a:cubicBezTo>
                    <a:pt x="1565" y="1201"/>
                    <a:pt x="1611" y="1189"/>
                    <a:pt x="1634" y="1155"/>
                  </a:cubicBezTo>
                  <a:cubicBezTo>
                    <a:pt x="1669" y="1097"/>
                    <a:pt x="1611" y="1028"/>
                    <a:pt x="1554" y="982"/>
                  </a:cubicBezTo>
                  <a:cubicBezTo>
                    <a:pt x="1358" y="833"/>
                    <a:pt x="1174" y="683"/>
                    <a:pt x="990" y="522"/>
                  </a:cubicBezTo>
                  <a:cubicBezTo>
                    <a:pt x="829" y="350"/>
                    <a:pt x="668" y="200"/>
                    <a:pt x="496" y="62"/>
                  </a:cubicBezTo>
                  <a:cubicBezTo>
                    <a:pt x="426" y="19"/>
                    <a:pt x="365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3" name="Google Shape;283;p11"/>
          <p:cNvSpPr/>
          <p:nvPr/>
        </p:nvSpPr>
        <p:spPr>
          <a:xfrm rot="-1416814">
            <a:off x="443568" y="4052960"/>
            <a:ext cx="1317477" cy="940369"/>
          </a:xfrm>
          <a:custGeom>
            <a:rect b="b" l="l" r="r" t="t"/>
            <a:pathLst>
              <a:path extrusionOk="0" h="201433" w="282212">
                <a:moveTo>
                  <a:pt x="206851" y="13612"/>
                </a:moveTo>
                <a:cubicBezTo>
                  <a:pt x="207225" y="13612"/>
                  <a:pt x="207642" y="13750"/>
                  <a:pt x="208120" y="14091"/>
                </a:cubicBezTo>
                <a:cubicBezTo>
                  <a:pt x="209604" y="15233"/>
                  <a:pt x="209033" y="16603"/>
                  <a:pt x="208234" y="17859"/>
                </a:cubicBezTo>
                <a:cubicBezTo>
                  <a:pt x="203896" y="24594"/>
                  <a:pt x="199444" y="31330"/>
                  <a:pt x="195105" y="38065"/>
                </a:cubicBezTo>
                <a:cubicBezTo>
                  <a:pt x="194631" y="38824"/>
                  <a:pt x="194078" y="39662"/>
                  <a:pt x="193119" y="39662"/>
                </a:cubicBezTo>
                <a:cubicBezTo>
                  <a:pt x="192924" y="39662"/>
                  <a:pt x="192712" y="39627"/>
                  <a:pt x="192480" y="39549"/>
                </a:cubicBezTo>
                <a:cubicBezTo>
                  <a:pt x="191110" y="39093"/>
                  <a:pt x="190881" y="37951"/>
                  <a:pt x="190881" y="36695"/>
                </a:cubicBezTo>
                <a:cubicBezTo>
                  <a:pt x="191110" y="33956"/>
                  <a:pt x="191909" y="31330"/>
                  <a:pt x="193279" y="28932"/>
                </a:cubicBezTo>
                <a:cubicBezTo>
                  <a:pt x="196247" y="23681"/>
                  <a:pt x="200129" y="19000"/>
                  <a:pt x="204695" y="15004"/>
                </a:cubicBezTo>
                <a:cubicBezTo>
                  <a:pt x="205335" y="14364"/>
                  <a:pt x="205975" y="13612"/>
                  <a:pt x="206851" y="13612"/>
                </a:cubicBezTo>
                <a:close/>
                <a:moveTo>
                  <a:pt x="249961" y="43745"/>
                </a:moveTo>
                <a:cubicBezTo>
                  <a:pt x="252339" y="43745"/>
                  <a:pt x="254718" y="43983"/>
                  <a:pt x="257096" y="44458"/>
                </a:cubicBezTo>
                <a:cubicBezTo>
                  <a:pt x="258580" y="44801"/>
                  <a:pt x="260064" y="44915"/>
                  <a:pt x="259950" y="46742"/>
                </a:cubicBezTo>
                <a:cubicBezTo>
                  <a:pt x="259836" y="48683"/>
                  <a:pt x="258352" y="48797"/>
                  <a:pt x="256868" y="49025"/>
                </a:cubicBezTo>
                <a:cubicBezTo>
                  <a:pt x="245565" y="50623"/>
                  <a:pt x="234378" y="52222"/>
                  <a:pt x="223075" y="53820"/>
                </a:cubicBezTo>
                <a:cubicBezTo>
                  <a:pt x="219080" y="54391"/>
                  <a:pt x="215084" y="54847"/>
                  <a:pt x="211202" y="55418"/>
                </a:cubicBezTo>
                <a:cubicBezTo>
                  <a:pt x="210589" y="55506"/>
                  <a:pt x="209959" y="55627"/>
                  <a:pt x="209383" y="55627"/>
                </a:cubicBezTo>
                <a:cubicBezTo>
                  <a:pt x="208458" y="55627"/>
                  <a:pt x="207673" y="55314"/>
                  <a:pt x="207321" y="54048"/>
                </a:cubicBezTo>
                <a:cubicBezTo>
                  <a:pt x="206864" y="51993"/>
                  <a:pt x="208577" y="51537"/>
                  <a:pt x="210061" y="50852"/>
                </a:cubicBezTo>
                <a:cubicBezTo>
                  <a:pt x="216911" y="47769"/>
                  <a:pt x="224217" y="46399"/>
                  <a:pt x="231638" y="45372"/>
                </a:cubicBezTo>
                <a:cubicBezTo>
                  <a:pt x="237232" y="44344"/>
                  <a:pt x="242826" y="43774"/>
                  <a:pt x="248534" y="43774"/>
                </a:cubicBezTo>
                <a:cubicBezTo>
                  <a:pt x="249009" y="43754"/>
                  <a:pt x="249485" y="43745"/>
                  <a:pt x="249961" y="43745"/>
                </a:cubicBezTo>
                <a:close/>
                <a:moveTo>
                  <a:pt x="271307" y="49451"/>
                </a:moveTo>
                <a:cubicBezTo>
                  <a:pt x="272263" y="49451"/>
                  <a:pt x="273094" y="49802"/>
                  <a:pt x="273307" y="51080"/>
                </a:cubicBezTo>
                <a:cubicBezTo>
                  <a:pt x="273764" y="53135"/>
                  <a:pt x="272051" y="53592"/>
                  <a:pt x="270567" y="54162"/>
                </a:cubicBezTo>
                <a:cubicBezTo>
                  <a:pt x="258283" y="58964"/>
                  <a:pt x="245124" y="61472"/>
                  <a:pt x="231946" y="61472"/>
                </a:cubicBezTo>
                <a:cubicBezTo>
                  <a:pt x="231653" y="61472"/>
                  <a:pt x="231360" y="61471"/>
                  <a:pt x="231067" y="61469"/>
                </a:cubicBezTo>
                <a:cubicBezTo>
                  <a:pt x="228213" y="61583"/>
                  <a:pt x="225359" y="61583"/>
                  <a:pt x="222505" y="61583"/>
                </a:cubicBezTo>
                <a:cubicBezTo>
                  <a:pt x="222442" y="61587"/>
                  <a:pt x="222380" y="61590"/>
                  <a:pt x="222318" y="61590"/>
                </a:cubicBezTo>
                <a:cubicBezTo>
                  <a:pt x="220801" y="61590"/>
                  <a:pt x="219541" y="60265"/>
                  <a:pt x="219650" y="58729"/>
                </a:cubicBezTo>
                <a:cubicBezTo>
                  <a:pt x="219536" y="56674"/>
                  <a:pt x="220564" y="56103"/>
                  <a:pt x="222390" y="55875"/>
                </a:cubicBezTo>
                <a:cubicBezTo>
                  <a:pt x="238145" y="53820"/>
                  <a:pt x="253899" y="51651"/>
                  <a:pt x="269540" y="49710"/>
                </a:cubicBezTo>
                <a:cubicBezTo>
                  <a:pt x="270101" y="49581"/>
                  <a:pt x="270727" y="49451"/>
                  <a:pt x="271307" y="49451"/>
                </a:cubicBezTo>
                <a:close/>
                <a:moveTo>
                  <a:pt x="140171" y="26412"/>
                </a:moveTo>
                <a:cubicBezTo>
                  <a:pt x="140465" y="26412"/>
                  <a:pt x="140776" y="26484"/>
                  <a:pt x="141106" y="26649"/>
                </a:cubicBezTo>
                <a:cubicBezTo>
                  <a:pt x="142590" y="27448"/>
                  <a:pt x="142362" y="28932"/>
                  <a:pt x="142020" y="30188"/>
                </a:cubicBezTo>
                <a:cubicBezTo>
                  <a:pt x="138252" y="43203"/>
                  <a:pt x="134599" y="56331"/>
                  <a:pt x="130946" y="69460"/>
                </a:cubicBezTo>
                <a:cubicBezTo>
                  <a:pt x="130603" y="70602"/>
                  <a:pt x="130147" y="71972"/>
                  <a:pt x="128777" y="71972"/>
                </a:cubicBezTo>
                <a:cubicBezTo>
                  <a:pt x="128687" y="71978"/>
                  <a:pt x="128597" y="71981"/>
                  <a:pt x="128507" y="71981"/>
                </a:cubicBezTo>
                <a:cubicBezTo>
                  <a:pt x="127013" y="71981"/>
                  <a:pt x="125656" y="71095"/>
                  <a:pt x="125009" y="69803"/>
                </a:cubicBezTo>
                <a:cubicBezTo>
                  <a:pt x="124096" y="67405"/>
                  <a:pt x="123639" y="64894"/>
                  <a:pt x="123754" y="62382"/>
                </a:cubicBezTo>
                <a:cubicBezTo>
                  <a:pt x="125238" y="49596"/>
                  <a:pt x="128891" y="37723"/>
                  <a:pt x="137796" y="27905"/>
                </a:cubicBezTo>
                <a:cubicBezTo>
                  <a:pt x="138489" y="27125"/>
                  <a:pt x="139247" y="26412"/>
                  <a:pt x="140171" y="26412"/>
                </a:cubicBezTo>
                <a:close/>
                <a:moveTo>
                  <a:pt x="166907" y="81527"/>
                </a:moveTo>
                <a:cubicBezTo>
                  <a:pt x="167416" y="81527"/>
                  <a:pt x="167948" y="81573"/>
                  <a:pt x="168450" y="81573"/>
                </a:cubicBezTo>
                <a:cubicBezTo>
                  <a:pt x="168585" y="81573"/>
                  <a:pt x="168718" y="81570"/>
                  <a:pt x="168848" y="81561"/>
                </a:cubicBezTo>
                <a:lnTo>
                  <a:pt x="169305" y="81561"/>
                </a:lnTo>
                <a:cubicBezTo>
                  <a:pt x="182548" y="82361"/>
                  <a:pt x="194649" y="83730"/>
                  <a:pt x="205266" y="90923"/>
                </a:cubicBezTo>
                <a:cubicBezTo>
                  <a:pt x="206522" y="91722"/>
                  <a:pt x="208805" y="92179"/>
                  <a:pt x="207778" y="94462"/>
                </a:cubicBezTo>
                <a:cubicBezTo>
                  <a:pt x="207331" y="95579"/>
                  <a:pt x="206610" y="95904"/>
                  <a:pt x="205791" y="95904"/>
                </a:cubicBezTo>
                <a:cubicBezTo>
                  <a:pt x="204935" y="95904"/>
                  <a:pt x="203971" y="95550"/>
                  <a:pt x="203097" y="95375"/>
                </a:cubicBezTo>
                <a:cubicBezTo>
                  <a:pt x="191452" y="92293"/>
                  <a:pt x="179693" y="89324"/>
                  <a:pt x="168049" y="86242"/>
                </a:cubicBezTo>
                <a:cubicBezTo>
                  <a:pt x="166451" y="85785"/>
                  <a:pt x="163939" y="86014"/>
                  <a:pt x="164396" y="83388"/>
                </a:cubicBezTo>
                <a:cubicBezTo>
                  <a:pt x="164689" y="81772"/>
                  <a:pt x="165739" y="81527"/>
                  <a:pt x="166907" y="81527"/>
                </a:cubicBezTo>
                <a:close/>
                <a:moveTo>
                  <a:pt x="81525" y="65788"/>
                </a:moveTo>
                <a:cubicBezTo>
                  <a:pt x="83467" y="65788"/>
                  <a:pt x="83587" y="67594"/>
                  <a:pt x="83911" y="68889"/>
                </a:cubicBezTo>
                <a:cubicBezTo>
                  <a:pt x="84710" y="72086"/>
                  <a:pt x="85166" y="75282"/>
                  <a:pt x="85052" y="78593"/>
                </a:cubicBezTo>
                <a:cubicBezTo>
                  <a:pt x="85509" y="84301"/>
                  <a:pt x="84139" y="89553"/>
                  <a:pt x="82541" y="94690"/>
                </a:cubicBezTo>
                <a:cubicBezTo>
                  <a:pt x="81954" y="96786"/>
                  <a:pt x="80752" y="97404"/>
                  <a:pt x="79296" y="97404"/>
                </a:cubicBezTo>
                <a:cubicBezTo>
                  <a:pt x="78769" y="97404"/>
                  <a:pt x="78208" y="97323"/>
                  <a:pt x="77632" y="97202"/>
                </a:cubicBezTo>
                <a:cubicBezTo>
                  <a:pt x="75120" y="96745"/>
                  <a:pt x="75805" y="94804"/>
                  <a:pt x="75919" y="93206"/>
                </a:cubicBezTo>
                <a:cubicBezTo>
                  <a:pt x="77061" y="85100"/>
                  <a:pt x="78088" y="76995"/>
                  <a:pt x="79116" y="68889"/>
                </a:cubicBezTo>
                <a:cubicBezTo>
                  <a:pt x="79344" y="67519"/>
                  <a:pt x="79230" y="65921"/>
                  <a:pt x="81171" y="65807"/>
                </a:cubicBezTo>
                <a:cubicBezTo>
                  <a:pt x="81295" y="65794"/>
                  <a:pt x="81413" y="65788"/>
                  <a:pt x="81525" y="65788"/>
                </a:cubicBezTo>
                <a:close/>
                <a:moveTo>
                  <a:pt x="147496" y="82068"/>
                </a:moveTo>
                <a:cubicBezTo>
                  <a:pt x="147945" y="82068"/>
                  <a:pt x="148398" y="82232"/>
                  <a:pt x="148755" y="82589"/>
                </a:cubicBezTo>
                <a:cubicBezTo>
                  <a:pt x="157203" y="88639"/>
                  <a:pt x="167364" y="89439"/>
                  <a:pt x="177068" y="91379"/>
                </a:cubicBezTo>
                <a:cubicBezTo>
                  <a:pt x="184260" y="92749"/>
                  <a:pt x="191224" y="95261"/>
                  <a:pt x="198302" y="97088"/>
                </a:cubicBezTo>
                <a:cubicBezTo>
                  <a:pt x="200243" y="97544"/>
                  <a:pt x="200699" y="98686"/>
                  <a:pt x="200357" y="100512"/>
                </a:cubicBezTo>
                <a:cubicBezTo>
                  <a:pt x="200041" y="102195"/>
                  <a:pt x="199338" y="103393"/>
                  <a:pt x="197534" y="103393"/>
                </a:cubicBezTo>
                <a:cubicBezTo>
                  <a:pt x="197380" y="103393"/>
                  <a:pt x="197217" y="103384"/>
                  <a:pt x="197046" y="103366"/>
                </a:cubicBezTo>
                <a:cubicBezTo>
                  <a:pt x="195790" y="103138"/>
                  <a:pt x="194535" y="103024"/>
                  <a:pt x="193165" y="102910"/>
                </a:cubicBezTo>
                <a:lnTo>
                  <a:pt x="193165" y="103024"/>
                </a:lnTo>
                <a:cubicBezTo>
                  <a:pt x="181520" y="102111"/>
                  <a:pt x="169761" y="101197"/>
                  <a:pt x="158802" y="96403"/>
                </a:cubicBezTo>
                <a:cubicBezTo>
                  <a:pt x="154692" y="94576"/>
                  <a:pt x="150696" y="92293"/>
                  <a:pt x="147043" y="89781"/>
                </a:cubicBezTo>
                <a:cubicBezTo>
                  <a:pt x="144417" y="87954"/>
                  <a:pt x="144645" y="86014"/>
                  <a:pt x="145673" y="83616"/>
                </a:cubicBezTo>
                <a:cubicBezTo>
                  <a:pt x="145822" y="82648"/>
                  <a:pt x="146652" y="82068"/>
                  <a:pt x="147496" y="82068"/>
                </a:cubicBezTo>
                <a:close/>
                <a:moveTo>
                  <a:pt x="101663" y="106408"/>
                </a:moveTo>
                <a:cubicBezTo>
                  <a:pt x="116106" y="106408"/>
                  <a:pt x="130324" y="110314"/>
                  <a:pt x="142819" y="117751"/>
                </a:cubicBezTo>
                <a:cubicBezTo>
                  <a:pt x="148413" y="121176"/>
                  <a:pt x="153893" y="124715"/>
                  <a:pt x="159372" y="128254"/>
                </a:cubicBezTo>
                <a:cubicBezTo>
                  <a:pt x="162341" y="130195"/>
                  <a:pt x="162341" y="131565"/>
                  <a:pt x="159258" y="133391"/>
                </a:cubicBezTo>
                <a:cubicBezTo>
                  <a:pt x="153093" y="137044"/>
                  <a:pt x="146358" y="138072"/>
                  <a:pt x="139394" y="138072"/>
                </a:cubicBezTo>
                <a:lnTo>
                  <a:pt x="133001" y="138072"/>
                </a:lnTo>
                <a:cubicBezTo>
                  <a:pt x="132138" y="138091"/>
                  <a:pt x="131276" y="138100"/>
                  <a:pt x="130415" y="138100"/>
                </a:cubicBezTo>
                <a:cubicBezTo>
                  <a:pt x="120907" y="138100"/>
                  <a:pt x="111503" y="136941"/>
                  <a:pt x="102291" y="134533"/>
                </a:cubicBezTo>
                <a:cubicBezTo>
                  <a:pt x="93044" y="132021"/>
                  <a:pt x="83568" y="130309"/>
                  <a:pt x="74093" y="128482"/>
                </a:cubicBezTo>
                <a:cubicBezTo>
                  <a:pt x="72380" y="128254"/>
                  <a:pt x="70097" y="128482"/>
                  <a:pt x="69869" y="125400"/>
                </a:cubicBezTo>
                <a:cubicBezTo>
                  <a:pt x="69640" y="122317"/>
                  <a:pt x="71809" y="121861"/>
                  <a:pt x="73864" y="121290"/>
                </a:cubicBezTo>
                <a:cubicBezTo>
                  <a:pt x="76397" y="120645"/>
                  <a:pt x="78967" y="120428"/>
                  <a:pt x="81545" y="120428"/>
                </a:cubicBezTo>
                <a:cubicBezTo>
                  <a:pt x="85356" y="120428"/>
                  <a:pt x="89184" y="120903"/>
                  <a:pt x="92930" y="121176"/>
                </a:cubicBezTo>
                <a:cubicBezTo>
                  <a:pt x="108227" y="122203"/>
                  <a:pt x="123297" y="125057"/>
                  <a:pt x="138024" y="129624"/>
                </a:cubicBezTo>
                <a:cubicBezTo>
                  <a:pt x="140650" y="130309"/>
                  <a:pt x="143504" y="130994"/>
                  <a:pt x="146244" y="131451"/>
                </a:cubicBezTo>
                <a:cubicBezTo>
                  <a:pt x="146796" y="131573"/>
                  <a:pt x="147479" y="131926"/>
                  <a:pt x="148047" y="131926"/>
                </a:cubicBezTo>
                <a:cubicBezTo>
                  <a:pt x="148536" y="131926"/>
                  <a:pt x="148939" y="131664"/>
                  <a:pt x="149098" y="130766"/>
                </a:cubicBezTo>
                <a:cubicBezTo>
                  <a:pt x="149440" y="129396"/>
                  <a:pt x="148299" y="128596"/>
                  <a:pt x="147043" y="128254"/>
                </a:cubicBezTo>
                <a:cubicBezTo>
                  <a:pt x="142590" y="126998"/>
                  <a:pt x="138252" y="125628"/>
                  <a:pt x="133800" y="124372"/>
                </a:cubicBezTo>
                <a:cubicBezTo>
                  <a:pt x="119986" y="120377"/>
                  <a:pt x="105830" y="119121"/>
                  <a:pt x="91560" y="117979"/>
                </a:cubicBezTo>
                <a:cubicBezTo>
                  <a:pt x="88934" y="117751"/>
                  <a:pt x="86080" y="117523"/>
                  <a:pt x="83454" y="117294"/>
                </a:cubicBezTo>
                <a:cubicBezTo>
                  <a:pt x="80828" y="117066"/>
                  <a:pt x="80257" y="115810"/>
                  <a:pt x="81627" y="113527"/>
                </a:cubicBezTo>
                <a:cubicBezTo>
                  <a:pt x="84710" y="108390"/>
                  <a:pt x="89733" y="107134"/>
                  <a:pt x="95099" y="106677"/>
                </a:cubicBezTo>
                <a:cubicBezTo>
                  <a:pt x="97288" y="106497"/>
                  <a:pt x="99478" y="106408"/>
                  <a:pt x="101663" y="106408"/>
                </a:cubicBezTo>
                <a:close/>
                <a:moveTo>
                  <a:pt x="23840" y="86464"/>
                </a:moveTo>
                <a:cubicBezTo>
                  <a:pt x="25477" y="86464"/>
                  <a:pt x="25696" y="87780"/>
                  <a:pt x="25916" y="89096"/>
                </a:cubicBezTo>
                <a:cubicBezTo>
                  <a:pt x="29227" y="111130"/>
                  <a:pt x="30711" y="133049"/>
                  <a:pt x="24203" y="154740"/>
                </a:cubicBezTo>
                <a:cubicBezTo>
                  <a:pt x="24089" y="154968"/>
                  <a:pt x="23975" y="155196"/>
                  <a:pt x="23975" y="155425"/>
                </a:cubicBezTo>
                <a:cubicBezTo>
                  <a:pt x="23561" y="156667"/>
                  <a:pt x="23241" y="158097"/>
                  <a:pt x="21737" y="158097"/>
                </a:cubicBezTo>
                <a:cubicBezTo>
                  <a:pt x="21583" y="158097"/>
                  <a:pt x="21416" y="158082"/>
                  <a:pt x="21235" y="158050"/>
                </a:cubicBezTo>
                <a:cubicBezTo>
                  <a:pt x="19637" y="157708"/>
                  <a:pt x="19294" y="156338"/>
                  <a:pt x="19294" y="154968"/>
                </a:cubicBezTo>
                <a:cubicBezTo>
                  <a:pt x="19066" y="148575"/>
                  <a:pt x="18724" y="142182"/>
                  <a:pt x="18381" y="135789"/>
                </a:cubicBezTo>
                <a:cubicBezTo>
                  <a:pt x="18267" y="120263"/>
                  <a:pt x="19294" y="104851"/>
                  <a:pt x="21464" y="89553"/>
                </a:cubicBezTo>
                <a:cubicBezTo>
                  <a:pt x="21692" y="88183"/>
                  <a:pt x="21920" y="86585"/>
                  <a:pt x="23633" y="86470"/>
                </a:cubicBezTo>
                <a:cubicBezTo>
                  <a:pt x="23704" y="86466"/>
                  <a:pt x="23773" y="86464"/>
                  <a:pt x="23840" y="86464"/>
                </a:cubicBezTo>
                <a:close/>
                <a:moveTo>
                  <a:pt x="16283" y="75825"/>
                </a:moveTo>
                <a:cubicBezTo>
                  <a:pt x="16536" y="75825"/>
                  <a:pt x="16815" y="75870"/>
                  <a:pt x="17125" y="75967"/>
                </a:cubicBezTo>
                <a:cubicBezTo>
                  <a:pt x="19066" y="76652"/>
                  <a:pt x="18609" y="78479"/>
                  <a:pt x="18381" y="79963"/>
                </a:cubicBezTo>
                <a:cubicBezTo>
                  <a:pt x="17239" y="88525"/>
                  <a:pt x="16326" y="97088"/>
                  <a:pt x="15527" y="105764"/>
                </a:cubicBezTo>
                <a:cubicBezTo>
                  <a:pt x="13929" y="122660"/>
                  <a:pt x="14385" y="139670"/>
                  <a:pt x="16669" y="156566"/>
                </a:cubicBezTo>
                <a:cubicBezTo>
                  <a:pt x="16897" y="158279"/>
                  <a:pt x="17354" y="159877"/>
                  <a:pt x="15185" y="160676"/>
                </a:cubicBezTo>
                <a:cubicBezTo>
                  <a:pt x="14771" y="160800"/>
                  <a:pt x="14402" y="160857"/>
                  <a:pt x="14069" y="160857"/>
                </a:cubicBezTo>
                <a:cubicBezTo>
                  <a:pt x="12566" y="160857"/>
                  <a:pt x="11802" y="159701"/>
                  <a:pt x="10961" y="158393"/>
                </a:cubicBezTo>
                <a:cubicBezTo>
                  <a:pt x="6166" y="150744"/>
                  <a:pt x="5481" y="142068"/>
                  <a:pt x="4910" y="133391"/>
                </a:cubicBezTo>
                <a:cubicBezTo>
                  <a:pt x="4910" y="131907"/>
                  <a:pt x="4910" y="130423"/>
                  <a:pt x="4910" y="128825"/>
                </a:cubicBezTo>
                <a:cubicBezTo>
                  <a:pt x="4339" y="113527"/>
                  <a:pt x="7193" y="98800"/>
                  <a:pt x="11760" y="84301"/>
                </a:cubicBezTo>
                <a:cubicBezTo>
                  <a:pt x="12216" y="82475"/>
                  <a:pt x="12901" y="80534"/>
                  <a:pt x="13700" y="78593"/>
                </a:cubicBezTo>
                <a:cubicBezTo>
                  <a:pt x="14190" y="77419"/>
                  <a:pt x="14763" y="75825"/>
                  <a:pt x="16283" y="75825"/>
                </a:cubicBezTo>
                <a:close/>
                <a:moveTo>
                  <a:pt x="70439" y="155653"/>
                </a:moveTo>
                <a:cubicBezTo>
                  <a:pt x="80828" y="156110"/>
                  <a:pt x="91103" y="158050"/>
                  <a:pt x="101035" y="161361"/>
                </a:cubicBezTo>
                <a:cubicBezTo>
                  <a:pt x="109483" y="164101"/>
                  <a:pt x="118160" y="166042"/>
                  <a:pt x="126722" y="168211"/>
                </a:cubicBezTo>
                <a:cubicBezTo>
                  <a:pt x="128891" y="168553"/>
                  <a:pt x="130832" y="169467"/>
                  <a:pt x="132658" y="170723"/>
                </a:cubicBezTo>
                <a:cubicBezTo>
                  <a:pt x="133686" y="171522"/>
                  <a:pt x="135170" y="172435"/>
                  <a:pt x="134371" y="174147"/>
                </a:cubicBezTo>
                <a:cubicBezTo>
                  <a:pt x="133936" y="175090"/>
                  <a:pt x="133179" y="175342"/>
                  <a:pt x="132363" y="175342"/>
                </a:cubicBezTo>
                <a:cubicBezTo>
                  <a:pt x="131893" y="175342"/>
                  <a:pt x="131404" y="175258"/>
                  <a:pt x="130946" y="175175"/>
                </a:cubicBezTo>
                <a:cubicBezTo>
                  <a:pt x="124324" y="174376"/>
                  <a:pt x="117703" y="173577"/>
                  <a:pt x="111081" y="172663"/>
                </a:cubicBezTo>
                <a:cubicBezTo>
                  <a:pt x="89276" y="169581"/>
                  <a:pt x="67243" y="167983"/>
                  <a:pt x="45209" y="167868"/>
                </a:cubicBezTo>
                <a:cubicBezTo>
                  <a:pt x="42355" y="167868"/>
                  <a:pt x="39501" y="167754"/>
                  <a:pt x="36647" y="167754"/>
                </a:cubicBezTo>
                <a:cubicBezTo>
                  <a:pt x="36433" y="167740"/>
                  <a:pt x="36216" y="167736"/>
                  <a:pt x="35998" y="167736"/>
                </a:cubicBezTo>
                <a:cubicBezTo>
                  <a:pt x="35780" y="167736"/>
                  <a:pt x="35562" y="167740"/>
                  <a:pt x="35347" y="167740"/>
                </a:cubicBezTo>
                <a:cubicBezTo>
                  <a:pt x="34057" y="167740"/>
                  <a:pt x="32880" y="167612"/>
                  <a:pt x="32537" y="165814"/>
                </a:cubicBezTo>
                <a:cubicBezTo>
                  <a:pt x="32195" y="163759"/>
                  <a:pt x="34021" y="163416"/>
                  <a:pt x="35391" y="162845"/>
                </a:cubicBezTo>
                <a:cubicBezTo>
                  <a:pt x="45438" y="158050"/>
                  <a:pt x="56055" y="155653"/>
                  <a:pt x="70439" y="155653"/>
                </a:cubicBezTo>
                <a:close/>
                <a:moveTo>
                  <a:pt x="36693" y="171289"/>
                </a:moveTo>
                <a:cubicBezTo>
                  <a:pt x="37201" y="171289"/>
                  <a:pt x="37737" y="171368"/>
                  <a:pt x="38245" y="171407"/>
                </a:cubicBezTo>
                <a:cubicBezTo>
                  <a:pt x="54114" y="172092"/>
                  <a:pt x="69983" y="172777"/>
                  <a:pt x="85851" y="173577"/>
                </a:cubicBezTo>
                <a:cubicBezTo>
                  <a:pt x="90075" y="173805"/>
                  <a:pt x="94185" y="174033"/>
                  <a:pt x="98295" y="174262"/>
                </a:cubicBezTo>
                <a:cubicBezTo>
                  <a:pt x="98638" y="174262"/>
                  <a:pt x="99002" y="174240"/>
                  <a:pt x="99358" y="174240"/>
                </a:cubicBezTo>
                <a:cubicBezTo>
                  <a:pt x="100429" y="174240"/>
                  <a:pt x="101435" y="174433"/>
                  <a:pt x="101606" y="175974"/>
                </a:cubicBezTo>
                <a:cubicBezTo>
                  <a:pt x="101834" y="177801"/>
                  <a:pt x="100350" y="178371"/>
                  <a:pt x="99094" y="178942"/>
                </a:cubicBezTo>
                <a:cubicBezTo>
                  <a:pt x="92016" y="182139"/>
                  <a:pt x="84481" y="183052"/>
                  <a:pt x="76833" y="183509"/>
                </a:cubicBezTo>
                <a:cubicBezTo>
                  <a:pt x="76110" y="183547"/>
                  <a:pt x="75374" y="183559"/>
                  <a:pt x="74630" y="183559"/>
                </a:cubicBezTo>
                <a:cubicBezTo>
                  <a:pt x="73141" y="183559"/>
                  <a:pt x="71619" y="183509"/>
                  <a:pt x="70097" y="183509"/>
                </a:cubicBezTo>
                <a:cubicBezTo>
                  <a:pt x="60736" y="183509"/>
                  <a:pt x="51374" y="183052"/>
                  <a:pt x="42355" y="179970"/>
                </a:cubicBezTo>
                <a:cubicBezTo>
                  <a:pt x="40415" y="179285"/>
                  <a:pt x="38474" y="178371"/>
                  <a:pt x="36533" y="177344"/>
                </a:cubicBezTo>
                <a:cubicBezTo>
                  <a:pt x="34821" y="176659"/>
                  <a:pt x="33793" y="174832"/>
                  <a:pt x="34478" y="173006"/>
                </a:cubicBezTo>
                <a:cubicBezTo>
                  <a:pt x="34853" y="171581"/>
                  <a:pt x="35721" y="171289"/>
                  <a:pt x="36693" y="171289"/>
                </a:cubicBezTo>
                <a:close/>
                <a:moveTo>
                  <a:pt x="215117" y="0"/>
                </a:moveTo>
                <a:cubicBezTo>
                  <a:pt x="214195" y="0"/>
                  <a:pt x="213275" y="330"/>
                  <a:pt x="212572" y="962"/>
                </a:cubicBezTo>
                <a:cubicBezTo>
                  <a:pt x="200129" y="10666"/>
                  <a:pt x="189055" y="21398"/>
                  <a:pt x="184146" y="37038"/>
                </a:cubicBezTo>
                <a:cubicBezTo>
                  <a:pt x="182205" y="43203"/>
                  <a:pt x="180721" y="49482"/>
                  <a:pt x="179008" y="55761"/>
                </a:cubicBezTo>
                <a:cubicBezTo>
                  <a:pt x="178666" y="57473"/>
                  <a:pt x="177639" y="58843"/>
                  <a:pt x="176040" y="59642"/>
                </a:cubicBezTo>
                <a:cubicBezTo>
                  <a:pt x="162797" y="65693"/>
                  <a:pt x="149554" y="71743"/>
                  <a:pt x="136311" y="77794"/>
                </a:cubicBezTo>
                <a:cubicBezTo>
                  <a:pt x="135818" y="78041"/>
                  <a:pt x="135291" y="78254"/>
                  <a:pt x="134749" y="78254"/>
                </a:cubicBezTo>
                <a:cubicBezTo>
                  <a:pt x="134288" y="78254"/>
                  <a:pt x="133816" y="78100"/>
                  <a:pt x="133343" y="77680"/>
                </a:cubicBezTo>
                <a:cubicBezTo>
                  <a:pt x="132658" y="76881"/>
                  <a:pt x="132544" y="75625"/>
                  <a:pt x="133115" y="74712"/>
                </a:cubicBezTo>
                <a:cubicBezTo>
                  <a:pt x="133914" y="72200"/>
                  <a:pt x="135855" y="70259"/>
                  <a:pt x="137339" y="68204"/>
                </a:cubicBezTo>
                <a:cubicBezTo>
                  <a:pt x="142705" y="61355"/>
                  <a:pt x="147043" y="54048"/>
                  <a:pt x="147614" y="45143"/>
                </a:cubicBezTo>
                <a:cubicBezTo>
                  <a:pt x="148070" y="36581"/>
                  <a:pt x="148641" y="28019"/>
                  <a:pt x="148413" y="19457"/>
                </a:cubicBezTo>
                <a:cubicBezTo>
                  <a:pt x="148413" y="17973"/>
                  <a:pt x="148527" y="16374"/>
                  <a:pt x="146929" y="15804"/>
                </a:cubicBezTo>
                <a:cubicBezTo>
                  <a:pt x="146612" y="15690"/>
                  <a:pt x="146317" y="15640"/>
                  <a:pt x="146041" y="15640"/>
                </a:cubicBezTo>
                <a:cubicBezTo>
                  <a:pt x="144923" y="15640"/>
                  <a:pt x="144099" y="16464"/>
                  <a:pt x="143275" y="17288"/>
                </a:cubicBezTo>
                <a:cubicBezTo>
                  <a:pt x="138595" y="21968"/>
                  <a:pt x="134371" y="26992"/>
                  <a:pt x="130603" y="32243"/>
                </a:cubicBezTo>
                <a:cubicBezTo>
                  <a:pt x="120785" y="45714"/>
                  <a:pt x="117931" y="60555"/>
                  <a:pt x="122155" y="76767"/>
                </a:cubicBezTo>
                <a:cubicBezTo>
                  <a:pt x="122269" y="77566"/>
                  <a:pt x="122726" y="78365"/>
                  <a:pt x="123411" y="78821"/>
                </a:cubicBezTo>
                <a:cubicBezTo>
                  <a:pt x="126265" y="80762"/>
                  <a:pt x="125124" y="82132"/>
                  <a:pt x="122840" y="83502"/>
                </a:cubicBezTo>
                <a:lnTo>
                  <a:pt x="88135" y="103138"/>
                </a:lnTo>
                <a:cubicBezTo>
                  <a:pt x="87355" y="103564"/>
                  <a:pt x="86575" y="104077"/>
                  <a:pt x="85768" y="104077"/>
                </a:cubicBezTo>
                <a:cubicBezTo>
                  <a:pt x="85275" y="104077"/>
                  <a:pt x="84772" y="103886"/>
                  <a:pt x="84253" y="103366"/>
                </a:cubicBezTo>
                <a:cubicBezTo>
                  <a:pt x="82883" y="101997"/>
                  <a:pt x="83797" y="100741"/>
                  <a:pt x="84481" y="99485"/>
                </a:cubicBezTo>
                <a:cubicBezTo>
                  <a:pt x="87564" y="93663"/>
                  <a:pt x="90304" y="87840"/>
                  <a:pt x="90989" y="81105"/>
                </a:cubicBezTo>
                <a:cubicBezTo>
                  <a:pt x="91560" y="76196"/>
                  <a:pt x="90418" y="71515"/>
                  <a:pt x="89961" y="66720"/>
                </a:cubicBezTo>
                <a:cubicBezTo>
                  <a:pt x="88820" y="54391"/>
                  <a:pt x="88021" y="42061"/>
                  <a:pt x="85509" y="29960"/>
                </a:cubicBezTo>
                <a:cubicBezTo>
                  <a:pt x="85281" y="28818"/>
                  <a:pt x="85623" y="26992"/>
                  <a:pt x="84253" y="26649"/>
                </a:cubicBezTo>
                <a:cubicBezTo>
                  <a:pt x="84037" y="26616"/>
                  <a:pt x="83820" y="26599"/>
                  <a:pt x="83605" y="26599"/>
                </a:cubicBezTo>
                <a:cubicBezTo>
                  <a:pt x="82348" y="26599"/>
                  <a:pt x="81152" y="27158"/>
                  <a:pt x="80372" y="28133"/>
                </a:cubicBezTo>
                <a:cubicBezTo>
                  <a:pt x="79687" y="28818"/>
                  <a:pt x="79116" y="29617"/>
                  <a:pt x="78659" y="30416"/>
                </a:cubicBezTo>
                <a:cubicBezTo>
                  <a:pt x="74663" y="37609"/>
                  <a:pt x="70668" y="45029"/>
                  <a:pt x="66444" y="52107"/>
                </a:cubicBezTo>
                <a:cubicBezTo>
                  <a:pt x="61649" y="60555"/>
                  <a:pt x="58224" y="69803"/>
                  <a:pt x="56512" y="79278"/>
                </a:cubicBezTo>
                <a:cubicBezTo>
                  <a:pt x="54342" y="90923"/>
                  <a:pt x="58110" y="100627"/>
                  <a:pt x="63475" y="110901"/>
                </a:cubicBezTo>
                <a:cubicBezTo>
                  <a:pt x="63704" y="108618"/>
                  <a:pt x="63590" y="106221"/>
                  <a:pt x="63133" y="103937"/>
                </a:cubicBezTo>
                <a:cubicBezTo>
                  <a:pt x="61991" y="96745"/>
                  <a:pt x="60393" y="89667"/>
                  <a:pt x="61078" y="82361"/>
                </a:cubicBezTo>
                <a:cubicBezTo>
                  <a:pt x="61763" y="74826"/>
                  <a:pt x="63590" y="67405"/>
                  <a:pt x="66444" y="60327"/>
                </a:cubicBezTo>
                <a:cubicBezTo>
                  <a:pt x="69184" y="53477"/>
                  <a:pt x="73522" y="47541"/>
                  <a:pt x="76947" y="40805"/>
                </a:cubicBezTo>
                <a:cubicBezTo>
                  <a:pt x="77403" y="40120"/>
                  <a:pt x="77860" y="39435"/>
                  <a:pt x="78545" y="38865"/>
                </a:cubicBezTo>
                <a:cubicBezTo>
                  <a:pt x="79164" y="38431"/>
                  <a:pt x="79850" y="38233"/>
                  <a:pt x="80548" y="38233"/>
                </a:cubicBezTo>
                <a:cubicBezTo>
                  <a:pt x="81138" y="38233"/>
                  <a:pt x="81737" y="38375"/>
                  <a:pt x="82312" y="38636"/>
                </a:cubicBezTo>
                <a:cubicBezTo>
                  <a:pt x="83454" y="39093"/>
                  <a:pt x="83568" y="40234"/>
                  <a:pt x="83454" y="41376"/>
                </a:cubicBezTo>
                <a:cubicBezTo>
                  <a:pt x="83226" y="43431"/>
                  <a:pt x="83112" y="45600"/>
                  <a:pt x="82883" y="47769"/>
                </a:cubicBezTo>
                <a:cubicBezTo>
                  <a:pt x="82664" y="50476"/>
                  <a:pt x="82397" y="51589"/>
                  <a:pt x="81153" y="51589"/>
                </a:cubicBezTo>
                <a:cubicBezTo>
                  <a:pt x="80456" y="51589"/>
                  <a:pt x="79451" y="51239"/>
                  <a:pt x="77974" y="50623"/>
                </a:cubicBezTo>
                <a:cubicBezTo>
                  <a:pt x="77289" y="53249"/>
                  <a:pt x="76604" y="55875"/>
                  <a:pt x="76033" y="58615"/>
                </a:cubicBezTo>
                <a:cubicBezTo>
                  <a:pt x="72837" y="72771"/>
                  <a:pt x="68385" y="86813"/>
                  <a:pt x="70668" y="101654"/>
                </a:cubicBezTo>
                <a:cubicBezTo>
                  <a:pt x="71010" y="104051"/>
                  <a:pt x="71124" y="106449"/>
                  <a:pt x="71239" y="108846"/>
                </a:cubicBezTo>
                <a:cubicBezTo>
                  <a:pt x="71581" y="112385"/>
                  <a:pt x="70211" y="115810"/>
                  <a:pt x="67585" y="118093"/>
                </a:cubicBezTo>
                <a:cubicBezTo>
                  <a:pt x="58224" y="126770"/>
                  <a:pt x="48748" y="135560"/>
                  <a:pt x="40072" y="144922"/>
                </a:cubicBezTo>
                <a:cubicBezTo>
                  <a:pt x="38836" y="146253"/>
                  <a:pt x="37837" y="148931"/>
                  <a:pt x="35889" y="148931"/>
                </a:cubicBezTo>
                <a:cubicBezTo>
                  <a:pt x="35498" y="148931"/>
                  <a:pt x="35069" y="148823"/>
                  <a:pt x="34592" y="148575"/>
                </a:cubicBezTo>
                <a:cubicBezTo>
                  <a:pt x="31738" y="147205"/>
                  <a:pt x="32994" y="143894"/>
                  <a:pt x="33336" y="141497"/>
                </a:cubicBezTo>
                <a:cubicBezTo>
                  <a:pt x="34821" y="127569"/>
                  <a:pt x="34478" y="113641"/>
                  <a:pt x="32537" y="99942"/>
                </a:cubicBezTo>
                <a:cubicBezTo>
                  <a:pt x="30368" y="85443"/>
                  <a:pt x="25916" y="71515"/>
                  <a:pt x="25003" y="56674"/>
                </a:cubicBezTo>
                <a:cubicBezTo>
                  <a:pt x="20779" y="58044"/>
                  <a:pt x="17468" y="59870"/>
                  <a:pt x="16212" y="64437"/>
                </a:cubicBezTo>
                <a:cubicBezTo>
                  <a:pt x="14842" y="69460"/>
                  <a:pt x="12787" y="74255"/>
                  <a:pt x="10961" y="79164"/>
                </a:cubicBezTo>
                <a:cubicBezTo>
                  <a:pt x="4682" y="96060"/>
                  <a:pt x="1" y="113299"/>
                  <a:pt x="914" y="131565"/>
                </a:cubicBezTo>
                <a:cubicBezTo>
                  <a:pt x="1371" y="139670"/>
                  <a:pt x="1713" y="147776"/>
                  <a:pt x="5252" y="155196"/>
                </a:cubicBezTo>
                <a:cubicBezTo>
                  <a:pt x="7878" y="160790"/>
                  <a:pt x="9933" y="166841"/>
                  <a:pt x="15984" y="170152"/>
                </a:cubicBezTo>
                <a:cubicBezTo>
                  <a:pt x="17468" y="170837"/>
                  <a:pt x="17810" y="172892"/>
                  <a:pt x="16783" y="174147"/>
                </a:cubicBezTo>
                <a:cubicBezTo>
                  <a:pt x="15870" y="175517"/>
                  <a:pt x="15527" y="177230"/>
                  <a:pt x="15755" y="178828"/>
                </a:cubicBezTo>
                <a:cubicBezTo>
                  <a:pt x="15870" y="183509"/>
                  <a:pt x="15185" y="188075"/>
                  <a:pt x="13929" y="192528"/>
                </a:cubicBezTo>
                <a:cubicBezTo>
                  <a:pt x="13130" y="195496"/>
                  <a:pt x="11531" y="198236"/>
                  <a:pt x="11531" y="201432"/>
                </a:cubicBezTo>
                <a:lnTo>
                  <a:pt x="12901" y="201432"/>
                </a:lnTo>
                <a:cubicBezTo>
                  <a:pt x="17239" y="193669"/>
                  <a:pt x="22491" y="186477"/>
                  <a:pt x="27172" y="178942"/>
                </a:cubicBezTo>
                <a:cubicBezTo>
                  <a:pt x="28208" y="177353"/>
                  <a:pt x="29203" y="176558"/>
                  <a:pt x="30459" y="176558"/>
                </a:cubicBezTo>
                <a:cubicBezTo>
                  <a:pt x="31279" y="176558"/>
                  <a:pt x="32210" y="176896"/>
                  <a:pt x="33336" y="177572"/>
                </a:cubicBezTo>
                <a:cubicBezTo>
                  <a:pt x="44234" y="183800"/>
                  <a:pt x="55720" y="186501"/>
                  <a:pt x="67852" y="186501"/>
                </a:cubicBezTo>
                <a:cubicBezTo>
                  <a:pt x="70844" y="186501"/>
                  <a:pt x="73875" y="186336"/>
                  <a:pt x="76947" y="186020"/>
                </a:cubicBezTo>
                <a:cubicBezTo>
                  <a:pt x="97268" y="183851"/>
                  <a:pt x="117475" y="180997"/>
                  <a:pt x="137910" y="179856"/>
                </a:cubicBezTo>
                <a:cubicBezTo>
                  <a:pt x="140079" y="179856"/>
                  <a:pt x="142134" y="179285"/>
                  <a:pt x="144075" y="178371"/>
                </a:cubicBezTo>
                <a:cubicBezTo>
                  <a:pt x="145445" y="177686"/>
                  <a:pt x="146130" y="177001"/>
                  <a:pt x="144645" y="175517"/>
                </a:cubicBezTo>
                <a:cubicBezTo>
                  <a:pt x="142248" y="173120"/>
                  <a:pt x="139508" y="171065"/>
                  <a:pt x="136311" y="169695"/>
                </a:cubicBezTo>
                <a:cubicBezTo>
                  <a:pt x="122269" y="164101"/>
                  <a:pt x="107314" y="161475"/>
                  <a:pt x="92930" y="157023"/>
                </a:cubicBezTo>
                <a:cubicBezTo>
                  <a:pt x="86080" y="155082"/>
                  <a:pt x="79002" y="153941"/>
                  <a:pt x="71924" y="153712"/>
                </a:cubicBezTo>
                <a:cubicBezTo>
                  <a:pt x="70686" y="153644"/>
                  <a:pt x="69452" y="153612"/>
                  <a:pt x="68221" y="153612"/>
                </a:cubicBezTo>
                <a:cubicBezTo>
                  <a:pt x="59116" y="153612"/>
                  <a:pt x="50178" y="155381"/>
                  <a:pt x="41328" y="157594"/>
                </a:cubicBezTo>
                <a:cubicBezTo>
                  <a:pt x="40874" y="157788"/>
                  <a:pt x="40403" y="157881"/>
                  <a:pt x="39941" y="157881"/>
                </a:cubicBezTo>
                <a:cubicBezTo>
                  <a:pt x="38776" y="157881"/>
                  <a:pt x="37676" y="157287"/>
                  <a:pt x="37104" y="156224"/>
                </a:cubicBezTo>
                <a:cubicBezTo>
                  <a:pt x="35962" y="154511"/>
                  <a:pt x="37332" y="153484"/>
                  <a:pt x="38245" y="152571"/>
                </a:cubicBezTo>
                <a:cubicBezTo>
                  <a:pt x="46237" y="144123"/>
                  <a:pt x="54457" y="135789"/>
                  <a:pt x="62448" y="127341"/>
                </a:cubicBezTo>
                <a:cubicBezTo>
                  <a:pt x="63292" y="126437"/>
                  <a:pt x="64072" y="126010"/>
                  <a:pt x="64889" y="126010"/>
                </a:cubicBezTo>
                <a:cubicBezTo>
                  <a:pt x="65620" y="126010"/>
                  <a:pt x="66380" y="126351"/>
                  <a:pt x="67243" y="126998"/>
                </a:cubicBezTo>
                <a:cubicBezTo>
                  <a:pt x="69640" y="128825"/>
                  <a:pt x="72266" y="130195"/>
                  <a:pt x="75120" y="131108"/>
                </a:cubicBezTo>
                <a:cubicBezTo>
                  <a:pt x="94496" y="137632"/>
                  <a:pt x="114702" y="141000"/>
                  <a:pt x="135030" y="141000"/>
                </a:cubicBezTo>
                <a:cubicBezTo>
                  <a:pt x="138537" y="141000"/>
                  <a:pt x="142048" y="140899"/>
                  <a:pt x="145559" y="140698"/>
                </a:cubicBezTo>
                <a:cubicBezTo>
                  <a:pt x="153322" y="139899"/>
                  <a:pt x="160857" y="137958"/>
                  <a:pt x="167820" y="134647"/>
                </a:cubicBezTo>
                <a:cubicBezTo>
                  <a:pt x="170560" y="133391"/>
                  <a:pt x="170218" y="132135"/>
                  <a:pt x="168391" y="130537"/>
                </a:cubicBezTo>
                <a:cubicBezTo>
                  <a:pt x="167592" y="129852"/>
                  <a:pt x="166679" y="129167"/>
                  <a:pt x="165766" y="128596"/>
                </a:cubicBezTo>
                <a:cubicBezTo>
                  <a:pt x="159258" y="124601"/>
                  <a:pt x="152637" y="120605"/>
                  <a:pt x="146244" y="116267"/>
                </a:cubicBezTo>
                <a:cubicBezTo>
                  <a:pt x="134503" y="108114"/>
                  <a:pt x="120588" y="103790"/>
                  <a:pt x="106372" y="103790"/>
                </a:cubicBezTo>
                <a:cubicBezTo>
                  <a:pt x="105660" y="103790"/>
                  <a:pt x="104946" y="103801"/>
                  <a:pt x="104232" y="103823"/>
                </a:cubicBezTo>
                <a:cubicBezTo>
                  <a:pt x="103657" y="103823"/>
                  <a:pt x="103031" y="103926"/>
                  <a:pt x="102440" y="103926"/>
                </a:cubicBezTo>
                <a:cubicBezTo>
                  <a:pt x="101504" y="103926"/>
                  <a:pt x="100656" y="103668"/>
                  <a:pt x="100236" y="102339"/>
                </a:cubicBezTo>
                <a:cubicBezTo>
                  <a:pt x="99551" y="100284"/>
                  <a:pt x="101378" y="99599"/>
                  <a:pt x="102862" y="98686"/>
                </a:cubicBezTo>
                <a:cubicBezTo>
                  <a:pt x="111196" y="93548"/>
                  <a:pt x="119758" y="88639"/>
                  <a:pt x="128434" y="83959"/>
                </a:cubicBezTo>
                <a:cubicBezTo>
                  <a:pt x="131305" y="82375"/>
                  <a:pt x="133339" y="81499"/>
                  <a:pt x="135094" y="81499"/>
                </a:cubicBezTo>
                <a:cubicBezTo>
                  <a:pt x="137387" y="81499"/>
                  <a:pt x="139205" y="82994"/>
                  <a:pt x="141791" y="86356"/>
                </a:cubicBezTo>
                <a:cubicBezTo>
                  <a:pt x="148527" y="95147"/>
                  <a:pt x="158117" y="101197"/>
                  <a:pt x="168962" y="103366"/>
                </a:cubicBezTo>
                <a:cubicBezTo>
                  <a:pt x="179537" y="105444"/>
                  <a:pt x="190112" y="107677"/>
                  <a:pt x="200880" y="107677"/>
                </a:cubicBezTo>
                <a:cubicBezTo>
                  <a:pt x="203132" y="107677"/>
                  <a:pt x="205393" y="107579"/>
                  <a:pt x="207663" y="107362"/>
                </a:cubicBezTo>
                <a:cubicBezTo>
                  <a:pt x="212116" y="106906"/>
                  <a:pt x="214970" y="104508"/>
                  <a:pt x="217139" y="100741"/>
                </a:cubicBezTo>
                <a:cubicBezTo>
                  <a:pt x="218395" y="98457"/>
                  <a:pt x="217824" y="97202"/>
                  <a:pt x="216226" y="95489"/>
                </a:cubicBezTo>
                <a:cubicBezTo>
                  <a:pt x="205038" y="84301"/>
                  <a:pt x="191795" y="78136"/>
                  <a:pt x="175812" y="78022"/>
                </a:cubicBezTo>
                <a:cubicBezTo>
                  <a:pt x="168277" y="77908"/>
                  <a:pt x="160857" y="77452"/>
                  <a:pt x="153322" y="77223"/>
                </a:cubicBezTo>
                <a:cubicBezTo>
                  <a:pt x="152180" y="77109"/>
                  <a:pt x="150924" y="77223"/>
                  <a:pt x="150468" y="75739"/>
                </a:cubicBezTo>
                <a:cubicBezTo>
                  <a:pt x="150239" y="74369"/>
                  <a:pt x="151039" y="72999"/>
                  <a:pt x="152408" y="72657"/>
                </a:cubicBezTo>
                <a:lnTo>
                  <a:pt x="154349" y="71743"/>
                </a:lnTo>
                <a:cubicBezTo>
                  <a:pt x="163939" y="67291"/>
                  <a:pt x="173643" y="63067"/>
                  <a:pt x="183118" y="58501"/>
                </a:cubicBezTo>
                <a:cubicBezTo>
                  <a:pt x="184919" y="57600"/>
                  <a:pt x="186878" y="57141"/>
                  <a:pt x="188829" y="57141"/>
                </a:cubicBezTo>
                <a:cubicBezTo>
                  <a:pt x="190588" y="57141"/>
                  <a:pt x="192340" y="57514"/>
                  <a:pt x="193964" y="58272"/>
                </a:cubicBezTo>
                <a:cubicBezTo>
                  <a:pt x="202983" y="62040"/>
                  <a:pt x="212572" y="64323"/>
                  <a:pt x="222276" y="64894"/>
                </a:cubicBezTo>
                <a:cubicBezTo>
                  <a:pt x="225117" y="65105"/>
                  <a:pt x="227957" y="65209"/>
                  <a:pt x="230793" y="65209"/>
                </a:cubicBezTo>
                <a:cubicBezTo>
                  <a:pt x="247899" y="65209"/>
                  <a:pt x="264814" y="61393"/>
                  <a:pt x="280385" y="54048"/>
                </a:cubicBezTo>
                <a:cubicBezTo>
                  <a:pt x="281184" y="53706"/>
                  <a:pt x="282212" y="53477"/>
                  <a:pt x="282212" y="52107"/>
                </a:cubicBezTo>
                <a:lnTo>
                  <a:pt x="281184" y="52107"/>
                </a:lnTo>
                <a:cubicBezTo>
                  <a:pt x="279988" y="52261"/>
                  <a:pt x="279104" y="52373"/>
                  <a:pt x="278466" y="52373"/>
                </a:cubicBezTo>
                <a:cubicBezTo>
                  <a:pt x="276728" y="52373"/>
                  <a:pt x="276802" y="51543"/>
                  <a:pt x="277303" y="48454"/>
                </a:cubicBezTo>
                <a:cubicBezTo>
                  <a:pt x="277531" y="47313"/>
                  <a:pt x="277189" y="46970"/>
                  <a:pt x="276275" y="46628"/>
                </a:cubicBezTo>
                <a:cubicBezTo>
                  <a:pt x="266627" y="42961"/>
                  <a:pt x="256978" y="39784"/>
                  <a:pt x="246709" y="39784"/>
                </a:cubicBezTo>
                <a:cubicBezTo>
                  <a:pt x="244828" y="39784"/>
                  <a:pt x="242926" y="39891"/>
                  <a:pt x="240999" y="40120"/>
                </a:cubicBezTo>
                <a:cubicBezTo>
                  <a:pt x="228555" y="41719"/>
                  <a:pt x="216454" y="44687"/>
                  <a:pt x="204695" y="49025"/>
                </a:cubicBezTo>
                <a:cubicBezTo>
                  <a:pt x="204020" y="49270"/>
                  <a:pt x="203312" y="49615"/>
                  <a:pt x="202642" y="49615"/>
                </a:cubicBezTo>
                <a:cubicBezTo>
                  <a:pt x="202065" y="49615"/>
                  <a:pt x="201517" y="49360"/>
                  <a:pt x="201042" y="48568"/>
                </a:cubicBezTo>
                <a:cubicBezTo>
                  <a:pt x="200014" y="47084"/>
                  <a:pt x="200814" y="45828"/>
                  <a:pt x="201727" y="44687"/>
                </a:cubicBezTo>
                <a:cubicBezTo>
                  <a:pt x="202184" y="44230"/>
                  <a:pt x="202640" y="43659"/>
                  <a:pt x="203211" y="43203"/>
                </a:cubicBezTo>
                <a:cubicBezTo>
                  <a:pt x="208919" y="37837"/>
                  <a:pt x="213372" y="31101"/>
                  <a:pt x="215769" y="23681"/>
                </a:cubicBezTo>
                <a:cubicBezTo>
                  <a:pt x="217824" y="17744"/>
                  <a:pt x="218966" y="11694"/>
                  <a:pt x="219308" y="5529"/>
                </a:cubicBezTo>
                <a:cubicBezTo>
                  <a:pt x="219650" y="3474"/>
                  <a:pt x="218623" y="1419"/>
                  <a:pt x="216796" y="392"/>
                </a:cubicBezTo>
                <a:cubicBezTo>
                  <a:pt x="216270" y="128"/>
                  <a:pt x="215693" y="0"/>
                  <a:pt x="21511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11"/>
          <p:cNvSpPr/>
          <p:nvPr/>
        </p:nvSpPr>
        <p:spPr>
          <a:xfrm rot="-6623852">
            <a:off x="7908566" y="3525114"/>
            <a:ext cx="1283402" cy="916047"/>
          </a:xfrm>
          <a:custGeom>
            <a:rect b="b" l="l" r="r" t="t"/>
            <a:pathLst>
              <a:path extrusionOk="0" h="201433" w="282212">
                <a:moveTo>
                  <a:pt x="206851" y="13612"/>
                </a:moveTo>
                <a:cubicBezTo>
                  <a:pt x="207225" y="13612"/>
                  <a:pt x="207642" y="13750"/>
                  <a:pt x="208120" y="14091"/>
                </a:cubicBezTo>
                <a:cubicBezTo>
                  <a:pt x="209604" y="15233"/>
                  <a:pt x="209033" y="16603"/>
                  <a:pt x="208234" y="17859"/>
                </a:cubicBezTo>
                <a:cubicBezTo>
                  <a:pt x="203896" y="24594"/>
                  <a:pt x="199444" y="31330"/>
                  <a:pt x="195105" y="38065"/>
                </a:cubicBezTo>
                <a:cubicBezTo>
                  <a:pt x="194631" y="38824"/>
                  <a:pt x="194078" y="39662"/>
                  <a:pt x="193119" y="39662"/>
                </a:cubicBezTo>
                <a:cubicBezTo>
                  <a:pt x="192924" y="39662"/>
                  <a:pt x="192712" y="39627"/>
                  <a:pt x="192480" y="39549"/>
                </a:cubicBezTo>
                <a:cubicBezTo>
                  <a:pt x="191110" y="39093"/>
                  <a:pt x="190881" y="37951"/>
                  <a:pt x="190881" y="36695"/>
                </a:cubicBezTo>
                <a:cubicBezTo>
                  <a:pt x="191110" y="33956"/>
                  <a:pt x="191909" y="31330"/>
                  <a:pt x="193279" y="28932"/>
                </a:cubicBezTo>
                <a:cubicBezTo>
                  <a:pt x="196247" y="23681"/>
                  <a:pt x="200129" y="19000"/>
                  <a:pt x="204695" y="15004"/>
                </a:cubicBezTo>
                <a:cubicBezTo>
                  <a:pt x="205335" y="14364"/>
                  <a:pt x="205975" y="13612"/>
                  <a:pt x="206851" y="13612"/>
                </a:cubicBezTo>
                <a:close/>
                <a:moveTo>
                  <a:pt x="249961" y="43745"/>
                </a:moveTo>
                <a:cubicBezTo>
                  <a:pt x="252339" y="43745"/>
                  <a:pt x="254718" y="43983"/>
                  <a:pt x="257096" y="44458"/>
                </a:cubicBezTo>
                <a:cubicBezTo>
                  <a:pt x="258580" y="44801"/>
                  <a:pt x="260064" y="44915"/>
                  <a:pt x="259950" y="46742"/>
                </a:cubicBezTo>
                <a:cubicBezTo>
                  <a:pt x="259836" y="48683"/>
                  <a:pt x="258352" y="48797"/>
                  <a:pt x="256868" y="49025"/>
                </a:cubicBezTo>
                <a:cubicBezTo>
                  <a:pt x="245565" y="50623"/>
                  <a:pt x="234378" y="52222"/>
                  <a:pt x="223075" y="53820"/>
                </a:cubicBezTo>
                <a:cubicBezTo>
                  <a:pt x="219080" y="54391"/>
                  <a:pt x="215084" y="54847"/>
                  <a:pt x="211202" y="55418"/>
                </a:cubicBezTo>
                <a:cubicBezTo>
                  <a:pt x="210589" y="55506"/>
                  <a:pt x="209959" y="55627"/>
                  <a:pt x="209383" y="55627"/>
                </a:cubicBezTo>
                <a:cubicBezTo>
                  <a:pt x="208458" y="55627"/>
                  <a:pt x="207673" y="55314"/>
                  <a:pt x="207321" y="54048"/>
                </a:cubicBezTo>
                <a:cubicBezTo>
                  <a:pt x="206864" y="51993"/>
                  <a:pt x="208577" y="51537"/>
                  <a:pt x="210061" y="50852"/>
                </a:cubicBezTo>
                <a:cubicBezTo>
                  <a:pt x="216911" y="47769"/>
                  <a:pt x="224217" y="46399"/>
                  <a:pt x="231638" y="45372"/>
                </a:cubicBezTo>
                <a:cubicBezTo>
                  <a:pt x="237232" y="44344"/>
                  <a:pt x="242826" y="43774"/>
                  <a:pt x="248534" y="43774"/>
                </a:cubicBezTo>
                <a:cubicBezTo>
                  <a:pt x="249009" y="43754"/>
                  <a:pt x="249485" y="43745"/>
                  <a:pt x="249961" y="43745"/>
                </a:cubicBezTo>
                <a:close/>
                <a:moveTo>
                  <a:pt x="271307" y="49451"/>
                </a:moveTo>
                <a:cubicBezTo>
                  <a:pt x="272263" y="49451"/>
                  <a:pt x="273094" y="49802"/>
                  <a:pt x="273307" y="51080"/>
                </a:cubicBezTo>
                <a:cubicBezTo>
                  <a:pt x="273764" y="53135"/>
                  <a:pt x="272051" y="53592"/>
                  <a:pt x="270567" y="54162"/>
                </a:cubicBezTo>
                <a:cubicBezTo>
                  <a:pt x="258283" y="58964"/>
                  <a:pt x="245124" y="61472"/>
                  <a:pt x="231946" y="61472"/>
                </a:cubicBezTo>
                <a:cubicBezTo>
                  <a:pt x="231653" y="61472"/>
                  <a:pt x="231360" y="61471"/>
                  <a:pt x="231067" y="61469"/>
                </a:cubicBezTo>
                <a:cubicBezTo>
                  <a:pt x="228213" y="61583"/>
                  <a:pt x="225359" y="61583"/>
                  <a:pt x="222505" y="61583"/>
                </a:cubicBezTo>
                <a:cubicBezTo>
                  <a:pt x="222442" y="61587"/>
                  <a:pt x="222380" y="61590"/>
                  <a:pt x="222318" y="61590"/>
                </a:cubicBezTo>
                <a:cubicBezTo>
                  <a:pt x="220801" y="61590"/>
                  <a:pt x="219541" y="60265"/>
                  <a:pt x="219650" y="58729"/>
                </a:cubicBezTo>
                <a:cubicBezTo>
                  <a:pt x="219536" y="56674"/>
                  <a:pt x="220564" y="56103"/>
                  <a:pt x="222390" y="55875"/>
                </a:cubicBezTo>
                <a:cubicBezTo>
                  <a:pt x="238145" y="53820"/>
                  <a:pt x="253899" y="51651"/>
                  <a:pt x="269540" y="49710"/>
                </a:cubicBezTo>
                <a:cubicBezTo>
                  <a:pt x="270101" y="49581"/>
                  <a:pt x="270727" y="49451"/>
                  <a:pt x="271307" y="49451"/>
                </a:cubicBezTo>
                <a:close/>
                <a:moveTo>
                  <a:pt x="140171" y="26412"/>
                </a:moveTo>
                <a:cubicBezTo>
                  <a:pt x="140465" y="26412"/>
                  <a:pt x="140776" y="26484"/>
                  <a:pt x="141106" y="26649"/>
                </a:cubicBezTo>
                <a:cubicBezTo>
                  <a:pt x="142590" y="27448"/>
                  <a:pt x="142362" y="28932"/>
                  <a:pt x="142020" y="30188"/>
                </a:cubicBezTo>
                <a:cubicBezTo>
                  <a:pt x="138252" y="43203"/>
                  <a:pt x="134599" y="56331"/>
                  <a:pt x="130946" y="69460"/>
                </a:cubicBezTo>
                <a:cubicBezTo>
                  <a:pt x="130603" y="70602"/>
                  <a:pt x="130147" y="71972"/>
                  <a:pt x="128777" y="71972"/>
                </a:cubicBezTo>
                <a:cubicBezTo>
                  <a:pt x="128687" y="71978"/>
                  <a:pt x="128597" y="71981"/>
                  <a:pt x="128507" y="71981"/>
                </a:cubicBezTo>
                <a:cubicBezTo>
                  <a:pt x="127013" y="71981"/>
                  <a:pt x="125656" y="71095"/>
                  <a:pt x="125009" y="69803"/>
                </a:cubicBezTo>
                <a:cubicBezTo>
                  <a:pt x="124096" y="67405"/>
                  <a:pt x="123639" y="64894"/>
                  <a:pt x="123754" y="62382"/>
                </a:cubicBezTo>
                <a:cubicBezTo>
                  <a:pt x="125238" y="49596"/>
                  <a:pt x="128891" y="37723"/>
                  <a:pt x="137796" y="27905"/>
                </a:cubicBezTo>
                <a:cubicBezTo>
                  <a:pt x="138489" y="27125"/>
                  <a:pt x="139247" y="26412"/>
                  <a:pt x="140171" y="26412"/>
                </a:cubicBezTo>
                <a:close/>
                <a:moveTo>
                  <a:pt x="166907" y="81527"/>
                </a:moveTo>
                <a:cubicBezTo>
                  <a:pt x="167416" y="81527"/>
                  <a:pt x="167948" y="81573"/>
                  <a:pt x="168450" y="81573"/>
                </a:cubicBezTo>
                <a:cubicBezTo>
                  <a:pt x="168585" y="81573"/>
                  <a:pt x="168718" y="81570"/>
                  <a:pt x="168848" y="81561"/>
                </a:cubicBezTo>
                <a:lnTo>
                  <a:pt x="169305" y="81561"/>
                </a:lnTo>
                <a:cubicBezTo>
                  <a:pt x="182548" y="82361"/>
                  <a:pt x="194649" y="83730"/>
                  <a:pt x="205266" y="90923"/>
                </a:cubicBezTo>
                <a:cubicBezTo>
                  <a:pt x="206522" y="91722"/>
                  <a:pt x="208805" y="92179"/>
                  <a:pt x="207778" y="94462"/>
                </a:cubicBezTo>
                <a:cubicBezTo>
                  <a:pt x="207331" y="95579"/>
                  <a:pt x="206610" y="95904"/>
                  <a:pt x="205791" y="95904"/>
                </a:cubicBezTo>
                <a:cubicBezTo>
                  <a:pt x="204935" y="95904"/>
                  <a:pt x="203971" y="95550"/>
                  <a:pt x="203097" y="95375"/>
                </a:cubicBezTo>
                <a:cubicBezTo>
                  <a:pt x="191452" y="92293"/>
                  <a:pt x="179693" y="89324"/>
                  <a:pt x="168049" y="86242"/>
                </a:cubicBezTo>
                <a:cubicBezTo>
                  <a:pt x="166451" y="85785"/>
                  <a:pt x="163939" y="86014"/>
                  <a:pt x="164396" y="83388"/>
                </a:cubicBezTo>
                <a:cubicBezTo>
                  <a:pt x="164689" y="81772"/>
                  <a:pt x="165739" y="81527"/>
                  <a:pt x="166907" y="81527"/>
                </a:cubicBezTo>
                <a:close/>
                <a:moveTo>
                  <a:pt x="81525" y="65788"/>
                </a:moveTo>
                <a:cubicBezTo>
                  <a:pt x="83467" y="65788"/>
                  <a:pt x="83587" y="67594"/>
                  <a:pt x="83911" y="68889"/>
                </a:cubicBezTo>
                <a:cubicBezTo>
                  <a:pt x="84710" y="72086"/>
                  <a:pt x="85166" y="75282"/>
                  <a:pt x="85052" y="78593"/>
                </a:cubicBezTo>
                <a:cubicBezTo>
                  <a:pt x="85509" y="84301"/>
                  <a:pt x="84139" y="89553"/>
                  <a:pt x="82541" y="94690"/>
                </a:cubicBezTo>
                <a:cubicBezTo>
                  <a:pt x="81954" y="96786"/>
                  <a:pt x="80752" y="97404"/>
                  <a:pt x="79296" y="97404"/>
                </a:cubicBezTo>
                <a:cubicBezTo>
                  <a:pt x="78769" y="97404"/>
                  <a:pt x="78208" y="97323"/>
                  <a:pt x="77632" y="97202"/>
                </a:cubicBezTo>
                <a:cubicBezTo>
                  <a:pt x="75120" y="96745"/>
                  <a:pt x="75805" y="94804"/>
                  <a:pt x="75919" y="93206"/>
                </a:cubicBezTo>
                <a:cubicBezTo>
                  <a:pt x="77061" y="85100"/>
                  <a:pt x="78088" y="76995"/>
                  <a:pt x="79116" y="68889"/>
                </a:cubicBezTo>
                <a:cubicBezTo>
                  <a:pt x="79344" y="67519"/>
                  <a:pt x="79230" y="65921"/>
                  <a:pt x="81171" y="65807"/>
                </a:cubicBezTo>
                <a:cubicBezTo>
                  <a:pt x="81295" y="65794"/>
                  <a:pt x="81413" y="65788"/>
                  <a:pt x="81525" y="65788"/>
                </a:cubicBezTo>
                <a:close/>
                <a:moveTo>
                  <a:pt x="147496" y="82068"/>
                </a:moveTo>
                <a:cubicBezTo>
                  <a:pt x="147945" y="82068"/>
                  <a:pt x="148398" y="82232"/>
                  <a:pt x="148755" y="82589"/>
                </a:cubicBezTo>
                <a:cubicBezTo>
                  <a:pt x="157203" y="88639"/>
                  <a:pt x="167364" y="89439"/>
                  <a:pt x="177068" y="91379"/>
                </a:cubicBezTo>
                <a:cubicBezTo>
                  <a:pt x="184260" y="92749"/>
                  <a:pt x="191224" y="95261"/>
                  <a:pt x="198302" y="97088"/>
                </a:cubicBezTo>
                <a:cubicBezTo>
                  <a:pt x="200243" y="97544"/>
                  <a:pt x="200699" y="98686"/>
                  <a:pt x="200357" y="100512"/>
                </a:cubicBezTo>
                <a:cubicBezTo>
                  <a:pt x="200041" y="102195"/>
                  <a:pt x="199338" y="103393"/>
                  <a:pt x="197534" y="103393"/>
                </a:cubicBezTo>
                <a:cubicBezTo>
                  <a:pt x="197380" y="103393"/>
                  <a:pt x="197217" y="103384"/>
                  <a:pt x="197046" y="103366"/>
                </a:cubicBezTo>
                <a:cubicBezTo>
                  <a:pt x="195790" y="103138"/>
                  <a:pt x="194535" y="103024"/>
                  <a:pt x="193165" y="102910"/>
                </a:cubicBezTo>
                <a:lnTo>
                  <a:pt x="193165" y="103024"/>
                </a:lnTo>
                <a:cubicBezTo>
                  <a:pt x="181520" y="102111"/>
                  <a:pt x="169761" y="101197"/>
                  <a:pt x="158802" y="96403"/>
                </a:cubicBezTo>
                <a:cubicBezTo>
                  <a:pt x="154692" y="94576"/>
                  <a:pt x="150696" y="92293"/>
                  <a:pt x="147043" y="89781"/>
                </a:cubicBezTo>
                <a:cubicBezTo>
                  <a:pt x="144417" y="87954"/>
                  <a:pt x="144645" y="86014"/>
                  <a:pt x="145673" y="83616"/>
                </a:cubicBezTo>
                <a:cubicBezTo>
                  <a:pt x="145822" y="82648"/>
                  <a:pt x="146652" y="82068"/>
                  <a:pt x="147496" y="82068"/>
                </a:cubicBezTo>
                <a:close/>
                <a:moveTo>
                  <a:pt x="101663" y="106408"/>
                </a:moveTo>
                <a:cubicBezTo>
                  <a:pt x="116106" y="106408"/>
                  <a:pt x="130324" y="110314"/>
                  <a:pt x="142819" y="117751"/>
                </a:cubicBezTo>
                <a:cubicBezTo>
                  <a:pt x="148413" y="121176"/>
                  <a:pt x="153893" y="124715"/>
                  <a:pt x="159372" y="128254"/>
                </a:cubicBezTo>
                <a:cubicBezTo>
                  <a:pt x="162341" y="130195"/>
                  <a:pt x="162341" y="131565"/>
                  <a:pt x="159258" y="133391"/>
                </a:cubicBezTo>
                <a:cubicBezTo>
                  <a:pt x="153093" y="137044"/>
                  <a:pt x="146358" y="138072"/>
                  <a:pt x="139394" y="138072"/>
                </a:cubicBezTo>
                <a:lnTo>
                  <a:pt x="133001" y="138072"/>
                </a:lnTo>
                <a:cubicBezTo>
                  <a:pt x="132138" y="138091"/>
                  <a:pt x="131276" y="138100"/>
                  <a:pt x="130415" y="138100"/>
                </a:cubicBezTo>
                <a:cubicBezTo>
                  <a:pt x="120907" y="138100"/>
                  <a:pt x="111503" y="136941"/>
                  <a:pt x="102291" y="134533"/>
                </a:cubicBezTo>
                <a:cubicBezTo>
                  <a:pt x="93044" y="132021"/>
                  <a:pt x="83568" y="130309"/>
                  <a:pt x="74093" y="128482"/>
                </a:cubicBezTo>
                <a:cubicBezTo>
                  <a:pt x="72380" y="128254"/>
                  <a:pt x="70097" y="128482"/>
                  <a:pt x="69869" y="125400"/>
                </a:cubicBezTo>
                <a:cubicBezTo>
                  <a:pt x="69640" y="122317"/>
                  <a:pt x="71809" y="121861"/>
                  <a:pt x="73864" y="121290"/>
                </a:cubicBezTo>
                <a:cubicBezTo>
                  <a:pt x="76397" y="120645"/>
                  <a:pt x="78967" y="120428"/>
                  <a:pt x="81545" y="120428"/>
                </a:cubicBezTo>
                <a:cubicBezTo>
                  <a:pt x="85356" y="120428"/>
                  <a:pt x="89184" y="120903"/>
                  <a:pt x="92930" y="121176"/>
                </a:cubicBezTo>
                <a:cubicBezTo>
                  <a:pt x="108227" y="122203"/>
                  <a:pt x="123297" y="125057"/>
                  <a:pt x="138024" y="129624"/>
                </a:cubicBezTo>
                <a:cubicBezTo>
                  <a:pt x="140650" y="130309"/>
                  <a:pt x="143504" y="130994"/>
                  <a:pt x="146244" y="131451"/>
                </a:cubicBezTo>
                <a:cubicBezTo>
                  <a:pt x="146796" y="131573"/>
                  <a:pt x="147479" y="131926"/>
                  <a:pt x="148047" y="131926"/>
                </a:cubicBezTo>
                <a:cubicBezTo>
                  <a:pt x="148536" y="131926"/>
                  <a:pt x="148939" y="131664"/>
                  <a:pt x="149098" y="130766"/>
                </a:cubicBezTo>
                <a:cubicBezTo>
                  <a:pt x="149440" y="129396"/>
                  <a:pt x="148299" y="128596"/>
                  <a:pt x="147043" y="128254"/>
                </a:cubicBezTo>
                <a:cubicBezTo>
                  <a:pt x="142590" y="126998"/>
                  <a:pt x="138252" y="125628"/>
                  <a:pt x="133800" y="124372"/>
                </a:cubicBezTo>
                <a:cubicBezTo>
                  <a:pt x="119986" y="120377"/>
                  <a:pt x="105830" y="119121"/>
                  <a:pt x="91560" y="117979"/>
                </a:cubicBezTo>
                <a:cubicBezTo>
                  <a:pt x="88934" y="117751"/>
                  <a:pt x="86080" y="117523"/>
                  <a:pt x="83454" y="117294"/>
                </a:cubicBezTo>
                <a:cubicBezTo>
                  <a:pt x="80828" y="117066"/>
                  <a:pt x="80257" y="115810"/>
                  <a:pt x="81627" y="113527"/>
                </a:cubicBezTo>
                <a:cubicBezTo>
                  <a:pt x="84710" y="108390"/>
                  <a:pt x="89733" y="107134"/>
                  <a:pt x="95099" y="106677"/>
                </a:cubicBezTo>
                <a:cubicBezTo>
                  <a:pt x="97288" y="106497"/>
                  <a:pt x="99478" y="106408"/>
                  <a:pt x="101663" y="106408"/>
                </a:cubicBezTo>
                <a:close/>
                <a:moveTo>
                  <a:pt x="23840" y="86464"/>
                </a:moveTo>
                <a:cubicBezTo>
                  <a:pt x="25477" y="86464"/>
                  <a:pt x="25696" y="87780"/>
                  <a:pt x="25916" y="89096"/>
                </a:cubicBezTo>
                <a:cubicBezTo>
                  <a:pt x="29227" y="111130"/>
                  <a:pt x="30711" y="133049"/>
                  <a:pt x="24203" y="154740"/>
                </a:cubicBezTo>
                <a:cubicBezTo>
                  <a:pt x="24089" y="154968"/>
                  <a:pt x="23975" y="155196"/>
                  <a:pt x="23975" y="155425"/>
                </a:cubicBezTo>
                <a:cubicBezTo>
                  <a:pt x="23561" y="156667"/>
                  <a:pt x="23241" y="158097"/>
                  <a:pt x="21737" y="158097"/>
                </a:cubicBezTo>
                <a:cubicBezTo>
                  <a:pt x="21583" y="158097"/>
                  <a:pt x="21416" y="158082"/>
                  <a:pt x="21235" y="158050"/>
                </a:cubicBezTo>
                <a:cubicBezTo>
                  <a:pt x="19637" y="157708"/>
                  <a:pt x="19294" y="156338"/>
                  <a:pt x="19294" y="154968"/>
                </a:cubicBezTo>
                <a:cubicBezTo>
                  <a:pt x="19066" y="148575"/>
                  <a:pt x="18724" y="142182"/>
                  <a:pt x="18381" y="135789"/>
                </a:cubicBezTo>
                <a:cubicBezTo>
                  <a:pt x="18267" y="120263"/>
                  <a:pt x="19294" y="104851"/>
                  <a:pt x="21464" y="89553"/>
                </a:cubicBezTo>
                <a:cubicBezTo>
                  <a:pt x="21692" y="88183"/>
                  <a:pt x="21920" y="86585"/>
                  <a:pt x="23633" y="86470"/>
                </a:cubicBezTo>
                <a:cubicBezTo>
                  <a:pt x="23704" y="86466"/>
                  <a:pt x="23773" y="86464"/>
                  <a:pt x="23840" y="86464"/>
                </a:cubicBezTo>
                <a:close/>
                <a:moveTo>
                  <a:pt x="16283" y="75825"/>
                </a:moveTo>
                <a:cubicBezTo>
                  <a:pt x="16536" y="75825"/>
                  <a:pt x="16815" y="75870"/>
                  <a:pt x="17125" y="75967"/>
                </a:cubicBezTo>
                <a:cubicBezTo>
                  <a:pt x="19066" y="76652"/>
                  <a:pt x="18609" y="78479"/>
                  <a:pt x="18381" y="79963"/>
                </a:cubicBezTo>
                <a:cubicBezTo>
                  <a:pt x="17239" y="88525"/>
                  <a:pt x="16326" y="97088"/>
                  <a:pt x="15527" y="105764"/>
                </a:cubicBezTo>
                <a:cubicBezTo>
                  <a:pt x="13929" y="122660"/>
                  <a:pt x="14385" y="139670"/>
                  <a:pt x="16669" y="156566"/>
                </a:cubicBezTo>
                <a:cubicBezTo>
                  <a:pt x="16897" y="158279"/>
                  <a:pt x="17354" y="159877"/>
                  <a:pt x="15185" y="160676"/>
                </a:cubicBezTo>
                <a:cubicBezTo>
                  <a:pt x="14771" y="160800"/>
                  <a:pt x="14402" y="160857"/>
                  <a:pt x="14069" y="160857"/>
                </a:cubicBezTo>
                <a:cubicBezTo>
                  <a:pt x="12566" y="160857"/>
                  <a:pt x="11802" y="159701"/>
                  <a:pt x="10961" y="158393"/>
                </a:cubicBezTo>
                <a:cubicBezTo>
                  <a:pt x="6166" y="150744"/>
                  <a:pt x="5481" y="142068"/>
                  <a:pt x="4910" y="133391"/>
                </a:cubicBezTo>
                <a:cubicBezTo>
                  <a:pt x="4910" y="131907"/>
                  <a:pt x="4910" y="130423"/>
                  <a:pt x="4910" y="128825"/>
                </a:cubicBezTo>
                <a:cubicBezTo>
                  <a:pt x="4339" y="113527"/>
                  <a:pt x="7193" y="98800"/>
                  <a:pt x="11760" y="84301"/>
                </a:cubicBezTo>
                <a:cubicBezTo>
                  <a:pt x="12216" y="82475"/>
                  <a:pt x="12901" y="80534"/>
                  <a:pt x="13700" y="78593"/>
                </a:cubicBezTo>
                <a:cubicBezTo>
                  <a:pt x="14190" y="77419"/>
                  <a:pt x="14763" y="75825"/>
                  <a:pt x="16283" y="75825"/>
                </a:cubicBezTo>
                <a:close/>
                <a:moveTo>
                  <a:pt x="70439" y="155653"/>
                </a:moveTo>
                <a:cubicBezTo>
                  <a:pt x="80828" y="156110"/>
                  <a:pt x="91103" y="158050"/>
                  <a:pt x="101035" y="161361"/>
                </a:cubicBezTo>
                <a:cubicBezTo>
                  <a:pt x="109483" y="164101"/>
                  <a:pt x="118160" y="166042"/>
                  <a:pt x="126722" y="168211"/>
                </a:cubicBezTo>
                <a:cubicBezTo>
                  <a:pt x="128891" y="168553"/>
                  <a:pt x="130832" y="169467"/>
                  <a:pt x="132658" y="170723"/>
                </a:cubicBezTo>
                <a:cubicBezTo>
                  <a:pt x="133686" y="171522"/>
                  <a:pt x="135170" y="172435"/>
                  <a:pt x="134371" y="174147"/>
                </a:cubicBezTo>
                <a:cubicBezTo>
                  <a:pt x="133936" y="175090"/>
                  <a:pt x="133179" y="175342"/>
                  <a:pt x="132363" y="175342"/>
                </a:cubicBezTo>
                <a:cubicBezTo>
                  <a:pt x="131893" y="175342"/>
                  <a:pt x="131404" y="175258"/>
                  <a:pt x="130946" y="175175"/>
                </a:cubicBezTo>
                <a:cubicBezTo>
                  <a:pt x="124324" y="174376"/>
                  <a:pt x="117703" y="173577"/>
                  <a:pt x="111081" y="172663"/>
                </a:cubicBezTo>
                <a:cubicBezTo>
                  <a:pt x="89276" y="169581"/>
                  <a:pt x="67243" y="167983"/>
                  <a:pt x="45209" y="167868"/>
                </a:cubicBezTo>
                <a:cubicBezTo>
                  <a:pt x="42355" y="167868"/>
                  <a:pt x="39501" y="167754"/>
                  <a:pt x="36647" y="167754"/>
                </a:cubicBezTo>
                <a:cubicBezTo>
                  <a:pt x="36433" y="167740"/>
                  <a:pt x="36216" y="167736"/>
                  <a:pt x="35998" y="167736"/>
                </a:cubicBezTo>
                <a:cubicBezTo>
                  <a:pt x="35780" y="167736"/>
                  <a:pt x="35562" y="167740"/>
                  <a:pt x="35347" y="167740"/>
                </a:cubicBezTo>
                <a:cubicBezTo>
                  <a:pt x="34057" y="167740"/>
                  <a:pt x="32880" y="167612"/>
                  <a:pt x="32537" y="165814"/>
                </a:cubicBezTo>
                <a:cubicBezTo>
                  <a:pt x="32195" y="163759"/>
                  <a:pt x="34021" y="163416"/>
                  <a:pt x="35391" y="162845"/>
                </a:cubicBezTo>
                <a:cubicBezTo>
                  <a:pt x="45438" y="158050"/>
                  <a:pt x="56055" y="155653"/>
                  <a:pt x="70439" y="155653"/>
                </a:cubicBezTo>
                <a:close/>
                <a:moveTo>
                  <a:pt x="36693" y="171289"/>
                </a:moveTo>
                <a:cubicBezTo>
                  <a:pt x="37201" y="171289"/>
                  <a:pt x="37737" y="171368"/>
                  <a:pt x="38245" y="171407"/>
                </a:cubicBezTo>
                <a:cubicBezTo>
                  <a:pt x="54114" y="172092"/>
                  <a:pt x="69983" y="172777"/>
                  <a:pt x="85851" y="173577"/>
                </a:cubicBezTo>
                <a:cubicBezTo>
                  <a:pt x="90075" y="173805"/>
                  <a:pt x="94185" y="174033"/>
                  <a:pt x="98295" y="174262"/>
                </a:cubicBezTo>
                <a:cubicBezTo>
                  <a:pt x="98638" y="174262"/>
                  <a:pt x="99002" y="174240"/>
                  <a:pt x="99358" y="174240"/>
                </a:cubicBezTo>
                <a:cubicBezTo>
                  <a:pt x="100429" y="174240"/>
                  <a:pt x="101435" y="174433"/>
                  <a:pt x="101606" y="175974"/>
                </a:cubicBezTo>
                <a:cubicBezTo>
                  <a:pt x="101834" y="177801"/>
                  <a:pt x="100350" y="178371"/>
                  <a:pt x="99094" y="178942"/>
                </a:cubicBezTo>
                <a:cubicBezTo>
                  <a:pt x="92016" y="182139"/>
                  <a:pt x="84481" y="183052"/>
                  <a:pt x="76833" y="183509"/>
                </a:cubicBezTo>
                <a:cubicBezTo>
                  <a:pt x="76110" y="183547"/>
                  <a:pt x="75374" y="183559"/>
                  <a:pt x="74630" y="183559"/>
                </a:cubicBezTo>
                <a:cubicBezTo>
                  <a:pt x="73141" y="183559"/>
                  <a:pt x="71619" y="183509"/>
                  <a:pt x="70097" y="183509"/>
                </a:cubicBezTo>
                <a:cubicBezTo>
                  <a:pt x="60736" y="183509"/>
                  <a:pt x="51374" y="183052"/>
                  <a:pt x="42355" y="179970"/>
                </a:cubicBezTo>
                <a:cubicBezTo>
                  <a:pt x="40415" y="179285"/>
                  <a:pt x="38474" y="178371"/>
                  <a:pt x="36533" y="177344"/>
                </a:cubicBezTo>
                <a:cubicBezTo>
                  <a:pt x="34821" y="176659"/>
                  <a:pt x="33793" y="174832"/>
                  <a:pt x="34478" y="173006"/>
                </a:cubicBezTo>
                <a:cubicBezTo>
                  <a:pt x="34853" y="171581"/>
                  <a:pt x="35721" y="171289"/>
                  <a:pt x="36693" y="171289"/>
                </a:cubicBezTo>
                <a:close/>
                <a:moveTo>
                  <a:pt x="215117" y="0"/>
                </a:moveTo>
                <a:cubicBezTo>
                  <a:pt x="214195" y="0"/>
                  <a:pt x="213275" y="330"/>
                  <a:pt x="212572" y="962"/>
                </a:cubicBezTo>
                <a:cubicBezTo>
                  <a:pt x="200129" y="10666"/>
                  <a:pt x="189055" y="21398"/>
                  <a:pt x="184146" y="37038"/>
                </a:cubicBezTo>
                <a:cubicBezTo>
                  <a:pt x="182205" y="43203"/>
                  <a:pt x="180721" y="49482"/>
                  <a:pt x="179008" y="55761"/>
                </a:cubicBezTo>
                <a:cubicBezTo>
                  <a:pt x="178666" y="57473"/>
                  <a:pt x="177639" y="58843"/>
                  <a:pt x="176040" y="59642"/>
                </a:cubicBezTo>
                <a:cubicBezTo>
                  <a:pt x="162797" y="65693"/>
                  <a:pt x="149554" y="71743"/>
                  <a:pt x="136311" y="77794"/>
                </a:cubicBezTo>
                <a:cubicBezTo>
                  <a:pt x="135818" y="78041"/>
                  <a:pt x="135291" y="78254"/>
                  <a:pt x="134749" y="78254"/>
                </a:cubicBezTo>
                <a:cubicBezTo>
                  <a:pt x="134288" y="78254"/>
                  <a:pt x="133816" y="78100"/>
                  <a:pt x="133343" y="77680"/>
                </a:cubicBezTo>
                <a:cubicBezTo>
                  <a:pt x="132658" y="76881"/>
                  <a:pt x="132544" y="75625"/>
                  <a:pt x="133115" y="74712"/>
                </a:cubicBezTo>
                <a:cubicBezTo>
                  <a:pt x="133914" y="72200"/>
                  <a:pt x="135855" y="70259"/>
                  <a:pt x="137339" y="68204"/>
                </a:cubicBezTo>
                <a:cubicBezTo>
                  <a:pt x="142705" y="61355"/>
                  <a:pt x="147043" y="54048"/>
                  <a:pt x="147614" y="45143"/>
                </a:cubicBezTo>
                <a:cubicBezTo>
                  <a:pt x="148070" y="36581"/>
                  <a:pt x="148641" y="28019"/>
                  <a:pt x="148413" y="19457"/>
                </a:cubicBezTo>
                <a:cubicBezTo>
                  <a:pt x="148413" y="17973"/>
                  <a:pt x="148527" y="16374"/>
                  <a:pt x="146929" y="15804"/>
                </a:cubicBezTo>
                <a:cubicBezTo>
                  <a:pt x="146612" y="15690"/>
                  <a:pt x="146317" y="15640"/>
                  <a:pt x="146041" y="15640"/>
                </a:cubicBezTo>
                <a:cubicBezTo>
                  <a:pt x="144923" y="15640"/>
                  <a:pt x="144099" y="16464"/>
                  <a:pt x="143275" y="17288"/>
                </a:cubicBezTo>
                <a:cubicBezTo>
                  <a:pt x="138595" y="21968"/>
                  <a:pt x="134371" y="26992"/>
                  <a:pt x="130603" y="32243"/>
                </a:cubicBezTo>
                <a:cubicBezTo>
                  <a:pt x="120785" y="45714"/>
                  <a:pt x="117931" y="60555"/>
                  <a:pt x="122155" y="76767"/>
                </a:cubicBezTo>
                <a:cubicBezTo>
                  <a:pt x="122269" y="77566"/>
                  <a:pt x="122726" y="78365"/>
                  <a:pt x="123411" y="78821"/>
                </a:cubicBezTo>
                <a:cubicBezTo>
                  <a:pt x="126265" y="80762"/>
                  <a:pt x="125124" y="82132"/>
                  <a:pt x="122840" y="83502"/>
                </a:cubicBezTo>
                <a:lnTo>
                  <a:pt x="88135" y="103138"/>
                </a:lnTo>
                <a:cubicBezTo>
                  <a:pt x="87355" y="103564"/>
                  <a:pt x="86575" y="104077"/>
                  <a:pt x="85768" y="104077"/>
                </a:cubicBezTo>
                <a:cubicBezTo>
                  <a:pt x="85275" y="104077"/>
                  <a:pt x="84772" y="103886"/>
                  <a:pt x="84253" y="103366"/>
                </a:cubicBezTo>
                <a:cubicBezTo>
                  <a:pt x="82883" y="101997"/>
                  <a:pt x="83797" y="100741"/>
                  <a:pt x="84481" y="99485"/>
                </a:cubicBezTo>
                <a:cubicBezTo>
                  <a:pt x="87564" y="93663"/>
                  <a:pt x="90304" y="87840"/>
                  <a:pt x="90989" y="81105"/>
                </a:cubicBezTo>
                <a:cubicBezTo>
                  <a:pt x="91560" y="76196"/>
                  <a:pt x="90418" y="71515"/>
                  <a:pt x="89961" y="66720"/>
                </a:cubicBezTo>
                <a:cubicBezTo>
                  <a:pt x="88820" y="54391"/>
                  <a:pt x="88021" y="42061"/>
                  <a:pt x="85509" y="29960"/>
                </a:cubicBezTo>
                <a:cubicBezTo>
                  <a:pt x="85281" y="28818"/>
                  <a:pt x="85623" y="26992"/>
                  <a:pt x="84253" y="26649"/>
                </a:cubicBezTo>
                <a:cubicBezTo>
                  <a:pt x="84037" y="26616"/>
                  <a:pt x="83820" y="26599"/>
                  <a:pt x="83605" y="26599"/>
                </a:cubicBezTo>
                <a:cubicBezTo>
                  <a:pt x="82348" y="26599"/>
                  <a:pt x="81152" y="27158"/>
                  <a:pt x="80372" y="28133"/>
                </a:cubicBezTo>
                <a:cubicBezTo>
                  <a:pt x="79687" y="28818"/>
                  <a:pt x="79116" y="29617"/>
                  <a:pt x="78659" y="30416"/>
                </a:cubicBezTo>
                <a:cubicBezTo>
                  <a:pt x="74663" y="37609"/>
                  <a:pt x="70668" y="45029"/>
                  <a:pt x="66444" y="52107"/>
                </a:cubicBezTo>
                <a:cubicBezTo>
                  <a:pt x="61649" y="60555"/>
                  <a:pt x="58224" y="69803"/>
                  <a:pt x="56512" y="79278"/>
                </a:cubicBezTo>
                <a:cubicBezTo>
                  <a:pt x="54342" y="90923"/>
                  <a:pt x="58110" y="100627"/>
                  <a:pt x="63475" y="110901"/>
                </a:cubicBezTo>
                <a:cubicBezTo>
                  <a:pt x="63704" y="108618"/>
                  <a:pt x="63590" y="106221"/>
                  <a:pt x="63133" y="103937"/>
                </a:cubicBezTo>
                <a:cubicBezTo>
                  <a:pt x="61991" y="96745"/>
                  <a:pt x="60393" y="89667"/>
                  <a:pt x="61078" y="82361"/>
                </a:cubicBezTo>
                <a:cubicBezTo>
                  <a:pt x="61763" y="74826"/>
                  <a:pt x="63590" y="67405"/>
                  <a:pt x="66444" y="60327"/>
                </a:cubicBezTo>
                <a:cubicBezTo>
                  <a:pt x="69184" y="53477"/>
                  <a:pt x="73522" y="47541"/>
                  <a:pt x="76947" y="40805"/>
                </a:cubicBezTo>
                <a:cubicBezTo>
                  <a:pt x="77403" y="40120"/>
                  <a:pt x="77860" y="39435"/>
                  <a:pt x="78545" y="38865"/>
                </a:cubicBezTo>
                <a:cubicBezTo>
                  <a:pt x="79164" y="38431"/>
                  <a:pt x="79850" y="38233"/>
                  <a:pt x="80548" y="38233"/>
                </a:cubicBezTo>
                <a:cubicBezTo>
                  <a:pt x="81138" y="38233"/>
                  <a:pt x="81737" y="38375"/>
                  <a:pt x="82312" y="38636"/>
                </a:cubicBezTo>
                <a:cubicBezTo>
                  <a:pt x="83454" y="39093"/>
                  <a:pt x="83568" y="40234"/>
                  <a:pt x="83454" y="41376"/>
                </a:cubicBezTo>
                <a:cubicBezTo>
                  <a:pt x="83226" y="43431"/>
                  <a:pt x="83112" y="45600"/>
                  <a:pt x="82883" y="47769"/>
                </a:cubicBezTo>
                <a:cubicBezTo>
                  <a:pt x="82664" y="50476"/>
                  <a:pt x="82397" y="51589"/>
                  <a:pt x="81153" y="51589"/>
                </a:cubicBezTo>
                <a:cubicBezTo>
                  <a:pt x="80456" y="51589"/>
                  <a:pt x="79451" y="51239"/>
                  <a:pt x="77974" y="50623"/>
                </a:cubicBezTo>
                <a:cubicBezTo>
                  <a:pt x="77289" y="53249"/>
                  <a:pt x="76604" y="55875"/>
                  <a:pt x="76033" y="58615"/>
                </a:cubicBezTo>
                <a:cubicBezTo>
                  <a:pt x="72837" y="72771"/>
                  <a:pt x="68385" y="86813"/>
                  <a:pt x="70668" y="101654"/>
                </a:cubicBezTo>
                <a:cubicBezTo>
                  <a:pt x="71010" y="104051"/>
                  <a:pt x="71124" y="106449"/>
                  <a:pt x="71239" y="108846"/>
                </a:cubicBezTo>
                <a:cubicBezTo>
                  <a:pt x="71581" y="112385"/>
                  <a:pt x="70211" y="115810"/>
                  <a:pt x="67585" y="118093"/>
                </a:cubicBezTo>
                <a:cubicBezTo>
                  <a:pt x="58224" y="126770"/>
                  <a:pt x="48748" y="135560"/>
                  <a:pt x="40072" y="144922"/>
                </a:cubicBezTo>
                <a:cubicBezTo>
                  <a:pt x="38836" y="146253"/>
                  <a:pt x="37837" y="148931"/>
                  <a:pt x="35889" y="148931"/>
                </a:cubicBezTo>
                <a:cubicBezTo>
                  <a:pt x="35498" y="148931"/>
                  <a:pt x="35069" y="148823"/>
                  <a:pt x="34592" y="148575"/>
                </a:cubicBezTo>
                <a:cubicBezTo>
                  <a:pt x="31738" y="147205"/>
                  <a:pt x="32994" y="143894"/>
                  <a:pt x="33336" y="141497"/>
                </a:cubicBezTo>
                <a:cubicBezTo>
                  <a:pt x="34821" y="127569"/>
                  <a:pt x="34478" y="113641"/>
                  <a:pt x="32537" y="99942"/>
                </a:cubicBezTo>
                <a:cubicBezTo>
                  <a:pt x="30368" y="85443"/>
                  <a:pt x="25916" y="71515"/>
                  <a:pt x="25003" y="56674"/>
                </a:cubicBezTo>
                <a:cubicBezTo>
                  <a:pt x="20779" y="58044"/>
                  <a:pt x="17468" y="59870"/>
                  <a:pt x="16212" y="64437"/>
                </a:cubicBezTo>
                <a:cubicBezTo>
                  <a:pt x="14842" y="69460"/>
                  <a:pt x="12787" y="74255"/>
                  <a:pt x="10961" y="79164"/>
                </a:cubicBezTo>
                <a:cubicBezTo>
                  <a:pt x="4682" y="96060"/>
                  <a:pt x="1" y="113299"/>
                  <a:pt x="914" y="131565"/>
                </a:cubicBezTo>
                <a:cubicBezTo>
                  <a:pt x="1371" y="139670"/>
                  <a:pt x="1713" y="147776"/>
                  <a:pt x="5252" y="155196"/>
                </a:cubicBezTo>
                <a:cubicBezTo>
                  <a:pt x="7878" y="160790"/>
                  <a:pt x="9933" y="166841"/>
                  <a:pt x="15984" y="170152"/>
                </a:cubicBezTo>
                <a:cubicBezTo>
                  <a:pt x="17468" y="170837"/>
                  <a:pt x="17810" y="172892"/>
                  <a:pt x="16783" y="174147"/>
                </a:cubicBezTo>
                <a:cubicBezTo>
                  <a:pt x="15870" y="175517"/>
                  <a:pt x="15527" y="177230"/>
                  <a:pt x="15755" y="178828"/>
                </a:cubicBezTo>
                <a:cubicBezTo>
                  <a:pt x="15870" y="183509"/>
                  <a:pt x="15185" y="188075"/>
                  <a:pt x="13929" y="192528"/>
                </a:cubicBezTo>
                <a:cubicBezTo>
                  <a:pt x="13130" y="195496"/>
                  <a:pt x="11531" y="198236"/>
                  <a:pt x="11531" y="201432"/>
                </a:cubicBezTo>
                <a:lnTo>
                  <a:pt x="12901" y="201432"/>
                </a:lnTo>
                <a:cubicBezTo>
                  <a:pt x="17239" y="193669"/>
                  <a:pt x="22491" y="186477"/>
                  <a:pt x="27172" y="178942"/>
                </a:cubicBezTo>
                <a:cubicBezTo>
                  <a:pt x="28208" y="177353"/>
                  <a:pt x="29203" y="176558"/>
                  <a:pt x="30459" y="176558"/>
                </a:cubicBezTo>
                <a:cubicBezTo>
                  <a:pt x="31279" y="176558"/>
                  <a:pt x="32210" y="176896"/>
                  <a:pt x="33336" y="177572"/>
                </a:cubicBezTo>
                <a:cubicBezTo>
                  <a:pt x="44234" y="183800"/>
                  <a:pt x="55720" y="186501"/>
                  <a:pt x="67852" y="186501"/>
                </a:cubicBezTo>
                <a:cubicBezTo>
                  <a:pt x="70844" y="186501"/>
                  <a:pt x="73875" y="186336"/>
                  <a:pt x="76947" y="186020"/>
                </a:cubicBezTo>
                <a:cubicBezTo>
                  <a:pt x="97268" y="183851"/>
                  <a:pt x="117475" y="180997"/>
                  <a:pt x="137910" y="179856"/>
                </a:cubicBezTo>
                <a:cubicBezTo>
                  <a:pt x="140079" y="179856"/>
                  <a:pt x="142134" y="179285"/>
                  <a:pt x="144075" y="178371"/>
                </a:cubicBezTo>
                <a:cubicBezTo>
                  <a:pt x="145445" y="177686"/>
                  <a:pt x="146130" y="177001"/>
                  <a:pt x="144645" y="175517"/>
                </a:cubicBezTo>
                <a:cubicBezTo>
                  <a:pt x="142248" y="173120"/>
                  <a:pt x="139508" y="171065"/>
                  <a:pt x="136311" y="169695"/>
                </a:cubicBezTo>
                <a:cubicBezTo>
                  <a:pt x="122269" y="164101"/>
                  <a:pt x="107314" y="161475"/>
                  <a:pt x="92930" y="157023"/>
                </a:cubicBezTo>
                <a:cubicBezTo>
                  <a:pt x="86080" y="155082"/>
                  <a:pt x="79002" y="153941"/>
                  <a:pt x="71924" y="153712"/>
                </a:cubicBezTo>
                <a:cubicBezTo>
                  <a:pt x="70686" y="153644"/>
                  <a:pt x="69452" y="153612"/>
                  <a:pt x="68221" y="153612"/>
                </a:cubicBezTo>
                <a:cubicBezTo>
                  <a:pt x="59116" y="153612"/>
                  <a:pt x="50178" y="155381"/>
                  <a:pt x="41328" y="157594"/>
                </a:cubicBezTo>
                <a:cubicBezTo>
                  <a:pt x="40874" y="157788"/>
                  <a:pt x="40403" y="157881"/>
                  <a:pt x="39941" y="157881"/>
                </a:cubicBezTo>
                <a:cubicBezTo>
                  <a:pt x="38776" y="157881"/>
                  <a:pt x="37676" y="157287"/>
                  <a:pt x="37104" y="156224"/>
                </a:cubicBezTo>
                <a:cubicBezTo>
                  <a:pt x="35962" y="154511"/>
                  <a:pt x="37332" y="153484"/>
                  <a:pt x="38245" y="152571"/>
                </a:cubicBezTo>
                <a:cubicBezTo>
                  <a:pt x="46237" y="144123"/>
                  <a:pt x="54457" y="135789"/>
                  <a:pt x="62448" y="127341"/>
                </a:cubicBezTo>
                <a:cubicBezTo>
                  <a:pt x="63292" y="126437"/>
                  <a:pt x="64072" y="126010"/>
                  <a:pt x="64889" y="126010"/>
                </a:cubicBezTo>
                <a:cubicBezTo>
                  <a:pt x="65620" y="126010"/>
                  <a:pt x="66380" y="126351"/>
                  <a:pt x="67243" y="126998"/>
                </a:cubicBezTo>
                <a:cubicBezTo>
                  <a:pt x="69640" y="128825"/>
                  <a:pt x="72266" y="130195"/>
                  <a:pt x="75120" y="131108"/>
                </a:cubicBezTo>
                <a:cubicBezTo>
                  <a:pt x="94496" y="137632"/>
                  <a:pt x="114702" y="141000"/>
                  <a:pt x="135030" y="141000"/>
                </a:cubicBezTo>
                <a:cubicBezTo>
                  <a:pt x="138537" y="141000"/>
                  <a:pt x="142048" y="140899"/>
                  <a:pt x="145559" y="140698"/>
                </a:cubicBezTo>
                <a:cubicBezTo>
                  <a:pt x="153322" y="139899"/>
                  <a:pt x="160857" y="137958"/>
                  <a:pt x="167820" y="134647"/>
                </a:cubicBezTo>
                <a:cubicBezTo>
                  <a:pt x="170560" y="133391"/>
                  <a:pt x="170218" y="132135"/>
                  <a:pt x="168391" y="130537"/>
                </a:cubicBezTo>
                <a:cubicBezTo>
                  <a:pt x="167592" y="129852"/>
                  <a:pt x="166679" y="129167"/>
                  <a:pt x="165766" y="128596"/>
                </a:cubicBezTo>
                <a:cubicBezTo>
                  <a:pt x="159258" y="124601"/>
                  <a:pt x="152637" y="120605"/>
                  <a:pt x="146244" y="116267"/>
                </a:cubicBezTo>
                <a:cubicBezTo>
                  <a:pt x="134503" y="108114"/>
                  <a:pt x="120588" y="103790"/>
                  <a:pt x="106372" y="103790"/>
                </a:cubicBezTo>
                <a:cubicBezTo>
                  <a:pt x="105660" y="103790"/>
                  <a:pt x="104946" y="103801"/>
                  <a:pt x="104232" y="103823"/>
                </a:cubicBezTo>
                <a:cubicBezTo>
                  <a:pt x="103657" y="103823"/>
                  <a:pt x="103031" y="103926"/>
                  <a:pt x="102440" y="103926"/>
                </a:cubicBezTo>
                <a:cubicBezTo>
                  <a:pt x="101504" y="103926"/>
                  <a:pt x="100656" y="103668"/>
                  <a:pt x="100236" y="102339"/>
                </a:cubicBezTo>
                <a:cubicBezTo>
                  <a:pt x="99551" y="100284"/>
                  <a:pt x="101378" y="99599"/>
                  <a:pt x="102862" y="98686"/>
                </a:cubicBezTo>
                <a:cubicBezTo>
                  <a:pt x="111196" y="93548"/>
                  <a:pt x="119758" y="88639"/>
                  <a:pt x="128434" y="83959"/>
                </a:cubicBezTo>
                <a:cubicBezTo>
                  <a:pt x="131305" y="82375"/>
                  <a:pt x="133339" y="81499"/>
                  <a:pt x="135094" y="81499"/>
                </a:cubicBezTo>
                <a:cubicBezTo>
                  <a:pt x="137387" y="81499"/>
                  <a:pt x="139205" y="82994"/>
                  <a:pt x="141791" y="86356"/>
                </a:cubicBezTo>
                <a:cubicBezTo>
                  <a:pt x="148527" y="95147"/>
                  <a:pt x="158117" y="101197"/>
                  <a:pt x="168962" y="103366"/>
                </a:cubicBezTo>
                <a:cubicBezTo>
                  <a:pt x="179537" y="105444"/>
                  <a:pt x="190112" y="107677"/>
                  <a:pt x="200880" y="107677"/>
                </a:cubicBezTo>
                <a:cubicBezTo>
                  <a:pt x="203132" y="107677"/>
                  <a:pt x="205393" y="107579"/>
                  <a:pt x="207663" y="107362"/>
                </a:cubicBezTo>
                <a:cubicBezTo>
                  <a:pt x="212116" y="106906"/>
                  <a:pt x="214970" y="104508"/>
                  <a:pt x="217139" y="100741"/>
                </a:cubicBezTo>
                <a:cubicBezTo>
                  <a:pt x="218395" y="98457"/>
                  <a:pt x="217824" y="97202"/>
                  <a:pt x="216226" y="95489"/>
                </a:cubicBezTo>
                <a:cubicBezTo>
                  <a:pt x="205038" y="84301"/>
                  <a:pt x="191795" y="78136"/>
                  <a:pt x="175812" y="78022"/>
                </a:cubicBezTo>
                <a:cubicBezTo>
                  <a:pt x="168277" y="77908"/>
                  <a:pt x="160857" y="77452"/>
                  <a:pt x="153322" y="77223"/>
                </a:cubicBezTo>
                <a:cubicBezTo>
                  <a:pt x="152180" y="77109"/>
                  <a:pt x="150924" y="77223"/>
                  <a:pt x="150468" y="75739"/>
                </a:cubicBezTo>
                <a:cubicBezTo>
                  <a:pt x="150239" y="74369"/>
                  <a:pt x="151039" y="72999"/>
                  <a:pt x="152408" y="72657"/>
                </a:cubicBezTo>
                <a:lnTo>
                  <a:pt x="154349" y="71743"/>
                </a:lnTo>
                <a:cubicBezTo>
                  <a:pt x="163939" y="67291"/>
                  <a:pt x="173643" y="63067"/>
                  <a:pt x="183118" y="58501"/>
                </a:cubicBezTo>
                <a:cubicBezTo>
                  <a:pt x="184919" y="57600"/>
                  <a:pt x="186878" y="57141"/>
                  <a:pt x="188829" y="57141"/>
                </a:cubicBezTo>
                <a:cubicBezTo>
                  <a:pt x="190588" y="57141"/>
                  <a:pt x="192340" y="57514"/>
                  <a:pt x="193964" y="58272"/>
                </a:cubicBezTo>
                <a:cubicBezTo>
                  <a:pt x="202983" y="62040"/>
                  <a:pt x="212572" y="64323"/>
                  <a:pt x="222276" y="64894"/>
                </a:cubicBezTo>
                <a:cubicBezTo>
                  <a:pt x="225117" y="65105"/>
                  <a:pt x="227957" y="65209"/>
                  <a:pt x="230793" y="65209"/>
                </a:cubicBezTo>
                <a:cubicBezTo>
                  <a:pt x="247899" y="65209"/>
                  <a:pt x="264814" y="61393"/>
                  <a:pt x="280385" y="54048"/>
                </a:cubicBezTo>
                <a:cubicBezTo>
                  <a:pt x="281184" y="53706"/>
                  <a:pt x="282212" y="53477"/>
                  <a:pt x="282212" y="52107"/>
                </a:cubicBezTo>
                <a:lnTo>
                  <a:pt x="281184" y="52107"/>
                </a:lnTo>
                <a:cubicBezTo>
                  <a:pt x="279988" y="52261"/>
                  <a:pt x="279104" y="52373"/>
                  <a:pt x="278466" y="52373"/>
                </a:cubicBezTo>
                <a:cubicBezTo>
                  <a:pt x="276728" y="52373"/>
                  <a:pt x="276802" y="51543"/>
                  <a:pt x="277303" y="48454"/>
                </a:cubicBezTo>
                <a:cubicBezTo>
                  <a:pt x="277531" y="47313"/>
                  <a:pt x="277189" y="46970"/>
                  <a:pt x="276275" y="46628"/>
                </a:cubicBezTo>
                <a:cubicBezTo>
                  <a:pt x="266627" y="42961"/>
                  <a:pt x="256978" y="39784"/>
                  <a:pt x="246709" y="39784"/>
                </a:cubicBezTo>
                <a:cubicBezTo>
                  <a:pt x="244828" y="39784"/>
                  <a:pt x="242926" y="39891"/>
                  <a:pt x="240999" y="40120"/>
                </a:cubicBezTo>
                <a:cubicBezTo>
                  <a:pt x="228555" y="41719"/>
                  <a:pt x="216454" y="44687"/>
                  <a:pt x="204695" y="49025"/>
                </a:cubicBezTo>
                <a:cubicBezTo>
                  <a:pt x="204020" y="49270"/>
                  <a:pt x="203312" y="49615"/>
                  <a:pt x="202642" y="49615"/>
                </a:cubicBezTo>
                <a:cubicBezTo>
                  <a:pt x="202065" y="49615"/>
                  <a:pt x="201517" y="49360"/>
                  <a:pt x="201042" y="48568"/>
                </a:cubicBezTo>
                <a:cubicBezTo>
                  <a:pt x="200014" y="47084"/>
                  <a:pt x="200814" y="45828"/>
                  <a:pt x="201727" y="44687"/>
                </a:cubicBezTo>
                <a:cubicBezTo>
                  <a:pt x="202184" y="44230"/>
                  <a:pt x="202640" y="43659"/>
                  <a:pt x="203211" y="43203"/>
                </a:cubicBezTo>
                <a:cubicBezTo>
                  <a:pt x="208919" y="37837"/>
                  <a:pt x="213372" y="31101"/>
                  <a:pt x="215769" y="23681"/>
                </a:cubicBezTo>
                <a:cubicBezTo>
                  <a:pt x="217824" y="17744"/>
                  <a:pt x="218966" y="11694"/>
                  <a:pt x="219308" y="5529"/>
                </a:cubicBezTo>
                <a:cubicBezTo>
                  <a:pt x="219650" y="3474"/>
                  <a:pt x="218623" y="1419"/>
                  <a:pt x="216796" y="392"/>
                </a:cubicBezTo>
                <a:cubicBezTo>
                  <a:pt x="216270" y="128"/>
                  <a:pt x="215693" y="0"/>
                  <a:pt x="21511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85" name="Google Shape;285;p11"/>
          <p:cNvGrpSpPr/>
          <p:nvPr/>
        </p:nvGrpSpPr>
        <p:grpSpPr>
          <a:xfrm>
            <a:off x="512125" y="766457"/>
            <a:ext cx="1382100" cy="789295"/>
            <a:chOff x="275025" y="537489"/>
            <a:chExt cx="1626574" cy="928910"/>
          </a:xfrm>
        </p:grpSpPr>
        <p:sp>
          <p:nvSpPr>
            <p:cNvPr id="286" name="Google Shape;286;p11"/>
            <p:cNvSpPr/>
            <p:nvPr/>
          </p:nvSpPr>
          <p:spPr>
            <a:xfrm>
              <a:off x="319102" y="557201"/>
              <a:ext cx="1539514" cy="885928"/>
            </a:xfrm>
            <a:custGeom>
              <a:rect b="b" l="l" r="r" t="t"/>
              <a:pathLst>
                <a:path extrusionOk="0" h="9708" w="16870">
                  <a:moveTo>
                    <a:pt x="8563" y="0"/>
                  </a:moveTo>
                  <a:cubicBezTo>
                    <a:pt x="7949" y="0"/>
                    <a:pt x="7376" y="325"/>
                    <a:pt x="7061" y="860"/>
                  </a:cubicBezTo>
                  <a:cubicBezTo>
                    <a:pt x="6888" y="1170"/>
                    <a:pt x="6923" y="1538"/>
                    <a:pt x="7026" y="1860"/>
                  </a:cubicBezTo>
                  <a:cubicBezTo>
                    <a:pt x="7107" y="2148"/>
                    <a:pt x="7268" y="2412"/>
                    <a:pt x="7498" y="2608"/>
                  </a:cubicBezTo>
                  <a:cubicBezTo>
                    <a:pt x="7681" y="2747"/>
                    <a:pt x="7910" y="2817"/>
                    <a:pt x="8137" y="2817"/>
                  </a:cubicBezTo>
                  <a:cubicBezTo>
                    <a:pt x="8507" y="2817"/>
                    <a:pt x="8869" y="2630"/>
                    <a:pt x="9004" y="2251"/>
                  </a:cubicBezTo>
                  <a:cubicBezTo>
                    <a:pt x="9108" y="1998"/>
                    <a:pt x="9027" y="1699"/>
                    <a:pt x="8809" y="1538"/>
                  </a:cubicBezTo>
                  <a:cubicBezTo>
                    <a:pt x="8626" y="1394"/>
                    <a:pt x="8399" y="1350"/>
                    <a:pt x="8173" y="1350"/>
                  </a:cubicBezTo>
                  <a:cubicBezTo>
                    <a:pt x="8057" y="1350"/>
                    <a:pt x="7941" y="1362"/>
                    <a:pt x="7831" y="1377"/>
                  </a:cubicBezTo>
                  <a:cubicBezTo>
                    <a:pt x="7823" y="1379"/>
                    <a:pt x="7815" y="1379"/>
                    <a:pt x="7807" y="1379"/>
                  </a:cubicBezTo>
                  <a:cubicBezTo>
                    <a:pt x="7676" y="1379"/>
                    <a:pt x="7632" y="1202"/>
                    <a:pt x="7762" y="1159"/>
                  </a:cubicBezTo>
                  <a:cubicBezTo>
                    <a:pt x="7901" y="1122"/>
                    <a:pt x="8049" y="1102"/>
                    <a:pt x="8197" y="1102"/>
                  </a:cubicBezTo>
                  <a:cubicBezTo>
                    <a:pt x="8515" y="1102"/>
                    <a:pt x="8834" y="1196"/>
                    <a:pt x="9062" y="1423"/>
                  </a:cubicBezTo>
                  <a:cubicBezTo>
                    <a:pt x="9326" y="1711"/>
                    <a:pt x="9372" y="2136"/>
                    <a:pt x="9165" y="2470"/>
                  </a:cubicBezTo>
                  <a:cubicBezTo>
                    <a:pt x="8946" y="2856"/>
                    <a:pt x="8551" y="3044"/>
                    <a:pt x="8149" y="3044"/>
                  </a:cubicBezTo>
                  <a:cubicBezTo>
                    <a:pt x="7832" y="3044"/>
                    <a:pt x="7511" y="2928"/>
                    <a:pt x="7268" y="2700"/>
                  </a:cubicBezTo>
                  <a:cubicBezTo>
                    <a:pt x="7003" y="2447"/>
                    <a:pt x="6831" y="2125"/>
                    <a:pt x="6762" y="1768"/>
                  </a:cubicBezTo>
                  <a:cubicBezTo>
                    <a:pt x="6716" y="1561"/>
                    <a:pt x="6704" y="1354"/>
                    <a:pt x="6727" y="1159"/>
                  </a:cubicBezTo>
                  <a:cubicBezTo>
                    <a:pt x="6578" y="1136"/>
                    <a:pt x="6428" y="1136"/>
                    <a:pt x="6267" y="1136"/>
                  </a:cubicBezTo>
                  <a:cubicBezTo>
                    <a:pt x="6095" y="1147"/>
                    <a:pt x="5922" y="1182"/>
                    <a:pt x="5761" y="1228"/>
                  </a:cubicBezTo>
                  <a:cubicBezTo>
                    <a:pt x="5175" y="1377"/>
                    <a:pt x="4692" y="1814"/>
                    <a:pt x="4508" y="2389"/>
                  </a:cubicBezTo>
                  <a:cubicBezTo>
                    <a:pt x="4336" y="2953"/>
                    <a:pt x="4462" y="3562"/>
                    <a:pt x="4853" y="4011"/>
                  </a:cubicBezTo>
                  <a:cubicBezTo>
                    <a:pt x="4934" y="4092"/>
                    <a:pt x="4860" y="4215"/>
                    <a:pt x="4769" y="4215"/>
                  </a:cubicBezTo>
                  <a:cubicBezTo>
                    <a:pt x="4744" y="4215"/>
                    <a:pt x="4717" y="4206"/>
                    <a:pt x="4692" y="4183"/>
                  </a:cubicBezTo>
                  <a:cubicBezTo>
                    <a:pt x="4474" y="3976"/>
                    <a:pt x="4313" y="3723"/>
                    <a:pt x="4232" y="3436"/>
                  </a:cubicBezTo>
                  <a:cubicBezTo>
                    <a:pt x="4041" y="3370"/>
                    <a:pt x="3842" y="3338"/>
                    <a:pt x="3642" y="3338"/>
                  </a:cubicBezTo>
                  <a:cubicBezTo>
                    <a:pt x="3493" y="3338"/>
                    <a:pt x="3344" y="3355"/>
                    <a:pt x="3197" y="3390"/>
                  </a:cubicBezTo>
                  <a:cubicBezTo>
                    <a:pt x="1967" y="3666"/>
                    <a:pt x="1150" y="4770"/>
                    <a:pt x="0" y="5207"/>
                  </a:cubicBezTo>
                  <a:cubicBezTo>
                    <a:pt x="587" y="5563"/>
                    <a:pt x="886" y="6242"/>
                    <a:pt x="1277" y="6793"/>
                  </a:cubicBezTo>
                  <a:cubicBezTo>
                    <a:pt x="1702" y="7414"/>
                    <a:pt x="2381" y="7943"/>
                    <a:pt x="3151" y="8035"/>
                  </a:cubicBezTo>
                  <a:cubicBezTo>
                    <a:pt x="3228" y="8045"/>
                    <a:pt x="3305" y="8050"/>
                    <a:pt x="3381" y="8050"/>
                  </a:cubicBezTo>
                  <a:cubicBezTo>
                    <a:pt x="4032" y="8050"/>
                    <a:pt x="4636" y="7704"/>
                    <a:pt x="4945" y="7127"/>
                  </a:cubicBezTo>
                  <a:cubicBezTo>
                    <a:pt x="5129" y="6805"/>
                    <a:pt x="5140" y="6414"/>
                    <a:pt x="5002" y="6081"/>
                  </a:cubicBezTo>
                  <a:cubicBezTo>
                    <a:pt x="4869" y="5791"/>
                    <a:pt x="4573" y="5620"/>
                    <a:pt x="4262" y="5620"/>
                  </a:cubicBezTo>
                  <a:cubicBezTo>
                    <a:pt x="4252" y="5620"/>
                    <a:pt x="4242" y="5620"/>
                    <a:pt x="4232" y="5621"/>
                  </a:cubicBezTo>
                  <a:cubicBezTo>
                    <a:pt x="3910" y="5632"/>
                    <a:pt x="3634" y="5839"/>
                    <a:pt x="3542" y="6138"/>
                  </a:cubicBezTo>
                  <a:cubicBezTo>
                    <a:pt x="3439" y="6437"/>
                    <a:pt x="3508" y="6782"/>
                    <a:pt x="3726" y="7012"/>
                  </a:cubicBezTo>
                  <a:cubicBezTo>
                    <a:pt x="3807" y="7093"/>
                    <a:pt x="3733" y="7202"/>
                    <a:pt x="3643" y="7202"/>
                  </a:cubicBezTo>
                  <a:cubicBezTo>
                    <a:pt x="3617" y="7202"/>
                    <a:pt x="3590" y="7193"/>
                    <a:pt x="3565" y="7173"/>
                  </a:cubicBezTo>
                  <a:cubicBezTo>
                    <a:pt x="3243" y="6874"/>
                    <a:pt x="3140" y="6414"/>
                    <a:pt x="3301" y="6012"/>
                  </a:cubicBezTo>
                  <a:cubicBezTo>
                    <a:pt x="3447" y="5618"/>
                    <a:pt x="3824" y="5367"/>
                    <a:pt x="4249" y="5367"/>
                  </a:cubicBezTo>
                  <a:cubicBezTo>
                    <a:pt x="4259" y="5367"/>
                    <a:pt x="4269" y="5367"/>
                    <a:pt x="4278" y="5368"/>
                  </a:cubicBezTo>
                  <a:cubicBezTo>
                    <a:pt x="4658" y="5368"/>
                    <a:pt x="5002" y="5563"/>
                    <a:pt x="5198" y="5897"/>
                  </a:cubicBezTo>
                  <a:cubicBezTo>
                    <a:pt x="5405" y="6288"/>
                    <a:pt x="5416" y="6747"/>
                    <a:pt x="5232" y="7150"/>
                  </a:cubicBezTo>
                  <a:cubicBezTo>
                    <a:pt x="5106" y="7437"/>
                    <a:pt x="4911" y="7679"/>
                    <a:pt x="4658" y="7874"/>
                  </a:cubicBezTo>
                  <a:cubicBezTo>
                    <a:pt x="5014" y="7966"/>
                    <a:pt x="5336" y="8139"/>
                    <a:pt x="5612" y="8392"/>
                  </a:cubicBezTo>
                  <a:cubicBezTo>
                    <a:pt x="6014" y="8725"/>
                    <a:pt x="6348" y="9139"/>
                    <a:pt x="6819" y="9392"/>
                  </a:cubicBezTo>
                  <a:cubicBezTo>
                    <a:pt x="7195" y="9595"/>
                    <a:pt x="7624" y="9707"/>
                    <a:pt x="8048" y="9707"/>
                  </a:cubicBezTo>
                  <a:cubicBezTo>
                    <a:pt x="8466" y="9707"/>
                    <a:pt x="8880" y="9598"/>
                    <a:pt x="9234" y="9358"/>
                  </a:cubicBezTo>
                  <a:cubicBezTo>
                    <a:pt x="9867" y="8909"/>
                    <a:pt x="10246" y="8070"/>
                    <a:pt x="10016" y="7322"/>
                  </a:cubicBezTo>
                  <a:cubicBezTo>
                    <a:pt x="9867" y="6885"/>
                    <a:pt x="9487" y="6575"/>
                    <a:pt x="9039" y="6517"/>
                  </a:cubicBezTo>
                  <a:cubicBezTo>
                    <a:pt x="8979" y="6508"/>
                    <a:pt x="8920" y="6503"/>
                    <a:pt x="8862" y="6503"/>
                  </a:cubicBezTo>
                  <a:cubicBezTo>
                    <a:pt x="8501" y="6503"/>
                    <a:pt x="8166" y="6682"/>
                    <a:pt x="7958" y="6989"/>
                  </a:cubicBezTo>
                  <a:cubicBezTo>
                    <a:pt x="7739" y="7311"/>
                    <a:pt x="7751" y="7736"/>
                    <a:pt x="7992" y="8047"/>
                  </a:cubicBezTo>
                  <a:cubicBezTo>
                    <a:pt x="8234" y="8334"/>
                    <a:pt x="8590" y="8507"/>
                    <a:pt x="8958" y="8530"/>
                  </a:cubicBezTo>
                  <a:cubicBezTo>
                    <a:pt x="9131" y="8530"/>
                    <a:pt x="9131" y="8771"/>
                    <a:pt x="8958" y="8771"/>
                  </a:cubicBezTo>
                  <a:cubicBezTo>
                    <a:pt x="8930" y="8774"/>
                    <a:pt x="8903" y="8776"/>
                    <a:pt x="8875" y="8776"/>
                  </a:cubicBezTo>
                  <a:cubicBezTo>
                    <a:pt x="8798" y="8776"/>
                    <a:pt x="8720" y="8765"/>
                    <a:pt x="8636" y="8748"/>
                  </a:cubicBezTo>
                  <a:cubicBezTo>
                    <a:pt x="8211" y="8656"/>
                    <a:pt x="7843" y="8380"/>
                    <a:pt x="7647" y="7989"/>
                  </a:cubicBezTo>
                  <a:cubicBezTo>
                    <a:pt x="7463" y="7575"/>
                    <a:pt x="7532" y="7081"/>
                    <a:pt x="7831" y="6736"/>
                  </a:cubicBezTo>
                  <a:cubicBezTo>
                    <a:pt x="8090" y="6412"/>
                    <a:pt x="8469" y="6265"/>
                    <a:pt x="8853" y="6265"/>
                  </a:cubicBezTo>
                  <a:cubicBezTo>
                    <a:pt x="9424" y="6265"/>
                    <a:pt x="10008" y="6589"/>
                    <a:pt x="10235" y="7138"/>
                  </a:cubicBezTo>
                  <a:cubicBezTo>
                    <a:pt x="10373" y="7483"/>
                    <a:pt x="10396" y="7851"/>
                    <a:pt x="10315" y="8208"/>
                  </a:cubicBezTo>
                  <a:cubicBezTo>
                    <a:pt x="10580" y="8369"/>
                    <a:pt x="10878" y="8484"/>
                    <a:pt x="11189" y="8541"/>
                  </a:cubicBezTo>
                  <a:cubicBezTo>
                    <a:pt x="11325" y="8567"/>
                    <a:pt x="11462" y="8579"/>
                    <a:pt x="11600" y="8579"/>
                  </a:cubicBezTo>
                  <a:cubicBezTo>
                    <a:pt x="12078" y="8579"/>
                    <a:pt x="12555" y="8427"/>
                    <a:pt x="12948" y="8150"/>
                  </a:cubicBezTo>
                  <a:cubicBezTo>
                    <a:pt x="13431" y="7794"/>
                    <a:pt x="13776" y="7288"/>
                    <a:pt x="13926" y="6713"/>
                  </a:cubicBezTo>
                  <a:cubicBezTo>
                    <a:pt x="13939" y="6668"/>
                    <a:pt x="13970" y="6650"/>
                    <a:pt x="14002" y="6650"/>
                  </a:cubicBezTo>
                  <a:cubicBezTo>
                    <a:pt x="14052" y="6650"/>
                    <a:pt x="14105" y="6696"/>
                    <a:pt x="14098" y="6759"/>
                  </a:cubicBezTo>
                  <a:cubicBezTo>
                    <a:pt x="14041" y="7127"/>
                    <a:pt x="13903" y="7472"/>
                    <a:pt x="13684" y="7771"/>
                  </a:cubicBezTo>
                  <a:cubicBezTo>
                    <a:pt x="13772" y="7785"/>
                    <a:pt x="13860" y="7793"/>
                    <a:pt x="13949" y="7793"/>
                  </a:cubicBezTo>
                  <a:cubicBezTo>
                    <a:pt x="14140" y="7793"/>
                    <a:pt x="14331" y="7757"/>
                    <a:pt x="14512" y="7679"/>
                  </a:cubicBezTo>
                  <a:cubicBezTo>
                    <a:pt x="15064" y="7460"/>
                    <a:pt x="15467" y="7012"/>
                    <a:pt x="15835" y="6563"/>
                  </a:cubicBezTo>
                  <a:cubicBezTo>
                    <a:pt x="16019" y="6345"/>
                    <a:pt x="16214" y="6138"/>
                    <a:pt x="16409" y="5943"/>
                  </a:cubicBezTo>
                  <a:cubicBezTo>
                    <a:pt x="16559" y="5816"/>
                    <a:pt x="16708" y="5701"/>
                    <a:pt x="16869" y="5609"/>
                  </a:cubicBezTo>
                  <a:cubicBezTo>
                    <a:pt x="16318" y="5368"/>
                    <a:pt x="15950" y="4804"/>
                    <a:pt x="15524" y="4390"/>
                  </a:cubicBezTo>
                  <a:cubicBezTo>
                    <a:pt x="15260" y="4137"/>
                    <a:pt x="14984" y="3907"/>
                    <a:pt x="14685" y="3712"/>
                  </a:cubicBezTo>
                  <a:cubicBezTo>
                    <a:pt x="14386" y="3505"/>
                    <a:pt x="14064" y="3344"/>
                    <a:pt x="13730" y="3240"/>
                  </a:cubicBezTo>
                  <a:cubicBezTo>
                    <a:pt x="13583" y="3198"/>
                    <a:pt x="13434" y="3178"/>
                    <a:pt x="13286" y="3178"/>
                  </a:cubicBezTo>
                  <a:cubicBezTo>
                    <a:pt x="13109" y="3178"/>
                    <a:pt x="12933" y="3207"/>
                    <a:pt x="12764" y="3263"/>
                  </a:cubicBezTo>
                  <a:cubicBezTo>
                    <a:pt x="12477" y="3367"/>
                    <a:pt x="12235" y="3585"/>
                    <a:pt x="12109" y="3861"/>
                  </a:cubicBezTo>
                  <a:cubicBezTo>
                    <a:pt x="11982" y="4137"/>
                    <a:pt x="11994" y="4459"/>
                    <a:pt x="12132" y="4724"/>
                  </a:cubicBezTo>
                  <a:cubicBezTo>
                    <a:pt x="12270" y="4965"/>
                    <a:pt x="12523" y="5115"/>
                    <a:pt x="12787" y="5126"/>
                  </a:cubicBezTo>
                  <a:cubicBezTo>
                    <a:pt x="12797" y="5127"/>
                    <a:pt x="12807" y="5127"/>
                    <a:pt x="12817" y="5127"/>
                  </a:cubicBezTo>
                  <a:cubicBezTo>
                    <a:pt x="13059" y="5127"/>
                    <a:pt x="13286" y="4991"/>
                    <a:pt x="13397" y="4781"/>
                  </a:cubicBezTo>
                  <a:cubicBezTo>
                    <a:pt x="13512" y="4563"/>
                    <a:pt x="13500" y="4310"/>
                    <a:pt x="13362" y="4114"/>
                  </a:cubicBezTo>
                  <a:cubicBezTo>
                    <a:pt x="13292" y="4018"/>
                    <a:pt x="13395" y="3902"/>
                    <a:pt x="13494" y="3902"/>
                  </a:cubicBezTo>
                  <a:cubicBezTo>
                    <a:pt x="13525" y="3902"/>
                    <a:pt x="13556" y="3914"/>
                    <a:pt x="13581" y="3942"/>
                  </a:cubicBezTo>
                  <a:cubicBezTo>
                    <a:pt x="13788" y="4229"/>
                    <a:pt x="13811" y="4609"/>
                    <a:pt x="13638" y="4919"/>
                  </a:cubicBezTo>
                  <a:cubicBezTo>
                    <a:pt x="13480" y="5205"/>
                    <a:pt x="13175" y="5383"/>
                    <a:pt x="12850" y="5383"/>
                  </a:cubicBezTo>
                  <a:cubicBezTo>
                    <a:pt x="12821" y="5383"/>
                    <a:pt x="12793" y="5382"/>
                    <a:pt x="12764" y="5379"/>
                  </a:cubicBezTo>
                  <a:cubicBezTo>
                    <a:pt x="12442" y="5356"/>
                    <a:pt x="12143" y="5184"/>
                    <a:pt x="11948" y="4931"/>
                  </a:cubicBezTo>
                  <a:cubicBezTo>
                    <a:pt x="11752" y="4632"/>
                    <a:pt x="11706" y="4264"/>
                    <a:pt x="11810" y="3919"/>
                  </a:cubicBezTo>
                  <a:cubicBezTo>
                    <a:pt x="11959" y="3447"/>
                    <a:pt x="12350" y="3091"/>
                    <a:pt x="12822" y="2976"/>
                  </a:cubicBezTo>
                  <a:cubicBezTo>
                    <a:pt x="12799" y="2872"/>
                    <a:pt x="12776" y="2780"/>
                    <a:pt x="12753" y="2688"/>
                  </a:cubicBezTo>
                  <a:cubicBezTo>
                    <a:pt x="12707" y="2562"/>
                    <a:pt x="12649" y="2435"/>
                    <a:pt x="12580" y="2309"/>
                  </a:cubicBezTo>
                  <a:cubicBezTo>
                    <a:pt x="12339" y="1883"/>
                    <a:pt x="11959" y="1538"/>
                    <a:pt x="11499" y="1354"/>
                  </a:cubicBezTo>
                  <a:cubicBezTo>
                    <a:pt x="11213" y="1236"/>
                    <a:pt x="10910" y="1176"/>
                    <a:pt x="10603" y="1176"/>
                  </a:cubicBezTo>
                  <a:cubicBezTo>
                    <a:pt x="10404" y="1176"/>
                    <a:pt x="10203" y="1201"/>
                    <a:pt x="10005" y="1251"/>
                  </a:cubicBezTo>
                  <a:cubicBezTo>
                    <a:pt x="9993" y="1366"/>
                    <a:pt x="9970" y="1469"/>
                    <a:pt x="9924" y="1584"/>
                  </a:cubicBezTo>
                  <a:cubicBezTo>
                    <a:pt x="9913" y="1603"/>
                    <a:pt x="9895" y="1610"/>
                    <a:pt x="9877" y="1610"/>
                  </a:cubicBezTo>
                  <a:cubicBezTo>
                    <a:pt x="9837" y="1610"/>
                    <a:pt x="9793" y="1574"/>
                    <a:pt x="9809" y="1527"/>
                  </a:cubicBezTo>
                  <a:cubicBezTo>
                    <a:pt x="9913" y="1193"/>
                    <a:pt x="9855" y="814"/>
                    <a:pt x="9648" y="527"/>
                  </a:cubicBezTo>
                  <a:cubicBezTo>
                    <a:pt x="9430" y="228"/>
                    <a:pt x="9096" y="44"/>
                    <a:pt x="8740" y="9"/>
                  </a:cubicBezTo>
                  <a:cubicBezTo>
                    <a:pt x="8681" y="3"/>
                    <a:pt x="8622" y="0"/>
                    <a:pt x="85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11"/>
            <p:cNvSpPr/>
            <p:nvPr/>
          </p:nvSpPr>
          <p:spPr>
            <a:xfrm>
              <a:off x="887820" y="646086"/>
              <a:ext cx="228874" cy="194652"/>
            </a:xfrm>
            <a:custGeom>
              <a:rect b="b" l="l" r="r" t="t"/>
              <a:pathLst>
                <a:path extrusionOk="0" h="2133" w="2508">
                  <a:moveTo>
                    <a:pt x="265" y="1"/>
                  </a:moveTo>
                  <a:cubicBezTo>
                    <a:pt x="171" y="1"/>
                    <a:pt x="115" y="49"/>
                    <a:pt x="28" y="49"/>
                  </a:cubicBezTo>
                  <a:cubicBezTo>
                    <a:pt x="19" y="49"/>
                    <a:pt x="10" y="48"/>
                    <a:pt x="1" y="47"/>
                  </a:cubicBezTo>
                  <a:lnTo>
                    <a:pt x="1" y="47"/>
                  </a:lnTo>
                  <a:cubicBezTo>
                    <a:pt x="24" y="484"/>
                    <a:pt x="139" y="898"/>
                    <a:pt x="346" y="1289"/>
                  </a:cubicBezTo>
                  <a:cubicBezTo>
                    <a:pt x="553" y="1668"/>
                    <a:pt x="898" y="1956"/>
                    <a:pt x="1312" y="2082"/>
                  </a:cubicBezTo>
                  <a:cubicBezTo>
                    <a:pt x="1426" y="2116"/>
                    <a:pt x="1543" y="2133"/>
                    <a:pt x="1659" y="2133"/>
                  </a:cubicBezTo>
                  <a:cubicBezTo>
                    <a:pt x="1974" y="2133"/>
                    <a:pt x="2281" y="2010"/>
                    <a:pt x="2508" y="1783"/>
                  </a:cubicBezTo>
                  <a:lnTo>
                    <a:pt x="2508" y="1783"/>
                  </a:lnTo>
                  <a:cubicBezTo>
                    <a:pt x="2337" y="1834"/>
                    <a:pt x="2159" y="1860"/>
                    <a:pt x="1980" y="1860"/>
                  </a:cubicBezTo>
                  <a:cubicBezTo>
                    <a:pt x="1834" y="1860"/>
                    <a:pt x="1687" y="1843"/>
                    <a:pt x="1542" y="1806"/>
                  </a:cubicBezTo>
                  <a:cubicBezTo>
                    <a:pt x="1427" y="1783"/>
                    <a:pt x="1312" y="1737"/>
                    <a:pt x="1208" y="1680"/>
                  </a:cubicBezTo>
                  <a:cubicBezTo>
                    <a:pt x="978" y="1507"/>
                    <a:pt x="794" y="1277"/>
                    <a:pt x="702" y="1013"/>
                  </a:cubicBezTo>
                  <a:cubicBezTo>
                    <a:pt x="576" y="725"/>
                    <a:pt x="495" y="392"/>
                    <a:pt x="622" y="104"/>
                  </a:cubicBezTo>
                  <a:cubicBezTo>
                    <a:pt x="507" y="47"/>
                    <a:pt x="392" y="12"/>
                    <a:pt x="2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11"/>
            <p:cNvSpPr/>
            <p:nvPr/>
          </p:nvSpPr>
          <p:spPr>
            <a:xfrm>
              <a:off x="1398862" y="893759"/>
              <a:ext cx="158606" cy="139533"/>
            </a:xfrm>
            <a:custGeom>
              <a:rect b="b" l="l" r="r" t="t"/>
              <a:pathLst>
                <a:path extrusionOk="0" h="1529" w="1738">
                  <a:moveTo>
                    <a:pt x="219" y="1"/>
                  </a:moveTo>
                  <a:lnTo>
                    <a:pt x="219" y="1"/>
                  </a:lnTo>
                  <a:cubicBezTo>
                    <a:pt x="58" y="231"/>
                    <a:pt x="1" y="518"/>
                    <a:pt x="47" y="794"/>
                  </a:cubicBezTo>
                  <a:cubicBezTo>
                    <a:pt x="139" y="1128"/>
                    <a:pt x="380" y="1392"/>
                    <a:pt x="714" y="1484"/>
                  </a:cubicBezTo>
                  <a:cubicBezTo>
                    <a:pt x="807" y="1514"/>
                    <a:pt x="903" y="1528"/>
                    <a:pt x="998" y="1528"/>
                  </a:cubicBezTo>
                  <a:cubicBezTo>
                    <a:pt x="1125" y="1528"/>
                    <a:pt x="1251" y="1502"/>
                    <a:pt x="1369" y="1450"/>
                  </a:cubicBezTo>
                  <a:cubicBezTo>
                    <a:pt x="1576" y="1358"/>
                    <a:pt x="1714" y="1162"/>
                    <a:pt x="1737" y="932"/>
                  </a:cubicBezTo>
                  <a:lnTo>
                    <a:pt x="1737" y="932"/>
                  </a:lnTo>
                  <a:cubicBezTo>
                    <a:pt x="1546" y="1073"/>
                    <a:pt x="1311" y="1143"/>
                    <a:pt x="1078" y="1143"/>
                  </a:cubicBezTo>
                  <a:cubicBezTo>
                    <a:pt x="1045" y="1143"/>
                    <a:pt x="1011" y="1142"/>
                    <a:pt x="978" y="1139"/>
                  </a:cubicBezTo>
                  <a:cubicBezTo>
                    <a:pt x="702" y="1105"/>
                    <a:pt x="461" y="944"/>
                    <a:pt x="311" y="714"/>
                  </a:cubicBezTo>
                  <a:cubicBezTo>
                    <a:pt x="242" y="599"/>
                    <a:pt x="208" y="472"/>
                    <a:pt x="208" y="346"/>
                  </a:cubicBezTo>
                  <a:cubicBezTo>
                    <a:pt x="196" y="265"/>
                    <a:pt x="277" y="35"/>
                    <a:pt x="2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11"/>
            <p:cNvSpPr/>
            <p:nvPr/>
          </p:nvSpPr>
          <p:spPr>
            <a:xfrm>
              <a:off x="275025" y="537489"/>
              <a:ext cx="1626574" cy="928910"/>
            </a:xfrm>
            <a:custGeom>
              <a:rect b="b" l="l" r="r" t="t"/>
              <a:pathLst>
                <a:path extrusionOk="0" h="10179" w="17824">
                  <a:moveTo>
                    <a:pt x="9046" y="216"/>
                  </a:moveTo>
                  <a:cubicBezTo>
                    <a:pt x="9105" y="216"/>
                    <a:pt x="9164" y="219"/>
                    <a:pt x="9223" y="225"/>
                  </a:cubicBezTo>
                  <a:cubicBezTo>
                    <a:pt x="9579" y="260"/>
                    <a:pt x="9913" y="444"/>
                    <a:pt x="10131" y="743"/>
                  </a:cubicBezTo>
                  <a:cubicBezTo>
                    <a:pt x="10338" y="1030"/>
                    <a:pt x="10396" y="1409"/>
                    <a:pt x="10292" y="1743"/>
                  </a:cubicBezTo>
                  <a:cubicBezTo>
                    <a:pt x="10276" y="1790"/>
                    <a:pt x="10320" y="1826"/>
                    <a:pt x="10360" y="1826"/>
                  </a:cubicBezTo>
                  <a:cubicBezTo>
                    <a:pt x="10378" y="1826"/>
                    <a:pt x="10396" y="1819"/>
                    <a:pt x="10407" y="1800"/>
                  </a:cubicBezTo>
                  <a:cubicBezTo>
                    <a:pt x="10453" y="1685"/>
                    <a:pt x="10476" y="1582"/>
                    <a:pt x="10488" y="1467"/>
                  </a:cubicBezTo>
                  <a:cubicBezTo>
                    <a:pt x="10686" y="1417"/>
                    <a:pt x="10887" y="1392"/>
                    <a:pt x="11086" y="1392"/>
                  </a:cubicBezTo>
                  <a:cubicBezTo>
                    <a:pt x="11393" y="1392"/>
                    <a:pt x="11696" y="1452"/>
                    <a:pt x="11982" y="1570"/>
                  </a:cubicBezTo>
                  <a:cubicBezTo>
                    <a:pt x="12442" y="1754"/>
                    <a:pt x="12822" y="2099"/>
                    <a:pt x="13063" y="2525"/>
                  </a:cubicBezTo>
                  <a:cubicBezTo>
                    <a:pt x="13132" y="2651"/>
                    <a:pt x="13190" y="2778"/>
                    <a:pt x="13236" y="2904"/>
                  </a:cubicBezTo>
                  <a:cubicBezTo>
                    <a:pt x="13259" y="2996"/>
                    <a:pt x="13282" y="3088"/>
                    <a:pt x="13305" y="3192"/>
                  </a:cubicBezTo>
                  <a:cubicBezTo>
                    <a:pt x="12833" y="3307"/>
                    <a:pt x="12442" y="3663"/>
                    <a:pt x="12293" y="4135"/>
                  </a:cubicBezTo>
                  <a:cubicBezTo>
                    <a:pt x="12189" y="4480"/>
                    <a:pt x="12235" y="4848"/>
                    <a:pt x="12431" y="5147"/>
                  </a:cubicBezTo>
                  <a:cubicBezTo>
                    <a:pt x="12626" y="5400"/>
                    <a:pt x="12925" y="5572"/>
                    <a:pt x="13247" y="5595"/>
                  </a:cubicBezTo>
                  <a:cubicBezTo>
                    <a:pt x="13276" y="5598"/>
                    <a:pt x="13304" y="5599"/>
                    <a:pt x="13333" y="5599"/>
                  </a:cubicBezTo>
                  <a:cubicBezTo>
                    <a:pt x="13658" y="5599"/>
                    <a:pt x="13963" y="5421"/>
                    <a:pt x="14121" y="5135"/>
                  </a:cubicBezTo>
                  <a:cubicBezTo>
                    <a:pt x="14294" y="4825"/>
                    <a:pt x="14271" y="4445"/>
                    <a:pt x="14064" y="4158"/>
                  </a:cubicBezTo>
                  <a:cubicBezTo>
                    <a:pt x="14039" y="4130"/>
                    <a:pt x="14008" y="4118"/>
                    <a:pt x="13977" y="4118"/>
                  </a:cubicBezTo>
                  <a:cubicBezTo>
                    <a:pt x="13878" y="4118"/>
                    <a:pt x="13775" y="4234"/>
                    <a:pt x="13845" y="4330"/>
                  </a:cubicBezTo>
                  <a:cubicBezTo>
                    <a:pt x="13983" y="4526"/>
                    <a:pt x="13995" y="4779"/>
                    <a:pt x="13880" y="4997"/>
                  </a:cubicBezTo>
                  <a:cubicBezTo>
                    <a:pt x="13769" y="5207"/>
                    <a:pt x="13542" y="5343"/>
                    <a:pt x="13300" y="5343"/>
                  </a:cubicBezTo>
                  <a:cubicBezTo>
                    <a:pt x="13290" y="5343"/>
                    <a:pt x="13280" y="5343"/>
                    <a:pt x="13270" y="5342"/>
                  </a:cubicBezTo>
                  <a:cubicBezTo>
                    <a:pt x="13006" y="5331"/>
                    <a:pt x="12753" y="5181"/>
                    <a:pt x="12615" y="4940"/>
                  </a:cubicBezTo>
                  <a:cubicBezTo>
                    <a:pt x="12477" y="4675"/>
                    <a:pt x="12465" y="4353"/>
                    <a:pt x="12592" y="4077"/>
                  </a:cubicBezTo>
                  <a:cubicBezTo>
                    <a:pt x="12718" y="3801"/>
                    <a:pt x="12960" y="3583"/>
                    <a:pt x="13247" y="3479"/>
                  </a:cubicBezTo>
                  <a:cubicBezTo>
                    <a:pt x="13416" y="3423"/>
                    <a:pt x="13592" y="3394"/>
                    <a:pt x="13769" y="3394"/>
                  </a:cubicBezTo>
                  <a:cubicBezTo>
                    <a:pt x="13917" y="3394"/>
                    <a:pt x="14066" y="3414"/>
                    <a:pt x="14213" y="3456"/>
                  </a:cubicBezTo>
                  <a:cubicBezTo>
                    <a:pt x="14547" y="3560"/>
                    <a:pt x="14869" y="3721"/>
                    <a:pt x="15168" y="3928"/>
                  </a:cubicBezTo>
                  <a:cubicBezTo>
                    <a:pt x="15467" y="4123"/>
                    <a:pt x="15743" y="4353"/>
                    <a:pt x="16007" y="4606"/>
                  </a:cubicBezTo>
                  <a:cubicBezTo>
                    <a:pt x="16433" y="5020"/>
                    <a:pt x="16801" y="5584"/>
                    <a:pt x="17352" y="5825"/>
                  </a:cubicBezTo>
                  <a:cubicBezTo>
                    <a:pt x="17191" y="5917"/>
                    <a:pt x="17042" y="6032"/>
                    <a:pt x="16892" y="6159"/>
                  </a:cubicBezTo>
                  <a:cubicBezTo>
                    <a:pt x="16697" y="6354"/>
                    <a:pt x="16502" y="6561"/>
                    <a:pt x="16318" y="6779"/>
                  </a:cubicBezTo>
                  <a:cubicBezTo>
                    <a:pt x="15950" y="7228"/>
                    <a:pt x="15547" y="7676"/>
                    <a:pt x="14995" y="7895"/>
                  </a:cubicBezTo>
                  <a:cubicBezTo>
                    <a:pt x="14814" y="7973"/>
                    <a:pt x="14623" y="8009"/>
                    <a:pt x="14432" y="8009"/>
                  </a:cubicBezTo>
                  <a:cubicBezTo>
                    <a:pt x="14343" y="8009"/>
                    <a:pt x="14255" y="8001"/>
                    <a:pt x="14167" y="7987"/>
                  </a:cubicBezTo>
                  <a:cubicBezTo>
                    <a:pt x="14386" y="7688"/>
                    <a:pt x="14524" y="7343"/>
                    <a:pt x="14581" y="6975"/>
                  </a:cubicBezTo>
                  <a:cubicBezTo>
                    <a:pt x="14588" y="6912"/>
                    <a:pt x="14535" y="6866"/>
                    <a:pt x="14485" y="6866"/>
                  </a:cubicBezTo>
                  <a:cubicBezTo>
                    <a:pt x="14453" y="6866"/>
                    <a:pt x="14422" y="6884"/>
                    <a:pt x="14409" y="6929"/>
                  </a:cubicBezTo>
                  <a:cubicBezTo>
                    <a:pt x="14259" y="7504"/>
                    <a:pt x="13914" y="8010"/>
                    <a:pt x="13431" y="8366"/>
                  </a:cubicBezTo>
                  <a:cubicBezTo>
                    <a:pt x="13038" y="8643"/>
                    <a:pt x="12561" y="8795"/>
                    <a:pt x="12083" y="8795"/>
                  </a:cubicBezTo>
                  <a:cubicBezTo>
                    <a:pt x="11945" y="8795"/>
                    <a:pt x="11808" y="8783"/>
                    <a:pt x="11672" y="8757"/>
                  </a:cubicBezTo>
                  <a:cubicBezTo>
                    <a:pt x="11361" y="8700"/>
                    <a:pt x="11063" y="8585"/>
                    <a:pt x="10798" y="8424"/>
                  </a:cubicBezTo>
                  <a:cubicBezTo>
                    <a:pt x="10879" y="8067"/>
                    <a:pt x="10856" y="7699"/>
                    <a:pt x="10718" y="7354"/>
                  </a:cubicBezTo>
                  <a:cubicBezTo>
                    <a:pt x="10491" y="6805"/>
                    <a:pt x="9907" y="6481"/>
                    <a:pt x="9336" y="6481"/>
                  </a:cubicBezTo>
                  <a:cubicBezTo>
                    <a:pt x="8952" y="6481"/>
                    <a:pt x="8573" y="6628"/>
                    <a:pt x="8314" y="6952"/>
                  </a:cubicBezTo>
                  <a:cubicBezTo>
                    <a:pt x="8015" y="7297"/>
                    <a:pt x="7946" y="7791"/>
                    <a:pt x="8130" y="8205"/>
                  </a:cubicBezTo>
                  <a:cubicBezTo>
                    <a:pt x="8326" y="8596"/>
                    <a:pt x="8694" y="8872"/>
                    <a:pt x="9119" y="8964"/>
                  </a:cubicBezTo>
                  <a:cubicBezTo>
                    <a:pt x="9203" y="8981"/>
                    <a:pt x="9281" y="8992"/>
                    <a:pt x="9358" y="8992"/>
                  </a:cubicBezTo>
                  <a:cubicBezTo>
                    <a:pt x="9386" y="8992"/>
                    <a:pt x="9413" y="8990"/>
                    <a:pt x="9441" y="8987"/>
                  </a:cubicBezTo>
                  <a:cubicBezTo>
                    <a:pt x="9614" y="8987"/>
                    <a:pt x="9614" y="8746"/>
                    <a:pt x="9441" y="8746"/>
                  </a:cubicBezTo>
                  <a:cubicBezTo>
                    <a:pt x="9073" y="8723"/>
                    <a:pt x="8717" y="8550"/>
                    <a:pt x="8475" y="8263"/>
                  </a:cubicBezTo>
                  <a:cubicBezTo>
                    <a:pt x="8234" y="7952"/>
                    <a:pt x="8222" y="7527"/>
                    <a:pt x="8441" y="7205"/>
                  </a:cubicBezTo>
                  <a:cubicBezTo>
                    <a:pt x="8649" y="6898"/>
                    <a:pt x="8984" y="6719"/>
                    <a:pt x="9345" y="6719"/>
                  </a:cubicBezTo>
                  <a:cubicBezTo>
                    <a:pt x="9403" y="6719"/>
                    <a:pt x="9462" y="6724"/>
                    <a:pt x="9522" y="6733"/>
                  </a:cubicBezTo>
                  <a:cubicBezTo>
                    <a:pt x="9970" y="6791"/>
                    <a:pt x="10350" y="7101"/>
                    <a:pt x="10499" y="7538"/>
                  </a:cubicBezTo>
                  <a:cubicBezTo>
                    <a:pt x="10729" y="8286"/>
                    <a:pt x="10350" y="9125"/>
                    <a:pt x="9717" y="9574"/>
                  </a:cubicBezTo>
                  <a:cubicBezTo>
                    <a:pt x="9363" y="9814"/>
                    <a:pt x="8949" y="9923"/>
                    <a:pt x="8531" y="9923"/>
                  </a:cubicBezTo>
                  <a:cubicBezTo>
                    <a:pt x="8107" y="9923"/>
                    <a:pt x="7678" y="9811"/>
                    <a:pt x="7302" y="9608"/>
                  </a:cubicBezTo>
                  <a:cubicBezTo>
                    <a:pt x="6831" y="9355"/>
                    <a:pt x="6497" y="8941"/>
                    <a:pt x="6095" y="8608"/>
                  </a:cubicBezTo>
                  <a:cubicBezTo>
                    <a:pt x="5819" y="8355"/>
                    <a:pt x="5497" y="8182"/>
                    <a:pt x="5141" y="8090"/>
                  </a:cubicBezTo>
                  <a:cubicBezTo>
                    <a:pt x="5394" y="7895"/>
                    <a:pt x="5589" y="7653"/>
                    <a:pt x="5715" y="7366"/>
                  </a:cubicBezTo>
                  <a:cubicBezTo>
                    <a:pt x="5899" y="6963"/>
                    <a:pt x="5888" y="6504"/>
                    <a:pt x="5681" y="6113"/>
                  </a:cubicBezTo>
                  <a:cubicBezTo>
                    <a:pt x="5485" y="5779"/>
                    <a:pt x="5141" y="5584"/>
                    <a:pt x="4761" y="5584"/>
                  </a:cubicBezTo>
                  <a:cubicBezTo>
                    <a:pt x="4752" y="5583"/>
                    <a:pt x="4742" y="5583"/>
                    <a:pt x="4732" y="5583"/>
                  </a:cubicBezTo>
                  <a:cubicBezTo>
                    <a:pt x="4307" y="5583"/>
                    <a:pt x="3930" y="5834"/>
                    <a:pt x="3784" y="6228"/>
                  </a:cubicBezTo>
                  <a:cubicBezTo>
                    <a:pt x="3623" y="6630"/>
                    <a:pt x="3726" y="7090"/>
                    <a:pt x="4048" y="7389"/>
                  </a:cubicBezTo>
                  <a:cubicBezTo>
                    <a:pt x="4073" y="7409"/>
                    <a:pt x="4100" y="7418"/>
                    <a:pt x="4126" y="7418"/>
                  </a:cubicBezTo>
                  <a:cubicBezTo>
                    <a:pt x="4216" y="7418"/>
                    <a:pt x="4290" y="7309"/>
                    <a:pt x="4209" y="7228"/>
                  </a:cubicBezTo>
                  <a:cubicBezTo>
                    <a:pt x="3991" y="6998"/>
                    <a:pt x="3922" y="6653"/>
                    <a:pt x="4025" y="6354"/>
                  </a:cubicBezTo>
                  <a:cubicBezTo>
                    <a:pt x="4117" y="6055"/>
                    <a:pt x="4393" y="5848"/>
                    <a:pt x="4715" y="5837"/>
                  </a:cubicBezTo>
                  <a:cubicBezTo>
                    <a:pt x="4725" y="5836"/>
                    <a:pt x="4735" y="5836"/>
                    <a:pt x="4745" y="5836"/>
                  </a:cubicBezTo>
                  <a:cubicBezTo>
                    <a:pt x="5056" y="5836"/>
                    <a:pt x="5352" y="6007"/>
                    <a:pt x="5485" y="6297"/>
                  </a:cubicBezTo>
                  <a:cubicBezTo>
                    <a:pt x="5623" y="6630"/>
                    <a:pt x="5612" y="7021"/>
                    <a:pt x="5428" y="7343"/>
                  </a:cubicBezTo>
                  <a:cubicBezTo>
                    <a:pt x="5119" y="7920"/>
                    <a:pt x="4515" y="8266"/>
                    <a:pt x="3864" y="8266"/>
                  </a:cubicBezTo>
                  <a:cubicBezTo>
                    <a:pt x="3788" y="8266"/>
                    <a:pt x="3711" y="8261"/>
                    <a:pt x="3634" y="8251"/>
                  </a:cubicBezTo>
                  <a:cubicBezTo>
                    <a:pt x="2864" y="8159"/>
                    <a:pt x="2185" y="7630"/>
                    <a:pt x="1760" y="7009"/>
                  </a:cubicBezTo>
                  <a:cubicBezTo>
                    <a:pt x="1369" y="6458"/>
                    <a:pt x="1070" y="5779"/>
                    <a:pt x="483" y="5423"/>
                  </a:cubicBezTo>
                  <a:cubicBezTo>
                    <a:pt x="1633" y="4986"/>
                    <a:pt x="2450" y="3882"/>
                    <a:pt x="3680" y="3606"/>
                  </a:cubicBezTo>
                  <a:cubicBezTo>
                    <a:pt x="3827" y="3571"/>
                    <a:pt x="3976" y="3554"/>
                    <a:pt x="4125" y="3554"/>
                  </a:cubicBezTo>
                  <a:cubicBezTo>
                    <a:pt x="4325" y="3554"/>
                    <a:pt x="4524" y="3586"/>
                    <a:pt x="4715" y="3652"/>
                  </a:cubicBezTo>
                  <a:cubicBezTo>
                    <a:pt x="4796" y="3939"/>
                    <a:pt x="4957" y="4192"/>
                    <a:pt x="5175" y="4399"/>
                  </a:cubicBezTo>
                  <a:cubicBezTo>
                    <a:pt x="5200" y="4422"/>
                    <a:pt x="5227" y="4431"/>
                    <a:pt x="5252" y="4431"/>
                  </a:cubicBezTo>
                  <a:cubicBezTo>
                    <a:pt x="5343" y="4431"/>
                    <a:pt x="5417" y="4308"/>
                    <a:pt x="5336" y="4227"/>
                  </a:cubicBezTo>
                  <a:cubicBezTo>
                    <a:pt x="4945" y="3778"/>
                    <a:pt x="4819" y="3169"/>
                    <a:pt x="4991" y="2605"/>
                  </a:cubicBezTo>
                  <a:cubicBezTo>
                    <a:pt x="5175" y="2030"/>
                    <a:pt x="5658" y="1593"/>
                    <a:pt x="6244" y="1444"/>
                  </a:cubicBezTo>
                  <a:cubicBezTo>
                    <a:pt x="6405" y="1398"/>
                    <a:pt x="6578" y="1363"/>
                    <a:pt x="6750" y="1352"/>
                  </a:cubicBezTo>
                  <a:cubicBezTo>
                    <a:pt x="6911" y="1352"/>
                    <a:pt x="7061" y="1352"/>
                    <a:pt x="7210" y="1375"/>
                  </a:cubicBezTo>
                  <a:cubicBezTo>
                    <a:pt x="7187" y="1570"/>
                    <a:pt x="7199" y="1777"/>
                    <a:pt x="7245" y="1984"/>
                  </a:cubicBezTo>
                  <a:cubicBezTo>
                    <a:pt x="7314" y="2341"/>
                    <a:pt x="7486" y="2663"/>
                    <a:pt x="7751" y="2916"/>
                  </a:cubicBezTo>
                  <a:cubicBezTo>
                    <a:pt x="7994" y="3144"/>
                    <a:pt x="8315" y="3260"/>
                    <a:pt x="8632" y="3260"/>
                  </a:cubicBezTo>
                  <a:cubicBezTo>
                    <a:pt x="9034" y="3260"/>
                    <a:pt x="9429" y="3072"/>
                    <a:pt x="9648" y="2686"/>
                  </a:cubicBezTo>
                  <a:cubicBezTo>
                    <a:pt x="9855" y="2352"/>
                    <a:pt x="9809" y="1927"/>
                    <a:pt x="9545" y="1639"/>
                  </a:cubicBezTo>
                  <a:cubicBezTo>
                    <a:pt x="9317" y="1412"/>
                    <a:pt x="8998" y="1318"/>
                    <a:pt x="8680" y="1318"/>
                  </a:cubicBezTo>
                  <a:cubicBezTo>
                    <a:pt x="8532" y="1318"/>
                    <a:pt x="8384" y="1338"/>
                    <a:pt x="8245" y="1375"/>
                  </a:cubicBezTo>
                  <a:cubicBezTo>
                    <a:pt x="8115" y="1418"/>
                    <a:pt x="8159" y="1595"/>
                    <a:pt x="8290" y="1595"/>
                  </a:cubicBezTo>
                  <a:cubicBezTo>
                    <a:pt x="8298" y="1595"/>
                    <a:pt x="8306" y="1595"/>
                    <a:pt x="8314" y="1593"/>
                  </a:cubicBezTo>
                  <a:cubicBezTo>
                    <a:pt x="8424" y="1578"/>
                    <a:pt x="8540" y="1566"/>
                    <a:pt x="8656" y="1566"/>
                  </a:cubicBezTo>
                  <a:cubicBezTo>
                    <a:pt x="8882" y="1566"/>
                    <a:pt x="9109" y="1610"/>
                    <a:pt x="9292" y="1754"/>
                  </a:cubicBezTo>
                  <a:cubicBezTo>
                    <a:pt x="9510" y="1915"/>
                    <a:pt x="9591" y="2214"/>
                    <a:pt x="9487" y="2467"/>
                  </a:cubicBezTo>
                  <a:cubicBezTo>
                    <a:pt x="9352" y="2846"/>
                    <a:pt x="8990" y="3033"/>
                    <a:pt x="8620" y="3033"/>
                  </a:cubicBezTo>
                  <a:cubicBezTo>
                    <a:pt x="8393" y="3033"/>
                    <a:pt x="8164" y="2963"/>
                    <a:pt x="7981" y="2824"/>
                  </a:cubicBezTo>
                  <a:cubicBezTo>
                    <a:pt x="7751" y="2628"/>
                    <a:pt x="7590" y="2364"/>
                    <a:pt x="7509" y="2076"/>
                  </a:cubicBezTo>
                  <a:cubicBezTo>
                    <a:pt x="7406" y="1754"/>
                    <a:pt x="7371" y="1386"/>
                    <a:pt x="7544" y="1076"/>
                  </a:cubicBezTo>
                  <a:cubicBezTo>
                    <a:pt x="7859" y="541"/>
                    <a:pt x="8432" y="216"/>
                    <a:pt x="9046" y="216"/>
                  </a:cubicBezTo>
                  <a:close/>
                  <a:moveTo>
                    <a:pt x="9022" y="1"/>
                  </a:moveTo>
                  <a:cubicBezTo>
                    <a:pt x="8409" y="1"/>
                    <a:pt x="7803" y="333"/>
                    <a:pt x="7440" y="823"/>
                  </a:cubicBezTo>
                  <a:cubicBezTo>
                    <a:pt x="7348" y="938"/>
                    <a:pt x="7279" y="1076"/>
                    <a:pt x="7233" y="1214"/>
                  </a:cubicBezTo>
                  <a:cubicBezTo>
                    <a:pt x="7067" y="1165"/>
                    <a:pt x="6894" y="1142"/>
                    <a:pt x="6721" y="1142"/>
                  </a:cubicBezTo>
                  <a:cubicBezTo>
                    <a:pt x="6572" y="1142"/>
                    <a:pt x="6423" y="1159"/>
                    <a:pt x="6279" y="1191"/>
                  </a:cubicBezTo>
                  <a:cubicBezTo>
                    <a:pt x="5934" y="1260"/>
                    <a:pt x="5612" y="1409"/>
                    <a:pt x="5348" y="1628"/>
                  </a:cubicBezTo>
                  <a:cubicBezTo>
                    <a:pt x="4807" y="2053"/>
                    <a:pt x="4554" y="2743"/>
                    <a:pt x="4658" y="3422"/>
                  </a:cubicBezTo>
                  <a:cubicBezTo>
                    <a:pt x="4658" y="3422"/>
                    <a:pt x="4658" y="3422"/>
                    <a:pt x="4658" y="3433"/>
                  </a:cubicBezTo>
                  <a:cubicBezTo>
                    <a:pt x="4463" y="3354"/>
                    <a:pt x="4254" y="3322"/>
                    <a:pt x="4048" y="3322"/>
                  </a:cubicBezTo>
                  <a:cubicBezTo>
                    <a:pt x="3986" y="3322"/>
                    <a:pt x="3925" y="3325"/>
                    <a:pt x="3864" y="3330"/>
                  </a:cubicBezTo>
                  <a:cubicBezTo>
                    <a:pt x="3519" y="3376"/>
                    <a:pt x="3186" y="3479"/>
                    <a:pt x="2875" y="3629"/>
                  </a:cubicBezTo>
                  <a:cubicBezTo>
                    <a:pt x="2243" y="3928"/>
                    <a:pt x="1725" y="4399"/>
                    <a:pt x="1150" y="4767"/>
                  </a:cubicBezTo>
                  <a:cubicBezTo>
                    <a:pt x="828" y="4986"/>
                    <a:pt x="483" y="5147"/>
                    <a:pt x="115" y="5262"/>
                  </a:cubicBezTo>
                  <a:cubicBezTo>
                    <a:pt x="0" y="5296"/>
                    <a:pt x="0" y="5469"/>
                    <a:pt x="115" y="5503"/>
                  </a:cubicBezTo>
                  <a:cubicBezTo>
                    <a:pt x="495" y="5607"/>
                    <a:pt x="759" y="5894"/>
                    <a:pt x="978" y="6216"/>
                  </a:cubicBezTo>
                  <a:cubicBezTo>
                    <a:pt x="1185" y="6527"/>
                    <a:pt x="1369" y="6894"/>
                    <a:pt x="1610" y="7216"/>
                  </a:cubicBezTo>
                  <a:cubicBezTo>
                    <a:pt x="2105" y="7906"/>
                    <a:pt x="2875" y="8470"/>
                    <a:pt x="3749" y="8527"/>
                  </a:cubicBezTo>
                  <a:cubicBezTo>
                    <a:pt x="3790" y="8530"/>
                    <a:pt x="3830" y="8531"/>
                    <a:pt x="3870" y="8531"/>
                  </a:cubicBezTo>
                  <a:cubicBezTo>
                    <a:pt x="4230" y="8531"/>
                    <a:pt x="4576" y="8439"/>
                    <a:pt x="4876" y="8263"/>
                  </a:cubicBezTo>
                  <a:cubicBezTo>
                    <a:pt x="5325" y="8343"/>
                    <a:pt x="5727" y="8562"/>
                    <a:pt x="6049" y="8884"/>
                  </a:cubicBezTo>
                  <a:cubicBezTo>
                    <a:pt x="6428" y="9240"/>
                    <a:pt x="6773" y="9631"/>
                    <a:pt x="7245" y="9861"/>
                  </a:cubicBezTo>
                  <a:cubicBezTo>
                    <a:pt x="7645" y="10064"/>
                    <a:pt x="8098" y="10178"/>
                    <a:pt x="8546" y="10178"/>
                  </a:cubicBezTo>
                  <a:cubicBezTo>
                    <a:pt x="9037" y="10178"/>
                    <a:pt x="9521" y="10041"/>
                    <a:pt x="9924" y="9735"/>
                  </a:cubicBezTo>
                  <a:cubicBezTo>
                    <a:pt x="10292" y="9459"/>
                    <a:pt x="10568" y="9068"/>
                    <a:pt x="10729" y="8631"/>
                  </a:cubicBezTo>
                  <a:cubicBezTo>
                    <a:pt x="11138" y="8898"/>
                    <a:pt x="11616" y="9034"/>
                    <a:pt x="12099" y="9034"/>
                  </a:cubicBezTo>
                  <a:cubicBezTo>
                    <a:pt x="12241" y="9034"/>
                    <a:pt x="12382" y="9022"/>
                    <a:pt x="12523" y="8999"/>
                  </a:cubicBezTo>
                  <a:cubicBezTo>
                    <a:pt x="13109" y="8895"/>
                    <a:pt x="13650" y="8596"/>
                    <a:pt x="14029" y="8136"/>
                  </a:cubicBezTo>
                  <a:cubicBezTo>
                    <a:pt x="14187" y="8201"/>
                    <a:pt x="14348" y="8229"/>
                    <a:pt x="14508" y="8229"/>
                  </a:cubicBezTo>
                  <a:cubicBezTo>
                    <a:pt x="14917" y="8229"/>
                    <a:pt x="15320" y="8043"/>
                    <a:pt x="15651" y="7803"/>
                  </a:cubicBezTo>
                  <a:cubicBezTo>
                    <a:pt x="16145" y="7435"/>
                    <a:pt x="16490" y="6929"/>
                    <a:pt x="16904" y="6492"/>
                  </a:cubicBezTo>
                  <a:cubicBezTo>
                    <a:pt x="17122" y="6262"/>
                    <a:pt x="17387" y="6009"/>
                    <a:pt x="17686" y="5906"/>
                  </a:cubicBezTo>
                  <a:cubicBezTo>
                    <a:pt x="17812" y="5871"/>
                    <a:pt x="17824" y="5687"/>
                    <a:pt x="17697" y="5653"/>
                  </a:cubicBezTo>
                  <a:cubicBezTo>
                    <a:pt x="17375" y="5561"/>
                    <a:pt x="17088" y="5377"/>
                    <a:pt x="16869" y="5124"/>
                  </a:cubicBezTo>
                  <a:cubicBezTo>
                    <a:pt x="16605" y="4859"/>
                    <a:pt x="16375" y="4572"/>
                    <a:pt x="16099" y="4319"/>
                  </a:cubicBezTo>
                  <a:cubicBezTo>
                    <a:pt x="15812" y="4043"/>
                    <a:pt x="15478" y="3790"/>
                    <a:pt x="15133" y="3583"/>
                  </a:cubicBezTo>
                  <a:cubicBezTo>
                    <a:pt x="14788" y="3353"/>
                    <a:pt x="14409" y="3203"/>
                    <a:pt x="14006" y="3134"/>
                  </a:cubicBezTo>
                  <a:cubicBezTo>
                    <a:pt x="13924" y="3124"/>
                    <a:pt x="13841" y="3118"/>
                    <a:pt x="13759" y="3118"/>
                  </a:cubicBezTo>
                  <a:cubicBezTo>
                    <a:pt x="13659" y="3118"/>
                    <a:pt x="13561" y="3127"/>
                    <a:pt x="13466" y="3146"/>
                  </a:cubicBezTo>
                  <a:cubicBezTo>
                    <a:pt x="13454" y="3065"/>
                    <a:pt x="13431" y="2973"/>
                    <a:pt x="13408" y="2893"/>
                  </a:cubicBezTo>
                  <a:cubicBezTo>
                    <a:pt x="13374" y="2766"/>
                    <a:pt x="13328" y="2640"/>
                    <a:pt x="13259" y="2525"/>
                  </a:cubicBezTo>
                  <a:cubicBezTo>
                    <a:pt x="13155" y="2295"/>
                    <a:pt x="12994" y="2076"/>
                    <a:pt x="12810" y="1892"/>
                  </a:cubicBezTo>
                  <a:cubicBezTo>
                    <a:pt x="12431" y="1501"/>
                    <a:pt x="11913" y="1260"/>
                    <a:pt x="11361" y="1214"/>
                  </a:cubicBezTo>
                  <a:cubicBezTo>
                    <a:pt x="11288" y="1205"/>
                    <a:pt x="11214" y="1201"/>
                    <a:pt x="11139" y="1201"/>
                  </a:cubicBezTo>
                  <a:cubicBezTo>
                    <a:pt x="10922" y="1201"/>
                    <a:pt x="10702" y="1237"/>
                    <a:pt x="10488" y="1306"/>
                  </a:cubicBezTo>
                  <a:cubicBezTo>
                    <a:pt x="10488" y="1111"/>
                    <a:pt x="10442" y="927"/>
                    <a:pt x="10350" y="754"/>
                  </a:cubicBezTo>
                  <a:cubicBezTo>
                    <a:pt x="10166" y="421"/>
                    <a:pt x="9867" y="179"/>
                    <a:pt x="9510" y="76"/>
                  </a:cubicBezTo>
                  <a:cubicBezTo>
                    <a:pt x="9350" y="25"/>
                    <a:pt x="9186" y="1"/>
                    <a:pt x="90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319102" y="1028090"/>
              <a:ext cx="463862" cy="263004"/>
            </a:xfrm>
            <a:custGeom>
              <a:rect b="b" l="l" r="r" t="t"/>
              <a:pathLst>
                <a:path extrusionOk="0" h="2882" w="5083">
                  <a:moveTo>
                    <a:pt x="81" y="1"/>
                  </a:moveTo>
                  <a:lnTo>
                    <a:pt x="0" y="35"/>
                  </a:lnTo>
                  <a:cubicBezTo>
                    <a:pt x="575" y="403"/>
                    <a:pt x="874" y="1070"/>
                    <a:pt x="1265" y="1633"/>
                  </a:cubicBezTo>
                  <a:cubicBezTo>
                    <a:pt x="1702" y="2254"/>
                    <a:pt x="2381" y="2783"/>
                    <a:pt x="3151" y="2864"/>
                  </a:cubicBezTo>
                  <a:cubicBezTo>
                    <a:pt x="3233" y="2875"/>
                    <a:pt x="3314" y="2881"/>
                    <a:pt x="3394" y="2881"/>
                  </a:cubicBezTo>
                  <a:cubicBezTo>
                    <a:pt x="4029" y="2881"/>
                    <a:pt x="4617" y="2528"/>
                    <a:pt x="4933" y="1967"/>
                  </a:cubicBezTo>
                  <a:cubicBezTo>
                    <a:pt x="5025" y="1806"/>
                    <a:pt x="5071" y="1622"/>
                    <a:pt x="5083" y="1438"/>
                  </a:cubicBezTo>
                  <a:lnTo>
                    <a:pt x="5083" y="1438"/>
                  </a:lnTo>
                  <a:cubicBezTo>
                    <a:pt x="4853" y="1852"/>
                    <a:pt x="4462" y="2162"/>
                    <a:pt x="4002" y="2289"/>
                  </a:cubicBezTo>
                  <a:cubicBezTo>
                    <a:pt x="3856" y="2326"/>
                    <a:pt x="3707" y="2344"/>
                    <a:pt x="3561" y="2344"/>
                  </a:cubicBezTo>
                  <a:cubicBezTo>
                    <a:pt x="3155" y="2344"/>
                    <a:pt x="2759" y="2206"/>
                    <a:pt x="2438" y="1944"/>
                  </a:cubicBezTo>
                  <a:cubicBezTo>
                    <a:pt x="2231" y="1760"/>
                    <a:pt x="2036" y="1553"/>
                    <a:pt x="1875" y="1323"/>
                  </a:cubicBezTo>
                  <a:cubicBezTo>
                    <a:pt x="1587" y="932"/>
                    <a:pt x="1231" y="587"/>
                    <a:pt x="817" y="311"/>
                  </a:cubicBezTo>
                  <a:cubicBezTo>
                    <a:pt x="587" y="173"/>
                    <a:pt x="334" y="70"/>
                    <a:pt x="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11"/>
            <p:cNvSpPr/>
            <p:nvPr/>
          </p:nvSpPr>
          <p:spPr>
            <a:xfrm>
              <a:off x="1260424" y="1232689"/>
              <a:ext cx="285453" cy="107593"/>
            </a:xfrm>
            <a:custGeom>
              <a:rect b="b" l="l" r="r" t="t"/>
              <a:pathLst>
                <a:path extrusionOk="0" h="1179" w="3128">
                  <a:moveTo>
                    <a:pt x="0" y="1"/>
                  </a:moveTo>
                  <a:lnTo>
                    <a:pt x="0" y="1"/>
                  </a:lnTo>
                  <a:cubicBezTo>
                    <a:pt x="58" y="265"/>
                    <a:pt x="58" y="541"/>
                    <a:pt x="0" y="806"/>
                  </a:cubicBezTo>
                  <a:cubicBezTo>
                    <a:pt x="265" y="967"/>
                    <a:pt x="563" y="1082"/>
                    <a:pt x="874" y="1139"/>
                  </a:cubicBezTo>
                  <a:cubicBezTo>
                    <a:pt x="1017" y="1166"/>
                    <a:pt x="1160" y="1179"/>
                    <a:pt x="1302" y="1179"/>
                  </a:cubicBezTo>
                  <a:cubicBezTo>
                    <a:pt x="1779" y="1179"/>
                    <a:pt x="2246" y="1032"/>
                    <a:pt x="2645" y="748"/>
                  </a:cubicBezTo>
                  <a:cubicBezTo>
                    <a:pt x="2817" y="610"/>
                    <a:pt x="2990" y="461"/>
                    <a:pt x="3128" y="277"/>
                  </a:cubicBezTo>
                  <a:lnTo>
                    <a:pt x="3128" y="277"/>
                  </a:lnTo>
                  <a:cubicBezTo>
                    <a:pt x="2723" y="540"/>
                    <a:pt x="2246" y="688"/>
                    <a:pt x="1761" y="688"/>
                  </a:cubicBezTo>
                  <a:cubicBezTo>
                    <a:pt x="1696" y="688"/>
                    <a:pt x="1630" y="685"/>
                    <a:pt x="1564" y="679"/>
                  </a:cubicBezTo>
                  <a:cubicBezTo>
                    <a:pt x="989" y="645"/>
                    <a:pt x="368" y="426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11"/>
            <p:cNvSpPr/>
            <p:nvPr/>
          </p:nvSpPr>
          <p:spPr>
            <a:xfrm>
              <a:off x="744089" y="1115241"/>
              <a:ext cx="478646" cy="327706"/>
            </a:xfrm>
            <a:custGeom>
              <a:rect b="b" l="l" r="r" t="t"/>
              <a:pathLst>
                <a:path extrusionOk="0" h="3591" w="5245">
                  <a:moveTo>
                    <a:pt x="633" y="0"/>
                  </a:moveTo>
                  <a:cubicBezTo>
                    <a:pt x="736" y="333"/>
                    <a:pt x="713" y="701"/>
                    <a:pt x="575" y="1023"/>
                  </a:cubicBezTo>
                  <a:cubicBezTo>
                    <a:pt x="437" y="1311"/>
                    <a:pt x="242" y="1564"/>
                    <a:pt x="1" y="1748"/>
                  </a:cubicBezTo>
                  <a:cubicBezTo>
                    <a:pt x="345" y="1840"/>
                    <a:pt x="679" y="2012"/>
                    <a:pt x="955" y="2265"/>
                  </a:cubicBezTo>
                  <a:cubicBezTo>
                    <a:pt x="1357" y="2610"/>
                    <a:pt x="1691" y="3013"/>
                    <a:pt x="2162" y="3266"/>
                  </a:cubicBezTo>
                  <a:cubicBezTo>
                    <a:pt x="2535" y="3475"/>
                    <a:pt x="2967" y="3591"/>
                    <a:pt x="3395" y="3591"/>
                  </a:cubicBezTo>
                  <a:cubicBezTo>
                    <a:pt x="3812" y="3591"/>
                    <a:pt x="4225" y="3481"/>
                    <a:pt x="4577" y="3243"/>
                  </a:cubicBezTo>
                  <a:cubicBezTo>
                    <a:pt x="4865" y="3036"/>
                    <a:pt x="5095" y="2760"/>
                    <a:pt x="5244" y="2438"/>
                  </a:cubicBezTo>
                  <a:lnTo>
                    <a:pt x="5244" y="2438"/>
                  </a:lnTo>
                  <a:cubicBezTo>
                    <a:pt x="5164" y="2610"/>
                    <a:pt x="4842" y="2771"/>
                    <a:pt x="4669" y="2840"/>
                  </a:cubicBezTo>
                  <a:cubicBezTo>
                    <a:pt x="4439" y="2921"/>
                    <a:pt x="4198" y="2978"/>
                    <a:pt x="3956" y="3001"/>
                  </a:cubicBezTo>
                  <a:cubicBezTo>
                    <a:pt x="3868" y="3012"/>
                    <a:pt x="3779" y="3017"/>
                    <a:pt x="3691" y="3017"/>
                  </a:cubicBezTo>
                  <a:cubicBezTo>
                    <a:pt x="3298" y="3017"/>
                    <a:pt x="2912" y="2915"/>
                    <a:pt x="2565" y="2737"/>
                  </a:cubicBezTo>
                  <a:cubicBezTo>
                    <a:pt x="2139" y="2484"/>
                    <a:pt x="1783" y="2139"/>
                    <a:pt x="1530" y="1725"/>
                  </a:cubicBezTo>
                  <a:cubicBezTo>
                    <a:pt x="1185" y="1173"/>
                    <a:pt x="1012" y="529"/>
                    <a:pt x="6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1566776" y="1156124"/>
              <a:ext cx="197390" cy="113068"/>
            </a:xfrm>
            <a:custGeom>
              <a:rect b="b" l="l" r="r" t="t"/>
              <a:pathLst>
                <a:path extrusionOk="0" h="1239" w="2163">
                  <a:moveTo>
                    <a:pt x="2163" y="0"/>
                  </a:moveTo>
                  <a:lnTo>
                    <a:pt x="2163" y="0"/>
                  </a:lnTo>
                  <a:cubicBezTo>
                    <a:pt x="1898" y="207"/>
                    <a:pt x="1611" y="391"/>
                    <a:pt x="1323" y="564"/>
                  </a:cubicBezTo>
                  <a:cubicBezTo>
                    <a:pt x="1151" y="679"/>
                    <a:pt x="955" y="759"/>
                    <a:pt x="748" y="805"/>
                  </a:cubicBezTo>
                  <a:cubicBezTo>
                    <a:pt x="690" y="818"/>
                    <a:pt x="631" y="824"/>
                    <a:pt x="571" y="824"/>
                  </a:cubicBezTo>
                  <a:cubicBezTo>
                    <a:pt x="465" y="824"/>
                    <a:pt x="357" y="804"/>
                    <a:pt x="254" y="759"/>
                  </a:cubicBezTo>
                  <a:cubicBezTo>
                    <a:pt x="185" y="920"/>
                    <a:pt x="104" y="1070"/>
                    <a:pt x="1" y="1208"/>
                  </a:cubicBezTo>
                  <a:cubicBezTo>
                    <a:pt x="97" y="1228"/>
                    <a:pt x="194" y="1238"/>
                    <a:pt x="292" y="1238"/>
                  </a:cubicBezTo>
                  <a:cubicBezTo>
                    <a:pt x="474" y="1238"/>
                    <a:pt x="656" y="1202"/>
                    <a:pt x="829" y="1127"/>
                  </a:cubicBezTo>
                  <a:cubicBezTo>
                    <a:pt x="1392" y="897"/>
                    <a:pt x="1783" y="449"/>
                    <a:pt x="2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469130" y="911006"/>
              <a:ext cx="215276" cy="80489"/>
            </a:xfrm>
            <a:custGeom>
              <a:rect b="b" l="l" r="r" t="t"/>
              <a:pathLst>
                <a:path extrusionOk="0" h="882" w="2359">
                  <a:moveTo>
                    <a:pt x="1969" y="1"/>
                  </a:moveTo>
                  <a:cubicBezTo>
                    <a:pt x="1632" y="1"/>
                    <a:pt x="1162" y="221"/>
                    <a:pt x="990" y="318"/>
                  </a:cubicBezTo>
                  <a:cubicBezTo>
                    <a:pt x="656" y="502"/>
                    <a:pt x="346" y="720"/>
                    <a:pt x="1" y="881"/>
                  </a:cubicBezTo>
                  <a:cubicBezTo>
                    <a:pt x="288" y="847"/>
                    <a:pt x="587" y="824"/>
                    <a:pt x="886" y="812"/>
                  </a:cubicBezTo>
                  <a:cubicBezTo>
                    <a:pt x="1041" y="824"/>
                    <a:pt x="1197" y="829"/>
                    <a:pt x="1352" y="829"/>
                  </a:cubicBezTo>
                  <a:cubicBezTo>
                    <a:pt x="1507" y="829"/>
                    <a:pt x="1662" y="824"/>
                    <a:pt x="1818" y="812"/>
                  </a:cubicBezTo>
                  <a:cubicBezTo>
                    <a:pt x="1933" y="789"/>
                    <a:pt x="2048" y="755"/>
                    <a:pt x="2151" y="686"/>
                  </a:cubicBezTo>
                  <a:cubicBezTo>
                    <a:pt x="2255" y="628"/>
                    <a:pt x="2324" y="525"/>
                    <a:pt x="2335" y="398"/>
                  </a:cubicBezTo>
                  <a:cubicBezTo>
                    <a:pt x="2358" y="99"/>
                    <a:pt x="2193" y="1"/>
                    <a:pt x="19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11"/>
            <p:cNvSpPr/>
            <p:nvPr/>
          </p:nvSpPr>
          <p:spPr>
            <a:xfrm>
              <a:off x="1229944" y="729678"/>
              <a:ext cx="195291" cy="81675"/>
            </a:xfrm>
            <a:custGeom>
              <a:rect b="b" l="l" r="r" t="t"/>
              <a:pathLst>
                <a:path extrusionOk="0" h="895" w="2140">
                  <a:moveTo>
                    <a:pt x="711" y="1"/>
                  </a:moveTo>
                  <a:cubicBezTo>
                    <a:pt x="597" y="1"/>
                    <a:pt x="483" y="16"/>
                    <a:pt x="369" y="51"/>
                  </a:cubicBezTo>
                  <a:cubicBezTo>
                    <a:pt x="219" y="108"/>
                    <a:pt x="104" y="212"/>
                    <a:pt x="58" y="361"/>
                  </a:cubicBezTo>
                  <a:cubicBezTo>
                    <a:pt x="1" y="511"/>
                    <a:pt x="58" y="672"/>
                    <a:pt x="185" y="764"/>
                  </a:cubicBezTo>
                  <a:cubicBezTo>
                    <a:pt x="242" y="798"/>
                    <a:pt x="300" y="810"/>
                    <a:pt x="369" y="821"/>
                  </a:cubicBezTo>
                  <a:cubicBezTo>
                    <a:pt x="587" y="821"/>
                    <a:pt x="805" y="810"/>
                    <a:pt x="1024" y="775"/>
                  </a:cubicBezTo>
                  <a:cubicBezTo>
                    <a:pt x="1057" y="774"/>
                    <a:pt x="1090" y="773"/>
                    <a:pt x="1124" y="773"/>
                  </a:cubicBezTo>
                  <a:cubicBezTo>
                    <a:pt x="1357" y="773"/>
                    <a:pt x="1596" y="808"/>
                    <a:pt x="1817" y="879"/>
                  </a:cubicBezTo>
                  <a:cubicBezTo>
                    <a:pt x="1867" y="889"/>
                    <a:pt x="1911" y="895"/>
                    <a:pt x="1949" y="895"/>
                  </a:cubicBezTo>
                  <a:cubicBezTo>
                    <a:pt x="2081" y="895"/>
                    <a:pt x="2139" y="827"/>
                    <a:pt x="2059" y="649"/>
                  </a:cubicBezTo>
                  <a:cubicBezTo>
                    <a:pt x="1886" y="235"/>
                    <a:pt x="1208" y="39"/>
                    <a:pt x="817" y="5"/>
                  </a:cubicBezTo>
                  <a:cubicBezTo>
                    <a:pt x="782" y="2"/>
                    <a:pt x="746" y="1"/>
                    <a:pt x="7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11"/>
            <p:cNvSpPr/>
            <p:nvPr/>
          </p:nvSpPr>
          <p:spPr>
            <a:xfrm>
              <a:off x="764074" y="727944"/>
              <a:ext cx="96915" cy="152126"/>
            </a:xfrm>
            <a:custGeom>
              <a:rect b="b" l="l" r="r" t="t"/>
              <a:pathLst>
                <a:path extrusionOk="0" h="1667" w="1062">
                  <a:moveTo>
                    <a:pt x="775" y="0"/>
                  </a:moveTo>
                  <a:cubicBezTo>
                    <a:pt x="748" y="0"/>
                    <a:pt x="720" y="4"/>
                    <a:pt x="690" y="12"/>
                  </a:cubicBezTo>
                  <a:cubicBezTo>
                    <a:pt x="425" y="116"/>
                    <a:pt x="218" y="323"/>
                    <a:pt x="126" y="587"/>
                  </a:cubicBezTo>
                  <a:cubicBezTo>
                    <a:pt x="57" y="737"/>
                    <a:pt x="23" y="898"/>
                    <a:pt x="12" y="1070"/>
                  </a:cubicBezTo>
                  <a:cubicBezTo>
                    <a:pt x="0" y="1185"/>
                    <a:pt x="23" y="1312"/>
                    <a:pt x="57" y="1427"/>
                  </a:cubicBezTo>
                  <a:cubicBezTo>
                    <a:pt x="103" y="1530"/>
                    <a:pt x="195" y="1622"/>
                    <a:pt x="322" y="1657"/>
                  </a:cubicBezTo>
                  <a:cubicBezTo>
                    <a:pt x="345" y="1664"/>
                    <a:pt x="368" y="1667"/>
                    <a:pt x="391" y="1667"/>
                  </a:cubicBezTo>
                  <a:cubicBezTo>
                    <a:pt x="484" y="1667"/>
                    <a:pt x="575" y="1613"/>
                    <a:pt x="621" y="1530"/>
                  </a:cubicBezTo>
                  <a:cubicBezTo>
                    <a:pt x="655" y="1450"/>
                    <a:pt x="667" y="1369"/>
                    <a:pt x="644" y="1277"/>
                  </a:cubicBezTo>
                  <a:cubicBezTo>
                    <a:pt x="621" y="1036"/>
                    <a:pt x="598" y="748"/>
                    <a:pt x="770" y="564"/>
                  </a:cubicBezTo>
                  <a:cubicBezTo>
                    <a:pt x="816" y="507"/>
                    <a:pt x="874" y="461"/>
                    <a:pt x="920" y="403"/>
                  </a:cubicBezTo>
                  <a:cubicBezTo>
                    <a:pt x="1062" y="211"/>
                    <a:pt x="971" y="0"/>
                    <a:pt x="7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11"/>
            <p:cNvSpPr/>
            <p:nvPr/>
          </p:nvSpPr>
          <p:spPr>
            <a:xfrm>
              <a:off x="1607659" y="933273"/>
              <a:ext cx="152309" cy="109600"/>
            </a:xfrm>
            <a:custGeom>
              <a:rect b="b" l="l" r="r" t="t"/>
              <a:pathLst>
                <a:path extrusionOk="0" h="1201" w="1669">
                  <a:moveTo>
                    <a:pt x="312" y="0"/>
                  </a:moveTo>
                  <a:cubicBezTo>
                    <a:pt x="41" y="0"/>
                    <a:pt x="0" y="489"/>
                    <a:pt x="289" y="672"/>
                  </a:cubicBezTo>
                  <a:cubicBezTo>
                    <a:pt x="415" y="752"/>
                    <a:pt x="553" y="798"/>
                    <a:pt x="691" y="833"/>
                  </a:cubicBezTo>
                  <a:cubicBezTo>
                    <a:pt x="944" y="902"/>
                    <a:pt x="1186" y="1005"/>
                    <a:pt x="1416" y="1143"/>
                  </a:cubicBezTo>
                  <a:cubicBezTo>
                    <a:pt x="1450" y="1166"/>
                    <a:pt x="1485" y="1189"/>
                    <a:pt x="1519" y="1201"/>
                  </a:cubicBezTo>
                  <a:cubicBezTo>
                    <a:pt x="1565" y="1201"/>
                    <a:pt x="1611" y="1189"/>
                    <a:pt x="1634" y="1155"/>
                  </a:cubicBezTo>
                  <a:cubicBezTo>
                    <a:pt x="1669" y="1097"/>
                    <a:pt x="1611" y="1028"/>
                    <a:pt x="1554" y="982"/>
                  </a:cubicBezTo>
                  <a:cubicBezTo>
                    <a:pt x="1358" y="833"/>
                    <a:pt x="1174" y="683"/>
                    <a:pt x="990" y="522"/>
                  </a:cubicBezTo>
                  <a:cubicBezTo>
                    <a:pt x="829" y="350"/>
                    <a:pt x="668" y="200"/>
                    <a:pt x="496" y="62"/>
                  </a:cubicBezTo>
                  <a:cubicBezTo>
                    <a:pt x="426" y="19"/>
                    <a:pt x="365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"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3"/>
          <p:cNvSpPr txBox="1"/>
          <p:nvPr>
            <p:ph type="title"/>
          </p:nvPr>
        </p:nvSpPr>
        <p:spPr>
          <a:xfrm>
            <a:off x="711725" y="445025"/>
            <a:ext cx="7720500" cy="49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6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301" name="Google Shape;301;p13"/>
          <p:cNvSpPr txBox="1"/>
          <p:nvPr>
            <p:ph idx="2" type="title"/>
          </p:nvPr>
        </p:nvSpPr>
        <p:spPr>
          <a:xfrm>
            <a:off x="2299131" y="1346950"/>
            <a:ext cx="1898100" cy="75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27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2" name="Google Shape;302;p13"/>
          <p:cNvSpPr txBox="1"/>
          <p:nvPr>
            <p:ph idx="1" type="subTitle"/>
          </p:nvPr>
        </p:nvSpPr>
        <p:spPr>
          <a:xfrm>
            <a:off x="2299125" y="2278200"/>
            <a:ext cx="2228100" cy="57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3" name="Google Shape;303;p13"/>
          <p:cNvSpPr txBox="1"/>
          <p:nvPr>
            <p:ph hasCustomPrompt="1" idx="3" type="title"/>
          </p:nvPr>
        </p:nvSpPr>
        <p:spPr>
          <a:xfrm>
            <a:off x="1346806" y="1620900"/>
            <a:ext cx="803100" cy="63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04" name="Google Shape;304;p13"/>
          <p:cNvSpPr txBox="1"/>
          <p:nvPr>
            <p:ph idx="4" type="title"/>
          </p:nvPr>
        </p:nvSpPr>
        <p:spPr>
          <a:xfrm>
            <a:off x="5610370" y="1346950"/>
            <a:ext cx="1898100" cy="75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7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5" name="Google Shape;305;p13"/>
          <p:cNvSpPr txBox="1"/>
          <p:nvPr>
            <p:ph idx="5" type="subTitle"/>
          </p:nvPr>
        </p:nvSpPr>
        <p:spPr>
          <a:xfrm>
            <a:off x="5610364" y="2278200"/>
            <a:ext cx="2228100" cy="57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6" name="Google Shape;306;p13"/>
          <p:cNvSpPr txBox="1"/>
          <p:nvPr>
            <p:ph hasCustomPrompt="1" idx="6" type="title"/>
          </p:nvPr>
        </p:nvSpPr>
        <p:spPr>
          <a:xfrm>
            <a:off x="4657971" y="1620900"/>
            <a:ext cx="803100" cy="63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07" name="Google Shape;307;p13"/>
          <p:cNvSpPr txBox="1"/>
          <p:nvPr>
            <p:ph idx="7" type="title"/>
          </p:nvPr>
        </p:nvSpPr>
        <p:spPr>
          <a:xfrm>
            <a:off x="2299131" y="3101500"/>
            <a:ext cx="1898100" cy="75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7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8" name="Google Shape;308;p13"/>
          <p:cNvSpPr txBox="1"/>
          <p:nvPr>
            <p:ph idx="8" type="subTitle"/>
          </p:nvPr>
        </p:nvSpPr>
        <p:spPr>
          <a:xfrm>
            <a:off x="2299125" y="4032700"/>
            <a:ext cx="2228100" cy="57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9" name="Google Shape;309;p13"/>
          <p:cNvSpPr txBox="1"/>
          <p:nvPr>
            <p:ph hasCustomPrompt="1" idx="9" type="title"/>
          </p:nvPr>
        </p:nvSpPr>
        <p:spPr>
          <a:xfrm>
            <a:off x="1346806" y="3375400"/>
            <a:ext cx="803100" cy="63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10" name="Google Shape;310;p13"/>
          <p:cNvSpPr txBox="1"/>
          <p:nvPr>
            <p:ph idx="13" type="title"/>
          </p:nvPr>
        </p:nvSpPr>
        <p:spPr>
          <a:xfrm>
            <a:off x="5610370" y="3101500"/>
            <a:ext cx="1898100" cy="75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7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1" name="Google Shape;311;p13"/>
          <p:cNvSpPr txBox="1"/>
          <p:nvPr>
            <p:ph idx="14" type="subTitle"/>
          </p:nvPr>
        </p:nvSpPr>
        <p:spPr>
          <a:xfrm>
            <a:off x="5610364" y="4032700"/>
            <a:ext cx="2228100" cy="57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2" name="Google Shape;312;p13"/>
          <p:cNvSpPr txBox="1"/>
          <p:nvPr>
            <p:ph hasCustomPrompt="1" idx="15" type="title"/>
          </p:nvPr>
        </p:nvSpPr>
        <p:spPr>
          <a:xfrm>
            <a:off x="4657971" y="3375400"/>
            <a:ext cx="803100" cy="63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13" name="Google Shape;313;p13"/>
          <p:cNvSpPr/>
          <p:nvPr/>
        </p:nvSpPr>
        <p:spPr>
          <a:xfrm>
            <a:off x="341000" y="1772950"/>
            <a:ext cx="328847" cy="327700"/>
          </a:xfrm>
          <a:custGeom>
            <a:rect b="b" l="l" r="r" t="t"/>
            <a:pathLst>
              <a:path extrusionOk="0" h="3713" w="3726">
                <a:moveTo>
                  <a:pt x="1880" y="1"/>
                </a:moveTo>
                <a:cubicBezTo>
                  <a:pt x="1854" y="1"/>
                  <a:pt x="1828" y="15"/>
                  <a:pt x="1817" y="44"/>
                </a:cubicBezTo>
                <a:cubicBezTo>
                  <a:pt x="1805" y="216"/>
                  <a:pt x="1794" y="389"/>
                  <a:pt x="1794" y="573"/>
                </a:cubicBezTo>
                <a:cubicBezTo>
                  <a:pt x="1782" y="745"/>
                  <a:pt x="1782" y="918"/>
                  <a:pt x="1794" y="1090"/>
                </a:cubicBezTo>
                <a:cubicBezTo>
                  <a:pt x="1800" y="1136"/>
                  <a:pt x="1837" y="1159"/>
                  <a:pt x="1874" y="1159"/>
                </a:cubicBezTo>
                <a:cubicBezTo>
                  <a:pt x="1912" y="1159"/>
                  <a:pt x="1949" y="1136"/>
                  <a:pt x="1955" y="1090"/>
                </a:cubicBezTo>
                <a:cubicBezTo>
                  <a:pt x="1966" y="918"/>
                  <a:pt x="1966" y="745"/>
                  <a:pt x="1955" y="573"/>
                </a:cubicBezTo>
                <a:cubicBezTo>
                  <a:pt x="1966" y="389"/>
                  <a:pt x="1955" y="216"/>
                  <a:pt x="1943" y="44"/>
                </a:cubicBezTo>
                <a:cubicBezTo>
                  <a:pt x="1932" y="15"/>
                  <a:pt x="1906" y="1"/>
                  <a:pt x="1880" y="1"/>
                </a:cubicBezTo>
                <a:close/>
                <a:moveTo>
                  <a:pt x="634" y="510"/>
                </a:moveTo>
                <a:cubicBezTo>
                  <a:pt x="574" y="510"/>
                  <a:pt x="518" y="587"/>
                  <a:pt x="564" y="642"/>
                </a:cubicBezTo>
                <a:cubicBezTo>
                  <a:pt x="679" y="780"/>
                  <a:pt x="794" y="895"/>
                  <a:pt x="932" y="1021"/>
                </a:cubicBezTo>
                <a:cubicBezTo>
                  <a:pt x="1047" y="1136"/>
                  <a:pt x="1185" y="1263"/>
                  <a:pt x="1323" y="1366"/>
                </a:cubicBezTo>
                <a:cubicBezTo>
                  <a:pt x="1331" y="1373"/>
                  <a:pt x="1341" y="1376"/>
                  <a:pt x="1350" y="1376"/>
                </a:cubicBezTo>
                <a:cubicBezTo>
                  <a:pt x="1391" y="1376"/>
                  <a:pt x="1431" y="1323"/>
                  <a:pt x="1403" y="1286"/>
                </a:cubicBezTo>
                <a:cubicBezTo>
                  <a:pt x="1346" y="1217"/>
                  <a:pt x="1288" y="1148"/>
                  <a:pt x="1231" y="1090"/>
                </a:cubicBezTo>
                <a:cubicBezTo>
                  <a:pt x="1173" y="1021"/>
                  <a:pt x="1116" y="964"/>
                  <a:pt x="1047" y="895"/>
                </a:cubicBezTo>
                <a:cubicBezTo>
                  <a:pt x="932" y="768"/>
                  <a:pt x="805" y="642"/>
                  <a:pt x="679" y="527"/>
                </a:cubicBezTo>
                <a:cubicBezTo>
                  <a:pt x="665" y="515"/>
                  <a:pt x="649" y="510"/>
                  <a:pt x="634" y="510"/>
                </a:cubicBezTo>
                <a:close/>
                <a:moveTo>
                  <a:pt x="3144" y="529"/>
                </a:moveTo>
                <a:cubicBezTo>
                  <a:pt x="3135" y="529"/>
                  <a:pt x="3125" y="532"/>
                  <a:pt x="3116" y="538"/>
                </a:cubicBezTo>
                <a:cubicBezTo>
                  <a:pt x="3047" y="584"/>
                  <a:pt x="2978" y="642"/>
                  <a:pt x="2921" y="711"/>
                </a:cubicBezTo>
                <a:lnTo>
                  <a:pt x="2725" y="883"/>
                </a:lnTo>
                <a:cubicBezTo>
                  <a:pt x="2599" y="998"/>
                  <a:pt x="2472" y="1125"/>
                  <a:pt x="2357" y="1251"/>
                </a:cubicBezTo>
                <a:cubicBezTo>
                  <a:pt x="2330" y="1316"/>
                  <a:pt x="2376" y="1380"/>
                  <a:pt x="2430" y="1380"/>
                </a:cubicBezTo>
                <a:cubicBezTo>
                  <a:pt x="2444" y="1380"/>
                  <a:pt x="2458" y="1376"/>
                  <a:pt x="2472" y="1366"/>
                </a:cubicBezTo>
                <a:lnTo>
                  <a:pt x="2472" y="1378"/>
                </a:lnTo>
                <a:cubicBezTo>
                  <a:pt x="2610" y="1251"/>
                  <a:pt x="2725" y="1136"/>
                  <a:pt x="2852" y="1010"/>
                </a:cubicBezTo>
                <a:cubicBezTo>
                  <a:pt x="2978" y="883"/>
                  <a:pt x="3093" y="757"/>
                  <a:pt x="3197" y="619"/>
                </a:cubicBezTo>
                <a:cubicBezTo>
                  <a:pt x="3225" y="582"/>
                  <a:pt x="3185" y="529"/>
                  <a:pt x="3144" y="529"/>
                </a:cubicBezTo>
                <a:close/>
                <a:moveTo>
                  <a:pt x="352" y="1760"/>
                </a:moveTo>
                <a:cubicBezTo>
                  <a:pt x="265" y="1760"/>
                  <a:pt x="178" y="1763"/>
                  <a:pt x="92" y="1769"/>
                </a:cubicBezTo>
                <a:cubicBezTo>
                  <a:pt x="0" y="1780"/>
                  <a:pt x="0" y="1918"/>
                  <a:pt x="92" y="1930"/>
                </a:cubicBezTo>
                <a:cubicBezTo>
                  <a:pt x="178" y="1935"/>
                  <a:pt x="265" y="1938"/>
                  <a:pt x="352" y="1938"/>
                </a:cubicBezTo>
                <a:cubicBezTo>
                  <a:pt x="440" y="1938"/>
                  <a:pt x="529" y="1935"/>
                  <a:pt x="621" y="1930"/>
                </a:cubicBezTo>
                <a:cubicBezTo>
                  <a:pt x="672" y="1933"/>
                  <a:pt x="722" y="1935"/>
                  <a:pt x="773" y="1935"/>
                </a:cubicBezTo>
                <a:cubicBezTo>
                  <a:pt x="895" y="1935"/>
                  <a:pt x="1017" y="1926"/>
                  <a:pt x="1139" y="1918"/>
                </a:cubicBezTo>
                <a:cubicBezTo>
                  <a:pt x="1196" y="1895"/>
                  <a:pt x="1196" y="1815"/>
                  <a:pt x="1139" y="1792"/>
                </a:cubicBezTo>
                <a:cubicBezTo>
                  <a:pt x="966" y="1769"/>
                  <a:pt x="794" y="1769"/>
                  <a:pt x="621" y="1769"/>
                </a:cubicBezTo>
                <a:cubicBezTo>
                  <a:pt x="529" y="1763"/>
                  <a:pt x="440" y="1760"/>
                  <a:pt x="352" y="1760"/>
                </a:cubicBezTo>
                <a:close/>
                <a:moveTo>
                  <a:pt x="2904" y="1760"/>
                </a:moveTo>
                <a:cubicBezTo>
                  <a:pt x="2817" y="1760"/>
                  <a:pt x="2731" y="1763"/>
                  <a:pt x="2645" y="1769"/>
                </a:cubicBezTo>
                <a:cubicBezTo>
                  <a:pt x="2553" y="1780"/>
                  <a:pt x="2553" y="1918"/>
                  <a:pt x="2645" y="1930"/>
                </a:cubicBezTo>
                <a:cubicBezTo>
                  <a:pt x="2731" y="1935"/>
                  <a:pt x="2817" y="1938"/>
                  <a:pt x="2904" y="1938"/>
                </a:cubicBezTo>
                <a:cubicBezTo>
                  <a:pt x="2990" y="1938"/>
                  <a:pt x="3076" y="1935"/>
                  <a:pt x="3162" y="1930"/>
                </a:cubicBezTo>
                <a:cubicBezTo>
                  <a:pt x="3335" y="1930"/>
                  <a:pt x="3519" y="1930"/>
                  <a:pt x="3691" y="1907"/>
                </a:cubicBezTo>
                <a:cubicBezTo>
                  <a:pt x="3726" y="1884"/>
                  <a:pt x="3726" y="1826"/>
                  <a:pt x="3691" y="1803"/>
                </a:cubicBezTo>
                <a:lnTo>
                  <a:pt x="3691" y="1792"/>
                </a:lnTo>
                <a:cubicBezTo>
                  <a:pt x="3519" y="1769"/>
                  <a:pt x="3335" y="1769"/>
                  <a:pt x="3162" y="1769"/>
                </a:cubicBezTo>
                <a:cubicBezTo>
                  <a:pt x="3076" y="1763"/>
                  <a:pt x="2990" y="1760"/>
                  <a:pt x="2904" y="1760"/>
                </a:cubicBezTo>
                <a:close/>
                <a:moveTo>
                  <a:pt x="2428" y="2315"/>
                </a:moveTo>
                <a:cubicBezTo>
                  <a:pt x="2368" y="2315"/>
                  <a:pt x="2312" y="2392"/>
                  <a:pt x="2357" y="2447"/>
                </a:cubicBezTo>
                <a:cubicBezTo>
                  <a:pt x="2472" y="2574"/>
                  <a:pt x="2599" y="2700"/>
                  <a:pt x="2725" y="2815"/>
                </a:cubicBezTo>
                <a:cubicBezTo>
                  <a:pt x="2852" y="2942"/>
                  <a:pt x="2978" y="3068"/>
                  <a:pt x="3116" y="3172"/>
                </a:cubicBezTo>
                <a:cubicBezTo>
                  <a:pt x="3125" y="3178"/>
                  <a:pt x="3135" y="3181"/>
                  <a:pt x="3144" y="3181"/>
                </a:cubicBezTo>
                <a:cubicBezTo>
                  <a:pt x="3185" y="3181"/>
                  <a:pt x="3225" y="3128"/>
                  <a:pt x="3197" y="3091"/>
                </a:cubicBezTo>
                <a:cubicBezTo>
                  <a:pt x="3151" y="3022"/>
                  <a:pt x="3093" y="2953"/>
                  <a:pt x="3024" y="2896"/>
                </a:cubicBezTo>
                <a:lnTo>
                  <a:pt x="2852" y="2700"/>
                </a:lnTo>
                <a:cubicBezTo>
                  <a:pt x="2725" y="2574"/>
                  <a:pt x="2610" y="2447"/>
                  <a:pt x="2472" y="2332"/>
                </a:cubicBezTo>
                <a:cubicBezTo>
                  <a:pt x="2458" y="2320"/>
                  <a:pt x="2443" y="2315"/>
                  <a:pt x="2428" y="2315"/>
                </a:cubicBezTo>
                <a:close/>
                <a:moveTo>
                  <a:pt x="1345" y="2334"/>
                </a:moveTo>
                <a:cubicBezTo>
                  <a:pt x="1337" y="2334"/>
                  <a:pt x="1329" y="2337"/>
                  <a:pt x="1323" y="2344"/>
                </a:cubicBezTo>
                <a:lnTo>
                  <a:pt x="1311" y="2344"/>
                </a:lnTo>
                <a:cubicBezTo>
                  <a:pt x="1242" y="2390"/>
                  <a:pt x="1173" y="2447"/>
                  <a:pt x="1116" y="2516"/>
                </a:cubicBezTo>
                <a:lnTo>
                  <a:pt x="932" y="2689"/>
                </a:lnTo>
                <a:cubicBezTo>
                  <a:pt x="794" y="2804"/>
                  <a:pt x="679" y="2930"/>
                  <a:pt x="564" y="3057"/>
                </a:cubicBezTo>
                <a:cubicBezTo>
                  <a:pt x="510" y="3119"/>
                  <a:pt x="560" y="3194"/>
                  <a:pt x="622" y="3194"/>
                </a:cubicBezTo>
                <a:cubicBezTo>
                  <a:pt x="640" y="3194"/>
                  <a:pt x="660" y="3187"/>
                  <a:pt x="679" y="3172"/>
                </a:cubicBezTo>
                <a:cubicBezTo>
                  <a:pt x="805" y="3057"/>
                  <a:pt x="932" y="2942"/>
                  <a:pt x="1047" y="2804"/>
                </a:cubicBezTo>
                <a:cubicBezTo>
                  <a:pt x="1173" y="2689"/>
                  <a:pt x="1288" y="2562"/>
                  <a:pt x="1392" y="2424"/>
                </a:cubicBezTo>
                <a:cubicBezTo>
                  <a:pt x="1420" y="2387"/>
                  <a:pt x="1379" y="2334"/>
                  <a:pt x="1345" y="2334"/>
                </a:cubicBezTo>
                <a:close/>
                <a:moveTo>
                  <a:pt x="1880" y="2554"/>
                </a:moveTo>
                <a:cubicBezTo>
                  <a:pt x="1854" y="2554"/>
                  <a:pt x="1828" y="2568"/>
                  <a:pt x="1817" y="2597"/>
                </a:cubicBezTo>
                <a:cubicBezTo>
                  <a:pt x="1805" y="2769"/>
                  <a:pt x="1794" y="2942"/>
                  <a:pt x="1794" y="3114"/>
                </a:cubicBezTo>
                <a:cubicBezTo>
                  <a:pt x="1782" y="3298"/>
                  <a:pt x="1782" y="3471"/>
                  <a:pt x="1794" y="3643"/>
                </a:cubicBezTo>
                <a:cubicBezTo>
                  <a:pt x="1800" y="3689"/>
                  <a:pt x="1837" y="3712"/>
                  <a:pt x="1874" y="3712"/>
                </a:cubicBezTo>
                <a:cubicBezTo>
                  <a:pt x="1912" y="3712"/>
                  <a:pt x="1949" y="3689"/>
                  <a:pt x="1955" y="3643"/>
                </a:cubicBezTo>
                <a:cubicBezTo>
                  <a:pt x="1966" y="3471"/>
                  <a:pt x="1966" y="3298"/>
                  <a:pt x="1955" y="3114"/>
                </a:cubicBezTo>
                <a:cubicBezTo>
                  <a:pt x="1966" y="2942"/>
                  <a:pt x="1955" y="2769"/>
                  <a:pt x="1943" y="2597"/>
                </a:cubicBezTo>
                <a:cubicBezTo>
                  <a:pt x="1932" y="2568"/>
                  <a:pt x="1906" y="2554"/>
                  <a:pt x="1880" y="2554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13"/>
          <p:cNvSpPr/>
          <p:nvPr/>
        </p:nvSpPr>
        <p:spPr>
          <a:xfrm>
            <a:off x="8207763" y="4390575"/>
            <a:ext cx="328847" cy="327700"/>
          </a:xfrm>
          <a:custGeom>
            <a:rect b="b" l="l" r="r" t="t"/>
            <a:pathLst>
              <a:path extrusionOk="0" h="3713" w="3726">
                <a:moveTo>
                  <a:pt x="1880" y="1"/>
                </a:moveTo>
                <a:cubicBezTo>
                  <a:pt x="1854" y="1"/>
                  <a:pt x="1828" y="15"/>
                  <a:pt x="1817" y="44"/>
                </a:cubicBezTo>
                <a:cubicBezTo>
                  <a:pt x="1805" y="216"/>
                  <a:pt x="1794" y="389"/>
                  <a:pt x="1794" y="573"/>
                </a:cubicBezTo>
                <a:cubicBezTo>
                  <a:pt x="1782" y="745"/>
                  <a:pt x="1782" y="918"/>
                  <a:pt x="1794" y="1090"/>
                </a:cubicBezTo>
                <a:cubicBezTo>
                  <a:pt x="1800" y="1136"/>
                  <a:pt x="1837" y="1159"/>
                  <a:pt x="1874" y="1159"/>
                </a:cubicBezTo>
                <a:cubicBezTo>
                  <a:pt x="1912" y="1159"/>
                  <a:pt x="1949" y="1136"/>
                  <a:pt x="1955" y="1090"/>
                </a:cubicBezTo>
                <a:cubicBezTo>
                  <a:pt x="1966" y="918"/>
                  <a:pt x="1966" y="745"/>
                  <a:pt x="1955" y="573"/>
                </a:cubicBezTo>
                <a:cubicBezTo>
                  <a:pt x="1966" y="389"/>
                  <a:pt x="1955" y="216"/>
                  <a:pt x="1943" y="44"/>
                </a:cubicBezTo>
                <a:cubicBezTo>
                  <a:pt x="1932" y="15"/>
                  <a:pt x="1906" y="1"/>
                  <a:pt x="1880" y="1"/>
                </a:cubicBezTo>
                <a:close/>
                <a:moveTo>
                  <a:pt x="634" y="510"/>
                </a:moveTo>
                <a:cubicBezTo>
                  <a:pt x="574" y="510"/>
                  <a:pt x="518" y="587"/>
                  <a:pt x="564" y="642"/>
                </a:cubicBezTo>
                <a:cubicBezTo>
                  <a:pt x="679" y="780"/>
                  <a:pt x="794" y="895"/>
                  <a:pt x="932" y="1021"/>
                </a:cubicBezTo>
                <a:cubicBezTo>
                  <a:pt x="1047" y="1136"/>
                  <a:pt x="1185" y="1263"/>
                  <a:pt x="1323" y="1366"/>
                </a:cubicBezTo>
                <a:cubicBezTo>
                  <a:pt x="1331" y="1373"/>
                  <a:pt x="1341" y="1376"/>
                  <a:pt x="1350" y="1376"/>
                </a:cubicBezTo>
                <a:cubicBezTo>
                  <a:pt x="1391" y="1376"/>
                  <a:pt x="1431" y="1323"/>
                  <a:pt x="1403" y="1286"/>
                </a:cubicBezTo>
                <a:cubicBezTo>
                  <a:pt x="1346" y="1217"/>
                  <a:pt x="1288" y="1148"/>
                  <a:pt x="1231" y="1090"/>
                </a:cubicBezTo>
                <a:cubicBezTo>
                  <a:pt x="1173" y="1021"/>
                  <a:pt x="1116" y="964"/>
                  <a:pt x="1047" y="895"/>
                </a:cubicBezTo>
                <a:cubicBezTo>
                  <a:pt x="932" y="768"/>
                  <a:pt x="805" y="642"/>
                  <a:pt x="679" y="527"/>
                </a:cubicBezTo>
                <a:cubicBezTo>
                  <a:pt x="665" y="515"/>
                  <a:pt x="649" y="510"/>
                  <a:pt x="634" y="510"/>
                </a:cubicBezTo>
                <a:close/>
                <a:moveTo>
                  <a:pt x="3144" y="529"/>
                </a:moveTo>
                <a:cubicBezTo>
                  <a:pt x="3135" y="529"/>
                  <a:pt x="3125" y="532"/>
                  <a:pt x="3116" y="538"/>
                </a:cubicBezTo>
                <a:cubicBezTo>
                  <a:pt x="3047" y="584"/>
                  <a:pt x="2978" y="642"/>
                  <a:pt x="2921" y="711"/>
                </a:cubicBezTo>
                <a:lnTo>
                  <a:pt x="2725" y="883"/>
                </a:lnTo>
                <a:cubicBezTo>
                  <a:pt x="2599" y="998"/>
                  <a:pt x="2472" y="1125"/>
                  <a:pt x="2357" y="1251"/>
                </a:cubicBezTo>
                <a:cubicBezTo>
                  <a:pt x="2330" y="1316"/>
                  <a:pt x="2376" y="1380"/>
                  <a:pt x="2430" y="1380"/>
                </a:cubicBezTo>
                <a:cubicBezTo>
                  <a:pt x="2444" y="1380"/>
                  <a:pt x="2458" y="1376"/>
                  <a:pt x="2472" y="1366"/>
                </a:cubicBezTo>
                <a:lnTo>
                  <a:pt x="2472" y="1378"/>
                </a:lnTo>
                <a:cubicBezTo>
                  <a:pt x="2610" y="1251"/>
                  <a:pt x="2725" y="1136"/>
                  <a:pt x="2852" y="1010"/>
                </a:cubicBezTo>
                <a:cubicBezTo>
                  <a:pt x="2978" y="883"/>
                  <a:pt x="3093" y="757"/>
                  <a:pt x="3197" y="619"/>
                </a:cubicBezTo>
                <a:cubicBezTo>
                  <a:pt x="3225" y="582"/>
                  <a:pt x="3185" y="529"/>
                  <a:pt x="3144" y="529"/>
                </a:cubicBezTo>
                <a:close/>
                <a:moveTo>
                  <a:pt x="352" y="1760"/>
                </a:moveTo>
                <a:cubicBezTo>
                  <a:pt x="265" y="1760"/>
                  <a:pt x="178" y="1763"/>
                  <a:pt x="92" y="1769"/>
                </a:cubicBezTo>
                <a:cubicBezTo>
                  <a:pt x="0" y="1780"/>
                  <a:pt x="0" y="1918"/>
                  <a:pt x="92" y="1930"/>
                </a:cubicBezTo>
                <a:cubicBezTo>
                  <a:pt x="178" y="1935"/>
                  <a:pt x="265" y="1938"/>
                  <a:pt x="352" y="1938"/>
                </a:cubicBezTo>
                <a:cubicBezTo>
                  <a:pt x="440" y="1938"/>
                  <a:pt x="529" y="1935"/>
                  <a:pt x="621" y="1930"/>
                </a:cubicBezTo>
                <a:cubicBezTo>
                  <a:pt x="672" y="1933"/>
                  <a:pt x="722" y="1935"/>
                  <a:pt x="773" y="1935"/>
                </a:cubicBezTo>
                <a:cubicBezTo>
                  <a:pt x="895" y="1935"/>
                  <a:pt x="1017" y="1926"/>
                  <a:pt x="1139" y="1918"/>
                </a:cubicBezTo>
                <a:cubicBezTo>
                  <a:pt x="1196" y="1895"/>
                  <a:pt x="1196" y="1815"/>
                  <a:pt x="1139" y="1792"/>
                </a:cubicBezTo>
                <a:cubicBezTo>
                  <a:pt x="966" y="1769"/>
                  <a:pt x="794" y="1769"/>
                  <a:pt x="621" y="1769"/>
                </a:cubicBezTo>
                <a:cubicBezTo>
                  <a:pt x="529" y="1763"/>
                  <a:pt x="440" y="1760"/>
                  <a:pt x="352" y="1760"/>
                </a:cubicBezTo>
                <a:close/>
                <a:moveTo>
                  <a:pt x="2904" y="1760"/>
                </a:moveTo>
                <a:cubicBezTo>
                  <a:pt x="2817" y="1760"/>
                  <a:pt x="2731" y="1763"/>
                  <a:pt x="2645" y="1769"/>
                </a:cubicBezTo>
                <a:cubicBezTo>
                  <a:pt x="2553" y="1780"/>
                  <a:pt x="2553" y="1918"/>
                  <a:pt x="2645" y="1930"/>
                </a:cubicBezTo>
                <a:cubicBezTo>
                  <a:pt x="2731" y="1935"/>
                  <a:pt x="2817" y="1938"/>
                  <a:pt x="2904" y="1938"/>
                </a:cubicBezTo>
                <a:cubicBezTo>
                  <a:pt x="2990" y="1938"/>
                  <a:pt x="3076" y="1935"/>
                  <a:pt x="3162" y="1930"/>
                </a:cubicBezTo>
                <a:cubicBezTo>
                  <a:pt x="3335" y="1930"/>
                  <a:pt x="3519" y="1930"/>
                  <a:pt x="3691" y="1907"/>
                </a:cubicBezTo>
                <a:cubicBezTo>
                  <a:pt x="3726" y="1884"/>
                  <a:pt x="3726" y="1826"/>
                  <a:pt x="3691" y="1803"/>
                </a:cubicBezTo>
                <a:lnTo>
                  <a:pt x="3691" y="1792"/>
                </a:lnTo>
                <a:cubicBezTo>
                  <a:pt x="3519" y="1769"/>
                  <a:pt x="3335" y="1769"/>
                  <a:pt x="3162" y="1769"/>
                </a:cubicBezTo>
                <a:cubicBezTo>
                  <a:pt x="3076" y="1763"/>
                  <a:pt x="2990" y="1760"/>
                  <a:pt x="2904" y="1760"/>
                </a:cubicBezTo>
                <a:close/>
                <a:moveTo>
                  <a:pt x="2428" y="2315"/>
                </a:moveTo>
                <a:cubicBezTo>
                  <a:pt x="2368" y="2315"/>
                  <a:pt x="2312" y="2392"/>
                  <a:pt x="2357" y="2447"/>
                </a:cubicBezTo>
                <a:cubicBezTo>
                  <a:pt x="2472" y="2574"/>
                  <a:pt x="2599" y="2700"/>
                  <a:pt x="2725" y="2815"/>
                </a:cubicBezTo>
                <a:cubicBezTo>
                  <a:pt x="2852" y="2942"/>
                  <a:pt x="2978" y="3068"/>
                  <a:pt x="3116" y="3172"/>
                </a:cubicBezTo>
                <a:cubicBezTo>
                  <a:pt x="3125" y="3178"/>
                  <a:pt x="3135" y="3181"/>
                  <a:pt x="3144" y="3181"/>
                </a:cubicBezTo>
                <a:cubicBezTo>
                  <a:pt x="3185" y="3181"/>
                  <a:pt x="3225" y="3128"/>
                  <a:pt x="3197" y="3091"/>
                </a:cubicBezTo>
                <a:cubicBezTo>
                  <a:pt x="3151" y="3022"/>
                  <a:pt x="3093" y="2953"/>
                  <a:pt x="3024" y="2896"/>
                </a:cubicBezTo>
                <a:lnTo>
                  <a:pt x="2852" y="2700"/>
                </a:lnTo>
                <a:cubicBezTo>
                  <a:pt x="2725" y="2574"/>
                  <a:pt x="2610" y="2447"/>
                  <a:pt x="2472" y="2332"/>
                </a:cubicBezTo>
                <a:cubicBezTo>
                  <a:pt x="2458" y="2320"/>
                  <a:pt x="2443" y="2315"/>
                  <a:pt x="2428" y="2315"/>
                </a:cubicBezTo>
                <a:close/>
                <a:moveTo>
                  <a:pt x="1345" y="2334"/>
                </a:moveTo>
                <a:cubicBezTo>
                  <a:pt x="1337" y="2334"/>
                  <a:pt x="1329" y="2337"/>
                  <a:pt x="1323" y="2344"/>
                </a:cubicBezTo>
                <a:lnTo>
                  <a:pt x="1311" y="2344"/>
                </a:lnTo>
                <a:cubicBezTo>
                  <a:pt x="1242" y="2390"/>
                  <a:pt x="1173" y="2447"/>
                  <a:pt x="1116" y="2516"/>
                </a:cubicBezTo>
                <a:lnTo>
                  <a:pt x="932" y="2689"/>
                </a:lnTo>
                <a:cubicBezTo>
                  <a:pt x="794" y="2804"/>
                  <a:pt x="679" y="2930"/>
                  <a:pt x="564" y="3057"/>
                </a:cubicBezTo>
                <a:cubicBezTo>
                  <a:pt x="510" y="3119"/>
                  <a:pt x="560" y="3194"/>
                  <a:pt x="622" y="3194"/>
                </a:cubicBezTo>
                <a:cubicBezTo>
                  <a:pt x="640" y="3194"/>
                  <a:pt x="660" y="3187"/>
                  <a:pt x="679" y="3172"/>
                </a:cubicBezTo>
                <a:cubicBezTo>
                  <a:pt x="805" y="3057"/>
                  <a:pt x="932" y="2942"/>
                  <a:pt x="1047" y="2804"/>
                </a:cubicBezTo>
                <a:cubicBezTo>
                  <a:pt x="1173" y="2689"/>
                  <a:pt x="1288" y="2562"/>
                  <a:pt x="1392" y="2424"/>
                </a:cubicBezTo>
                <a:cubicBezTo>
                  <a:pt x="1420" y="2387"/>
                  <a:pt x="1379" y="2334"/>
                  <a:pt x="1345" y="2334"/>
                </a:cubicBezTo>
                <a:close/>
                <a:moveTo>
                  <a:pt x="1880" y="2554"/>
                </a:moveTo>
                <a:cubicBezTo>
                  <a:pt x="1854" y="2554"/>
                  <a:pt x="1828" y="2568"/>
                  <a:pt x="1817" y="2597"/>
                </a:cubicBezTo>
                <a:cubicBezTo>
                  <a:pt x="1805" y="2769"/>
                  <a:pt x="1794" y="2942"/>
                  <a:pt x="1794" y="3114"/>
                </a:cubicBezTo>
                <a:cubicBezTo>
                  <a:pt x="1782" y="3298"/>
                  <a:pt x="1782" y="3471"/>
                  <a:pt x="1794" y="3643"/>
                </a:cubicBezTo>
                <a:cubicBezTo>
                  <a:pt x="1800" y="3689"/>
                  <a:pt x="1837" y="3712"/>
                  <a:pt x="1874" y="3712"/>
                </a:cubicBezTo>
                <a:cubicBezTo>
                  <a:pt x="1912" y="3712"/>
                  <a:pt x="1949" y="3689"/>
                  <a:pt x="1955" y="3643"/>
                </a:cubicBezTo>
                <a:cubicBezTo>
                  <a:pt x="1966" y="3471"/>
                  <a:pt x="1966" y="3298"/>
                  <a:pt x="1955" y="3114"/>
                </a:cubicBezTo>
                <a:cubicBezTo>
                  <a:pt x="1966" y="2942"/>
                  <a:pt x="1955" y="2769"/>
                  <a:pt x="1943" y="2597"/>
                </a:cubicBezTo>
                <a:cubicBezTo>
                  <a:pt x="1932" y="2568"/>
                  <a:pt x="1906" y="2554"/>
                  <a:pt x="1880" y="2554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13"/>
          <p:cNvSpPr/>
          <p:nvPr/>
        </p:nvSpPr>
        <p:spPr>
          <a:xfrm flipH="1" rot="-3433232">
            <a:off x="7814709" y="3048834"/>
            <a:ext cx="1317476" cy="940368"/>
          </a:xfrm>
          <a:custGeom>
            <a:rect b="b" l="l" r="r" t="t"/>
            <a:pathLst>
              <a:path extrusionOk="0" h="201433" w="282212">
                <a:moveTo>
                  <a:pt x="206851" y="13612"/>
                </a:moveTo>
                <a:cubicBezTo>
                  <a:pt x="207225" y="13612"/>
                  <a:pt x="207642" y="13750"/>
                  <a:pt x="208120" y="14091"/>
                </a:cubicBezTo>
                <a:cubicBezTo>
                  <a:pt x="209604" y="15233"/>
                  <a:pt x="209033" y="16603"/>
                  <a:pt x="208234" y="17859"/>
                </a:cubicBezTo>
                <a:cubicBezTo>
                  <a:pt x="203896" y="24594"/>
                  <a:pt x="199444" y="31330"/>
                  <a:pt x="195105" y="38065"/>
                </a:cubicBezTo>
                <a:cubicBezTo>
                  <a:pt x="194631" y="38824"/>
                  <a:pt x="194078" y="39662"/>
                  <a:pt x="193119" y="39662"/>
                </a:cubicBezTo>
                <a:cubicBezTo>
                  <a:pt x="192924" y="39662"/>
                  <a:pt x="192712" y="39627"/>
                  <a:pt x="192480" y="39549"/>
                </a:cubicBezTo>
                <a:cubicBezTo>
                  <a:pt x="191110" y="39093"/>
                  <a:pt x="190881" y="37951"/>
                  <a:pt x="190881" y="36695"/>
                </a:cubicBezTo>
                <a:cubicBezTo>
                  <a:pt x="191110" y="33956"/>
                  <a:pt x="191909" y="31330"/>
                  <a:pt x="193279" y="28932"/>
                </a:cubicBezTo>
                <a:cubicBezTo>
                  <a:pt x="196247" y="23681"/>
                  <a:pt x="200129" y="19000"/>
                  <a:pt x="204695" y="15004"/>
                </a:cubicBezTo>
                <a:cubicBezTo>
                  <a:pt x="205335" y="14364"/>
                  <a:pt x="205975" y="13612"/>
                  <a:pt x="206851" y="13612"/>
                </a:cubicBezTo>
                <a:close/>
                <a:moveTo>
                  <a:pt x="249961" y="43745"/>
                </a:moveTo>
                <a:cubicBezTo>
                  <a:pt x="252339" y="43745"/>
                  <a:pt x="254718" y="43983"/>
                  <a:pt x="257096" y="44458"/>
                </a:cubicBezTo>
                <a:cubicBezTo>
                  <a:pt x="258580" y="44801"/>
                  <a:pt x="260064" y="44915"/>
                  <a:pt x="259950" y="46742"/>
                </a:cubicBezTo>
                <a:cubicBezTo>
                  <a:pt x="259836" y="48683"/>
                  <a:pt x="258352" y="48797"/>
                  <a:pt x="256868" y="49025"/>
                </a:cubicBezTo>
                <a:cubicBezTo>
                  <a:pt x="245565" y="50623"/>
                  <a:pt x="234378" y="52222"/>
                  <a:pt x="223075" y="53820"/>
                </a:cubicBezTo>
                <a:cubicBezTo>
                  <a:pt x="219080" y="54391"/>
                  <a:pt x="215084" y="54847"/>
                  <a:pt x="211202" y="55418"/>
                </a:cubicBezTo>
                <a:cubicBezTo>
                  <a:pt x="210589" y="55506"/>
                  <a:pt x="209959" y="55627"/>
                  <a:pt x="209383" y="55627"/>
                </a:cubicBezTo>
                <a:cubicBezTo>
                  <a:pt x="208458" y="55627"/>
                  <a:pt x="207673" y="55314"/>
                  <a:pt x="207321" y="54048"/>
                </a:cubicBezTo>
                <a:cubicBezTo>
                  <a:pt x="206864" y="51993"/>
                  <a:pt x="208577" y="51537"/>
                  <a:pt x="210061" y="50852"/>
                </a:cubicBezTo>
                <a:cubicBezTo>
                  <a:pt x="216911" y="47769"/>
                  <a:pt x="224217" y="46399"/>
                  <a:pt x="231638" y="45372"/>
                </a:cubicBezTo>
                <a:cubicBezTo>
                  <a:pt x="237232" y="44344"/>
                  <a:pt x="242826" y="43774"/>
                  <a:pt x="248534" y="43774"/>
                </a:cubicBezTo>
                <a:cubicBezTo>
                  <a:pt x="249009" y="43754"/>
                  <a:pt x="249485" y="43745"/>
                  <a:pt x="249961" y="43745"/>
                </a:cubicBezTo>
                <a:close/>
                <a:moveTo>
                  <a:pt x="271307" y="49451"/>
                </a:moveTo>
                <a:cubicBezTo>
                  <a:pt x="272263" y="49451"/>
                  <a:pt x="273094" y="49802"/>
                  <a:pt x="273307" y="51080"/>
                </a:cubicBezTo>
                <a:cubicBezTo>
                  <a:pt x="273764" y="53135"/>
                  <a:pt x="272051" y="53592"/>
                  <a:pt x="270567" y="54162"/>
                </a:cubicBezTo>
                <a:cubicBezTo>
                  <a:pt x="258283" y="58964"/>
                  <a:pt x="245124" y="61472"/>
                  <a:pt x="231946" y="61472"/>
                </a:cubicBezTo>
                <a:cubicBezTo>
                  <a:pt x="231653" y="61472"/>
                  <a:pt x="231360" y="61471"/>
                  <a:pt x="231067" y="61469"/>
                </a:cubicBezTo>
                <a:cubicBezTo>
                  <a:pt x="228213" y="61583"/>
                  <a:pt x="225359" y="61583"/>
                  <a:pt x="222505" y="61583"/>
                </a:cubicBezTo>
                <a:cubicBezTo>
                  <a:pt x="222442" y="61587"/>
                  <a:pt x="222380" y="61590"/>
                  <a:pt x="222318" y="61590"/>
                </a:cubicBezTo>
                <a:cubicBezTo>
                  <a:pt x="220801" y="61590"/>
                  <a:pt x="219541" y="60265"/>
                  <a:pt x="219650" y="58729"/>
                </a:cubicBezTo>
                <a:cubicBezTo>
                  <a:pt x="219536" y="56674"/>
                  <a:pt x="220564" y="56103"/>
                  <a:pt x="222390" y="55875"/>
                </a:cubicBezTo>
                <a:cubicBezTo>
                  <a:pt x="238145" y="53820"/>
                  <a:pt x="253899" y="51651"/>
                  <a:pt x="269540" y="49710"/>
                </a:cubicBezTo>
                <a:cubicBezTo>
                  <a:pt x="270101" y="49581"/>
                  <a:pt x="270727" y="49451"/>
                  <a:pt x="271307" y="49451"/>
                </a:cubicBezTo>
                <a:close/>
                <a:moveTo>
                  <a:pt x="140171" y="26412"/>
                </a:moveTo>
                <a:cubicBezTo>
                  <a:pt x="140465" y="26412"/>
                  <a:pt x="140776" y="26484"/>
                  <a:pt x="141106" y="26649"/>
                </a:cubicBezTo>
                <a:cubicBezTo>
                  <a:pt x="142590" y="27448"/>
                  <a:pt x="142362" y="28932"/>
                  <a:pt x="142020" y="30188"/>
                </a:cubicBezTo>
                <a:cubicBezTo>
                  <a:pt x="138252" y="43203"/>
                  <a:pt x="134599" y="56331"/>
                  <a:pt x="130946" y="69460"/>
                </a:cubicBezTo>
                <a:cubicBezTo>
                  <a:pt x="130603" y="70602"/>
                  <a:pt x="130147" y="71972"/>
                  <a:pt x="128777" y="71972"/>
                </a:cubicBezTo>
                <a:cubicBezTo>
                  <a:pt x="128687" y="71978"/>
                  <a:pt x="128597" y="71981"/>
                  <a:pt x="128507" y="71981"/>
                </a:cubicBezTo>
                <a:cubicBezTo>
                  <a:pt x="127013" y="71981"/>
                  <a:pt x="125656" y="71095"/>
                  <a:pt x="125009" y="69803"/>
                </a:cubicBezTo>
                <a:cubicBezTo>
                  <a:pt x="124096" y="67405"/>
                  <a:pt x="123639" y="64894"/>
                  <a:pt x="123754" y="62382"/>
                </a:cubicBezTo>
                <a:cubicBezTo>
                  <a:pt x="125238" y="49596"/>
                  <a:pt x="128891" y="37723"/>
                  <a:pt x="137796" y="27905"/>
                </a:cubicBezTo>
                <a:cubicBezTo>
                  <a:pt x="138489" y="27125"/>
                  <a:pt x="139247" y="26412"/>
                  <a:pt x="140171" y="26412"/>
                </a:cubicBezTo>
                <a:close/>
                <a:moveTo>
                  <a:pt x="166907" y="81527"/>
                </a:moveTo>
                <a:cubicBezTo>
                  <a:pt x="167416" y="81527"/>
                  <a:pt x="167948" y="81573"/>
                  <a:pt x="168450" y="81573"/>
                </a:cubicBezTo>
                <a:cubicBezTo>
                  <a:pt x="168585" y="81573"/>
                  <a:pt x="168718" y="81570"/>
                  <a:pt x="168848" y="81561"/>
                </a:cubicBezTo>
                <a:lnTo>
                  <a:pt x="169305" y="81561"/>
                </a:lnTo>
                <a:cubicBezTo>
                  <a:pt x="182548" y="82361"/>
                  <a:pt x="194649" y="83730"/>
                  <a:pt x="205266" y="90923"/>
                </a:cubicBezTo>
                <a:cubicBezTo>
                  <a:pt x="206522" y="91722"/>
                  <a:pt x="208805" y="92179"/>
                  <a:pt x="207778" y="94462"/>
                </a:cubicBezTo>
                <a:cubicBezTo>
                  <a:pt x="207331" y="95579"/>
                  <a:pt x="206610" y="95904"/>
                  <a:pt x="205791" y="95904"/>
                </a:cubicBezTo>
                <a:cubicBezTo>
                  <a:pt x="204935" y="95904"/>
                  <a:pt x="203971" y="95550"/>
                  <a:pt x="203097" y="95375"/>
                </a:cubicBezTo>
                <a:cubicBezTo>
                  <a:pt x="191452" y="92293"/>
                  <a:pt x="179693" y="89324"/>
                  <a:pt x="168049" y="86242"/>
                </a:cubicBezTo>
                <a:cubicBezTo>
                  <a:pt x="166451" y="85785"/>
                  <a:pt x="163939" y="86014"/>
                  <a:pt x="164396" y="83388"/>
                </a:cubicBezTo>
                <a:cubicBezTo>
                  <a:pt x="164689" y="81772"/>
                  <a:pt x="165739" y="81527"/>
                  <a:pt x="166907" y="81527"/>
                </a:cubicBezTo>
                <a:close/>
                <a:moveTo>
                  <a:pt x="81525" y="65788"/>
                </a:moveTo>
                <a:cubicBezTo>
                  <a:pt x="83467" y="65788"/>
                  <a:pt x="83587" y="67594"/>
                  <a:pt x="83911" y="68889"/>
                </a:cubicBezTo>
                <a:cubicBezTo>
                  <a:pt x="84710" y="72086"/>
                  <a:pt x="85166" y="75282"/>
                  <a:pt x="85052" y="78593"/>
                </a:cubicBezTo>
                <a:cubicBezTo>
                  <a:pt x="85509" y="84301"/>
                  <a:pt x="84139" y="89553"/>
                  <a:pt x="82541" y="94690"/>
                </a:cubicBezTo>
                <a:cubicBezTo>
                  <a:pt x="81954" y="96786"/>
                  <a:pt x="80752" y="97404"/>
                  <a:pt x="79296" y="97404"/>
                </a:cubicBezTo>
                <a:cubicBezTo>
                  <a:pt x="78769" y="97404"/>
                  <a:pt x="78208" y="97323"/>
                  <a:pt x="77632" y="97202"/>
                </a:cubicBezTo>
                <a:cubicBezTo>
                  <a:pt x="75120" y="96745"/>
                  <a:pt x="75805" y="94804"/>
                  <a:pt x="75919" y="93206"/>
                </a:cubicBezTo>
                <a:cubicBezTo>
                  <a:pt x="77061" y="85100"/>
                  <a:pt x="78088" y="76995"/>
                  <a:pt x="79116" y="68889"/>
                </a:cubicBezTo>
                <a:cubicBezTo>
                  <a:pt x="79344" y="67519"/>
                  <a:pt x="79230" y="65921"/>
                  <a:pt x="81171" y="65807"/>
                </a:cubicBezTo>
                <a:cubicBezTo>
                  <a:pt x="81295" y="65794"/>
                  <a:pt x="81413" y="65788"/>
                  <a:pt x="81525" y="65788"/>
                </a:cubicBezTo>
                <a:close/>
                <a:moveTo>
                  <a:pt x="147496" y="82068"/>
                </a:moveTo>
                <a:cubicBezTo>
                  <a:pt x="147945" y="82068"/>
                  <a:pt x="148398" y="82232"/>
                  <a:pt x="148755" y="82589"/>
                </a:cubicBezTo>
                <a:cubicBezTo>
                  <a:pt x="157203" y="88639"/>
                  <a:pt x="167364" y="89439"/>
                  <a:pt x="177068" y="91379"/>
                </a:cubicBezTo>
                <a:cubicBezTo>
                  <a:pt x="184260" y="92749"/>
                  <a:pt x="191224" y="95261"/>
                  <a:pt x="198302" y="97088"/>
                </a:cubicBezTo>
                <a:cubicBezTo>
                  <a:pt x="200243" y="97544"/>
                  <a:pt x="200699" y="98686"/>
                  <a:pt x="200357" y="100512"/>
                </a:cubicBezTo>
                <a:cubicBezTo>
                  <a:pt x="200041" y="102195"/>
                  <a:pt x="199338" y="103393"/>
                  <a:pt x="197534" y="103393"/>
                </a:cubicBezTo>
                <a:cubicBezTo>
                  <a:pt x="197380" y="103393"/>
                  <a:pt x="197217" y="103384"/>
                  <a:pt x="197046" y="103366"/>
                </a:cubicBezTo>
                <a:cubicBezTo>
                  <a:pt x="195790" y="103138"/>
                  <a:pt x="194535" y="103024"/>
                  <a:pt x="193165" y="102910"/>
                </a:cubicBezTo>
                <a:lnTo>
                  <a:pt x="193165" y="103024"/>
                </a:lnTo>
                <a:cubicBezTo>
                  <a:pt x="181520" y="102111"/>
                  <a:pt x="169761" y="101197"/>
                  <a:pt x="158802" y="96403"/>
                </a:cubicBezTo>
                <a:cubicBezTo>
                  <a:pt x="154692" y="94576"/>
                  <a:pt x="150696" y="92293"/>
                  <a:pt x="147043" y="89781"/>
                </a:cubicBezTo>
                <a:cubicBezTo>
                  <a:pt x="144417" y="87954"/>
                  <a:pt x="144645" y="86014"/>
                  <a:pt x="145673" y="83616"/>
                </a:cubicBezTo>
                <a:cubicBezTo>
                  <a:pt x="145822" y="82648"/>
                  <a:pt x="146652" y="82068"/>
                  <a:pt x="147496" y="82068"/>
                </a:cubicBezTo>
                <a:close/>
                <a:moveTo>
                  <a:pt x="101663" y="106408"/>
                </a:moveTo>
                <a:cubicBezTo>
                  <a:pt x="116106" y="106408"/>
                  <a:pt x="130324" y="110314"/>
                  <a:pt x="142819" y="117751"/>
                </a:cubicBezTo>
                <a:cubicBezTo>
                  <a:pt x="148413" y="121176"/>
                  <a:pt x="153893" y="124715"/>
                  <a:pt x="159372" y="128254"/>
                </a:cubicBezTo>
                <a:cubicBezTo>
                  <a:pt x="162341" y="130195"/>
                  <a:pt x="162341" y="131565"/>
                  <a:pt x="159258" y="133391"/>
                </a:cubicBezTo>
                <a:cubicBezTo>
                  <a:pt x="153093" y="137044"/>
                  <a:pt x="146358" y="138072"/>
                  <a:pt x="139394" y="138072"/>
                </a:cubicBezTo>
                <a:lnTo>
                  <a:pt x="133001" y="138072"/>
                </a:lnTo>
                <a:cubicBezTo>
                  <a:pt x="132138" y="138091"/>
                  <a:pt x="131276" y="138100"/>
                  <a:pt x="130415" y="138100"/>
                </a:cubicBezTo>
                <a:cubicBezTo>
                  <a:pt x="120907" y="138100"/>
                  <a:pt x="111503" y="136941"/>
                  <a:pt x="102291" y="134533"/>
                </a:cubicBezTo>
                <a:cubicBezTo>
                  <a:pt x="93044" y="132021"/>
                  <a:pt x="83568" y="130309"/>
                  <a:pt x="74093" y="128482"/>
                </a:cubicBezTo>
                <a:cubicBezTo>
                  <a:pt x="72380" y="128254"/>
                  <a:pt x="70097" y="128482"/>
                  <a:pt x="69869" y="125400"/>
                </a:cubicBezTo>
                <a:cubicBezTo>
                  <a:pt x="69640" y="122317"/>
                  <a:pt x="71809" y="121861"/>
                  <a:pt x="73864" y="121290"/>
                </a:cubicBezTo>
                <a:cubicBezTo>
                  <a:pt x="76397" y="120645"/>
                  <a:pt x="78967" y="120428"/>
                  <a:pt x="81545" y="120428"/>
                </a:cubicBezTo>
                <a:cubicBezTo>
                  <a:pt x="85356" y="120428"/>
                  <a:pt x="89184" y="120903"/>
                  <a:pt x="92930" y="121176"/>
                </a:cubicBezTo>
                <a:cubicBezTo>
                  <a:pt x="108227" y="122203"/>
                  <a:pt x="123297" y="125057"/>
                  <a:pt x="138024" y="129624"/>
                </a:cubicBezTo>
                <a:cubicBezTo>
                  <a:pt x="140650" y="130309"/>
                  <a:pt x="143504" y="130994"/>
                  <a:pt x="146244" y="131451"/>
                </a:cubicBezTo>
                <a:cubicBezTo>
                  <a:pt x="146796" y="131573"/>
                  <a:pt x="147479" y="131926"/>
                  <a:pt x="148047" y="131926"/>
                </a:cubicBezTo>
                <a:cubicBezTo>
                  <a:pt x="148536" y="131926"/>
                  <a:pt x="148939" y="131664"/>
                  <a:pt x="149098" y="130766"/>
                </a:cubicBezTo>
                <a:cubicBezTo>
                  <a:pt x="149440" y="129396"/>
                  <a:pt x="148299" y="128596"/>
                  <a:pt x="147043" y="128254"/>
                </a:cubicBezTo>
                <a:cubicBezTo>
                  <a:pt x="142590" y="126998"/>
                  <a:pt x="138252" y="125628"/>
                  <a:pt x="133800" y="124372"/>
                </a:cubicBezTo>
                <a:cubicBezTo>
                  <a:pt x="119986" y="120377"/>
                  <a:pt x="105830" y="119121"/>
                  <a:pt x="91560" y="117979"/>
                </a:cubicBezTo>
                <a:cubicBezTo>
                  <a:pt x="88934" y="117751"/>
                  <a:pt x="86080" y="117523"/>
                  <a:pt x="83454" y="117294"/>
                </a:cubicBezTo>
                <a:cubicBezTo>
                  <a:pt x="80828" y="117066"/>
                  <a:pt x="80257" y="115810"/>
                  <a:pt x="81627" y="113527"/>
                </a:cubicBezTo>
                <a:cubicBezTo>
                  <a:pt x="84710" y="108390"/>
                  <a:pt x="89733" y="107134"/>
                  <a:pt x="95099" y="106677"/>
                </a:cubicBezTo>
                <a:cubicBezTo>
                  <a:pt x="97288" y="106497"/>
                  <a:pt x="99478" y="106408"/>
                  <a:pt x="101663" y="106408"/>
                </a:cubicBezTo>
                <a:close/>
                <a:moveTo>
                  <a:pt x="23840" y="86464"/>
                </a:moveTo>
                <a:cubicBezTo>
                  <a:pt x="25477" y="86464"/>
                  <a:pt x="25696" y="87780"/>
                  <a:pt x="25916" y="89096"/>
                </a:cubicBezTo>
                <a:cubicBezTo>
                  <a:pt x="29227" y="111130"/>
                  <a:pt x="30711" y="133049"/>
                  <a:pt x="24203" y="154740"/>
                </a:cubicBezTo>
                <a:cubicBezTo>
                  <a:pt x="24089" y="154968"/>
                  <a:pt x="23975" y="155196"/>
                  <a:pt x="23975" y="155425"/>
                </a:cubicBezTo>
                <a:cubicBezTo>
                  <a:pt x="23561" y="156667"/>
                  <a:pt x="23241" y="158097"/>
                  <a:pt x="21737" y="158097"/>
                </a:cubicBezTo>
                <a:cubicBezTo>
                  <a:pt x="21583" y="158097"/>
                  <a:pt x="21416" y="158082"/>
                  <a:pt x="21235" y="158050"/>
                </a:cubicBezTo>
                <a:cubicBezTo>
                  <a:pt x="19637" y="157708"/>
                  <a:pt x="19294" y="156338"/>
                  <a:pt x="19294" y="154968"/>
                </a:cubicBezTo>
                <a:cubicBezTo>
                  <a:pt x="19066" y="148575"/>
                  <a:pt x="18724" y="142182"/>
                  <a:pt x="18381" y="135789"/>
                </a:cubicBezTo>
                <a:cubicBezTo>
                  <a:pt x="18267" y="120263"/>
                  <a:pt x="19294" y="104851"/>
                  <a:pt x="21464" y="89553"/>
                </a:cubicBezTo>
                <a:cubicBezTo>
                  <a:pt x="21692" y="88183"/>
                  <a:pt x="21920" y="86585"/>
                  <a:pt x="23633" y="86470"/>
                </a:cubicBezTo>
                <a:cubicBezTo>
                  <a:pt x="23704" y="86466"/>
                  <a:pt x="23773" y="86464"/>
                  <a:pt x="23840" y="86464"/>
                </a:cubicBezTo>
                <a:close/>
                <a:moveTo>
                  <a:pt x="16283" y="75825"/>
                </a:moveTo>
                <a:cubicBezTo>
                  <a:pt x="16536" y="75825"/>
                  <a:pt x="16815" y="75870"/>
                  <a:pt x="17125" y="75967"/>
                </a:cubicBezTo>
                <a:cubicBezTo>
                  <a:pt x="19066" y="76652"/>
                  <a:pt x="18609" y="78479"/>
                  <a:pt x="18381" y="79963"/>
                </a:cubicBezTo>
                <a:cubicBezTo>
                  <a:pt x="17239" y="88525"/>
                  <a:pt x="16326" y="97088"/>
                  <a:pt x="15527" y="105764"/>
                </a:cubicBezTo>
                <a:cubicBezTo>
                  <a:pt x="13929" y="122660"/>
                  <a:pt x="14385" y="139670"/>
                  <a:pt x="16669" y="156566"/>
                </a:cubicBezTo>
                <a:cubicBezTo>
                  <a:pt x="16897" y="158279"/>
                  <a:pt x="17354" y="159877"/>
                  <a:pt x="15185" y="160676"/>
                </a:cubicBezTo>
                <a:cubicBezTo>
                  <a:pt x="14771" y="160800"/>
                  <a:pt x="14402" y="160857"/>
                  <a:pt x="14069" y="160857"/>
                </a:cubicBezTo>
                <a:cubicBezTo>
                  <a:pt x="12566" y="160857"/>
                  <a:pt x="11802" y="159701"/>
                  <a:pt x="10961" y="158393"/>
                </a:cubicBezTo>
                <a:cubicBezTo>
                  <a:pt x="6166" y="150744"/>
                  <a:pt x="5481" y="142068"/>
                  <a:pt x="4910" y="133391"/>
                </a:cubicBezTo>
                <a:cubicBezTo>
                  <a:pt x="4910" y="131907"/>
                  <a:pt x="4910" y="130423"/>
                  <a:pt x="4910" y="128825"/>
                </a:cubicBezTo>
                <a:cubicBezTo>
                  <a:pt x="4339" y="113527"/>
                  <a:pt x="7193" y="98800"/>
                  <a:pt x="11760" y="84301"/>
                </a:cubicBezTo>
                <a:cubicBezTo>
                  <a:pt x="12216" y="82475"/>
                  <a:pt x="12901" y="80534"/>
                  <a:pt x="13700" y="78593"/>
                </a:cubicBezTo>
                <a:cubicBezTo>
                  <a:pt x="14190" y="77419"/>
                  <a:pt x="14763" y="75825"/>
                  <a:pt x="16283" y="75825"/>
                </a:cubicBezTo>
                <a:close/>
                <a:moveTo>
                  <a:pt x="70439" y="155653"/>
                </a:moveTo>
                <a:cubicBezTo>
                  <a:pt x="80828" y="156110"/>
                  <a:pt x="91103" y="158050"/>
                  <a:pt x="101035" y="161361"/>
                </a:cubicBezTo>
                <a:cubicBezTo>
                  <a:pt x="109483" y="164101"/>
                  <a:pt x="118160" y="166042"/>
                  <a:pt x="126722" y="168211"/>
                </a:cubicBezTo>
                <a:cubicBezTo>
                  <a:pt x="128891" y="168553"/>
                  <a:pt x="130832" y="169467"/>
                  <a:pt x="132658" y="170723"/>
                </a:cubicBezTo>
                <a:cubicBezTo>
                  <a:pt x="133686" y="171522"/>
                  <a:pt x="135170" y="172435"/>
                  <a:pt x="134371" y="174147"/>
                </a:cubicBezTo>
                <a:cubicBezTo>
                  <a:pt x="133936" y="175090"/>
                  <a:pt x="133179" y="175342"/>
                  <a:pt x="132363" y="175342"/>
                </a:cubicBezTo>
                <a:cubicBezTo>
                  <a:pt x="131893" y="175342"/>
                  <a:pt x="131404" y="175258"/>
                  <a:pt x="130946" y="175175"/>
                </a:cubicBezTo>
                <a:cubicBezTo>
                  <a:pt x="124324" y="174376"/>
                  <a:pt x="117703" y="173577"/>
                  <a:pt x="111081" y="172663"/>
                </a:cubicBezTo>
                <a:cubicBezTo>
                  <a:pt x="89276" y="169581"/>
                  <a:pt x="67243" y="167983"/>
                  <a:pt x="45209" y="167868"/>
                </a:cubicBezTo>
                <a:cubicBezTo>
                  <a:pt x="42355" y="167868"/>
                  <a:pt x="39501" y="167754"/>
                  <a:pt x="36647" y="167754"/>
                </a:cubicBezTo>
                <a:cubicBezTo>
                  <a:pt x="36433" y="167740"/>
                  <a:pt x="36216" y="167736"/>
                  <a:pt x="35998" y="167736"/>
                </a:cubicBezTo>
                <a:cubicBezTo>
                  <a:pt x="35780" y="167736"/>
                  <a:pt x="35562" y="167740"/>
                  <a:pt x="35347" y="167740"/>
                </a:cubicBezTo>
                <a:cubicBezTo>
                  <a:pt x="34057" y="167740"/>
                  <a:pt x="32880" y="167612"/>
                  <a:pt x="32537" y="165814"/>
                </a:cubicBezTo>
                <a:cubicBezTo>
                  <a:pt x="32195" y="163759"/>
                  <a:pt x="34021" y="163416"/>
                  <a:pt x="35391" y="162845"/>
                </a:cubicBezTo>
                <a:cubicBezTo>
                  <a:pt x="45438" y="158050"/>
                  <a:pt x="56055" y="155653"/>
                  <a:pt x="70439" y="155653"/>
                </a:cubicBezTo>
                <a:close/>
                <a:moveTo>
                  <a:pt x="36693" y="171289"/>
                </a:moveTo>
                <a:cubicBezTo>
                  <a:pt x="37201" y="171289"/>
                  <a:pt x="37737" y="171368"/>
                  <a:pt x="38245" y="171407"/>
                </a:cubicBezTo>
                <a:cubicBezTo>
                  <a:pt x="54114" y="172092"/>
                  <a:pt x="69983" y="172777"/>
                  <a:pt x="85851" y="173577"/>
                </a:cubicBezTo>
                <a:cubicBezTo>
                  <a:pt x="90075" y="173805"/>
                  <a:pt x="94185" y="174033"/>
                  <a:pt x="98295" y="174262"/>
                </a:cubicBezTo>
                <a:cubicBezTo>
                  <a:pt x="98638" y="174262"/>
                  <a:pt x="99002" y="174240"/>
                  <a:pt x="99358" y="174240"/>
                </a:cubicBezTo>
                <a:cubicBezTo>
                  <a:pt x="100429" y="174240"/>
                  <a:pt x="101435" y="174433"/>
                  <a:pt x="101606" y="175974"/>
                </a:cubicBezTo>
                <a:cubicBezTo>
                  <a:pt x="101834" y="177801"/>
                  <a:pt x="100350" y="178371"/>
                  <a:pt x="99094" y="178942"/>
                </a:cubicBezTo>
                <a:cubicBezTo>
                  <a:pt x="92016" y="182139"/>
                  <a:pt x="84481" y="183052"/>
                  <a:pt x="76833" y="183509"/>
                </a:cubicBezTo>
                <a:cubicBezTo>
                  <a:pt x="76110" y="183547"/>
                  <a:pt x="75374" y="183559"/>
                  <a:pt x="74630" y="183559"/>
                </a:cubicBezTo>
                <a:cubicBezTo>
                  <a:pt x="73141" y="183559"/>
                  <a:pt x="71619" y="183509"/>
                  <a:pt x="70097" y="183509"/>
                </a:cubicBezTo>
                <a:cubicBezTo>
                  <a:pt x="60736" y="183509"/>
                  <a:pt x="51374" y="183052"/>
                  <a:pt x="42355" y="179970"/>
                </a:cubicBezTo>
                <a:cubicBezTo>
                  <a:pt x="40415" y="179285"/>
                  <a:pt x="38474" y="178371"/>
                  <a:pt x="36533" y="177344"/>
                </a:cubicBezTo>
                <a:cubicBezTo>
                  <a:pt x="34821" y="176659"/>
                  <a:pt x="33793" y="174832"/>
                  <a:pt x="34478" y="173006"/>
                </a:cubicBezTo>
                <a:cubicBezTo>
                  <a:pt x="34853" y="171581"/>
                  <a:pt x="35721" y="171289"/>
                  <a:pt x="36693" y="171289"/>
                </a:cubicBezTo>
                <a:close/>
                <a:moveTo>
                  <a:pt x="215117" y="0"/>
                </a:moveTo>
                <a:cubicBezTo>
                  <a:pt x="214195" y="0"/>
                  <a:pt x="213275" y="330"/>
                  <a:pt x="212572" y="962"/>
                </a:cubicBezTo>
                <a:cubicBezTo>
                  <a:pt x="200129" y="10666"/>
                  <a:pt x="189055" y="21398"/>
                  <a:pt x="184146" y="37038"/>
                </a:cubicBezTo>
                <a:cubicBezTo>
                  <a:pt x="182205" y="43203"/>
                  <a:pt x="180721" y="49482"/>
                  <a:pt x="179008" y="55761"/>
                </a:cubicBezTo>
                <a:cubicBezTo>
                  <a:pt x="178666" y="57473"/>
                  <a:pt x="177639" y="58843"/>
                  <a:pt x="176040" y="59642"/>
                </a:cubicBezTo>
                <a:cubicBezTo>
                  <a:pt x="162797" y="65693"/>
                  <a:pt x="149554" y="71743"/>
                  <a:pt x="136311" y="77794"/>
                </a:cubicBezTo>
                <a:cubicBezTo>
                  <a:pt x="135818" y="78041"/>
                  <a:pt x="135291" y="78254"/>
                  <a:pt x="134749" y="78254"/>
                </a:cubicBezTo>
                <a:cubicBezTo>
                  <a:pt x="134288" y="78254"/>
                  <a:pt x="133816" y="78100"/>
                  <a:pt x="133343" y="77680"/>
                </a:cubicBezTo>
                <a:cubicBezTo>
                  <a:pt x="132658" y="76881"/>
                  <a:pt x="132544" y="75625"/>
                  <a:pt x="133115" y="74712"/>
                </a:cubicBezTo>
                <a:cubicBezTo>
                  <a:pt x="133914" y="72200"/>
                  <a:pt x="135855" y="70259"/>
                  <a:pt x="137339" y="68204"/>
                </a:cubicBezTo>
                <a:cubicBezTo>
                  <a:pt x="142705" y="61355"/>
                  <a:pt x="147043" y="54048"/>
                  <a:pt x="147614" y="45143"/>
                </a:cubicBezTo>
                <a:cubicBezTo>
                  <a:pt x="148070" y="36581"/>
                  <a:pt x="148641" y="28019"/>
                  <a:pt x="148413" y="19457"/>
                </a:cubicBezTo>
                <a:cubicBezTo>
                  <a:pt x="148413" y="17973"/>
                  <a:pt x="148527" y="16374"/>
                  <a:pt x="146929" y="15804"/>
                </a:cubicBezTo>
                <a:cubicBezTo>
                  <a:pt x="146612" y="15690"/>
                  <a:pt x="146317" y="15640"/>
                  <a:pt x="146041" y="15640"/>
                </a:cubicBezTo>
                <a:cubicBezTo>
                  <a:pt x="144923" y="15640"/>
                  <a:pt x="144099" y="16464"/>
                  <a:pt x="143275" y="17288"/>
                </a:cubicBezTo>
                <a:cubicBezTo>
                  <a:pt x="138595" y="21968"/>
                  <a:pt x="134371" y="26992"/>
                  <a:pt x="130603" y="32243"/>
                </a:cubicBezTo>
                <a:cubicBezTo>
                  <a:pt x="120785" y="45714"/>
                  <a:pt x="117931" y="60555"/>
                  <a:pt x="122155" y="76767"/>
                </a:cubicBezTo>
                <a:cubicBezTo>
                  <a:pt x="122269" y="77566"/>
                  <a:pt x="122726" y="78365"/>
                  <a:pt x="123411" y="78821"/>
                </a:cubicBezTo>
                <a:cubicBezTo>
                  <a:pt x="126265" y="80762"/>
                  <a:pt x="125124" y="82132"/>
                  <a:pt x="122840" y="83502"/>
                </a:cubicBezTo>
                <a:lnTo>
                  <a:pt x="88135" y="103138"/>
                </a:lnTo>
                <a:cubicBezTo>
                  <a:pt x="87355" y="103564"/>
                  <a:pt x="86575" y="104077"/>
                  <a:pt x="85768" y="104077"/>
                </a:cubicBezTo>
                <a:cubicBezTo>
                  <a:pt x="85275" y="104077"/>
                  <a:pt x="84772" y="103886"/>
                  <a:pt x="84253" y="103366"/>
                </a:cubicBezTo>
                <a:cubicBezTo>
                  <a:pt x="82883" y="101997"/>
                  <a:pt x="83797" y="100741"/>
                  <a:pt x="84481" y="99485"/>
                </a:cubicBezTo>
                <a:cubicBezTo>
                  <a:pt x="87564" y="93663"/>
                  <a:pt x="90304" y="87840"/>
                  <a:pt x="90989" y="81105"/>
                </a:cubicBezTo>
                <a:cubicBezTo>
                  <a:pt x="91560" y="76196"/>
                  <a:pt x="90418" y="71515"/>
                  <a:pt x="89961" y="66720"/>
                </a:cubicBezTo>
                <a:cubicBezTo>
                  <a:pt x="88820" y="54391"/>
                  <a:pt x="88021" y="42061"/>
                  <a:pt x="85509" y="29960"/>
                </a:cubicBezTo>
                <a:cubicBezTo>
                  <a:pt x="85281" y="28818"/>
                  <a:pt x="85623" y="26992"/>
                  <a:pt x="84253" y="26649"/>
                </a:cubicBezTo>
                <a:cubicBezTo>
                  <a:pt x="84037" y="26616"/>
                  <a:pt x="83820" y="26599"/>
                  <a:pt x="83605" y="26599"/>
                </a:cubicBezTo>
                <a:cubicBezTo>
                  <a:pt x="82348" y="26599"/>
                  <a:pt x="81152" y="27158"/>
                  <a:pt x="80372" y="28133"/>
                </a:cubicBezTo>
                <a:cubicBezTo>
                  <a:pt x="79687" y="28818"/>
                  <a:pt x="79116" y="29617"/>
                  <a:pt x="78659" y="30416"/>
                </a:cubicBezTo>
                <a:cubicBezTo>
                  <a:pt x="74663" y="37609"/>
                  <a:pt x="70668" y="45029"/>
                  <a:pt x="66444" y="52107"/>
                </a:cubicBezTo>
                <a:cubicBezTo>
                  <a:pt x="61649" y="60555"/>
                  <a:pt x="58224" y="69803"/>
                  <a:pt x="56512" y="79278"/>
                </a:cubicBezTo>
                <a:cubicBezTo>
                  <a:pt x="54342" y="90923"/>
                  <a:pt x="58110" y="100627"/>
                  <a:pt x="63475" y="110901"/>
                </a:cubicBezTo>
                <a:cubicBezTo>
                  <a:pt x="63704" y="108618"/>
                  <a:pt x="63590" y="106221"/>
                  <a:pt x="63133" y="103937"/>
                </a:cubicBezTo>
                <a:cubicBezTo>
                  <a:pt x="61991" y="96745"/>
                  <a:pt x="60393" y="89667"/>
                  <a:pt x="61078" y="82361"/>
                </a:cubicBezTo>
                <a:cubicBezTo>
                  <a:pt x="61763" y="74826"/>
                  <a:pt x="63590" y="67405"/>
                  <a:pt x="66444" y="60327"/>
                </a:cubicBezTo>
                <a:cubicBezTo>
                  <a:pt x="69184" y="53477"/>
                  <a:pt x="73522" y="47541"/>
                  <a:pt x="76947" y="40805"/>
                </a:cubicBezTo>
                <a:cubicBezTo>
                  <a:pt x="77403" y="40120"/>
                  <a:pt x="77860" y="39435"/>
                  <a:pt x="78545" y="38865"/>
                </a:cubicBezTo>
                <a:cubicBezTo>
                  <a:pt x="79164" y="38431"/>
                  <a:pt x="79850" y="38233"/>
                  <a:pt x="80548" y="38233"/>
                </a:cubicBezTo>
                <a:cubicBezTo>
                  <a:pt x="81138" y="38233"/>
                  <a:pt x="81737" y="38375"/>
                  <a:pt x="82312" y="38636"/>
                </a:cubicBezTo>
                <a:cubicBezTo>
                  <a:pt x="83454" y="39093"/>
                  <a:pt x="83568" y="40234"/>
                  <a:pt x="83454" y="41376"/>
                </a:cubicBezTo>
                <a:cubicBezTo>
                  <a:pt x="83226" y="43431"/>
                  <a:pt x="83112" y="45600"/>
                  <a:pt x="82883" y="47769"/>
                </a:cubicBezTo>
                <a:cubicBezTo>
                  <a:pt x="82664" y="50476"/>
                  <a:pt x="82397" y="51589"/>
                  <a:pt x="81153" y="51589"/>
                </a:cubicBezTo>
                <a:cubicBezTo>
                  <a:pt x="80456" y="51589"/>
                  <a:pt x="79451" y="51239"/>
                  <a:pt x="77974" y="50623"/>
                </a:cubicBezTo>
                <a:cubicBezTo>
                  <a:pt x="77289" y="53249"/>
                  <a:pt x="76604" y="55875"/>
                  <a:pt x="76033" y="58615"/>
                </a:cubicBezTo>
                <a:cubicBezTo>
                  <a:pt x="72837" y="72771"/>
                  <a:pt x="68385" y="86813"/>
                  <a:pt x="70668" y="101654"/>
                </a:cubicBezTo>
                <a:cubicBezTo>
                  <a:pt x="71010" y="104051"/>
                  <a:pt x="71124" y="106449"/>
                  <a:pt x="71239" y="108846"/>
                </a:cubicBezTo>
                <a:cubicBezTo>
                  <a:pt x="71581" y="112385"/>
                  <a:pt x="70211" y="115810"/>
                  <a:pt x="67585" y="118093"/>
                </a:cubicBezTo>
                <a:cubicBezTo>
                  <a:pt x="58224" y="126770"/>
                  <a:pt x="48748" y="135560"/>
                  <a:pt x="40072" y="144922"/>
                </a:cubicBezTo>
                <a:cubicBezTo>
                  <a:pt x="38836" y="146253"/>
                  <a:pt x="37837" y="148931"/>
                  <a:pt x="35889" y="148931"/>
                </a:cubicBezTo>
                <a:cubicBezTo>
                  <a:pt x="35498" y="148931"/>
                  <a:pt x="35069" y="148823"/>
                  <a:pt x="34592" y="148575"/>
                </a:cubicBezTo>
                <a:cubicBezTo>
                  <a:pt x="31738" y="147205"/>
                  <a:pt x="32994" y="143894"/>
                  <a:pt x="33336" y="141497"/>
                </a:cubicBezTo>
                <a:cubicBezTo>
                  <a:pt x="34821" y="127569"/>
                  <a:pt x="34478" y="113641"/>
                  <a:pt x="32537" y="99942"/>
                </a:cubicBezTo>
                <a:cubicBezTo>
                  <a:pt x="30368" y="85443"/>
                  <a:pt x="25916" y="71515"/>
                  <a:pt x="25003" y="56674"/>
                </a:cubicBezTo>
                <a:cubicBezTo>
                  <a:pt x="20779" y="58044"/>
                  <a:pt x="17468" y="59870"/>
                  <a:pt x="16212" y="64437"/>
                </a:cubicBezTo>
                <a:cubicBezTo>
                  <a:pt x="14842" y="69460"/>
                  <a:pt x="12787" y="74255"/>
                  <a:pt x="10961" y="79164"/>
                </a:cubicBezTo>
                <a:cubicBezTo>
                  <a:pt x="4682" y="96060"/>
                  <a:pt x="1" y="113299"/>
                  <a:pt x="914" y="131565"/>
                </a:cubicBezTo>
                <a:cubicBezTo>
                  <a:pt x="1371" y="139670"/>
                  <a:pt x="1713" y="147776"/>
                  <a:pt x="5252" y="155196"/>
                </a:cubicBezTo>
                <a:cubicBezTo>
                  <a:pt x="7878" y="160790"/>
                  <a:pt x="9933" y="166841"/>
                  <a:pt x="15984" y="170152"/>
                </a:cubicBezTo>
                <a:cubicBezTo>
                  <a:pt x="17468" y="170837"/>
                  <a:pt x="17810" y="172892"/>
                  <a:pt x="16783" y="174147"/>
                </a:cubicBezTo>
                <a:cubicBezTo>
                  <a:pt x="15870" y="175517"/>
                  <a:pt x="15527" y="177230"/>
                  <a:pt x="15755" y="178828"/>
                </a:cubicBezTo>
                <a:cubicBezTo>
                  <a:pt x="15870" y="183509"/>
                  <a:pt x="15185" y="188075"/>
                  <a:pt x="13929" y="192528"/>
                </a:cubicBezTo>
                <a:cubicBezTo>
                  <a:pt x="13130" y="195496"/>
                  <a:pt x="11531" y="198236"/>
                  <a:pt x="11531" y="201432"/>
                </a:cubicBezTo>
                <a:lnTo>
                  <a:pt x="12901" y="201432"/>
                </a:lnTo>
                <a:cubicBezTo>
                  <a:pt x="17239" y="193669"/>
                  <a:pt x="22491" y="186477"/>
                  <a:pt x="27172" y="178942"/>
                </a:cubicBezTo>
                <a:cubicBezTo>
                  <a:pt x="28208" y="177353"/>
                  <a:pt x="29203" y="176558"/>
                  <a:pt x="30459" y="176558"/>
                </a:cubicBezTo>
                <a:cubicBezTo>
                  <a:pt x="31279" y="176558"/>
                  <a:pt x="32210" y="176896"/>
                  <a:pt x="33336" y="177572"/>
                </a:cubicBezTo>
                <a:cubicBezTo>
                  <a:pt x="44234" y="183800"/>
                  <a:pt x="55720" y="186501"/>
                  <a:pt x="67852" y="186501"/>
                </a:cubicBezTo>
                <a:cubicBezTo>
                  <a:pt x="70844" y="186501"/>
                  <a:pt x="73875" y="186336"/>
                  <a:pt x="76947" y="186020"/>
                </a:cubicBezTo>
                <a:cubicBezTo>
                  <a:pt x="97268" y="183851"/>
                  <a:pt x="117475" y="180997"/>
                  <a:pt x="137910" y="179856"/>
                </a:cubicBezTo>
                <a:cubicBezTo>
                  <a:pt x="140079" y="179856"/>
                  <a:pt x="142134" y="179285"/>
                  <a:pt x="144075" y="178371"/>
                </a:cubicBezTo>
                <a:cubicBezTo>
                  <a:pt x="145445" y="177686"/>
                  <a:pt x="146130" y="177001"/>
                  <a:pt x="144645" y="175517"/>
                </a:cubicBezTo>
                <a:cubicBezTo>
                  <a:pt x="142248" y="173120"/>
                  <a:pt x="139508" y="171065"/>
                  <a:pt x="136311" y="169695"/>
                </a:cubicBezTo>
                <a:cubicBezTo>
                  <a:pt x="122269" y="164101"/>
                  <a:pt x="107314" y="161475"/>
                  <a:pt x="92930" y="157023"/>
                </a:cubicBezTo>
                <a:cubicBezTo>
                  <a:pt x="86080" y="155082"/>
                  <a:pt x="79002" y="153941"/>
                  <a:pt x="71924" y="153712"/>
                </a:cubicBezTo>
                <a:cubicBezTo>
                  <a:pt x="70686" y="153644"/>
                  <a:pt x="69452" y="153612"/>
                  <a:pt x="68221" y="153612"/>
                </a:cubicBezTo>
                <a:cubicBezTo>
                  <a:pt x="59116" y="153612"/>
                  <a:pt x="50178" y="155381"/>
                  <a:pt x="41328" y="157594"/>
                </a:cubicBezTo>
                <a:cubicBezTo>
                  <a:pt x="40874" y="157788"/>
                  <a:pt x="40403" y="157881"/>
                  <a:pt x="39941" y="157881"/>
                </a:cubicBezTo>
                <a:cubicBezTo>
                  <a:pt x="38776" y="157881"/>
                  <a:pt x="37676" y="157287"/>
                  <a:pt x="37104" y="156224"/>
                </a:cubicBezTo>
                <a:cubicBezTo>
                  <a:pt x="35962" y="154511"/>
                  <a:pt x="37332" y="153484"/>
                  <a:pt x="38245" y="152571"/>
                </a:cubicBezTo>
                <a:cubicBezTo>
                  <a:pt x="46237" y="144123"/>
                  <a:pt x="54457" y="135789"/>
                  <a:pt x="62448" y="127341"/>
                </a:cubicBezTo>
                <a:cubicBezTo>
                  <a:pt x="63292" y="126437"/>
                  <a:pt x="64072" y="126010"/>
                  <a:pt x="64889" y="126010"/>
                </a:cubicBezTo>
                <a:cubicBezTo>
                  <a:pt x="65620" y="126010"/>
                  <a:pt x="66380" y="126351"/>
                  <a:pt x="67243" y="126998"/>
                </a:cubicBezTo>
                <a:cubicBezTo>
                  <a:pt x="69640" y="128825"/>
                  <a:pt x="72266" y="130195"/>
                  <a:pt x="75120" y="131108"/>
                </a:cubicBezTo>
                <a:cubicBezTo>
                  <a:pt x="94496" y="137632"/>
                  <a:pt x="114702" y="141000"/>
                  <a:pt x="135030" y="141000"/>
                </a:cubicBezTo>
                <a:cubicBezTo>
                  <a:pt x="138537" y="141000"/>
                  <a:pt x="142048" y="140899"/>
                  <a:pt x="145559" y="140698"/>
                </a:cubicBezTo>
                <a:cubicBezTo>
                  <a:pt x="153322" y="139899"/>
                  <a:pt x="160857" y="137958"/>
                  <a:pt x="167820" y="134647"/>
                </a:cubicBezTo>
                <a:cubicBezTo>
                  <a:pt x="170560" y="133391"/>
                  <a:pt x="170218" y="132135"/>
                  <a:pt x="168391" y="130537"/>
                </a:cubicBezTo>
                <a:cubicBezTo>
                  <a:pt x="167592" y="129852"/>
                  <a:pt x="166679" y="129167"/>
                  <a:pt x="165766" y="128596"/>
                </a:cubicBezTo>
                <a:cubicBezTo>
                  <a:pt x="159258" y="124601"/>
                  <a:pt x="152637" y="120605"/>
                  <a:pt x="146244" y="116267"/>
                </a:cubicBezTo>
                <a:cubicBezTo>
                  <a:pt x="134503" y="108114"/>
                  <a:pt x="120588" y="103790"/>
                  <a:pt x="106372" y="103790"/>
                </a:cubicBezTo>
                <a:cubicBezTo>
                  <a:pt x="105660" y="103790"/>
                  <a:pt x="104946" y="103801"/>
                  <a:pt x="104232" y="103823"/>
                </a:cubicBezTo>
                <a:cubicBezTo>
                  <a:pt x="103657" y="103823"/>
                  <a:pt x="103031" y="103926"/>
                  <a:pt x="102440" y="103926"/>
                </a:cubicBezTo>
                <a:cubicBezTo>
                  <a:pt x="101504" y="103926"/>
                  <a:pt x="100656" y="103668"/>
                  <a:pt x="100236" y="102339"/>
                </a:cubicBezTo>
                <a:cubicBezTo>
                  <a:pt x="99551" y="100284"/>
                  <a:pt x="101378" y="99599"/>
                  <a:pt x="102862" y="98686"/>
                </a:cubicBezTo>
                <a:cubicBezTo>
                  <a:pt x="111196" y="93548"/>
                  <a:pt x="119758" y="88639"/>
                  <a:pt x="128434" y="83959"/>
                </a:cubicBezTo>
                <a:cubicBezTo>
                  <a:pt x="131305" y="82375"/>
                  <a:pt x="133339" y="81499"/>
                  <a:pt x="135094" y="81499"/>
                </a:cubicBezTo>
                <a:cubicBezTo>
                  <a:pt x="137387" y="81499"/>
                  <a:pt x="139205" y="82994"/>
                  <a:pt x="141791" y="86356"/>
                </a:cubicBezTo>
                <a:cubicBezTo>
                  <a:pt x="148527" y="95147"/>
                  <a:pt x="158117" y="101197"/>
                  <a:pt x="168962" y="103366"/>
                </a:cubicBezTo>
                <a:cubicBezTo>
                  <a:pt x="179537" y="105444"/>
                  <a:pt x="190112" y="107677"/>
                  <a:pt x="200880" y="107677"/>
                </a:cubicBezTo>
                <a:cubicBezTo>
                  <a:pt x="203132" y="107677"/>
                  <a:pt x="205393" y="107579"/>
                  <a:pt x="207663" y="107362"/>
                </a:cubicBezTo>
                <a:cubicBezTo>
                  <a:pt x="212116" y="106906"/>
                  <a:pt x="214970" y="104508"/>
                  <a:pt x="217139" y="100741"/>
                </a:cubicBezTo>
                <a:cubicBezTo>
                  <a:pt x="218395" y="98457"/>
                  <a:pt x="217824" y="97202"/>
                  <a:pt x="216226" y="95489"/>
                </a:cubicBezTo>
                <a:cubicBezTo>
                  <a:pt x="205038" y="84301"/>
                  <a:pt x="191795" y="78136"/>
                  <a:pt x="175812" y="78022"/>
                </a:cubicBezTo>
                <a:cubicBezTo>
                  <a:pt x="168277" y="77908"/>
                  <a:pt x="160857" y="77452"/>
                  <a:pt x="153322" y="77223"/>
                </a:cubicBezTo>
                <a:cubicBezTo>
                  <a:pt x="152180" y="77109"/>
                  <a:pt x="150924" y="77223"/>
                  <a:pt x="150468" y="75739"/>
                </a:cubicBezTo>
                <a:cubicBezTo>
                  <a:pt x="150239" y="74369"/>
                  <a:pt x="151039" y="72999"/>
                  <a:pt x="152408" y="72657"/>
                </a:cubicBezTo>
                <a:lnTo>
                  <a:pt x="154349" y="71743"/>
                </a:lnTo>
                <a:cubicBezTo>
                  <a:pt x="163939" y="67291"/>
                  <a:pt x="173643" y="63067"/>
                  <a:pt x="183118" y="58501"/>
                </a:cubicBezTo>
                <a:cubicBezTo>
                  <a:pt x="184919" y="57600"/>
                  <a:pt x="186878" y="57141"/>
                  <a:pt x="188829" y="57141"/>
                </a:cubicBezTo>
                <a:cubicBezTo>
                  <a:pt x="190588" y="57141"/>
                  <a:pt x="192340" y="57514"/>
                  <a:pt x="193964" y="58272"/>
                </a:cubicBezTo>
                <a:cubicBezTo>
                  <a:pt x="202983" y="62040"/>
                  <a:pt x="212572" y="64323"/>
                  <a:pt x="222276" y="64894"/>
                </a:cubicBezTo>
                <a:cubicBezTo>
                  <a:pt x="225117" y="65105"/>
                  <a:pt x="227957" y="65209"/>
                  <a:pt x="230793" y="65209"/>
                </a:cubicBezTo>
                <a:cubicBezTo>
                  <a:pt x="247899" y="65209"/>
                  <a:pt x="264814" y="61393"/>
                  <a:pt x="280385" y="54048"/>
                </a:cubicBezTo>
                <a:cubicBezTo>
                  <a:pt x="281184" y="53706"/>
                  <a:pt x="282212" y="53477"/>
                  <a:pt x="282212" y="52107"/>
                </a:cubicBezTo>
                <a:lnTo>
                  <a:pt x="281184" y="52107"/>
                </a:lnTo>
                <a:cubicBezTo>
                  <a:pt x="279988" y="52261"/>
                  <a:pt x="279104" y="52373"/>
                  <a:pt x="278466" y="52373"/>
                </a:cubicBezTo>
                <a:cubicBezTo>
                  <a:pt x="276728" y="52373"/>
                  <a:pt x="276802" y="51543"/>
                  <a:pt x="277303" y="48454"/>
                </a:cubicBezTo>
                <a:cubicBezTo>
                  <a:pt x="277531" y="47313"/>
                  <a:pt x="277189" y="46970"/>
                  <a:pt x="276275" y="46628"/>
                </a:cubicBezTo>
                <a:cubicBezTo>
                  <a:pt x="266627" y="42961"/>
                  <a:pt x="256978" y="39784"/>
                  <a:pt x="246709" y="39784"/>
                </a:cubicBezTo>
                <a:cubicBezTo>
                  <a:pt x="244828" y="39784"/>
                  <a:pt x="242926" y="39891"/>
                  <a:pt x="240999" y="40120"/>
                </a:cubicBezTo>
                <a:cubicBezTo>
                  <a:pt x="228555" y="41719"/>
                  <a:pt x="216454" y="44687"/>
                  <a:pt x="204695" y="49025"/>
                </a:cubicBezTo>
                <a:cubicBezTo>
                  <a:pt x="204020" y="49270"/>
                  <a:pt x="203312" y="49615"/>
                  <a:pt x="202642" y="49615"/>
                </a:cubicBezTo>
                <a:cubicBezTo>
                  <a:pt x="202065" y="49615"/>
                  <a:pt x="201517" y="49360"/>
                  <a:pt x="201042" y="48568"/>
                </a:cubicBezTo>
                <a:cubicBezTo>
                  <a:pt x="200014" y="47084"/>
                  <a:pt x="200814" y="45828"/>
                  <a:pt x="201727" y="44687"/>
                </a:cubicBezTo>
                <a:cubicBezTo>
                  <a:pt x="202184" y="44230"/>
                  <a:pt x="202640" y="43659"/>
                  <a:pt x="203211" y="43203"/>
                </a:cubicBezTo>
                <a:cubicBezTo>
                  <a:pt x="208919" y="37837"/>
                  <a:pt x="213372" y="31101"/>
                  <a:pt x="215769" y="23681"/>
                </a:cubicBezTo>
                <a:cubicBezTo>
                  <a:pt x="217824" y="17744"/>
                  <a:pt x="218966" y="11694"/>
                  <a:pt x="219308" y="5529"/>
                </a:cubicBezTo>
                <a:cubicBezTo>
                  <a:pt x="219650" y="3474"/>
                  <a:pt x="218623" y="1419"/>
                  <a:pt x="216796" y="392"/>
                </a:cubicBezTo>
                <a:cubicBezTo>
                  <a:pt x="216270" y="128"/>
                  <a:pt x="215693" y="0"/>
                  <a:pt x="21511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13"/>
          <p:cNvSpPr/>
          <p:nvPr/>
        </p:nvSpPr>
        <p:spPr>
          <a:xfrm flipH="1" rot="-10049910">
            <a:off x="-197280" y="3791376"/>
            <a:ext cx="1284174" cy="916598"/>
          </a:xfrm>
          <a:custGeom>
            <a:rect b="b" l="l" r="r" t="t"/>
            <a:pathLst>
              <a:path extrusionOk="0" h="201433" w="282212">
                <a:moveTo>
                  <a:pt x="206851" y="13612"/>
                </a:moveTo>
                <a:cubicBezTo>
                  <a:pt x="207225" y="13612"/>
                  <a:pt x="207642" y="13750"/>
                  <a:pt x="208120" y="14091"/>
                </a:cubicBezTo>
                <a:cubicBezTo>
                  <a:pt x="209604" y="15233"/>
                  <a:pt x="209033" y="16603"/>
                  <a:pt x="208234" y="17859"/>
                </a:cubicBezTo>
                <a:cubicBezTo>
                  <a:pt x="203896" y="24594"/>
                  <a:pt x="199444" y="31330"/>
                  <a:pt x="195105" y="38065"/>
                </a:cubicBezTo>
                <a:cubicBezTo>
                  <a:pt x="194631" y="38824"/>
                  <a:pt x="194078" y="39662"/>
                  <a:pt x="193119" y="39662"/>
                </a:cubicBezTo>
                <a:cubicBezTo>
                  <a:pt x="192924" y="39662"/>
                  <a:pt x="192712" y="39627"/>
                  <a:pt x="192480" y="39549"/>
                </a:cubicBezTo>
                <a:cubicBezTo>
                  <a:pt x="191110" y="39093"/>
                  <a:pt x="190881" y="37951"/>
                  <a:pt x="190881" y="36695"/>
                </a:cubicBezTo>
                <a:cubicBezTo>
                  <a:pt x="191110" y="33956"/>
                  <a:pt x="191909" y="31330"/>
                  <a:pt x="193279" y="28932"/>
                </a:cubicBezTo>
                <a:cubicBezTo>
                  <a:pt x="196247" y="23681"/>
                  <a:pt x="200129" y="19000"/>
                  <a:pt x="204695" y="15004"/>
                </a:cubicBezTo>
                <a:cubicBezTo>
                  <a:pt x="205335" y="14364"/>
                  <a:pt x="205975" y="13612"/>
                  <a:pt x="206851" y="13612"/>
                </a:cubicBezTo>
                <a:close/>
                <a:moveTo>
                  <a:pt x="249961" y="43745"/>
                </a:moveTo>
                <a:cubicBezTo>
                  <a:pt x="252339" y="43745"/>
                  <a:pt x="254718" y="43983"/>
                  <a:pt x="257096" y="44458"/>
                </a:cubicBezTo>
                <a:cubicBezTo>
                  <a:pt x="258580" y="44801"/>
                  <a:pt x="260064" y="44915"/>
                  <a:pt x="259950" y="46742"/>
                </a:cubicBezTo>
                <a:cubicBezTo>
                  <a:pt x="259836" y="48683"/>
                  <a:pt x="258352" y="48797"/>
                  <a:pt x="256868" y="49025"/>
                </a:cubicBezTo>
                <a:cubicBezTo>
                  <a:pt x="245565" y="50623"/>
                  <a:pt x="234378" y="52222"/>
                  <a:pt x="223075" y="53820"/>
                </a:cubicBezTo>
                <a:cubicBezTo>
                  <a:pt x="219080" y="54391"/>
                  <a:pt x="215084" y="54847"/>
                  <a:pt x="211202" y="55418"/>
                </a:cubicBezTo>
                <a:cubicBezTo>
                  <a:pt x="210589" y="55506"/>
                  <a:pt x="209959" y="55627"/>
                  <a:pt x="209383" y="55627"/>
                </a:cubicBezTo>
                <a:cubicBezTo>
                  <a:pt x="208458" y="55627"/>
                  <a:pt x="207673" y="55314"/>
                  <a:pt x="207321" y="54048"/>
                </a:cubicBezTo>
                <a:cubicBezTo>
                  <a:pt x="206864" y="51993"/>
                  <a:pt x="208577" y="51537"/>
                  <a:pt x="210061" y="50852"/>
                </a:cubicBezTo>
                <a:cubicBezTo>
                  <a:pt x="216911" y="47769"/>
                  <a:pt x="224217" y="46399"/>
                  <a:pt x="231638" y="45372"/>
                </a:cubicBezTo>
                <a:cubicBezTo>
                  <a:pt x="237232" y="44344"/>
                  <a:pt x="242826" y="43774"/>
                  <a:pt x="248534" y="43774"/>
                </a:cubicBezTo>
                <a:cubicBezTo>
                  <a:pt x="249009" y="43754"/>
                  <a:pt x="249485" y="43745"/>
                  <a:pt x="249961" y="43745"/>
                </a:cubicBezTo>
                <a:close/>
                <a:moveTo>
                  <a:pt x="271307" y="49451"/>
                </a:moveTo>
                <a:cubicBezTo>
                  <a:pt x="272263" y="49451"/>
                  <a:pt x="273094" y="49802"/>
                  <a:pt x="273307" y="51080"/>
                </a:cubicBezTo>
                <a:cubicBezTo>
                  <a:pt x="273764" y="53135"/>
                  <a:pt x="272051" y="53592"/>
                  <a:pt x="270567" y="54162"/>
                </a:cubicBezTo>
                <a:cubicBezTo>
                  <a:pt x="258283" y="58964"/>
                  <a:pt x="245124" y="61472"/>
                  <a:pt x="231946" y="61472"/>
                </a:cubicBezTo>
                <a:cubicBezTo>
                  <a:pt x="231653" y="61472"/>
                  <a:pt x="231360" y="61471"/>
                  <a:pt x="231067" y="61469"/>
                </a:cubicBezTo>
                <a:cubicBezTo>
                  <a:pt x="228213" y="61583"/>
                  <a:pt x="225359" y="61583"/>
                  <a:pt x="222505" y="61583"/>
                </a:cubicBezTo>
                <a:cubicBezTo>
                  <a:pt x="222442" y="61587"/>
                  <a:pt x="222380" y="61590"/>
                  <a:pt x="222318" y="61590"/>
                </a:cubicBezTo>
                <a:cubicBezTo>
                  <a:pt x="220801" y="61590"/>
                  <a:pt x="219541" y="60265"/>
                  <a:pt x="219650" y="58729"/>
                </a:cubicBezTo>
                <a:cubicBezTo>
                  <a:pt x="219536" y="56674"/>
                  <a:pt x="220564" y="56103"/>
                  <a:pt x="222390" y="55875"/>
                </a:cubicBezTo>
                <a:cubicBezTo>
                  <a:pt x="238145" y="53820"/>
                  <a:pt x="253899" y="51651"/>
                  <a:pt x="269540" y="49710"/>
                </a:cubicBezTo>
                <a:cubicBezTo>
                  <a:pt x="270101" y="49581"/>
                  <a:pt x="270727" y="49451"/>
                  <a:pt x="271307" y="49451"/>
                </a:cubicBezTo>
                <a:close/>
                <a:moveTo>
                  <a:pt x="140171" y="26412"/>
                </a:moveTo>
                <a:cubicBezTo>
                  <a:pt x="140465" y="26412"/>
                  <a:pt x="140776" y="26484"/>
                  <a:pt x="141106" y="26649"/>
                </a:cubicBezTo>
                <a:cubicBezTo>
                  <a:pt x="142590" y="27448"/>
                  <a:pt x="142362" y="28932"/>
                  <a:pt x="142020" y="30188"/>
                </a:cubicBezTo>
                <a:cubicBezTo>
                  <a:pt x="138252" y="43203"/>
                  <a:pt x="134599" y="56331"/>
                  <a:pt x="130946" y="69460"/>
                </a:cubicBezTo>
                <a:cubicBezTo>
                  <a:pt x="130603" y="70602"/>
                  <a:pt x="130147" y="71972"/>
                  <a:pt x="128777" y="71972"/>
                </a:cubicBezTo>
                <a:cubicBezTo>
                  <a:pt x="128687" y="71978"/>
                  <a:pt x="128597" y="71981"/>
                  <a:pt x="128507" y="71981"/>
                </a:cubicBezTo>
                <a:cubicBezTo>
                  <a:pt x="127013" y="71981"/>
                  <a:pt x="125656" y="71095"/>
                  <a:pt x="125009" y="69803"/>
                </a:cubicBezTo>
                <a:cubicBezTo>
                  <a:pt x="124096" y="67405"/>
                  <a:pt x="123639" y="64894"/>
                  <a:pt x="123754" y="62382"/>
                </a:cubicBezTo>
                <a:cubicBezTo>
                  <a:pt x="125238" y="49596"/>
                  <a:pt x="128891" y="37723"/>
                  <a:pt x="137796" y="27905"/>
                </a:cubicBezTo>
                <a:cubicBezTo>
                  <a:pt x="138489" y="27125"/>
                  <a:pt x="139247" y="26412"/>
                  <a:pt x="140171" y="26412"/>
                </a:cubicBezTo>
                <a:close/>
                <a:moveTo>
                  <a:pt x="166907" y="81527"/>
                </a:moveTo>
                <a:cubicBezTo>
                  <a:pt x="167416" y="81527"/>
                  <a:pt x="167948" y="81573"/>
                  <a:pt x="168450" y="81573"/>
                </a:cubicBezTo>
                <a:cubicBezTo>
                  <a:pt x="168585" y="81573"/>
                  <a:pt x="168718" y="81570"/>
                  <a:pt x="168848" y="81561"/>
                </a:cubicBezTo>
                <a:lnTo>
                  <a:pt x="169305" y="81561"/>
                </a:lnTo>
                <a:cubicBezTo>
                  <a:pt x="182548" y="82361"/>
                  <a:pt x="194649" y="83730"/>
                  <a:pt x="205266" y="90923"/>
                </a:cubicBezTo>
                <a:cubicBezTo>
                  <a:pt x="206522" y="91722"/>
                  <a:pt x="208805" y="92179"/>
                  <a:pt x="207778" y="94462"/>
                </a:cubicBezTo>
                <a:cubicBezTo>
                  <a:pt x="207331" y="95579"/>
                  <a:pt x="206610" y="95904"/>
                  <a:pt x="205791" y="95904"/>
                </a:cubicBezTo>
                <a:cubicBezTo>
                  <a:pt x="204935" y="95904"/>
                  <a:pt x="203971" y="95550"/>
                  <a:pt x="203097" y="95375"/>
                </a:cubicBezTo>
                <a:cubicBezTo>
                  <a:pt x="191452" y="92293"/>
                  <a:pt x="179693" y="89324"/>
                  <a:pt x="168049" y="86242"/>
                </a:cubicBezTo>
                <a:cubicBezTo>
                  <a:pt x="166451" y="85785"/>
                  <a:pt x="163939" y="86014"/>
                  <a:pt x="164396" y="83388"/>
                </a:cubicBezTo>
                <a:cubicBezTo>
                  <a:pt x="164689" y="81772"/>
                  <a:pt x="165739" y="81527"/>
                  <a:pt x="166907" y="81527"/>
                </a:cubicBezTo>
                <a:close/>
                <a:moveTo>
                  <a:pt x="81525" y="65788"/>
                </a:moveTo>
                <a:cubicBezTo>
                  <a:pt x="83467" y="65788"/>
                  <a:pt x="83587" y="67594"/>
                  <a:pt x="83911" y="68889"/>
                </a:cubicBezTo>
                <a:cubicBezTo>
                  <a:pt x="84710" y="72086"/>
                  <a:pt x="85166" y="75282"/>
                  <a:pt x="85052" y="78593"/>
                </a:cubicBezTo>
                <a:cubicBezTo>
                  <a:pt x="85509" y="84301"/>
                  <a:pt x="84139" y="89553"/>
                  <a:pt x="82541" y="94690"/>
                </a:cubicBezTo>
                <a:cubicBezTo>
                  <a:pt x="81954" y="96786"/>
                  <a:pt x="80752" y="97404"/>
                  <a:pt x="79296" y="97404"/>
                </a:cubicBezTo>
                <a:cubicBezTo>
                  <a:pt x="78769" y="97404"/>
                  <a:pt x="78208" y="97323"/>
                  <a:pt x="77632" y="97202"/>
                </a:cubicBezTo>
                <a:cubicBezTo>
                  <a:pt x="75120" y="96745"/>
                  <a:pt x="75805" y="94804"/>
                  <a:pt x="75919" y="93206"/>
                </a:cubicBezTo>
                <a:cubicBezTo>
                  <a:pt x="77061" y="85100"/>
                  <a:pt x="78088" y="76995"/>
                  <a:pt x="79116" y="68889"/>
                </a:cubicBezTo>
                <a:cubicBezTo>
                  <a:pt x="79344" y="67519"/>
                  <a:pt x="79230" y="65921"/>
                  <a:pt x="81171" y="65807"/>
                </a:cubicBezTo>
                <a:cubicBezTo>
                  <a:pt x="81295" y="65794"/>
                  <a:pt x="81413" y="65788"/>
                  <a:pt x="81525" y="65788"/>
                </a:cubicBezTo>
                <a:close/>
                <a:moveTo>
                  <a:pt x="147496" y="82068"/>
                </a:moveTo>
                <a:cubicBezTo>
                  <a:pt x="147945" y="82068"/>
                  <a:pt x="148398" y="82232"/>
                  <a:pt x="148755" y="82589"/>
                </a:cubicBezTo>
                <a:cubicBezTo>
                  <a:pt x="157203" y="88639"/>
                  <a:pt x="167364" y="89439"/>
                  <a:pt x="177068" y="91379"/>
                </a:cubicBezTo>
                <a:cubicBezTo>
                  <a:pt x="184260" y="92749"/>
                  <a:pt x="191224" y="95261"/>
                  <a:pt x="198302" y="97088"/>
                </a:cubicBezTo>
                <a:cubicBezTo>
                  <a:pt x="200243" y="97544"/>
                  <a:pt x="200699" y="98686"/>
                  <a:pt x="200357" y="100512"/>
                </a:cubicBezTo>
                <a:cubicBezTo>
                  <a:pt x="200041" y="102195"/>
                  <a:pt x="199338" y="103393"/>
                  <a:pt x="197534" y="103393"/>
                </a:cubicBezTo>
                <a:cubicBezTo>
                  <a:pt x="197380" y="103393"/>
                  <a:pt x="197217" y="103384"/>
                  <a:pt x="197046" y="103366"/>
                </a:cubicBezTo>
                <a:cubicBezTo>
                  <a:pt x="195790" y="103138"/>
                  <a:pt x="194535" y="103024"/>
                  <a:pt x="193165" y="102910"/>
                </a:cubicBezTo>
                <a:lnTo>
                  <a:pt x="193165" y="103024"/>
                </a:lnTo>
                <a:cubicBezTo>
                  <a:pt x="181520" y="102111"/>
                  <a:pt x="169761" y="101197"/>
                  <a:pt x="158802" y="96403"/>
                </a:cubicBezTo>
                <a:cubicBezTo>
                  <a:pt x="154692" y="94576"/>
                  <a:pt x="150696" y="92293"/>
                  <a:pt x="147043" y="89781"/>
                </a:cubicBezTo>
                <a:cubicBezTo>
                  <a:pt x="144417" y="87954"/>
                  <a:pt x="144645" y="86014"/>
                  <a:pt x="145673" y="83616"/>
                </a:cubicBezTo>
                <a:cubicBezTo>
                  <a:pt x="145822" y="82648"/>
                  <a:pt x="146652" y="82068"/>
                  <a:pt x="147496" y="82068"/>
                </a:cubicBezTo>
                <a:close/>
                <a:moveTo>
                  <a:pt x="101663" y="106408"/>
                </a:moveTo>
                <a:cubicBezTo>
                  <a:pt x="116106" y="106408"/>
                  <a:pt x="130324" y="110314"/>
                  <a:pt x="142819" y="117751"/>
                </a:cubicBezTo>
                <a:cubicBezTo>
                  <a:pt x="148413" y="121176"/>
                  <a:pt x="153893" y="124715"/>
                  <a:pt x="159372" y="128254"/>
                </a:cubicBezTo>
                <a:cubicBezTo>
                  <a:pt x="162341" y="130195"/>
                  <a:pt x="162341" y="131565"/>
                  <a:pt x="159258" y="133391"/>
                </a:cubicBezTo>
                <a:cubicBezTo>
                  <a:pt x="153093" y="137044"/>
                  <a:pt x="146358" y="138072"/>
                  <a:pt x="139394" y="138072"/>
                </a:cubicBezTo>
                <a:lnTo>
                  <a:pt x="133001" y="138072"/>
                </a:lnTo>
                <a:cubicBezTo>
                  <a:pt x="132138" y="138091"/>
                  <a:pt x="131276" y="138100"/>
                  <a:pt x="130415" y="138100"/>
                </a:cubicBezTo>
                <a:cubicBezTo>
                  <a:pt x="120907" y="138100"/>
                  <a:pt x="111503" y="136941"/>
                  <a:pt x="102291" y="134533"/>
                </a:cubicBezTo>
                <a:cubicBezTo>
                  <a:pt x="93044" y="132021"/>
                  <a:pt x="83568" y="130309"/>
                  <a:pt x="74093" y="128482"/>
                </a:cubicBezTo>
                <a:cubicBezTo>
                  <a:pt x="72380" y="128254"/>
                  <a:pt x="70097" y="128482"/>
                  <a:pt x="69869" y="125400"/>
                </a:cubicBezTo>
                <a:cubicBezTo>
                  <a:pt x="69640" y="122317"/>
                  <a:pt x="71809" y="121861"/>
                  <a:pt x="73864" y="121290"/>
                </a:cubicBezTo>
                <a:cubicBezTo>
                  <a:pt x="76397" y="120645"/>
                  <a:pt x="78967" y="120428"/>
                  <a:pt x="81545" y="120428"/>
                </a:cubicBezTo>
                <a:cubicBezTo>
                  <a:pt x="85356" y="120428"/>
                  <a:pt x="89184" y="120903"/>
                  <a:pt x="92930" y="121176"/>
                </a:cubicBezTo>
                <a:cubicBezTo>
                  <a:pt x="108227" y="122203"/>
                  <a:pt x="123297" y="125057"/>
                  <a:pt x="138024" y="129624"/>
                </a:cubicBezTo>
                <a:cubicBezTo>
                  <a:pt x="140650" y="130309"/>
                  <a:pt x="143504" y="130994"/>
                  <a:pt x="146244" y="131451"/>
                </a:cubicBezTo>
                <a:cubicBezTo>
                  <a:pt x="146796" y="131573"/>
                  <a:pt x="147479" y="131926"/>
                  <a:pt x="148047" y="131926"/>
                </a:cubicBezTo>
                <a:cubicBezTo>
                  <a:pt x="148536" y="131926"/>
                  <a:pt x="148939" y="131664"/>
                  <a:pt x="149098" y="130766"/>
                </a:cubicBezTo>
                <a:cubicBezTo>
                  <a:pt x="149440" y="129396"/>
                  <a:pt x="148299" y="128596"/>
                  <a:pt x="147043" y="128254"/>
                </a:cubicBezTo>
                <a:cubicBezTo>
                  <a:pt x="142590" y="126998"/>
                  <a:pt x="138252" y="125628"/>
                  <a:pt x="133800" y="124372"/>
                </a:cubicBezTo>
                <a:cubicBezTo>
                  <a:pt x="119986" y="120377"/>
                  <a:pt x="105830" y="119121"/>
                  <a:pt x="91560" y="117979"/>
                </a:cubicBezTo>
                <a:cubicBezTo>
                  <a:pt x="88934" y="117751"/>
                  <a:pt x="86080" y="117523"/>
                  <a:pt x="83454" y="117294"/>
                </a:cubicBezTo>
                <a:cubicBezTo>
                  <a:pt x="80828" y="117066"/>
                  <a:pt x="80257" y="115810"/>
                  <a:pt x="81627" y="113527"/>
                </a:cubicBezTo>
                <a:cubicBezTo>
                  <a:pt x="84710" y="108390"/>
                  <a:pt x="89733" y="107134"/>
                  <a:pt x="95099" y="106677"/>
                </a:cubicBezTo>
                <a:cubicBezTo>
                  <a:pt x="97288" y="106497"/>
                  <a:pt x="99478" y="106408"/>
                  <a:pt x="101663" y="106408"/>
                </a:cubicBezTo>
                <a:close/>
                <a:moveTo>
                  <a:pt x="23840" y="86464"/>
                </a:moveTo>
                <a:cubicBezTo>
                  <a:pt x="25477" y="86464"/>
                  <a:pt x="25696" y="87780"/>
                  <a:pt x="25916" y="89096"/>
                </a:cubicBezTo>
                <a:cubicBezTo>
                  <a:pt x="29227" y="111130"/>
                  <a:pt x="30711" y="133049"/>
                  <a:pt x="24203" y="154740"/>
                </a:cubicBezTo>
                <a:cubicBezTo>
                  <a:pt x="24089" y="154968"/>
                  <a:pt x="23975" y="155196"/>
                  <a:pt x="23975" y="155425"/>
                </a:cubicBezTo>
                <a:cubicBezTo>
                  <a:pt x="23561" y="156667"/>
                  <a:pt x="23241" y="158097"/>
                  <a:pt x="21737" y="158097"/>
                </a:cubicBezTo>
                <a:cubicBezTo>
                  <a:pt x="21583" y="158097"/>
                  <a:pt x="21416" y="158082"/>
                  <a:pt x="21235" y="158050"/>
                </a:cubicBezTo>
                <a:cubicBezTo>
                  <a:pt x="19637" y="157708"/>
                  <a:pt x="19294" y="156338"/>
                  <a:pt x="19294" y="154968"/>
                </a:cubicBezTo>
                <a:cubicBezTo>
                  <a:pt x="19066" y="148575"/>
                  <a:pt x="18724" y="142182"/>
                  <a:pt x="18381" y="135789"/>
                </a:cubicBezTo>
                <a:cubicBezTo>
                  <a:pt x="18267" y="120263"/>
                  <a:pt x="19294" y="104851"/>
                  <a:pt x="21464" y="89553"/>
                </a:cubicBezTo>
                <a:cubicBezTo>
                  <a:pt x="21692" y="88183"/>
                  <a:pt x="21920" y="86585"/>
                  <a:pt x="23633" y="86470"/>
                </a:cubicBezTo>
                <a:cubicBezTo>
                  <a:pt x="23704" y="86466"/>
                  <a:pt x="23773" y="86464"/>
                  <a:pt x="23840" y="86464"/>
                </a:cubicBezTo>
                <a:close/>
                <a:moveTo>
                  <a:pt x="16283" y="75825"/>
                </a:moveTo>
                <a:cubicBezTo>
                  <a:pt x="16536" y="75825"/>
                  <a:pt x="16815" y="75870"/>
                  <a:pt x="17125" y="75967"/>
                </a:cubicBezTo>
                <a:cubicBezTo>
                  <a:pt x="19066" y="76652"/>
                  <a:pt x="18609" y="78479"/>
                  <a:pt x="18381" y="79963"/>
                </a:cubicBezTo>
                <a:cubicBezTo>
                  <a:pt x="17239" y="88525"/>
                  <a:pt x="16326" y="97088"/>
                  <a:pt x="15527" y="105764"/>
                </a:cubicBezTo>
                <a:cubicBezTo>
                  <a:pt x="13929" y="122660"/>
                  <a:pt x="14385" y="139670"/>
                  <a:pt x="16669" y="156566"/>
                </a:cubicBezTo>
                <a:cubicBezTo>
                  <a:pt x="16897" y="158279"/>
                  <a:pt x="17354" y="159877"/>
                  <a:pt x="15185" y="160676"/>
                </a:cubicBezTo>
                <a:cubicBezTo>
                  <a:pt x="14771" y="160800"/>
                  <a:pt x="14402" y="160857"/>
                  <a:pt x="14069" y="160857"/>
                </a:cubicBezTo>
                <a:cubicBezTo>
                  <a:pt x="12566" y="160857"/>
                  <a:pt x="11802" y="159701"/>
                  <a:pt x="10961" y="158393"/>
                </a:cubicBezTo>
                <a:cubicBezTo>
                  <a:pt x="6166" y="150744"/>
                  <a:pt x="5481" y="142068"/>
                  <a:pt x="4910" y="133391"/>
                </a:cubicBezTo>
                <a:cubicBezTo>
                  <a:pt x="4910" y="131907"/>
                  <a:pt x="4910" y="130423"/>
                  <a:pt x="4910" y="128825"/>
                </a:cubicBezTo>
                <a:cubicBezTo>
                  <a:pt x="4339" y="113527"/>
                  <a:pt x="7193" y="98800"/>
                  <a:pt x="11760" y="84301"/>
                </a:cubicBezTo>
                <a:cubicBezTo>
                  <a:pt x="12216" y="82475"/>
                  <a:pt x="12901" y="80534"/>
                  <a:pt x="13700" y="78593"/>
                </a:cubicBezTo>
                <a:cubicBezTo>
                  <a:pt x="14190" y="77419"/>
                  <a:pt x="14763" y="75825"/>
                  <a:pt x="16283" y="75825"/>
                </a:cubicBezTo>
                <a:close/>
                <a:moveTo>
                  <a:pt x="70439" y="155653"/>
                </a:moveTo>
                <a:cubicBezTo>
                  <a:pt x="80828" y="156110"/>
                  <a:pt x="91103" y="158050"/>
                  <a:pt x="101035" y="161361"/>
                </a:cubicBezTo>
                <a:cubicBezTo>
                  <a:pt x="109483" y="164101"/>
                  <a:pt x="118160" y="166042"/>
                  <a:pt x="126722" y="168211"/>
                </a:cubicBezTo>
                <a:cubicBezTo>
                  <a:pt x="128891" y="168553"/>
                  <a:pt x="130832" y="169467"/>
                  <a:pt x="132658" y="170723"/>
                </a:cubicBezTo>
                <a:cubicBezTo>
                  <a:pt x="133686" y="171522"/>
                  <a:pt x="135170" y="172435"/>
                  <a:pt x="134371" y="174147"/>
                </a:cubicBezTo>
                <a:cubicBezTo>
                  <a:pt x="133936" y="175090"/>
                  <a:pt x="133179" y="175342"/>
                  <a:pt x="132363" y="175342"/>
                </a:cubicBezTo>
                <a:cubicBezTo>
                  <a:pt x="131893" y="175342"/>
                  <a:pt x="131404" y="175258"/>
                  <a:pt x="130946" y="175175"/>
                </a:cubicBezTo>
                <a:cubicBezTo>
                  <a:pt x="124324" y="174376"/>
                  <a:pt x="117703" y="173577"/>
                  <a:pt x="111081" y="172663"/>
                </a:cubicBezTo>
                <a:cubicBezTo>
                  <a:pt x="89276" y="169581"/>
                  <a:pt x="67243" y="167983"/>
                  <a:pt x="45209" y="167868"/>
                </a:cubicBezTo>
                <a:cubicBezTo>
                  <a:pt x="42355" y="167868"/>
                  <a:pt x="39501" y="167754"/>
                  <a:pt x="36647" y="167754"/>
                </a:cubicBezTo>
                <a:cubicBezTo>
                  <a:pt x="36433" y="167740"/>
                  <a:pt x="36216" y="167736"/>
                  <a:pt x="35998" y="167736"/>
                </a:cubicBezTo>
                <a:cubicBezTo>
                  <a:pt x="35780" y="167736"/>
                  <a:pt x="35562" y="167740"/>
                  <a:pt x="35347" y="167740"/>
                </a:cubicBezTo>
                <a:cubicBezTo>
                  <a:pt x="34057" y="167740"/>
                  <a:pt x="32880" y="167612"/>
                  <a:pt x="32537" y="165814"/>
                </a:cubicBezTo>
                <a:cubicBezTo>
                  <a:pt x="32195" y="163759"/>
                  <a:pt x="34021" y="163416"/>
                  <a:pt x="35391" y="162845"/>
                </a:cubicBezTo>
                <a:cubicBezTo>
                  <a:pt x="45438" y="158050"/>
                  <a:pt x="56055" y="155653"/>
                  <a:pt x="70439" y="155653"/>
                </a:cubicBezTo>
                <a:close/>
                <a:moveTo>
                  <a:pt x="36693" y="171289"/>
                </a:moveTo>
                <a:cubicBezTo>
                  <a:pt x="37201" y="171289"/>
                  <a:pt x="37737" y="171368"/>
                  <a:pt x="38245" y="171407"/>
                </a:cubicBezTo>
                <a:cubicBezTo>
                  <a:pt x="54114" y="172092"/>
                  <a:pt x="69983" y="172777"/>
                  <a:pt x="85851" y="173577"/>
                </a:cubicBezTo>
                <a:cubicBezTo>
                  <a:pt x="90075" y="173805"/>
                  <a:pt x="94185" y="174033"/>
                  <a:pt x="98295" y="174262"/>
                </a:cubicBezTo>
                <a:cubicBezTo>
                  <a:pt x="98638" y="174262"/>
                  <a:pt x="99002" y="174240"/>
                  <a:pt x="99358" y="174240"/>
                </a:cubicBezTo>
                <a:cubicBezTo>
                  <a:pt x="100429" y="174240"/>
                  <a:pt x="101435" y="174433"/>
                  <a:pt x="101606" y="175974"/>
                </a:cubicBezTo>
                <a:cubicBezTo>
                  <a:pt x="101834" y="177801"/>
                  <a:pt x="100350" y="178371"/>
                  <a:pt x="99094" y="178942"/>
                </a:cubicBezTo>
                <a:cubicBezTo>
                  <a:pt x="92016" y="182139"/>
                  <a:pt x="84481" y="183052"/>
                  <a:pt x="76833" y="183509"/>
                </a:cubicBezTo>
                <a:cubicBezTo>
                  <a:pt x="76110" y="183547"/>
                  <a:pt x="75374" y="183559"/>
                  <a:pt x="74630" y="183559"/>
                </a:cubicBezTo>
                <a:cubicBezTo>
                  <a:pt x="73141" y="183559"/>
                  <a:pt x="71619" y="183509"/>
                  <a:pt x="70097" y="183509"/>
                </a:cubicBezTo>
                <a:cubicBezTo>
                  <a:pt x="60736" y="183509"/>
                  <a:pt x="51374" y="183052"/>
                  <a:pt x="42355" y="179970"/>
                </a:cubicBezTo>
                <a:cubicBezTo>
                  <a:pt x="40415" y="179285"/>
                  <a:pt x="38474" y="178371"/>
                  <a:pt x="36533" y="177344"/>
                </a:cubicBezTo>
                <a:cubicBezTo>
                  <a:pt x="34821" y="176659"/>
                  <a:pt x="33793" y="174832"/>
                  <a:pt x="34478" y="173006"/>
                </a:cubicBezTo>
                <a:cubicBezTo>
                  <a:pt x="34853" y="171581"/>
                  <a:pt x="35721" y="171289"/>
                  <a:pt x="36693" y="171289"/>
                </a:cubicBezTo>
                <a:close/>
                <a:moveTo>
                  <a:pt x="215117" y="0"/>
                </a:moveTo>
                <a:cubicBezTo>
                  <a:pt x="214195" y="0"/>
                  <a:pt x="213275" y="330"/>
                  <a:pt x="212572" y="962"/>
                </a:cubicBezTo>
                <a:cubicBezTo>
                  <a:pt x="200129" y="10666"/>
                  <a:pt x="189055" y="21398"/>
                  <a:pt x="184146" y="37038"/>
                </a:cubicBezTo>
                <a:cubicBezTo>
                  <a:pt x="182205" y="43203"/>
                  <a:pt x="180721" y="49482"/>
                  <a:pt x="179008" y="55761"/>
                </a:cubicBezTo>
                <a:cubicBezTo>
                  <a:pt x="178666" y="57473"/>
                  <a:pt x="177639" y="58843"/>
                  <a:pt x="176040" y="59642"/>
                </a:cubicBezTo>
                <a:cubicBezTo>
                  <a:pt x="162797" y="65693"/>
                  <a:pt x="149554" y="71743"/>
                  <a:pt x="136311" y="77794"/>
                </a:cubicBezTo>
                <a:cubicBezTo>
                  <a:pt x="135818" y="78041"/>
                  <a:pt x="135291" y="78254"/>
                  <a:pt x="134749" y="78254"/>
                </a:cubicBezTo>
                <a:cubicBezTo>
                  <a:pt x="134288" y="78254"/>
                  <a:pt x="133816" y="78100"/>
                  <a:pt x="133343" y="77680"/>
                </a:cubicBezTo>
                <a:cubicBezTo>
                  <a:pt x="132658" y="76881"/>
                  <a:pt x="132544" y="75625"/>
                  <a:pt x="133115" y="74712"/>
                </a:cubicBezTo>
                <a:cubicBezTo>
                  <a:pt x="133914" y="72200"/>
                  <a:pt x="135855" y="70259"/>
                  <a:pt x="137339" y="68204"/>
                </a:cubicBezTo>
                <a:cubicBezTo>
                  <a:pt x="142705" y="61355"/>
                  <a:pt x="147043" y="54048"/>
                  <a:pt x="147614" y="45143"/>
                </a:cubicBezTo>
                <a:cubicBezTo>
                  <a:pt x="148070" y="36581"/>
                  <a:pt x="148641" y="28019"/>
                  <a:pt x="148413" y="19457"/>
                </a:cubicBezTo>
                <a:cubicBezTo>
                  <a:pt x="148413" y="17973"/>
                  <a:pt x="148527" y="16374"/>
                  <a:pt x="146929" y="15804"/>
                </a:cubicBezTo>
                <a:cubicBezTo>
                  <a:pt x="146612" y="15690"/>
                  <a:pt x="146317" y="15640"/>
                  <a:pt x="146041" y="15640"/>
                </a:cubicBezTo>
                <a:cubicBezTo>
                  <a:pt x="144923" y="15640"/>
                  <a:pt x="144099" y="16464"/>
                  <a:pt x="143275" y="17288"/>
                </a:cubicBezTo>
                <a:cubicBezTo>
                  <a:pt x="138595" y="21968"/>
                  <a:pt x="134371" y="26992"/>
                  <a:pt x="130603" y="32243"/>
                </a:cubicBezTo>
                <a:cubicBezTo>
                  <a:pt x="120785" y="45714"/>
                  <a:pt x="117931" y="60555"/>
                  <a:pt x="122155" y="76767"/>
                </a:cubicBezTo>
                <a:cubicBezTo>
                  <a:pt x="122269" y="77566"/>
                  <a:pt x="122726" y="78365"/>
                  <a:pt x="123411" y="78821"/>
                </a:cubicBezTo>
                <a:cubicBezTo>
                  <a:pt x="126265" y="80762"/>
                  <a:pt x="125124" y="82132"/>
                  <a:pt x="122840" y="83502"/>
                </a:cubicBezTo>
                <a:lnTo>
                  <a:pt x="88135" y="103138"/>
                </a:lnTo>
                <a:cubicBezTo>
                  <a:pt x="87355" y="103564"/>
                  <a:pt x="86575" y="104077"/>
                  <a:pt x="85768" y="104077"/>
                </a:cubicBezTo>
                <a:cubicBezTo>
                  <a:pt x="85275" y="104077"/>
                  <a:pt x="84772" y="103886"/>
                  <a:pt x="84253" y="103366"/>
                </a:cubicBezTo>
                <a:cubicBezTo>
                  <a:pt x="82883" y="101997"/>
                  <a:pt x="83797" y="100741"/>
                  <a:pt x="84481" y="99485"/>
                </a:cubicBezTo>
                <a:cubicBezTo>
                  <a:pt x="87564" y="93663"/>
                  <a:pt x="90304" y="87840"/>
                  <a:pt x="90989" y="81105"/>
                </a:cubicBezTo>
                <a:cubicBezTo>
                  <a:pt x="91560" y="76196"/>
                  <a:pt x="90418" y="71515"/>
                  <a:pt x="89961" y="66720"/>
                </a:cubicBezTo>
                <a:cubicBezTo>
                  <a:pt x="88820" y="54391"/>
                  <a:pt x="88021" y="42061"/>
                  <a:pt x="85509" y="29960"/>
                </a:cubicBezTo>
                <a:cubicBezTo>
                  <a:pt x="85281" y="28818"/>
                  <a:pt x="85623" y="26992"/>
                  <a:pt x="84253" y="26649"/>
                </a:cubicBezTo>
                <a:cubicBezTo>
                  <a:pt x="84037" y="26616"/>
                  <a:pt x="83820" y="26599"/>
                  <a:pt x="83605" y="26599"/>
                </a:cubicBezTo>
                <a:cubicBezTo>
                  <a:pt x="82348" y="26599"/>
                  <a:pt x="81152" y="27158"/>
                  <a:pt x="80372" y="28133"/>
                </a:cubicBezTo>
                <a:cubicBezTo>
                  <a:pt x="79687" y="28818"/>
                  <a:pt x="79116" y="29617"/>
                  <a:pt x="78659" y="30416"/>
                </a:cubicBezTo>
                <a:cubicBezTo>
                  <a:pt x="74663" y="37609"/>
                  <a:pt x="70668" y="45029"/>
                  <a:pt x="66444" y="52107"/>
                </a:cubicBezTo>
                <a:cubicBezTo>
                  <a:pt x="61649" y="60555"/>
                  <a:pt x="58224" y="69803"/>
                  <a:pt x="56512" y="79278"/>
                </a:cubicBezTo>
                <a:cubicBezTo>
                  <a:pt x="54342" y="90923"/>
                  <a:pt x="58110" y="100627"/>
                  <a:pt x="63475" y="110901"/>
                </a:cubicBezTo>
                <a:cubicBezTo>
                  <a:pt x="63704" y="108618"/>
                  <a:pt x="63590" y="106221"/>
                  <a:pt x="63133" y="103937"/>
                </a:cubicBezTo>
                <a:cubicBezTo>
                  <a:pt x="61991" y="96745"/>
                  <a:pt x="60393" y="89667"/>
                  <a:pt x="61078" y="82361"/>
                </a:cubicBezTo>
                <a:cubicBezTo>
                  <a:pt x="61763" y="74826"/>
                  <a:pt x="63590" y="67405"/>
                  <a:pt x="66444" y="60327"/>
                </a:cubicBezTo>
                <a:cubicBezTo>
                  <a:pt x="69184" y="53477"/>
                  <a:pt x="73522" y="47541"/>
                  <a:pt x="76947" y="40805"/>
                </a:cubicBezTo>
                <a:cubicBezTo>
                  <a:pt x="77403" y="40120"/>
                  <a:pt x="77860" y="39435"/>
                  <a:pt x="78545" y="38865"/>
                </a:cubicBezTo>
                <a:cubicBezTo>
                  <a:pt x="79164" y="38431"/>
                  <a:pt x="79850" y="38233"/>
                  <a:pt x="80548" y="38233"/>
                </a:cubicBezTo>
                <a:cubicBezTo>
                  <a:pt x="81138" y="38233"/>
                  <a:pt x="81737" y="38375"/>
                  <a:pt x="82312" y="38636"/>
                </a:cubicBezTo>
                <a:cubicBezTo>
                  <a:pt x="83454" y="39093"/>
                  <a:pt x="83568" y="40234"/>
                  <a:pt x="83454" y="41376"/>
                </a:cubicBezTo>
                <a:cubicBezTo>
                  <a:pt x="83226" y="43431"/>
                  <a:pt x="83112" y="45600"/>
                  <a:pt x="82883" y="47769"/>
                </a:cubicBezTo>
                <a:cubicBezTo>
                  <a:pt x="82664" y="50476"/>
                  <a:pt x="82397" y="51589"/>
                  <a:pt x="81153" y="51589"/>
                </a:cubicBezTo>
                <a:cubicBezTo>
                  <a:pt x="80456" y="51589"/>
                  <a:pt x="79451" y="51239"/>
                  <a:pt x="77974" y="50623"/>
                </a:cubicBezTo>
                <a:cubicBezTo>
                  <a:pt x="77289" y="53249"/>
                  <a:pt x="76604" y="55875"/>
                  <a:pt x="76033" y="58615"/>
                </a:cubicBezTo>
                <a:cubicBezTo>
                  <a:pt x="72837" y="72771"/>
                  <a:pt x="68385" y="86813"/>
                  <a:pt x="70668" y="101654"/>
                </a:cubicBezTo>
                <a:cubicBezTo>
                  <a:pt x="71010" y="104051"/>
                  <a:pt x="71124" y="106449"/>
                  <a:pt x="71239" y="108846"/>
                </a:cubicBezTo>
                <a:cubicBezTo>
                  <a:pt x="71581" y="112385"/>
                  <a:pt x="70211" y="115810"/>
                  <a:pt x="67585" y="118093"/>
                </a:cubicBezTo>
                <a:cubicBezTo>
                  <a:pt x="58224" y="126770"/>
                  <a:pt x="48748" y="135560"/>
                  <a:pt x="40072" y="144922"/>
                </a:cubicBezTo>
                <a:cubicBezTo>
                  <a:pt x="38836" y="146253"/>
                  <a:pt x="37837" y="148931"/>
                  <a:pt x="35889" y="148931"/>
                </a:cubicBezTo>
                <a:cubicBezTo>
                  <a:pt x="35498" y="148931"/>
                  <a:pt x="35069" y="148823"/>
                  <a:pt x="34592" y="148575"/>
                </a:cubicBezTo>
                <a:cubicBezTo>
                  <a:pt x="31738" y="147205"/>
                  <a:pt x="32994" y="143894"/>
                  <a:pt x="33336" y="141497"/>
                </a:cubicBezTo>
                <a:cubicBezTo>
                  <a:pt x="34821" y="127569"/>
                  <a:pt x="34478" y="113641"/>
                  <a:pt x="32537" y="99942"/>
                </a:cubicBezTo>
                <a:cubicBezTo>
                  <a:pt x="30368" y="85443"/>
                  <a:pt x="25916" y="71515"/>
                  <a:pt x="25003" y="56674"/>
                </a:cubicBezTo>
                <a:cubicBezTo>
                  <a:pt x="20779" y="58044"/>
                  <a:pt x="17468" y="59870"/>
                  <a:pt x="16212" y="64437"/>
                </a:cubicBezTo>
                <a:cubicBezTo>
                  <a:pt x="14842" y="69460"/>
                  <a:pt x="12787" y="74255"/>
                  <a:pt x="10961" y="79164"/>
                </a:cubicBezTo>
                <a:cubicBezTo>
                  <a:pt x="4682" y="96060"/>
                  <a:pt x="1" y="113299"/>
                  <a:pt x="914" y="131565"/>
                </a:cubicBezTo>
                <a:cubicBezTo>
                  <a:pt x="1371" y="139670"/>
                  <a:pt x="1713" y="147776"/>
                  <a:pt x="5252" y="155196"/>
                </a:cubicBezTo>
                <a:cubicBezTo>
                  <a:pt x="7878" y="160790"/>
                  <a:pt x="9933" y="166841"/>
                  <a:pt x="15984" y="170152"/>
                </a:cubicBezTo>
                <a:cubicBezTo>
                  <a:pt x="17468" y="170837"/>
                  <a:pt x="17810" y="172892"/>
                  <a:pt x="16783" y="174147"/>
                </a:cubicBezTo>
                <a:cubicBezTo>
                  <a:pt x="15870" y="175517"/>
                  <a:pt x="15527" y="177230"/>
                  <a:pt x="15755" y="178828"/>
                </a:cubicBezTo>
                <a:cubicBezTo>
                  <a:pt x="15870" y="183509"/>
                  <a:pt x="15185" y="188075"/>
                  <a:pt x="13929" y="192528"/>
                </a:cubicBezTo>
                <a:cubicBezTo>
                  <a:pt x="13130" y="195496"/>
                  <a:pt x="11531" y="198236"/>
                  <a:pt x="11531" y="201432"/>
                </a:cubicBezTo>
                <a:lnTo>
                  <a:pt x="12901" y="201432"/>
                </a:lnTo>
                <a:cubicBezTo>
                  <a:pt x="17239" y="193669"/>
                  <a:pt x="22491" y="186477"/>
                  <a:pt x="27172" y="178942"/>
                </a:cubicBezTo>
                <a:cubicBezTo>
                  <a:pt x="28208" y="177353"/>
                  <a:pt x="29203" y="176558"/>
                  <a:pt x="30459" y="176558"/>
                </a:cubicBezTo>
                <a:cubicBezTo>
                  <a:pt x="31279" y="176558"/>
                  <a:pt x="32210" y="176896"/>
                  <a:pt x="33336" y="177572"/>
                </a:cubicBezTo>
                <a:cubicBezTo>
                  <a:pt x="44234" y="183800"/>
                  <a:pt x="55720" y="186501"/>
                  <a:pt x="67852" y="186501"/>
                </a:cubicBezTo>
                <a:cubicBezTo>
                  <a:pt x="70844" y="186501"/>
                  <a:pt x="73875" y="186336"/>
                  <a:pt x="76947" y="186020"/>
                </a:cubicBezTo>
                <a:cubicBezTo>
                  <a:pt x="97268" y="183851"/>
                  <a:pt x="117475" y="180997"/>
                  <a:pt x="137910" y="179856"/>
                </a:cubicBezTo>
                <a:cubicBezTo>
                  <a:pt x="140079" y="179856"/>
                  <a:pt x="142134" y="179285"/>
                  <a:pt x="144075" y="178371"/>
                </a:cubicBezTo>
                <a:cubicBezTo>
                  <a:pt x="145445" y="177686"/>
                  <a:pt x="146130" y="177001"/>
                  <a:pt x="144645" y="175517"/>
                </a:cubicBezTo>
                <a:cubicBezTo>
                  <a:pt x="142248" y="173120"/>
                  <a:pt x="139508" y="171065"/>
                  <a:pt x="136311" y="169695"/>
                </a:cubicBezTo>
                <a:cubicBezTo>
                  <a:pt x="122269" y="164101"/>
                  <a:pt x="107314" y="161475"/>
                  <a:pt x="92930" y="157023"/>
                </a:cubicBezTo>
                <a:cubicBezTo>
                  <a:pt x="86080" y="155082"/>
                  <a:pt x="79002" y="153941"/>
                  <a:pt x="71924" y="153712"/>
                </a:cubicBezTo>
                <a:cubicBezTo>
                  <a:pt x="70686" y="153644"/>
                  <a:pt x="69452" y="153612"/>
                  <a:pt x="68221" y="153612"/>
                </a:cubicBezTo>
                <a:cubicBezTo>
                  <a:pt x="59116" y="153612"/>
                  <a:pt x="50178" y="155381"/>
                  <a:pt x="41328" y="157594"/>
                </a:cubicBezTo>
                <a:cubicBezTo>
                  <a:pt x="40874" y="157788"/>
                  <a:pt x="40403" y="157881"/>
                  <a:pt x="39941" y="157881"/>
                </a:cubicBezTo>
                <a:cubicBezTo>
                  <a:pt x="38776" y="157881"/>
                  <a:pt x="37676" y="157287"/>
                  <a:pt x="37104" y="156224"/>
                </a:cubicBezTo>
                <a:cubicBezTo>
                  <a:pt x="35962" y="154511"/>
                  <a:pt x="37332" y="153484"/>
                  <a:pt x="38245" y="152571"/>
                </a:cubicBezTo>
                <a:cubicBezTo>
                  <a:pt x="46237" y="144123"/>
                  <a:pt x="54457" y="135789"/>
                  <a:pt x="62448" y="127341"/>
                </a:cubicBezTo>
                <a:cubicBezTo>
                  <a:pt x="63292" y="126437"/>
                  <a:pt x="64072" y="126010"/>
                  <a:pt x="64889" y="126010"/>
                </a:cubicBezTo>
                <a:cubicBezTo>
                  <a:pt x="65620" y="126010"/>
                  <a:pt x="66380" y="126351"/>
                  <a:pt x="67243" y="126998"/>
                </a:cubicBezTo>
                <a:cubicBezTo>
                  <a:pt x="69640" y="128825"/>
                  <a:pt x="72266" y="130195"/>
                  <a:pt x="75120" y="131108"/>
                </a:cubicBezTo>
                <a:cubicBezTo>
                  <a:pt x="94496" y="137632"/>
                  <a:pt x="114702" y="141000"/>
                  <a:pt x="135030" y="141000"/>
                </a:cubicBezTo>
                <a:cubicBezTo>
                  <a:pt x="138537" y="141000"/>
                  <a:pt x="142048" y="140899"/>
                  <a:pt x="145559" y="140698"/>
                </a:cubicBezTo>
                <a:cubicBezTo>
                  <a:pt x="153322" y="139899"/>
                  <a:pt x="160857" y="137958"/>
                  <a:pt x="167820" y="134647"/>
                </a:cubicBezTo>
                <a:cubicBezTo>
                  <a:pt x="170560" y="133391"/>
                  <a:pt x="170218" y="132135"/>
                  <a:pt x="168391" y="130537"/>
                </a:cubicBezTo>
                <a:cubicBezTo>
                  <a:pt x="167592" y="129852"/>
                  <a:pt x="166679" y="129167"/>
                  <a:pt x="165766" y="128596"/>
                </a:cubicBezTo>
                <a:cubicBezTo>
                  <a:pt x="159258" y="124601"/>
                  <a:pt x="152637" y="120605"/>
                  <a:pt x="146244" y="116267"/>
                </a:cubicBezTo>
                <a:cubicBezTo>
                  <a:pt x="134503" y="108114"/>
                  <a:pt x="120588" y="103790"/>
                  <a:pt x="106372" y="103790"/>
                </a:cubicBezTo>
                <a:cubicBezTo>
                  <a:pt x="105660" y="103790"/>
                  <a:pt x="104946" y="103801"/>
                  <a:pt x="104232" y="103823"/>
                </a:cubicBezTo>
                <a:cubicBezTo>
                  <a:pt x="103657" y="103823"/>
                  <a:pt x="103031" y="103926"/>
                  <a:pt x="102440" y="103926"/>
                </a:cubicBezTo>
                <a:cubicBezTo>
                  <a:pt x="101504" y="103926"/>
                  <a:pt x="100656" y="103668"/>
                  <a:pt x="100236" y="102339"/>
                </a:cubicBezTo>
                <a:cubicBezTo>
                  <a:pt x="99551" y="100284"/>
                  <a:pt x="101378" y="99599"/>
                  <a:pt x="102862" y="98686"/>
                </a:cubicBezTo>
                <a:cubicBezTo>
                  <a:pt x="111196" y="93548"/>
                  <a:pt x="119758" y="88639"/>
                  <a:pt x="128434" y="83959"/>
                </a:cubicBezTo>
                <a:cubicBezTo>
                  <a:pt x="131305" y="82375"/>
                  <a:pt x="133339" y="81499"/>
                  <a:pt x="135094" y="81499"/>
                </a:cubicBezTo>
                <a:cubicBezTo>
                  <a:pt x="137387" y="81499"/>
                  <a:pt x="139205" y="82994"/>
                  <a:pt x="141791" y="86356"/>
                </a:cubicBezTo>
                <a:cubicBezTo>
                  <a:pt x="148527" y="95147"/>
                  <a:pt x="158117" y="101197"/>
                  <a:pt x="168962" y="103366"/>
                </a:cubicBezTo>
                <a:cubicBezTo>
                  <a:pt x="179537" y="105444"/>
                  <a:pt x="190112" y="107677"/>
                  <a:pt x="200880" y="107677"/>
                </a:cubicBezTo>
                <a:cubicBezTo>
                  <a:pt x="203132" y="107677"/>
                  <a:pt x="205393" y="107579"/>
                  <a:pt x="207663" y="107362"/>
                </a:cubicBezTo>
                <a:cubicBezTo>
                  <a:pt x="212116" y="106906"/>
                  <a:pt x="214970" y="104508"/>
                  <a:pt x="217139" y="100741"/>
                </a:cubicBezTo>
                <a:cubicBezTo>
                  <a:pt x="218395" y="98457"/>
                  <a:pt x="217824" y="97202"/>
                  <a:pt x="216226" y="95489"/>
                </a:cubicBezTo>
                <a:cubicBezTo>
                  <a:pt x="205038" y="84301"/>
                  <a:pt x="191795" y="78136"/>
                  <a:pt x="175812" y="78022"/>
                </a:cubicBezTo>
                <a:cubicBezTo>
                  <a:pt x="168277" y="77908"/>
                  <a:pt x="160857" y="77452"/>
                  <a:pt x="153322" y="77223"/>
                </a:cubicBezTo>
                <a:cubicBezTo>
                  <a:pt x="152180" y="77109"/>
                  <a:pt x="150924" y="77223"/>
                  <a:pt x="150468" y="75739"/>
                </a:cubicBezTo>
                <a:cubicBezTo>
                  <a:pt x="150239" y="74369"/>
                  <a:pt x="151039" y="72999"/>
                  <a:pt x="152408" y="72657"/>
                </a:cubicBezTo>
                <a:lnTo>
                  <a:pt x="154349" y="71743"/>
                </a:lnTo>
                <a:cubicBezTo>
                  <a:pt x="163939" y="67291"/>
                  <a:pt x="173643" y="63067"/>
                  <a:pt x="183118" y="58501"/>
                </a:cubicBezTo>
                <a:cubicBezTo>
                  <a:pt x="184919" y="57600"/>
                  <a:pt x="186878" y="57141"/>
                  <a:pt x="188829" y="57141"/>
                </a:cubicBezTo>
                <a:cubicBezTo>
                  <a:pt x="190588" y="57141"/>
                  <a:pt x="192340" y="57514"/>
                  <a:pt x="193964" y="58272"/>
                </a:cubicBezTo>
                <a:cubicBezTo>
                  <a:pt x="202983" y="62040"/>
                  <a:pt x="212572" y="64323"/>
                  <a:pt x="222276" y="64894"/>
                </a:cubicBezTo>
                <a:cubicBezTo>
                  <a:pt x="225117" y="65105"/>
                  <a:pt x="227957" y="65209"/>
                  <a:pt x="230793" y="65209"/>
                </a:cubicBezTo>
                <a:cubicBezTo>
                  <a:pt x="247899" y="65209"/>
                  <a:pt x="264814" y="61393"/>
                  <a:pt x="280385" y="54048"/>
                </a:cubicBezTo>
                <a:cubicBezTo>
                  <a:pt x="281184" y="53706"/>
                  <a:pt x="282212" y="53477"/>
                  <a:pt x="282212" y="52107"/>
                </a:cubicBezTo>
                <a:lnTo>
                  <a:pt x="281184" y="52107"/>
                </a:lnTo>
                <a:cubicBezTo>
                  <a:pt x="279988" y="52261"/>
                  <a:pt x="279104" y="52373"/>
                  <a:pt x="278466" y="52373"/>
                </a:cubicBezTo>
                <a:cubicBezTo>
                  <a:pt x="276728" y="52373"/>
                  <a:pt x="276802" y="51543"/>
                  <a:pt x="277303" y="48454"/>
                </a:cubicBezTo>
                <a:cubicBezTo>
                  <a:pt x="277531" y="47313"/>
                  <a:pt x="277189" y="46970"/>
                  <a:pt x="276275" y="46628"/>
                </a:cubicBezTo>
                <a:cubicBezTo>
                  <a:pt x="266627" y="42961"/>
                  <a:pt x="256978" y="39784"/>
                  <a:pt x="246709" y="39784"/>
                </a:cubicBezTo>
                <a:cubicBezTo>
                  <a:pt x="244828" y="39784"/>
                  <a:pt x="242926" y="39891"/>
                  <a:pt x="240999" y="40120"/>
                </a:cubicBezTo>
                <a:cubicBezTo>
                  <a:pt x="228555" y="41719"/>
                  <a:pt x="216454" y="44687"/>
                  <a:pt x="204695" y="49025"/>
                </a:cubicBezTo>
                <a:cubicBezTo>
                  <a:pt x="204020" y="49270"/>
                  <a:pt x="203312" y="49615"/>
                  <a:pt x="202642" y="49615"/>
                </a:cubicBezTo>
                <a:cubicBezTo>
                  <a:pt x="202065" y="49615"/>
                  <a:pt x="201517" y="49360"/>
                  <a:pt x="201042" y="48568"/>
                </a:cubicBezTo>
                <a:cubicBezTo>
                  <a:pt x="200014" y="47084"/>
                  <a:pt x="200814" y="45828"/>
                  <a:pt x="201727" y="44687"/>
                </a:cubicBezTo>
                <a:cubicBezTo>
                  <a:pt x="202184" y="44230"/>
                  <a:pt x="202640" y="43659"/>
                  <a:pt x="203211" y="43203"/>
                </a:cubicBezTo>
                <a:cubicBezTo>
                  <a:pt x="208919" y="37837"/>
                  <a:pt x="213372" y="31101"/>
                  <a:pt x="215769" y="23681"/>
                </a:cubicBezTo>
                <a:cubicBezTo>
                  <a:pt x="217824" y="17744"/>
                  <a:pt x="218966" y="11694"/>
                  <a:pt x="219308" y="5529"/>
                </a:cubicBezTo>
                <a:cubicBezTo>
                  <a:pt x="219650" y="3474"/>
                  <a:pt x="218623" y="1419"/>
                  <a:pt x="216796" y="392"/>
                </a:cubicBezTo>
                <a:cubicBezTo>
                  <a:pt x="216270" y="128"/>
                  <a:pt x="215693" y="0"/>
                  <a:pt x="21511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17" name="Google Shape;317;p13"/>
          <p:cNvGrpSpPr/>
          <p:nvPr/>
        </p:nvGrpSpPr>
        <p:grpSpPr>
          <a:xfrm>
            <a:off x="227850" y="2419407"/>
            <a:ext cx="1382100" cy="789295"/>
            <a:chOff x="275025" y="537489"/>
            <a:chExt cx="1626574" cy="928910"/>
          </a:xfrm>
        </p:grpSpPr>
        <p:sp>
          <p:nvSpPr>
            <p:cNvPr id="318" name="Google Shape;318;p13"/>
            <p:cNvSpPr/>
            <p:nvPr/>
          </p:nvSpPr>
          <p:spPr>
            <a:xfrm>
              <a:off x="319102" y="557201"/>
              <a:ext cx="1539514" cy="885928"/>
            </a:xfrm>
            <a:custGeom>
              <a:rect b="b" l="l" r="r" t="t"/>
              <a:pathLst>
                <a:path extrusionOk="0" h="9708" w="16870">
                  <a:moveTo>
                    <a:pt x="8563" y="0"/>
                  </a:moveTo>
                  <a:cubicBezTo>
                    <a:pt x="7949" y="0"/>
                    <a:pt x="7376" y="325"/>
                    <a:pt x="7061" y="860"/>
                  </a:cubicBezTo>
                  <a:cubicBezTo>
                    <a:pt x="6888" y="1170"/>
                    <a:pt x="6923" y="1538"/>
                    <a:pt x="7026" y="1860"/>
                  </a:cubicBezTo>
                  <a:cubicBezTo>
                    <a:pt x="7107" y="2148"/>
                    <a:pt x="7268" y="2412"/>
                    <a:pt x="7498" y="2608"/>
                  </a:cubicBezTo>
                  <a:cubicBezTo>
                    <a:pt x="7681" y="2747"/>
                    <a:pt x="7910" y="2817"/>
                    <a:pt x="8137" y="2817"/>
                  </a:cubicBezTo>
                  <a:cubicBezTo>
                    <a:pt x="8507" y="2817"/>
                    <a:pt x="8869" y="2630"/>
                    <a:pt x="9004" y="2251"/>
                  </a:cubicBezTo>
                  <a:cubicBezTo>
                    <a:pt x="9108" y="1998"/>
                    <a:pt x="9027" y="1699"/>
                    <a:pt x="8809" y="1538"/>
                  </a:cubicBezTo>
                  <a:cubicBezTo>
                    <a:pt x="8626" y="1394"/>
                    <a:pt x="8399" y="1350"/>
                    <a:pt x="8173" y="1350"/>
                  </a:cubicBezTo>
                  <a:cubicBezTo>
                    <a:pt x="8057" y="1350"/>
                    <a:pt x="7941" y="1362"/>
                    <a:pt x="7831" y="1377"/>
                  </a:cubicBezTo>
                  <a:cubicBezTo>
                    <a:pt x="7823" y="1379"/>
                    <a:pt x="7815" y="1379"/>
                    <a:pt x="7807" y="1379"/>
                  </a:cubicBezTo>
                  <a:cubicBezTo>
                    <a:pt x="7676" y="1379"/>
                    <a:pt x="7632" y="1202"/>
                    <a:pt x="7762" y="1159"/>
                  </a:cubicBezTo>
                  <a:cubicBezTo>
                    <a:pt x="7901" y="1122"/>
                    <a:pt x="8049" y="1102"/>
                    <a:pt x="8197" y="1102"/>
                  </a:cubicBezTo>
                  <a:cubicBezTo>
                    <a:pt x="8515" y="1102"/>
                    <a:pt x="8834" y="1196"/>
                    <a:pt x="9062" y="1423"/>
                  </a:cubicBezTo>
                  <a:cubicBezTo>
                    <a:pt x="9326" y="1711"/>
                    <a:pt x="9372" y="2136"/>
                    <a:pt x="9165" y="2470"/>
                  </a:cubicBezTo>
                  <a:cubicBezTo>
                    <a:pt x="8946" y="2856"/>
                    <a:pt x="8551" y="3044"/>
                    <a:pt x="8149" y="3044"/>
                  </a:cubicBezTo>
                  <a:cubicBezTo>
                    <a:pt x="7832" y="3044"/>
                    <a:pt x="7511" y="2928"/>
                    <a:pt x="7268" y="2700"/>
                  </a:cubicBezTo>
                  <a:cubicBezTo>
                    <a:pt x="7003" y="2447"/>
                    <a:pt x="6831" y="2125"/>
                    <a:pt x="6762" y="1768"/>
                  </a:cubicBezTo>
                  <a:cubicBezTo>
                    <a:pt x="6716" y="1561"/>
                    <a:pt x="6704" y="1354"/>
                    <a:pt x="6727" y="1159"/>
                  </a:cubicBezTo>
                  <a:cubicBezTo>
                    <a:pt x="6578" y="1136"/>
                    <a:pt x="6428" y="1136"/>
                    <a:pt x="6267" y="1136"/>
                  </a:cubicBezTo>
                  <a:cubicBezTo>
                    <a:pt x="6095" y="1147"/>
                    <a:pt x="5922" y="1182"/>
                    <a:pt x="5761" y="1228"/>
                  </a:cubicBezTo>
                  <a:cubicBezTo>
                    <a:pt x="5175" y="1377"/>
                    <a:pt x="4692" y="1814"/>
                    <a:pt x="4508" y="2389"/>
                  </a:cubicBezTo>
                  <a:cubicBezTo>
                    <a:pt x="4336" y="2953"/>
                    <a:pt x="4462" y="3562"/>
                    <a:pt x="4853" y="4011"/>
                  </a:cubicBezTo>
                  <a:cubicBezTo>
                    <a:pt x="4934" y="4092"/>
                    <a:pt x="4860" y="4215"/>
                    <a:pt x="4769" y="4215"/>
                  </a:cubicBezTo>
                  <a:cubicBezTo>
                    <a:pt x="4744" y="4215"/>
                    <a:pt x="4717" y="4206"/>
                    <a:pt x="4692" y="4183"/>
                  </a:cubicBezTo>
                  <a:cubicBezTo>
                    <a:pt x="4474" y="3976"/>
                    <a:pt x="4313" y="3723"/>
                    <a:pt x="4232" y="3436"/>
                  </a:cubicBezTo>
                  <a:cubicBezTo>
                    <a:pt x="4041" y="3370"/>
                    <a:pt x="3842" y="3338"/>
                    <a:pt x="3642" y="3338"/>
                  </a:cubicBezTo>
                  <a:cubicBezTo>
                    <a:pt x="3493" y="3338"/>
                    <a:pt x="3344" y="3355"/>
                    <a:pt x="3197" y="3390"/>
                  </a:cubicBezTo>
                  <a:cubicBezTo>
                    <a:pt x="1967" y="3666"/>
                    <a:pt x="1150" y="4770"/>
                    <a:pt x="0" y="5207"/>
                  </a:cubicBezTo>
                  <a:cubicBezTo>
                    <a:pt x="587" y="5563"/>
                    <a:pt x="886" y="6242"/>
                    <a:pt x="1277" y="6793"/>
                  </a:cubicBezTo>
                  <a:cubicBezTo>
                    <a:pt x="1702" y="7414"/>
                    <a:pt x="2381" y="7943"/>
                    <a:pt x="3151" y="8035"/>
                  </a:cubicBezTo>
                  <a:cubicBezTo>
                    <a:pt x="3228" y="8045"/>
                    <a:pt x="3305" y="8050"/>
                    <a:pt x="3381" y="8050"/>
                  </a:cubicBezTo>
                  <a:cubicBezTo>
                    <a:pt x="4032" y="8050"/>
                    <a:pt x="4636" y="7704"/>
                    <a:pt x="4945" y="7127"/>
                  </a:cubicBezTo>
                  <a:cubicBezTo>
                    <a:pt x="5129" y="6805"/>
                    <a:pt x="5140" y="6414"/>
                    <a:pt x="5002" y="6081"/>
                  </a:cubicBezTo>
                  <a:cubicBezTo>
                    <a:pt x="4869" y="5791"/>
                    <a:pt x="4573" y="5620"/>
                    <a:pt x="4262" y="5620"/>
                  </a:cubicBezTo>
                  <a:cubicBezTo>
                    <a:pt x="4252" y="5620"/>
                    <a:pt x="4242" y="5620"/>
                    <a:pt x="4232" y="5621"/>
                  </a:cubicBezTo>
                  <a:cubicBezTo>
                    <a:pt x="3910" y="5632"/>
                    <a:pt x="3634" y="5839"/>
                    <a:pt x="3542" y="6138"/>
                  </a:cubicBezTo>
                  <a:cubicBezTo>
                    <a:pt x="3439" y="6437"/>
                    <a:pt x="3508" y="6782"/>
                    <a:pt x="3726" y="7012"/>
                  </a:cubicBezTo>
                  <a:cubicBezTo>
                    <a:pt x="3807" y="7093"/>
                    <a:pt x="3733" y="7202"/>
                    <a:pt x="3643" y="7202"/>
                  </a:cubicBezTo>
                  <a:cubicBezTo>
                    <a:pt x="3617" y="7202"/>
                    <a:pt x="3590" y="7193"/>
                    <a:pt x="3565" y="7173"/>
                  </a:cubicBezTo>
                  <a:cubicBezTo>
                    <a:pt x="3243" y="6874"/>
                    <a:pt x="3140" y="6414"/>
                    <a:pt x="3301" y="6012"/>
                  </a:cubicBezTo>
                  <a:cubicBezTo>
                    <a:pt x="3447" y="5618"/>
                    <a:pt x="3824" y="5367"/>
                    <a:pt x="4249" y="5367"/>
                  </a:cubicBezTo>
                  <a:cubicBezTo>
                    <a:pt x="4259" y="5367"/>
                    <a:pt x="4269" y="5367"/>
                    <a:pt x="4278" y="5368"/>
                  </a:cubicBezTo>
                  <a:cubicBezTo>
                    <a:pt x="4658" y="5368"/>
                    <a:pt x="5002" y="5563"/>
                    <a:pt x="5198" y="5897"/>
                  </a:cubicBezTo>
                  <a:cubicBezTo>
                    <a:pt x="5405" y="6288"/>
                    <a:pt x="5416" y="6747"/>
                    <a:pt x="5232" y="7150"/>
                  </a:cubicBezTo>
                  <a:cubicBezTo>
                    <a:pt x="5106" y="7437"/>
                    <a:pt x="4911" y="7679"/>
                    <a:pt x="4658" y="7874"/>
                  </a:cubicBezTo>
                  <a:cubicBezTo>
                    <a:pt x="5014" y="7966"/>
                    <a:pt x="5336" y="8139"/>
                    <a:pt x="5612" y="8392"/>
                  </a:cubicBezTo>
                  <a:cubicBezTo>
                    <a:pt x="6014" y="8725"/>
                    <a:pt x="6348" y="9139"/>
                    <a:pt x="6819" y="9392"/>
                  </a:cubicBezTo>
                  <a:cubicBezTo>
                    <a:pt x="7195" y="9595"/>
                    <a:pt x="7624" y="9707"/>
                    <a:pt x="8048" y="9707"/>
                  </a:cubicBezTo>
                  <a:cubicBezTo>
                    <a:pt x="8466" y="9707"/>
                    <a:pt x="8880" y="9598"/>
                    <a:pt x="9234" y="9358"/>
                  </a:cubicBezTo>
                  <a:cubicBezTo>
                    <a:pt x="9867" y="8909"/>
                    <a:pt x="10246" y="8070"/>
                    <a:pt x="10016" y="7322"/>
                  </a:cubicBezTo>
                  <a:cubicBezTo>
                    <a:pt x="9867" y="6885"/>
                    <a:pt x="9487" y="6575"/>
                    <a:pt x="9039" y="6517"/>
                  </a:cubicBezTo>
                  <a:cubicBezTo>
                    <a:pt x="8979" y="6508"/>
                    <a:pt x="8920" y="6503"/>
                    <a:pt x="8862" y="6503"/>
                  </a:cubicBezTo>
                  <a:cubicBezTo>
                    <a:pt x="8501" y="6503"/>
                    <a:pt x="8166" y="6682"/>
                    <a:pt x="7958" y="6989"/>
                  </a:cubicBezTo>
                  <a:cubicBezTo>
                    <a:pt x="7739" y="7311"/>
                    <a:pt x="7751" y="7736"/>
                    <a:pt x="7992" y="8047"/>
                  </a:cubicBezTo>
                  <a:cubicBezTo>
                    <a:pt x="8234" y="8334"/>
                    <a:pt x="8590" y="8507"/>
                    <a:pt x="8958" y="8530"/>
                  </a:cubicBezTo>
                  <a:cubicBezTo>
                    <a:pt x="9131" y="8530"/>
                    <a:pt x="9131" y="8771"/>
                    <a:pt x="8958" y="8771"/>
                  </a:cubicBezTo>
                  <a:cubicBezTo>
                    <a:pt x="8930" y="8774"/>
                    <a:pt x="8903" y="8776"/>
                    <a:pt x="8875" y="8776"/>
                  </a:cubicBezTo>
                  <a:cubicBezTo>
                    <a:pt x="8798" y="8776"/>
                    <a:pt x="8720" y="8765"/>
                    <a:pt x="8636" y="8748"/>
                  </a:cubicBezTo>
                  <a:cubicBezTo>
                    <a:pt x="8211" y="8656"/>
                    <a:pt x="7843" y="8380"/>
                    <a:pt x="7647" y="7989"/>
                  </a:cubicBezTo>
                  <a:cubicBezTo>
                    <a:pt x="7463" y="7575"/>
                    <a:pt x="7532" y="7081"/>
                    <a:pt x="7831" y="6736"/>
                  </a:cubicBezTo>
                  <a:cubicBezTo>
                    <a:pt x="8090" y="6412"/>
                    <a:pt x="8469" y="6265"/>
                    <a:pt x="8853" y="6265"/>
                  </a:cubicBezTo>
                  <a:cubicBezTo>
                    <a:pt x="9424" y="6265"/>
                    <a:pt x="10008" y="6589"/>
                    <a:pt x="10235" y="7138"/>
                  </a:cubicBezTo>
                  <a:cubicBezTo>
                    <a:pt x="10373" y="7483"/>
                    <a:pt x="10396" y="7851"/>
                    <a:pt x="10315" y="8208"/>
                  </a:cubicBezTo>
                  <a:cubicBezTo>
                    <a:pt x="10580" y="8369"/>
                    <a:pt x="10878" y="8484"/>
                    <a:pt x="11189" y="8541"/>
                  </a:cubicBezTo>
                  <a:cubicBezTo>
                    <a:pt x="11325" y="8567"/>
                    <a:pt x="11462" y="8579"/>
                    <a:pt x="11600" y="8579"/>
                  </a:cubicBezTo>
                  <a:cubicBezTo>
                    <a:pt x="12078" y="8579"/>
                    <a:pt x="12555" y="8427"/>
                    <a:pt x="12948" y="8150"/>
                  </a:cubicBezTo>
                  <a:cubicBezTo>
                    <a:pt x="13431" y="7794"/>
                    <a:pt x="13776" y="7288"/>
                    <a:pt x="13926" y="6713"/>
                  </a:cubicBezTo>
                  <a:cubicBezTo>
                    <a:pt x="13939" y="6668"/>
                    <a:pt x="13970" y="6650"/>
                    <a:pt x="14002" y="6650"/>
                  </a:cubicBezTo>
                  <a:cubicBezTo>
                    <a:pt x="14052" y="6650"/>
                    <a:pt x="14105" y="6696"/>
                    <a:pt x="14098" y="6759"/>
                  </a:cubicBezTo>
                  <a:cubicBezTo>
                    <a:pt x="14041" y="7127"/>
                    <a:pt x="13903" y="7472"/>
                    <a:pt x="13684" y="7771"/>
                  </a:cubicBezTo>
                  <a:cubicBezTo>
                    <a:pt x="13772" y="7785"/>
                    <a:pt x="13860" y="7793"/>
                    <a:pt x="13949" y="7793"/>
                  </a:cubicBezTo>
                  <a:cubicBezTo>
                    <a:pt x="14140" y="7793"/>
                    <a:pt x="14331" y="7757"/>
                    <a:pt x="14512" y="7679"/>
                  </a:cubicBezTo>
                  <a:cubicBezTo>
                    <a:pt x="15064" y="7460"/>
                    <a:pt x="15467" y="7012"/>
                    <a:pt x="15835" y="6563"/>
                  </a:cubicBezTo>
                  <a:cubicBezTo>
                    <a:pt x="16019" y="6345"/>
                    <a:pt x="16214" y="6138"/>
                    <a:pt x="16409" y="5943"/>
                  </a:cubicBezTo>
                  <a:cubicBezTo>
                    <a:pt x="16559" y="5816"/>
                    <a:pt x="16708" y="5701"/>
                    <a:pt x="16869" y="5609"/>
                  </a:cubicBezTo>
                  <a:cubicBezTo>
                    <a:pt x="16318" y="5368"/>
                    <a:pt x="15950" y="4804"/>
                    <a:pt x="15524" y="4390"/>
                  </a:cubicBezTo>
                  <a:cubicBezTo>
                    <a:pt x="15260" y="4137"/>
                    <a:pt x="14984" y="3907"/>
                    <a:pt x="14685" y="3712"/>
                  </a:cubicBezTo>
                  <a:cubicBezTo>
                    <a:pt x="14386" y="3505"/>
                    <a:pt x="14064" y="3344"/>
                    <a:pt x="13730" y="3240"/>
                  </a:cubicBezTo>
                  <a:cubicBezTo>
                    <a:pt x="13583" y="3198"/>
                    <a:pt x="13434" y="3178"/>
                    <a:pt x="13286" y="3178"/>
                  </a:cubicBezTo>
                  <a:cubicBezTo>
                    <a:pt x="13109" y="3178"/>
                    <a:pt x="12933" y="3207"/>
                    <a:pt x="12764" y="3263"/>
                  </a:cubicBezTo>
                  <a:cubicBezTo>
                    <a:pt x="12477" y="3367"/>
                    <a:pt x="12235" y="3585"/>
                    <a:pt x="12109" y="3861"/>
                  </a:cubicBezTo>
                  <a:cubicBezTo>
                    <a:pt x="11982" y="4137"/>
                    <a:pt x="11994" y="4459"/>
                    <a:pt x="12132" y="4724"/>
                  </a:cubicBezTo>
                  <a:cubicBezTo>
                    <a:pt x="12270" y="4965"/>
                    <a:pt x="12523" y="5115"/>
                    <a:pt x="12787" y="5126"/>
                  </a:cubicBezTo>
                  <a:cubicBezTo>
                    <a:pt x="12797" y="5127"/>
                    <a:pt x="12807" y="5127"/>
                    <a:pt x="12817" y="5127"/>
                  </a:cubicBezTo>
                  <a:cubicBezTo>
                    <a:pt x="13059" y="5127"/>
                    <a:pt x="13286" y="4991"/>
                    <a:pt x="13397" y="4781"/>
                  </a:cubicBezTo>
                  <a:cubicBezTo>
                    <a:pt x="13512" y="4563"/>
                    <a:pt x="13500" y="4310"/>
                    <a:pt x="13362" y="4114"/>
                  </a:cubicBezTo>
                  <a:cubicBezTo>
                    <a:pt x="13292" y="4018"/>
                    <a:pt x="13395" y="3902"/>
                    <a:pt x="13494" y="3902"/>
                  </a:cubicBezTo>
                  <a:cubicBezTo>
                    <a:pt x="13525" y="3902"/>
                    <a:pt x="13556" y="3914"/>
                    <a:pt x="13581" y="3942"/>
                  </a:cubicBezTo>
                  <a:cubicBezTo>
                    <a:pt x="13788" y="4229"/>
                    <a:pt x="13811" y="4609"/>
                    <a:pt x="13638" y="4919"/>
                  </a:cubicBezTo>
                  <a:cubicBezTo>
                    <a:pt x="13480" y="5205"/>
                    <a:pt x="13175" y="5383"/>
                    <a:pt x="12850" y="5383"/>
                  </a:cubicBezTo>
                  <a:cubicBezTo>
                    <a:pt x="12821" y="5383"/>
                    <a:pt x="12793" y="5382"/>
                    <a:pt x="12764" y="5379"/>
                  </a:cubicBezTo>
                  <a:cubicBezTo>
                    <a:pt x="12442" y="5356"/>
                    <a:pt x="12143" y="5184"/>
                    <a:pt x="11948" y="4931"/>
                  </a:cubicBezTo>
                  <a:cubicBezTo>
                    <a:pt x="11752" y="4632"/>
                    <a:pt x="11706" y="4264"/>
                    <a:pt x="11810" y="3919"/>
                  </a:cubicBezTo>
                  <a:cubicBezTo>
                    <a:pt x="11959" y="3447"/>
                    <a:pt x="12350" y="3091"/>
                    <a:pt x="12822" y="2976"/>
                  </a:cubicBezTo>
                  <a:cubicBezTo>
                    <a:pt x="12799" y="2872"/>
                    <a:pt x="12776" y="2780"/>
                    <a:pt x="12753" y="2688"/>
                  </a:cubicBezTo>
                  <a:cubicBezTo>
                    <a:pt x="12707" y="2562"/>
                    <a:pt x="12649" y="2435"/>
                    <a:pt x="12580" y="2309"/>
                  </a:cubicBezTo>
                  <a:cubicBezTo>
                    <a:pt x="12339" y="1883"/>
                    <a:pt x="11959" y="1538"/>
                    <a:pt x="11499" y="1354"/>
                  </a:cubicBezTo>
                  <a:cubicBezTo>
                    <a:pt x="11213" y="1236"/>
                    <a:pt x="10910" y="1176"/>
                    <a:pt x="10603" y="1176"/>
                  </a:cubicBezTo>
                  <a:cubicBezTo>
                    <a:pt x="10404" y="1176"/>
                    <a:pt x="10203" y="1201"/>
                    <a:pt x="10005" y="1251"/>
                  </a:cubicBezTo>
                  <a:cubicBezTo>
                    <a:pt x="9993" y="1366"/>
                    <a:pt x="9970" y="1469"/>
                    <a:pt x="9924" y="1584"/>
                  </a:cubicBezTo>
                  <a:cubicBezTo>
                    <a:pt x="9913" y="1603"/>
                    <a:pt x="9895" y="1610"/>
                    <a:pt x="9877" y="1610"/>
                  </a:cubicBezTo>
                  <a:cubicBezTo>
                    <a:pt x="9837" y="1610"/>
                    <a:pt x="9793" y="1574"/>
                    <a:pt x="9809" y="1527"/>
                  </a:cubicBezTo>
                  <a:cubicBezTo>
                    <a:pt x="9913" y="1193"/>
                    <a:pt x="9855" y="814"/>
                    <a:pt x="9648" y="527"/>
                  </a:cubicBezTo>
                  <a:cubicBezTo>
                    <a:pt x="9430" y="228"/>
                    <a:pt x="9096" y="44"/>
                    <a:pt x="8740" y="9"/>
                  </a:cubicBezTo>
                  <a:cubicBezTo>
                    <a:pt x="8681" y="3"/>
                    <a:pt x="8622" y="0"/>
                    <a:pt x="85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13"/>
            <p:cNvSpPr/>
            <p:nvPr/>
          </p:nvSpPr>
          <p:spPr>
            <a:xfrm>
              <a:off x="887820" y="646086"/>
              <a:ext cx="228874" cy="194652"/>
            </a:xfrm>
            <a:custGeom>
              <a:rect b="b" l="l" r="r" t="t"/>
              <a:pathLst>
                <a:path extrusionOk="0" h="2133" w="2508">
                  <a:moveTo>
                    <a:pt x="265" y="1"/>
                  </a:moveTo>
                  <a:cubicBezTo>
                    <a:pt x="171" y="1"/>
                    <a:pt x="115" y="49"/>
                    <a:pt x="28" y="49"/>
                  </a:cubicBezTo>
                  <a:cubicBezTo>
                    <a:pt x="19" y="49"/>
                    <a:pt x="10" y="48"/>
                    <a:pt x="1" y="47"/>
                  </a:cubicBezTo>
                  <a:lnTo>
                    <a:pt x="1" y="47"/>
                  </a:lnTo>
                  <a:cubicBezTo>
                    <a:pt x="24" y="484"/>
                    <a:pt x="139" y="898"/>
                    <a:pt x="346" y="1289"/>
                  </a:cubicBezTo>
                  <a:cubicBezTo>
                    <a:pt x="553" y="1668"/>
                    <a:pt x="898" y="1956"/>
                    <a:pt x="1312" y="2082"/>
                  </a:cubicBezTo>
                  <a:cubicBezTo>
                    <a:pt x="1426" y="2116"/>
                    <a:pt x="1543" y="2133"/>
                    <a:pt x="1659" y="2133"/>
                  </a:cubicBezTo>
                  <a:cubicBezTo>
                    <a:pt x="1974" y="2133"/>
                    <a:pt x="2281" y="2010"/>
                    <a:pt x="2508" y="1783"/>
                  </a:cubicBezTo>
                  <a:lnTo>
                    <a:pt x="2508" y="1783"/>
                  </a:lnTo>
                  <a:cubicBezTo>
                    <a:pt x="2337" y="1834"/>
                    <a:pt x="2159" y="1860"/>
                    <a:pt x="1980" y="1860"/>
                  </a:cubicBezTo>
                  <a:cubicBezTo>
                    <a:pt x="1834" y="1860"/>
                    <a:pt x="1687" y="1843"/>
                    <a:pt x="1542" y="1806"/>
                  </a:cubicBezTo>
                  <a:cubicBezTo>
                    <a:pt x="1427" y="1783"/>
                    <a:pt x="1312" y="1737"/>
                    <a:pt x="1208" y="1680"/>
                  </a:cubicBezTo>
                  <a:cubicBezTo>
                    <a:pt x="978" y="1507"/>
                    <a:pt x="794" y="1277"/>
                    <a:pt x="702" y="1013"/>
                  </a:cubicBezTo>
                  <a:cubicBezTo>
                    <a:pt x="576" y="725"/>
                    <a:pt x="495" y="392"/>
                    <a:pt x="622" y="104"/>
                  </a:cubicBezTo>
                  <a:cubicBezTo>
                    <a:pt x="507" y="47"/>
                    <a:pt x="392" y="12"/>
                    <a:pt x="2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13"/>
            <p:cNvSpPr/>
            <p:nvPr/>
          </p:nvSpPr>
          <p:spPr>
            <a:xfrm>
              <a:off x="1398862" y="893759"/>
              <a:ext cx="158606" cy="139533"/>
            </a:xfrm>
            <a:custGeom>
              <a:rect b="b" l="l" r="r" t="t"/>
              <a:pathLst>
                <a:path extrusionOk="0" h="1529" w="1738">
                  <a:moveTo>
                    <a:pt x="219" y="1"/>
                  </a:moveTo>
                  <a:lnTo>
                    <a:pt x="219" y="1"/>
                  </a:lnTo>
                  <a:cubicBezTo>
                    <a:pt x="58" y="231"/>
                    <a:pt x="1" y="518"/>
                    <a:pt x="47" y="794"/>
                  </a:cubicBezTo>
                  <a:cubicBezTo>
                    <a:pt x="139" y="1128"/>
                    <a:pt x="380" y="1392"/>
                    <a:pt x="714" y="1484"/>
                  </a:cubicBezTo>
                  <a:cubicBezTo>
                    <a:pt x="807" y="1514"/>
                    <a:pt x="903" y="1528"/>
                    <a:pt x="998" y="1528"/>
                  </a:cubicBezTo>
                  <a:cubicBezTo>
                    <a:pt x="1125" y="1528"/>
                    <a:pt x="1251" y="1502"/>
                    <a:pt x="1369" y="1450"/>
                  </a:cubicBezTo>
                  <a:cubicBezTo>
                    <a:pt x="1576" y="1358"/>
                    <a:pt x="1714" y="1162"/>
                    <a:pt x="1737" y="932"/>
                  </a:cubicBezTo>
                  <a:lnTo>
                    <a:pt x="1737" y="932"/>
                  </a:lnTo>
                  <a:cubicBezTo>
                    <a:pt x="1546" y="1073"/>
                    <a:pt x="1311" y="1143"/>
                    <a:pt x="1078" y="1143"/>
                  </a:cubicBezTo>
                  <a:cubicBezTo>
                    <a:pt x="1045" y="1143"/>
                    <a:pt x="1011" y="1142"/>
                    <a:pt x="978" y="1139"/>
                  </a:cubicBezTo>
                  <a:cubicBezTo>
                    <a:pt x="702" y="1105"/>
                    <a:pt x="461" y="944"/>
                    <a:pt x="311" y="714"/>
                  </a:cubicBezTo>
                  <a:cubicBezTo>
                    <a:pt x="242" y="599"/>
                    <a:pt x="208" y="472"/>
                    <a:pt x="208" y="346"/>
                  </a:cubicBezTo>
                  <a:cubicBezTo>
                    <a:pt x="196" y="265"/>
                    <a:pt x="277" y="35"/>
                    <a:pt x="2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13"/>
            <p:cNvSpPr/>
            <p:nvPr/>
          </p:nvSpPr>
          <p:spPr>
            <a:xfrm>
              <a:off x="275025" y="537489"/>
              <a:ext cx="1626574" cy="928910"/>
            </a:xfrm>
            <a:custGeom>
              <a:rect b="b" l="l" r="r" t="t"/>
              <a:pathLst>
                <a:path extrusionOk="0" h="10179" w="17824">
                  <a:moveTo>
                    <a:pt x="9046" y="216"/>
                  </a:moveTo>
                  <a:cubicBezTo>
                    <a:pt x="9105" y="216"/>
                    <a:pt x="9164" y="219"/>
                    <a:pt x="9223" y="225"/>
                  </a:cubicBezTo>
                  <a:cubicBezTo>
                    <a:pt x="9579" y="260"/>
                    <a:pt x="9913" y="444"/>
                    <a:pt x="10131" y="743"/>
                  </a:cubicBezTo>
                  <a:cubicBezTo>
                    <a:pt x="10338" y="1030"/>
                    <a:pt x="10396" y="1409"/>
                    <a:pt x="10292" y="1743"/>
                  </a:cubicBezTo>
                  <a:cubicBezTo>
                    <a:pt x="10276" y="1790"/>
                    <a:pt x="10320" y="1826"/>
                    <a:pt x="10360" y="1826"/>
                  </a:cubicBezTo>
                  <a:cubicBezTo>
                    <a:pt x="10378" y="1826"/>
                    <a:pt x="10396" y="1819"/>
                    <a:pt x="10407" y="1800"/>
                  </a:cubicBezTo>
                  <a:cubicBezTo>
                    <a:pt x="10453" y="1685"/>
                    <a:pt x="10476" y="1582"/>
                    <a:pt x="10488" y="1467"/>
                  </a:cubicBezTo>
                  <a:cubicBezTo>
                    <a:pt x="10686" y="1417"/>
                    <a:pt x="10887" y="1392"/>
                    <a:pt x="11086" y="1392"/>
                  </a:cubicBezTo>
                  <a:cubicBezTo>
                    <a:pt x="11393" y="1392"/>
                    <a:pt x="11696" y="1452"/>
                    <a:pt x="11982" y="1570"/>
                  </a:cubicBezTo>
                  <a:cubicBezTo>
                    <a:pt x="12442" y="1754"/>
                    <a:pt x="12822" y="2099"/>
                    <a:pt x="13063" y="2525"/>
                  </a:cubicBezTo>
                  <a:cubicBezTo>
                    <a:pt x="13132" y="2651"/>
                    <a:pt x="13190" y="2778"/>
                    <a:pt x="13236" y="2904"/>
                  </a:cubicBezTo>
                  <a:cubicBezTo>
                    <a:pt x="13259" y="2996"/>
                    <a:pt x="13282" y="3088"/>
                    <a:pt x="13305" y="3192"/>
                  </a:cubicBezTo>
                  <a:cubicBezTo>
                    <a:pt x="12833" y="3307"/>
                    <a:pt x="12442" y="3663"/>
                    <a:pt x="12293" y="4135"/>
                  </a:cubicBezTo>
                  <a:cubicBezTo>
                    <a:pt x="12189" y="4480"/>
                    <a:pt x="12235" y="4848"/>
                    <a:pt x="12431" y="5147"/>
                  </a:cubicBezTo>
                  <a:cubicBezTo>
                    <a:pt x="12626" y="5400"/>
                    <a:pt x="12925" y="5572"/>
                    <a:pt x="13247" y="5595"/>
                  </a:cubicBezTo>
                  <a:cubicBezTo>
                    <a:pt x="13276" y="5598"/>
                    <a:pt x="13304" y="5599"/>
                    <a:pt x="13333" y="5599"/>
                  </a:cubicBezTo>
                  <a:cubicBezTo>
                    <a:pt x="13658" y="5599"/>
                    <a:pt x="13963" y="5421"/>
                    <a:pt x="14121" y="5135"/>
                  </a:cubicBezTo>
                  <a:cubicBezTo>
                    <a:pt x="14294" y="4825"/>
                    <a:pt x="14271" y="4445"/>
                    <a:pt x="14064" y="4158"/>
                  </a:cubicBezTo>
                  <a:cubicBezTo>
                    <a:pt x="14039" y="4130"/>
                    <a:pt x="14008" y="4118"/>
                    <a:pt x="13977" y="4118"/>
                  </a:cubicBezTo>
                  <a:cubicBezTo>
                    <a:pt x="13878" y="4118"/>
                    <a:pt x="13775" y="4234"/>
                    <a:pt x="13845" y="4330"/>
                  </a:cubicBezTo>
                  <a:cubicBezTo>
                    <a:pt x="13983" y="4526"/>
                    <a:pt x="13995" y="4779"/>
                    <a:pt x="13880" y="4997"/>
                  </a:cubicBezTo>
                  <a:cubicBezTo>
                    <a:pt x="13769" y="5207"/>
                    <a:pt x="13542" y="5343"/>
                    <a:pt x="13300" y="5343"/>
                  </a:cubicBezTo>
                  <a:cubicBezTo>
                    <a:pt x="13290" y="5343"/>
                    <a:pt x="13280" y="5343"/>
                    <a:pt x="13270" y="5342"/>
                  </a:cubicBezTo>
                  <a:cubicBezTo>
                    <a:pt x="13006" y="5331"/>
                    <a:pt x="12753" y="5181"/>
                    <a:pt x="12615" y="4940"/>
                  </a:cubicBezTo>
                  <a:cubicBezTo>
                    <a:pt x="12477" y="4675"/>
                    <a:pt x="12465" y="4353"/>
                    <a:pt x="12592" y="4077"/>
                  </a:cubicBezTo>
                  <a:cubicBezTo>
                    <a:pt x="12718" y="3801"/>
                    <a:pt x="12960" y="3583"/>
                    <a:pt x="13247" y="3479"/>
                  </a:cubicBezTo>
                  <a:cubicBezTo>
                    <a:pt x="13416" y="3423"/>
                    <a:pt x="13592" y="3394"/>
                    <a:pt x="13769" y="3394"/>
                  </a:cubicBezTo>
                  <a:cubicBezTo>
                    <a:pt x="13917" y="3394"/>
                    <a:pt x="14066" y="3414"/>
                    <a:pt x="14213" y="3456"/>
                  </a:cubicBezTo>
                  <a:cubicBezTo>
                    <a:pt x="14547" y="3560"/>
                    <a:pt x="14869" y="3721"/>
                    <a:pt x="15168" y="3928"/>
                  </a:cubicBezTo>
                  <a:cubicBezTo>
                    <a:pt x="15467" y="4123"/>
                    <a:pt x="15743" y="4353"/>
                    <a:pt x="16007" y="4606"/>
                  </a:cubicBezTo>
                  <a:cubicBezTo>
                    <a:pt x="16433" y="5020"/>
                    <a:pt x="16801" y="5584"/>
                    <a:pt x="17352" y="5825"/>
                  </a:cubicBezTo>
                  <a:cubicBezTo>
                    <a:pt x="17191" y="5917"/>
                    <a:pt x="17042" y="6032"/>
                    <a:pt x="16892" y="6159"/>
                  </a:cubicBezTo>
                  <a:cubicBezTo>
                    <a:pt x="16697" y="6354"/>
                    <a:pt x="16502" y="6561"/>
                    <a:pt x="16318" y="6779"/>
                  </a:cubicBezTo>
                  <a:cubicBezTo>
                    <a:pt x="15950" y="7228"/>
                    <a:pt x="15547" y="7676"/>
                    <a:pt x="14995" y="7895"/>
                  </a:cubicBezTo>
                  <a:cubicBezTo>
                    <a:pt x="14814" y="7973"/>
                    <a:pt x="14623" y="8009"/>
                    <a:pt x="14432" y="8009"/>
                  </a:cubicBezTo>
                  <a:cubicBezTo>
                    <a:pt x="14343" y="8009"/>
                    <a:pt x="14255" y="8001"/>
                    <a:pt x="14167" y="7987"/>
                  </a:cubicBezTo>
                  <a:cubicBezTo>
                    <a:pt x="14386" y="7688"/>
                    <a:pt x="14524" y="7343"/>
                    <a:pt x="14581" y="6975"/>
                  </a:cubicBezTo>
                  <a:cubicBezTo>
                    <a:pt x="14588" y="6912"/>
                    <a:pt x="14535" y="6866"/>
                    <a:pt x="14485" y="6866"/>
                  </a:cubicBezTo>
                  <a:cubicBezTo>
                    <a:pt x="14453" y="6866"/>
                    <a:pt x="14422" y="6884"/>
                    <a:pt x="14409" y="6929"/>
                  </a:cubicBezTo>
                  <a:cubicBezTo>
                    <a:pt x="14259" y="7504"/>
                    <a:pt x="13914" y="8010"/>
                    <a:pt x="13431" y="8366"/>
                  </a:cubicBezTo>
                  <a:cubicBezTo>
                    <a:pt x="13038" y="8643"/>
                    <a:pt x="12561" y="8795"/>
                    <a:pt x="12083" y="8795"/>
                  </a:cubicBezTo>
                  <a:cubicBezTo>
                    <a:pt x="11945" y="8795"/>
                    <a:pt x="11808" y="8783"/>
                    <a:pt x="11672" y="8757"/>
                  </a:cubicBezTo>
                  <a:cubicBezTo>
                    <a:pt x="11361" y="8700"/>
                    <a:pt x="11063" y="8585"/>
                    <a:pt x="10798" y="8424"/>
                  </a:cubicBezTo>
                  <a:cubicBezTo>
                    <a:pt x="10879" y="8067"/>
                    <a:pt x="10856" y="7699"/>
                    <a:pt x="10718" y="7354"/>
                  </a:cubicBezTo>
                  <a:cubicBezTo>
                    <a:pt x="10491" y="6805"/>
                    <a:pt x="9907" y="6481"/>
                    <a:pt x="9336" y="6481"/>
                  </a:cubicBezTo>
                  <a:cubicBezTo>
                    <a:pt x="8952" y="6481"/>
                    <a:pt x="8573" y="6628"/>
                    <a:pt x="8314" y="6952"/>
                  </a:cubicBezTo>
                  <a:cubicBezTo>
                    <a:pt x="8015" y="7297"/>
                    <a:pt x="7946" y="7791"/>
                    <a:pt x="8130" y="8205"/>
                  </a:cubicBezTo>
                  <a:cubicBezTo>
                    <a:pt x="8326" y="8596"/>
                    <a:pt x="8694" y="8872"/>
                    <a:pt x="9119" y="8964"/>
                  </a:cubicBezTo>
                  <a:cubicBezTo>
                    <a:pt x="9203" y="8981"/>
                    <a:pt x="9281" y="8992"/>
                    <a:pt x="9358" y="8992"/>
                  </a:cubicBezTo>
                  <a:cubicBezTo>
                    <a:pt x="9386" y="8992"/>
                    <a:pt x="9413" y="8990"/>
                    <a:pt x="9441" y="8987"/>
                  </a:cubicBezTo>
                  <a:cubicBezTo>
                    <a:pt x="9614" y="8987"/>
                    <a:pt x="9614" y="8746"/>
                    <a:pt x="9441" y="8746"/>
                  </a:cubicBezTo>
                  <a:cubicBezTo>
                    <a:pt x="9073" y="8723"/>
                    <a:pt x="8717" y="8550"/>
                    <a:pt x="8475" y="8263"/>
                  </a:cubicBezTo>
                  <a:cubicBezTo>
                    <a:pt x="8234" y="7952"/>
                    <a:pt x="8222" y="7527"/>
                    <a:pt x="8441" y="7205"/>
                  </a:cubicBezTo>
                  <a:cubicBezTo>
                    <a:pt x="8649" y="6898"/>
                    <a:pt x="8984" y="6719"/>
                    <a:pt x="9345" y="6719"/>
                  </a:cubicBezTo>
                  <a:cubicBezTo>
                    <a:pt x="9403" y="6719"/>
                    <a:pt x="9462" y="6724"/>
                    <a:pt x="9522" y="6733"/>
                  </a:cubicBezTo>
                  <a:cubicBezTo>
                    <a:pt x="9970" y="6791"/>
                    <a:pt x="10350" y="7101"/>
                    <a:pt x="10499" y="7538"/>
                  </a:cubicBezTo>
                  <a:cubicBezTo>
                    <a:pt x="10729" y="8286"/>
                    <a:pt x="10350" y="9125"/>
                    <a:pt x="9717" y="9574"/>
                  </a:cubicBezTo>
                  <a:cubicBezTo>
                    <a:pt x="9363" y="9814"/>
                    <a:pt x="8949" y="9923"/>
                    <a:pt x="8531" y="9923"/>
                  </a:cubicBezTo>
                  <a:cubicBezTo>
                    <a:pt x="8107" y="9923"/>
                    <a:pt x="7678" y="9811"/>
                    <a:pt x="7302" y="9608"/>
                  </a:cubicBezTo>
                  <a:cubicBezTo>
                    <a:pt x="6831" y="9355"/>
                    <a:pt x="6497" y="8941"/>
                    <a:pt x="6095" y="8608"/>
                  </a:cubicBezTo>
                  <a:cubicBezTo>
                    <a:pt x="5819" y="8355"/>
                    <a:pt x="5497" y="8182"/>
                    <a:pt x="5141" y="8090"/>
                  </a:cubicBezTo>
                  <a:cubicBezTo>
                    <a:pt x="5394" y="7895"/>
                    <a:pt x="5589" y="7653"/>
                    <a:pt x="5715" y="7366"/>
                  </a:cubicBezTo>
                  <a:cubicBezTo>
                    <a:pt x="5899" y="6963"/>
                    <a:pt x="5888" y="6504"/>
                    <a:pt x="5681" y="6113"/>
                  </a:cubicBezTo>
                  <a:cubicBezTo>
                    <a:pt x="5485" y="5779"/>
                    <a:pt x="5141" y="5584"/>
                    <a:pt x="4761" y="5584"/>
                  </a:cubicBezTo>
                  <a:cubicBezTo>
                    <a:pt x="4752" y="5583"/>
                    <a:pt x="4742" y="5583"/>
                    <a:pt x="4732" y="5583"/>
                  </a:cubicBezTo>
                  <a:cubicBezTo>
                    <a:pt x="4307" y="5583"/>
                    <a:pt x="3930" y="5834"/>
                    <a:pt x="3784" y="6228"/>
                  </a:cubicBezTo>
                  <a:cubicBezTo>
                    <a:pt x="3623" y="6630"/>
                    <a:pt x="3726" y="7090"/>
                    <a:pt x="4048" y="7389"/>
                  </a:cubicBezTo>
                  <a:cubicBezTo>
                    <a:pt x="4073" y="7409"/>
                    <a:pt x="4100" y="7418"/>
                    <a:pt x="4126" y="7418"/>
                  </a:cubicBezTo>
                  <a:cubicBezTo>
                    <a:pt x="4216" y="7418"/>
                    <a:pt x="4290" y="7309"/>
                    <a:pt x="4209" y="7228"/>
                  </a:cubicBezTo>
                  <a:cubicBezTo>
                    <a:pt x="3991" y="6998"/>
                    <a:pt x="3922" y="6653"/>
                    <a:pt x="4025" y="6354"/>
                  </a:cubicBezTo>
                  <a:cubicBezTo>
                    <a:pt x="4117" y="6055"/>
                    <a:pt x="4393" y="5848"/>
                    <a:pt x="4715" y="5837"/>
                  </a:cubicBezTo>
                  <a:cubicBezTo>
                    <a:pt x="4725" y="5836"/>
                    <a:pt x="4735" y="5836"/>
                    <a:pt x="4745" y="5836"/>
                  </a:cubicBezTo>
                  <a:cubicBezTo>
                    <a:pt x="5056" y="5836"/>
                    <a:pt x="5352" y="6007"/>
                    <a:pt x="5485" y="6297"/>
                  </a:cubicBezTo>
                  <a:cubicBezTo>
                    <a:pt x="5623" y="6630"/>
                    <a:pt x="5612" y="7021"/>
                    <a:pt x="5428" y="7343"/>
                  </a:cubicBezTo>
                  <a:cubicBezTo>
                    <a:pt x="5119" y="7920"/>
                    <a:pt x="4515" y="8266"/>
                    <a:pt x="3864" y="8266"/>
                  </a:cubicBezTo>
                  <a:cubicBezTo>
                    <a:pt x="3788" y="8266"/>
                    <a:pt x="3711" y="8261"/>
                    <a:pt x="3634" y="8251"/>
                  </a:cubicBezTo>
                  <a:cubicBezTo>
                    <a:pt x="2864" y="8159"/>
                    <a:pt x="2185" y="7630"/>
                    <a:pt x="1760" y="7009"/>
                  </a:cubicBezTo>
                  <a:cubicBezTo>
                    <a:pt x="1369" y="6458"/>
                    <a:pt x="1070" y="5779"/>
                    <a:pt x="483" y="5423"/>
                  </a:cubicBezTo>
                  <a:cubicBezTo>
                    <a:pt x="1633" y="4986"/>
                    <a:pt x="2450" y="3882"/>
                    <a:pt x="3680" y="3606"/>
                  </a:cubicBezTo>
                  <a:cubicBezTo>
                    <a:pt x="3827" y="3571"/>
                    <a:pt x="3976" y="3554"/>
                    <a:pt x="4125" y="3554"/>
                  </a:cubicBezTo>
                  <a:cubicBezTo>
                    <a:pt x="4325" y="3554"/>
                    <a:pt x="4524" y="3586"/>
                    <a:pt x="4715" y="3652"/>
                  </a:cubicBezTo>
                  <a:cubicBezTo>
                    <a:pt x="4796" y="3939"/>
                    <a:pt x="4957" y="4192"/>
                    <a:pt x="5175" y="4399"/>
                  </a:cubicBezTo>
                  <a:cubicBezTo>
                    <a:pt x="5200" y="4422"/>
                    <a:pt x="5227" y="4431"/>
                    <a:pt x="5252" y="4431"/>
                  </a:cubicBezTo>
                  <a:cubicBezTo>
                    <a:pt x="5343" y="4431"/>
                    <a:pt x="5417" y="4308"/>
                    <a:pt x="5336" y="4227"/>
                  </a:cubicBezTo>
                  <a:cubicBezTo>
                    <a:pt x="4945" y="3778"/>
                    <a:pt x="4819" y="3169"/>
                    <a:pt x="4991" y="2605"/>
                  </a:cubicBezTo>
                  <a:cubicBezTo>
                    <a:pt x="5175" y="2030"/>
                    <a:pt x="5658" y="1593"/>
                    <a:pt x="6244" y="1444"/>
                  </a:cubicBezTo>
                  <a:cubicBezTo>
                    <a:pt x="6405" y="1398"/>
                    <a:pt x="6578" y="1363"/>
                    <a:pt x="6750" y="1352"/>
                  </a:cubicBezTo>
                  <a:cubicBezTo>
                    <a:pt x="6911" y="1352"/>
                    <a:pt x="7061" y="1352"/>
                    <a:pt x="7210" y="1375"/>
                  </a:cubicBezTo>
                  <a:cubicBezTo>
                    <a:pt x="7187" y="1570"/>
                    <a:pt x="7199" y="1777"/>
                    <a:pt x="7245" y="1984"/>
                  </a:cubicBezTo>
                  <a:cubicBezTo>
                    <a:pt x="7314" y="2341"/>
                    <a:pt x="7486" y="2663"/>
                    <a:pt x="7751" y="2916"/>
                  </a:cubicBezTo>
                  <a:cubicBezTo>
                    <a:pt x="7994" y="3144"/>
                    <a:pt x="8315" y="3260"/>
                    <a:pt x="8632" y="3260"/>
                  </a:cubicBezTo>
                  <a:cubicBezTo>
                    <a:pt x="9034" y="3260"/>
                    <a:pt x="9429" y="3072"/>
                    <a:pt x="9648" y="2686"/>
                  </a:cubicBezTo>
                  <a:cubicBezTo>
                    <a:pt x="9855" y="2352"/>
                    <a:pt x="9809" y="1927"/>
                    <a:pt x="9545" y="1639"/>
                  </a:cubicBezTo>
                  <a:cubicBezTo>
                    <a:pt x="9317" y="1412"/>
                    <a:pt x="8998" y="1318"/>
                    <a:pt x="8680" y="1318"/>
                  </a:cubicBezTo>
                  <a:cubicBezTo>
                    <a:pt x="8532" y="1318"/>
                    <a:pt x="8384" y="1338"/>
                    <a:pt x="8245" y="1375"/>
                  </a:cubicBezTo>
                  <a:cubicBezTo>
                    <a:pt x="8115" y="1418"/>
                    <a:pt x="8159" y="1595"/>
                    <a:pt x="8290" y="1595"/>
                  </a:cubicBezTo>
                  <a:cubicBezTo>
                    <a:pt x="8298" y="1595"/>
                    <a:pt x="8306" y="1595"/>
                    <a:pt x="8314" y="1593"/>
                  </a:cubicBezTo>
                  <a:cubicBezTo>
                    <a:pt x="8424" y="1578"/>
                    <a:pt x="8540" y="1566"/>
                    <a:pt x="8656" y="1566"/>
                  </a:cubicBezTo>
                  <a:cubicBezTo>
                    <a:pt x="8882" y="1566"/>
                    <a:pt x="9109" y="1610"/>
                    <a:pt x="9292" y="1754"/>
                  </a:cubicBezTo>
                  <a:cubicBezTo>
                    <a:pt x="9510" y="1915"/>
                    <a:pt x="9591" y="2214"/>
                    <a:pt x="9487" y="2467"/>
                  </a:cubicBezTo>
                  <a:cubicBezTo>
                    <a:pt x="9352" y="2846"/>
                    <a:pt x="8990" y="3033"/>
                    <a:pt x="8620" y="3033"/>
                  </a:cubicBezTo>
                  <a:cubicBezTo>
                    <a:pt x="8393" y="3033"/>
                    <a:pt x="8164" y="2963"/>
                    <a:pt x="7981" y="2824"/>
                  </a:cubicBezTo>
                  <a:cubicBezTo>
                    <a:pt x="7751" y="2628"/>
                    <a:pt x="7590" y="2364"/>
                    <a:pt x="7509" y="2076"/>
                  </a:cubicBezTo>
                  <a:cubicBezTo>
                    <a:pt x="7406" y="1754"/>
                    <a:pt x="7371" y="1386"/>
                    <a:pt x="7544" y="1076"/>
                  </a:cubicBezTo>
                  <a:cubicBezTo>
                    <a:pt x="7859" y="541"/>
                    <a:pt x="8432" y="216"/>
                    <a:pt x="9046" y="216"/>
                  </a:cubicBezTo>
                  <a:close/>
                  <a:moveTo>
                    <a:pt x="9022" y="1"/>
                  </a:moveTo>
                  <a:cubicBezTo>
                    <a:pt x="8409" y="1"/>
                    <a:pt x="7803" y="333"/>
                    <a:pt x="7440" y="823"/>
                  </a:cubicBezTo>
                  <a:cubicBezTo>
                    <a:pt x="7348" y="938"/>
                    <a:pt x="7279" y="1076"/>
                    <a:pt x="7233" y="1214"/>
                  </a:cubicBezTo>
                  <a:cubicBezTo>
                    <a:pt x="7067" y="1165"/>
                    <a:pt x="6894" y="1142"/>
                    <a:pt x="6721" y="1142"/>
                  </a:cubicBezTo>
                  <a:cubicBezTo>
                    <a:pt x="6572" y="1142"/>
                    <a:pt x="6423" y="1159"/>
                    <a:pt x="6279" y="1191"/>
                  </a:cubicBezTo>
                  <a:cubicBezTo>
                    <a:pt x="5934" y="1260"/>
                    <a:pt x="5612" y="1409"/>
                    <a:pt x="5348" y="1628"/>
                  </a:cubicBezTo>
                  <a:cubicBezTo>
                    <a:pt x="4807" y="2053"/>
                    <a:pt x="4554" y="2743"/>
                    <a:pt x="4658" y="3422"/>
                  </a:cubicBezTo>
                  <a:cubicBezTo>
                    <a:pt x="4658" y="3422"/>
                    <a:pt x="4658" y="3422"/>
                    <a:pt x="4658" y="3433"/>
                  </a:cubicBezTo>
                  <a:cubicBezTo>
                    <a:pt x="4463" y="3354"/>
                    <a:pt x="4254" y="3322"/>
                    <a:pt x="4048" y="3322"/>
                  </a:cubicBezTo>
                  <a:cubicBezTo>
                    <a:pt x="3986" y="3322"/>
                    <a:pt x="3925" y="3325"/>
                    <a:pt x="3864" y="3330"/>
                  </a:cubicBezTo>
                  <a:cubicBezTo>
                    <a:pt x="3519" y="3376"/>
                    <a:pt x="3186" y="3479"/>
                    <a:pt x="2875" y="3629"/>
                  </a:cubicBezTo>
                  <a:cubicBezTo>
                    <a:pt x="2243" y="3928"/>
                    <a:pt x="1725" y="4399"/>
                    <a:pt x="1150" y="4767"/>
                  </a:cubicBezTo>
                  <a:cubicBezTo>
                    <a:pt x="828" y="4986"/>
                    <a:pt x="483" y="5147"/>
                    <a:pt x="115" y="5262"/>
                  </a:cubicBezTo>
                  <a:cubicBezTo>
                    <a:pt x="0" y="5296"/>
                    <a:pt x="0" y="5469"/>
                    <a:pt x="115" y="5503"/>
                  </a:cubicBezTo>
                  <a:cubicBezTo>
                    <a:pt x="495" y="5607"/>
                    <a:pt x="759" y="5894"/>
                    <a:pt x="978" y="6216"/>
                  </a:cubicBezTo>
                  <a:cubicBezTo>
                    <a:pt x="1185" y="6527"/>
                    <a:pt x="1369" y="6894"/>
                    <a:pt x="1610" y="7216"/>
                  </a:cubicBezTo>
                  <a:cubicBezTo>
                    <a:pt x="2105" y="7906"/>
                    <a:pt x="2875" y="8470"/>
                    <a:pt x="3749" y="8527"/>
                  </a:cubicBezTo>
                  <a:cubicBezTo>
                    <a:pt x="3790" y="8530"/>
                    <a:pt x="3830" y="8531"/>
                    <a:pt x="3870" y="8531"/>
                  </a:cubicBezTo>
                  <a:cubicBezTo>
                    <a:pt x="4230" y="8531"/>
                    <a:pt x="4576" y="8439"/>
                    <a:pt x="4876" y="8263"/>
                  </a:cubicBezTo>
                  <a:cubicBezTo>
                    <a:pt x="5325" y="8343"/>
                    <a:pt x="5727" y="8562"/>
                    <a:pt x="6049" y="8884"/>
                  </a:cubicBezTo>
                  <a:cubicBezTo>
                    <a:pt x="6428" y="9240"/>
                    <a:pt x="6773" y="9631"/>
                    <a:pt x="7245" y="9861"/>
                  </a:cubicBezTo>
                  <a:cubicBezTo>
                    <a:pt x="7645" y="10064"/>
                    <a:pt x="8098" y="10178"/>
                    <a:pt x="8546" y="10178"/>
                  </a:cubicBezTo>
                  <a:cubicBezTo>
                    <a:pt x="9037" y="10178"/>
                    <a:pt x="9521" y="10041"/>
                    <a:pt x="9924" y="9735"/>
                  </a:cubicBezTo>
                  <a:cubicBezTo>
                    <a:pt x="10292" y="9459"/>
                    <a:pt x="10568" y="9068"/>
                    <a:pt x="10729" y="8631"/>
                  </a:cubicBezTo>
                  <a:cubicBezTo>
                    <a:pt x="11138" y="8898"/>
                    <a:pt x="11616" y="9034"/>
                    <a:pt x="12099" y="9034"/>
                  </a:cubicBezTo>
                  <a:cubicBezTo>
                    <a:pt x="12241" y="9034"/>
                    <a:pt x="12382" y="9022"/>
                    <a:pt x="12523" y="8999"/>
                  </a:cubicBezTo>
                  <a:cubicBezTo>
                    <a:pt x="13109" y="8895"/>
                    <a:pt x="13650" y="8596"/>
                    <a:pt x="14029" y="8136"/>
                  </a:cubicBezTo>
                  <a:cubicBezTo>
                    <a:pt x="14187" y="8201"/>
                    <a:pt x="14348" y="8229"/>
                    <a:pt x="14508" y="8229"/>
                  </a:cubicBezTo>
                  <a:cubicBezTo>
                    <a:pt x="14917" y="8229"/>
                    <a:pt x="15320" y="8043"/>
                    <a:pt x="15651" y="7803"/>
                  </a:cubicBezTo>
                  <a:cubicBezTo>
                    <a:pt x="16145" y="7435"/>
                    <a:pt x="16490" y="6929"/>
                    <a:pt x="16904" y="6492"/>
                  </a:cubicBezTo>
                  <a:cubicBezTo>
                    <a:pt x="17122" y="6262"/>
                    <a:pt x="17387" y="6009"/>
                    <a:pt x="17686" y="5906"/>
                  </a:cubicBezTo>
                  <a:cubicBezTo>
                    <a:pt x="17812" y="5871"/>
                    <a:pt x="17824" y="5687"/>
                    <a:pt x="17697" y="5653"/>
                  </a:cubicBezTo>
                  <a:cubicBezTo>
                    <a:pt x="17375" y="5561"/>
                    <a:pt x="17088" y="5377"/>
                    <a:pt x="16869" y="5124"/>
                  </a:cubicBezTo>
                  <a:cubicBezTo>
                    <a:pt x="16605" y="4859"/>
                    <a:pt x="16375" y="4572"/>
                    <a:pt x="16099" y="4319"/>
                  </a:cubicBezTo>
                  <a:cubicBezTo>
                    <a:pt x="15812" y="4043"/>
                    <a:pt x="15478" y="3790"/>
                    <a:pt x="15133" y="3583"/>
                  </a:cubicBezTo>
                  <a:cubicBezTo>
                    <a:pt x="14788" y="3353"/>
                    <a:pt x="14409" y="3203"/>
                    <a:pt x="14006" y="3134"/>
                  </a:cubicBezTo>
                  <a:cubicBezTo>
                    <a:pt x="13924" y="3124"/>
                    <a:pt x="13841" y="3118"/>
                    <a:pt x="13759" y="3118"/>
                  </a:cubicBezTo>
                  <a:cubicBezTo>
                    <a:pt x="13659" y="3118"/>
                    <a:pt x="13561" y="3127"/>
                    <a:pt x="13466" y="3146"/>
                  </a:cubicBezTo>
                  <a:cubicBezTo>
                    <a:pt x="13454" y="3065"/>
                    <a:pt x="13431" y="2973"/>
                    <a:pt x="13408" y="2893"/>
                  </a:cubicBezTo>
                  <a:cubicBezTo>
                    <a:pt x="13374" y="2766"/>
                    <a:pt x="13328" y="2640"/>
                    <a:pt x="13259" y="2525"/>
                  </a:cubicBezTo>
                  <a:cubicBezTo>
                    <a:pt x="13155" y="2295"/>
                    <a:pt x="12994" y="2076"/>
                    <a:pt x="12810" y="1892"/>
                  </a:cubicBezTo>
                  <a:cubicBezTo>
                    <a:pt x="12431" y="1501"/>
                    <a:pt x="11913" y="1260"/>
                    <a:pt x="11361" y="1214"/>
                  </a:cubicBezTo>
                  <a:cubicBezTo>
                    <a:pt x="11288" y="1205"/>
                    <a:pt x="11214" y="1201"/>
                    <a:pt x="11139" y="1201"/>
                  </a:cubicBezTo>
                  <a:cubicBezTo>
                    <a:pt x="10922" y="1201"/>
                    <a:pt x="10702" y="1237"/>
                    <a:pt x="10488" y="1306"/>
                  </a:cubicBezTo>
                  <a:cubicBezTo>
                    <a:pt x="10488" y="1111"/>
                    <a:pt x="10442" y="927"/>
                    <a:pt x="10350" y="754"/>
                  </a:cubicBezTo>
                  <a:cubicBezTo>
                    <a:pt x="10166" y="421"/>
                    <a:pt x="9867" y="179"/>
                    <a:pt x="9510" y="76"/>
                  </a:cubicBezTo>
                  <a:cubicBezTo>
                    <a:pt x="9350" y="25"/>
                    <a:pt x="9186" y="1"/>
                    <a:pt x="90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13"/>
            <p:cNvSpPr/>
            <p:nvPr/>
          </p:nvSpPr>
          <p:spPr>
            <a:xfrm>
              <a:off x="319102" y="1028090"/>
              <a:ext cx="463862" cy="263004"/>
            </a:xfrm>
            <a:custGeom>
              <a:rect b="b" l="l" r="r" t="t"/>
              <a:pathLst>
                <a:path extrusionOk="0" h="2882" w="5083">
                  <a:moveTo>
                    <a:pt x="81" y="1"/>
                  </a:moveTo>
                  <a:lnTo>
                    <a:pt x="0" y="35"/>
                  </a:lnTo>
                  <a:cubicBezTo>
                    <a:pt x="575" y="403"/>
                    <a:pt x="874" y="1070"/>
                    <a:pt x="1265" y="1633"/>
                  </a:cubicBezTo>
                  <a:cubicBezTo>
                    <a:pt x="1702" y="2254"/>
                    <a:pt x="2381" y="2783"/>
                    <a:pt x="3151" y="2864"/>
                  </a:cubicBezTo>
                  <a:cubicBezTo>
                    <a:pt x="3233" y="2875"/>
                    <a:pt x="3314" y="2881"/>
                    <a:pt x="3394" y="2881"/>
                  </a:cubicBezTo>
                  <a:cubicBezTo>
                    <a:pt x="4029" y="2881"/>
                    <a:pt x="4617" y="2528"/>
                    <a:pt x="4933" y="1967"/>
                  </a:cubicBezTo>
                  <a:cubicBezTo>
                    <a:pt x="5025" y="1806"/>
                    <a:pt x="5071" y="1622"/>
                    <a:pt x="5083" y="1438"/>
                  </a:cubicBezTo>
                  <a:lnTo>
                    <a:pt x="5083" y="1438"/>
                  </a:lnTo>
                  <a:cubicBezTo>
                    <a:pt x="4853" y="1852"/>
                    <a:pt x="4462" y="2162"/>
                    <a:pt x="4002" y="2289"/>
                  </a:cubicBezTo>
                  <a:cubicBezTo>
                    <a:pt x="3856" y="2326"/>
                    <a:pt x="3707" y="2344"/>
                    <a:pt x="3561" y="2344"/>
                  </a:cubicBezTo>
                  <a:cubicBezTo>
                    <a:pt x="3155" y="2344"/>
                    <a:pt x="2759" y="2206"/>
                    <a:pt x="2438" y="1944"/>
                  </a:cubicBezTo>
                  <a:cubicBezTo>
                    <a:pt x="2231" y="1760"/>
                    <a:pt x="2036" y="1553"/>
                    <a:pt x="1875" y="1323"/>
                  </a:cubicBezTo>
                  <a:cubicBezTo>
                    <a:pt x="1587" y="932"/>
                    <a:pt x="1231" y="587"/>
                    <a:pt x="817" y="311"/>
                  </a:cubicBezTo>
                  <a:cubicBezTo>
                    <a:pt x="587" y="173"/>
                    <a:pt x="334" y="70"/>
                    <a:pt x="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13"/>
            <p:cNvSpPr/>
            <p:nvPr/>
          </p:nvSpPr>
          <p:spPr>
            <a:xfrm>
              <a:off x="1260424" y="1232689"/>
              <a:ext cx="285453" cy="107593"/>
            </a:xfrm>
            <a:custGeom>
              <a:rect b="b" l="l" r="r" t="t"/>
              <a:pathLst>
                <a:path extrusionOk="0" h="1179" w="3128">
                  <a:moveTo>
                    <a:pt x="0" y="1"/>
                  </a:moveTo>
                  <a:lnTo>
                    <a:pt x="0" y="1"/>
                  </a:lnTo>
                  <a:cubicBezTo>
                    <a:pt x="58" y="265"/>
                    <a:pt x="58" y="541"/>
                    <a:pt x="0" y="806"/>
                  </a:cubicBezTo>
                  <a:cubicBezTo>
                    <a:pt x="265" y="967"/>
                    <a:pt x="563" y="1082"/>
                    <a:pt x="874" y="1139"/>
                  </a:cubicBezTo>
                  <a:cubicBezTo>
                    <a:pt x="1017" y="1166"/>
                    <a:pt x="1160" y="1179"/>
                    <a:pt x="1302" y="1179"/>
                  </a:cubicBezTo>
                  <a:cubicBezTo>
                    <a:pt x="1779" y="1179"/>
                    <a:pt x="2246" y="1032"/>
                    <a:pt x="2645" y="748"/>
                  </a:cubicBezTo>
                  <a:cubicBezTo>
                    <a:pt x="2817" y="610"/>
                    <a:pt x="2990" y="461"/>
                    <a:pt x="3128" y="277"/>
                  </a:cubicBezTo>
                  <a:lnTo>
                    <a:pt x="3128" y="277"/>
                  </a:lnTo>
                  <a:cubicBezTo>
                    <a:pt x="2723" y="540"/>
                    <a:pt x="2246" y="688"/>
                    <a:pt x="1761" y="688"/>
                  </a:cubicBezTo>
                  <a:cubicBezTo>
                    <a:pt x="1696" y="688"/>
                    <a:pt x="1630" y="685"/>
                    <a:pt x="1564" y="679"/>
                  </a:cubicBezTo>
                  <a:cubicBezTo>
                    <a:pt x="989" y="645"/>
                    <a:pt x="368" y="426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13"/>
            <p:cNvSpPr/>
            <p:nvPr/>
          </p:nvSpPr>
          <p:spPr>
            <a:xfrm>
              <a:off x="744089" y="1115241"/>
              <a:ext cx="478646" cy="327706"/>
            </a:xfrm>
            <a:custGeom>
              <a:rect b="b" l="l" r="r" t="t"/>
              <a:pathLst>
                <a:path extrusionOk="0" h="3591" w="5245">
                  <a:moveTo>
                    <a:pt x="633" y="0"/>
                  </a:moveTo>
                  <a:cubicBezTo>
                    <a:pt x="736" y="333"/>
                    <a:pt x="713" y="701"/>
                    <a:pt x="575" y="1023"/>
                  </a:cubicBezTo>
                  <a:cubicBezTo>
                    <a:pt x="437" y="1311"/>
                    <a:pt x="242" y="1564"/>
                    <a:pt x="1" y="1748"/>
                  </a:cubicBezTo>
                  <a:cubicBezTo>
                    <a:pt x="345" y="1840"/>
                    <a:pt x="679" y="2012"/>
                    <a:pt x="955" y="2265"/>
                  </a:cubicBezTo>
                  <a:cubicBezTo>
                    <a:pt x="1357" y="2610"/>
                    <a:pt x="1691" y="3013"/>
                    <a:pt x="2162" y="3266"/>
                  </a:cubicBezTo>
                  <a:cubicBezTo>
                    <a:pt x="2535" y="3475"/>
                    <a:pt x="2967" y="3591"/>
                    <a:pt x="3395" y="3591"/>
                  </a:cubicBezTo>
                  <a:cubicBezTo>
                    <a:pt x="3812" y="3591"/>
                    <a:pt x="4225" y="3481"/>
                    <a:pt x="4577" y="3243"/>
                  </a:cubicBezTo>
                  <a:cubicBezTo>
                    <a:pt x="4865" y="3036"/>
                    <a:pt x="5095" y="2760"/>
                    <a:pt x="5244" y="2438"/>
                  </a:cubicBezTo>
                  <a:lnTo>
                    <a:pt x="5244" y="2438"/>
                  </a:lnTo>
                  <a:cubicBezTo>
                    <a:pt x="5164" y="2610"/>
                    <a:pt x="4842" y="2771"/>
                    <a:pt x="4669" y="2840"/>
                  </a:cubicBezTo>
                  <a:cubicBezTo>
                    <a:pt x="4439" y="2921"/>
                    <a:pt x="4198" y="2978"/>
                    <a:pt x="3956" y="3001"/>
                  </a:cubicBezTo>
                  <a:cubicBezTo>
                    <a:pt x="3868" y="3012"/>
                    <a:pt x="3779" y="3017"/>
                    <a:pt x="3691" y="3017"/>
                  </a:cubicBezTo>
                  <a:cubicBezTo>
                    <a:pt x="3298" y="3017"/>
                    <a:pt x="2912" y="2915"/>
                    <a:pt x="2565" y="2737"/>
                  </a:cubicBezTo>
                  <a:cubicBezTo>
                    <a:pt x="2139" y="2484"/>
                    <a:pt x="1783" y="2139"/>
                    <a:pt x="1530" y="1725"/>
                  </a:cubicBezTo>
                  <a:cubicBezTo>
                    <a:pt x="1185" y="1173"/>
                    <a:pt x="1012" y="529"/>
                    <a:pt x="6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13"/>
            <p:cNvSpPr/>
            <p:nvPr/>
          </p:nvSpPr>
          <p:spPr>
            <a:xfrm>
              <a:off x="1566776" y="1156124"/>
              <a:ext cx="197390" cy="113068"/>
            </a:xfrm>
            <a:custGeom>
              <a:rect b="b" l="l" r="r" t="t"/>
              <a:pathLst>
                <a:path extrusionOk="0" h="1239" w="2163">
                  <a:moveTo>
                    <a:pt x="2163" y="0"/>
                  </a:moveTo>
                  <a:lnTo>
                    <a:pt x="2163" y="0"/>
                  </a:lnTo>
                  <a:cubicBezTo>
                    <a:pt x="1898" y="207"/>
                    <a:pt x="1611" y="391"/>
                    <a:pt x="1323" y="564"/>
                  </a:cubicBezTo>
                  <a:cubicBezTo>
                    <a:pt x="1151" y="679"/>
                    <a:pt x="955" y="759"/>
                    <a:pt x="748" y="805"/>
                  </a:cubicBezTo>
                  <a:cubicBezTo>
                    <a:pt x="690" y="818"/>
                    <a:pt x="631" y="824"/>
                    <a:pt x="571" y="824"/>
                  </a:cubicBezTo>
                  <a:cubicBezTo>
                    <a:pt x="465" y="824"/>
                    <a:pt x="357" y="804"/>
                    <a:pt x="254" y="759"/>
                  </a:cubicBezTo>
                  <a:cubicBezTo>
                    <a:pt x="185" y="920"/>
                    <a:pt x="104" y="1070"/>
                    <a:pt x="1" y="1208"/>
                  </a:cubicBezTo>
                  <a:cubicBezTo>
                    <a:pt x="97" y="1228"/>
                    <a:pt x="194" y="1238"/>
                    <a:pt x="292" y="1238"/>
                  </a:cubicBezTo>
                  <a:cubicBezTo>
                    <a:pt x="474" y="1238"/>
                    <a:pt x="656" y="1202"/>
                    <a:pt x="829" y="1127"/>
                  </a:cubicBezTo>
                  <a:cubicBezTo>
                    <a:pt x="1392" y="897"/>
                    <a:pt x="1783" y="449"/>
                    <a:pt x="2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13"/>
            <p:cNvSpPr/>
            <p:nvPr/>
          </p:nvSpPr>
          <p:spPr>
            <a:xfrm>
              <a:off x="469130" y="911006"/>
              <a:ext cx="215276" cy="80489"/>
            </a:xfrm>
            <a:custGeom>
              <a:rect b="b" l="l" r="r" t="t"/>
              <a:pathLst>
                <a:path extrusionOk="0" h="882" w="2359">
                  <a:moveTo>
                    <a:pt x="1969" y="1"/>
                  </a:moveTo>
                  <a:cubicBezTo>
                    <a:pt x="1632" y="1"/>
                    <a:pt x="1162" y="221"/>
                    <a:pt x="990" y="318"/>
                  </a:cubicBezTo>
                  <a:cubicBezTo>
                    <a:pt x="656" y="502"/>
                    <a:pt x="346" y="720"/>
                    <a:pt x="1" y="881"/>
                  </a:cubicBezTo>
                  <a:cubicBezTo>
                    <a:pt x="288" y="847"/>
                    <a:pt x="587" y="824"/>
                    <a:pt x="886" y="812"/>
                  </a:cubicBezTo>
                  <a:cubicBezTo>
                    <a:pt x="1041" y="824"/>
                    <a:pt x="1197" y="829"/>
                    <a:pt x="1352" y="829"/>
                  </a:cubicBezTo>
                  <a:cubicBezTo>
                    <a:pt x="1507" y="829"/>
                    <a:pt x="1662" y="824"/>
                    <a:pt x="1818" y="812"/>
                  </a:cubicBezTo>
                  <a:cubicBezTo>
                    <a:pt x="1933" y="789"/>
                    <a:pt x="2048" y="755"/>
                    <a:pt x="2151" y="686"/>
                  </a:cubicBezTo>
                  <a:cubicBezTo>
                    <a:pt x="2255" y="628"/>
                    <a:pt x="2324" y="525"/>
                    <a:pt x="2335" y="398"/>
                  </a:cubicBezTo>
                  <a:cubicBezTo>
                    <a:pt x="2358" y="99"/>
                    <a:pt x="2193" y="1"/>
                    <a:pt x="19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13"/>
            <p:cNvSpPr/>
            <p:nvPr/>
          </p:nvSpPr>
          <p:spPr>
            <a:xfrm>
              <a:off x="1229944" y="729678"/>
              <a:ext cx="195291" cy="81675"/>
            </a:xfrm>
            <a:custGeom>
              <a:rect b="b" l="l" r="r" t="t"/>
              <a:pathLst>
                <a:path extrusionOk="0" h="895" w="2140">
                  <a:moveTo>
                    <a:pt x="711" y="1"/>
                  </a:moveTo>
                  <a:cubicBezTo>
                    <a:pt x="597" y="1"/>
                    <a:pt x="483" y="16"/>
                    <a:pt x="369" y="51"/>
                  </a:cubicBezTo>
                  <a:cubicBezTo>
                    <a:pt x="219" y="108"/>
                    <a:pt x="104" y="212"/>
                    <a:pt x="58" y="361"/>
                  </a:cubicBezTo>
                  <a:cubicBezTo>
                    <a:pt x="1" y="511"/>
                    <a:pt x="58" y="672"/>
                    <a:pt x="185" y="764"/>
                  </a:cubicBezTo>
                  <a:cubicBezTo>
                    <a:pt x="242" y="798"/>
                    <a:pt x="300" y="810"/>
                    <a:pt x="369" y="821"/>
                  </a:cubicBezTo>
                  <a:cubicBezTo>
                    <a:pt x="587" y="821"/>
                    <a:pt x="805" y="810"/>
                    <a:pt x="1024" y="775"/>
                  </a:cubicBezTo>
                  <a:cubicBezTo>
                    <a:pt x="1057" y="774"/>
                    <a:pt x="1090" y="773"/>
                    <a:pt x="1124" y="773"/>
                  </a:cubicBezTo>
                  <a:cubicBezTo>
                    <a:pt x="1357" y="773"/>
                    <a:pt x="1596" y="808"/>
                    <a:pt x="1817" y="879"/>
                  </a:cubicBezTo>
                  <a:cubicBezTo>
                    <a:pt x="1867" y="889"/>
                    <a:pt x="1911" y="895"/>
                    <a:pt x="1949" y="895"/>
                  </a:cubicBezTo>
                  <a:cubicBezTo>
                    <a:pt x="2081" y="895"/>
                    <a:pt x="2139" y="827"/>
                    <a:pt x="2059" y="649"/>
                  </a:cubicBezTo>
                  <a:cubicBezTo>
                    <a:pt x="1886" y="235"/>
                    <a:pt x="1208" y="39"/>
                    <a:pt x="817" y="5"/>
                  </a:cubicBezTo>
                  <a:cubicBezTo>
                    <a:pt x="782" y="2"/>
                    <a:pt x="746" y="1"/>
                    <a:pt x="7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13"/>
            <p:cNvSpPr/>
            <p:nvPr/>
          </p:nvSpPr>
          <p:spPr>
            <a:xfrm>
              <a:off x="764074" y="727944"/>
              <a:ext cx="96915" cy="152126"/>
            </a:xfrm>
            <a:custGeom>
              <a:rect b="b" l="l" r="r" t="t"/>
              <a:pathLst>
                <a:path extrusionOk="0" h="1667" w="1062">
                  <a:moveTo>
                    <a:pt x="775" y="0"/>
                  </a:moveTo>
                  <a:cubicBezTo>
                    <a:pt x="748" y="0"/>
                    <a:pt x="720" y="4"/>
                    <a:pt x="690" y="12"/>
                  </a:cubicBezTo>
                  <a:cubicBezTo>
                    <a:pt x="425" y="116"/>
                    <a:pt x="218" y="323"/>
                    <a:pt x="126" y="587"/>
                  </a:cubicBezTo>
                  <a:cubicBezTo>
                    <a:pt x="57" y="737"/>
                    <a:pt x="23" y="898"/>
                    <a:pt x="12" y="1070"/>
                  </a:cubicBezTo>
                  <a:cubicBezTo>
                    <a:pt x="0" y="1185"/>
                    <a:pt x="23" y="1312"/>
                    <a:pt x="57" y="1427"/>
                  </a:cubicBezTo>
                  <a:cubicBezTo>
                    <a:pt x="103" y="1530"/>
                    <a:pt x="195" y="1622"/>
                    <a:pt x="322" y="1657"/>
                  </a:cubicBezTo>
                  <a:cubicBezTo>
                    <a:pt x="345" y="1664"/>
                    <a:pt x="368" y="1667"/>
                    <a:pt x="391" y="1667"/>
                  </a:cubicBezTo>
                  <a:cubicBezTo>
                    <a:pt x="484" y="1667"/>
                    <a:pt x="575" y="1613"/>
                    <a:pt x="621" y="1530"/>
                  </a:cubicBezTo>
                  <a:cubicBezTo>
                    <a:pt x="655" y="1450"/>
                    <a:pt x="667" y="1369"/>
                    <a:pt x="644" y="1277"/>
                  </a:cubicBezTo>
                  <a:cubicBezTo>
                    <a:pt x="621" y="1036"/>
                    <a:pt x="598" y="748"/>
                    <a:pt x="770" y="564"/>
                  </a:cubicBezTo>
                  <a:cubicBezTo>
                    <a:pt x="816" y="507"/>
                    <a:pt x="874" y="461"/>
                    <a:pt x="920" y="403"/>
                  </a:cubicBezTo>
                  <a:cubicBezTo>
                    <a:pt x="1062" y="211"/>
                    <a:pt x="971" y="0"/>
                    <a:pt x="7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13"/>
            <p:cNvSpPr/>
            <p:nvPr/>
          </p:nvSpPr>
          <p:spPr>
            <a:xfrm>
              <a:off x="1607659" y="933273"/>
              <a:ext cx="152309" cy="109600"/>
            </a:xfrm>
            <a:custGeom>
              <a:rect b="b" l="l" r="r" t="t"/>
              <a:pathLst>
                <a:path extrusionOk="0" h="1201" w="1669">
                  <a:moveTo>
                    <a:pt x="312" y="0"/>
                  </a:moveTo>
                  <a:cubicBezTo>
                    <a:pt x="41" y="0"/>
                    <a:pt x="0" y="489"/>
                    <a:pt x="289" y="672"/>
                  </a:cubicBezTo>
                  <a:cubicBezTo>
                    <a:pt x="415" y="752"/>
                    <a:pt x="553" y="798"/>
                    <a:pt x="691" y="833"/>
                  </a:cubicBezTo>
                  <a:cubicBezTo>
                    <a:pt x="944" y="902"/>
                    <a:pt x="1186" y="1005"/>
                    <a:pt x="1416" y="1143"/>
                  </a:cubicBezTo>
                  <a:cubicBezTo>
                    <a:pt x="1450" y="1166"/>
                    <a:pt x="1485" y="1189"/>
                    <a:pt x="1519" y="1201"/>
                  </a:cubicBezTo>
                  <a:cubicBezTo>
                    <a:pt x="1565" y="1201"/>
                    <a:pt x="1611" y="1189"/>
                    <a:pt x="1634" y="1155"/>
                  </a:cubicBezTo>
                  <a:cubicBezTo>
                    <a:pt x="1669" y="1097"/>
                    <a:pt x="1611" y="1028"/>
                    <a:pt x="1554" y="982"/>
                  </a:cubicBezTo>
                  <a:cubicBezTo>
                    <a:pt x="1358" y="833"/>
                    <a:pt x="1174" y="683"/>
                    <a:pt x="990" y="522"/>
                  </a:cubicBezTo>
                  <a:cubicBezTo>
                    <a:pt x="829" y="350"/>
                    <a:pt x="668" y="200"/>
                    <a:pt x="496" y="62"/>
                  </a:cubicBezTo>
                  <a:cubicBezTo>
                    <a:pt x="426" y="19"/>
                    <a:pt x="365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TWO_COLUMNS_1"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4"/>
          <p:cNvSpPr txBox="1"/>
          <p:nvPr>
            <p:ph type="title"/>
          </p:nvPr>
        </p:nvSpPr>
        <p:spPr>
          <a:xfrm>
            <a:off x="2292917" y="1542454"/>
            <a:ext cx="1994700" cy="31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2" name="Google Shape;332;p14"/>
          <p:cNvSpPr txBox="1"/>
          <p:nvPr>
            <p:ph idx="1" type="subTitle"/>
          </p:nvPr>
        </p:nvSpPr>
        <p:spPr>
          <a:xfrm>
            <a:off x="2292923" y="2119600"/>
            <a:ext cx="2344800" cy="8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3" name="Google Shape;333;p14"/>
          <p:cNvSpPr txBox="1"/>
          <p:nvPr>
            <p:ph idx="2" type="title"/>
          </p:nvPr>
        </p:nvSpPr>
        <p:spPr>
          <a:xfrm>
            <a:off x="5472967" y="2883429"/>
            <a:ext cx="1994700" cy="31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4" name="Google Shape;334;p14"/>
          <p:cNvSpPr txBox="1"/>
          <p:nvPr>
            <p:ph idx="3" type="subTitle"/>
          </p:nvPr>
        </p:nvSpPr>
        <p:spPr>
          <a:xfrm>
            <a:off x="5472973" y="3460575"/>
            <a:ext cx="2344800" cy="8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5" name="Google Shape;335;p14"/>
          <p:cNvSpPr txBox="1"/>
          <p:nvPr>
            <p:ph idx="4" type="title"/>
          </p:nvPr>
        </p:nvSpPr>
        <p:spPr>
          <a:xfrm>
            <a:off x="711725" y="445025"/>
            <a:ext cx="7720500" cy="49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6" name="Google Shape;336;p14"/>
          <p:cNvSpPr/>
          <p:nvPr/>
        </p:nvSpPr>
        <p:spPr>
          <a:xfrm>
            <a:off x="8337000" y="4362275"/>
            <a:ext cx="328847" cy="327700"/>
          </a:xfrm>
          <a:custGeom>
            <a:rect b="b" l="l" r="r" t="t"/>
            <a:pathLst>
              <a:path extrusionOk="0" h="3713" w="3726">
                <a:moveTo>
                  <a:pt x="1880" y="1"/>
                </a:moveTo>
                <a:cubicBezTo>
                  <a:pt x="1854" y="1"/>
                  <a:pt x="1828" y="15"/>
                  <a:pt x="1817" y="44"/>
                </a:cubicBezTo>
                <a:cubicBezTo>
                  <a:pt x="1805" y="216"/>
                  <a:pt x="1794" y="389"/>
                  <a:pt x="1794" y="573"/>
                </a:cubicBezTo>
                <a:cubicBezTo>
                  <a:pt x="1782" y="745"/>
                  <a:pt x="1782" y="918"/>
                  <a:pt x="1794" y="1090"/>
                </a:cubicBezTo>
                <a:cubicBezTo>
                  <a:pt x="1800" y="1136"/>
                  <a:pt x="1837" y="1159"/>
                  <a:pt x="1874" y="1159"/>
                </a:cubicBezTo>
                <a:cubicBezTo>
                  <a:pt x="1912" y="1159"/>
                  <a:pt x="1949" y="1136"/>
                  <a:pt x="1955" y="1090"/>
                </a:cubicBezTo>
                <a:cubicBezTo>
                  <a:pt x="1966" y="918"/>
                  <a:pt x="1966" y="745"/>
                  <a:pt x="1955" y="573"/>
                </a:cubicBezTo>
                <a:cubicBezTo>
                  <a:pt x="1966" y="389"/>
                  <a:pt x="1955" y="216"/>
                  <a:pt x="1943" y="44"/>
                </a:cubicBezTo>
                <a:cubicBezTo>
                  <a:pt x="1932" y="15"/>
                  <a:pt x="1906" y="1"/>
                  <a:pt x="1880" y="1"/>
                </a:cubicBezTo>
                <a:close/>
                <a:moveTo>
                  <a:pt x="634" y="510"/>
                </a:moveTo>
                <a:cubicBezTo>
                  <a:pt x="574" y="510"/>
                  <a:pt x="518" y="587"/>
                  <a:pt x="564" y="642"/>
                </a:cubicBezTo>
                <a:cubicBezTo>
                  <a:pt x="679" y="780"/>
                  <a:pt x="794" y="895"/>
                  <a:pt x="932" y="1021"/>
                </a:cubicBezTo>
                <a:cubicBezTo>
                  <a:pt x="1047" y="1136"/>
                  <a:pt x="1185" y="1263"/>
                  <a:pt x="1323" y="1366"/>
                </a:cubicBezTo>
                <a:cubicBezTo>
                  <a:pt x="1331" y="1373"/>
                  <a:pt x="1341" y="1376"/>
                  <a:pt x="1350" y="1376"/>
                </a:cubicBezTo>
                <a:cubicBezTo>
                  <a:pt x="1391" y="1376"/>
                  <a:pt x="1431" y="1323"/>
                  <a:pt x="1403" y="1286"/>
                </a:cubicBezTo>
                <a:cubicBezTo>
                  <a:pt x="1346" y="1217"/>
                  <a:pt x="1288" y="1148"/>
                  <a:pt x="1231" y="1090"/>
                </a:cubicBezTo>
                <a:cubicBezTo>
                  <a:pt x="1173" y="1021"/>
                  <a:pt x="1116" y="964"/>
                  <a:pt x="1047" y="895"/>
                </a:cubicBezTo>
                <a:cubicBezTo>
                  <a:pt x="932" y="768"/>
                  <a:pt x="805" y="642"/>
                  <a:pt x="679" y="527"/>
                </a:cubicBezTo>
                <a:cubicBezTo>
                  <a:pt x="665" y="515"/>
                  <a:pt x="649" y="510"/>
                  <a:pt x="634" y="510"/>
                </a:cubicBezTo>
                <a:close/>
                <a:moveTo>
                  <a:pt x="3144" y="529"/>
                </a:moveTo>
                <a:cubicBezTo>
                  <a:pt x="3135" y="529"/>
                  <a:pt x="3125" y="532"/>
                  <a:pt x="3116" y="538"/>
                </a:cubicBezTo>
                <a:cubicBezTo>
                  <a:pt x="3047" y="584"/>
                  <a:pt x="2978" y="642"/>
                  <a:pt x="2921" y="711"/>
                </a:cubicBezTo>
                <a:lnTo>
                  <a:pt x="2725" y="883"/>
                </a:lnTo>
                <a:cubicBezTo>
                  <a:pt x="2599" y="998"/>
                  <a:pt x="2472" y="1125"/>
                  <a:pt x="2357" y="1251"/>
                </a:cubicBezTo>
                <a:cubicBezTo>
                  <a:pt x="2330" y="1316"/>
                  <a:pt x="2376" y="1380"/>
                  <a:pt x="2430" y="1380"/>
                </a:cubicBezTo>
                <a:cubicBezTo>
                  <a:pt x="2444" y="1380"/>
                  <a:pt x="2458" y="1376"/>
                  <a:pt x="2472" y="1366"/>
                </a:cubicBezTo>
                <a:lnTo>
                  <a:pt x="2472" y="1378"/>
                </a:lnTo>
                <a:cubicBezTo>
                  <a:pt x="2610" y="1251"/>
                  <a:pt x="2725" y="1136"/>
                  <a:pt x="2852" y="1010"/>
                </a:cubicBezTo>
                <a:cubicBezTo>
                  <a:pt x="2978" y="883"/>
                  <a:pt x="3093" y="757"/>
                  <a:pt x="3197" y="619"/>
                </a:cubicBezTo>
                <a:cubicBezTo>
                  <a:pt x="3225" y="582"/>
                  <a:pt x="3185" y="529"/>
                  <a:pt x="3144" y="529"/>
                </a:cubicBezTo>
                <a:close/>
                <a:moveTo>
                  <a:pt x="352" y="1760"/>
                </a:moveTo>
                <a:cubicBezTo>
                  <a:pt x="265" y="1760"/>
                  <a:pt x="178" y="1763"/>
                  <a:pt x="92" y="1769"/>
                </a:cubicBezTo>
                <a:cubicBezTo>
                  <a:pt x="0" y="1780"/>
                  <a:pt x="0" y="1918"/>
                  <a:pt x="92" y="1930"/>
                </a:cubicBezTo>
                <a:cubicBezTo>
                  <a:pt x="178" y="1935"/>
                  <a:pt x="265" y="1938"/>
                  <a:pt x="352" y="1938"/>
                </a:cubicBezTo>
                <a:cubicBezTo>
                  <a:pt x="440" y="1938"/>
                  <a:pt x="529" y="1935"/>
                  <a:pt x="621" y="1930"/>
                </a:cubicBezTo>
                <a:cubicBezTo>
                  <a:pt x="672" y="1933"/>
                  <a:pt x="722" y="1935"/>
                  <a:pt x="773" y="1935"/>
                </a:cubicBezTo>
                <a:cubicBezTo>
                  <a:pt x="895" y="1935"/>
                  <a:pt x="1017" y="1926"/>
                  <a:pt x="1139" y="1918"/>
                </a:cubicBezTo>
                <a:cubicBezTo>
                  <a:pt x="1196" y="1895"/>
                  <a:pt x="1196" y="1815"/>
                  <a:pt x="1139" y="1792"/>
                </a:cubicBezTo>
                <a:cubicBezTo>
                  <a:pt x="966" y="1769"/>
                  <a:pt x="794" y="1769"/>
                  <a:pt x="621" y="1769"/>
                </a:cubicBezTo>
                <a:cubicBezTo>
                  <a:pt x="529" y="1763"/>
                  <a:pt x="440" y="1760"/>
                  <a:pt x="352" y="1760"/>
                </a:cubicBezTo>
                <a:close/>
                <a:moveTo>
                  <a:pt x="2904" y="1760"/>
                </a:moveTo>
                <a:cubicBezTo>
                  <a:pt x="2817" y="1760"/>
                  <a:pt x="2731" y="1763"/>
                  <a:pt x="2645" y="1769"/>
                </a:cubicBezTo>
                <a:cubicBezTo>
                  <a:pt x="2553" y="1780"/>
                  <a:pt x="2553" y="1918"/>
                  <a:pt x="2645" y="1930"/>
                </a:cubicBezTo>
                <a:cubicBezTo>
                  <a:pt x="2731" y="1935"/>
                  <a:pt x="2817" y="1938"/>
                  <a:pt x="2904" y="1938"/>
                </a:cubicBezTo>
                <a:cubicBezTo>
                  <a:pt x="2990" y="1938"/>
                  <a:pt x="3076" y="1935"/>
                  <a:pt x="3162" y="1930"/>
                </a:cubicBezTo>
                <a:cubicBezTo>
                  <a:pt x="3335" y="1930"/>
                  <a:pt x="3519" y="1930"/>
                  <a:pt x="3691" y="1907"/>
                </a:cubicBezTo>
                <a:cubicBezTo>
                  <a:pt x="3726" y="1884"/>
                  <a:pt x="3726" y="1826"/>
                  <a:pt x="3691" y="1803"/>
                </a:cubicBezTo>
                <a:lnTo>
                  <a:pt x="3691" y="1792"/>
                </a:lnTo>
                <a:cubicBezTo>
                  <a:pt x="3519" y="1769"/>
                  <a:pt x="3335" y="1769"/>
                  <a:pt x="3162" y="1769"/>
                </a:cubicBezTo>
                <a:cubicBezTo>
                  <a:pt x="3076" y="1763"/>
                  <a:pt x="2990" y="1760"/>
                  <a:pt x="2904" y="1760"/>
                </a:cubicBezTo>
                <a:close/>
                <a:moveTo>
                  <a:pt x="2428" y="2315"/>
                </a:moveTo>
                <a:cubicBezTo>
                  <a:pt x="2368" y="2315"/>
                  <a:pt x="2312" y="2392"/>
                  <a:pt x="2357" y="2447"/>
                </a:cubicBezTo>
                <a:cubicBezTo>
                  <a:pt x="2472" y="2574"/>
                  <a:pt x="2599" y="2700"/>
                  <a:pt x="2725" y="2815"/>
                </a:cubicBezTo>
                <a:cubicBezTo>
                  <a:pt x="2852" y="2942"/>
                  <a:pt x="2978" y="3068"/>
                  <a:pt x="3116" y="3172"/>
                </a:cubicBezTo>
                <a:cubicBezTo>
                  <a:pt x="3125" y="3178"/>
                  <a:pt x="3135" y="3181"/>
                  <a:pt x="3144" y="3181"/>
                </a:cubicBezTo>
                <a:cubicBezTo>
                  <a:pt x="3185" y="3181"/>
                  <a:pt x="3225" y="3128"/>
                  <a:pt x="3197" y="3091"/>
                </a:cubicBezTo>
                <a:cubicBezTo>
                  <a:pt x="3151" y="3022"/>
                  <a:pt x="3093" y="2953"/>
                  <a:pt x="3024" y="2896"/>
                </a:cubicBezTo>
                <a:lnTo>
                  <a:pt x="2852" y="2700"/>
                </a:lnTo>
                <a:cubicBezTo>
                  <a:pt x="2725" y="2574"/>
                  <a:pt x="2610" y="2447"/>
                  <a:pt x="2472" y="2332"/>
                </a:cubicBezTo>
                <a:cubicBezTo>
                  <a:pt x="2458" y="2320"/>
                  <a:pt x="2443" y="2315"/>
                  <a:pt x="2428" y="2315"/>
                </a:cubicBezTo>
                <a:close/>
                <a:moveTo>
                  <a:pt x="1345" y="2334"/>
                </a:moveTo>
                <a:cubicBezTo>
                  <a:pt x="1337" y="2334"/>
                  <a:pt x="1329" y="2337"/>
                  <a:pt x="1323" y="2344"/>
                </a:cubicBezTo>
                <a:lnTo>
                  <a:pt x="1311" y="2344"/>
                </a:lnTo>
                <a:cubicBezTo>
                  <a:pt x="1242" y="2390"/>
                  <a:pt x="1173" y="2447"/>
                  <a:pt x="1116" y="2516"/>
                </a:cubicBezTo>
                <a:lnTo>
                  <a:pt x="932" y="2689"/>
                </a:lnTo>
                <a:cubicBezTo>
                  <a:pt x="794" y="2804"/>
                  <a:pt x="679" y="2930"/>
                  <a:pt x="564" y="3057"/>
                </a:cubicBezTo>
                <a:cubicBezTo>
                  <a:pt x="510" y="3119"/>
                  <a:pt x="560" y="3194"/>
                  <a:pt x="622" y="3194"/>
                </a:cubicBezTo>
                <a:cubicBezTo>
                  <a:pt x="640" y="3194"/>
                  <a:pt x="660" y="3187"/>
                  <a:pt x="679" y="3172"/>
                </a:cubicBezTo>
                <a:cubicBezTo>
                  <a:pt x="805" y="3057"/>
                  <a:pt x="932" y="2942"/>
                  <a:pt x="1047" y="2804"/>
                </a:cubicBezTo>
                <a:cubicBezTo>
                  <a:pt x="1173" y="2689"/>
                  <a:pt x="1288" y="2562"/>
                  <a:pt x="1392" y="2424"/>
                </a:cubicBezTo>
                <a:cubicBezTo>
                  <a:pt x="1420" y="2387"/>
                  <a:pt x="1379" y="2334"/>
                  <a:pt x="1345" y="2334"/>
                </a:cubicBezTo>
                <a:close/>
                <a:moveTo>
                  <a:pt x="1880" y="2554"/>
                </a:moveTo>
                <a:cubicBezTo>
                  <a:pt x="1854" y="2554"/>
                  <a:pt x="1828" y="2568"/>
                  <a:pt x="1817" y="2597"/>
                </a:cubicBezTo>
                <a:cubicBezTo>
                  <a:pt x="1805" y="2769"/>
                  <a:pt x="1794" y="2942"/>
                  <a:pt x="1794" y="3114"/>
                </a:cubicBezTo>
                <a:cubicBezTo>
                  <a:pt x="1782" y="3298"/>
                  <a:pt x="1782" y="3471"/>
                  <a:pt x="1794" y="3643"/>
                </a:cubicBezTo>
                <a:cubicBezTo>
                  <a:pt x="1800" y="3689"/>
                  <a:pt x="1837" y="3712"/>
                  <a:pt x="1874" y="3712"/>
                </a:cubicBezTo>
                <a:cubicBezTo>
                  <a:pt x="1912" y="3712"/>
                  <a:pt x="1949" y="3689"/>
                  <a:pt x="1955" y="3643"/>
                </a:cubicBezTo>
                <a:cubicBezTo>
                  <a:pt x="1966" y="3471"/>
                  <a:pt x="1966" y="3298"/>
                  <a:pt x="1955" y="3114"/>
                </a:cubicBezTo>
                <a:cubicBezTo>
                  <a:pt x="1966" y="2942"/>
                  <a:pt x="1955" y="2769"/>
                  <a:pt x="1943" y="2597"/>
                </a:cubicBezTo>
                <a:cubicBezTo>
                  <a:pt x="1932" y="2568"/>
                  <a:pt x="1906" y="2554"/>
                  <a:pt x="1880" y="2554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14"/>
          <p:cNvSpPr/>
          <p:nvPr/>
        </p:nvSpPr>
        <p:spPr>
          <a:xfrm>
            <a:off x="5024575" y="1430225"/>
            <a:ext cx="328847" cy="327700"/>
          </a:xfrm>
          <a:custGeom>
            <a:rect b="b" l="l" r="r" t="t"/>
            <a:pathLst>
              <a:path extrusionOk="0" h="3713" w="3726">
                <a:moveTo>
                  <a:pt x="1880" y="1"/>
                </a:moveTo>
                <a:cubicBezTo>
                  <a:pt x="1854" y="1"/>
                  <a:pt x="1828" y="15"/>
                  <a:pt x="1817" y="44"/>
                </a:cubicBezTo>
                <a:cubicBezTo>
                  <a:pt x="1805" y="216"/>
                  <a:pt x="1794" y="389"/>
                  <a:pt x="1794" y="573"/>
                </a:cubicBezTo>
                <a:cubicBezTo>
                  <a:pt x="1782" y="745"/>
                  <a:pt x="1782" y="918"/>
                  <a:pt x="1794" y="1090"/>
                </a:cubicBezTo>
                <a:cubicBezTo>
                  <a:pt x="1800" y="1136"/>
                  <a:pt x="1837" y="1159"/>
                  <a:pt x="1874" y="1159"/>
                </a:cubicBezTo>
                <a:cubicBezTo>
                  <a:pt x="1912" y="1159"/>
                  <a:pt x="1949" y="1136"/>
                  <a:pt x="1955" y="1090"/>
                </a:cubicBezTo>
                <a:cubicBezTo>
                  <a:pt x="1966" y="918"/>
                  <a:pt x="1966" y="745"/>
                  <a:pt x="1955" y="573"/>
                </a:cubicBezTo>
                <a:cubicBezTo>
                  <a:pt x="1966" y="389"/>
                  <a:pt x="1955" y="216"/>
                  <a:pt x="1943" y="44"/>
                </a:cubicBezTo>
                <a:cubicBezTo>
                  <a:pt x="1932" y="15"/>
                  <a:pt x="1906" y="1"/>
                  <a:pt x="1880" y="1"/>
                </a:cubicBezTo>
                <a:close/>
                <a:moveTo>
                  <a:pt x="634" y="510"/>
                </a:moveTo>
                <a:cubicBezTo>
                  <a:pt x="574" y="510"/>
                  <a:pt x="518" y="587"/>
                  <a:pt x="564" y="642"/>
                </a:cubicBezTo>
                <a:cubicBezTo>
                  <a:pt x="679" y="780"/>
                  <a:pt x="794" y="895"/>
                  <a:pt x="932" y="1021"/>
                </a:cubicBezTo>
                <a:cubicBezTo>
                  <a:pt x="1047" y="1136"/>
                  <a:pt x="1185" y="1263"/>
                  <a:pt x="1323" y="1366"/>
                </a:cubicBezTo>
                <a:cubicBezTo>
                  <a:pt x="1331" y="1373"/>
                  <a:pt x="1341" y="1376"/>
                  <a:pt x="1350" y="1376"/>
                </a:cubicBezTo>
                <a:cubicBezTo>
                  <a:pt x="1391" y="1376"/>
                  <a:pt x="1431" y="1323"/>
                  <a:pt x="1403" y="1286"/>
                </a:cubicBezTo>
                <a:cubicBezTo>
                  <a:pt x="1346" y="1217"/>
                  <a:pt x="1288" y="1148"/>
                  <a:pt x="1231" y="1090"/>
                </a:cubicBezTo>
                <a:cubicBezTo>
                  <a:pt x="1173" y="1021"/>
                  <a:pt x="1116" y="964"/>
                  <a:pt x="1047" y="895"/>
                </a:cubicBezTo>
                <a:cubicBezTo>
                  <a:pt x="932" y="768"/>
                  <a:pt x="805" y="642"/>
                  <a:pt x="679" y="527"/>
                </a:cubicBezTo>
                <a:cubicBezTo>
                  <a:pt x="665" y="515"/>
                  <a:pt x="649" y="510"/>
                  <a:pt x="634" y="510"/>
                </a:cubicBezTo>
                <a:close/>
                <a:moveTo>
                  <a:pt x="3144" y="529"/>
                </a:moveTo>
                <a:cubicBezTo>
                  <a:pt x="3135" y="529"/>
                  <a:pt x="3125" y="532"/>
                  <a:pt x="3116" y="538"/>
                </a:cubicBezTo>
                <a:cubicBezTo>
                  <a:pt x="3047" y="584"/>
                  <a:pt x="2978" y="642"/>
                  <a:pt x="2921" y="711"/>
                </a:cubicBezTo>
                <a:lnTo>
                  <a:pt x="2725" y="883"/>
                </a:lnTo>
                <a:cubicBezTo>
                  <a:pt x="2599" y="998"/>
                  <a:pt x="2472" y="1125"/>
                  <a:pt x="2357" y="1251"/>
                </a:cubicBezTo>
                <a:cubicBezTo>
                  <a:pt x="2330" y="1316"/>
                  <a:pt x="2376" y="1380"/>
                  <a:pt x="2430" y="1380"/>
                </a:cubicBezTo>
                <a:cubicBezTo>
                  <a:pt x="2444" y="1380"/>
                  <a:pt x="2458" y="1376"/>
                  <a:pt x="2472" y="1366"/>
                </a:cubicBezTo>
                <a:lnTo>
                  <a:pt x="2472" y="1378"/>
                </a:lnTo>
                <a:cubicBezTo>
                  <a:pt x="2610" y="1251"/>
                  <a:pt x="2725" y="1136"/>
                  <a:pt x="2852" y="1010"/>
                </a:cubicBezTo>
                <a:cubicBezTo>
                  <a:pt x="2978" y="883"/>
                  <a:pt x="3093" y="757"/>
                  <a:pt x="3197" y="619"/>
                </a:cubicBezTo>
                <a:cubicBezTo>
                  <a:pt x="3225" y="582"/>
                  <a:pt x="3185" y="529"/>
                  <a:pt x="3144" y="529"/>
                </a:cubicBezTo>
                <a:close/>
                <a:moveTo>
                  <a:pt x="352" y="1760"/>
                </a:moveTo>
                <a:cubicBezTo>
                  <a:pt x="265" y="1760"/>
                  <a:pt x="178" y="1763"/>
                  <a:pt x="92" y="1769"/>
                </a:cubicBezTo>
                <a:cubicBezTo>
                  <a:pt x="0" y="1780"/>
                  <a:pt x="0" y="1918"/>
                  <a:pt x="92" y="1930"/>
                </a:cubicBezTo>
                <a:cubicBezTo>
                  <a:pt x="178" y="1935"/>
                  <a:pt x="265" y="1938"/>
                  <a:pt x="352" y="1938"/>
                </a:cubicBezTo>
                <a:cubicBezTo>
                  <a:pt x="440" y="1938"/>
                  <a:pt x="529" y="1935"/>
                  <a:pt x="621" y="1930"/>
                </a:cubicBezTo>
                <a:cubicBezTo>
                  <a:pt x="672" y="1933"/>
                  <a:pt x="722" y="1935"/>
                  <a:pt x="773" y="1935"/>
                </a:cubicBezTo>
                <a:cubicBezTo>
                  <a:pt x="895" y="1935"/>
                  <a:pt x="1017" y="1926"/>
                  <a:pt x="1139" y="1918"/>
                </a:cubicBezTo>
                <a:cubicBezTo>
                  <a:pt x="1196" y="1895"/>
                  <a:pt x="1196" y="1815"/>
                  <a:pt x="1139" y="1792"/>
                </a:cubicBezTo>
                <a:cubicBezTo>
                  <a:pt x="966" y="1769"/>
                  <a:pt x="794" y="1769"/>
                  <a:pt x="621" y="1769"/>
                </a:cubicBezTo>
                <a:cubicBezTo>
                  <a:pt x="529" y="1763"/>
                  <a:pt x="440" y="1760"/>
                  <a:pt x="352" y="1760"/>
                </a:cubicBezTo>
                <a:close/>
                <a:moveTo>
                  <a:pt x="2904" y="1760"/>
                </a:moveTo>
                <a:cubicBezTo>
                  <a:pt x="2817" y="1760"/>
                  <a:pt x="2731" y="1763"/>
                  <a:pt x="2645" y="1769"/>
                </a:cubicBezTo>
                <a:cubicBezTo>
                  <a:pt x="2553" y="1780"/>
                  <a:pt x="2553" y="1918"/>
                  <a:pt x="2645" y="1930"/>
                </a:cubicBezTo>
                <a:cubicBezTo>
                  <a:pt x="2731" y="1935"/>
                  <a:pt x="2817" y="1938"/>
                  <a:pt x="2904" y="1938"/>
                </a:cubicBezTo>
                <a:cubicBezTo>
                  <a:pt x="2990" y="1938"/>
                  <a:pt x="3076" y="1935"/>
                  <a:pt x="3162" y="1930"/>
                </a:cubicBezTo>
                <a:cubicBezTo>
                  <a:pt x="3335" y="1930"/>
                  <a:pt x="3519" y="1930"/>
                  <a:pt x="3691" y="1907"/>
                </a:cubicBezTo>
                <a:cubicBezTo>
                  <a:pt x="3726" y="1884"/>
                  <a:pt x="3726" y="1826"/>
                  <a:pt x="3691" y="1803"/>
                </a:cubicBezTo>
                <a:lnTo>
                  <a:pt x="3691" y="1792"/>
                </a:lnTo>
                <a:cubicBezTo>
                  <a:pt x="3519" y="1769"/>
                  <a:pt x="3335" y="1769"/>
                  <a:pt x="3162" y="1769"/>
                </a:cubicBezTo>
                <a:cubicBezTo>
                  <a:pt x="3076" y="1763"/>
                  <a:pt x="2990" y="1760"/>
                  <a:pt x="2904" y="1760"/>
                </a:cubicBezTo>
                <a:close/>
                <a:moveTo>
                  <a:pt x="2428" y="2315"/>
                </a:moveTo>
                <a:cubicBezTo>
                  <a:pt x="2368" y="2315"/>
                  <a:pt x="2312" y="2392"/>
                  <a:pt x="2357" y="2447"/>
                </a:cubicBezTo>
                <a:cubicBezTo>
                  <a:pt x="2472" y="2574"/>
                  <a:pt x="2599" y="2700"/>
                  <a:pt x="2725" y="2815"/>
                </a:cubicBezTo>
                <a:cubicBezTo>
                  <a:pt x="2852" y="2942"/>
                  <a:pt x="2978" y="3068"/>
                  <a:pt x="3116" y="3172"/>
                </a:cubicBezTo>
                <a:cubicBezTo>
                  <a:pt x="3125" y="3178"/>
                  <a:pt x="3135" y="3181"/>
                  <a:pt x="3144" y="3181"/>
                </a:cubicBezTo>
                <a:cubicBezTo>
                  <a:pt x="3185" y="3181"/>
                  <a:pt x="3225" y="3128"/>
                  <a:pt x="3197" y="3091"/>
                </a:cubicBezTo>
                <a:cubicBezTo>
                  <a:pt x="3151" y="3022"/>
                  <a:pt x="3093" y="2953"/>
                  <a:pt x="3024" y="2896"/>
                </a:cubicBezTo>
                <a:lnTo>
                  <a:pt x="2852" y="2700"/>
                </a:lnTo>
                <a:cubicBezTo>
                  <a:pt x="2725" y="2574"/>
                  <a:pt x="2610" y="2447"/>
                  <a:pt x="2472" y="2332"/>
                </a:cubicBezTo>
                <a:cubicBezTo>
                  <a:pt x="2458" y="2320"/>
                  <a:pt x="2443" y="2315"/>
                  <a:pt x="2428" y="2315"/>
                </a:cubicBezTo>
                <a:close/>
                <a:moveTo>
                  <a:pt x="1345" y="2334"/>
                </a:moveTo>
                <a:cubicBezTo>
                  <a:pt x="1337" y="2334"/>
                  <a:pt x="1329" y="2337"/>
                  <a:pt x="1323" y="2344"/>
                </a:cubicBezTo>
                <a:lnTo>
                  <a:pt x="1311" y="2344"/>
                </a:lnTo>
                <a:cubicBezTo>
                  <a:pt x="1242" y="2390"/>
                  <a:pt x="1173" y="2447"/>
                  <a:pt x="1116" y="2516"/>
                </a:cubicBezTo>
                <a:lnTo>
                  <a:pt x="932" y="2689"/>
                </a:lnTo>
                <a:cubicBezTo>
                  <a:pt x="794" y="2804"/>
                  <a:pt x="679" y="2930"/>
                  <a:pt x="564" y="3057"/>
                </a:cubicBezTo>
                <a:cubicBezTo>
                  <a:pt x="510" y="3119"/>
                  <a:pt x="560" y="3194"/>
                  <a:pt x="622" y="3194"/>
                </a:cubicBezTo>
                <a:cubicBezTo>
                  <a:pt x="640" y="3194"/>
                  <a:pt x="660" y="3187"/>
                  <a:pt x="679" y="3172"/>
                </a:cubicBezTo>
                <a:cubicBezTo>
                  <a:pt x="805" y="3057"/>
                  <a:pt x="932" y="2942"/>
                  <a:pt x="1047" y="2804"/>
                </a:cubicBezTo>
                <a:cubicBezTo>
                  <a:pt x="1173" y="2689"/>
                  <a:pt x="1288" y="2562"/>
                  <a:pt x="1392" y="2424"/>
                </a:cubicBezTo>
                <a:cubicBezTo>
                  <a:pt x="1420" y="2387"/>
                  <a:pt x="1379" y="2334"/>
                  <a:pt x="1345" y="2334"/>
                </a:cubicBezTo>
                <a:close/>
                <a:moveTo>
                  <a:pt x="1880" y="2554"/>
                </a:moveTo>
                <a:cubicBezTo>
                  <a:pt x="1854" y="2554"/>
                  <a:pt x="1828" y="2568"/>
                  <a:pt x="1817" y="2597"/>
                </a:cubicBezTo>
                <a:cubicBezTo>
                  <a:pt x="1805" y="2769"/>
                  <a:pt x="1794" y="2942"/>
                  <a:pt x="1794" y="3114"/>
                </a:cubicBezTo>
                <a:cubicBezTo>
                  <a:pt x="1782" y="3298"/>
                  <a:pt x="1782" y="3471"/>
                  <a:pt x="1794" y="3643"/>
                </a:cubicBezTo>
                <a:cubicBezTo>
                  <a:pt x="1800" y="3689"/>
                  <a:pt x="1837" y="3712"/>
                  <a:pt x="1874" y="3712"/>
                </a:cubicBezTo>
                <a:cubicBezTo>
                  <a:pt x="1912" y="3712"/>
                  <a:pt x="1949" y="3689"/>
                  <a:pt x="1955" y="3643"/>
                </a:cubicBezTo>
                <a:cubicBezTo>
                  <a:pt x="1966" y="3471"/>
                  <a:pt x="1966" y="3298"/>
                  <a:pt x="1955" y="3114"/>
                </a:cubicBezTo>
                <a:cubicBezTo>
                  <a:pt x="1966" y="2942"/>
                  <a:pt x="1955" y="2769"/>
                  <a:pt x="1943" y="2597"/>
                </a:cubicBezTo>
                <a:cubicBezTo>
                  <a:pt x="1932" y="2568"/>
                  <a:pt x="1906" y="2554"/>
                  <a:pt x="1880" y="2554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14"/>
          <p:cNvSpPr/>
          <p:nvPr/>
        </p:nvSpPr>
        <p:spPr>
          <a:xfrm>
            <a:off x="367413" y="3368125"/>
            <a:ext cx="328847" cy="327700"/>
          </a:xfrm>
          <a:custGeom>
            <a:rect b="b" l="l" r="r" t="t"/>
            <a:pathLst>
              <a:path extrusionOk="0" h="3713" w="3726">
                <a:moveTo>
                  <a:pt x="1880" y="1"/>
                </a:moveTo>
                <a:cubicBezTo>
                  <a:pt x="1854" y="1"/>
                  <a:pt x="1828" y="15"/>
                  <a:pt x="1817" y="44"/>
                </a:cubicBezTo>
                <a:cubicBezTo>
                  <a:pt x="1805" y="216"/>
                  <a:pt x="1794" y="389"/>
                  <a:pt x="1794" y="573"/>
                </a:cubicBezTo>
                <a:cubicBezTo>
                  <a:pt x="1782" y="745"/>
                  <a:pt x="1782" y="918"/>
                  <a:pt x="1794" y="1090"/>
                </a:cubicBezTo>
                <a:cubicBezTo>
                  <a:pt x="1800" y="1136"/>
                  <a:pt x="1837" y="1159"/>
                  <a:pt x="1874" y="1159"/>
                </a:cubicBezTo>
                <a:cubicBezTo>
                  <a:pt x="1912" y="1159"/>
                  <a:pt x="1949" y="1136"/>
                  <a:pt x="1955" y="1090"/>
                </a:cubicBezTo>
                <a:cubicBezTo>
                  <a:pt x="1966" y="918"/>
                  <a:pt x="1966" y="745"/>
                  <a:pt x="1955" y="573"/>
                </a:cubicBezTo>
                <a:cubicBezTo>
                  <a:pt x="1966" y="389"/>
                  <a:pt x="1955" y="216"/>
                  <a:pt x="1943" y="44"/>
                </a:cubicBezTo>
                <a:cubicBezTo>
                  <a:pt x="1932" y="15"/>
                  <a:pt x="1906" y="1"/>
                  <a:pt x="1880" y="1"/>
                </a:cubicBezTo>
                <a:close/>
                <a:moveTo>
                  <a:pt x="634" y="510"/>
                </a:moveTo>
                <a:cubicBezTo>
                  <a:pt x="574" y="510"/>
                  <a:pt x="518" y="587"/>
                  <a:pt x="564" y="642"/>
                </a:cubicBezTo>
                <a:cubicBezTo>
                  <a:pt x="679" y="780"/>
                  <a:pt x="794" y="895"/>
                  <a:pt x="932" y="1021"/>
                </a:cubicBezTo>
                <a:cubicBezTo>
                  <a:pt x="1047" y="1136"/>
                  <a:pt x="1185" y="1263"/>
                  <a:pt x="1323" y="1366"/>
                </a:cubicBezTo>
                <a:cubicBezTo>
                  <a:pt x="1331" y="1373"/>
                  <a:pt x="1341" y="1376"/>
                  <a:pt x="1350" y="1376"/>
                </a:cubicBezTo>
                <a:cubicBezTo>
                  <a:pt x="1391" y="1376"/>
                  <a:pt x="1431" y="1323"/>
                  <a:pt x="1403" y="1286"/>
                </a:cubicBezTo>
                <a:cubicBezTo>
                  <a:pt x="1346" y="1217"/>
                  <a:pt x="1288" y="1148"/>
                  <a:pt x="1231" y="1090"/>
                </a:cubicBezTo>
                <a:cubicBezTo>
                  <a:pt x="1173" y="1021"/>
                  <a:pt x="1116" y="964"/>
                  <a:pt x="1047" y="895"/>
                </a:cubicBezTo>
                <a:cubicBezTo>
                  <a:pt x="932" y="768"/>
                  <a:pt x="805" y="642"/>
                  <a:pt x="679" y="527"/>
                </a:cubicBezTo>
                <a:cubicBezTo>
                  <a:pt x="665" y="515"/>
                  <a:pt x="649" y="510"/>
                  <a:pt x="634" y="510"/>
                </a:cubicBezTo>
                <a:close/>
                <a:moveTo>
                  <a:pt x="3144" y="529"/>
                </a:moveTo>
                <a:cubicBezTo>
                  <a:pt x="3135" y="529"/>
                  <a:pt x="3125" y="532"/>
                  <a:pt x="3116" y="538"/>
                </a:cubicBezTo>
                <a:cubicBezTo>
                  <a:pt x="3047" y="584"/>
                  <a:pt x="2978" y="642"/>
                  <a:pt x="2921" y="711"/>
                </a:cubicBezTo>
                <a:lnTo>
                  <a:pt x="2725" y="883"/>
                </a:lnTo>
                <a:cubicBezTo>
                  <a:pt x="2599" y="998"/>
                  <a:pt x="2472" y="1125"/>
                  <a:pt x="2357" y="1251"/>
                </a:cubicBezTo>
                <a:cubicBezTo>
                  <a:pt x="2330" y="1316"/>
                  <a:pt x="2376" y="1380"/>
                  <a:pt x="2430" y="1380"/>
                </a:cubicBezTo>
                <a:cubicBezTo>
                  <a:pt x="2444" y="1380"/>
                  <a:pt x="2458" y="1376"/>
                  <a:pt x="2472" y="1366"/>
                </a:cubicBezTo>
                <a:lnTo>
                  <a:pt x="2472" y="1378"/>
                </a:lnTo>
                <a:cubicBezTo>
                  <a:pt x="2610" y="1251"/>
                  <a:pt x="2725" y="1136"/>
                  <a:pt x="2852" y="1010"/>
                </a:cubicBezTo>
                <a:cubicBezTo>
                  <a:pt x="2978" y="883"/>
                  <a:pt x="3093" y="757"/>
                  <a:pt x="3197" y="619"/>
                </a:cubicBezTo>
                <a:cubicBezTo>
                  <a:pt x="3225" y="582"/>
                  <a:pt x="3185" y="529"/>
                  <a:pt x="3144" y="529"/>
                </a:cubicBezTo>
                <a:close/>
                <a:moveTo>
                  <a:pt x="352" y="1760"/>
                </a:moveTo>
                <a:cubicBezTo>
                  <a:pt x="265" y="1760"/>
                  <a:pt x="178" y="1763"/>
                  <a:pt x="92" y="1769"/>
                </a:cubicBezTo>
                <a:cubicBezTo>
                  <a:pt x="0" y="1780"/>
                  <a:pt x="0" y="1918"/>
                  <a:pt x="92" y="1930"/>
                </a:cubicBezTo>
                <a:cubicBezTo>
                  <a:pt x="178" y="1935"/>
                  <a:pt x="265" y="1938"/>
                  <a:pt x="352" y="1938"/>
                </a:cubicBezTo>
                <a:cubicBezTo>
                  <a:pt x="440" y="1938"/>
                  <a:pt x="529" y="1935"/>
                  <a:pt x="621" y="1930"/>
                </a:cubicBezTo>
                <a:cubicBezTo>
                  <a:pt x="672" y="1933"/>
                  <a:pt x="722" y="1935"/>
                  <a:pt x="773" y="1935"/>
                </a:cubicBezTo>
                <a:cubicBezTo>
                  <a:pt x="895" y="1935"/>
                  <a:pt x="1017" y="1926"/>
                  <a:pt x="1139" y="1918"/>
                </a:cubicBezTo>
                <a:cubicBezTo>
                  <a:pt x="1196" y="1895"/>
                  <a:pt x="1196" y="1815"/>
                  <a:pt x="1139" y="1792"/>
                </a:cubicBezTo>
                <a:cubicBezTo>
                  <a:pt x="966" y="1769"/>
                  <a:pt x="794" y="1769"/>
                  <a:pt x="621" y="1769"/>
                </a:cubicBezTo>
                <a:cubicBezTo>
                  <a:pt x="529" y="1763"/>
                  <a:pt x="440" y="1760"/>
                  <a:pt x="352" y="1760"/>
                </a:cubicBezTo>
                <a:close/>
                <a:moveTo>
                  <a:pt x="2904" y="1760"/>
                </a:moveTo>
                <a:cubicBezTo>
                  <a:pt x="2817" y="1760"/>
                  <a:pt x="2731" y="1763"/>
                  <a:pt x="2645" y="1769"/>
                </a:cubicBezTo>
                <a:cubicBezTo>
                  <a:pt x="2553" y="1780"/>
                  <a:pt x="2553" y="1918"/>
                  <a:pt x="2645" y="1930"/>
                </a:cubicBezTo>
                <a:cubicBezTo>
                  <a:pt x="2731" y="1935"/>
                  <a:pt x="2817" y="1938"/>
                  <a:pt x="2904" y="1938"/>
                </a:cubicBezTo>
                <a:cubicBezTo>
                  <a:pt x="2990" y="1938"/>
                  <a:pt x="3076" y="1935"/>
                  <a:pt x="3162" y="1930"/>
                </a:cubicBezTo>
                <a:cubicBezTo>
                  <a:pt x="3335" y="1930"/>
                  <a:pt x="3519" y="1930"/>
                  <a:pt x="3691" y="1907"/>
                </a:cubicBezTo>
                <a:cubicBezTo>
                  <a:pt x="3726" y="1884"/>
                  <a:pt x="3726" y="1826"/>
                  <a:pt x="3691" y="1803"/>
                </a:cubicBezTo>
                <a:lnTo>
                  <a:pt x="3691" y="1792"/>
                </a:lnTo>
                <a:cubicBezTo>
                  <a:pt x="3519" y="1769"/>
                  <a:pt x="3335" y="1769"/>
                  <a:pt x="3162" y="1769"/>
                </a:cubicBezTo>
                <a:cubicBezTo>
                  <a:pt x="3076" y="1763"/>
                  <a:pt x="2990" y="1760"/>
                  <a:pt x="2904" y="1760"/>
                </a:cubicBezTo>
                <a:close/>
                <a:moveTo>
                  <a:pt x="2428" y="2315"/>
                </a:moveTo>
                <a:cubicBezTo>
                  <a:pt x="2368" y="2315"/>
                  <a:pt x="2312" y="2392"/>
                  <a:pt x="2357" y="2447"/>
                </a:cubicBezTo>
                <a:cubicBezTo>
                  <a:pt x="2472" y="2574"/>
                  <a:pt x="2599" y="2700"/>
                  <a:pt x="2725" y="2815"/>
                </a:cubicBezTo>
                <a:cubicBezTo>
                  <a:pt x="2852" y="2942"/>
                  <a:pt x="2978" y="3068"/>
                  <a:pt x="3116" y="3172"/>
                </a:cubicBezTo>
                <a:cubicBezTo>
                  <a:pt x="3125" y="3178"/>
                  <a:pt x="3135" y="3181"/>
                  <a:pt x="3144" y="3181"/>
                </a:cubicBezTo>
                <a:cubicBezTo>
                  <a:pt x="3185" y="3181"/>
                  <a:pt x="3225" y="3128"/>
                  <a:pt x="3197" y="3091"/>
                </a:cubicBezTo>
                <a:cubicBezTo>
                  <a:pt x="3151" y="3022"/>
                  <a:pt x="3093" y="2953"/>
                  <a:pt x="3024" y="2896"/>
                </a:cubicBezTo>
                <a:lnTo>
                  <a:pt x="2852" y="2700"/>
                </a:lnTo>
                <a:cubicBezTo>
                  <a:pt x="2725" y="2574"/>
                  <a:pt x="2610" y="2447"/>
                  <a:pt x="2472" y="2332"/>
                </a:cubicBezTo>
                <a:cubicBezTo>
                  <a:pt x="2458" y="2320"/>
                  <a:pt x="2443" y="2315"/>
                  <a:pt x="2428" y="2315"/>
                </a:cubicBezTo>
                <a:close/>
                <a:moveTo>
                  <a:pt x="1345" y="2334"/>
                </a:moveTo>
                <a:cubicBezTo>
                  <a:pt x="1337" y="2334"/>
                  <a:pt x="1329" y="2337"/>
                  <a:pt x="1323" y="2344"/>
                </a:cubicBezTo>
                <a:lnTo>
                  <a:pt x="1311" y="2344"/>
                </a:lnTo>
                <a:cubicBezTo>
                  <a:pt x="1242" y="2390"/>
                  <a:pt x="1173" y="2447"/>
                  <a:pt x="1116" y="2516"/>
                </a:cubicBezTo>
                <a:lnTo>
                  <a:pt x="932" y="2689"/>
                </a:lnTo>
                <a:cubicBezTo>
                  <a:pt x="794" y="2804"/>
                  <a:pt x="679" y="2930"/>
                  <a:pt x="564" y="3057"/>
                </a:cubicBezTo>
                <a:cubicBezTo>
                  <a:pt x="510" y="3119"/>
                  <a:pt x="560" y="3194"/>
                  <a:pt x="622" y="3194"/>
                </a:cubicBezTo>
                <a:cubicBezTo>
                  <a:pt x="640" y="3194"/>
                  <a:pt x="660" y="3187"/>
                  <a:pt x="679" y="3172"/>
                </a:cubicBezTo>
                <a:cubicBezTo>
                  <a:pt x="805" y="3057"/>
                  <a:pt x="932" y="2942"/>
                  <a:pt x="1047" y="2804"/>
                </a:cubicBezTo>
                <a:cubicBezTo>
                  <a:pt x="1173" y="2689"/>
                  <a:pt x="1288" y="2562"/>
                  <a:pt x="1392" y="2424"/>
                </a:cubicBezTo>
                <a:cubicBezTo>
                  <a:pt x="1420" y="2387"/>
                  <a:pt x="1379" y="2334"/>
                  <a:pt x="1345" y="2334"/>
                </a:cubicBezTo>
                <a:close/>
                <a:moveTo>
                  <a:pt x="1880" y="2554"/>
                </a:moveTo>
                <a:cubicBezTo>
                  <a:pt x="1854" y="2554"/>
                  <a:pt x="1828" y="2568"/>
                  <a:pt x="1817" y="2597"/>
                </a:cubicBezTo>
                <a:cubicBezTo>
                  <a:pt x="1805" y="2769"/>
                  <a:pt x="1794" y="2942"/>
                  <a:pt x="1794" y="3114"/>
                </a:cubicBezTo>
                <a:cubicBezTo>
                  <a:pt x="1782" y="3298"/>
                  <a:pt x="1782" y="3471"/>
                  <a:pt x="1794" y="3643"/>
                </a:cubicBezTo>
                <a:cubicBezTo>
                  <a:pt x="1800" y="3689"/>
                  <a:pt x="1837" y="3712"/>
                  <a:pt x="1874" y="3712"/>
                </a:cubicBezTo>
                <a:cubicBezTo>
                  <a:pt x="1912" y="3712"/>
                  <a:pt x="1949" y="3689"/>
                  <a:pt x="1955" y="3643"/>
                </a:cubicBezTo>
                <a:cubicBezTo>
                  <a:pt x="1966" y="3471"/>
                  <a:pt x="1966" y="3298"/>
                  <a:pt x="1955" y="3114"/>
                </a:cubicBezTo>
                <a:cubicBezTo>
                  <a:pt x="1966" y="2942"/>
                  <a:pt x="1955" y="2769"/>
                  <a:pt x="1943" y="2597"/>
                </a:cubicBezTo>
                <a:cubicBezTo>
                  <a:pt x="1932" y="2568"/>
                  <a:pt x="1906" y="2554"/>
                  <a:pt x="1880" y="2554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9" name="Google Shape;339;p14"/>
          <p:cNvGrpSpPr/>
          <p:nvPr/>
        </p:nvGrpSpPr>
        <p:grpSpPr>
          <a:xfrm>
            <a:off x="2009975" y="3628619"/>
            <a:ext cx="1382100" cy="789295"/>
            <a:chOff x="275025" y="537489"/>
            <a:chExt cx="1626574" cy="928910"/>
          </a:xfrm>
        </p:grpSpPr>
        <p:sp>
          <p:nvSpPr>
            <p:cNvPr id="340" name="Google Shape;340;p14"/>
            <p:cNvSpPr/>
            <p:nvPr/>
          </p:nvSpPr>
          <p:spPr>
            <a:xfrm>
              <a:off x="319102" y="557201"/>
              <a:ext cx="1539514" cy="885928"/>
            </a:xfrm>
            <a:custGeom>
              <a:rect b="b" l="l" r="r" t="t"/>
              <a:pathLst>
                <a:path extrusionOk="0" h="9708" w="16870">
                  <a:moveTo>
                    <a:pt x="8563" y="0"/>
                  </a:moveTo>
                  <a:cubicBezTo>
                    <a:pt x="7949" y="0"/>
                    <a:pt x="7376" y="325"/>
                    <a:pt x="7061" y="860"/>
                  </a:cubicBezTo>
                  <a:cubicBezTo>
                    <a:pt x="6888" y="1170"/>
                    <a:pt x="6923" y="1538"/>
                    <a:pt x="7026" y="1860"/>
                  </a:cubicBezTo>
                  <a:cubicBezTo>
                    <a:pt x="7107" y="2148"/>
                    <a:pt x="7268" y="2412"/>
                    <a:pt x="7498" y="2608"/>
                  </a:cubicBezTo>
                  <a:cubicBezTo>
                    <a:pt x="7681" y="2747"/>
                    <a:pt x="7910" y="2817"/>
                    <a:pt x="8137" y="2817"/>
                  </a:cubicBezTo>
                  <a:cubicBezTo>
                    <a:pt x="8507" y="2817"/>
                    <a:pt x="8869" y="2630"/>
                    <a:pt x="9004" y="2251"/>
                  </a:cubicBezTo>
                  <a:cubicBezTo>
                    <a:pt x="9108" y="1998"/>
                    <a:pt x="9027" y="1699"/>
                    <a:pt x="8809" y="1538"/>
                  </a:cubicBezTo>
                  <a:cubicBezTo>
                    <a:pt x="8626" y="1394"/>
                    <a:pt x="8399" y="1350"/>
                    <a:pt x="8173" y="1350"/>
                  </a:cubicBezTo>
                  <a:cubicBezTo>
                    <a:pt x="8057" y="1350"/>
                    <a:pt x="7941" y="1362"/>
                    <a:pt x="7831" y="1377"/>
                  </a:cubicBezTo>
                  <a:cubicBezTo>
                    <a:pt x="7823" y="1379"/>
                    <a:pt x="7815" y="1379"/>
                    <a:pt x="7807" y="1379"/>
                  </a:cubicBezTo>
                  <a:cubicBezTo>
                    <a:pt x="7676" y="1379"/>
                    <a:pt x="7632" y="1202"/>
                    <a:pt x="7762" y="1159"/>
                  </a:cubicBezTo>
                  <a:cubicBezTo>
                    <a:pt x="7901" y="1122"/>
                    <a:pt x="8049" y="1102"/>
                    <a:pt x="8197" y="1102"/>
                  </a:cubicBezTo>
                  <a:cubicBezTo>
                    <a:pt x="8515" y="1102"/>
                    <a:pt x="8834" y="1196"/>
                    <a:pt x="9062" y="1423"/>
                  </a:cubicBezTo>
                  <a:cubicBezTo>
                    <a:pt x="9326" y="1711"/>
                    <a:pt x="9372" y="2136"/>
                    <a:pt x="9165" y="2470"/>
                  </a:cubicBezTo>
                  <a:cubicBezTo>
                    <a:pt x="8946" y="2856"/>
                    <a:pt x="8551" y="3044"/>
                    <a:pt x="8149" y="3044"/>
                  </a:cubicBezTo>
                  <a:cubicBezTo>
                    <a:pt x="7832" y="3044"/>
                    <a:pt x="7511" y="2928"/>
                    <a:pt x="7268" y="2700"/>
                  </a:cubicBezTo>
                  <a:cubicBezTo>
                    <a:pt x="7003" y="2447"/>
                    <a:pt x="6831" y="2125"/>
                    <a:pt x="6762" y="1768"/>
                  </a:cubicBezTo>
                  <a:cubicBezTo>
                    <a:pt x="6716" y="1561"/>
                    <a:pt x="6704" y="1354"/>
                    <a:pt x="6727" y="1159"/>
                  </a:cubicBezTo>
                  <a:cubicBezTo>
                    <a:pt x="6578" y="1136"/>
                    <a:pt x="6428" y="1136"/>
                    <a:pt x="6267" y="1136"/>
                  </a:cubicBezTo>
                  <a:cubicBezTo>
                    <a:pt x="6095" y="1147"/>
                    <a:pt x="5922" y="1182"/>
                    <a:pt x="5761" y="1228"/>
                  </a:cubicBezTo>
                  <a:cubicBezTo>
                    <a:pt x="5175" y="1377"/>
                    <a:pt x="4692" y="1814"/>
                    <a:pt x="4508" y="2389"/>
                  </a:cubicBezTo>
                  <a:cubicBezTo>
                    <a:pt x="4336" y="2953"/>
                    <a:pt x="4462" y="3562"/>
                    <a:pt x="4853" y="4011"/>
                  </a:cubicBezTo>
                  <a:cubicBezTo>
                    <a:pt x="4934" y="4092"/>
                    <a:pt x="4860" y="4215"/>
                    <a:pt x="4769" y="4215"/>
                  </a:cubicBezTo>
                  <a:cubicBezTo>
                    <a:pt x="4744" y="4215"/>
                    <a:pt x="4717" y="4206"/>
                    <a:pt x="4692" y="4183"/>
                  </a:cubicBezTo>
                  <a:cubicBezTo>
                    <a:pt x="4474" y="3976"/>
                    <a:pt x="4313" y="3723"/>
                    <a:pt x="4232" y="3436"/>
                  </a:cubicBezTo>
                  <a:cubicBezTo>
                    <a:pt x="4041" y="3370"/>
                    <a:pt x="3842" y="3338"/>
                    <a:pt x="3642" y="3338"/>
                  </a:cubicBezTo>
                  <a:cubicBezTo>
                    <a:pt x="3493" y="3338"/>
                    <a:pt x="3344" y="3355"/>
                    <a:pt x="3197" y="3390"/>
                  </a:cubicBezTo>
                  <a:cubicBezTo>
                    <a:pt x="1967" y="3666"/>
                    <a:pt x="1150" y="4770"/>
                    <a:pt x="0" y="5207"/>
                  </a:cubicBezTo>
                  <a:cubicBezTo>
                    <a:pt x="587" y="5563"/>
                    <a:pt x="886" y="6242"/>
                    <a:pt x="1277" y="6793"/>
                  </a:cubicBezTo>
                  <a:cubicBezTo>
                    <a:pt x="1702" y="7414"/>
                    <a:pt x="2381" y="7943"/>
                    <a:pt x="3151" y="8035"/>
                  </a:cubicBezTo>
                  <a:cubicBezTo>
                    <a:pt x="3228" y="8045"/>
                    <a:pt x="3305" y="8050"/>
                    <a:pt x="3381" y="8050"/>
                  </a:cubicBezTo>
                  <a:cubicBezTo>
                    <a:pt x="4032" y="8050"/>
                    <a:pt x="4636" y="7704"/>
                    <a:pt x="4945" y="7127"/>
                  </a:cubicBezTo>
                  <a:cubicBezTo>
                    <a:pt x="5129" y="6805"/>
                    <a:pt x="5140" y="6414"/>
                    <a:pt x="5002" y="6081"/>
                  </a:cubicBezTo>
                  <a:cubicBezTo>
                    <a:pt x="4869" y="5791"/>
                    <a:pt x="4573" y="5620"/>
                    <a:pt x="4262" y="5620"/>
                  </a:cubicBezTo>
                  <a:cubicBezTo>
                    <a:pt x="4252" y="5620"/>
                    <a:pt x="4242" y="5620"/>
                    <a:pt x="4232" y="5621"/>
                  </a:cubicBezTo>
                  <a:cubicBezTo>
                    <a:pt x="3910" y="5632"/>
                    <a:pt x="3634" y="5839"/>
                    <a:pt x="3542" y="6138"/>
                  </a:cubicBezTo>
                  <a:cubicBezTo>
                    <a:pt x="3439" y="6437"/>
                    <a:pt x="3508" y="6782"/>
                    <a:pt x="3726" y="7012"/>
                  </a:cubicBezTo>
                  <a:cubicBezTo>
                    <a:pt x="3807" y="7093"/>
                    <a:pt x="3733" y="7202"/>
                    <a:pt x="3643" y="7202"/>
                  </a:cubicBezTo>
                  <a:cubicBezTo>
                    <a:pt x="3617" y="7202"/>
                    <a:pt x="3590" y="7193"/>
                    <a:pt x="3565" y="7173"/>
                  </a:cubicBezTo>
                  <a:cubicBezTo>
                    <a:pt x="3243" y="6874"/>
                    <a:pt x="3140" y="6414"/>
                    <a:pt x="3301" y="6012"/>
                  </a:cubicBezTo>
                  <a:cubicBezTo>
                    <a:pt x="3447" y="5618"/>
                    <a:pt x="3824" y="5367"/>
                    <a:pt x="4249" y="5367"/>
                  </a:cubicBezTo>
                  <a:cubicBezTo>
                    <a:pt x="4259" y="5367"/>
                    <a:pt x="4269" y="5367"/>
                    <a:pt x="4278" y="5368"/>
                  </a:cubicBezTo>
                  <a:cubicBezTo>
                    <a:pt x="4658" y="5368"/>
                    <a:pt x="5002" y="5563"/>
                    <a:pt x="5198" y="5897"/>
                  </a:cubicBezTo>
                  <a:cubicBezTo>
                    <a:pt x="5405" y="6288"/>
                    <a:pt x="5416" y="6747"/>
                    <a:pt x="5232" y="7150"/>
                  </a:cubicBezTo>
                  <a:cubicBezTo>
                    <a:pt x="5106" y="7437"/>
                    <a:pt x="4911" y="7679"/>
                    <a:pt x="4658" y="7874"/>
                  </a:cubicBezTo>
                  <a:cubicBezTo>
                    <a:pt x="5014" y="7966"/>
                    <a:pt x="5336" y="8139"/>
                    <a:pt x="5612" y="8392"/>
                  </a:cubicBezTo>
                  <a:cubicBezTo>
                    <a:pt x="6014" y="8725"/>
                    <a:pt x="6348" y="9139"/>
                    <a:pt x="6819" y="9392"/>
                  </a:cubicBezTo>
                  <a:cubicBezTo>
                    <a:pt x="7195" y="9595"/>
                    <a:pt x="7624" y="9707"/>
                    <a:pt x="8048" y="9707"/>
                  </a:cubicBezTo>
                  <a:cubicBezTo>
                    <a:pt x="8466" y="9707"/>
                    <a:pt x="8880" y="9598"/>
                    <a:pt x="9234" y="9358"/>
                  </a:cubicBezTo>
                  <a:cubicBezTo>
                    <a:pt x="9867" y="8909"/>
                    <a:pt x="10246" y="8070"/>
                    <a:pt x="10016" y="7322"/>
                  </a:cubicBezTo>
                  <a:cubicBezTo>
                    <a:pt x="9867" y="6885"/>
                    <a:pt x="9487" y="6575"/>
                    <a:pt x="9039" y="6517"/>
                  </a:cubicBezTo>
                  <a:cubicBezTo>
                    <a:pt x="8979" y="6508"/>
                    <a:pt x="8920" y="6503"/>
                    <a:pt x="8862" y="6503"/>
                  </a:cubicBezTo>
                  <a:cubicBezTo>
                    <a:pt x="8501" y="6503"/>
                    <a:pt x="8166" y="6682"/>
                    <a:pt x="7958" y="6989"/>
                  </a:cubicBezTo>
                  <a:cubicBezTo>
                    <a:pt x="7739" y="7311"/>
                    <a:pt x="7751" y="7736"/>
                    <a:pt x="7992" y="8047"/>
                  </a:cubicBezTo>
                  <a:cubicBezTo>
                    <a:pt x="8234" y="8334"/>
                    <a:pt x="8590" y="8507"/>
                    <a:pt x="8958" y="8530"/>
                  </a:cubicBezTo>
                  <a:cubicBezTo>
                    <a:pt x="9131" y="8530"/>
                    <a:pt x="9131" y="8771"/>
                    <a:pt x="8958" y="8771"/>
                  </a:cubicBezTo>
                  <a:cubicBezTo>
                    <a:pt x="8930" y="8774"/>
                    <a:pt x="8903" y="8776"/>
                    <a:pt x="8875" y="8776"/>
                  </a:cubicBezTo>
                  <a:cubicBezTo>
                    <a:pt x="8798" y="8776"/>
                    <a:pt x="8720" y="8765"/>
                    <a:pt x="8636" y="8748"/>
                  </a:cubicBezTo>
                  <a:cubicBezTo>
                    <a:pt x="8211" y="8656"/>
                    <a:pt x="7843" y="8380"/>
                    <a:pt x="7647" y="7989"/>
                  </a:cubicBezTo>
                  <a:cubicBezTo>
                    <a:pt x="7463" y="7575"/>
                    <a:pt x="7532" y="7081"/>
                    <a:pt x="7831" y="6736"/>
                  </a:cubicBezTo>
                  <a:cubicBezTo>
                    <a:pt x="8090" y="6412"/>
                    <a:pt x="8469" y="6265"/>
                    <a:pt x="8853" y="6265"/>
                  </a:cubicBezTo>
                  <a:cubicBezTo>
                    <a:pt x="9424" y="6265"/>
                    <a:pt x="10008" y="6589"/>
                    <a:pt x="10235" y="7138"/>
                  </a:cubicBezTo>
                  <a:cubicBezTo>
                    <a:pt x="10373" y="7483"/>
                    <a:pt x="10396" y="7851"/>
                    <a:pt x="10315" y="8208"/>
                  </a:cubicBezTo>
                  <a:cubicBezTo>
                    <a:pt x="10580" y="8369"/>
                    <a:pt x="10878" y="8484"/>
                    <a:pt x="11189" y="8541"/>
                  </a:cubicBezTo>
                  <a:cubicBezTo>
                    <a:pt x="11325" y="8567"/>
                    <a:pt x="11462" y="8579"/>
                    <a:pt x="11600" y="8579"/>
                  </a:cubicBezTo>
                  <a:cubicBezTo>
                    <a:pt x="12078" y="8579"/>
                    <a:pt x="12555" y="8427"/>
                    <a:pt x="12948" y="8150"/>
                  </a:cubicBezTo>
                  <a:cubicBezTo>
                    <a:pt x="13431" y="7794"/>
                    <a:pt x="13776" y="7288"/>
                    <a:pt x="13926" y="6713"/>
                  </a:cubicBezTo>
                  <a:cubicBezTo>
                    <a:pt x="13939" y="6668"/>
                    <a:pt x="13970" y="6650"/>
                    <a:pt x="14002" y="6650"/>
                  </a:cubicBezTo>
                  <a:cubicBezTo>
                    <a:pt x="14052" y="6650"/>
                    <a:pt x="14105" y="6696"/>
                    <a:pt x="14098" y="6759"/>
                  </a:cubicBezTo>
                  <a:cubicBezTo>
                    <a:pt x="14041" y="7127"/>
                    <a:pt x="13903" y="7472"/>
                    <a:pt x="13684" y="7771"/>
                  </a:cubicBezTo>
                  <a:cubicBezTo>
                    <a:pt x="13772" y="7785"/>
                    <a:pt x="13860" y="7793"/>
                    <a:pt x="13949" y="7793"/>
                  </a:cubicBezTo>
                  <a:cubicBezTo>
                    <a:pt x="14140" y="7793"/>
                    <a:pt x="14331" y="7757"/>
                    <a:pt x="14512" y="7679"/>
                  </a:cubicBezTo>
                  <a:cubicBezTo>
                    <a:pt x="15064" y="7460"/>
                    <a:pt x="15467" y="7012"/>
                    <a:pt x="15835" y="6563"/>
                  </a:cubicBezTo>
                  <a:cubicBezTo>
                    <a:pt x="16019" y="6345"/>
                    <a:pt x="16214" y="6138"/>
                    <a:pt x="16409" y="5943"/>
                  </a:cubicBezTo>
                  <a:cubicBezTo>
                    <a:pt x="16559" y="5816"/>
                    <a:pt x="16708" y="5701"/>
                    <a:pt x="16869" y="5609"/>
                  </a:cubicBezTo>
                  <a:cubicBezTo>
                    <a:pt x="16318" y="5368"/>
                    <a:pt x="15950" y="4804"/>
                    <a:pt x="15524" y="4390"/>
                  </a:cubicBezTo>
                  <a:cubicBezTo>
                    <a:pt x="15260" y="4137"/>
                    <a:pt x="14984" y="3907"/>
                    <a:pt x="14685" y="3712"/>
                  </a:cubicBezTo>
                  <a:cubicBezTo>
                    <a:pt x="14386" y="3505"/>
                    <a:pt x="14064" y="3344"/>
                    <a:pt x="13730" y="3240"/>
                  </a:cubicBezTo>
                  <a:cubicBezTo>
                    <a:pt x="13583" y="3198"/>
                    <a:pt x="13434" y="3178"/>
                    <a:pt x="13286" y="3178"/>
                  </a:cubicBezTo>
                  <a:cubicBezTo>
                    <a:pt x="13109" y="3178"/>
                    <a:pt x="12933" y="3207"/>
                    <a:pt x="12764" y="3263"/>
                  </a:cubicBezTo>
                  <a:cubicBezTo>
                    <a:pt x="12477" y="3367"/>
                    <a:pt x="12235" y="3585"/>
                    <a:pt x="12109" y="3861"/>
                  </a:cubicBezTo>
                  <a:cubicBezTo>
                    <a:pt x="11982" y="4137"/>
                    <a:pt x="11994" y="4459"/>
                    <a:pt x="12132" y="4724"/>
                  </a:cubicBezTo>
                  <a:cubicBezTo>
                    <a:pt x="12270" y="4965"/>
                    <a:pt x="12523" y="5115"/>
                    <a:pt x="12787" y="5126"/>
                  </a:cubicBezTo>
                  <a:cubicBezTo>
                    <a:pt x="12797" y="5127"/>
                    <a:pt x="12807" y="5127"/>
                    <a:pt x="12817" y="5127"/>
                  </a:cubicBezTo>
                  <a:cubicBezTo>
                    <a:pt x="13059" y="5127"/>
                    <a:pt x="13286" y="4991"/>
                    <a:pt x="13397" y="4781"/>
                  </a:cubicBezTo>
                  <a:cubicBezTo>
                    <a:pt x="13512" y="4563"/>
                    <a:pt x="13500" y="4310"/>
                    <a:pt x="13362" y="4114"/>
                  </a:cubicBezTo>
                  <a:cubicBezTo>
                    <a:pt x="13292" y="4018"/>
                    <a:pt x="13395" y="3902"/>
                    <a:pt x="13494" y="3902"/>
                  </a:cubicBezTo>
                  <a:cubicBezTo>
                    <a:pt x="13525" y="3902"/>
                    <a:pt x="13556" y="3914"/>
                    <a:pt x="13581" y="3942"/>
                  </a:cubicBezTo>
                  <a:cubicBezTo>
                    <a:pt x="13788" y="4229"/>
                    <a:pt x="13811" y="4609"/>
                    <a:pt x="13638" y="4919"/>
                  </a:cubicBezTo>
                  <a:cubicBezTo>
                    <a:pt x="13480" y="5205"/>
                    <a:pt x="13175" y="5383"/>
                    <a:pt x="12850" y="5383"/>
                  </a:cubicBezTo>
                  <a:cubicBezTo>
                    <a:pt x="12821" y="5383"/>
                    <a:pt x="12793" y="5382"/>
                    <a:pt x="12764" y="5379"/>
                  </a:cubicBezTo>
                  <a:cubicBezTo>
                    <a:pt x="12442" y="5356"/>
                    <a:pt x="12143" y="5184"/>
                    <a:pt x="11948" y="4931"/>
                  </a:cubicBezTo>
                  <a:cubicBezTo>
                    <a:pt x="11752" y="4632"/>
                    <a:pt x="11706" y="4264"/>
                    <a:pt x="11810" y="3919"/>
                  </a:cubicBezTo>
                  <a:cubicBezTo>
                    <a:pt x="11959" y="3447"/>
                    <a:pt x="12350" y="3091"/>
                    <a:pt x="12822" y="2976"/>
                  </a:cubicBezTo>
                  <a:cubicBezTo>
                    <a:pt x="12799" y="2872"/>
                    <a:pt x="12776" y="2780"/>
                    <a:pt x="12753" y="2688"/>
                  </a:cubicBezTo>
                  <a:cubicBezTo>
                    <a:pt x="12707" y="2562"/>
                    <a:pt x="12649" y="2435"/>
                    <a:pt x="12580" y="2309"/>
                  </a:cubicBezTo>
                  <a:cubicBezTo>
                    <a:pt x="12339" y="1883"/>
                    <a:pt x="11959" y="1538"/>
                    <a:pt x="11499" y="1354"/>
                  </a:cubicBezTo>
                  <a:cubicBezTo>
                    <a:pt x="11213" y="1236"/>
                    <a:pt x="10910" y="1176"/>
                    <a:pt x="10603" y="1176"/>
                  </a:cubicBezTo>
                  <a:cubicBezTo>
                    <a:pt x="10404" y="1176"/>
                    <a:pt x="10203" y="1201"/>
                    <a:pt x="10005" y="1251"/>
                  </a:cubicBezTo>
                  <a:cubicBezTo>
                    <a:pt x="9993" y="1366"/>
                    <a:pt x="9970" y="1469"/>
                    <a:pt x="9924" y="1584"/>
                  </a:cubicBezTo>
                  <a:cubicBezTo>
                    <a:pt x="9913" y="1603"/>
                    <a:pt x="9895" y="1610"/>
                    <a:pt x="9877" y="1610"/>
                  </a:cubicBezTo>
                  <a:cubicBezTo>
                    <a:pt x="9837" y="1610"/>
                    <a:pt x="9793" y="1574"/>
                    <a:pt x="9809" y="1527"/>
                  </a:cubicBezTo>
                  <a:cubicBezTo>
                    <a:pt x="9913" y="1193"/>
                    <a:pt x="9855" y="814"/>
                    <a:pt x="9648" y="527"/>
                  </a:cubicBezTo>
                  <a:cubicBezTo>
                    <a:pt x="9430" y="228"/>
                    <a:pt x="9096" y="44"/>
                    <a:pt x="8740" y="9"/>
                  </a:cubicBezTo>
                  <a:cubicBezTo>
                    <a:pt x="8681" y="3"/>
                    <a:pt x="8622" y="0"/>
                    <a:pt x="85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14"/>
            <p:cNvSpPr/>
            <p:nvPr/>
          </p:nvSpPr>
          <p:spPr>
            <a:xfrm>
              <a:off x="887820" y="646086"/>
              <a:ext cx="228874" cy="194652"/>
            </a:xfrm>
            <a:custGeom>
              <a:rect b="b" l="l" r="r" t="t"/>
              <a:pathLst>
                <a:path extrusionOk="0" h="2133" w="2508">
                  <a:moveTo>
                    <a:pt x="265" y="1"/>
                  </a:moveTo>
                  <a:cubicBezTo>
                    <a:pt x="171" y="1"/>
                    <a:pt x="115" y="49"/>
                    <a:pt x="28" y="49"/>
                  </a:cubicBezTo>
                  <a:cubicBezTo>
                    <a:pt x="19" y="49"/>
                    <a:pt x="10" y="48"/>
                    <a:pt x="1" y="47"/>
                  </a:cubicBezTo>
                  <a:lnTo>
                    <a:pt x="1" y="47"/>
                  </a:lnTo>
                  <a:cubicBezTo>
                    <a:pt x="24" y="484"/>
                    <a:pt x="139" y="898"/>
                    <a:pt x="346" y="1289"/>
                  </a:cubicBezTo>
                  <a:cubicBezTo>
                    <a:pt x="553" y="1668"/>
                    <a:pt x="898" y="1956"/>
                    <a:pt x="1312" y="2082"/>
                  </a:cubicBezTo>
                  <a:cubicBezTo>
                    <a:pt x="1426" y="2116"/>
                    <a:pt x="1543" y="2133"/>
                    <a:pt x="1659" y="2133"/>
                  </a:cubicBezTo>
                  <a:cubicBezTo>
                    <a:pt x="1974" y="2133"/>
                    <a:pt x="2281" y="2010"/>
                    <a:pt x="2508" y="1783"/>
                  </a:cubicBezTo>
                  <a:lnTo>
                    <a:pt x="2508" y="1783"/>
                  </a:lnTo>
                  <a:cubicBezTo>
                    <a:pt x="2337" y="1834"/>
                    <a:pt x="2159" y="1860"/>
                    <a:pt x="1980" y="1860"/>
                  </a:cubicBezTo>
                  <a:cubicBezTo>
                    <a:pt x="1834" y="1860"/>
                    <a:pt x="1687" y="1843"/>
                    <a:pt x="1542" y="1806"/>
                  </a:cubicBezTo>
                  <a:cubicBezTo>
                    <a:pt x="1427" y="1783"/>
                    <a:pt x="1312" y="1737"/>
                    <a:pt x="1208" y="1680"/>
                  </a:cubicBezTo>
                  <a:cubicBezTo>
                    <a:pt x="978" y="1507"/>
                    <a:pt x="794" y="1277"/>
                    <a:pt x="702" y="1013"/>
                  </a:cubicBezTo>
                  <a:cubicBezTo>
                    <a:pt x="576" y="725"/>
                    <a:pt x="495" y="392"/>
                    <a:pt x="622" y="104"/>
                  </a:cubicBezTo>
                  <a:cubicBezTo>
                    <a:pt x="507" y="47"/>
                    <a:pt x="392" y="12"/>
                    <a:pt x="2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14"/>
            <p:cNvSpPr/>
            <p:nvPr/>
          </p:nvSpPr>
          <p:spPr>
            <a:xfrm>
              <a:off x="1398862" y="893759"/>
              <a:ext cx="158606" cy="139533"/>
            </a:xfrm>
            <a:custGeom>
              <a:rect b="b" l="l" r="r" t="t"/>
              <a:pathLst>
                <a:path extrusionOk="0" h="1529" w="1738">
                  <a:moveTo>
                    <a:pt x="219" y="1"/>
                  </a:moveTo>
                  <a:lnTo>
                    <a:pt x="219" y="1"/>
                  </a:lnTo>
                  <a:cubicBezTo>
                    <a:pt x="58" y="231"/>
                    <a:pt x="1" y="518"/>
                    <a:pt x="47" y="794"/>
                  </a:cubicBezTo>
                  <a:cubicBezTo>
                    <a:pt x="139" y="1128"/>
                    <a:pt x="380" y="1392"/>
                    <a:pt x="714" y="1484"/>
                  </a:cubicBezTo>
                  <a:cubicBezTo>
                    <a:pt x="807" y="1514"/>
                    <a:pt x="903" y="1528"/>
                    <a:pt x="998" y="1528"/>
                  </a:cubicBezTo>
                  <a:cubicBezTo>
                    <a:pt x="1125" y="1528"/>
                    <a:pt x="1251" y="1502"/>
                    <a:pt x="1369" y="1450"/>
                  </a:cubicBezTo>
                  <a:cubicBezTo>
                    <a:pt x="1576" y="1358"/>
                    <a:pt x="1714" y="1162"/>
                    <a:pt x="1737" y="932"/>
                  </a:cubicBezTo>
                  <a:lnTo>
                    <a:pt x="1737" y="932"/>
                  </a:lnTo>
                  <a:cubicBezTo>
                    <a:pt x="1546" y="1073"/>
                    <a:pt x="1311" y="1143"/>
                    <a:pt x="1078" y="1143"/>
                  </a:cubicBezTo>
                  <a:cubicBezTo>
                    <a:pt x="1045" y="1143"/>
                    <a:pt x="1011" y="1142"/>
                    <a:pt x="978" y="1139"/>
                  </a:cubicBezTo>
                  <a:cubicBezTo>
                    <a:pt x="702" y="1105"/>
                    <a:pt x="461" y="944"/>
                    <a:pt x="311" y="714"/>
                  </a:cubicBezTo>
                  <a:cubicBezTo>
                    <a:pt x="242" y="599"/>
                    <a:pt x="208" y="472"/>
                    <a:pt x="208" y="346"/>
                  </a:cubicBezTo>
                  <a:cubicBezTo>
                    <a:pt x="196" y="265"/>
                    <a:pt x="277" y="35"/>
                    <a:pt x="2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14"/>
            <p:cNvSpPr/>
            <p:nvPr/>
          </p:nvSpPr>
          <p:spPr>
            <a:xfrm>
              <a:off x="275025" y="537489"/>
              <a:ext cx="1626574" cy="928910"/>
            </a:xfrm>
            <a:custGeom>
              <a:rect b="b" l="l" r="r" t="t"/>
              <a:pathLst>
                <a:path extrusionOk="0" h="10179" w="17824">
                  <a:moveTo>
                    <a:pt x="9046" y="216"/>
                  </a:moveTo>
                  <a:cubicBezTo>
                    <a:pt x="9105" y="216"/>
                    <a:pt x="9164" y="219"/>
                    <a:pt x="9223" y="225"/>
                  </a:cubicBezTo>
                  <a:cubicBezTo>
                    <a:pt x="9579" y="260"/>
                    <a:pt x="9913" y="444"/>
                    <a:pt x="10131" y="743"/>
                  </a:cubicBezTo>
                  <a:cubicBezTo>
                    <a:pt x="10338" y="1030"/>
                    <a:pt x="10396" y="1409"/>
                    <a:pt x="10292" y="1743"/>
                  </a:cubicBezTo>
                  <a:cubicBezTo>
                    <a:pt x="10276" y="1790"/>
                    <a:pt x="10320" y="1826"/>
                    <a:pt x="10360" y="1826"/>
                  </a:cubicBezTo>
                  <a:cubicBezTo>
                    <a:pt x="10378" y="1826"/>
                    <a:pt x="10396" y="1819"/>
                    <a:pt x="10407" y="1800"/>
                  </a:cubicBezTo>
                  <a:cubicBezTo>
                    <a:pt x="10453" y="1685"/>
                    <a:pt x="10476" y="1582"/>
                    <a:pt x="10488" y="1467"/>
                  </a:cubicBezTo>
                  <a:cubicBezTo>
                    <a:pt x="10686" y="1417"/>
                    <a:pt x="10887" y="1392"/>
                    <a:pt x="11086" y="1392"/>
                  </a:cubicBezTo>
                  <a:cubicBezTo>
                    <a:pt x="11393" y="1392"/>
                    <a:pt x="11696" y="1452"/>
                    <a:pt x="11982" y="1570"/>
                  </a:cubicBezTo>
                  <a:cubicBezTo>
                    <a:pt x="12442" y="1754"/>
                    <a:pt x="12822" y="2099"/>
                    <a:pt x="13063" y="2525"/>
                  </a:cubicBezTo>
                  <a:cubicBezTo>
                    <a:pt x="13132" y="2651"/>
                    <a:pt x="13190" y="2778"/>
                    <a:pt x="13236" y="2904"/>
                  </a:cubicBezTo>
                  <a:cubicBezTo>
                    <a:pt x="13259" y="2996"/>
                    <a:pt x="13282" y="3088"/>
                    <a:pt x="13305" y="3192"/>
                  </a:cubicBezTo>
                  <a:cubicBezTo>
                    <a:pt x="12833" y="3307"/>
                    <a:pt x="12442" y="3663"/>
                    <a:pt x="12293" y="4135"/>
                  </a:cubicBezTo>
                  <a:cubicBezTo>
                    <a:pt x="12189" y="4480"/>
                    <a:pt x="12235" y="4848"/>
                    <a:pt x="12431" y="5147"/>
                  </a:cubicBezTo>
                  <a:cubicBezTo>
                    <a:pt x="12626" y="5400"/>
                    <a:pt x="12925" y="5572"/>
                    <a:pt x="13247" y="5595"/>
                  </a:cubicBezTo>
                  <a:cubicBezTo>
                    <a:pt x="13276" y="5598"/>
                    <a:pt x="13304" y="5599"/>
                    <a:pt x="13333" y="5599"/>
                  </a:cubicBezTo>
                  <a:cubicBezTo>
                    <a:pt x="13658" y="5599"/>
                    <a:pt x="13963" y="5421"/>
                    <a:pt x="14121" y="5135"/>
                  </a:cubicBezTo>
                  <a:cubicBezTo>
                    <a:pt x="14294" y="4825"/>
                    <a:pt x="14271" y="4445"/>
                    <a:pt x="14064" y="4158"/>
                  </a:cubicBezTo>
                  <a:cubicBezTo>
                    <a:pt x="14039" y="4130"/>
                    <a:pt x="14008" y="4118"/>
                    <a:pt x="13977" y="4118"/>
                  </a:cubicBezTo>
                  <a:cubicBezTo>
                    <a:pt x="13878" y="4118"/>
                    <a:pt x="13775" y="4234"/>
                    <a:pt x="13845" y="4330"/>
                  </a:cubicBezTo>
                  <a:cubicBezTo>
                    <a:pt x="13983" y="4526"/>
                    <a:pt x="13995" y="4779"/>
                    <a:pt x="13880" y="4997"/>
                  </a:cubicBezTo>
                  <a:cubicBezTo>
                    <a:pt x="13769" y="5207"/>
                    <a:pt x="13542" y="5343"/>
                    <a:pt x="13300" y="5343"/>
                  </a:cubicBezTo>
                  <a:cubicBezTo>
                    <a:pt x="13290" y="5343"/>
                    <a:pt x="13280" y="5343"/>
                    <a:pt x="13270" y="5342"/>
                  </a:cubicBezTo>
                  <a:cubicBezTo>
                    <a:pt x="13006" y="5331"/>
                    <a:pt x="12753" y="5181"/>
                    <a:pt x="12615" y="4940"/>
                  </a:cubicBezTo>
                  <a:cubicBezTo>
                    <a:pt x="12477" y="4675"/>
                    <a:pt x="12465" y="4353"/>
                    <a:pt x="12592" y="4077"/>
                  </a:cubicBezTo>
                  <a:cubicBezTo>
                    <a:pt x="12718" y="3801"/>
                    <a:pt x="12960" y="3583"/>
                    <a:pt x="13247" y="3479"/>
                  </a:cubicBezTo>
                  <a:cubicBezTo>
                    <a:pt x="13416" y="3423"/>
                    <a:pt x="13592" y="3394"/>
                    <a:pt x="13769" y="3394"/>
                  </a:cubicBezTo>
                  <a:cubicBezTo>
                    <a:pt x="13917" y="3394"/>
                    <a:pt x="14066" y="3414"/>
                    <a:pt x="14213" y="3456"/>
                  </a:cubicBezTo>
                  <a:cubicBezTo>
                    <a:pt x="14547" y="3560"/>
                    <a:pt x="14869" y="3721"/>
                    <a:pt x="15168" y="3928"/>
                  </a:cubicBezTo>
                  <a:cubicBezTo>
                    <a:pt x="15467" y="4123"/>
                    <a:pt x="15743" y="4353"/>
                    <a:pt x="16007" y="4606"/>
                  </a:cubicBezTo>
                  <a:cubicBezTo>
                    <a:pt x="16433" y="5020"/>
                    <a:pt x="16801" y="5584"/>
                    <a:pt x="17352" y="5825"/>
                  </a:cubicBezTo>
                  <a:cubicBezTo>
                    <a:pt x="17191" y="5917"/>
                    <a:pt x="17042" y="6032"/>
                    <a:pt x="16892" y="6159"/>
                  </a:cubicBezTo>
                  <a:cubicBezTo>
                    <a:pt x="16697" y="6354"/>
                    <a:pt x="16502" y="6561"/>
                    <a:pt x="16318" y="6779"/>
                  </a:cubicBezTo>
                  <a:cubicBezTo>
                    <a:pt x="15950" y="7228"/>
                    <a:pt x="15547" y="7676"/>
                    <a:pt x="14995" y="7895"/>
                  </a:cubicBezTo>
                  <a:cubicBezTo>
                    <a:pt x="14814" y="7973"/>
                    <a:pt x="14623" y="8009"/>
                    <a:pt x="14432" y="8009"/>
                  </a:cubicBezTo>
                  <a:cubicBezTo>
                    <a:pt x="14343" y="8009"/>
                    <a:pt x="14255" y="8001"/>
                    <a:pt x="14167" y="7987"/>
                  </a:cubicBezTo>
                  <a:cubicBezTo>
                    <a:pt x="14386" y="7688"/>
                    <a:pt x="14524" y="7343"/>
                    <a:pt x="14581" y="6975"/>
                  </a:cubicBezTo>
                  <a:cubicBezTo>
                    <a:pt x="14588" y="6912"/>
                    <a:pt x="14535" y="6866"/>
                    <a:pt x="14485" y="6866"/>
                  </a:cubicBezTo>
                  <a:cubicBezTo>
                    <a:pt x="14453" y="6866"/>
                    <a:pt x="14422" y="6884"/>
                    <a:pt x="14409" y="6929"/>
                  </a:cubicBezTo>
                  <a:cubicBezTo>
                    <a:pt x="14259" y="7504"/>
                    <a:pt x="13914" y="8010"/>
                    <a:pt x="13431" y="8366"/>
                  </a:cubicBezTo>
                  <a:cubicBezTo>
                    <a:pt x="13038" y="8643"/>
                    <a:pt x="12561" y="8795"/>
                    <a:pt x="12083" y="8795"/>
                  </a:cubicBezTo>
                  <a:cubicBezTo>
                    <a:pt x="11945" y="8795"/>
                    <a:pt x="11808" y="8783"/>
                    <a:pt x="11672" y="8757"/>
                  </a:cubicBezTo>
                  <a:cubicBezTo>
                    <a:pt x="11361" y="8700"/>
                    <a:pt x="11063" y="8585"/>
                    <a:pt x="10798" y="8424"/>
                  </a:cubicBezTo>
                  <a:cubicBezTo>
                    <a:pt x="10879" y="8067"/>
                    <a:pt x="10856" y="7699"/>
                    <a:pt x="10718" y="7354"/>
                  </a:cubicBezTo>
                  <a:cubicBezTo>
                    <a:pt x="10491" y="6805"/>
                    <a:pt x="9907" y="6481"/>
                    <a:pt x="9336" y="6481"/>
                  </a:cubicBezTo>
                  <a:cubicBezTo>
                    <a:pt x="8952" y="6481"/>
                    <a:pt x="8573" y="6628"/>
                    <a:pt x="8314" y="6952"/>
                  </a:cubicBezTo>
                  <a:cubicBezTo>
                    <a:pt x="8015" y="7297"/>
                    <a:pt x="7946" y="7791"/>
                    <a:pt x="8130" y="8205"/>
                  </a:cubicBezTo>
                  <a:cubicBezTo>
                    <a:pt x="8326" y="8596"/>
                    <a:pt x="8694" y="8872"/>
                    <a:pt x="9119" y="8964"/>
                  </a:cubicBezTo>
                  <a:cubicBezTo>
                    <a:pt x="9203" y="8981"/>
                    <a:pt x="9281" y="8992"/>
                    <a:pt x="9358" y="8992"/>
                  </a:cubicBezTo>
                  <a:cubicBezTo>
                    <a:pt x="9386" y="8992"/>
                    <a:pt x="9413" y="8990"/>
                    <a:pt x="9441" y="8987"/>
                  </a:cubicBezTo>
                  <a:cubicBezTo>
                    <a:pt x="9614" y="8987"/>
                    <a:pt x="9614" y="8746"/>
                    <a:pt x="9441" y="8746"/>
                  </a:cubicBezTo>
                  <a:cubicBezTo>
                    <a:pt x="9073" y="8723"/>
                    <a:pt x="8717" y="8550"/>
                    <a:pt x="8475" y="8263"/>
                  </a:cubicBezTo>
                  <a:cubicBezTo>
                    <a:pt x="8234" y="7952"/>
                    <a:pt x="8222" y="7527"/>
                    <a:pt x="8441" y="7205"/>
                  </a:cubicBezTo>
                  <a:cubicBezTo>
                    <a:pt x="8649" y="6898"/>
                    <a:pt x="8984" y="6719"/>
                    <a:pt x="9345" y="6719"/>
                  </a:cubicBezTo>
                  <a:cubicBezTo>
                    <a:pt x="9403" y="6719"/>
                    <a:pt x="9462" y="6724"/>
                    <a:pt x="9522" y="6733"/>
                  </a:cubicBezTo>
                  <a:cubicBezTo>
                    <a:pt x="9970" y="6791"/>
                    <a:pt x="10350" y="7101"/>
                    <a:pt x="10499" y="7538"/>
                  </a:cubicBezTo>
                  <a:cubicBezTo>
                    <a:pt x="10729" y="8286"/>
                    <a:pt x="10350" y="9125"/>
                    <a:pt x="9717" y="9574"/>
                  </a:cubicBezTo>
                  <a:cubicBezTo>
                    <a:pt x="9363" y="9814"/>
                    <a:pt x="8949" y="9923"/>
                    <a:pt x="8531" y="9923"/>
                  </a:cubicBezTo>
                  <a:cubicBezTo>
                    <a:pt x="8107" y="9923"/>
                    <a:pt x="7678" y="9811"/>
                    <a:pt x="7302" y="9608"/>
                  </a:cubicBezTo>
                  <a:cubicBezTo>
                    <a:pt x="6831" y="9355"/>
                    <a:pt x="6497" y="8941"/>
                    <a:pt x="6095" y="8608"/>
                  </a:cubicBezTo>
                  <a:cubicBezTo>
                    <a:pt x="5819" y="8355"/>
                    <a:pt x="5497" y="8182"/>
                    <a:pt x="5141" y="8090"/>
                  </a:cubicBezTo>
                  <a:cubicBezTo>
                    <a:pt x="5394" y="7895"/>
                    <a:pt x="5589" y="7653"/>
                    <a:pt x="5715" y="7366"/>
                  </a:cubicBezTo>
                  <a:cubicBezTo>
                    <a:pt x="5899" y="6963"/>
                    <a:pt x="5888" y="6504"/>
                    <a:pt x="5681" y="6113"/>
                  </a:cubicBezTo>
                  <a:cubicBezTo>
                    <a:pt x="5485" y="5779"/>
                    <a:pt x="5141" y="5584"/>
                    <a:pt x="4761" y="5584"/>
                  </a:cubicBezTo>
                  <a:cubicBezTo>
                    <a:pt x="4752" y="5583"/>
                    <a:pt x="4742" y="5583"/>
                    <a:pt x="4732" y="5583"/>
                  </a:cubicBezTo>
                  <a:cubicBezTo>
                    <a:pt x="4307" y="5583"/>
                    <a:pt x="3930" y="5834"/>
                    <a:pt x="3784" y="6228"/>
                  </a:cubicBezTo>
                  <a:cubicBezTo>
                    <a:pt x="3623" y="6630"/>
                    <a:pt x="3726" y="7090"/>
                    <a:pt x="4048" y="7389"/>
                  </a:cubicBezTo>
                  <a:cubicBezTo>
                    <a:pt x="4073" y="7409"/>
                    <a:pt x="4100" y="7418"/>
                    <a:pt x="4126" y="7418"/>
                  </a:cubicBezTo>
                  <a:cubicBezTo>
                    <a:pt x="4216" y="7418"/>
                    <a:pt x="4290" y="7309"/>
                    <a:pt x="4209" y="7228"/>
                  </a:cubicBezTo>
                  <a:cubicBezTo>
                    <a:pt x="3991" y="6998"/>
                    <a:pt x="3922" y="6653"/>
                    <a:pt x="4025" y="6354"/>
                  </a:cubicBezTo>
                  <a:cubicBezTo>
                    <a:pt x="4117" y="6055"/>
                    <a:pt x="4393" y="5848"/>
                    <a:pt x="4715" y="5837"/>
                  </a:cubicBezTo>
                  <a:cubicBezTo>
                    <a:pt x="4725" y="5836"/>
                    <a:pt x="4735" y="5836"/>
                    <a:pt x="4745" y="5836"/>
                  </a:cubicBezTo>
                  <a:cubicBezTo>
                    <a:pt x="5056" y="5836"/>
                    <a:pt x="5352" y="6007"/>
                    <a:pt x="5485" y="6297"/>
                  </a:cubicBezTo>
                  <a:cubicBezTo>
                    <a:pt x="5623" y="6630"/>
                    <a:pt x="5612" y="7021"/>
                    <a:pt x="5428" y="7343"/>
                  </a:cubicBezTo>
                  <a:cubicBezTo>
                    <a:pt x="5119" y="7920"/>
                    <a:pt x="4515" y="8266"/>
                    <a:pt x="3864" y="8266"/>
                  </a:cubicBezTo>
                  <a:cubicBezTo>
                    <a:pt x="3788" y="8266"/>
                    <a:pt x="3711" y="8261"/>
                    <a:pt x="3634" y="8251"/>
                  </a:cubicBezTo>
                  <a:cubicBezTo>
                    <a:pt x="2864" y="8159"/>
                    <a:pt x="2185" y="7630"/>
                    <a:pt x="1760" y="7009"/>
                  </a:cubicBezTo>
                  <a:cubicBezTo>
                    <a:pt x="1369" y="6458"/>
                    <a:pt x="1070" y="5779"/>
                    <a:pt x="483" y="5423"/>
                  </a:cubicBezTo>
                  <a:cubicBezTo>
                    <a:pt x="1633" y="4986"/>
                    <a:pt x="2450" y="3882"/>
                    <a:pt x="3680" y="3606"/>
                  </a:cubicBezTo>
                  <a:cubicBezTo>
                    <a:pt x="3827" y="3571"/>
                    <a:pt x="3976" y="3554"/>
                    <a:pt x="4125" y="3554"/>
                  </a:cubicBezTo>
                  <a:cubicBezTo>
                    <a:pt x="4325" y="3554"/>
                    <a:pt x="4524" y="3586"/>
                    <a:pt x="4715" y="3652"/>
                  </a:cubicBezTo>
                  <a:cubicBezTo>
                    <a:pt x="4796" y="3939"/>
                    <a:pt x="4957" y="4192"/>
                    <a:pt x="5175" y="4399"/>
                  </a:cubicBezTo>
                  <a:cubicBezTo>
                    <a:pt x="5200" y="4422"/>
                    <a:pt x="5227" y="4431"/>
                    <a:pt x="5252" y="4431"/>
                  </a:cubicBezTo>
                  <a:cubicBezTo>
                    <a:pt x="5343" y="4431"/>
                    <a:pt x="5417" y="4308"/>
                    <a:pt x="5336" y="4227"/>
                  </a:cubicBezTo>
                  <a:cubicBezTo>
                    <a:pt x="4945" y="3778"/>
                    <a:pt x="4819" y="3169"/>
                    <a:pt x="4991" y="2605"/>
                  </a:cubicBezTo>
                  <a:cubicBezTo>
                    <a:pt x="5175" y="2030"/>
                    <a:pt x="5658" y="1593"/>
                    <a:pt x="6244" y="1444"/>
                  </a:cubicBezTo>
                  <a:cubicBezTo>
                    <a:pt x="6405" y="1398"/>
                    <a:pt x="6578" y="1363"/>
                    <a:pt x="6750" y="1352"/>
                  </a:cubicBezTo>
                  <a:cubicBezTo>
                    <a:pt x="6911" y="1352"/>
                    <a:pt x="7061" y="1352"/>
                    <a:pt x="7210" y="1375"/>
                  </a:cubicBezTo>
                  <a:cubicBezTo>
                    <a:pt x="7187" y="1570"/>
                    <a:pt x="7199" y="1777"/>
                    <a:pt x="7245" y="1984"/>
                  </a:cubicBezTo>
                  <a:cubicBezTo>
                    <a:pt x="7314" y="2341"/>
                    <a:pt x="7486" y="2663"/>
                    <a:pt x="7751" y="2916"/>
                  </a:cubicBezTo>
                  <a:cubicBezTo>
                    <a:pt x="7994" y="3144"/>
                    <a:pt x="8315" y="3260"/>
                    <a:pt x="8632" y="3260"/>
                  </a:cubicBezTo>
                  <a:cubicBezTo>
                    <a:pt x="9034" y="3260"/>
                    <a:pt x="9429" y="3072"/>
                    <a:pt x="9648" y="2686"/>
                  </a:cubicBezTo>
                  <a:cubicBezTo>
                    <a:pt x="9855" y="2352"/>
                    <a:pt x="9809" y="1927"/>
                    <a:pt x="9545" y="1639"/>
                  </a:cubicBezTo>
                  <a:cubicBezTo>
                    <a:pt x="9317" y="1412"/>
                    <a:pt x="8998" y="1318"/>
                    <a:pt x="8680" y="1318"/>
                  </a:cubicBezTo>
                  <a:cubicBezTo>
                    <a:pt x="8532" y="1318"/>
                    <a:pt x="8384" y="1338"/>
                    <a:pt x="8245" y="1375"/>
                  </a:cubicBezTo>
                  <a:cubicBezTo>
                    <a:pt x="8115" y="1418"/>
                    <a:pt x="8159" y="1595"/>
                    <a:pt x="8290" y="1595"/>
                  </a:cubicBezTo>
                  <a:cubicBezTo>
                    <a:pt x="8298" y="1595"/>
                    <a:pt x="8306" y="1595"/>
                    <a:pt x="8314" y="1593"/>
                  </a:cubicBezTo>
                  <a:cubicBezTo>
                    <a:pt x="8424" y="1578"/>
                    <a:pt x="8540" y="1566"/>
                    <a:pt x="8656" y="1566"/>
                  </a:cubicBezTo>
                  <a:cubicBezTo>
                    <a:pt x="8882" y="1566"/>
                    <a:pt x="9109" y="1610"/>
                    <a:pt x="9292" y="1754"/>
                  </a:cubicBezTo>
                  <a:cubicBezTo>
                    <a:pt x="9510" y="1915"/>
                    <a:pt x="9591" y="2214"/>
                    <a:pt x="9487" y="2467"/>
                  </a:cubicBezTo>
                  <a:cubicBezTo>
                    <a:pt x="9352" y="2846"/>
                    <a:pt x="8990" y="3033"/>
                    <a:pt x="8620" y="3033"/>
                  </a:cubicBezTo>
                  <a:cubicBezTo>
                    <a:pt x="8393" y="3033"/>
                    <a:pt x="8164" y="2963"/>
                    <a:pt x="7981" y="2824"/>
                  </a:cubicBezTo>
                  <a:cubicBezTo>
                    <a:pt x="7751" y="2628"/>
                    <a:pt x="7590" y="2364"/>
                    <a:pt x="7509" y="2076"/>
                  </a:cubicBezTo>
                  <a:cubicBezTo>
                    <a:pt x="7406" y="1754"/>
                    <a:pt x="7371" y="1386"/>
                    <a:pt x="7544" y="1076"/>
                  </a:cubicBezTo>
                  <a:cubicBezTo>
                    <a:pt x="7859" y="541"/>
                    <a:pt x="8432" y="216"/>
                    <a:pt x="9046" y="216"/>
                  </a:cubicBezTo>
                  <a:close/>
                  <a:moveTo>
                    <a:pt x="9022" y="1"/>
                  </a:moveTo>
                  <a:cubicBezTo>
                    <a:pt x="8409" y="1"/>
                    <a:pt x="7803" y="333"/>
                    <a:pt x="7440" y="823"/>
                  </a:cubicBezTo>
                  <a:cubicBezTo>
                    <a:pt x="7348" y="938"/>
                    <a:pt x="7279" y="1076"/>
                    <a:pt x="7233" y="1214"/>
                  </a:cubicBezTo>
                  <a:cubicBezTo>
                    <a:pt x="7067" y="1165"/>
                    <a:pt x="6894" y="1142"/>
                    <a:pt x="6721" y="1142"/>
                  </a:cubicBezTo>
                  <a:cubicBezTo>
                    <a:pt x="6572" y="1142"/>
                    <a:pt x="6423" y="1159"/>
                    <a:pt x="6279" y="1191"/>
                  </a:cubicBezTo>
                  <a:cubicBezTo>
                    <a:pt x="5934" y="1260"/>
                    <a:pt x="5612" y="1409"/>
                    <a:pt x="5348" y="1628"/>
                  </a:cubicBezTo>
                  <a:cubicBezTo>
                    <a:pt x="4807" y="2053"/>
                    <a:pt x="4554" y="2743"/>
                    <a:pt x="4658" y="3422"/>
                  </a:cubicBezTo>
                  <a:cubicBezTo>
                    <a:pt x="4658" y="3422"/>
                    <a:pt x="4658" y="3422"/>
                    <a:pt x="4658" y="3433"/>
                  </a:cubicBezTo>
                  <a:cubicBezTo>
                    <a:pt x="4463" y="3354"/>
                    <a:pt x="4254" y="3322"/>
                    <a:pt x="4048" y="3322"/>
                  </a:cubicBezTo>
                  <a:cubicBezTo>
                    <a:pt x="3986" y="3322"/>
                    <a:pt x="3925" y="3325"/>
                    <a:pt x="3864" y="3330"/>
                  </a:cubicBezTo>
                  <a:cubicBezTo>
                    <a:pt x="3519" y="3376"/>
                    <a:pt x="3186" y="3479"/>
                    <a:pt x="2875" y="3629"/>
                  </a:cubicBezTo>
                  <a:cubicBezTo>
                    <a:pt x="2243" y="3928"/>
                    <a:pt x="1725" y="4399"/>
                    <a:pt x="1150" y="4767"/>
                  </a:cubicBezTo>
                  <a:cubicBezTo>
                    <a:pt x="828" y="4986"/>
                    <a:pt x="483" y="5147"/>
                    <a:pt x="115" y="5262"/>
                  </a:cubicBezTo>
                  <a:cubicBezTo>
                    <a:pt x="0" y="5296"/>
                    <a:pt x="0" y="5469"/>
                    <a:pt x="115" y="5503"/>
                  </a:cubicBezTo>
                  <a:cubicBezTo>
                    <a:pt x="495" y="5607"/>
                    <a:pt x="759" y="5894"/>
                    <a:pt x="978" y="6216"/>
                  </a:cubicBezTo>
                  <a:cubicBezTo>
                    <a:pt x="1185" y="6527"/>
                    <a:pt x="1369" y="6894"/>
                    <a:pt x="1610" y="7216"/>
                  </a:cubicBezTo>
                  <a:cubicBezTo>
                    <a:pt x="2105" y="7906"/>
                    <a:pt x="2875" y="8470"/>
                    <a:pt x="3749" y="8527"/>
                  </a:cubicBezTo>
                  <a:cubicBezTo>
                    <a:pt x="3790" y="8530"/>
                    <a:pt x="3830" y="8531"/>
                    <a:pt x="3870" y="8531"/>
                  </a:cubicBezTo>
                  <a:cubicBezTo>
                    <a:pt x="4230" y="8531"/>
                    <a:pt x="4576" y="8439"/>
                    <a:pt x="4876" y="8263"/>
                  </a:cubicBezTo>
                  <a:cubicBezTo>
                    <a:pt x="5325" y="8343"/>
                    <a:pt x="5727" y="8562"/>
                    <a:pt x="6049" y="8884"/>
                  </a:cubicBezTo>
                  <a:cubicBezTo>
                    <a:pt x="6428" y="9240"/>
                    <a:pt x="6773" y="9631"/>
                    <a:pt x="7245" y="9861"/>
                  </a:cubicBezTo>
                  <a:cubicBezTo>
                    <a:pt x="7645" y="10064"/>
                    <a:pt x="8098" y="10178"/>
                    <a:pt x="8546" y="10178"/>
                  </a:cubicBezTo>
                  <a:cubicBezTo>
                    <a:pt x="9037" y="10178"/>
                    <a:pt x="9521" y="10041"/>
                    <a:pt x="9924" y="9735"/>
                  </a:cubicBezTo>
                  <a:cubicBezTo>
                    <a:pt x="10292" y="9459"/>
                    <a:pt x="10568" y="9068"/>
                    <a:pt x="10729" y="8631"/>
                  </a:cubicBezTo>
                  <a:cubicBezTo>
                    <a:pt x="11138" y="8898"/>
                    <a:pt x="11616" y="9034"/>
                    <a:pt x="12099" y="9034"/>
                  </a:cubicBezTo>
                  <a:cubicBezTo>
                    <a:pt x="12241" y="9034"/>
                    <a:pt x="12382" y="9022"/>
                    <a:pt x="12523" y="8999"/>
                  </a:cubicBezTo>
                  <a:cubicBezTo>
                    <a:pt x="13109" y="8895"/>
                    <a:pt x="13650" y="8596"/>
                    <a:pt x="14029" y="8136"/>
                  </a:cubicBezTo>
                  <a:cubicBezTo>
                    <a:pt x="14187" y="8201"/>
                    <a:pt x="14348" y="8229"/>
                    <a:pt x="14508" y="8229"/>
                  </a:cubicBezTo>
                  <a:cubicBezTo>
                    <a:pt x="14917" y="8229"/>
                    <a:pt x="15320" y="8043"/>
                    <a:pt x="15651" y="7803"/>
                  </a:cubicBezTo>
                  <a:cubicBezTo>
                    <a:pt x="16145" y="7435"/>
                    <a:pt x="16490" y="6929"/>
                    <a:pt x="16904" y="6492"/>
                  </a:cubicBezTo>
                  <a:cubicBezTo>
                    <a:pt x="17122" y="6262"/>
                    <a:pt x="17387" y="6009"/>
                    <a:pt x="17686" y="5906"/>
                  </a:cubicBezTo>
                  <a:cubicBezTo>
                    <a:pt x="17812" y="5871"/>
                    <a:pt x="17824" y="5687"/>
                    <a:pt x="17697" y="5653"/>
                  </a:cubicBezTo>
                  <a:cubicBezTo>
                    <a:pt x="17375" y="5561"/>
                    <a:pt x="17088" y="5377"/>
                    <a:pt x="16869" y="5124"/>
                  </a:cubicBezTo>
                  <a:cubicBezTo>
                    <a:pt x="16605" y="4859"/>
                    <a:pt x="16375" y="4572"/>
                    <a:pt x="16099" y="4319"/>
                  </a:cubicBezTo>
                  <a:cubicBezTo>
                    <a:pt x="15812" y="4043"/>
                    <a:pt x="15478" y="3790"/>
                    <a:pt x="15133" y="3583"/>
                  </a:cubicBezTo>
                  <a:cubicBezTo>
                    <a:pt x="14788" y="3353"/>
                    <a:pt x="14409" y="3203"/>
                    <a:pt x="14006" y="3134"/>
                  </a:cubicBezTo>
                  <a:cubicBezTo>
                    <a:pt x="13924" y="3124"/>
                    <a:pt x="13841" y="3118"/>
                    <a:pt x="13759" y="3118"/>
                  </a:cubicBezTo>
                  <a:cubicBezTo>
                    <a:pt x="13659" y="3118"/>
                    <a:pt x="13561" y="3127"/>
                    <a:pt x="13466" y="3146"/>
                  </a:cubicBezTo>
                  <a:cubicBezTo>
                    <a:pt x="13454" y="3065"/>
                    <a:pt x="13431" y="2973"/>
                    <a:pt x="13408" y="2893"/>
                  </a:cubicBezTo>
                  <a:cubicBezTo>
                    <a:pt x="13374" y="2766"/>
                    <a:pt x="13328" y="2640"/>
                    <a:pt x="13259" y="2525"/>
                  </a:cubicBezTo>
                  <a:cubicBezTo>
                    <a:pt x="13155" y="2295"/>
                    <a:pt x="12994" y="2076"/>
                    <a:pt x="12810" y="1892"/>
                  </a:cubicBezTo>
                  <a:cubicBezTo>
                    <a:pt x="12431" y="1501"/>
                    <a:pt x="11913" y="1260"/>
                    <a:pt x="11361" y="1214"/>
                  </a:cubicBezTo>
                  <a:cubicBezTo>
                    <a:pt x="11288" y="1205"/>
                    <a:pt x="11214" y="1201"/>
                    <a:pt x="11139" y="1201"/>
                  </a:cubicBezTo>
                  <a:cubicBezTo>
                    <a:pt x="10922" y="1201"/>
                    <a:pt x="10702" y="1237"/>
                    <a:pt x="10488" y="1306"/>
                  </a:cubicBezTo>
                  <a:cubicBezTo>
                    <a:pt x="10488" y="1111"/>
                    <a:pt x="10442" y="927"/>
                    <a:pt x="10350" y="754"/>
                  </a:cubicBezTo>
                  <a:cubicBezTo>
                    <a:pt x="10166" y="421"/>
                    <a:pt x="9867" y="179"/>
                    <a:pt x="9510" y="76"/>
                  </a:cubicBezTo>
                  <a:cubicBezTo>
                    <a:pt x="9350" y="25"/>
                    <a:pt x="9186" y="1"/>
                    <a:pt x="90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14"/>
            <p:cNvSpPr/>
            <p:nvPr/>
          </p:nvSpPr>
          <p:spPr>
            <a:xfrm>
              <a:off x="319102" y="1028090"/>
              <a:ext cx="463862" cy="263004"/>
            </a:xfrm>
            <a:custGeom>
              <a:rect b="b" l="l" r="r" t="t"/>
              <a:pathLst>
                <a:path extrusionOk="0" h="2882" w="5083">
                  <a:moveTo>
                    <a:pt x="81" y="1"/>
                  </a:moveTo>
                  <a:lnTo>
                    <a:pt x="0" y="35"/>
                  </a:lnTo>
                  <a:cubicBezTo>
                    <a:pt x="575" y="403"/>
                    <a:pt x="874" y="1070"/>
                    <a:pt x="1265" y="1633"/>
                  </a:cubicBezTo>
                  <a:cubicBezTo>
                    <a:pt x="1702" y="2254"/>
                    <a:pt x="2381" y="2783"/>
                    <a:pt x="3151" y="2864"/>
                  </a:cubicBezTo>
                  <a:cubicBezTo>
                    <a:pt x="3233" y="2875"/>
                    <a:pt x="3314" y="2881"/>
                    <a:pt x="3394" y="2881"/>
                  </a:cubicBezTo>
                  <a:cubicBezTo>
                    <a:pt x="4029" y="2881"/>
                    <a:pt x="4617" y="2528"/>
                    <a:pt x="4933" y="1967"/>
                  </a:cubicBezTo>
                  <a:cubicBezTo>
                    <a:pt x="5025" y="1806"/>
                    <a:pt x="5071" y="1622"/>
                    <a:pt x="5083" y="1438"/>
                  </a:cubicBezTo>
                  <a:lnTo>
                    <a:pt x="5083" y="1438"/>
                  </a:lnTo>
                  <a:cubicBezTo>
                    <a:pt x="4853" y="1852"/>
                    <a:pt x="4462" y="2162"/>
                    <a:pt x="4002" y="2289"/>
                  </a:cubicBezTo>
                  <a:cubicBezTo>
                    <a:pt x="3856" y="2326"/>
                    <a:pt x="3707" y="2344"/>
                    <a:pt x="3561" y="2344"/>
                  </a:cubicBezTo>
                  <a:cubicBezTo>
                    <a:pt x="3155" y="2344"/>
                    <a:pt x="2759" y="2206"/>
                    <a:pt x="2438" y="1944"/>
                  </a:cubicBezTo>
                  <a:cubicBezTo>
                    <a:pt x="2231" y="1760"/>
                    <a:pt x="2036" y="1553"/>
                    <a:pt x="1875" y="1323"/>
                  </a:cubicBezTo>
                  <a:cubicBezTo>
                    <a:pt x="1587" y="932"/>
                    <a:pt x="1231" y="587"/>
                    <a:pt x="817" y="311"/>
                  </a:cubicBezTo>
                  <a:cubicBezTo>
                    <a:pt x="587" y="173"/>
                    <a:pt x="334" y="70"/>
                    <a:pt x="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14"/>
            <p:cNvSpPr/>
            <p:nvPr/>
          </p:nvSpPr>
          <p:spPr>
            <a:xfrm>
              <a:off x="1260424" y="1232689"/>
              <a:ext cx="285453" cy="107593"/>
            </a:xfrm>
            <a:custGeom>
              <a:rect b="b" l="l" r="r" t="t"/>
              <a:pathLst>
                <a:path extrusionOk="0" h="1179" w="3128">
                  <a:moveTo>
                    <a:pt x="0" y="1"/>
                  </a:moveTo>
                  <a:lnTo>
                    <a:pt x="0" y="1"/>
                  </a:lnTo>
                  <a:cubicBezTo>
                    <a:pt x="58" y="265"/>
                    <a:pt x="58" y="541"/>
                    <a:pt x="0" y="806"/>
                  </a:cubicBezTo>
                  <a:cubicBezTo>
                    <a:pt x="265" y="967"/>
                    <a:pt x="563" y="1082"/>
                    <a:pt x="874" y="1139"/>
                  </a:cubicBezTo>
                  <a:cubicBezTo>
                    <a:pt x="1017" y="1166"/>
                    <a:pt x="1160" y="1179"/>
                    <a:pt x="1302" y="1179"/>
                  </a:cubicBezTo>
                  <a:cubicBezTo>
                    <a:pt x="1779" y="1179"/>
                    <a:pt x="2246" y="1032"/>
                    <a:pt x="2645" y="748"/>
                  </a:cubicBezTo>
                  <a:cubicBezTo>
                    <a:pt x="2817" y="610"/>
                    <a:pt x="2990" y="461"/>
                    <a:pt x="3128" y="277"/>
                  </a:cubicBezTo>
                  <a:lnTo>
                    <a:pt x="3128" y="277"/>
                  </a:lnTo>
                  <a:cubicBezTo>
                    <a:pt x="2723" y="540"/>
                    <a:pt x="2246" y="688"/>
                    <a:pt x="1761" y="688"/>
                  </a:cubicBezTo>
                  <a:cubicBezTo>
                    <a:pt x="1696" y="688"/>
                    <a:pt x="1630" y="685"/>
                    <a:pt x="1564" y="679"/>
                  </a:cubicBezTo>
                  <a:cubicBezTo>
                    <a:pt x="989" y="645"/>
                    <a:pt x="368" y="426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14"/>
            <p:cNvSpPr/>
            <p:nvPr/>
          </p:nvSpPr>
          <p:spPr>
            <a:xfrm>
              <a:off x="744089" y="1115241"/>
              <a:ext cx="478646" cy="327706"/>
            </a:xfrm>
            <a:custGeom>
              <a:rect b="b" l="l" r="r" t="t"/>
              <a:pathLst>
                <a:path extrusionOk="0" h="3591" w="5245">
                  <a:moveTo>
                    <a:pt x="633" y="0"/>
                  </a:moveTo>
                  <a:cubicBezTo>
                    <a:pt x="736" y="333"/>
                    <a:pt x="713" y="701"/>
                    <a:pt x="575" y="1023"/>
                  </a:cubicBezTo>
                  <a:cubicBezTo>
                    <a:pt x="437" y="1311"/>
                    <a:pt x="242" y="1564"/>
                    <a:pt x="1" y="1748"/>
                  </a:cubicBezTo>
                  <a:cubicBezTo>
                    <a:pt x="345" y="1840"/>
                    <a:pt x="679" y="2012"/>
                    <a:pt x="955" y="2265"/>
                  </a:cubicBezTo>
                  <a:cubicBezTo>
                    <a:pt x="1357" y="2610"/>
                    <a:pt x="1691" y="3013"/>
                    <a:pt x="2162" y="3266"/>
                  </a:cubicBezTo>
                  <a:cubicBezTo>
                    <a:pt x="2535" y="3475"/>
                    <a:pt x="2967" y="3591"/>
                    <a:pt x="3395" y="3591"/>
                  </a:cubicBezTo>
                  <a:cubicBezTo>
                    <a:pt x="3812" y="3591"/>
                    <a:pt x="4225" y="3481"/>
                    <a:pt x="4577" y="3243"/>
                  </a:cubicBezTo>
                  <a:cubicBezTo>
                    <a:pt x="4865" y="3036"/>
                    <a:pt x="5095" y="2760"/>
                    <a:pt x="5244" y="2438"/>
                  </a:cubicBezTo>
                  <a:lnTo>
                    <a:pt x="5244" y="2438"/>
                  </a:lnTo>
                  <a:cubicBezTo>
                    <a:pt x="5164" y="2610"/>
                    <a:pt x="4842" y="2771"/>
                    <a:pt x="4669" y="2840"/>
                  </a:cubicBezTo>
                  <a:cubicBezTo>
                    <a:pt x="4439" y="2921"/>
                    <a:pt x="4198" y="2978"/>
                    <a:pt x="3956" y="3001"/>
                  </a:cubicBezTo>
                  <a:cubicBezTo>
                    <a:pt x="3868" y="3012"/>
                    <a:pt x="3779" y="3017"/>
                    <a:pt x="3691" y="3017"/>
                  </a:cubicBezTo>
                  <a:cubicBezTo>
                    <a:pt x="3298" y="3017"/>
                    <a:pt x="2912" y="2915"/>
                    <a:pt x="2565" y="2737"/>
                  </a:cubicBezTo>
                  <a:cubicBezTo>
                    <a:pt x="2139" y="2484"/>
                    <a:pt x="1783" y="2139"/>
                    <a:pt x="1530" y="1725"/>
                  </a:cubicBezTo>
                  <a:cubicBezTo>
                    <a:pt x="1185" y="1173"/>
                    <a:pt x="1012" y="529"/>
                    <a:pt x="6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14"/>
            <p:cNvSpPr/>
            <p:nvPr/>
          </p:nvSpPr>
          <p:spPr>
            <a:xfrm>
              <a:off x="1566776" y="1156124"/>
              <a:ext cx="197390" cy="113068"/>
            </a:xfrm>
            <a:custGeom>
              <a:rect b="b" l="l" r="r" t="t"/>
              <a:pathLst>
                <a:path extrusionOk="0" h="1239" w="2163">
                  <a:moveTo>
                    <a:pt x="2163" y="0"/>
                  </a:moveTo>
                  <a:lnTo>
                    <a:pt x="2163" y="0"/>
                  </a:lnTo>
                  <a:cubicBezTo>
                    <a:pt x="1898" y="207"/>
                    <a:pt x="1611" y="391"/>
                    <a:pt x="1323" y="564"/>
                  </a:cubicBezTo>
                  <a:cubicBezTo>
                    <a:pt x="1151" y="679"/>
                    <a:pt x="955" y="759"/>
                    <a:pt x="748" y="805"/>
                  </a:cubicBezTo>
                  <a:cubicBezTo>
                    <a:pt x="690" y="818"/>
                    <a:pt x="631" y="824"/>
                    <a:pt x="571" y="824"/>
                  </a:cubicBezTo>
                  <a:cubicBezTo>
                    <a:pt x="465" y="824"/>
                    <a:pt x="357" y="804"/>
                    <a:pt x="254" y="759"/>
                  </a:cubicBezTo>
                  <a:cubicBezTo>
                    <a:pt x="185" y="920"/>
                    <a:pt x="104" y="1070"/>
                    <a:pt x="1" y="1208"/>
                  </a:cubicBezTo>
                  <a:cubicBezTo>
                    <a:pt x="97" y="1228"/>
                    <a:pt x="194" y="1238"/>
                    <a:pt x="292" y="1238"/>
                  </a:cubicBezTo>
                  <a:cubicBezTo>
                    <a:pt x="474" y="1238"/>
                    <a:pt x="656" y="1202"/>
                    <a:pt x="829" y="1127"/>
                  </a:cubicBezTo>
                  <a:cubicBezTo>
                    <a:pt x="1392" y="897"/>
                    <a:pt x="1783" y="449"/>
                    <a:pt x="2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14"/>
            <p:cNvSpPr/>
            <p:nvPr/>
          </p:nvSpPr>
          <p:spPr>
            <a:xfrm>
              <a:off x="469130" y="911006"/>
              <a:ext cx="215276" cy="80489"/>
            </a:xfrm>
            <a:custGeom>
              <a:rect b="b" l="l" r="r" t="t"/>
              <a:pathLst>
                <a:path extrusionOk="0" h="882" w="2359">
                  <a:moveTo>
                    <a:pt x="1969" y="1"/>
                  </a:moveTo>
                  <a:cubicBezTo>
                    <a:pt x="1632" y="1"/>
                    <a:pt x="1162" y="221"/>
                    <a:pt x="990" y="318"/>
                  </a:cubicBezTo>
                  <a:cubicBezTo>
                    <a:pt x="656" y="502"/>
                    <a:pt x="346" y="720"/>
                    <a:pt x="1" y="881"/>
                  </a:cubicBezTo>
                  <a:cubicBezTo>
                    <a:pt x="288" y="847"/>
                    <a:pt x="587" y="824"/>
                    <a:pt x="886" y="812"/>
                  </a:cubicBezTo>
                  <a:cubicBezTo>
                    <a:pt x="1041" y="824"/>
                    <a:pt x="1197" y="829"/>
                    <a:pt x="1352" y="829"/>
                  </a:cubicBezTo>
                  <a:cubicBezTo>
                    <a:pt x="1507" y="829"/>
                    <a:pt x="1662" y="824"/>
                    <a:pt x="1818" y="812"/>
                  </a:cubicBezTo>
                  <a:cubicBezTo>
                    <a:pt x="1933" y="789"/>
                    <a:pt x="2048" y="755"/>
                    <a:pt x="2151" y="686"/>
                  </a:cubicBezTo>
                  <a:cubicBezTo>
                    <a:pt x="2255" y="628"/>
                    <a:pt x="2324" y="525"/>
                    <a:pt x="2335" y="398"/>
                  </a:cubicBezTo>
                  <a:cubicBezTo>
                    <a:pt x="2358" y="99"/>
                    <a:pt x="2193" y="1"/>
                    <a:pt x="19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14"/>
            <p:cNvSpPr/>
            <p:nvPr/>
          </p:nvSpPr>
          <p:spPr>
            <a:xfrm>
              <a:off x="1229944" y="729678"/>
              <a:ext cx="195291" cy="81675"/>
            </a:xfrm>
            <a:custGeom>
              <a:rect b="b" l="l" r="r" t="t"/>
              <a:pathLst>
                <a:path extrusionOk="0" h="895" w="2140">
                  <a:moveTo>
                    <a:pt x="711" y="1"/>
                  </a:moveTo>
                  <a:cubicBezTo>
                    <a:pt x="597" y="1"/>
                    <a:pt x="483" y="16"/>
                    <a:pt x="369" y="51"/>
                  </a:cubicBezTo>
                  <a:cubicBezTo>
                    <a:pt x="219" y="108"/>
                    <a:pt x="104" y="212"/>
                    <a:pt x="58" y="361"/>
                  </a:cubicBezTo>
                  <a:cubicBezTo>
                    <a:pt x="1" y="511"/>
                    <a:pt x="58" y="672"/>
                    <a:pt x="185" y="764"/>
                  </a:cubicBezTo>
                  <a:cubicBezTo>
                    <a:pt x="242" y="798"/>
                    <a:pt x="300" y="810"/>
                    <a:pt x="369" y="821"/>
                  </a:cubicBezTo>
                  <a:cubicBezTo>
                    <a:pt x="587" y="821"/>
                    <a:pt x="805" y="810"/>
                    <a:pt x="1024" y="775"/>
                  </a:cubicBezTo>
                  <a:cubicBezTo>
                    <a:pt x="1057" y="774"/>
                    <a:pt x="1090" y="773"/>
                    <a:pt x="1124" y="773"/>
                  </a:cubicBezTo>
                  <a:cubicBezTo>
                    <a:pt x="1357" y="773"/>
                    <a:pt x="1596" y="808"/>
                    <a:pt x="1817" y="879"/>
                  </a:cubicBezTo>
                  <a:cubicBezTo>
                    <a:pt x="1867" y="889"/>
                    <a:pt x="1911" y="895"/>
                    <a:pt x="1949" y="895"/>
                  </a:cubicBezTo>
                  <a:cubicBezTo>
                    <a:pt x="2081" y="895"/>
                    <a:pt x="2139" y="827"/>
                    <a:pt x="2059" y="649"/>
                  </a:cubicBezTo>
                  <a:cubicBezTo>
                    <a:pt x="1886" y="235"/>
                    <a:pt x="1208" y="39"/>
                    <a:pt x="817" y="5"/>
                  </a:cubicBezTo>
                  <a:cubicBezTo>
                    <a:pt x="782" y="2"/>
                    <a:pt x="746" y="1"/>
                    <a:pt x="7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14"/>
            <p:cNvSpPr/>
            <p:nvPr/>
          </p:nvSpPr>
          <p:spPr>
            <a:xfrm>
              <a:off x="764074" y="727944"/>
              <a:ext cx="96915" cy="152126"/>
            </a:xfrm>
            <a:custGeom>
              <a:rect b="b" l="l" r="r" t="t"/>
              <a:pathLst>
                <a:path extrusionOk="0" h="1667" w="1062">
                  <a:moveTo>
                    <a:pt x="775" y="0"/>
                  </a:moveTo>
                  <a:cubicBezTo>
                    <a:pt x="748" y="0"/>
                    <a:pt x="720" y="4"/>
                    <a:pt x="690" y="12"/>
                  </a:cubicBezTo>
                  <a:cubicBezTo>
                    <a:pt x="425" y="116"/>
                    <a:pt x="218" y="323"/>
                    <a:pt x="126" y="587"/>
                  </a:cubicBezTo>
                  <a:cubicBezTo>
                    <a:pt x="57" y="737"/>
                    <a:pt x="23" y="898"/>
                    <a:pt x="12" y="1070"/>
                  </a:cubicBezTo>
                  <a:cubicBezTo>
                    <a:pt x="0" y="1185"/>
                    <a:pt x="23" y="1312"/>
                    <a:pt x="57" y="1427"/>
                  </a:cubicBezTo>
                  <a:cubicBezTo>
                    <a:pt x="103" y="1530"/>
                    <a:pt x="195" y="1622"/>
                    <a:pt x="322" y="1657"/>
                  </a:cubicBezTo>
                  <a:cubicBezTo>
                    <a:pt x="345" y="1664"/>
                    <a:pt x="368" y="1667"/>
                    <a:pt x="391" y="1667"/>
                  </a:cubicBezTo>
                  <a:cubicBezTo>
                    <a:pt x="484" y="1667"/>
                    <a:pt x="575" y="1613"/>
                    <a:pt x="621" y="1530"/>
                  </a:cubicBezTo>
                  <a:cubicBezTo>
                    <a:pt x="655" y="1450"/>
                    <a:pt x="667" y="1369"/>
                    <a:pt x="644" y="1277"/>
                  </a:cubicBezTo>
                  <a:cubicBezTo>
                    <a:pt x="621" y="1036"/>
                    <a:pt x="598" y="748"/>
                    <a:pt x="770" y="564"/>
                  </a:cubicBezTo>
                  <a:cubicBezTo>
                    <a:pt x="816" y="507"/>
                    <a:pt x="874" y="461"/>
                    <a:pt x="920" y="403"/>
                  </a:cubicBezTo>
                  <a:cubicBezTo>
                    <a:pt x="1062" y="211"/>
                    <a:pt x="971" y="0"/>
                    <a:pt x="7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14"/>
            <p:cNvSpPr/>
            <p:nvPr/>
          </p:nvSpPr>
          <p:spPr>
            <a:xfrm>
              <a:off x="1607659" y="933273"/>
              <a:ext cx="152309" cy="109600"/>
            </a:xfrm>
            <a:custGeom>
              <a:rect b="b" l="l" r="r" t="t"/>
              <a:pathLst>
                <a:path extrusionOk="0" h="1201" w="1669">
                  <a:moveTo>
                    <a:pt x="312" y="0"/>
                  </a:moveTo>
                  <a:cubicBezTo>
                    <a:pt x="41" y="0"/>
                    <a:pt x="0" y="489"/>
                    <a:pt x="289" y="672"/>
                  </a:cubicBezTo>
                  <a:cubicBezTo>
                    <a:pt x="415" y="752"/>
                    <a:pt x="553" y="798"/>
                    <a:pt x="691" y="833"/>
                  </a:cubicBezTo>
                  <a:cubicBezTo>
                    <a:pt x="944" y="902"/>
                    <a:pt x="1186" y="1005"/>
                    <a:pt x="1416" y="1143"/>
                  </a:cubicBezTo>
                  <a:cubicBezTo>
                    <a:pt x="1450" y="1166"/>
                    <a:pt x="1485" y="1189"/>
                    <a:pt x="1519" y="1201"/>
                  </a:cubicBezTo>
                  <a:cubicBezTo>
                    <a:pt x="1565" y="1201"/>
                    <a:pt x="1611" y="1189"/>
                    <a:pt x="1634" y="1155"/>
                  </a:cubicBezTo>
                  <a:cubicBezTo>
                    <a:pt x="1669" y="1097"/>
                    <a:pt x="1611" y="1028"/>
                    <a:pt x="1554" y="982"/>
                  </a:cubicBezTo>
                  <a:cubicBezTo>
                    <a:pt x="1358" y="833"/>
                    <a:pt x="1174" y="683"/>
                    <a:pt x="990" y="522"/>
                  </a:cubicBezTo>
                  <a:cubicBezTo>
                    <a:pt x="829" y="350"/>
                    <a:pt x="668" y="200"/>
                    <a:pt x="496" y="62"/>
                  </a:cubicBezTo>
                  <a:cubicBezTo>
                    <a:pt x="426" y="19"/>
                    <a:pt x="365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2" name="Google Shape;352;p14"/>
          <p:cNvGrpSpPr/>
          <p:nvPr/>
        </p:nvGrpSpPr>
        <p:grpSpPr>
          <a:xfrm>
            <a:off x="6528550" y="1157294"/>
            <a:ext cx="1382100" cy="789295"/>
            <a:chOff x="275025" y="537489"/>
            <a:chExt cx="1626574" cy="928910"/>
          </a:xfrm>
        </p:grpSpPr>
        <p:sp>
          <p:nvSpPr>
            <p:cNvPr id="353" name="Google Shape;353;p14"/>
            <p:cNvSpPr/>
            <p:nvPr/>
          </p:nvSpPr>
          <p:spPr>
            <a:xfrm>
              <a:off x="319102" y="557201"/>
              <a:ext cx="1539514" cy="885928"/>
            </a:xfrm>
            <a:custGeom>
              <a:rect b="b" l="l" r="r" t="t"/>
              <a:pathLst>
                <a:path extrusionOk="0" h="9708" w="16870">
                  <a:moveTo>
                    <a:pt x="8563" y="0"/>
                  </a:moveTo>
                  <a:cubicBezTo>
                    <a:pt x="7949" y="0"/>
                    <a:pt x="7376" y="325"/>
                    <a:pt x="7061" y="860"/>
                  </a:cubicBezTo>
                  <a:cubicBezTo>
                    <a:pt x="6888" y="1170"/>
                    <a:pt x="6923" y="1538"/>
                    <a:pt x="7026" y="1860"/>
                  </a:cubicBezTo>
                  <a:cubicBezTo>
                    <a:pt x="7107" y="2148"/>
                    <a:pt x="7268" y="2412"/>
                    <a:pt x="7498" y="2608"/>
                  </a:cubicBezTo>
                  <a:cubicBezTo>
                    <a:pt x="7681" y="2747"/>
                    <a:pt x="7910" y="2817"/>
                    <a:pt x="8137" y="2817"/>
                  </a:cubicBezTo>
                  <a:cubicBezTo>
                    <a:pt x="8507" y="2817"/>
                    <a:pt x="8869" y="2630"/>
                    <a:pt x="9004" y="2251"/>
                  </a:cubicBezTo>
                  <a:cubicBezTo>
                    <a:pt x="9108" y="1998"/>
                    <a:pt x="9027" y="1699"/>
                    <a:pt x="8809" y="1538"/>
                  </a:cubicBezTo>
                  <a:cubicBezTo>
                    <a:pt x="8626" y="1394"/>
                    <a:pt x="8399" y="1350"/>
                    <a:pt x="8173" y="1350"/>
                  </a:cubicBezTo>
                  <a:cubicBezTo>
                    <a:pt x="8057" y="1350"/>
                    <a:pt x="7941" y="1362"/>
                    <a:pt x="7831" y="1377"/>
                  </a:cubicBezTo>
                  <a:cubicBezTo>
                    <a:pt x="7823" y="1379"/>
                    <a:pt x="7815" y="1379"/>
                    <a:pt x="7807" y="1379"/>
                  </a:cubicBezTo>
                  <a:cubicBezTo>
                    <a:pt x="7676" y="1379"/>
                    <a:pt x="7632" y="1202"/>
                    <a:pt x="7762" y="1159"/>
                  </a:cubicBezTo>
                  <a:cubicBezTo>
                    <a:pt x="7901" y="1122"/>
                    <a:pt x="8049" y="1102"/>
                    <a:pt x="8197" y="1102"/>
                  </a:cubicBezTo>
                  <a:cubicBezTo>
                    <a:pt x="8515" y="1102"/>
                    <a:pt x="8834" y="1196"/>
                    <a:pt x="9062" y="1423"/>
                  </a:cubicBezTo>
                  <a:cubicBezTo>
                    <a:pt x="9326" y="1711"/>
                    <a:pt x="9372" y="2136"/>
                    <a:pt x="9165" y="2470"/>
                  </a:cubicBezTo>
                  <a:cubicBezTo>
                    <a:pt x="8946" y="2856"/>
                    <a:pt x="8551" y="3044"/>
                    <a:pt x="8149" y="3044"/>
                  </a:cubicBezTo>
                  <a:cubicBezTo>
                    <a:pt x="7832" y="3044"/>
                    <a:pt x="7511" y="2928"/>
                    <a:pt x="7268" y="2700"/>
                  </a:cubicBezTo>
                  <a:cubicBezTo>
                    <a:pt x="7003" y="2447"/>
                    <a:pt x="6831" y="2125"/>
                    <a:pt x="6762" y="1768"/>
                  </a:cubicBezTo>
                  <a:cubicBezTo>
                    <a:pt x="6716" y="1561"/>
                    <a:pt x="6704" y="1354"/>
                    <a:pt x="6727" y="1159"/>
                  </a:cubicBezTo>
                  <a:cubicBezTo>
                    <a:pt x="6578" y="1136"/>
                    <a:pt x="6428" y="1136"/>
                    <a:pt x="6267" y="1136"/>
                  </a:cubicBezTo>
                  <a:cubicBezTo>
                    <a:pt x="6095" y="1147"/>
                    <a:pt x="5922" y="1182"/>
                    <a:pt x="5761" y="1228"/>
                  </a:cubicBezTo>
                  <a:cubicBezTo>
                    <a:pt x="5175" y="1377"/>
                    <a:pt x="4692" y="1814"/>
                    <a:pt x="4508" y="2389"/>
                  </a:cubicBezTo>
                  <a:cubicBezTo>
                    <a:pt x="4336" y="2953"/>
                    <a:pt x="4462" y="3562"/>
                    <a:pt x="4853" y="4011"/>
                  </a:cubicBezTo>
                  <a:cubicBezTo>
                    <a:pt x="4934" y="4092"/>
                    <a:pt x="4860" y="4215"/>
                    <a:pt x="4769" y="4215"/>
                  </a:cubicBezTo>
                  <a:cubicBezTo>
                    <a:pt x="4744" y="4215"/>
                    <a:pt x="4717" y="4206"/>
                    <a:pt x="4692" y="4183"/>
                  </a:cubicBezTo>
                  <a:cubicBezTo>
                    <a:pt x="4474" y="3976"/>
                    <a:pt x="4313" y="3723"/>
                    <a:pt x="4232" y="3436"/>
                  </a:cubicBezTo>
                  <a:cubicBezTo>
                    <a:pt x="4041" y="3370"/>
                    <a:pt x="3842" y="3338"/>
                    <a:pt x="3642" y="3338"/>
                  </a:cubicBezTo>
                  <a:cubicBezTo>
                    <a:pt x="3493" y="3338"/>
                    <a:pt x="3344" y="3355"/>
                    <a:pt x="3197" y="3390"/>
                  </a:cubicBezTo>
                  <a:cubicBezTo>
                    <a:pt x="1967" y="3666"/>
                    <a:pt x="1150" y="4770"/>
                    <a:pt x="0" y="5207"/>
                  </a:cubicBezTo>
                  <a:cubicBezTo>
                    <a:pt x="587" y="5563"/>
                    <a:pt x="886" y="6242"/>
                    <a:pt x="1277" y="6793"/>
                  </a:cubicBezTo>
                  <a:cubicBezTo>
                    <a:pt x="1702" y="7414"/>
                    <a:pt x="2381" y="7943"/>
                    <a:pt x="3151" y="8035"/>
                  </a:cubicBezTo>
                  <a:cubicBezTo>
                    <a:pt x="3228" y="8045"/>
                    <a:pt x="3305" y="8050"/>
                    <a:pt x="3381" y="8050"/>
                  </a:cubicBezTo>
                  <a:cubicBezTo>
                    <a:pt x="4032" y="8050"/>
                    <a:pt x="4636" y="7704"/>
                    <a:pt x="4945" y="7127"/>
                  </a:cubicBezTo>
                  <a:cubicBezTo>
                    <a:pt x="5129" y="6805"/>
                    <a:pt x="5140" y="6414"/>
                    <a:pt x="5002" y="6081"/>
                  </a:cubicBezTo>
                  <a:cubicBezTo>
                    <a:pt x="4869" y="5791"/>
                    <a:pt x="4573" y="5620"/>
                    <a:pt x="4262" y="5620"/>
                  </a:cubicBezTo>
                  <a:cubicBezTo>
                    <a:pt x="4252" y="5620"/>
                    <a:pt x="4242" y="5620"/>
                    <a:pt x="4232" y="5621"/>
                  </a:cubicBezTo>
                  <a:cubicBezTo>
                    <a:pt x="3910" y="5632"/>
                    <a:pt x="3634" y="5839"/>
                    <a:pt x="3542" y="6138"/>
                  </a:cubicBezTo>
                  <a:cubicBezTo>
                    <a:pt x="3439" y="6437"/>
                    <a:pt x="3508" y="6782"/>
                    <a:pt x="3726" y="7012"/>
                  </a:cubicBezTo>
                  <a:cubicBezTo>
                    <a:pt x="3807" y="7093"/>
                    <a:pt x="3733" y="7202"/>
                    <a:pt x="3643" y="7202"/>
                  </a:cubicBezTo>
                  <a:cubicBezTo>
                    <a:pt x="3617" y="7202"/>
                    <a:pt x="3590" y="7193"/>
                    <a:pt x="3565" y="7173"/>
                  </a:cubicBezTo>
                  <a:cubicBezTo>
                    <a:pt x="3243" y="6874"/>
                    <a:pt x="3140" y="6414"/>
                    <a:pt x="3301" y="6012"/>
                  </a:cubicBezTo>
                  <a:cubicBezTo>
                    <a:pt x="3447" y="5618"/>
                    <a:pt x="3824" y="5367"/>
                    <a:pt x="4249" y="5367"/>
                  </a:cubicBezTo>
                  <a:cubicBezTo>
                    <a:pt x="4259" y="5367"/>
                    <a:pt x="4269" y="5367"/>
                    <a:pt x="4278" y="5368"/>
                  </a:cubicBezTo>
                  <a:cubicBezTo>
                    <a:pt x="4658" y="5368"/>
                    <a:pt x="5002" y="5563"/>
                    <a:pt x="5198" y="5897"/>
                  </a:cubicBezTo>
                  <a:cubicBezTo>
                    <a:pt x="5405" y="6288"/>
                    <a:pt x="5416" y="6747"/>
                    <a:pt x="5232" y="7150"/>
                  </a:cubicBezTo>
                  <a:cubicBezTo>
                    <a:pt x="5106" y="7437"/>
                    <a:pt x="4911" y="7679"/>
                    <a:pt x="4658" y="7874"/>
                  </a:cubicBezTo>
                  <a:cubicBezTo>
                    <a:pt x="5014" y="7966"/>
                    <a:pt x="5336" y="8139"/>
                    <a:pt x="5612" y="8392"/>
                  </a:cubicBezTo>
                  <a:cubicBezTo>
                    <a:pt x="6014" y="8725"/>
                    <a:pt x="6348" y="9139"/>
                    <a:pt x="6819" y="9392"/>
                  </a:cubicBezTo>
                  <a:cubicBezTo>
                    <a:pt x="7195" y="9595"/>
                    <a:pt x="7624" y="9707"/>
                    <a:pt x="8048" y="9707"/>
                  </a:cubicBezTo>
                  <a:cubicBezTo>
                    <a:pt x="8466" y="9707"/>
                    <a:pt x="8880" y="9598"/>
                    <a:pt x="9234" y="9358"/>
                  </a:cubicBezTo>
                  <a:cubicBezTo>
                    <a:pt x="9867" y="8909"/>
                    <a:pt x="10246" y="8070"/>
                    <a:pt x="10016" y="7322"/>
                  </a:cubicBezTo>
                  <a:cubicBezTo>
                    <a:pt x="9867" y="6885"/>
                    <a:pt x="9487" y="6575"/>
                    <a:pt x="9039" y="6517"/>
                  </a:cubicBezTo>
                  <a:cubicBezTo>
                    <a:pt x="8979" y="6508"/>
                    <a:pt x="8920" y="6503"/>
                    <a:pt x="8862" y="6503"/>
                  </a:cubicBezTo>
                  <a:cubicBezTo>
                    <a:pt x="8501" y="6503"/>
                    <a:pt x="8166" y="6682"/>
                    <a:pt x="7958" y="6989"/>
                  </a:cubicBezTo>
                  <a:cubicBezTo>
                    <a:pt x="7739" y="7311"/>
                    <a:pt x="7751" y="7736"/>
                    <a:pt x="7992" y="8047"/>
                  </a:cubicBezTo>
                  <a:cubicBezTo>
                    <a:pt x="8234" y="8334"/>
                    <a:pt x="8590" y="8507"/>
                    <a:pt x="8958" y="8530"/>
                  </a:cubicBezTo>
                  <a:cubicBezTo>
                    <a:pt x="9131" y="8530"/>
                    <a:pt x="9131" y="8771"/>
                    <a:pt x="8958" y="8771"/>
                  </a:cubicBezTo>
                  <a:cubicBezTo>
                    <a:pt x="8930" y="8774"/>
                    <a:pt x="8903" y="8776"/>
                    <a:pt x="8875" y="8776"/>
                  </a:cubicBezTo>
                  <a:cubicBezTo>
                    <a:pt x="8798" y="8776"/>
                    <a:pt x="8720" y="8765"/>
                    <a:pt x="8636" y="8748"/>
                  </a:cubicBezTo>
                  <a:cubicBezTo>
                    <a:pt x="8211" y="8656"/>
                    <a:pt x="7843" y="8380"/>
                    <a:pt x="7647" y="7989"/>
                  </a:cubicBezTo>
                  <a:cubicBezTo>
                    <a:pt x="7463" y="7575"/>
                    <a:pt x="7532" y="7081"/>
                    <a:pt x="7831" y="6736"/>
                  </a:cubicBezTo>
                  <a:cubicBezTo>
                    <a:pt x="8090" y="6412"/>
                    <a:pt x="8469" y="6265"/>
                    <a:pt x="8853" y="6265"/>
                  </a:cubicBezTo>
                  <a:cubicBezTo>
                    <a:pt x="9424" y="6265"/>
                    <a:pt x="10008" y="6589"/>
                    <a:pt x="10235" y="7138"/>
                  </a:cubicBezTo>
                  <a:cubicBezTo>
                    <a:pt x="10373" y="7483"/>
                    <a:pt x="10396" y="7851"/>
                    <a:pt x="10315" y="8208"/>
                  </a:cubicBezTo>
                  <a:cubicBezTo>
                    <a:pt x="10580" y="8369"/>
                    <a:pt x="10878" y="8484"/>
                    <a:pt x="11189" y="8541"/>
                  </a:cubicBezTo>
                  <a:cubicBezTo>
                    <a:pt x="11325" y="8567"/>
                    <a:pt x="11462" y="8579"/>
                    <a:pt x="11600" y="8579"/>
                  </a:cubicBezTo>
                  <a:cubicBezTo>
                    <a:pt x="12078" y="8579"/>
                    <a:pt x="12555" y="8427"/>
                    <a:pt x="12948" y="8150"/>
                  </a:cubicBezTo>
                  <a:cubicBezTo>
                    <a:pt x="13431" y="7794"/>
                    <a:pt x="13776" y="7288"/>
                    <a:pt x="13926" y="6713"/>
                  </a:cubicBezTo>
                  <a:cubicBezTo>
                    <a:pt x="13939" y="6668"/>
                    <a:pt x="13970" y="6650"/>
                    <a:pt x="14002" y="6650"/>
                  </a:cubicBezTo>
                  <a:cubicBezTo>
                    <a:pt x="14052" y="6650"/>
                    <a:pt x="14105" y="6696"/>
                    <a:pt x="14098" y="6759"/>
                  </a:cubicBezTo>
                  <a:cubicBezTo>
                    <a:pt x="14041" y="7127"/>
                    <a:pt x="13903" y="7472"/>
                    <a:pt x="13684" y="7771"/>
                  </a:cubicBezTo>
                  <a:cubicBezTo>
                    <a:pt x="13772" y="7785"/>
                    <a:pt x="13860" y="7793"/>
                    <a:pt x="13949" y="7793"/>
                  </a:cubicBezTo>
                  <a:cubicBezTo>
                    <a:pt x="14140" y="7793"/>
                    <a:pt x="14331" y="7757"/>
                    <a:pt x="14512" y="7679"/>
                  </a:cubicBezTo>
                  <a:cubicBezTo>
                    <a:pt x="15064" y="7460"/>
                    <a:pt x="15467" y="7012"/>
                    <a:pt x="15835" y="6563"/>
                  </a:cubicBezTo>
                  <a:cubicBezTo>
                    <a:pt x="16019" y="6345"/>
                    <a:pt x="16214" y="6138"/>
                    <a:pt x="16409" y="5943"/>
                  </a:cubicBezTo>
                  <a:cubicBezTo>
                    <a:pt x="16559" y="5816"/>
                    <a:pt x="16708" y="5701"/>
                    <a:pt x="16869" y="5609"/>
                  </a:cubicBezTo>
                  <a:cubicBezTo>
                    <a:pt x="16318" y="5368"/>
                    <a:pt x="15950" y="4804"/>
                    <a:pt x="15524" y="4390"/>
                  </a:cubicBezTo>
                  <a:cubicBezTo>
                    <a:pt x="15260" y="4137"/>
                    <a:pt x="14984" y="3907"/>
                    <a:pt x="14685" y="3712"/>
                  </a:cubicBezTo>
                  <a:cubicBezTo>
                    <a:pt x="14386" y="3505"/>
                    <a:pt x="14064" y="3344"/>
                    <a:pt x="13730" y="3240"/>
                  </a:cubicBezTo>
                  <a:cubicBezTo>
                    <a:pt x="13583" y="3198"/>
                    <a:pt x="13434" y="3178"/>
                    <a:pt x="13286" y="3178"/>
                  </a:cubicBezTo>
                  <a:cubicBezTo>
                    <a:pt x="13109" y="3178"/>
                    <a:pt x="12933" y="3207"/>
                    <a:pt x="12764" y="3263"/>
                  </a:cubicBezTo>
                  <a:cubicBezTo>
                    <a:pt x="12477" y="3367"/>
                    <a:pt x="12235" y="3585"/>
                    <a:pt x="12109" y="3861"/>
                  </a:cubicBezTo>
                  <a:cubicBezTo>
                    <a:pt x="11982" y="4137"/>
                    <a:pt x="11994" y="4459"/>
                    <a:pt x="12132" y="4724"/>
                  </a:cubicBezTo>
                  <a:cubicBezTo>
                    <a:pt x="12270" y="4965"/>
                    <a:pt x="12523" y="5115"/>
                    <a:pt x="12787" y="5126"/>
                  </a:cubicBezTo>
                  <a:cubicBezTo>
                    <a:pt x="12797" y="5127"/>
                    <a:pt x="12807" y="5127"/>
                    <a:pt x="12817" y="5127"/>
                  </a:cubicBezTo>
                  <a:cubicBezTo>
                    <a:pt x="13059" y="5127"/>
                    <a:pt x="13286" y="4991"/>
                    <a:pt x="13397" y="4781"/>
                  </a:cubicBezTo>
                  <a:cubicBezTo>
                    <a:pt x="13512" y="4563"/>
                    <a:pt x="13500" y="4310"/>
                    <a:pt x="13362" y="4114"/>
                  </a:cubicBezTo>
                  <a:cubicBezTo>
                    <a:pt x="13292" y="4018"/>
                    <a:pt x="13395" y="3902"/>
                    <a:pt x="13494" y="3902"/>
                  </a:cubicBezTo>
                  <a:cubicBezTo>
                    <a:pt x="13525" y="3902"/>
                    <a:pt x="13556" y="3914"/>
                    <a:pt x="13581" y="3942"/>
                  </a:cubicBezTo>
                  <a:cubicBezTo>
                    <a:pt x="13788" y="4229"/>
                    <a:pt x="13811" y="4609"/>
                    <a:pt x="13638" y="4919"/>
                  </a:cubicBezTo>
                  <a:cubicBezTo>
                    <a:pt x="13480" y="5205"/>
                    <a:pt x="13175" y="5383"/>
                    <a:pt x="12850" y="5383"/>
                  </a:cubicBezTo>
                  <a:cubicBezTo>
                    <a:pt x="12821" y="5383"/>
                    <a:pt x="12793" y="5382"/>
                    <a:pt x="12764" y="5379"/>
                  </a:cubicBezTo>
                  <a:cubicBezTo>
                    <a:pt x="12442" y="5356"/>
                    <a:pt x="12143" y="5184"/>
                    <a:pt x="11948" y="4931"/>
                  </a:cubicBezTo>
                  <a:cubicBezTo>
                    <a:pt x="11752" y="4632"/>
                    <a:pt x="11706" y="4264"/>
                    <a:pt x="11810" y="3919"/>
                  </a:cubicBezTo>
                  <a:cubicBezTo>
                    <a:pt x="11959" y="3447"/>
                    <a:pt x="12350" y="3091"/>
                    <a:pt x="12822" y="2976"/>
                  </a:cubicBezTo>
                  <a:cubicBezTo>
                    <a:pt x="12799" y="2872"/>
                    <a:pt x="12776" y="2780"/>
                    <a:pt x="12753" y="2688"/>
                  </a:cubicBezTo>
                  <a:cubicBezTo>
                    <a:pt x="12707" y="2562"/>
                    <a:pt x="12649" y="2435"/>
                    <a:pt x="12580" y="2309"/>
                  </a:cubicBezTo>
                  <a:cubicBezTo>
                    <a:pt x="12339" y="1883"/>
                    <a:pt x="11959" y="1538"/>
                    <a:pt x="11499" y="1354"/>
                  </a:cubicBezTo>
                  <a:cubicBezTo>
                    <a:pt x="11213" y="1236"/>
                    <a:pt x="10910" y="1176"/>
                    <a:pt x="10603" y="1176"/>
                  </a:cubicBezTo>
                  <a:cubicBezTo>
                    <a:pt x="10404" y="1176"/>
                    <a:pt x="10203" y="1201"/>
                    <a:pt x="10005" y="1251"/>
                  </a:cubicBezTo>
                  <a:cubicBezTo>
                    <a:pt x="9993" y="1366"/>
                    <a:pt x="9970" y="1469"/>
                    <a:pt x="9924" y="1584"/>
                  </a:cubicBezTo>
                  <a:cubicBezTo>
                    <a:pt x="9913" y="1603"/>
                    <a:pt x="9895" y="1610"/>
                    <a:pt x="9877" y="1610"/>
                  </a:cubicBezTo>
                  <a:cubicBezTo>
                    <a:pt x="9837" y="1610"/>
                    <a:pt x="9793" y="1574"/>
                    <a:pt x="9809" y="1527"/>
                  </a:cubicBezTo>
                  <a:cubicBezTo>
                    <a:pt x="9913" y="1193"/>
                    <a:pt x="9855" y="814"/>
                    <a:pt x="9648" y="527"/>
                  </a:cubicBezTo>
                  <a:cubicBezTo>
                    <a:pt x="9430" y="228"/>
                    <a:pt x="9096" y="44"/>
                    <a:pt x="8740" y="9"/>
                  </a:cubicBezTo>
                  <a:cubicBezTo>
                    <a:pt x="8681" y="3"/>
                    <a:pt x="8622" y="0"/>
                    <a:pt x="85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14"/>
            <p:cNvSpPr/>
            <p:nvPr/>
          </p:nvSpPr>
          <p:spPr>
            <a:xfrm>
              <a:off x="887820" y="646086"/>
              <a:ext cx="228874" cy="194652"/>
            </a:xfrm>
            <a:custGeom>
              <a:rect b="b" l="l" r="r" t="t"/>
              <a:pathLst>
                <a:path extrusionOk="0" h="2133" w="2508">
                  <a:moveTo>
                    <a:pt x="265" y="1"/>
                  </a:moveTo>
                  <a:cubicBezTo>
                    <a:pt x="171" y="1"/>
                    <a:pt x="115" y="49"/>
                    <a:pt x="28" y="49"/>
                  </a:cubicBezTo>
                  <a:cubicBezTo>
                    <a:pt x="19" y="49"/>
                    <a:pt x="10" y="48"/>
                    <a:pt x="1" y="47"/>
                  </a:cubicBezTo>
                  <a:lnTo>
                    <a:pt x="1" y="47"/>
                  </a:lnTo>
                  <a:cubicBezTo>
                    <a:pt x="24" y="484"/>
                    <a:pt x="139" y="898"/>
                    <a:pt x="346" y="1289"/>
                  </a:cubicBezTo>
                  <a:cubicBezTo>
                    <a:pt x="553" y="1668"/>
                    <a:pt x="898" y="1956"/>
                    <a:pt x="1312" y="2082"/>
                  </a:cubicBezTo>
                  <a:cubicBezTo>
                    <a:pt x="1426" y="2116"/>
                    <a:pt x="1543" y="2133"/>
                    <a:pt x="1659" y="2133"/>
                  </a:cubicBezTo>
                  <a:cubicBezTo>
                    <a:pt x="1974" y="2133"/>
                    <a:pt x="2281" y="2010"/>
                    <a:pt x="2508" y="1783"/>
                  </a:cubicBezTo>
                  <a:lnTo>
                    <a:pt x="2508" y="1783"/>
                  </a:lnTo>
                  <a:cubicBezTo>
                    <a:pt x="2337" y="1834"/>
                    <a:pt x="2159" y="1860"/>
                    <a:pt x="1980" y="1860"/>
                  </a:cubicBezTo>
                  <a:cubicBezTo>
                    <a:pt x="1834" y="1860"/>
                    <a:pt x="1687" y="1843"/>
                    <a:pt x="1542" y="1806"/>
                  </a:cubicBezTo>
                  <a:cubicBezTo>
                    <a:pt x="1427" y="1783"/>
                    <a:pt x="1312" y="1737"/>
                    <a:pt x="1208" y="1680"/>
                  </a:cubicBezTo>
                  <a:cubicBezTo>
                    <a:pt x="978" y="1507"/>
                    <a:pt x="794" y="1277"/>
                    <a:pt x="702" y="1013"/>
                  </a:cubicBezTo>
                  <a:cubicBezTo>
                    <a:pt x="576" y="725"/>
                    <a:pt x="495" y="392"/>
                    <a:pt x="622" y="104"/>
                  </a:cubicBezTo>
                  <a:cubicBezTo>
                    <a:pt x="507" y="47"/>
                    <a:pt x="392" y="12"/>
                    <a:pt x="2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14"/>
            <p:cNvSpPr/>
            <p:nvPr/>
          </p:nvSpPr>
          <p:spPr>
            <a:xfrm>
              <a:off x="1398862" y="893759"/>
              <a:ext cx="158606" cy="139533"/>
            </a:xfrm>
            <a:custGeom>
              <a:rect b="b" l="l" r="r" t="t"/>
              <a:pathLst>
                <a:path extrusionOk="0" h="1529" w="1738">
                  <a:moveTo>
                    <a:pt x="219" y="1"/>
                  </a:moveTo>
                  <a:lnTo>
                    <a:pt x="219" y="1"/>
                  </a:lnTo>
                  <a:cubicBezTo>
                    <a:pt x="58" y="231"/>
                    <a:pt x="1" y="518"/>
                    <a:pt x="47" y="794"/>
                  </a:cubicBezTo>
                  <a:cubicBezTo>
                    <a:pt x="139" y="1128"/>
                    <a:pt x="380" y="1392"/>
                    <a:pt x="714" y="1484"/>
                  </a:cubicBezTo>
                  <a:cubicBezTo>
                    <a:pt x="807" y="1514"/>
                    <a:pt x="903" y="1528"/>
                    <a:pt x="998" y="1528"/>
                  </a:cubicBezTo>
                  <a:cubicBezTo>
                    <a:pt x="1125" y="1528"/>
                    <a:pt x="1251" y="1502"/>
                    <a:pt x="1369" y="1450"/>
                  </a:cubicBezTo>
                  <a:cubicBezTo>
                    <a:pt x="1576" y="1358"/>
                    <a:pt x="1714" y="1162"/>
                    <a:pt x="1737" y="932"/>
                  </a:cubicBezTo>
                  <a:lnTo>
                    <a:pt x="1737" y="932"/>
                  </a:lnTo>
                  <a:cubicBezTo>
                    <a:pt x="1546" y="1073"/>
                    <a:pt x="1311" y="1143"/>
                    <a:pt x="1078" y="1143"/>
                  </a:cubicBezTo>
                  <a:cubicBezTo>
                    <a:pt x="1045" y="1143"/>
                    <a:pt x="1011" y="1142"/>
                    <a:pt x="978" y="1139"/>
                  </a:cubicBezTo>
                  <a:cubicBezTo>
                    <a:pt x="702" y="1105"/>
                    <a:pt x="461" y="944"/>
                    <a:pt x="311" y="714"/>
                  </a:cubicBezTo>
                  <a:cubicBezTo>
                    <a:pt x="242" y="599"/>
                    <a:pt x="208" y="472"/>
                    <a:pt x="208" y="346"/>
                  </a:cubicBezTo>
                  <a:cubicBezTo>
                    <a:pt x="196" y="265"/>
                    <a:pt x="277" y="35"/>
                    <a:pt x="2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14"/>
            <p:cNvSpPr/>
            <p:nvPr/>
          </p:nvSpPr>
          <p:spPr>
            <a:xfrm>
              <a:off x="275025" y="537489"/>
              <a:ext cx="1626574" cy="928910"/>
            </a:xfrm>
            <a:custGeom>
              <a:rect b="b" l="l" r="r" t="t"/>
              <a:pathLst>
                <a:path extrusionOk="0" h="10179" w="17824">
                  <a:moveTo>
                    <a:pt x="9046" y="216"/>
                  </a:moveTo>
                  <a:cubicBezTo>
                    <a:pt x="9105" y="216"/>
                    <a:pt x="9164" y="219"/>
                    <a:pt x="9223" y="225"/>
                  </a:cubicBezTo>
                  <a:cubicBezTo>
                    <a:pt x="9579" y="260"/>
                    <a:pt x="9913" y="444"/>
                    <a:pt x="10131" y="743"/>
                  </a:cubicBezTo>
                  <a:cubicBezTo>
                    <a:pt x="10338" y="1030"/>
                    <a:pt x="10396" y="1409"/>
                    <a:pt x="10292" y="1743"/>
                  </a:cubicBezTo>
                  <a:cubicBezTo>
                    <a:pt x="10276" y="1790"/>
                    <a:pt x="10320" y="1826"/>
                    <a:pt x="10360" y="1826"/>
                  </a:cubicBezTo>
                  <a:cubicBezTo>
                    <a:pt x="10378" y="1826"/>
                    <a:pt x="10396" y="1819"/>
                    <a:pt x="10407" y="1800"/>
                  </a:cubicBezTo>
                  <a:cubicBezTo>
                    <a:pt x="10453" y="1685"/>
                    <a:pt x="10476" y="1582"/>
                    <a:pt x="10488" y="1467"/>
                  </a:cubicBezTo>
                  <a:cubicBezTo>
                    <a:pt x="10686" y="1417"/>
                    <a:pt x="10887" y="1392"/>
                    <a:pt x="11086" y="1392"/>
                  </a:cubicBezTo>
                  <a:cubicBezTo>
                    <a:pt x="11393" y="1392"/>
                    <a:pt x="11696" y="1452"/>
                    <a:pt x="11982" y="1570"/>
                  </a:cubicBezTo>
                  <a:cubicBezTo>
                    <a:pt x="12442" y="1754"/>
                    <a:pt x="12822" y="2099"/>
                    <a:pt x="13063" y="2525"/>
                  </a:cubicBezTo>
                  <a:cubicBezTo>
                    <a:pt x="13132" y="2651"/>
                    <a:pt x="13190" y="2778"/>
                    <a:pt x="13236" y="2904"/>
                  </a:cubicBezTo>
                  <a:cubicBezTo>
                    <a:pt x="13259" y="2996"/>
                    <a:pt x="13282" y="3088"/>
                    <a:pt x="13305" y="3192"/>
                  </a:cubicBezTo>
                  <a:cubicBezTo>
                    <a:pt x="12833" y="3307"/>
                    <a:pt x="12442" y="3663"/>
                    <a:pt x="12293" y="4135"/>
                  </a:cubicBezTo>
                  <a:cubicBezTo>
                    <a:pt x="12189" y="4480"/>
                    <a:pt x="12235" y="4848"/>
                    <a:pt x="12431" y="5147"/>
                  </a:cubicBezTo>
                  <a:cubicBezTo>
                    <a:pt x="12626" y="5400"/>
                    <a:pt x="12925" y="5572"/>
                    <a:pt x="13247" y="5595"/>
                  </a:cubicBezTo>
                  <a:cubicBezTo>
                    <a:pt x="13276" y="5598"/>
                    <a:pt x="13304" y="5599"/>
                    <a:pt x="13333" y="5599"/>
                  </a:cubicBezTo>
                  <a:cubicBezTo>
                    <a:pt x="13658" y="5599"/>
                    <a:pt x="13963" y="5421"/>
                    <a:pt x="14121" y="5135"/>
                  </a:cubicBezTo>
                  <a:cubicBezTo>
                    <a:pt x="14294" y="4825"/>
                    <a:pt x="14271" y="4445"/>
                    <a:pt x="14064" y="4158"/>
                  </a:cubicBezTo>
                  <a:cubicBezTo>
                    <a:pt x="14039" y="4130"/>
                    <a:pt x="14008" y="4118"/>
                    <a:pt x="13977" y="4118"/>
                  </a:cubicBezTo>
                  <a:cubicBezTo>
                    <a:pt x="13878" y="4118"/>
                    <a:pt x="13775" y="4234"/>
                    <a:pt x="13845" y="4330"/>
                  </a:cubicBezTo>
                  <a:cubicBezTo>
                    <a:pt x="13983" y="4526"/>
                    <a:pt x="13995" y="4779"/>
                    <a:pt x="13880" y="4997"/>
                  </a:cubicBezTo>
                  <a:cubicBezTo>
                    <a:pt x="13769" y="5207"/>
                    <a:pt x="13542" y="5343"/>
                    <a:pt x="13300" y="5343"/>
                  </a:cubicBezTo>
                  <a:cubicBezTo>
                    <a:pt x="13290" y="5343"/>
                    <a:pt x="13280" y="5343"/>
                    <a:pt x="13270" y="5342"/>
                  </a:cubicBezTo>
                  <a:cubicBezTo>
                    <a:pt x="13006" y="5331"/>
                    <a:pt x="12753" y="5181"/>
                    <a:pt x="12615" y="4940"/>
                  </a:cubicBezTo>
                  <a:cubicBezTo>
                    <a:pt x="12477" y="4675"/>
                    <a:pt x="12465" y="4353"/>
                    <a:pt x="12592" y="4077"/>
                  </a:cubicBezTo>
                  <a:cubicBezTo>
                    <a:pt x="12718" y="3801"/>
                    <a:pt x="12960" y="3583"/>
                    <a:pt x="13247" y="3479"/>
                  </a:cubicBezTo>
                  <a:cubicBezTo>
                    <a:pt x="13416" y="3423"/>
                    <a:pt x="13592" y="3394"/>
                    <a:pt x="13769" y="3394"/>
                  </a:cubicBezTo>
                  <a:cubicBezTo>
                    <a:pt x="13917" y="3394"/>
                    <a:pt x="14066" y="3414"/>
                    <a:pt x="14213" y="3456"/>
                  </a:cubicBezTo>
                  <a:cubicBezTo>
                    <a:pt x="14547" y="3560"/>
                    <a:pt x="14869" y="3721"/>
                    <a:pt x="15168" y="3928"/>
                  </a:cubicBezTo>
                  <a:cubicBezTo>
                    <a:pt x="15467" y="4123"/>
                    <a:pt x="15743" y="4353"/>
                    <a:pt x="16007" y="4606"/>
                  </a:cubicBezTo>
                  <a:cubicBezTo>
                    <a:pt x="16433" y="5020"/>
                    <a:pt x="16801" y="5584"/>
                    <a:pt x="17352" y="5825"/>
                  </a:cubicBezTo>
                  <a:cubicBezTo>
                    <a:pt x="17191" y="5917"/>
                    <a:pt x="17042" y="6032"/>
                    <a:pt x="16892" y="6159"/>
                  </a:cubicBezTo>
                  <a:cubicBezTo>
                    <a:pt x="16697" y="6354"/>
                    <a:pt x="16502" y="6561"/>
                    <a:pt x="16318" y="6779"/>
                  </a:cubicBezTo>
                  <a:cubicBezTo>
                    <a:pt x="15950" y="7228"/>
                    <a:pt x="15547" y="7676"/>
                    <a:pt x="14995" y="7895"/>
                  </a:cubicBezTo>
                  <a:cubicBezTo>
                    <a:pt x="14814" y="7973"/>
                    <a:pt x="14623" y="8009"/>
                    <a:pt x="14432" y="8009"/>
                  </a:cubicBezTo>
                  <a:cubicBezTo>
                    <a:pt x="14343" y="8009"/>
                    <a:pt x="14255" y="8001"/>
                    <a:pt x="14167" y="7987"/>
                  </a:cubicBezTo>
                  <a:cubicBezTo>
                    <a:pt x="14386" y="7688"/>
                    <a:pt x="14524" y="7343"/>
                    <a:pt x="14581" y="6975"/>
                  </a:cubicBezTo>
                  <a:cubicBezTo>
                    <a:pt x="14588" y="6912"/>
                    <a:pt x="14535" y="6866"/>
                    <a:pt x="14485" y="6866"/>
                  </a:cubicBezTo>
                  <a:cubicBezTo>
                    <a:pt x="14453" y="6866"/>
                    <a:pt x="14422" y="6884"/>
                    <a:pt x="14409" y="6929"/>
                  </a:cubicBezTo>
                  <a:cubicBezTo>
                    <a:pt x="14259" y="7504"/>
                    <a:pt x="13914" y="8010"/>
                    <a:pt x="13431" y="8366"/>
                  </a:cubicBezTo>
                  <a:cubicBezTo>
                    <a:pt x="13038" y="8643"/>
                    <a:pt x="12561" y="8795"/>
                    <a:pt x="12083" y="8795"/>
                  </a:cubicBezTo>
                  <a:cubicBezTo>
                    <a:pt x="11945" y="8795"/>
                    <a:pt x="11808" y="8783"/>
                    <a:pt x="11672" y="8757"/>
                  </a:cubicBezTo>
                  <a:cubicBezTo>
                    <a:pt x="11361" y="8700"/>
                    <a:pt x="11063" y="8585"/>
                    <a:pt x="10798" y="8424"/>
                  </a:cubicBezTo>
                  <a:cubicBezTo>
                    <a:pt x="10879" y="8067"/>
                    <a:pt x="10856" y="7699"/>
                    <a:pt x="10718" y="7354"/>
                  </a:cubicBezTo>
                  <a:cubicBezTo>
                    <a:pt x="10491" y="6805"/>
                    <a:pt x="9907" y="6481"/>
                    <a:pt x="9336" y="6481"/>
                  </a:cubicBezTo>
                  <a:cubicBezTo>
                    <a:pt x="8952" y="6481"/>
                    <a:pt x="8573" y="6628"/>
                    <a:pt x="8314" y="6952"/>
                  </a:cubicBezTo>
                  <a:cubicBezTo>
                    <a:pt x="8015" y="7297"/>
                    <a:pt x="7946" y="7791"/>
                    <a:pt x="8130" y="8205"/>
                  </a:cubicBezTo>
                  <a:cubicBezTo>
                    <a:pt x="8326" y="8596"/>
                    <a:pt x="8694" y="8872"/>
                    <a:pt x="9119" y="8964"/>
                  </a:cubicBezTo>
                  <a:cubicBezTo>
                    <a:pt x="9203" y="8981"/>
                    <a:pt x="9281" y="8992"/>
                    <a:pt x="9358" y="8992"/>
                  </a:cubicBezTo>
                  <a:cubicBezTo>
                    <a:pt x="9386" y="8992"/>
                    <a:pt x="9413" y="8990"/>
                    <a:pt x="9441" y="8987"/>
                  </a:cubicBezTo>
                  <a:cubicBezTo>
                    <a:pt x="9614" y="8987"/>
                    <a:pt x="9614" y="8746"/>
                    <a:pt x="9441" y="8746"/>
                  </a:cubicBezTo>
                  <a:cubicBezTo>
                    <a:pt x="9073" y="8723"/>
                    <a:pt x="8717" y="8550"/>
                    <a:pt x="8475" y="8263"/>
                  </a:cubicBezTo>
                  <a:cubicBezTo>
                    <a:pt x="8234" y="7952"/>
                    <a:pt x="8222" y="7527"/>
                    <a:pt x="8441" y="7205"/>
                  </a:cubicBezTo>
                  <a:cubicBezTo>
                    <a:pt x="8649" y="6898"/>
                    <a:pt x="8984" y="6719"/>
                    <a:pt x="9345" y="6719"/>
                  </a:cubicBezTo>
                  <a:cubicBezTo>
                    <a:pt x="9403" y="6719"/>
                    <a:pt x="9462" y="6724"/>
                    <a:pt x="9522" y="6733"/>
                  </a:cubicBezTo>
                  <a:cubicBezTo>
                    <a:pt x="9970" y="6791"/>
                    <a:pt x="10350" y="7101"/>
                    <a:pt x="10499" y="7538"/>
                  </a:cubicBezTo>
                  <a:cubicBezTo>
                    <a:pt x="10729" y="8286"/>
                    <a:pt x="10350" y="9125"/>
                    <a:pt x="9717" y="9574"/>
                  </a:cubicBezTo>
                  <a:cubicBezTo>
                    <a:pt x="9363" y="9814"/>
                    <a:pt x="8949" y="9923"/>
                    <a:pt x="8531" y="9923"/>
                  </a:cubicBezTo>
                  <a:cubicBezTo>
                    <a:pt x="8107" y="9923"/>
                    <a:pt x="7678" y="9811"/>
                    <a:pt x="7302" y="9608"/>
                  </a:cubicBezTo>
                  <a:cubicBezTo>
                    <a:pt x="6831" y="9355"/>
                    <a:pt x="6497" y="8941"/>
                    <a:pt x="6095" y="8608"/>
                  </a:cubicBezTo>
                  <a:cubicBezTo>
                    <a:pt x="5819" y="8355"/>
                    <a:pt x="5497" y="8182"/>
                    <a:pt x="5141" y="8090"/>
                  </a:cubicBezTo>
                  <a:cubicBezTo>
                    <a:pt x="5394" y="7895"/>
                    <a:pt x="5589" y="7653"/>
                    <a:pt x="5715" y="7366"/>
                  </a:cubicBezTo>
                  <a:cubicBezTo>
                    <a:pt x="5899" y="6963"/>
                    <a:pt x="5888" y="6504"/>
                    <a:pt x="5681" y="6113"/>
                  </a:cubicBezTo>
                  <a:cubicBezTo>
                    <a:pt x="5485" y="5779"/>
                    <a:pt x="5141" y="5584"/>
                    <a:pt x="4761" y="5584"/>
                  </a:cubicBezTo>
                  <a:cubicBezTo>
                    <a:pt x="4752" y="5583"/>
                    <a:pt x="4742" y="5583"/>
                    <a:pt x="4732" y="5583"/>
                  </a:cubicBezTo>
                  <a:cubicBezTo>
                    <a:pt x="4307" y="5583"/>
                    <a:pt x="3930" y="5834"/>
                    <a:pt x="3784" y="6228"/>
                  </a:cubicBezTo>
                  <a:cubicBezTo>
                    <a:pt x="3623" y="6630"/>
                    <a:pt x="3726" y="7090"/>
                    <a:pt x="4048" y="7389"/>
                  </a:cubicBezTo>
                  <a:cubicBezTo>
                    <a:pt x="4073" y="7409"/>
                    <a:pt x="4100" y="7418"/>
                    <a:pt x="4126" y="7418"/>
                  </a:cubicBezTo>
                  <a:cubicBezTo>
                    <a:pt x="4216" y="7418"/>
                    <a:pt x="4290" y="7309"/>
                    <a:pt x="4209" y="7228"/>
                  </a:cubicBezTo>
                  <a:cubicBezTo>
                    <a:pt x="3991" y="6998"/>
                    <a:pt x="3922" y="6653"/>
                    <a:pt x="4025" y="6354"/>
                  </a:cubicBezTo>
                  <a:cubicBezTo>
                    <a:pt x="4117" y="6055"/>
                    <a:pt x="4393" y="5848"/>
                    <a:pt x="4715" y="5837"/>
                  </a:cubicBezTo>
                  <a:cubicBezTo>
                    <a:pt x="4725" y="5836"/>
                    <a:pt x="4735" y="5836"/>
                    <a:pt x="4745" y="5836"/>
                  </a:cubicBezTo>
                  <a:cubicBezTo>
                    <a:pt x="5056" y="5836"/>
                    <a:pt x="5352" y="6007"/>
                    <a:pt x="5485" y="6297"/>
                  </a:cubicBezTo>
                  <a:cubicBezTo>
                    <a:pt x="5623" y="6630"/>
                    <a:pt x="5612" y="7021"/>
                    <a:pt x="5428" y="7343"/>
                  </a:cubicBezTo>
                  <a:cubicBezTo>
                    <a:pt x="5119" y="7920"/>
                    <a:pt x="4515" y="8266"/>
                    <a:pt x="3864" y="8266"/>
                  </a:cubicBezTo>
                  <a:cubicBezTo>
                    <a:pt x="3788" y="8266"/>
                    <a:pt x="3711" y="8261"/>
                    <a:pt x="3634" y="8251"/>
                  </a:cubicBezTo>
                  <a:cubicBezTo>
                    <a:pt x="2864" y="8159"/>
                    <a:pt x="2185" y="7630"/>
                    <a:pt x="1760" y="7009"/>
                  </a:cubicBezTo>
                  <a:cubicBezTo>
                    <a:pt x="1369" y="6458"/>
                    <a:pt x="1070" y="5779"/>
                    <a:pt x="483" y="5423"/>
                  </a:cubicBezTo>
                  <a:cubicBezTo>
                    <a:pt x="1633" y="4986"/>
                    <a:pt x="2450" y="3882"/>
                    <a:pt x="3680" y="3606"/>
                  </a:cubicBezTo>
                  <a:cubicBezTo>
                    <a:pt x="3827" y="3571"/>
                    <a:pt x="3976" y="3554"/>
                    <a:pt x="4125" y="3554"/>
                  </a:cubicBezTo>
                  <a:cubicBezTo>
                    <a:pt x="4325" y="3554"/>
                    <a:pt x="4524" y="3586"/>
                    <a:pt x="4715" y="3652"/>
                  </a:cubicBezTo>
                  <a:cubicBezTo>
                    <a:pt x="4796" y="3939"/>
                    <a:pt x="4957" y="4192"/>
                    <a:pt x="5175" y="4399"/>
                  </a:cubicBezTo>
                  <a:cubicBezTo>
                    <a:pt x="5200" y="4422"/>
                    <a:pt x="5227" y="4431"/>
                    <a:pt x="5252" y="4431"/>
                  </a:cubicBezTo>
                  <a:cubicBezTo>
                    <a:pt x="5343" y="4431"/>
                    <a:pt x="5417" y="4308"/>
                    <a:pt x="5336" y="4227"/>
                  </a:cubicBezTo>
                  <a:cubicBezTo>
                    <a:pt x="4945" y="3778"/>
                    <a:pt x="4819" y="3169"/>
                    <a:pt x="4991" y="2605"/>
                  </a:cubicBezTo>
                  <a:cubicBezTo>
                    <a:pt x="5175" y="2030"/>
                    <a:pt x="5658" y="1593"/>
                    <a:pt x="6244" y="1444"/>
                  </a:cubicBezTo>
                  <a:cubicBezTo>
                    <a:pt x="6405" y="1398"/>
                    <a:pt x="6578" y="1363"/>
                    <a:pt x="6750" y="1352"/>
                  </a:cubicBezTo>
                  <a:cubicBezTo>
                    <a:pt x="6911" y="1352"/>
                    <a:pt x="7061" y="1352"/>
                    <a:pt x="7210" y="1375"/>
                  </a:cubicBezTo>
                  <a:cubicBezTo>
                    <a:pt x="7187" y="1570"/>
                    <a:pt x="7199" y="1777"/>
                    <a:pt x="7245" y="1984"/>
                  </a:cubicBezTo>
                  <a:cubicBezTo>
                    <a:pt x="7314" y="2341"/>
                    <a:pt x="7486" y="2663"/>
                    <a:pt x="7751" y="2916"/>
                  </a:cubicBezTo>
                  <a:cubicBezTo>
                    <a:pt x="7994" y="3144"/>
                    <a:pt x="8315" y="3260"/>
                    <a:pt x="8632" y="3260"/>
                  </a:cubicBezTo>
                  <a:cubicBezTo>
                    <a:pt x="9034" y="3260"/>
                    <a:pt x="9429" y="3072"/>
                    <a:pt x="9648" y="2686"/>
                  </a:cubicBezTo>
                  <a:cubicBezTo>
                    <a:pt x="9855" y="2352"/>
                    <a:pt x="9809" y="1927"/>
                    <a:pt x="9545" y="1639"/>
                  </a:cubicBezTo>
                  <a:cubicBezTo>
                    <a:pt x="9317" y="1412"/>
                    <a:pt x="8998" y="1318"/>
                    <a:pt x="8680" y="1318"/>
                  </a:cubicBezTo>
                  <a:cubicBezTo>
                    <a:pt x="8532" y="1318"/>
                    <a:pt x="8384" y="1338"/>
                    <a:pt x="8245" y="1375"/>
                  </a:cubicBezTo>
                  <a:cubicBezTo>
                    <a:pt x="8115" y="1418"/>
                    <a:pt x="8159" y="1595"/>
                    <a:pt x="8290" y="1595"/>
                  </a:cubicBezTo>
                  <a:cubicBezTo>
                    <a:pt x="8298" y="1595"/>
                    <a:pt x="8306" y="1595"/>
                    <a:pt x="8314" y="1593"/>
                  </a:cubicBezTo>
                  <a:cubicBezTo>
                    <a:pt x="8424" y="1578"/>
                    <a:pt x="8540" y="1566"/>
                    <a:pt x="8656" y="1566"/>
                  </a:cubicBezTo>
                  <a:cubicBezTo>
                    <a:pt x="8882" y="1566"/>
                    <a:pt x="9109" y="1610"/>
                    <a:pt x="9292" y="1754"/>
                  </a:cubicBezTo>
                  <a:cubicBezTo>
                    <a:pt x="9510" y="1915"/>
                    <a:pt x="9591" y="2214"/>
                    <a:pt x="9487" y="2467"/>
                  </a:cubicBezTo>
                  <a:cubicBezTo>
                    <a:pt x="9352" y="2846"/>
                    <a:pt x="8990" y="3033"/>
                    <a:pt x="8620" y="3033"/>
                  </a:cubicBezTo>
                  <a:cubicBezTo>
                    <a:pt x="8393" y="3033"/>
                    <a:pt x="8164" y="2963"/>
                    <a:pt x="7981" y="2824"/>
                  </a:cubicBezTo>
                  <a:cubicBezTo>
                    <a:pt x="7751" y="2628"/>
                    <a:pt x="7590" y="2364"/>
                    <a:pt x="7509" y="2076"/>
                  </a:cubicBezTo>
                  <a:cubicBezTo>
                    <a:pt x="7406" y="1754"/>
                    <a:pt x="7371" y="1386"/>
                    <a:pt x="7544" y="1076"/>
                  </a:cubicBezTo>
                  <a:cubicBezTo>
                    <a:pt x="7859" y="541"/>
                    <a:pt x="8432" y="216"/>
                    <a:pt x="9046" y="216"/>
                  </a:cubicBezTo>
                  <a:close/>
                  <a:moveTo>
                    <a:pt x="9022" y="1"/>
                  </a:moveTo>
                  <a:cubicBezTo>
                    <a:pt x="8409" y="1"/>
                    <a:pt x="7803" y="333"/>
                    <a:pt x="7440" y="823"/>
                  </a:cubicBezTo>
                  <a:cubicBezTo>
                    <a:pt x="7348" y="938"/>
                    <a:pt x="7279" y="1076"/>
                    <a:pt x="7233" y="1214"/>
                  </a:cubicBezTo>
                  <a:cubicBezTo>
                    <a:pt x="7067" y="1165"/>
                    <a:pt x="6894" y="1142"/>
                    <a:pt x="6721" y="1142"/>
                  </a:cubicBezTo>
                  <a:cubicBezTo>
                    <a:pt x="6572" y="1142"/>
                    <a:pt x="6423" y="1159"/>
                    <a:pt x="6279" y="1191"/>
                  </a:cubicBezTo>
                  <a:cubicBezTo>
                    <a:pt x="5934" y="1260"/>
                    <a:pt x="5612" y="1409"/>
                    <a:pt x="5348" y="1628"/>
                  </a:cubicBezTo>
                  <a:cubicBezTo>
                    <a:pt x="4807" y="2053"/>
                    <a:pt x="4554" y="2743"/>
                    <a:pt x="4658" y="3422"/>
                  </a:cubicBezTo>
                  <a:cubicBezTo>
                    <a:pt x="4658" y="3422"/>
                    <a:pt x="4658" y="3422"/>
                    <a:pt x="4658" y="3433"/>
                  </a:cubicBezTo>
                  <a:cubicBezTo>
                    <a:pt x="4463" y="3354"/>
                    <a:pt x="4254" y="3322"/>
                    <a:pt x="4048" y="3322"/>
                  </a:cubicBezTo>
                  <a:cubicBezTo>
                    <a:pt x="3986" y="3322"/>
                    <a:pt x="3925" y="3325"/>
                    <a:pt x="3864" y="3330"/>
                  </a:cubicBezTo>
                  <a:cubicBezTo>
                    <a:pt x="3519" y="3376"/>
                    <a:pt x="3186" y="3479"/>
                    <a:pt x="2875" y="3629"/>
                  </a:cubicBezTo>
                  <a:cubicBezTo>
                    <a:pt x="2243" y="3928"/>
                    <a:pt x="1725" y="4399"/>
                    <a:pt x="1150" y="4767"/>
                  </a:cubicBezTo>
                  <a:cubicBezTo>
                    <a:pt x="828" y="4986"/>
                    <a:pt x="483" y="5147"/>
                    <a:pt x="115" y="5262"/>
                  </a:cubicBezTo>
                  <a:cubicBezTo>
                    <a:pt x="0" y="5296"/>
                    <a:pt x="0" y="5469"/>
                    <a:pt x="115" y="5503"/>
                  </a:cubicBezTo>
                  <a:cubicBezTo>
                    <a:pt x="495" y="5607"/>
                    <a:pt x="759" y="5894"/>
                    <a:pt x="978" y="6216"/>
                  </a:cubicBezTo>
                  <a:cubicBezTo>
                    <a:pt x="1185" y="6527"/>
                    <a:pt x="1369" y="6894"/>
                    <a:pt x="1610" y="7216"/>
                  </a:cubicBezTo>
                  <a:cubicBezTo>
                    <a:pt x="2105" y="7906"/>
                    <a:pt x="2875" y="8470"/>
                    <a:pt x="3749" y="8527"/>
                  </a:cubicBezTo>
                  <a:cubicBezTo>
                    <a:pt x="3790" y="8530"/>
                    <a:pt x="3830" y="8531"/>
                    <a:pt x="3870" y="8531"/>
                  </a:cubicBezTo>
                  <a:cubicBezTo>
                    <a:pt x="4230" y="8531"/>
                    <a:pt x="4576" y="8439"/>
                    <a:pt x="4876" y="8263"/>
                  </a:cubicBezTo>
                  <a:cubicBezTo>
                    <a:pt x="5325" y="8343"/>
                    <a:pt x="5727" y="8562"/>
                    <a:pt x="6049" y="8884"/>
                  </a:cubicBezTo>
                  <a:cubicBezTo>
                    <a:pt x="6428" y="9240"/>
                    <a:pt x="6773" y="9631"/>
                    <a:pt x="7245" y="9861"/>
                  </a:cubicBezTo>
                  <a:cubicBezTo>
                    <a:pt x="7645" y="10064"/>
                    <a:pt x="8098" y="10178"/>
                    <a:pt x="8546" y="10178"/>
                  </a:cubicBezTo>
                  <a:cubicBezTo>
                    <a:pt x="9037" y="10178"/>
                    <a:pt x="9521" y="10041"/>
                    <a:pt x="9924" y="9735"/>
                  </a:cubicBezTo>
                  <a:cubicBezTo>
                    <a:pt x="10292" y="9459"/>
                    <a:pt x="10568" y="9068"/>
                    <a:pt x="10729" y="8631"/>
                  </a:cubicBezTo>
                  <a:cubicBezTo>
                    <a:pt x="11138" y="8898"/>
                    <a:pt x="11616" y="9034"/>
                    <a:pt x="12099" y="9034"/>
                  </a:cubicBezTo>
                  <a:cubicBezTo>
                    <a:pt x="12241" y="9034"/>
                    <a:pt x="12382" y="9022"/>
                    <a:pt x="12523" y="8999"/>
                  </a:cubicBezTo>
                  <a:cubicBezTo>
                    <a:pt x="13109" y="8895"/>
                    <a:pt x="13650" y="8596"/>
                    <a:pt x="14029" y="8136"/>
                  </a:cubicBezTo>
                  <a:cubicBezTo>
                    <a:pt x="14187" y="8201"/>
                    <a:pt x="14348" y="8229"/>
                    <a:pt x="14508" y="8229"/>
                  </a:cubicBezTo>
                  <a:cubicBezTo>
                    <a:pt x="14917" y="8229"/>
                    <a:pt x="15320" y="8043"/>
                    <a:pt x="15651" y="7803"/>
                  </a:cubicBezTo>
                  <a:cubicBezTo>
                    <a:pt x="16145" y="7435"/>
                    <a:pt x="16490" y="6929"/>
                    <a:pt x="16904" y="6492"/>
                  </a:cubicBezTo>
                  <a:cubicBezTo>
                    <a:pt x="17122" y="6262"/>
                    <a:pt x="17387" y="6009"/>
                    <a:pt x="17686" y="5906"/>
                  </a:cubicBezTo>
                  <a:cubicBezTo>
                    <a:pt x="17812" y="5871"/>
                    <a:pt x="17824" y="5687"/>
                    <a:pt x="17697" y="5653"/>
                  </a:cubicBezTo>
                  <a:cubicBezTo>
                    <a:pt x="17375" y="5561"/>
                    <a:pt x="17088" y="5377"/>
                    <a:pt x="16869" y="5124"/>
                  </a:cubicBezTo>
                  <a:cubicBezTo>
                    <a:pt x="16605" y="4859"/>
                    <a:pt x="16375" y="4572"/>
                    <a:pt x="16099" y="4319"/>
                  </a:cubicBezTo>
                  <a:cubicBezTo>
                    <a:pt x="15812" y="4043"/>
                    <a:pt x="15478" y="3790"/>
                    <a:pt x="15133" y="3583"/>
                  </a:cubicBezTo>
                  <a:cubicBezTo>
                    <a:pt x="14788" y="3353"/>
                    <a:pt x="14409" y="3203"/>
                    <a:pt x="14006" y="3134"/>
                  </a:cubicBezTo>
                  <a:cubicBezTo>
                    <a:pt x="13924" y="3124"/>
                    <a:pt x="13841" y="3118"/>
                    <a:pt x="13759" y="3118"/>
                  </a:cubicBezTo>
                  <a:cubicBezTo>
                    <a:pt x="13659" y="3118"/>
                    <a:pt x="13561" y="3127"/>
                    <a:pt x="13466" y="3146"/>
                  </a:cubicBezTo>
                  <a:cubicBezTo>
                    <a:pt x="13454" y="3065"/>
                    <a:pt x="13431" y="2973"/>
                    <a:pt x="13408" y="2893"/>
                  </a:cubicBezTo>
                  <a:cubicBezTo>
                    <a:pt x="13374" y="2766"/>
                    <a:pt x="13328" y="2640"/>
                    <a:pt x="13259" y="2525"/>
                  </a:cubicBezTo>
                  <a:cubicBezTo>
                    <a:pt x="13155" y="2295"/>
                    <a:pt x="12994" y="2076"/>
                    <a:pt x="12810" y="1892"/>
                  </a:cubicBezTo>
                  <a:cubicBezTo>
                    <a:pt x="12431" y="1501"/>
                    <a:pt x="11913" y="1260"/>
                    <a:pt x="11361" y="1214"/>
                  </a:cubicBezTo>
                  <a:cubicBezTo>
                    <a:pt x="11288" y="1205"/>
                    <a:pt x="11214" y="1201"/>
                    <a:pt x="11139" y="1201"/>
                  </a:cubicBezTo>
                  <a:cubicBezTo>
                    <a:pt x="10922" y="1201"/>
                    <a:pt x="10702" y="1237"/>
                    <a:pt x="10488" y="1306"/>
                  </a:cubicBezTo>
                  <a:cubicBezTo>
                    <a:pt x="10488" y="1111"/>
                    <a:pt x="10442" y="927"/>
                    <a:pt x="10350" y="754"/>
                  </a:cubicBezTo>
                  <a:cubicBezTo>
                    <a:pt x="10166" y="421"/>
                    <a:pt x="9867" y="179"/>
                    <a:pt x="9510" y="76"/>
                  </a:cubicBezTo>
                  <a:cubicBezTo>
                    <a:pt x="9350" y="25"/>
                    <a:pt x="9186" y="1"/>
                    <a:pt x="90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14"/>
            <p:cNvSpPr/>
            <p:nvPr/>
          </p:nvSpPr>
          <p:spPr>
            <a:xfrm>
              <a:off x="319102" y="1028090"/>
              <a:ext cx="463862" cy="263004"/>
            </a:xfrm>
            <a:custGeom>
              <a:rect b="b" l="l" r="r" t="t"/>
              <a:pathLst>
                <a:path extrusionOk="0" h="2882" w="5083">
                  <a:moveTo>
                    <a:pt x="81" y="1"/>
                  </a:moveTo>
                  <a:lnTo>
                    <a:pt x="0" y="35"/>
                  </a:lnTo>
                  <a:cubicBezTo>
                    <a:pt x="575" y="403"/>
                    <a:pt x="874" y="1070"/>
                    <a:pt x="1265" y="1633"/>
                  </a:cubicBezTo>
                  <a:cubicBezTo>
                    <a:pt x="1702" y="2254"/>
                    <a:pt x="2381" y="2783"/>
                    <a:pt x="3151" y="2864"/>
                  </a:cubicBezTo>
                  <a:cubicBezTo>
                    <a:pt x="3233" y="2875"/>
                    <a:pt x="3314" y="2881"/>
                    <a:pt x="3394" y="2881"/>
                  </a:cubicBezTo>
                  <a:cubicBezTo>
                    <a:pt x="4029" y="2881"/>
                    <a:pt x="4617" y="2528"/>
                    <a:pt x="4933" y="1967"/>
                  </a:cubicBezTo>
                  <a:cubicBezTo>
                    <a:pt x="5025" y="1806"/>
                    <a:pt x="5071" y="1622"/>
                    <a:pt x="5083" y="1438"/>
                  </a:cubicBezTo>
                  <a:lnTo>
                    <a:pt x="5083" y="1438"/>
                  </a:lnTo>
                  <a:cubicBezTo>
                    <a:pt x="4853" y="1852"/>
                    <a:pt x="4462" y="2162"/>
                    <a:pt x="4002" y="2289"/>
                  </a:cubicBezTo>
                  <a:cubicBezTo>
                    <a:pt x="3856" y="2326"/>
                    <a:pt x="3707" y="2344"/>
                    <a:pt x="3561" y="2344"/>
                  </a:cubicBezTo>
                  <a:cubicBezTo>
                    <a:pt x="3155" y="2344"/>
                    <a:pt x="2759" y="2206"/>
                    <a:pt x="2438" y="1944"/>
                  </a:cubicBezTo>
                  <a:cubicBezTo>
                    <a:pt x="2231" y="1760"/>
                    <a:pt x="2036" y="1553"/>
                    <a:pt x="1875" y="1323"/>
                  </a:cubicBezTo>
                  <a:cubicBezTo>
                    <a:pt x="1587" y="932"/>
                    <a:pt x="1231" y="587"/>
                    <a:pt x="817" y="311"/>
                  </a:cubicBezTo>
                  <a:cubicBezTo>
                    <a:pt x="587" y="173"/>
                    <a:pt x="334" y="70"/>
                    <a:pt x="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14"/>
            <p:cNvSpPr/>
            <p:nvPr/>
          </p:nvSpPr>
          <p:spPr>
            <a:xfrm>
              <a:off x="1260424" y="1232689"/>
              <a:ext cx="285453" cy="107593"/>
            </a:xfrm>
            <a:custGeom>
              <a:rect b="b" l="l" r="r" t="t"/>
              <a:pathLst>
                <a:path extrusionOk="0" h="1179" w="3128">
                  <a:moveTo>
                    <a:pt x="0" y="1"/>
                  </a:moveTo>
                  <a:lnTo>
                    <a:pt x="0" y="1"/>
                  </a:lnTo>
                  <a:cubicBezTo>
                    <a:pt x="58" y="265"/>
                    <a:pt x="58" y="541"/>
                    <a:pt x="0" y="806"/>
                  </a:cubicBezTo>
                  <a:cubicBezTo>
                    <a:pt x="265" y="967"/>
                    <a:pt x="563" y="1082"/>
                    <a:pt x="874" y="1139"/>
                  </a:cubicBezTo>
                  <a:cubicBezTo>
                    <a:pt x="1017" y="1166"/>
                    <a:pt x="1160" y="1179"/>
                    <a:pt x="1302" y="1179"/>
                  </a:cubicBezTo>
                  <a:cubicBezTo>
                    <a:pt x="1779" y="1179"/>
                    <a:pt x="2246" y="1032"/>
                    <a:pt x="2645" y="748"/>
                  </a:cubicBezTo>
                  <a:cubicBezTo>
                    <a:pt x="2817" y="610"/>
                    <a:pt x="2990" y="461"/>
                    <a:pt x="3128" y="277"/>
                  </a:cubicBezTo>
                  <a:lnTo>
                    <a:pt x="3128" y="277"/>
                  </a:lnTo>
                  <a:cubicBezTo>
                    <a:pt x="2723" y="540"/>
                    <a:pt x="2246" y="688"/>
                    <a:pt x="1761" y="688"/>
                  </a:cubicBezTo>
                  <a:cubicBezTo>
                    <a:pt x="1696" y="688"/>
                    <a:pt x="1630" y="685"/>
                    <a:pt x="1564" y="679"/>
                  </a:cubicBezTo>
                  <a:cubicBezTo>
                    <a:pt x="989" y="645"/>
                    <a:pt x="368" y="426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14"/>
            <p:cNvSpPr/>
            <p:nvPr/>
          </p:nvSpPr>
          <p:spPr>
            <a:xfrm>
              <a:off x="744089" y="1115241"/>
              <a:ext cx="478646" cy="327706"/>
            </a:xfrm>
            <a:custGeom>
              <a:rect b="b" l="l" r="r" t="t"/>
              <a:pathLst>
                <a:path extrusionOk="0" h="3591" w="5245">
                  <a:moveTo>
                    <a:pt x="633" y="0"/>
                  </a:moveTo>
                  <a:cubicBezTo>
                    <a:pt x="736" y="333"/>
                    <a:pt x="713" y="701"/>
                    <a:pt x="575" y="1023"/>
                  </a:cubicBezTo>
                  <a:cubicBezTo>
                    <a:pt x="437" y="1311"/>
                    <a:pt x="242" y="1564"/>
                    <a:pt x="1" y="1748"/>
                  </a:cubicBezTo>
                  <a:cubicBezTo>
                    <a:pt x="345" y="1840"/>
                    <a:pt x="679" y="2012"/>
                    <a:pt x="955" y="2265"/>
                  </a:cubicBezTo>
                  <a:cubicBezTo>
                    <a:pt x="1357" y="2610"/>
                    <a:pt x="1691" y="3013"/>
                    <a:pt x="2162" y="3266"/>
                  </a:cubicBezTo>
                  <a:cubicBezTo>
                    <a:pt x="2535" y="3475"/>
                    <a:pt x="2967" y="3591"/>
                    <a:pt x="3395" y="3591"/>
                  </a:cubicBezTo>
                  <a:cubicBezTo>
                    <a:pt x="3812" y="3591"/>
                    <a:pt x="4225" y="3481"/>
                    <a:pt x="4577" y="3243"/>
                  </a:cubicBezTo>
                  <a:cubicBezTo>
                    <a:pt x="4865" y="3036"/>
                    <a:pt x="5095" y="2760"/>
                    <a:pt x="5244" y="2438"/>
                  </a:cubicBezTo>
                  <a:lnTo>
                    <a:pt x="5244" y="2438"/>
                  </a:lnTo>
                  <a:cubicBezTo>
                    <a:pt x="5164" y="2610"/>
                    <a:pt x="4842" y="2771"/>
                    <a:pt x="4669" y="2840"/>
                  </a:cubicBezTo>
                  <a:cubicBezTo>
                    <a:pt x="4439" y="2921"/>
                    <a:pt x="4198" y="2978"/>
                    <a:pt x="3956" y="3001"/>
                  </a:cubicBezTo>
                  <a:cubicBezTo>
                    <a:pt x="3868" y="3012"/>
                    <a:pt x="3779" y="3017"/>
                    <a:pt x="3691" y="3017"/>
                  </a:cubicBezTo>
                  <a:cubicBezTo>
                    <a:pt x="3298" y="3017"/>
                    <a:pt x="2912" y="2915"/>
                    <a:pt x="2565" y="2737"/>
                  </a:cubicBezTo>
                  <a:cubicBezTo>
                    <a:pt x="2139" y="2484"/>
                    <a:pt x="1783" y="2139"/>
                    <a:pt x="1530" y="1725"/>
                  </a:cubicBezTo>
                  <a:cubicBezTo>
                    <a:pt x="1185" y="1173"/>
                    <a:pt x="1012" y="529"/>
                    <a:pt x="6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14"/>
            <p:cNvSpPr/>
            <p:nvPr/>
          </p:nvSpPr>
          <p:spPr>
            <a:xfrm>
              <a:off x="1566776" y="1156124"/>
              <a:ext cx="197390" cy="113068"/>
            </a:xfrm>
            <a:custGeom>
              <a:rect b="b" l="l" r="r" t="t"/>
              <a:pathLst>
                <a:path extrusionOk="0" h="1239" w="2163">
                  <a:moveTo>
                    <a:pt x="2163" y="0"/>
                  </a:moveTo>
                  <a:lnTo>
                    <a:pt x="2163" y="0"/>
                  </a:lnTo>
                  <a:cubicBezTo>
                    <a:pt x="1898" y="207"/>
                    <a:pt x="1611" y="391"/>
                    <a:pt x="1323" y="564"/>
                  </a:cubicBezTo>
                  <a:cubicBezTo>
                    <a:pt x="1151" y="679"/>
                    <a:pt x="955" y="759"/>
                    <a:pt x="748" y="805"/>
                  </a:cubicBezTo>
                  <a:cubicBezTo>
                    <a:pt x="690" y="818"/>
                    <a:pt x="631" y="824"/>
                    <a:pt x="571" y="824"/>
                  </a:cubicBezTo>
                  <a:cubicBezTo>
                    <a:pt x="465" y="824"/>
                    <a:pt x="357" y="804"/>
                    <a:pt x="254" y="759"/>
                  </a:cubicBezTo>
                  <a:cubicBezTo>
                    <a:pt x="185" y="920"/>
                    <a:pt x="104" y="1070"/>
                    <a:pt x="1" y="1208"/>
                  </a:cubicBezTo>
                  <a:cubicBezTo>
                    <a:pt x="97" y="1228"/>
                    <a:pt x="194" y="1238"/>
                    <a:pt x="292" y="1238"/>
                  </a:cubicBezTo>
                  <a:cubicBezTo>
                    <a:pt x="474" y="1238"/>
                    <a:pt x="656" y="1202"/>
                    <a:pt x="829" y="1127"/>
                  </a:cubicBezTo>
                  <a:cubicBezTo>
                    <a:pt x="1392" y="897"/>
                    <a:pt x="1783" y="449"/>
                    <a:pt x="2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14"/>
            <p:cNvSpPr/>
            <p:nvPr/>
          </p:nvSpPr>
          <p:spPr>
            <a:xfrm>
              <a:off x="469130" y="911006"/>
              <a:ext cx="215276" cy="80489"/>
            </a:xfrm>
            <a:custGeom>
              <a:rect b="b" l="l" r="r" t="t"/>
              <a:pathLst>
                <a:path extrusionOk="0" h="882" w="2359">
                  <a:moveTo>
                    <a:pt x="1969" y="1"/>
                  </a:moveTo>
                  <a:cubicBezTo>
                    <a:pt x="1632" y="1"/>
                    <a:pt x="1162" y="221"/>
                    <a:pt x="990" y="318"/>
                  </a:cubicBezTo>
                  <a:cubicBezTo>
                    <a:pt x="656" y="502"/>
                    <a:pt x="346" y="720"/>
                    <a:pt x="1" y="881"/>
                  </a:cubicBezTo>
                  <a:cubicBezTo>
                    <a:pt x="288" y="847"/>
                    <a:pt x="587" y="824"/>
                    <a:pt x="886" y="812"/>
                  </a:cubicBezTo>
                  <a:cubicBezTo>
                    <a:pt x="1041" y="824"/>
                    <a:pt x="1197" y="829"/>
                    <a:pt x="1352" y="829"/>
                  </a:cubicBezTo>
                  <a:cubicBezTo>
                    <a:pt x="1507" y="829"/>
                    <a:pt x="1662" y="824"/>
                    <a:pt x="1818" y="812"/>
                  </a:cubicBezTo>
                  <a:cubicBezTo>
                    <a:pt x="1933" y="789"/>
                    <a:pt x="2048" y="755"/>
                    <a:pt x="2151" y="686"/>
                  </a:cubicBezTo>
                  <a:cubicBezTo>
                    <a:pt x="2255" y="628"/>
                    <a:pt x="2324" y="525"/>
                    <a:pt x="2335" y="398"/>
                  </a:cubicBezTo>
                  <a:cubicBezTo>
                    <a:pt x="2358" y="99"/>
                    <a:pt x="2193" y="1"/>
                    <a:pt x="19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14"/>
            <p:cNvSpPr/>
            <p:nvPr/>
          </p:nvSpPr>
          <p:spPr>
            <a:xfrm>
              <a:off x="1229944" y="729678"/>
              <a:ext cx="195291" cy="81675"/>
            </a:xfrm>
            <a:custGeom>
              <a:rect b="b" l="l" r="r" t="t"/>
              <a:pathLst>
                <a:path extrusionOk="0" h="895" w="2140">
                  <a:moveTo>
                    <a:pt x="711" y="1"/>
                  </a:moveTo>
                  <a:cubicBezTo>
                    <a:pt x="597" y="1"/>
                    <a:pt x="483" y="16"/>
                    <a:pt x="369" y="51"/>
                  </a:cubicBezTo>
                  <a:cubicBezTo>
                    <a:pt x="219" y="108"/>
                    <a:pt x="104" y="212"/>
                    <a:pt x="58" y="361"/>
                  </a:cubicBezTo>
                  <a:cubicBezTo>
                    <a:pt x="1" y="511"/>
                    <a:pt x="58" y="672"/>
                    <a:pt x="185" y="764"/>
                  </a:cubicBezTo>
                  <a:cubicBezTo>
                    <a:pt x="242" y="798"/>
                    <a:pt x="300" y="810"/>
                    <a:pt x="369" y="821"/>
                  </a:cubicBezTo>
                  <a:cubicBezTo>
                    <a:pt x="587" y="821"/>
                    <a:pt x="805" y="810"/>
                    <a:pt x="1024" y="775"/>
                  </a:cubicBezTo>
                  <a:cubicBezTo>
                    <a:pt x="1057" y="774"/>
                    <a:pt x="1090" y="773"/>
                    <a:pt x="1124" y="773"/>
                  </a:cubicBezTo>
                  <a:cubicBezTo>
                    <a:pt x="1357" y="773"/>
                    <a:pt x="1596" y="808"/>
                    <a:pt x="1817" y="879"/>
                  </a:cubicBezTo>
                  <a:cubicBezTo>
                    <a:pt x="1867" y="889"/>
                    <a:pt x="1911" y="895"/>
                    <a:pt x="1949" y="895"/>
                  </a:cubicBezTo>
                  <a:cubicBezTo>
                    <a:pt x="2081" y="895"/>
                    <a:pt x="2139" y="827"/>
                    <a:pt x="2059" y="649"/>
                  </a:cubicBezTo>
                  <a:cubicBezTo>
                    <a:pt x="1886" y="235"/>
                    <a:pt x="1208" y="39"/>
                    <a:pt x="817" y="5"/>
                  </a:cubicBezTo>
                  <a:cubicBezTo>
                    <a:pt x="782" y="2"/>
                    <a:pt x="746" y="1"/>
                    <a:pt x="7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14"/>
            <p:cNvSpPr/>
            <p:nvPr/>
          </p:nvSpPr>
          <p:spPr>
            <a:xfrm>
              <a:off x="764074" y="727944"/>
              <a:ext cx="96915" cy="152126"/>
            </a:xfrm>
            <a:custGeom>
              <a:rect b="b" l="l" r="r" t="t"/>
              <a:pathLst>
                <a:path extrusionOk="0" h="1667" w="1062">
                  <a:moveTo>
                    <a:pt x="775" y="0"/>
                  </a:moveTo>
                  <a:cubicBezTo>
                    <a:pt x="748" y="0"/>
                    <a:pt x="720" y="4"/>
                    <a:pt x="690" y="12"/>
                  </a:cubicBezTo>
                  <a:cubicBezTo>
                    <a:pt x="425" y="116"/>
                    <a:pt x="218" y="323"/>
                    <a:pt x="126" y="587"/>
                  </a:cubicBezTo>
                  <a:cubicBezTo>
                    <a:pt x="57" y="737"/>
                    <a:pt x="23" y="898"/>
                    <a:pt x="12" y="1070"/>
                  </a:cubicBezTo>
                  <a:cubicBezTo>
                    <a:pt x="0" y="1185"/>
                    <a:pt x="23" y="1312"/>
                    <a:pt x="57" y="1427"/>
                  </a:cubicBezTo>
                  <a:cubicBezTo>
                    <a:pt x="103" y="1530"/>
                    <a:pt x="195" y="1622"/>
                    <a:pt x="322" y="1657"/>
                  </a:cubicBezTo>
                  <a:cubicBezTo>
                    <a:pt x="345" y="1664"/>
                    <a:pt x="368" y="1667"/>
                    <a:pt x="391" y="1667"/>
                  </a:cubicBezTo>
                  <a:cubicBezTo>
                    <a:pt x="484" y="1667"/>
                    <a:pt x="575" y="1613"/>
                    <a:pt x="621" y="1530"/>
                  </a:cubicBezTo>
                  <a:cubicBezTo>
                    <a:pt x="655" y="1450"/>
                    <a:pt x="667" y="1369"/>
                    <a:pt x="644" y="1277"/>
                  </a:cubicBezTo>
                  <a:cubicBezTo>
                    <a:pt x="621" y="1036"/>
                    <a:pt x="598" y="748"/>
                    <a:pt x="770" y="564"/>
                  </a:cubicBezTo>
                  <a:cubicBezTo>
                    <a:pt x="816" y="507"/>
                    <a:pt x="874" y="461"/>
                    <a:pt x="920" y="403"/>
                  </a:cubicBezTo>
                  <a:cubicBezTo>
                    <a:pt x="1062" y="211"/>
                    <a:pt x="971" y="0"/>
                    <a:pt x="7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14"/>
            <p:cNvSpPr/>
            <p:nvPr/>
          </p:nvSpPr>
          <p:spPr>
            <a:xfrm>
              <a:off x="1607659" y="933273"/>
              <a:ext cx="152309" cy="109600"/>
            </a:xfrm>
            <a:custGeom>
              <a:rect b="b" l="l" r="r" t="t"/>
              <a:pathLst>
                <a:path extrusionOk="0" h="1201" w="1669">
                  <a:moveTo>
                    <a:pt x="312" y="0"/>
                  </a:moveTo>
                  <a:cubicBezTo>
                    <a:pt x="41" y="0"/>
                    <a:pt x="0" y="489"/>
                    <a:pt x="289" y="672"/>
                  </a:cubicBezTo>
                  <a:cubicBezTo>
                    <a:pt x="415" y="752"/>
                    <a:pt x="553" y="798"/>
                    <a:pt x="691" y="833"/>
                  </a:cubicBezTo>
                  <a:cubicBezTo>
                    <a:pt x="944" y="902"/>
                    <a:pt x="1186" y="1005"/>
                    <a:pt x="1416" y="1143"/>
                  </a:cubicBezTo>
                  <a:cubicBezTo>
                    <a:pt x="1450" y="1166"/>
                    <a:pt x="1485" y="1189"/>
                    <a:pt x="1519" y="1201"/>
                  </a:cubicBezTo>
                  <a:cubicBezTo>
                    <a:pt x="1565" y="1201"/>
                    <a:pt x="1611" y="1189"/>
                    <a:pt x="1634" y="1155"/>
                  </a:cubicBezTo>
                  <a:cubicBezTo>
                    <a:pt x="1669" y="1097"/>
                    <a:pt x="1611" y="1028"/>
                    <a:pt x="1554" y="982"/>
                  </a:cubicBezTo>
                  <a:cubicBezTo>
                    <a:pt x="1358" y="833"/>
                    <a:pt x="1174" y="683"/>
                    <a:pt x="990" y="522"/>
                  </a:cubicBezTo>
                  <a:cubicBezTo>
                    <a:pt x="829" y="350"/>
                    <a:pt x="668" y="200"/>
                    <a:pt x="496" y="62"/>
                  </a:cubicBezTo>
                  <a:cubicBezTo>
                    <a:pt x="426" y="19"/>
                    <a:pt x="365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5" name="Google Shape;365;p14"/>
          <p:cNvSpPr/>
          <p:nvPr/>
        </p:nvSpPr>
        <p:spPr>
          <a:xfrm flipH="1" rot="627678">
            <a:off x="8073808" y="221971"/>
            <a:ext cx="1317249" cy="940206"/>
          </a:xfrm>
          <a:custGeom>
            <a:rect b="b" l="l" r="r" t="t"/>
            <a:pathLst>
              <a:path extrusionOk="0" h="201433" w="282212">
                <a:moveTo>
                  <a:pt x="206851" y="13612"/>
                </a:moveTo>
                <a:cubicBezTo>
                  <a:pt x="207225" y="13612"/>
                  <a:pt x="207642" y="13750"/>
                  <a:pt x="208120" y="14091"/>
                </a:cubicBezTo>
                <a:cubicBezTo>
                  <a:pt x="209604" y="15233"/>
                  <a:pt x="209033" y="16603"/>
                  <a:pt x="208234" y="17859"/>
                </a:cubicBezTo>
                <a:cubicBezTo>
                  <a:pt x="203896" y="24594"/>
                  <a:pt x="199444" y="31330"/>
                  <a:pt x="195105" y="38065"/>
                </a:cubicBezTo>
                <a:cubicBezTo>
                  <a:pt x="194631" y="38824"/>
                  <a:pt x="194078" y="39662"/>
                  <a:pt x="193119" y="39662"/>
                </a:cubicBezTo>
                <a:cubicBezTo>
                  <a:pt x="192924" y="39662"/>
                  <a:pt x="192712" y="39627"/>
                  <a:pt x="192480" y="39549"/>
                </a:cubicBezTo>
                <a:cubicBezTo>
                  <a:pt x="191110" y="39093"/>
                  <a:pt x="190881" y="37951"/>
                  <a:pt x="190881" y="36695"/>
                </a:cubicBezTo>
                <a:cubicBezTo>
                  <a:pt x="191110" y="33956"/>
                  <a:pt x="191909" y="31330"/>
                  <a:pt x="193279" y="28932"/>
                </a:cubicBezTo>
                <a:cubicBezTo>
                  <a:pt x="196247" y="23681"/>
                  <a:pt x="200129" y="19000"/>
                  <a:pt x="204695" y="15004"/>
                </a:cubicBezTo>
                <a:cubicBezTo>
                  <a:pt x="205335" y="14364"/>
                  <a:pt x="205975" y="13612"/>
                  <a:pt x="206851" y="13612"/>
                </a:cubicBezTo>
                <a:close/>
                <a:moveTo>
                  <a:pt x="249961" y="43745"/>
                </a:moveTo>
                <a:cubicBezTo>
                  <a:pt x="252339" y="43745"/>
                  <a:pt x="254718" y="43983"/>
                  <a:pt x="257096" y="44458"/>
                </a:cubicBezTo>
                <a:cubicBezTo>
                  <a:pt x="258580" y="44801"/>
                  <a:pt x="260064" y="44915"/>
                  <a:pt x="259950" y="46742"/>
                </a:cubicBezTo>
                <a:cubicBezTo>
                  <a:pt x="259836" y="48683"/>
                  <a:pt x="258352" y="48797"/>
                  <a:pt x="256868" y="49025"/>
                </a:cubicBezTo>
                <a:cubicBezTo>
                  <a:pt x="245565" y="50623"/>
                  <a:pt x="234378" y="52222"/>
                  <a:pt x="223075" y="53820"/>
                </a:cubicBezTo>
                <a:cubicBezTo>
                  <a:pt x="219080" y="54391"/>
                  <a:pt x="215084" y="54847"/>
                  <a:pt x="211202" y="55418"/>
                </a:cubicBezTo>
                <a:cubicBezTo>
                  <a:pt x="210589" y="55506"/>
                  <a:pt x="209959" y="55627"/>
                  <a:pt x="209383" y="55627"/>
                </a:cubicBezTo>
                <a:cubicBezTo>
                  <a:pt x="208458" y="55627"/>
                  <a:pt x="207673" y="55314"/>
                  <a:pt x="207321" y="54048"/>
                </a:cubicBezTo>
                <a:cubicBezTo>
                  <a:pt x="206864" y="51993"/>
                  <a:pt x="208577" y="51537"/>
                  <a:pt x="210061" y="50852"/>
                </a:cubicBezTo>
                <a:cubicBezTo>
                  <a:pt x="216911" y="47769"/>
                  <a:pt x="224217" y="46399"/>
                  <a:pt x="231638" y="45372"/>
                </a:cubicBezTo>
                <a:cubicBezTo>
                  <a:pt x="237232" y="44344"/>
                  <a:pt x="242826" y="43774"/>
                  <a:pt x="248534" y="43774"/>
                </a:cubicBezTo>
                <a:cubicBezTo>
                  <a:pt x="249009" y="43754"/>
                  <a:pt x="249485" y="43745"/>
                  <a:pt x="249961" y="43745"/>
                </a:cubicBezTo>
                <a:close/>
                <a:moveTo>
                  <a:pt x="271307" y="49451"/>
                </a:moveTo>
                <a:cubicBezTo>
                  <a:pt x="272263" y="49451"/>
                  <a:pt x="273094" y="49802"/>
                  <a:pt x="273307" y="51080"/>
                </a:cubicBezTo>
                <a:cubicBezTo>
                  <a:pt x="273764" y="53135"/>
                  <a:pt x="272051" y="53592"/>
                  <a:pt x="270567" y="54162"/>
                </a:cubicBezTo>
                <a:cubicBezTo>
                  <a:pt x="258283" y="58964"/>
                  <a:pt x="245124" y="61472"/>
                  <a:pt x="231946" y="61472"/>
                </a:cubicBezTo>
                <a:cubicBezTo>
                  <a:pt x="231653" y="61472"/>
                  <a:pt x="231360" y="61471"/>
                  <a:pt x="231067" y="61469"/>
                </a:cubicBezTo>
                <a:cubicBezTo>
                  <a:pt x="228213" y="61583"/>
                  <a:pt x="225359" y="61583"/>
                  <a:pt x="222505" y="61583"/>
                </a:cubicBezTo>
                <a:cubicBezTo>
                  <a:pt x="222442" y="61587"/>
                  <a:pt x="222380" y="61590"/>
                  <a:pt x="222318" y="61590"/>
                </a:cubicBezTo>
                <a:cubicBezTo>
                  <a:pt x="220801" y="61590"/>
                  <a:pt x="219541" y="60265"/>
                  <a:pt x="219650" y="58729"/>
                </a:cubicBezTo>
                <a:cubicBezTo>
                  <a:pt x="219536" y="56674"/>
                  <a:pt x="220564" y="56103"/>
                  <a:pt x="222390" y="55875"/>
                </a:cubicBezTo>
                <a:cubicBezTo>
                  <a:pt x="238145" y="53820"/>
                  <a:pt x="253899" y="51651"/>
                  <a:pt x="269540" y="49710"/>
                </a:cubicBezTo>
                <a:cubicBezTo>
                  <a:pt x="270101" y="49581"/>
                  <a:pt x="270727" y="49451"/>
                  <a:pt x="271307" y="49451"/>
                </a:cubicBezTo>
                <a:close/>
                <a:moveTo>
                  <a:pt x="140171" y="26412"/>
                </a:moveTo>
                <a:cubicBezTo>
                  <a:pt x="140465" y="26412"/>
                  <a:pt x="140776" y="26484"/>
                  <a:pt x="141106" y="26649"/>
                </a:cubicBezTo>
                <a:cubicBezTo>
                  <a:pt x="142590" y="27448"/>
                  <a:pt x="142362" y="28932"/>
                  <a:pt x="142020" y="30188"/>
                </a:cubicBezTo>
                <a:cubicBezTo>
                  <a:pt x="138252" y="43203"/>
                  <a:pt x="134599" y="56331"/>
                  <a:pt x="130946" y="69460"/>
                </a:cubicBezTo>
                <a:cubicBezTo>
                  <a:pt x="130603" y="70602"/>
                  <a:pt x="130147" y="71972"/>
                  <a:pt x="128777" y="71972"/>
                </a:cubicBezTo>
                <a:cubicBezTo>
                  <a:pt x="128687" y="71978"/>
                  <a:pt x="128597" y="71981"/>
                  <a:pt x="128507" y="71981"/>
                </a:cubicBezTo>
                <a:cubicBezTo>
                  <a:pt x="127013" y="71981"/>
                  <a:pt x="125656" y="71095"/>
                  <a:pt x="125009" y="69803"/>
                </a:cubicBezTo>
                <a:cubicBezTo>
                  <a:pt x="124096" y="67405"/>
                  <a:pt x="123639" y="64894"/>
                  <a:pt x="123754" y="62382"/>
                </a:cubicBezTo>
                <a:cubicBezTo>
                  <a:pt x="125238" y="49596"/>
                  <a:pt x="128891" y="37723"/>
                  <a:pt x="137796" y="27905"/>
                </a:cubicBezTo>
                <a:cubicBezTo>
                  <a:pt x="138489" y="27125"/>
                  <a:pt x="139247" y="26412"/>
                  <a:pt x="140171" y="26412"/>
                </a:cubicBezTo>
                <a:close/>
                <a:moveTo>
                  <a:pt x="166907" y="81527"/>
                </a:moveTo>
                <a:cubicBezTo>
                  <a:pt x="167416" y="81527"/>
                  <a:pt x="167948" y="81573"/>
                  <a:pt x="168450" y="81573"/>
                </a:cubicBezTo>
                <a:cubicBezTo>
                  <a:pt x="168585" y="81573"/>
                  <a:pt x="168718" y="81570"/>
                  <a:pt x="168848" y="81561"/>
                </a:cubicBezTo>
                <a:lnTo>
                  <a:pt x="169305" y="81561"/>
                </a:lnTo>
                <a:cubicBezTo>
                  <a:pt x="182548" y="82361"/>
                  <a:pt x="194649" y="83730"/>
                  <a:pt x="205266" y="90923"/>
                </a:cubicBezTo>
                <a:cubicBezTo>
                  <a:pt x="206522" y="91722"/>
                  <a:pt x="208805" y="92179"/>
                  <a:pt x="207778" y="94462"/>
                </a:cubicBezTo>
                <a:cubicBezTo>
                  <a:pt x="207331" y="95579"/>
                  <a:pt x="206610" y="95904"/>
                  <a:pt x="205791" y="95904"/>
                </a:cubicBezTo>
                <a:cubicBezTo>
                  <a:pt x="204935" y="95904"/>
                  <a:pt x="203971" y="95550"/>
                  <a:pt x="203097" y="95375"/>
                </a:cubicBezTo>
                <a:cubicBezTo>
                  <a:pt x="191452" y="92293"/>
                  <a:pt x="179693" y="89324"/>
                  <a:pt x="168049" y="86242"/>
                </a:cubicBezTo>
                <a:cubicBezTo>
                  <a:pt x="166451" y="85785"/>
                  <a:pt x="163939" y="86014"/>
                  <a:pt x="164396" y="83388"/>
                </a:cubicBezTo>
                <a:cubicBezTo>
                  <a:pt x="164689" y="81772"/>
                  <a:pt x="165739" y="81527"/>
                  <a:pt x="166907" y="81527"/>
                </a:cubicBezTo>
                <a:close/>
                <a:moveTo>
                  <a:pt x="81525" y="65788"/>
                </a:moveTo>
                <a:cubicBezTo>
                  <a:pt x="83467" y="65788"/>
                  <a:pt x="83587" y="67594"/>
                  <a:pt x="83911" y="68889"/>
                </a:cubicBezTo>
                <a:cubicBezTo>
                  <a:pt x="84710" y="72086"/>
                  <a:pt x="85166" y="75282"/>
                  <a:pt x="85052" y="78593"/>
                </a:cubicBezTo>
                <a:cubicBezTo>
                  <a:pt x="85509" y="84301"/>
                  <a:pt x="84139" y="89553"/>
                  <a:pt x="82541" y="94690"/>
                </a:cubicBezTo>
                <a:cubicBezTo>
                  <a:pt x="81954" y="96786"/>
                  <a:pt x="80752" y="97404"/>
                  <a:pt x="79296" y="97404"/>
                </a:cubicBezTo>
                <a:cubicBezTo>
                  <a:pt x="78769" y="97404"/>
                  <a:pt x="78208" y="97323"/>
                  <a:pt x="77632" y="97202"/>
                </a:cubicBezTo>
                <a:cubicBezTo>
                  <a:pt x="75120" y="96745"/>
                  <a:pt x="75805" y="94804"/>
                  <a:pt x="75919" y="93206"/>
                </a:cubicBezTo>
                <a:cubicBezTo>
                  <a:pt x="77061" y="85100"/>
                  <a:pt x="78088" y="76995"/>
                  <a:pt x="79116" y="68889"/>
                </a:cubicBezTo>
                <a:cubicBezTo>
                  <a:pt x="79344" y="67519"/>
                  <a:pt x="79230" y="65921"/>
                  <a:pt x="81171" y="65807"/>
                </a:cubicBezTo>
                <a:cubicBezTo>
                  <a:pt x="81295" y="65794"/>
                  <a:pt x="81413" y="65788"/>
                  <a:pt x="81525" y="65788"/>
                </a:cubicBezTo>
                <a:close/>
                <a:moveTo>
                  <a:pt x="147496" y="82068"/>
                </a:moveTo>
                <a:cubicBezTo>
                  <a:pt x="147945" y="82068"/>
                  <a:pt x="148398" y="82232"/>
                  <a:pt x="148755" y="82589"/>
                </a:cubicBezTo>
                <a:cubicBezTo>
                  <a:pt x="157203" y="88639"/>
                  <a:pt x="167364" y="89439"/>
                  <a:pt x="177068" y="91379"/>
                </a:cubicBezTo>
                <a:cubicBezTo>
                  <a:pt x="184260" y="92749"/>
                  <a:pt x="191224" y="95261"/>
                  <a:pt x="198302" y="97088"/>
                </a:cubicBezTo>
                <a:cubicBezTo>
                  <a:pt x="200243" y="97544"/>
                  <a:pt x="200699" y="98686"/>
                  <a:pt x="200357" y="100512"/>
                </a:cubicBezTo>
                <a:cubicBezTo>
                  <a:pt x="200041" y="102195"/>
                  <a:pt x="199338" y="103393"/>
                  <a:pt x="197534" y="103393"/>
                </a:cubicBezTo>
                <a:cubicBezTo>
                  <a:pt x="197380" y="103393"/>
                  <a:pt x="197217" y="103384"/>
                  <a:pt x="197046" y="103366"/>
                </a:cubicBezTo>
                <a:cubicBezTo>
                  <a:pt x="195790" y="103138"/>
                  <a:pt x="194535" y="103024"/>
                  <a:pt x="193165" y="102910"/>
                </a:cubicBezTo>
                <a:lnTo>
                  <a:pt x="193165" y="103024"/>
                </a:lnTo>
                <a:cubicBezTo>
                  <a:pt x="181520" y="102111"/>
                  <a:pt x="169761" y="101197"/>
                  <a:pt x="158802" y="96403"/>
                </a:cubicBezTo>
                <a:cubicBezTo>
                  <a:pt x="154692" y="94576"/>
                  <a:pt x="150696" y="92293"/>
                  <a:pt x="147043" y="89781"/>
                </a:cubicBezTo>
                <a:cubicBezTo>
                  <a:pt x="144417" y="87954"/>
                  <a:pt x="144645" y="86014"/>
                  <a:pt x="145673" y="83616"/>
                </a:cubicBezTo>
                <a:cubicBezTo>
                  <a:pt x="145822" y="82648"/>
                  <a:pt x="146652" y="82068"/>
                  <a:pt x="147496" y="82068"/>
                </a:cubicBezTo>
                <a:close/>
                <a:moveTo>
                  <a:pt x="101663" y="106408"/>
                </a:moveTo>
                <a:cubicBezTo>
                  <a:pt x="116106" y="106408"/>
                  <a:pt x="130324" y="110314"/>
                  <a:pt x="142819" y="117751"/>
                </a:cubicBezTo>
                <a:cubicBezTo>
                  <a:pt x="148413" y="121176"/>
                  <a:pt x="153893" y="124715"/>
                  <a:pt x="159372" y="128254"/>
                </a:cubicBezTo>
                <a:cubicBezTo>
                  <a:pt x="162341" y="130195"/>
                  <a:pt x="162341" y="131565"/>
                  <a:pt x="159258" y="133391"/>
                </a:cubicBezTo>
                <a:cubicBezTo>
                  <a:pt x="153093" y="137044"/>
                  <a:pt x="146358" y="138072"/>
                  <a:pt x="139394" y="138072"/>
                </a:cubicBezTo>
                <a:lnTo>
                  <a:pt x="133001" y="138072"/>
                </a:lnTo>
                <a:cubicBezTo>
                  <a:pt x="132138" y="138091"/>
                  <a:pt x="131276" y="138100"/>
                  <a:pt x="130415" y="138100"/>
                </a:cubicBezTo>
                <a:cubicBezTo>
                  <a:pt x="120907" y="138100"/>
                  <a:pt x="111503" y="136941"/>
                  <a:pt x="102291" y="134533"/>
                </a:cubicBezTo>
                <a:cubicBezTo>
                  <a:pt x="93044" y="132021"/>
                  <a:pt x="83568" y="130309"/>
                  <a:pt x="74093" y="128482"/>
                </a:cubicBezTo>
                <a:cubicBezTo>
                  <a:pt x="72380" y="128254"/>
                  <a:pt x="70097" y="128482"/>
                  <a:pt x="69869" y="125400"/>
                </a:cubicBezTo>
                <a:cubicBezTo>
                  <a:pt x="69640" y="122317"/>
                  <a:pt x="71809" y="121861"/>
                  <a:pt x="73864" y="121290"/>
                </a:cubicBezTo>
                <a:cubicBezTo>
                  <a:pt x="76397" y="120645"/>
                  <a:pt x="78967" y="120428"/>
                  <a:pt x="81545" y="120428"/>
                </a:cubicBezTo>
                <a:cubicBezTo>
                  <a:pt x="85356" y="120428"/>
                  <a:pt x="89184" y="120903"/>
                  <a:pt x="92930" y="121176"/>
                </a:cubicBezTo>
                <a:cubicBezTo>
                  <a:pt x="108227" y="122203"/>
                  <a:pt x="123297" y="125057"/>
                  <a:pt x="138024" y="129624"/>
                </a:cubicBezTo>
                <a:cubicBezTo>
                  <a:pt x="140650" y="130309"/>
                  <a:pt x="143504" y="130994"/>
                  <a:pt x="146244" y="131451"/>
                </a:cubicBezTo>
                <a:cubicBezTo>
                  <a:pt x="146796" y="131573"/>
                  <a:pt x="147479" y="131926"/>
                  <a:pt x="148047" y="131926"/>
                </a:cubicBezTo>
                <a:cubicBezTo>
                  <a:pt x="148536" y="131926"/>
                  <a:pt x="148939" y="131664"/>
                  <a:pt x="149098" y="130766"/>
                </a:cubicBezTo>
                <a:cubicBezTo>
                  <a:pt x="149440" y="129396"/>
                  <a:pt x="148299" y="128596"/>
                  <a:pt x="147043" y="128254"/>
                </a:cubicBezTo>
                <a:cubicBezTo>
                  <a:pt x="142590" y="126998"/>
                  <a:pt x="138252" y="125628"/>
                  <a:pt x="133800" y="124372"/>
                </a:cubicBezTo>
                <a:cubicBezTo>
                  <a:pt x="119986" y="120377"/>
                  <a:pt x="105830" y="119121"/>
                  <a:pt x="91560" y="117979"/>
                </a:cubicBezTo>
                <a:cubicBezTo>
                  <a:pt x="88934" y="117751"/>
                  <a:pt x="86080" y="117523"/>
                  <a:pt x="83454" y="117294"/>
                </a:cubicBezTo>
                <a:cubicBezTo>
                  <a:pt x="80828" y="117066"/>
                  <a:pt x="80257" y="115810"/>
                  <a:pt x="81627" y="113527"/>
                </a:cubicBezTo>
                <a:cubicBezTo>
                  <a:pt x="84710" y="108390"/>
                  <a:pt x="89733" y="107134"/>
                  <a:pt x="95099" y="106677"/>
                </a:cubicBezTo>
                <a:cubicBezTo>
                  <a:pt x="97288" y="106497"/>
                  <a:pt x="99478" y="106408"/>
                  <a:pt x="101663" y="106408"/>
                </a:cubicBezTo>
                <a:close/>
                <a:moveTo>
                  <a:pt x="23840" y="86464"/>
                </a:moveTo>
                <a:cubicBezTo>
                  <a:pt x="25477" y="86464"/>
                  <a:pt x="25696" y="87780"/>
                  <a:pt x="25916" y="89096"/>
                </a:cubicBezTo>
                <a:cubicBezTo>
                  <a:pt x="29227" y="111130"/>
                  <a:pt x="30711" y="133049"/>
                  <a:pt x="24203" y="154740"/>
                </a:cubicBezTo>
                <a:cubicBezTo>
                  <a:pt x="24089" y="154968"/>
                  <a:pt x="23975" y="155196"/>
                  <a:pt x="23975" y="155425"/>
                </a:cubicBezTo>
                <a:cubicBezTo>
                  <a:pt x="23561" y="156667"/>
                  <a:pt x="23241" y="158097"/>
                  <a:pt x="21737" y="158097"/>
                </a:cubicBezTo>
                <a:cubicBezTo>
                  <a:pt x="21583" y="158097"/>
                  <a:pt x="21416" y="158082"/>
                  <a:pt x="21235" y="158050"/>
                </a:cubicBezTo>
                <a:cubicBezTo>
                  <a:pt x="19637" y="157708"/>
                  <a:pt x="19294" y="156338"/>
                  <a:pt x="19294" y="154968"/>
                </a:cubicBezTo>
                <a:cubicBezTo>
                  <a:pt x="19066" y="148575"/>
                  <a:pt x="18724" y="142182"/>
                  <a:pt x="18381" y="135789"/>
                </a:cubicBezTo>
                <a:cubicBezTo>
                  <a:pt x="18267" y="120263"/>
                  <a:pt x="19294" y="104851"/>
                  <a:pt x="21464" y="89553"/>
                </a:cubicBezTo>
                <a:cubicBezTo>
                  <a:pt x="21692" y="88183"/>
                  <a:pt x="21920" y="86585"/>
                  <a:pt x="23633" y="86470"/>
                </a:cubicBezTo>
                <a:cubicBezTo>
                  <a:pt x="23704" y="86466"/>
                  <a:pt x="23773" y="86464"/>
                  <a:pt x="23840" y="86464"/>
                </a:cubicBezTo>
                <a:close/>
                <a:moveTo>
                  <a:pt x="16283" y="75825"/>
                </a:moveTo>
                <a:cubicBezTo>
                  <a:pt x="16536" y="75825"/>
                  <a:pt x="16815" y="75870"/>
                  <a:pt x="17125" y="75967"/>
                </a:cubicBezTo>
                <a:cubicBezTo>
                  <a:pt x="19066" y="76652"/>
                  <a:pt x="18609" y="78479"/>
                  <a:pt x="18381" y="79963"/>
                </a:cubicBezTo>
                <a:cubicBezTo>
                  <a:pt x="17239" y="88525"/>
                  <a:pt x="16326" y="97088"/>
                  <a:pt x="15527" y="105764"/>
                </a:cubicBezTo>
                <a:cubicBezTo>
                  <a:pt x="13929" y="122660"/>
                  <a:pt x="14385" y="139670"/>
                  <a:pt x="16669" y="156566"/>
                </a:cubicBezTo>
                <a:cubicBezTo>
                  <a:pt x="16897" y="158279"/>
                  <a:pt x="17354" y="159877"/>
                  <a:pt x="15185" y="160676"/>
                </a:cubicBezTo>
                <a:cubicBezTo>
                  <a:pt x="14771" y="160800"/>
                  <a:pt x="14402" y="160857"/>
                  <a:pt x="14069" y="160857"/>
                </a:cubicBezTo>
                <a:cubicBezTo>
                  <a:pt x="12566" y="160857"/>
                  <a:pt x="11802" y="159701"/>
                  <a:pt x="10961" y="158393"/>
                </a:cubicBezTo>
                <a:cubicBezTo>
                  <a:pt x="6166" y="150744"/>
                  <a:pt x="5481" y="142068"/>
                  <a:pt x="4910" y="133391"/>
                </a:cubicBezTo>
                <a:cubicBezTo>
                  <a:pt x="4910" y="131907"/>
                  <a:pt x="4910" y="130423"/>
                  <a:pt x="4910" y="128825"/>
                </a:cubicBezTo>
                <a:cubicBezTo>
                  <a:pt x="4339" y="113527"/>
                  <a:pt x="7193" y="98800"/>
                  <a:pt x="11760" y="84301"/>
                </a:cubicBezTo>
                <a:cubicBezTo>
                  <a:pt x="12216" y="82475"/>
                  <a:pt x="12901" y="80534"/>
                  <a:pt x="13700" y="78593"/>
                </a:cubicBezTo>
                <a:cubicBezTo>
                  <a:pt x="14190" y="77419"/>
                  <a:pt x="14763" y="75825"/>
                  <a:pt x="16283" y="75825"/>
                </a:cubicBezTo>
                <a:close/>
                <a:moveTo>
                  <a:pt x="70439" y="155653"/>
                </a:moveTo>
                <a:cubicBezTo>
                  <a:pt x="80828" y="156110"/>
                  <a:pt x="91103" y="158050"/>
                  <a:pt x="101035" y="161361"/>
                </a:cubicBezTo>
                <a:cubicBezTo>
                  <a:pt x="109483" y="164101"/>
                  <a:pt x="118160" y="166042"/>
                  <a:pt x="126722" y="168211"/>
                </a:cubicBezTo>
                <a:cubicBezTo>
                  <a:pt x="128891" y="168553"/>
                  <a:pt x="130832" y="169467"/>
                  <a:pt x="132658" y="170723"/>
                </a:cubicBezTo>
                <a:cubicBezTo>
                  <a:pt x="133686" y="171522"/>
                  <a:pt x="135170" y="172435"/>
                  <a:pt x="134371" y="174147"/>
                </a:cubicBezTo>
                <a:cubicBezTo>
                  <a:pt x="133936" y="175090"/>
                  <a:pt x="133179" y="175342"/>
                  <a:pt x="132363" y="175342"/>
                </a:cubicBezTo>
                <a:cubicBezTo>
                  <a:pt x="131893" y="175342"/>
                  <a:pt x="131404" y="175258"/>
                  <a:pt x="130946" y="175175"/>
                </a:cubicBezTo>
                <a:cubicBezTo>
                  <a:pt x="124324" y="174376"/>
                  <a:pt x="117703" y="173577"/>
                  <a:pt x="111081" y="172663"/>
                </a:cubicBezTo>
                <a:cubicBezTo>
                  <a:pt x="89276" y="169581"/>
                  <a:pt x="67243" y="167983"/>
                  <a:pt x="45209" y="167868"/>
                </a:cubicBezTo>
                <a:cubicBezTo>
                  <a:pt x="42355" y="167868"/>
                  <a:pt x="39501" y="167754"/>
                  <a:pt x="36647" y="167754"/>
                </a:cubicBezTo>
                <a:cubicBezTo>
                  <a:pt x="36433" y="167740"/>
                  <a:pt x="36216" y="167736"/>
                  <a:pt x="35998" y="167736"/>
                </a:cubicBezTo>
                <a:cubicBezTo>
                  <a:pt x="35780" y="167736"/>
                  <a:pt x="35562" y="167740"/>
                  <a:pt x="35347" y="167740"/>
                </a:cubicBezTo>
                <a:cubicBezTo>
                  <a:pt x="34057" y="167740"/>
                  <a:pt x="32880" y="167612"/>
                  <a:pt x="32537" y="165814"/>
                </a:cubicBezTo>
                <a:cubicBezTo>
                  <a:pt x="32195" y="163759"/>
                  <a:pt x="34021" y="163416"/>
                  <a:pt x="35391" y="162845"/>
                </a:cubicBezTo>
                <a:cubicBezTo>
                  <a:pt x="45438" y="158050"/>
                  <a:pt x="56055" y="155653"/>
                  <a:pt x="70439" y="155653"/>
                </a:cubicBezTo>
                <a:close/>
                <a:moveTo>
                  <a:pt x="36693" y="171289"/>
                </a:moveTo>
                <a:cubicBezTo>
                  <a:pt x="37201" y="171289"/>
                  <a:pt x="37737" y="171368"/>
                  <a:pt x="38245" y="171407"/>
                </a:cubicBezTo>
                <a:cubicBezTo>
                  <a:pt x="54114" y="172092"/>
                  <a:pt x="69983" y="172777"/>
                  <a:pt x="85851" y="173577"/>
                </a:cubicBezTo>
                <a:cubicBezTo>
                  <a:pt x="90075" y="173805"/>
                  <a:pt x="94185" y="174033"/>
                  <a:pt x="98295" y="174262"/>
                </a:cubicBezTo>
                <a:cubicBezTo>
                  <a:pt x="98638" y="174262"/>
                  <a:pt x="99002" y="174240"/>
                  <a:pt x="99358" y="174240"/>
                </a:cubicBezTo>
                <a:cubicBezTo>
                  <a:pt x="100429" y="174240"/>
                  <a:pt x="101435" y="174433"/>
                  <a:pt x="101606" y="175974"/>
                </a:cubicBezTo>
                <a:cubicBezTo>
                  <a:pt x="101834" y="177801"/>
                  <a:pt x="100350" y="178371"/>
                  <a:pt x="99094" y="178942"/>
                </a:cubicBezTo>
                <a:cubicBezTo>
                  <a:pt x="92016" y="182139"/>
                  <a:pt x="84481" y="183052"/>
                  <a:pt x="76833" y="183509"/>
                </a:cubicBezTo>
                <a:cubicBezTo>
                  <a:pt x="76110" y="183547"/>
                  <a:pt x="75374" y="183559"/>
                  <a:pt x="74630" y="183559"/>
                </a:cubicBezTo>
                <a:cubicBezTo>
                  <a:pt x="73141" y="183559"/>
                  <a:pt x="71619" y="183509"/>
                  <a:pt x="70097" y="183509"/>
                </a:cubicBezTo>
                <a:cubicBezTo>
                  <a:pt x="60736" y="183509"/>
                  <a:pt x="51374" y="183052"/>
                  <a:pt x="42355" y="179970"/>
                </a:cubicBezTo>
                <a:cubicBezTo>
                  <a:pt x="40415" y="179285"/>
                  <a:pt x="38474" y="178371"/>
                  <a:pt x="36533" y="177344"/>
                </a:cubicBezTo>
                <a:cubicBezTo>
                  <a:pt x="34821" y="176659"/>
                  <a:pt x="33793" y="174832"/>
                  <a:pt x="34478" y="173006"/>
                </a:cubicBezTo>
                <a:cubicBezTo>
                  <a:pt x="34853" y="171581"/>
                  <a:pt x="35721" y="171289"/>
                  <a:pt x="36693" y="171289"/>
                </a:cubicBezTo>
                <a:close/>
                <a:moveTo>
                  <a:pt x="215117" y="0"/>
                </a:moveTo>
                <a:cubicBezTo>
                  <a:pt x="214195" y="0"/>
                  <a:pt x="213275" y="330"/>
                  <a:pt x="212572" y="962"/>
                </a:cubicBezTo>
                <a:cubicBezTo>
                  <a:pt x="200129" y="10666"/>
                  <a:pt x="189055" y="21398"/>
                  <a:pt x="184146" y="37038"/>
                </a:cubicBezTo>
                <a:cubicBezTo>
                  <a:pt x="182205" y="43203"/>
                  <a:pt x="180721" y="49482"/>
                  <a:pt x="179008" y="55761"/>
                </a:cubicBezTo>
                <a:cubicBezTo>
                  <a:pt x="178666" y="57473"/>
                  <a:pt x="177639" y="58843"/>
                  <a:pt x="176040" y="59642"/>
                </a:cubicBezTo>
                <a:cubicBezTo>
                  <a:pt x="162797" y="65693"/>
                  <a:pt x="149554" y="71743"/>
                  <a:pt x="136311" y="77794"/>
                </a:cubicBezTo>
                <a:cubicBezTo>
                  <a:pt x="135818" y="78041"/>
                  <a:pt x="135291" y="78254"/>
                  <a:pt x="134749" y="78254"/>
                </a:cubicBezTo>
                <a:cubicBezTo>
                  <a:pt x="134288" y="78254"/>
                  <a:pt x="133816" y="78100"/>
                  <a:pt x="133343" y="77680"/>
                </a:cubicBezTo>
                <a:cubicBezTo>
                  <a:pt x="132658" y="76881"/>
                  <a:pt x="132544" y="75625"/>
                  <a:pt x="133115" y="74712"/>
                </a:cubicBezTo>
                <a:cubicBezTo>
                  <a:pt x="133914" y="72200"/>
                  <a:pt x="135855" y="70259"/>
                  <a:pt x="137339" y="68204"/>
                </a:cubicBezTo>
                <a:cubicBezTo>
                  <a:pt x="142705" y="61355"/>
                  <a:pt x="147043" y="54048"/>
                  <a:pt x="147614" y="45143"/>
                </a:cubicBezTo>
                <a:cubicBezTo>
                  <a:pt x="148070" y="36581"/>
                  <a:pt x="148641" y="28019"/>
                  <a:pt x="148413" y="19457"/>
                </a:cubicBezTo>
                <a:cubicBezTo>
                  <a:pt x="148413" y="17973"/>
                  <a:pt x="148527" y="16374"/>
                  <a:pt x="146929" y="15804"/>
                </a:cubicBezTo>
                <a:cubicBezTo>
                  <a:pt x="146612" y="15690"/>
                  <a:pt x="146317" y="15640"/>
                  <a:pt x="146041" y="15640"/>
                </a:cubicBezTo>
                <a:cubicBezTo>
                  <a:pt x="144923" y="15640"/>
                  <a:pt x="144099" y="16464"/>
                  <a:pt x="143275" y="17288"/>
                </a:cubicBezTo>
                <a:cubicBezTo>
                  <a:pt x="138595" y="21968"/>
                  <a:pt x="134371" y="26992"/>
                  <a:pt x="130603" y="32243"/>
                </a:cubicBezTo>
                <a:cubicBezTo>
                  <a:pt x="120785" y="45714"/>
                  <a:pt x="117931" y="60555"/>
                  <a:pt x="122155" y="76767"/>
                </a:cubicBezTo>
                <a:cubicBezTo>
                  <a:pt x="122269" y="77566"/>
                  <a:pt x="122726" y="78365"/>
                  <a:pt x="123411" y="78821"/>
                </a:cubicBezTo>
                <a:cubicBezTo>
                  <a:pt x="126265" y="80762"/>
                  <a:pt x="125124" y="82132"/>
                  <a:pt x="122840" y="83502"/>
                </a:cubicBezTo>
                <a:lnTo>
                  <a:pt x="88135" y="103138"/>
                </a:lnTo>
                <a:cubicBezTo>
                  <a:pt x="87355" y="103564"/>
                  <a:pt x="86575" y="104077"/>
                  <a:pt x="85768" y="104077"/>
                </a:cubicBezTo>
                <a:cubicBezTo>
                  <a:pt x="85275" y="104077"/>
                  <a:pt x="84772" y="103886"/>
                  <a:pt x="84253" y="103366"/>
                </a:cubicBezTo>
                <a:cubicBezTo>
                  <a:pt x="82883" y="101997"/>
                  <a:pt x="83797" y="100741"/>
                  <a:pt x="84481" y="99485"/>
                </a:cubicBezTo>
                <a:cubicBezTo>
                  <a:pt x="87564" y="93663"/>
                  <a:pt x="90304" y="87840"/>
                  <a:pt x="90989" y="81105"/>
                </a:cubicBezTo>
                <a:cubicBezTo>
                  <a:pt x="91560" y="76196"/>
                  <a:pt x="90418" y="71515"/>
                  <a:pt x="89961" y="66720"/>
                </a:cubicBezTo>
                <a:cubicBezTo>
                  <a:pt x="88820" y="54391"/>
                  <a:pt x="88021" y="42061"/>
                  <a:pt x="85509" y="29960"/>
                </a:cubicBezTo>
                <a:cubicBezTo>
                  <a:pt x="85281" y="28818"/>
                  <a:pt x="85623" y="26992"/>
                  <a:pt x="84253" y="26649"/>
                </a:cubicBezTo>
                <a:cubicBezTo>
                  <a:pt x="84037" y="26616"/>
                  <a:pt x="83820" y="26599"/>
                  <a:pt x="83605" y="26599"/>
                </a:cubicBezTo>
                <a:cubicBezTo>
                  <a:pt x="82348" y="26599"/>
                  <a:pt x="81152" y="27158"/>
                  <a:pt x="80372" y="28133"/>
                </a:cubicBezTo>
                <a:cubicBezTo>
                  <a:pt x="79687" y="28818"/>
                  <a:pt x="79116" y="29617"/>
                  <a:pt x="78659" y="30416"/>
                </a:cubicBezTo>
                <a:cubicBezTo>
                  <a:pt x="74663" y="37609"/>
                  <a:pt x="70668" y="45029"/>
                  <a:pt x="66444" y="52107"/>
                </a:cubicBezTo>
                <a:cubicBezTo>
                  <a:pt x="61649" y="60555"/>
                  <a:pt x="58224" y="69803"/>
                  <a:pt x="56512" y="79278"/>
                </a:cubicBezTo>
                <a:cubicBezTo>
                  <a:pt x="54342" y="90923"/>
                  <a:pt x="58110" y="100627"/>
                  <a:pt x="63475" y="110901"/>
                </a:cubicBezTo>
                <a:cubicBezTo>
                  <a:pt x="63704" y="108618"/>
                  <a:pt x="63590" y="106221"/>
                  <a:pt x="63133" y="103937"/>
                </a:cubicBezTo>
                <a:cubicBezTo>
                  <a:pt x="61991" y="96745"/>
                  <a:pt x="60393" y="89667"/>
                  <a:pt x="61078" y="82361"/>
                </a:cubicBezTo>
                <a:cubicBezTo>
                  <a:pt x="61763" y="74826"/>
                  <a:pt x="63590" y="67405"/>
                  <a:pt x="66444" y="60327"/>
                </a:cubicBezTo>
                <a:cubicBezTo>
                  <a:pt x="69184" y="53477"/>
                  <a:pt x="73522" y="47541"/>
                  <a:pt x="76947" y="40805"/>
                </a:cubicBezTo>
                <a:cubicBezTo>
                  <a:pt x="77403" y="40120"/>
                  <a:pt x="77860" y="39435"/>
                  <a:pt x="78545" y="38865"/>
                </a:cubicBezTo>
                <a:cubicBezTo>
                  <a:pt x="79164" y="38431"/>
                  <a:pt x="79850" y="38233"/>
                  <a:pt x="80548" y="38233"/>
                </a:cubicBezTo>
                <a:cubicBezTo>
                  <a:pt x="81138" y="38233"/>
                  <a:pt x="81737" y="38375"/>
                  <a:pt x="82312" y="38636"/>
                </a:cubicBezTo>
                <a:cubicBezTo>
                  <a:pt x="83454" y="39093"/>
                  <a:pt x="83568" y="40234"/>
                  <a:pt x="83454" y="41376"/>
                </a:cubicBezTo>
                <a:cubicBezTo>
                  <a:pt x="83226" y="43431"/>
                  <a:pt x="83112" y="45600"/>
                  <a:pt x="82883" y="47769"/>
                </a:cubicBezTo>
                <a:cubicBezTo>
                  <a:pt x="82664" y="50476"/>
                  <a:pt x="82397" y="51589"/>
                  <a:pt x="81153" y="51589"/>
                </a:cubicBezTo>
                <a:cubicBezTo>
                  <a:pt x="80456" y="51589"/>
                  <a:pt x="79451" y="51239"/>
                  <a:pt x="77974" y="50623"/>
                </a:cubicBezTo>
                <a:cubicBezTo>
                  <a:pt x="77289" y="53249"/>
                  <a:pt x="76604" y="55875"/>
                  <a:pt x="76033" y="58615"/>
                </a:cubicBezTo>
                <a:cubicBezTo>
                  <a:pt x="72837" y="72771"/>
                  <a:pt x="68385" y="86813"/>
                  <a:pt x="70668" y="101654"/>
                </a:cubicBezTo>
                <a:cubicBezTo>
                  <a:pt x="71010" y="104051"/>
                  <a:pt x="71124" y="106449"/>
                  <a:pt x="71239" y="108846"/>
                </a:cubicBezTo>
                <a:cubicBezTo>
                  <a:pt x="71581" y="112385"/>
                  <a:pt x="70211" y="115810"/>
                  <a:pt x="67585" y="118093"/>
                </a:cubicBezTo>
                <a:cubicBezTo>
                  <a:pt x="58224" y="126770"/>
                  <a:pt x="48748" y="135560"/>
                  <a:pt x="40072" y="144922"/>
                </a:cubicBezTo>
                <a:cubicBezTo>
                  <a:pt x="38836" y="146253"/>
                  <a:pt x="37837" y="148931"/>
                  <a:pt x="35889" y="148931"/>
                </a:cubicBezTo>
                <a:cubicBezTo>
                  <a:pt x="35498" y="148931"/>
                  <a:pt x="35069" y="148823"/>
                  <a:pt x="34592" y="148575"/>
                </a:cubicBezTo>
                <a:cubicBezTo>
                  <a:pt x="31738" y="147205"/>
                  <a:pt x="32994" y="143894"/>
                  <a:pt x="33336" y="141497"/>
                </a:cubicBezTo>
                <a:cubicBezTo>
                  <a:pt x="34821" y="127569"/>
                  <a:pt x="34478" y="113641"/>
                  <a:pt x="32537" y="99942"/>
                </a:cubicBezTo>
                <a:cubicBezTo>
                  <a:pt x="30368" y="85443"/>
                  <a:pt x="25916" y="71515"/>
                  <a:pt x="25003" y="56674"/>
                </a:cubicBezTo>
                <a:cubicBezTo>
                  <a:pt x="20779" y="58044"/>
                  <a:pt x="17468" y="59870"/>
                  <a:pt x="16212" y="64437"/>
                </a:cubicBezTo>
                <a:cubicBezTo>
                  <a:pt x="14842" y="69460"/>
                  <a:pt x="12787" y="74255"/>
                  <a:pt x="10961" y="79164"/>
                </a:cubicBezTo>
                <a:cubicBezTo>
                  <a:pt x="4682" y="96060"/>
                  <a:pt x="1" y="113299"/>
                  <a:pt x="914" y="131565"/>
                </a:cubicBezTo>
                <a:cubicBezTo>
                  <a:pt x="1371" y="139670"/>
                  <a:pt x="1713" y="147776"/>
                  <a:pt x="5252" y="155196"/>
                </a:cubicBezTo>
                <a:cubicBezTo>
                  <a:pt x="7878" y="160790"/>
                  <a:pt x="9933" y="166841"/>
                  <a:pt x="15984" y="170152"/>
                </a:cubicBezTo>
                <a:cubicBezTo>
                  <a:pt x="17468" y="170837"/>
                  <a:pt x="17810" y="172892"/>
                  <a:pt x="16783" y="174147"/>
                </a:cubicBezTo>
                <a:cubicBezTo>
                  <a:pt x="15870" y="175517"/>
                  <a:pt x="15527" y="177230"/>
                  <a:pt x="15755" y="178828"/>
                </a:cubicBezTo>
                <a:cubicBezTo>
                  <a:pt x="15870" y="183509"/>
                  <a:pt x="15185" y="188075"/>
                  <a:pt x="13929" y="192528"/>
                </a:cubicBezTo>
                <a:cubicBezTo>
                  <a:pt x="13130" y="195496"/>
                  <a:pt x="11531" y="198236"/>
                  <a:pt x="11531" y="201432"/>
                </a:cubicBezTo>
                <a:lnTo>
                  <a:pt x="12901" y="201432"/>
                </a:lnTo>
                <a:cubicBezTo>
                  <a:pt x="17239" y="193669"/>
                  <a:pt x="22491" y="186477"/>
                  <a:pt x="27172" y="178942"/>
                </a:cubicBezTo>
                <a:cubicBezTo>
                  <a:pt x="28208" y="177353"/>
                  <a:pt x="29203" y="176558"/>
                  <a:pt x="30459" y="176558"/>
                </a:cubicBezTo>
                <a:cubicBezTo>
                  <a:pt x="31279" y="176558"/>
                  <a:pt x="32210" y="176896"/>
                  <a:pt x="33336" y="177572"/>
                </a:cubicBezTo>
                <a:cubicBezTo>
                  <a:pt x="44234" y="183800"/>
                  <a:pt x="55720" y="186501"/>
                  <a:pt x="67852" y="186501"/>
                </a:cubicBezTo>
                <a:cubicBezTo>
                  <a:pt x="70844" y="186501"/>
                  <a:pt x="73875" y="186336"/>
                  <a:pt x="76947" y="186020"/>
                </a:cubicBezTo>
                <a:cubicBezTo>
                  <a:pt x="97268" y="183851"/>
                  <a:pt x="117475" y="180997"/>
                  <a:pt x="137910" y="179856"/>
                </a:cubicBezTo>
                <a:cubicBezTo>
                  <a:pt x="140079" y="179856"/>
                  <a:pt x="142134" y="179285"/>
                  <a:pt x="144075" y="178371"/>
                </a:cubicBezTo>
                <a:cubicBezTo>
                  <a:pt x="145445" y="177686"/>
                  <a:pt x="146130" y="177001"/>
                  <a:pt x="144645" y="175517"/>
                </a:cubicBezTo>
                <a:cubicBezTo>
                  <a:pt x="142248" y="173120"/>
                  <a:pt x="139508" y="171065"/>
                  <a:pt x="136311" y="169695"/>
                </a:cubicBezTo>
                <a:cubicBezTo>
                  <a:pt x="122269" y="164101"/>
                  <a:pt x="107314" y="161475"/>
                  <a:pt x="92930" y="157023"/>
                </a:cubicBezTo>
                <a:cubicBezTo>
                  <a:pt x="86080" y="155082"/>
                  <a:pt x="79002" y="153941"/>
                  <a:pt x="71924" y="153712"/>
                </a:cubicBezTo>
                <a:cubicBezTo>
                  <a:pt x="70686" y="153644"/>
                  <a:pt x="69452" y="153612"/>
                  <a:pt x="68221" y="153612"/>
                </a:cubicBezTo>
                <a:cubicBezTo>
                  <a:pt x="59116" y="153612"/>
                  <a:pt x="50178" y="155381"/>
                  <a:pt x="41328" y="157594"/>
                </a:cubicBezTo>
                <a:cubicBezTo>
                  <a:pt x="40874" y="157788"/>
                  <a:pt x="40403" y="157881"/>
                  <a:pt x="39941" y="157881"/>
                </a:cubicBezTo>
                <a:cubicBezTo>
                  <a:pt x="38776" y="157881"/>
                  <a:pt x="37676" y="157287"/>
                  <a:pt x="37104" y="156224"/>
                </a:cubicBezTo>
                <a:cubicBezTo>
                  <a:pt x="35962" y="154511"/>
                  <a:pt x="37332" y="153484"/>
                  <a:pt x="38245" y="152571"/>
                </a:cubicBezTo>
                <a:cubicBezTo>
                  <a:pt x="46237" y="144123"/>
                  <a:pt x="54457" y="135789"/>
                  <a:pt x="62448" y="127341"/>
                </a:cubicBezTo>
                <a:cubicBezTo>
                  <a:pt x="63292" y="126437"/>
                  <a:pt x="64072" y="126010"/>
                  <a:pt x="64889" y="126010"/>
                </a:cubicBezTo>
                <a:cubicBezTo>
                  <a:pt x="65620" y="126010"/>
                  <a:pt x="66380" y="126351"/>
                  <a:pt x="67243" y="126998"/>
                </a:cubicBezTo>
                <a:cubicBezTo>
                  <a:pt x="69640" y="128825"/>
                  <a:pt x="72266" y="130195"/>
                  <a:pt x="75120" y="131108"/>
                </a:cubicBezTo>
                <a:cubicBezTo>
                  <a:pt x="94496" y="137632"/>
                  <a:pt x="114702" y="141000"/>
                  <a:pt x="135030" y="141000"/>
                </a:cubicBezTo>
                <a:cubicBezTo>
                  <a:pt x="138537" y="141000"/>
                  <a:pt x="142048" y="140899"/>
                  <a:pt x="145559" y="140698"/>
                </a:cubicBezTo>
                <a:cubicBezTo>
                  <a:pt x="153322" y="139899"/>
                  <a:pt x="160857" y="137958"/>
                  <a:pt x="167820" y="134647"/>
                </a:cubicBezTo>
                <a:cubicBezTo>
                  <a:pt x="170560" y="133391"/>
                  <a:pt x="170218" y="132135"/>
                  <a:pt x="168391" y="130537"/>
                </a:cubicBezTo>
                <a:cubicBezTo>
                  <a:pt x="167592" y="129852"/>
                  <a:pt x="166679" y="129167"/>
                  <a:pt x="165766" y="128596"/>
                </a:cubicBezTo>
                <a:cubicBezTo>
                  <a:pt x="159258" y="124601"/>
                  <a:pt x="152637" y="120605"/>
                  <a:pt x="146244" y="116267"/>
                </a:cubicBezTo>
                <a:cubicBezTo>
                  <a:pt x="134503" y="108114"/>
                  <a:pt x="120588" y="103790"/>
                  <a:pt x="106372" y="103790"/>
                </a:cubicBezTo>
                <a:cubicBezTo>
                  <a:pt x="105660" y="103790"/>
                  <a:pt x="104946" y="103801"/>
                  <a:pt x="104232" y="103823"/>
                </a:cubicBezTo>
                <a:cubicBezTo>
                  <a:pt x="103657" y="103823"/>
                  <a:pt x="103031" y="103926"/>
                  <a:pt x="102440" y="103926"/>
                </a:cubicBezTo>
                <a:cubicBezTo>
                  <a:pt x="101504" y="103926"/>
                  <a:pt x="100656" y="103668"/>
                  <a:pt x="100236" y="102339"/>
                </a:cubicBezTo>
                <a:cubicBezTo>
                  <a:pt x="99551" y="100284"/>
                  <a:pt x="101378" y="99599"/>
                  <a:pt x="102862" y="98686"/>
                </a:cubicBezTo>
                <a:cubicBezTo>
                  <a:pt x="111196" y="93548"/>
                  <a:pt x="119758" y="88639"/>
                  <a:pt x="128434" y="83959"/>
                </a:cubicBezTo>
                <a:cubicBezTo>
                  <a:pt x="131305" y="82375"/>
                  <a:pt x="133339" y="81499"/>
                  <a:pt x="135094" y="81499"/>
                </a:cubicBezTo>
                <a:cubicBezTo>
                  <a:pt x="137387" y="81499"/>
                  <a:pt x="139205" y="82994"/>
                  <a:pt x="141791" y="86356"/>
                </a:cubicBezTo>
                <a:cubicBezTo>
                  <a:pt x="148527" y="95147"/>
                  <a:pt x="158117" y="101197"/>
                  <a:pt x="168962" y="103366"/>
                </a:cubicBezTo>
                <a:cubicBezTo>
                  <a:pt x="179537" y="105444"/>
                  <a:pt x="190112" y="107677"/>
                  <a:pt x="200880" y="107677"/>
                </a:cubicBezTo>
                <a:cubicBezTo>
                  <a:pt x="203132" y="107677"/>
                  <a:pt x="205393" y="107579"/>
                  <a:pt x="207663" y="107362"/>
                </a:cubicBezTo>
                <a:cubicBezTo>
                  <a:pt x="212116" y="106906"/>
                  <a:pt x="214970" y="104508"/>
                  <a:pt x="217139" y="100741"/>
                </a:cubicBezTo>
                <a:cubicBezTo>
                  <a:pt x="218395" y="98457"/>
                  <a:pt x="217824" y="97202"/>
                  <a:pt x="216226" y="95489"/>
                </a:cubicBezTo>
                <a:cubicBezTo>
                  <a:pt x="205038" y="84301"/>
                  <a:pt x="191795" y="78136"/>
                  <a:pt x="175812" y="78022"/>
                </a:cubicBezTo>
                <a:cubicBezTo>
                  <a:pt x="168277" y="77908"/>
                  <a:pt x="160857" y="77452"/>
                  <a:pt x="153322" y="77223"/>
                </a:cubicBezTo>
                <a:cubicBezTo>
                  <a:pt x="152180" y="77109"/>
                  <a:pt x="150924" y="77223"/>
                  <a:pt x="150468" y="75739"/>
                </a:cubicBezTo>
                <a:cubicBezTo>
                  <a:pt x="150239" y="74369"/>
                  <a:pt x="151039" y="72999"/>
                  <a:pt x="152408" y="72657"/>
                </a:cubicBezTo>
                <a:lnTo>
                  <a:pt x="154349" y="71743"/>
                </a:lnTo>
                <a:cubicBezTo>
                  <a:pt x="163939" y="67291"/>
                  <a:pt x="173643" y="63067"/>
                  <a:pt x="183118" y="58501"/>
                </a:cubicBezTo>
                <a:cubicBezTo>
                  <a:pt x="184919" y="57600"/>
                  <a:pt x="186878" y="57141"/>
                  <a:pt x="188829" y="57141"/>
                </a:cubicBezTo>
                <a:cubicBezTo>
                  <a:pt x="190588" y="57141"/>
                  <a:pt x="192340" y="57514"/>
                  <a:pt x="193964" y="58272"/>
                </a:cubicBezTo>
                <a:cubicBezTo>
                  <a:pt x="202983" y="62040"/>
                  <a:pt x="212572" y="64323"/>
                  <a:pt x="222276" y="64894"/>
                </a:cubicBezTo>
                <a:cubicBezTo>
                  <a:pt x="225117" y="65105"/>
                  <a:pt x="227957" y="65209"/>
                  <a:pt x="230793" y="65209"/>
                </a:cubicBezTo>
                <a:cubicBezTo>
                  <a:pt x="247899" y="65209"/>
                  <a:pt x="264814" y="61393"/>
                  <a:pt x="280385" y="54048"/>
                </a:cubicBezTo>
                <a:cubicBezTo>
                  <a:pt x="281184" y="53706"/>
                  <a:pt x="282212" y="53477"/>
                  <a:pt x="282212" y="52107"/>
                </a:cubicBezTo>
                <a:lnTo>
                  <a:pt x="281184" y="52107"/>
                </a:lnTo>
                <a:cubicBezTo>
                  <a:pt x="279988" y="52261"/>
                  <a:pt x="279104" y="52373"/>
                  <a:pt x="278466" y="52373"/>
                </a:cubicBezTo>
                <a:cubicBezTo>
                  <a:pt x="276728" y="52373"/>
                  <a:pt x="276802" y="51543"/>
                  <a:pt x="277303" y="48454"/>
                </a:cubicBezTo>
                <a:cubicBezTo>
                  <a:pt x="277531" y="47313"/>
                  <a:pt x="277189" y="46970"/>
                  <a:pt x="276275" y="46628"/>
                </a:cubicBezTo>
                <a:cubicBezTo>
                  <a:pt x="266627" y="42961"/>
                  <a:pt x="256978" y="39784"/>
                  <a:pt x="246709" y="39784"/>
                </a:cubicBezTo>
                <a:cubicBezTo>
                  <a:pt x="244828" y="39784"/>
                  <a:pt x="242926" y="39891"/>
                  <a:pt x="240999" y="40120"/>
                </a:cubicBezTo>
                <a:cubicBezTo>
                  <a:pt x="228555" y="41719"/>
                  <a:pt x="216454" y="44687"/>
                  <a:pt x="204695" y="49025"/>
                </a:cubicBezTo>
                <a:cubicBezTo>
                  <a:pt x="204020" y="49270"/>
                  <a:pt x="203312" y="49615"/>
                  <a:pt x="202642" y="49615"/>
                </a:cubicBezTo>
                <a:cubicBezTo>
                  <a:pt x="202065" y="49615"/>
                  <a:pt x="201517" y="49360"/>
                  <a:pt x="201042" y="48568"/>
                </a:cubicBezTo>
                <a:cubicBezTo>
                  <a:pt x="200014" y="47084"/>
                  <a:pt x="200814" y="45828"/>
                  <a:pt x="201727" y="44687"/>
                </a:cubicBezTo>
                <a:cubicBezTo>
                  <a:pt x="202184" y="44230"/>
                  <a:pt x="202640" y="43659"/>
                  <a:pt x="203211" y="43203"/>
                </a:cubicBezTo>
                <a:cubicBezTo>
                  <a:pt x="208919" y="37837"/>
                  <a:pt x="213372" y="31101"/>
                  <a:pt x="215769" y="23681"/>
                </a:cubicBezTo>
                <a:cubicBezTo>
                  <a:pt x="217824" y="17744"/>
                  <a:pt x="218966" y="11694"/>
                  <a:pt x="219308" y="5529"/>
                </a:cubicBezTo>
                <a:cubicBezTo>
                  <a:pt x="219650" y="3474"/>
                  <a:pt x="218623" y="1419"/>
                  <a:pt x="216796" y="392"/>
                </a:cubicBezTo>
                <a:cubicBezTo>
                  <a:pt x="216270" y="128"/>
                  <a:pt x="215693" y="0"/>
                  <a:pt x="21511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14"/>
          <p:cNvSpPr/>
          <p:nvPr/>
        </p:nvSpPr>
        <p:spPr>
          <a:xfrm flipH="1" rot="6482809">
            <a:off x="-110386" y="4274797"/>
            <a:ext cx="1284463" cy="916805"/>
          </a:xfrm>
          <a:custGeom>
            <a:rect b="b" l="l" r="r" t="t"/>
            <a:pathLst>
              <a:path extrusionOk="0" h="201433" w="282212">
                <a:moveTo>
                  <a:pt x="206851" y="13612"/>
                </a:moveTo>
                <a:cubicBezTo>
                  <a:pt x="207225" y="13612"/>
                  <a:pt x="207642" y="13750"/>
                  <a:pt x="208120" y="14091"/>
                </a:cubicBezTo>
                <a:cubicBezTo>
                  <a:pt x="209604" y="15233"/>
                  <a:pt x="209033" y="16603"/>
                  <a:pt x="208234" y="17859"/>
                </a:cubicBezTo>
                <a:cubicBezTo>
                  <a:pt x="203896" y="24594"/>
                  <a:pt x="199444" y="31330"/>
                  <a:pt x="195105" y="38065"/>
                </a:cubicBezTo>
                <a:cubicBezTo>
                  <a:pt x="194631" y="38824"/>
                  <a:pt x="194078" y="39662"/>
                  <a:pt x="193119" y="39662"/>
                </a:cubicBezTo>
                <a:cubicBezTo>
                  <a:pt x="192924" y="39662"/>
                  <a:pt x="192712" y="39627"/>
                  <a:pt x="192480" y="39549"/>
                </a:cubicBezTo>
                <a:cubicBezTo>
                  <a:pt x="191110" y="39093"/>
                  <a:pt x="190881" y="37951"/>
                  <a:pt x="190881" y="36695"/>
                </a:cubicBezTo>
                <a:cubicBezTo>
                  <a:pt x="191110" y="33956"/>
                  <a:pt x="191909" y="31330"/>
                  <a:pt x="193279" y="28932"/>
                </a:cubicBezTo>
                <a:cubicBezTo>
                  <a:pt x="196247" y="23681"/>
                  <a:pt x="200129" y="19000"/>
                  <a:pt x="204695" y="15004"/>
                </a:cubicBezTo>
                <a:cubicBezTo>
                  <a:pt x="205335" y="14364"/>
                  <a:pt x="205975" y="13612"/>
                  <a:pt x="206851" y="13612"/>
                </a:cubicBezTo>
                <a:close/>
                <a:moveTo>
                  <a:pt x="249961" y="43745"/>
                </a:moveTo>
                <a:cubicBezTo>
                  <a:pt x="252339" y="43745"/>
                  <a:pt x="254718" y="43983"/>
                  <a:pt x="257096" y="44458"/>
                </a:cubicBezTo>
                <a:cubicBezTo>
                  <a:pt x="258580" y="44801"/>
                  <a:pt x="260064" y="44915"/>
                  <a:pt x="259950" y="46742"/>
                </a:cubicBezTo>
                <a:cubicBezTo>
                  <a:pt x="259836" y="48683"/>
                  <a:pt x="258352" y="48797"/>
                  <a:pt x="256868" y="49025"/>
                </a:cubicBezTo>
                <a:cubicBezTo>
                  <a:pt x="245565" y="50623"/>
                  <a:pt x="234378" y="52222"/>
                  <a:pt x="223075" y="53820"/>
                </a:cubicBezTo>
                <a:cubicBezTo>
                  <a:pt x="219080" y="54391"/>
                  <a:pt x="215084" y="54847"/>
                  <a:pt x="211202" y="55418"/>
                </a:cubicBezTo>
                <a:cubicBezTo>
                  <a:pt x="210589" y="55506"/>
                  <a:pt x="209959" y="55627"/>
                  <a:pt x="209383" y="55627"/>
                </a:cubicBezTo>
                <a:cubicBezTo>
                  <a:pt x="208458" y="55627"/>
                  <a:pt x="207673" y="55314"/>
                  <a:pt x="207321" y="54048"/>
                </a:cubicBezTo>
                <a:cubicBezTo>
                  <a:pt x="206864" y="51993"/>
                  <a:pt x="208577" y="51537"/>
                  <a:pt x="210061" y="50852"/>
                </a:cubicBezTo>
                <a:cubicBezTo>
                  <a:pt x="216911" y="47769"/>
                  <a:pt x="224217" y="46399"/>
                  <a:pt x="231638" y="45372"/>
                </a:cubicBezTo>
                <a:cubicBezTo>
                  <a:pt x="237232" y="44344"/>
                  <a:pt x="242826" y="43774"/>
                  <a:pt x="248534" y="43774"/>
                </a:cubicBezTo>
                <a:cubicBezTo>
                  <a:pt x="249009" y="43754"/>
                  <a:pt x="249485" y="43745"/>
                  <a:pt x="249961" y="43745"/>
                </a:cubicBezTo>
                <a:close/>
                <a:moveTo>
                  <a:pt x="271307" y="49451"/>
                </a:moveTo>
                <a:cubicBezTo>
                  <a:pt x="272263" y="49451"/>
                  <a:pt x="273094" y="49802"/>
                  <a:pt x="273307" y="51080"/>
                </a:cubicBezTo>
                <a:cubicBezTo>
                  <a:pt x="273764" y="53135"/>
                  <a:pt x="272051" y="53592"/>
                  <a:pt x="270567" y="54162"/>
                </a:cubicBezTo>
                <a:cubicBezTo>
                  <a:pt x="258283" y="58964"/>
                  <a:pt x="245124" y="61472"/>
                  <a:pt x="231946" y="61472"/>
                </a:cubicBezTo>
                <a:cubicBezTo>
                  <a:pt x="231653" y="61472"/>
                  <a:pt x="231360" y="61471"/>
                  <a:pt x="231067" y="61469"/>
                </a:cubicBezTo>
                <a:cubicBezTo>
                  <a:pt x="228213" y="61583"/>
                  <a:pt x="225359" y="61583"/>
                  <a:pt x="222505" y="61583"/>
                </a:cubicBezTo>
                <a:cubicBezTo>
                  <a:pt x="222442" y="61587"/>
                  <a:pt x="222380" y="61590"/>
                  <a:pt x="222318" y="61590"/>
                </a:cubicBezTo>
                <a:cubicBezTo>
                  <a:pt x="220801" y="61590"/>
                  <a:pt x="219541" y="60265"/>
                  <a:pt x="219650" y="58729"/>
                </a:cubicBezTo>
                <a:cubicBezTo>
                  <a:pt x="219536" y="56674"/>
                  <a:pt x="220564" y="56103"/>
                  <a:pt x="222390" y="55875"/>
                </a:cubicBezTo>
                <a:cubicBezTo>
                  <a:pt x="238145" y="53820"/>
                  <a:pt x="253899" y="51651"/>
                  <a:pt x="269540" y="49710"/>
                </a:cubicBezTo>
                <a:cubicBezTo>
                  <a:pt x="270101" y="49581"/>
                  <a:pt x="270727" y="49451"/>
                  <a:pt x="271307" y="49451"/>
                </a:cubicBezTo>
                <a:close/>
                <a:moveTo>
                  <a:pt x="140171" y="26412"/>
                </a:moveTo>
                <a:cubicBezTo>
                  <a:pt x="140465" y="26412"/>
                  <a:pt x="140776" y="26484"/>
                  <a:pt x="141106" y="26649"/>
                </a:cubicBezTo>
                <a:cubicBezTo>
                  <a:pt x="142590" y="27448"/>
                  <a:pt x="142362" y="28932"/>
                  <a:pt x="142020" y="30188"/>
                </a:cubicBezTo>
                <a:cubicBezTo>
                  <a:pt x="138252" y="43203"/>
                  <a:pt x="134599" y="56331"/>
                  <a:pt x="130946" y="69460"/>
                </a:cubicBezTo>
                <a:cubicBezTo>
                  <a:pt x="130603" y="70602"/>
                  <a:pt x="130147" y="71972"/>
                  <a:pt x="128777" y="71972"/>
                </a:cubicBezTo>
                <a:cubicBezTo>
                  <a:pt x="128687" y="71978"/>
                  <a:pt x="128597" y="71981"/>
                  <a:pt x="128507" y="71981"/>
                </a:cubicBezTo>
                <a:cubicBezTo>
                  <a:pt x="127013" y="71981"/>
                  <a:pt x="125656" y="71095"/>
                  <a:pt x="125009" y="69803"/>
                </a:cubicBezTo>
                <a:cubicBezTo>
                  <a:pt x="124096" y="67405"/>
                  <a:pt x="123639" y="64894"/>
                  <a:pt x="123754" y="62382"/>
                </a:cubicBezTo>
                <a:cubicBezTo>
                  <a:pt x="125238" y="49596"/>
                  <a:pt x="128891" y="37723"/>
                  <a:pt x="137796" y="27905"/>
                </a:cubicBezTo>
                <a:cubicBezTo>
                  <a:pt x="138489" y="27125"/>
                  <a:pt x="139247" y="26412"/>
                  <a:pt x="140171" y="26412"/>
                </a:cubicBezTo>
                <a:close/>
                <a:moveTo>
                  <a:pt x="166907" y="81527"/>
                </a:moveTo>
                <a:cubicBezTo>
                  <a:pt x="167416" y="81527"/>
                  <a:pt x="167948" y="81573"/>
                  <a:pt x="168450" y="81573"/>
                </a:cubicBezTo>
                <a:cubicBezTo>
                  <a:pt x="168585" y="81573"/>
                  <a:pt x="168718" y="81570"/>
                  <a:pt x="168848" y="81561"/>
                </a:cubicBezTo>
                <a:lnTo>
                  <a:pt x="169305" y="81561"/>
                </a:lnTo>
                <a:cubicBezTo>
                  <a:pt x="182548" y="82361"/>
                  <a:pt x="194649" y="83730"/>
                  <a:pt x="205266" y="90923"/>
                </a:cubicBezTo>
                <a:cubicBezTo>
                  <a:pt x="206522" y="91722"/>
                  <a:pt x="208805" y="92179"/>
                  <a:pt x="207778" y="94462"/>
                </a:cubicBezTo>
                <a:cubicBezTo>
                  <a:pt x="207331" y="95579"/>
                  <a:pt x="206610" y="95904"/>
                  <a:pt x="205791" y="95904"/>
                </a:cubicBezTo>
                <a:cubicBezTo>
                  <a:pt x="204935" y="95904"/>
                  <a:pt x="203971" y="95550"/>
                  <a:pt x="203097" y="95375"/>
                </a:cubicBezTo>
                <a:cubicBezTo>
                  <a:pt x="191452" y="92293"/>
                  <a:pt x="179693" y="89324"/>
                  <a:pt x="168049" y="86242"/>
                </a:cubicBezTo>
                <a:cubicBezTo>
                  <a:pt x="166451" y="85785"/>
                  <a:pt x="163939" y="86014"/>
                  <a:pt x="164396" y="83388"/>
                </a:cubicBezTo>
                <a:cubicBezTo>
                  <a:pt x="164689" y="81772"/>
                  <a:pt x="165739" y="81527"/>
                  <a:pt x="166907" y="81527"/>
                </a:cubicBezTo>
                <a:close/>
                <a:moveTo>
                  <a:pt x="81525" y="65788"/>
                </a:moveTo>
                <a:cubicBezTo>
                  <a:pt x="83467" y="65788"/>
                  <a:pt x="83587" y="67594"/>
                  <a:pt x="83911" y="68889"/>
                </a:cubicBezTo>
                <a:cubicBezTo>
                  <a:pt x="84710" y="72086"/>
                  <a:pt x="85166" y="75282"/>
                  <a:pt x="85052" y="78593"/>
                </a:cubicBezTo>
                <a:cubicBezTo>
                  <a:pt x="85509" y="84301"/>
                  <a:pt x="84139" y="89553"/>
                  <a:pt x="82541" y="94690"/>
                </a:cubicBezTo>
                <a:cubicBezTo>
                  <a:pt x="81954" y="96786"/>
                  <a:pt x="80752" y="97404"/>
                  <a:pt x="79296" y="97404"/>
                </a:cubicBezTo>
                <a:cubicBezTo>
                  <a:pt x="78769" y="97404"/>
                  <a:pt x="78208" y="97323"/>
                  <a:pt x="77632" y="97202"/>
                </a:cubicBezTo>
                <a:cubicBezTo>
                  <a:pt x="75120" y="96745"/>
                  <a:pt x="75805" y="94804"/>
                  <a:pt x="75919" y="93206"/>
                </a:cubicBezTo>
                <a:cubicBezTo>
                  <a:pt x="77061" y="85100"/>
                  <a:pt x="78088" y="76995"/>
                  <a:pt x="79116" y="68889"/>
                </a:cubicBezTo>
                <a:cubicBezTo>
                  <a:pt x="79344" y="67519"/>
                  <a:pt x="79230" y="65921"/>
                  <a:pt x="81171" y="65807"/>
                </a:cubicBezTo>
                <a:cubicBezTo>
                  <a:pt x="81295" y="65794"/>
                  <a:pt x="81413" y="65788"/>
                  <a:pt x="81525" y="65788"/>
                </a:cubicBezTo>
                <a:close/>
                <a:moveTo>
                  <a:pt x="147496" y="82068"/>
                </a:moveTo>
                <a:cubicBezTo>
                  <a:pt x="147945" y="82068"/>
                  <a:pt x="148398" y="82232"/>
                  <a:pt x="148755" y="82589"/>
                </a:cubicBezTo>
                <a:cubicBezTo>
                  <a:pt x="157203" y="88639"/>
                  <a:pt x="167364" y="89439"/>
                  <a:pt x="177068" y="91379"/>
                </a:cubicBezTo>
                <a:cubicBezTo>
                  <a:pt x="184260" y="92749"/>
                  <a:pt x="191224" y="95261"/>
                  <a:pt x="198302" y="97088"/>
                </a:cubicBezTo>
                <a:cubicBezTo>
                  <a:pt x="200243" y="97544"/>
                  <a:pt x="200699" y="98686"/>
                  <a:pt x="200357" y="100512"/>
                </a:cubicBezTo>
                <a:cubicBezTo>
                  <a:pt x="200041" y="102195"/>
                  <a:pt x="199338" y="103393"/>
                  <a:pt x="197534" y="103393"/>
                </a:cubicBezTo>
                <a:cubicBezTo>
                  <a:pt x="197380" y="103393"/>
                  <a:pt x="197217" y="103384"/>
                  <a:pt x="197046" y="103366"/>
                </a:cubicBezTo>
                <a:cubicBezTo>
                  <a:pt x="195790" y="103138"/>
                  <a:pt x="194535" y="103024"/>
                  <a:pt x="193165" y="102910"/>
                </a:cubicBezTo>
                <a:lnTo>
                  <a:pt x="193165" y="103024"/>
                </a:lnTo>
                <a:cubicBezTo>
                  <a:pt x="181520" y="102111"/>
                  <a:pt x="169761" y="101197"/>
                  <a:pt x="158802" y="96403"/>
                </a:cubicBezTo>
                <a:cubicBezTo>
                  <a:pt x="154692" y="94576"/>
                  <a:pt x="150696" y="92293"/>
                  <a:pt x="147043" y="89781"/>
                </a:cubicBezTo>
                <a:cubicBezTo>
                  <a:pt x="144417" y="87954"/>
                  <a:pt x="144645" y="86014"/>
                  <a:pt x="145673" y="83616"/>
                </a:cubicBezTo>
                <a:cubicBezTo>
                  <a:pt x="145822" y="82648"/>
                  <a:pt x="146652" y="82068"/>
                  <a:pt x="147496" y="82068"/>
                </a:cubicBezTo>
                <a:close/>
                <a:moveTo>
                  <a:pt x="101663" y="106408"/>
                </a:moveTo>
                <a:cubicBezTo>
                  <a:pt x="116106" y="106408"/>
                  <a:pt x="130324" y="110314"/>
                  <a:pt x="142819" y="117751"/>
                </a:cubicBezTo>
                <a:cubicBezTo>
                  <a:pt x="148413" y="121176"/>
                  <a:pt x="153893" y="124715"/>
                  <a:pt x="159372" y="128254"/>
                </a:cubicBezTo>
                <a:cubicBezTo>
                  <a:pt x="162341" y="130195"/>
                  <a:pt x="162341" y="131565"/>
                  <a:pt x="159258" y="133391"/>
                </a:cubicBezTo>
                <a:cubicBezTo>
                  <a:pt x="153093" y="137044"/>
                  <a:pt x="146358" y="138072"/>
                  <a:pt x="139394" y="138072"/>
                </a:cubicBezTo>
                <a:lnTo>
                  <a:pt x="133001" y="138072"/>
                </a:lnTo>
                <a:cubicBezTo>
                  <a:pt x="132138" y="138091"/>
                  <a:pt x="131276" y="138100"/>
                  <a:pt x="130415" y="138100"/>
                </a:cubicBezTo>
                <a:cubicBezTo>
                  <a:pt x="120907" y="138100"/>
                  <a:pt x="111503" y="136941"/>
                  <a:pt x="102291" y="134533"/>
                </a:cubicBezTo>
                <a:cubicBezTo>
                  <a:pt x="93044" y="132021"/>
                  <a:pt x="83568" y="130309"/>
                  <a:pt x="74093" y="128482"/>
                </a:cubicBezTo>
                <a:cubicBezTo>
                  <a:pt x="72380" y="128254"/>
                  <a:pt x="70097" y="128482"/>
                  <a:pt x="69869" y="125400"/>
                </a:cubicBezTo>
                <a:cubicBezTo>
                  <a:pt x="69640" y="122317"/>
                  <a:pt x="71809" y="121861"/>
                  <a:pt x="73864" y="121290"/>
                </a:cubicBezTo>
                <a:cubicBezTo>
                  <a:pt x="76397" y="120645"/>
                  <a:pt x="78967" y="120428"/>
                  <a:pt x="81545" y="120428"/>
                </a:cubicBezTo>
                <a:cubicBezTo>
                  <a:pt x="85356" y="120428"/>
                  <a:pt x="89184" y="120903"/>
                  <a:pt x="92930" y="121176"/>
                </a:cubicBezTo>
                <a:cubicBezTo>
                  <a:pt x="108227" y="122203"/>
                  <a:pt x="123297" y="125057"/>
                  <a:pt x="138024" y="129624"/>
                </a:cubicBezTo>
                <a:cubicBezTo>
                  <a:pt x="140650" y="130309"/>
                  <a:pt x="143504" y="130994"/>
                  <a:pt x="146244" y="131451"/>
                </a:cubicBezTo>
                <a:cubicBezTo>
                  <a:pt x="146796" y="131573"/>
                  <a:pt x="147479" y="131926"/>
                  <a:pt x="148047" y="131926"/>
                </a:cubicBezTo>
                <a:cubicBezTo>
                  <a:pt x="148536" y="131926"/>
                  <a:pt x="148939" y="131664"/>
                  <a:pt x="149098" y="130766"/>
                </a:cubicBezTo>
                <a:cubicBezTo>
                  <a:pt x="149440" y="129396"/>
                  <a:pt x="148299" y="128596"/>
                  <a:pt x="147043" y="128254"/>
                </a:cubicBezTo>
                <a:cubicBezTo>
                  <a:pt x="142590" y="126998"/>
                  <a:pt x="138252" y="125628"/>
                  <a:pt x="133800" y="124372"/>
                </a:cubicBezTo>
                <a:cubicBezTo>
                  <a:pt x="119986" y="120377"/>
                  <a:pt x="105830" y="119121"/>
                  <a:pt x="91560" y="117979"/>
                </a:cubicBezTo>
                <a:cubicBezTo>
                  <a:pt x="88934" y="117751"/>
                  <a:pt x="86080" y="117523"/>
                  <a:pt x="83454" y="117294"/>
                </a:cubicBezTo>
                <a:cubicBezTo>
                  <a:pt x="80828" y="117066"/>
                  <a:pt x="80257" y="115810"/>
                  <a:pt x="81627" y="113527"/>
                </a:cubicBezTo>
                <a:cubicBezTo>
                  <a:pt x="84710" y="108390"/>
                  <a:pt x="89733" y="107134"/>
                  <a:pt x="95099" y="106677"/>
                </a:cubicBezTo>
                <a:cubicBezTo>
                  <a:pt x="97288" y="106497"/>
                  <a:pt x="99478" y="106408"/>
                  <a:pt x="101663" y="106408"/>
                </a:cubicBezTo>
                <a:close/>
                <a:moveTo>
                  <a:pt x="23840" y="86464"/>
                </a:moveTo>
                <a:cubicBezTo>
                  <a:pt x="25477" y="86464"/>
                  <a:pt x="25696" y="87780"/>
                  <a:pt x="25916" y="89096"/>
                </a:cubicBezTo>
                <a:cubicBezTo>
                  <a:pt x="29227" y="111130"/>
                  <a:pt x="30711" y="133049"/>
                  <a:pt x="24203" y="154740"/>
                </a:cubicBezTo>
                <a:cubicBezTo>
                  <a:pt x="24089" y="154968"/>
                  <a:pt x="23975" y="155196"/>
                  <a:pt x="23975" y="155425"/>
                </a:cubicBezTo>
                <a:cubicBezTo>
                  <a:pt x="23561" y="156667"/>
                  <a:pt x="23241" y="158097"/>
                  <a:pt x="21737" y="158097"/>
                </a:cubicBezTo>
                <a:cubicBezTo>
                  <a:pt x="21583" y="158097"/>
                  <a:pt x="21416" y="158082"/>
                  <a:pt x="21235" y="158050"/>
                </a:cubicBezTo>
                <a:cubicBezTo>
                  <a:pt x="19637" y="157708"/>
                  <a:pt x="19294" y="156338"/>
                  <a:pt x="19294" y="154968"/>
                </a:cubicBezTo>
                <a:cubicBezTo>
                  <a:pt x="19066" y="148575"/>
                  <a:pt x="18724" y="142182"/>
                  <a:pt x="18381" y="135789"/>
                </a:cubicBezTo>
                <a:cubicBezTo>
                  <a:pt x="18267" y="120263"/>
                  <a:pt x="19294" y="104851"/>
                  <a:pt x="21464" y="89553"/>
                </a:cubicBezTo>
                <a:cubicBezTo>
                  <a:pt x="21692" y="88183"/>
                  <a:pt x="21920" y="86585"/>
                  <a:pt x="23633" y="86470"/>
                </a:cubicBezTo>
                <a:cubicBezTo>
                  <a:pt x="23704" y="86466"/>
                  <a:pt x="23773" y="86464"/>
                  <a:pt x="23840" y="86464"/>
                </a:cubicBezTo>
                <a:close/>
                <a:moveTo>
                  <a:pt x="16283" y="75825"/>
                </a:moveTo>
                <a:cubicBezTo>
                  <a:pt x="16536" y="75825"/>
                  <a:pt x="16815" y="75870"/>
                  <a:pt x="17125" y="75967"/>
                </a:cubicBezTo>
                <a:cubicBezTo>
                  <a:pt x="19066" y="76652"/>
                  <a:pt x="18609" y="78479"/>
                  <a:pt x="18381" y="79963"/>
                </a:cubicBezTo>
                <a:cubicBezTo>
                  <a:pt x="17239" y="88525"/>
                  <a:pt x="16326" y="97088"/>
                  <a:pt x="15527" y="105764"/>
                </a:cubicBezTo>
                <a:cubicBezTo>
                  <a:pt x="13929" y="122660"/>
                  <a:pt x="14385" y="139670"/>
                  <a:pt x="16669" y="156566"/>
                </a:cubicBezTo>
                <a:cubicBezTo>
                  <a:pt x="16897" y="158279"/>
                  <a:pt x="17354" y="159877"/>
                  <a:pt x="15185" y="160676"/>
                </a:cubicBezTo>
                <a:cubicBezTo>
                  <a:pt x="14771" y="160800"/>
                  <a:pt x="14402" y="160857"/>
                  <a:pt x="14069" y="160857"/>
                </a:cubicBezTo>
                <a:cubicBezTo>
                  <a:pt x="12566" y="160857"/>
                  <a:pt x="11802" y="159701"/>
                  <a:pt x="10961" y="158393"/>
                </a:cubicBezTo>
                <a:cubicBezTo>
                  <a:pt x="6166" y="150744"/>
                  <a:pt x="5481" y="142068"/>
                  <a:pt x="4910" y="133391"/>
                </a:cubicBezTo>
                <a:cubicBezTo>
                  <a:pt x="4910" y="131907"/>
                  <a:pt x="4910" y="130423"/>
                  <a:pt x="4910" y="128825"/>
                </a:cubicBezTo>
                <a:cubicBezTo>
                  <a:pt x="4339" y="113527"/>
                  <a:pt x="7193" y="98800"/>
                  <a:pt x="11760" y="84301"/>
                </a:cubicBezTo>
                <a:cubicBezTo>
                  <a:pt x="12216" y="82475"/>
                  <a:pt x="12901" y="80534"/>
                  <a:pt x="13700" y="78593"/>
                </a:cubicBezTo>
                <a:cubicBezTo>
                  <a:pt x="14190" y="77419"/>
                  <a:pt x="14763" y="75825"/>
                  <a:pt x="16283" y="75825"/>
                </a:cubicBezTo>
                <a:close/>
                <a:moveTo>
                  <a:pt x="70439" y="155653"/>
                </a:moveTo>
                <a:cubicBezTo>
                  <a:pt x="80828" y="156110"/>
                  <a:pt x="91103" y="158050"/>
                  <a:pt x="101035" y="161361"/>
                </a:cubicBezTo>
                <a:cubicBezTo>
                  <a:pt x="109483" y="164101"/>
                  <a:pt x="118160" y="166042"/>
                  <a:pt x="126722" y="168211"/>
                </a:cubicBezTo>
                <a:cubicBezTo>
                  <a:pt x="128891" y="168553"/>
                  <a:pt x="130832" y="169467"/>
                  <a:pt x="132658" y="170723"/>
                </a:cubicBezTo>
                <a:cubicBezTo>
                  <a:pt x="133686" y="171522"/>
                  <a:pt x="135170" y="172435"/>
                  <a:pt x="134371" y="174147"/>
                </a:cubicBezTo>
                <a:cubicBezTo>
                  <a:pt x="133936" y="175090"/>
                  <a:pt x="133179" y="175342"/>
                  <a:pt x="132363" y="175342"/>
                </a:cubicBezTo>
                <a:cubicBezTo>
                  <a:pt x="131893" y="175342"/>
                  <a:pt x="131404" y="175258"/>
                  <a:pt x="130946" y="175175"/>
                </a:cubicBezTo>
                <a:cubicBezTo>
                  <a:pt x="124324" y="174376"/>
                  <a:pt x="117703" y="173577"/>
                  <a:pt x="111081" y="172663"/>
                </a:cubicBezTo>
                <a:cubicBezTo>
                  <a:pt x="89276" y="169581"/>
                  <a:pt x="67243" y="167983"/>
                  <a:pt x="45209" y="167868"/>
                </a:cubicBezTo>
                <a:cubicBezTo>
                  <a:pt x="42355" y="167868"/>
                  <a:pt x="39501" y="167754"/>
                  <a:pt x="36647" y="167754"/>
                </a:cubicBezTo>
                <a:cubicBezTo>
                  <a:pt x="36433" y="167740"/>
                  <a:pt x="36216" y="167736"/>
                  <a:pt x="35998" y="167736"/>
                </a:cubicBezTo>
                <a:cubicBezTo>
                  <a:pt x="35780" y="167736"/>
                  <a:pt x="35562" y="167740"/>
                  <a:pt x="35347" y="167740"/>
                </a:cubicBezTo>
                <a:cubicBezTo>
                  <a:pt x="34057" y="167740"/>
                  <a:pt x="32880" y="167612"/>
                  <a:pt x="32537" y="165814"/>
                </a:cubicBezTo>
                <a:cubicBezTo>
                  <a:pt x="32195" y="163759"/>
                  <a:pt x="34021" y="163416"/>
                  <a:pt x="35391" y="162845"/>
                </a:cubicBezTo>
                <a:cubicBezTo>
                  <a:pt x="45438" y="158050"/>
                  <a:pt x="56055" y="155653"/>
                  <a:pt x="70439" y="155653"/>
                </a:cubicBezTo>
                <a:close/>
                <a:moveTo>
                  <a:pt x="36693" y="171289"/>
                </a:moveTo>
                <a:cubicBezTo>
                  <a:pt x="37201" y="171289"/>
                  <a:pt x="37737" y="171368"/>
                  <a:pt x="38245" y="171407"/>
                </a:cubicBezTo>
                <a:cubicBezTo>
                  <a:pt x="54114" y="172092"/>
                  <a:pt x="69983" y="172777"/>
                  <a:pt x="85851" y="173577"/>
                </a:cubicBezTo>
                <a:cubicBezTo>
                  <a:pt x="90075" y="173805"/>
                  <a:pt x="94185" y="174033"/>
                  <a:pt x="98295" y="174262"/>
                </a:cubicBezTo>
                <a:cubicBezTo>
                  <a:pt x="98638" y="174262"/>
                  <a:pt x="99002" y="174240"/>
                  <a:pt x="99358" y="174240"/>
                </a:cubicBezTo>
                <a:cubicBezTo>
                  <a:pt x="100429" y="174240"/>
                  <a:pt x="101435" y="174433"/>
                  <a:pt x="101606" y="175974"/>
                </a:cubicBezTo>
                <a:cubicBezTo>
                  <a:pt x="101834" y="177801"/>
                  <a:pt x="100350" y="178371"/>
                  <a:pt x="99094" y="178942"/>
                </a:cubicBezTo>
                <a:cubicBezTo>
                  <a:pt x="92016" y="182139"/>
                  <a:pt x="84481" y="183052"/>
                  <a:pt x="76833" y="183509"/>
                </a:cubicBezTo>
                <a:cubicBezTo>
                  <a:pt x="76110" y="183547"/>
                  <a:pt x="75374" y="183559"/>
                  <a:pt x="74630" y="183559"/>
                </a:cubicBezTo>
                <a:cubicBezTo>
                  <a:pt x="73141" y="183559"/>
                  <a:pt x="71619" y="183509"/>
                  <a:pt x="70097" y="183509"/>
                </a:cubicBezTo>
                <a:cubicBezTo>
                  <a:pt x="60736" y="183509"/>
                  <a:pt x="51374" y="183052"/>
                  <a:pt x="42355" y="179970"/>
                </a:cubicBezTo>
                <a:cubicBezTo>
                  <a:pt x="40415" y="179285"/>
                  <a:pt x="38474" y="178371"/>
                  <a:pt x="36533" y="177344"/>
                </a:cubicBezTo>
                <a:cubicBezTo>
                  <a:pt x="34821" y="176659"/>
                  <a:pt x="33793" y="174832"/>
                  <a:pt x="34478" y="173006"/>
                </a:cubicBezTo>
                <a:cubicBezTo>
                  <a:pt x="34853" y="171581"/>
                  <a:pt x="35721" y="171289"/>
                  <a:pt x="36693" y="171289"/>
                </a:cubicBezTo>
                <a:close/>
                <a:moveTo>
                  <a:pt x="215117" y="0"/>
                </a:moveTo>
                <a:cubicBezTo>
                  <a:pt x="214195" y="0"/>
                  <a:pt x="213275" y="330"/>
                  <a:pt x="212572" y="962"/>
                </a:cubicBezTo>
                <a:cubicBezTo>
                  <a:pt x="200129" y="10666"/>
                  <a:pt x="189055" y="21398"/>
                  <a:pt x="184146" y="37038"/>
                </a:cubicBezTo>
                <a:cubicBezTo>
                  <a:pt x="182205" y="43203"/>
                  <a:pt x="180721" y="49482"/>
                  <a:pt x="179008" y="55761"/>
                </a:cubicBezTo>
                <a:cubicBezTo>
                  <a:pt x="178666" y="57473"/>
                  <a:pt x="177639" y="58843"/>
                  <a:pt x="176040" y="59642"/>
                </a:cubicBezTo>
                <a:cubicBezTo>
                  <a:pt x="162797" y="65693"/>
                  <a:pt x="149554" y="71743"/>
                  <a:pt x="136311" y="77794"/>
                </a:cubicBezTo>
                <a:cubicBezTo>
                  <a:pt x="135818" y="78041"/>
                  <a:pt x="135291" y="78254"/>
                  <a:pt x="134749" y="78254"/>
                </a:cubicBezTo>
                <a:cubicBezTo>
                  <a:pt x="134288" y="78254"/>
                  <a:pt x="133816" y="78100"/>
                  <a:pt x="133343" y="77680"/>
                </a:cubicBezTo>
                <a:cubicBezTo>
                  <a:pt x="132658" y="76881"/>
                  <a:pt x="132544" y="75625"/>
                  <a:pt x="133115" y="74712"/>
                </a:cubicBezTo>
                <a:cubicBezTo>
                  <a:pt x="133914" y="72200"/>
                  <a:pt x="135855" y="70259"/>
                  <a:pt x="137339" y="68204"/>
                </a:cubicBezTo>
                <a:cubicBezTo>
                  <a:pt x="142705" y="61355"/>
                  <a:pt x="147043" y="54048"/>
                  <a:pt x="147614" y="45143"/>
                </a:cubicBezTo>
                <a:cubicBezTo>
                  <a:pt x="148070" y="36581"/>
                  <a:pt x="148641" y="28019"/>
                  <a:pt x="148413" y="19457"/>
                </a:cubicBezTo>
                <a:cubicBezTo>
                  <a:pt x="148413" y="17973"/>
                  <a:pt x="148527" y="16374"/>
                  <a:pt x="146929" y="15804"/>
                </a:cubicBezTo>
                <a:cubicBezTo>
                  <a:pt x="146612" y="15690"/>
                  <a:pt x="146317" y="15640"/>
                  <a:pt x="146041" y="15640"/>
                </a:cubicBezTo>
                <a:cubicBezTo>
                  <a:pt x="144923" y="15640"/>
                  <a:pt x="144099" y="16464"/>
                  <a:pt x="143275" y="17288"/>
                </a:cubicBezTo>
                <a:cubicBezTo>
                  <a:pt x="138595" y="21968"/>
                  <a:pt x="134371" y="26992"/>
                  <a:pt x="130603" y="32243"/>
                </a:cubicBezTo>
                <a:cubicBezTo>
                  <a:pt x="120785" y="45714"/>
                  <a:pt x="117931" y="60555"/>
                  <a:pt x="122155" y="76767"/>
                </a:cubicBezTo>
                <a:cubicBezTo>
                  <a:pt x="122269" y="77566"/>
                  <a:pt x="122726" y="78365"/>
                  <a:pt x="123411" y="78821"/>
                </a:cubicBezTo>
                <a:cubicBezTo>
                  <a:pt x="126265" y="80762"/>
                  <a:pt x="125124" y="82132"/>
                  <a:pt x="122840" y="83502"/>
                </a:cubicBezTo>
                <a:lnTo>
                  <a:pt x="88135" y="103138"/>
                </a:lnTo>
                <a:cubicBezTo>
                  <a:pt x="87355" y="103564"/>
                  <a:pt x="86575" y="104077"/>
                  <a:pt x="85768" y="104077"/>
                </a:cubicBezTo>
                <a:cubicBezTo>
                  <a:pt x="85275" y="104077"/>
                  <a:pt x="84772" y="103886"/>
                  <a:pt x="84253" y="103366"/>
                </a:cubicBezTo>
                <a:cubicBezTo>
                  <a:pt x="82883" y="101997"/>
                  <a:pt x="83797" y="100741"/>
                  <a:pt x="84481" y="99485"/>
                </a:cubicBezTo>
                <a:cubicBezTo>
                  <a:pt x="87564" y="93663"/>
                  <a:pt x="90304" y="87840"/>
                  <a:pt x="90989" y="81105"/>
                </a:cubicBezTo>
                <a:cubicBezTo>
                  <a:pt x="91560" y="76196"/>
                  <a:pt x="90418" y="71515"/>
                  <a:pt x="89961" y="66720"/>
                </a:cubicBezTo>
                <a:cubicBezTo>
                  <a:pt x="88820" y="54391"/>
                  <a:pt x="88021" y="42061"/>
                  <a:pt x="85509" y="29960"/>
                </a:cubicBezTo>
                <a:cubicBezTo>
                  <a:pt x="85281" y="28818"/>
                  <a:pt x="85623" y="26992"/>
                  <a:pt x="84253" y="26649"/>
                </a:cubicBezTo>
                <a:cubicBezTo>
                  <a:pt x="84037" y="26616"/>
                  <a:pt x="83820" y="26599"/>
                  <a:pt x="83605" y="26599"/>
                </a:cubicBezTo>
                <a:cubicBezTo>
                  <a:pt x="82348" y="26599"/>
                  <a:pt x="81152" y="27158"/>
                  <a:pt x="80372" y="28133"/>
                </a:cubicBezTo>
                <a:cubicBezTo>
                  <a:pt x="79687" y="28818"/>
                  <a:pt x="79116" y="29617"/>
                  <a:pt x="78659" y="30416"/>
                </a:cubicBezTo>
                <a:cubicBezTo>
                  <a:pt x="74663" y="37609"/>
                  <a:pt x="70668" y="45029"/>
                  <a:pt x="66444" y="52107"/>
                </a:cubicBezTo>
                <a:cubicBezTo>
                  <a:pt x="61649" y="60555"/>
                  <a:pt x="58224" y="69803"/>
                  <a:pt x="56512" y="79278"/>
                </a:cubicBezTo>
                <a:cubicBezTo>
                  <a:pt x="54342" y="90923"/>
                  <a:pt x="58110" y="100627"/>
                  <a:pt x="63475" y="110901"/>
                </a:cubicBezTo>
                <a:cubicBezTo>
                  <a:pt x="63704" y="108618"/>
                  <a:pt x="63590" y="106221"/>
                  <a:pt x="63133" y="103937"/>
                </a:cubicBezTo>
                <a:cubicBezTo>
                  <a:pt x="61991" y="96745"/>
                  <a:pt x="60393" y="89667"/>
                  <a:pt x="61078" y="82361"/>
                </a:cubicBezTo>
                <a:cubicBezTo>
                  <a:pt x="61763" y="74826"/>
                  <a:pt x="63590" y="67405"/>
                  <a:pt x="66444" y="60327"/>
                </a:cubicBezTo>
                <a:cubicBezTo>
                  <a:pt x="69184" y="53477"/>
                  <a:pt x="73522" y="47541"/>
                  <a:pt x="76947" y="40805"/>
                </a:cubicBezTo>
                <a:cubicBezTo>
                  <a:pt x="77403" y="40120"/>
                  <a:pt x="77860" y="39435"/>
                  <a:pt x="78545" y="38865"/>
                </a:cubicBezTo>
                <a:cubicBezTo>
                  <a:pt x="79164" y="38431"/>
                  <a:pt x="79850" y="38233"/>
                  <a:pt x="80548" y="38233"/>
                </a:cubicBezTo>
                <a:cubicBezTo>
                  <a:pt x="81138" y="38233"/>
                  <a:pt x="81737" y="38375"/>
                  <a:pt x="82312" y="38636"/>
                </a:cubicBezTo>
                <a:cubicBezTo>
                  <a:pt x="83454" y="39093"/>
                  <a:pt x="83568" y="40234"/>
                  <a:pt x="83454" y="41376"/>
                </a:cubicBezTo>
                <a:cubicBezTo>
                  <a:pt x="83226" y="43431"/>
                  <a:pt x="83112" y="45600"/>
                  <a:pt x="82883" y="47769"/>
                </a:cubicBezTo>
                <a:cubicBezTo>
                  <a:pt x="82664" y="50476"/>
                  <a:pt x="82397" y="51589"/>
                  <a:pt x="81153" y="51589"/>
                </a:cubicBezTo>
                <a:cubicBezTo>
                  <a:pt x="80456" y="51589"/>
                  <a:pt x="79451" y="51239"/>
                  <a:pt x="77974" y="50623"/>
                </a:cubicBezTo>
                <a:cubicBezTo>
                  <a:pt x="77289" y="53249"/>
                  <a:pt x="76604" y="55875"/>
                  <a:pt x="76033" y="58615"/>
                </a:cubicBezTo>
                <a:cubicBezTo>
                  <a:pt x="72837" y="72771"/>
                  <a:pt x="68385" y="86813"/>
                  <a:pt x="70668" y="101654"/>
                </a:cubicBezTo>
                <a:cubicBezTo>
                  <a:pt x="71010" y="104051"/>
                  <a:pt x="71124" y="106449"/>
                  <a:pt x="71239" y="108846"/>
                </a:cubicBezTo>
                <a:cubicBezTo>
                  <a:pt x="71581" y="112385"/>
                  <a:pt x="70211" y="115810"/>
                  <a:pt x="67585" y="118093"/>
                </a:cubicBezTo>
                <a:cubicBezTo>
                  <a:pt x="58224" y="126770"/>
                  <a:pt x="48748" y="135560"/>
                  <a:pt x="40072" y="144922"/>
                </a:cubicBezTo>
                <a:cubicBezTo>
                  <a:pt x="38836" y="146253"/>
                  <a:pt x="37837" y="148931"/>
                  <a:pt x="35889" y="148931"/>
                </a:cubicBezTo>
                <a:cubicBezTo>
                  <a:pt x="35498" y="148931"/>
                  <a:pt x="35069" y="148823"/>
                  <a:pt x="34592" y="148575"/>
                </a:cubicBezTo>
                <a:cubicBezTo>
                  <a:pt x="31738" y="147205"/>
                  <a:pt x="32994" y="143894"/>
                  <a:pt x="33336" y="141497"/>
                </a:cubicBezTo>
                <a:cubicBezTo>
                  <a:pt x="34821" y="127569"/>
                  <a:pt x="34478" y="113641"/>
                  <a:pt x="32537" y="99942"/>
                </a:cubicBezTo>
                <a:cubicBezTo>
                  <a:pt x="30368" y="85443"/>
                  <a:pt x="25916" y="71515"/>
                  <a:pt x="25003" y="56674"/>
                </a:cubicBezTo>
                <a:cubicBezTo>
                  <a:pt x="20779" y="58044"/>
                  <a:pt x="17468" y="59870"/>
                  <a:pt x="16212" y="64437"/>
                </a:cubicBezTo>
                <a:cubicBezTo>
                  <a:pt x="14842" y="69460"/>
                  <a:pt x="12787" y="74255"/>
                  <a:pt x="10961" y="79164"/>
                </a:cubicBezTo>
                <a:cubicBezTo>
                  <a:pt x="4682" y="96060"/>
                  <a:pt x="1" y="113299"/>
                  <a:pt x="914" y="131565"/>
                </a:cubicBezTo>
                <a:cubicBezTo>
                  <a:pt x="1371" y="139670"/>
                  <a:pt x="1713" y="147776"/>
                  <a:pt x="5252" y="155196"/>
                </a:cubicBezTo>
                <a:cubicBezTo>
                  <a:pt x="7878" y="160790"/>
                  <a:pt x="9933" y="166841"/>
                  <a:pt x="15984" y="170152"/>
                </a:cubicBezTo>
                <a:cubicBezTo>
                  <a:pt x="17468" y="170837"/>
                  <a:pt x="17810" y="172892"/>
                  <a:pt x="16783" y="174147"/>
                </a:cubicBezTo>
                <a:cubicBezTo>
                  <a:pt x="15870" y="175517"/>
                  <a:pt x="15527" y="177230"/>
                  <a:pt x="15755" y="178828"/>
                </a:cubicBezTo>
                <a:cubicBezTo>
                  <a:pt x="15870" y="183509"/>
                  <a:pt x="15185" y="188075"/>
                  <a:pt x="13929" y="192528"/>
                </a:cubicBezTo>
                <a:cubicBezTo>
                  <a:pt x="13130" y="195496"/>
                  <a:pt x="11531" y="198236"/>
                  <a:pt x="11531" y="201432"/>
                </a:cubicBezTo>
                <a:lnTo>
                  <a:pt x="12901" y="201432"/>
                </a:lnTo>
                <a:cubicBezTo>
                  <a:pt x="17239" y="193669"/>
                  <a:pt x="22491" y="186477"/>
                  <a:pt x="27172" y="178942"/>
                </a:cubicBezTo>
                <a:cubicBezTo>
                  <a:pt x="28208" y="177353"/>
                  <a:pt x="29203" y="176558"/>
                  <a:pt x="30459" y="176558"/>
                </a:cubicBezTo>
                <a:cubicBezTo>
                  <a:pt x="31279" y="176558"/>
                  <a:pt x="32210" y="176896"/>
                  <a:pt x="33336" y="177572"/>
                </a:cubicBezTo>
                <a:cubicBezTo>
                  <a:pt x="44234" y="183800"/>
                  <a:pt x="55720" y="186501"/>
                  <a:pt x="67852" y="186501"/>
                </a:cubicBezTo>
                <a:cubicBezTo>
                  <a:pt x="70844" y="186501"/>
                  <a:pt x="73875" y="186336"/>
                  <a:pt x="76947" y="186020"/>
                </a:cubicBezTo>
                <a:cubicBezTo>
                  <a:pt x="97268" y="183851"/>
                  <a:pt x="117475" y="180997"/>
                  <a:pt x="137910" y="179856"/>
                </a:cubicBezTo>
                <a:cubicBezTo>
                  <a:pt x="140079" y="179856"/>
                  <a:pt x="142134" y="179285"/>
                  <a:pt x="144075" y="178371"/>
                </a:cubicBezTo>
                <a:cubicBezTo>
                  <a:pt x="145445" y="177686"/>
                  <a:pt x="146130" y="177001"/>
                  <a:pt x="144645" y="175517"/>
                </a:cubicBezTo>
                <a:cubicBezTo>
                  <a:pt x="142248" y="173120"/>
                  <a:pt x="139508" y="171065"/>
                  <a:pt x="136311" y="169695"/>
                </a:cubicBezTo>
                <a:cubicBezTo>
                  <a:pt x="122269" y="164101"/>
                  <a:pt x="107314" y="161475"/>
                  <a:pt x="92930" y="157023"/>
                </a:cubicBezTo>
                <a:cubicBezTo>
                  <a:pt x="86080" y="155082"/>
                  <a:pt x="79002" y="153941"/>
                  <a:pt x="71924" y="153712"/>
                </a:cubicBezTo>
                <a:cubicBezTo>
                  <a:pt x="70686" y="153644"/>
                  <a:pt x="69452" y="153612"/>
                  <a:pt x="68221" y="153612"/>
                </a:cubicBezTo>
                <a:cubicBezTo>
                  <a:pt x="59116" y="153612"/>
                  <a:pt x="50178" y="155381"/>
                  <a:pt x="41328" y="157594"/>
                </a:cubicBezTo>
                <a:cubicBezTo>
                  <a:pt x="40874" y="157788"/>
                  <a:pt x="40403" y="157881"/>
                  <a:pt x="39941" y="157881"/>
                </a:cubicBezTo>
                <a:cubicBezTo>
                  <a:pt x="38776" y="157881"/>
                  <a:pt x="37676" y="157287"/>
                  <a:pt x="37104" y="156224"/>
                </a:cubicBezTo>
                <a:cubicBezTo>
                  <a:pt x="35962" y="154511"/>
                  <a:pt x="37332" y="153484"/>
                  <a:pt x="38245" y="152571"/>
                </a:cubicBezTo>
                <a:cubicBezTo>
                  <a:pt x="46237" y="144123"/>
                  <a:pt x="54457" y="135789"/>
                  <a:pt x="62448" y="127341"/>
                </a:cubicBezTo>
                <a:cubicBezTo>
                  <a:pt x="63292" y="126437"/>
                  <a:pt x="64072" y="126010"/>
                  <a:pt x="64889" y="126010"/>
                </a:cubicBezTo>
                <a:cubicBezTo>
                  <a:pt x="65620" y="126010"/>
                  <a:pt x="66380" y="126351"/>
                  <a:pt x="67243" y="126998"/>
                </a:cubicBezTo>
                <a:cubicBezTo>
                  <a:pt x="69640" y="128825"/>
                  <a:pt x="72266" y="130195"/>
                  <a:pt x="75120" y="131108"/>
                </a:cubicBezTo>
                <a:cubicBezTo>
                  <a:pt x="94496" y="137632"/>
                  <a:pt x="114702" y="141000"/>
                  <a:pt x="135030" y="141000"/>
                </a:cubicBezTo>
                <a:cubicBezTo>
                  <a:pt x="138537" y="141000"/>
                  <a:pt x="142048" y="140899"/>
                  <a:pt x="145559" y="140698"/>
                </a:cubicBezTo>
                <a:cubicBezTo>
                  <a:pt x="153322" y="139899"/>
                  <a:pt x="160857" y="137958"/>
                  <a:pt x="167820" y="134647"/>
                </a:cubicBezTo>
                <a:cubicBezTo>
                  <a:pt x="170560" y="133391"/>
                  <a:pt x="170218" y="132135"/>
                  <a:pt x="168391" y="130537"/>
                </a:cubicBezTo>
                <a:cubicBezTo>
                  <a:pt x="167592" y="129852"/>
                  <a:pt x="166679" y="129167"/>
                  <a:pt x="165766" y="128596"/>
                </a:cubicBezTo>
                <a:cubicBezTo>
                  <a:pt x="159258" y="124601"/>
                  <a:pt x="152637" y="120605"/>
                  <a:pt x="146244" y="116267"/>
                </a:cubicBezTo>
                <a:cubicBezTo>
                  <a:pt x="134503" y="108114"/>
                  <a:pt x="120588" y="103790"/>
                  <a:pt x="106372" y="103790"/>
                </a:cubicBezTo>
                <a:cubicBezTo>
                  <a:pt x="105660" y="103790"/>
                  <a:pt x="104946" y="103801"/>
                  <a:pt x="104232" y="103823"/>
                </a:cubicBezTo>
                <a:cubicBezTo>
                  <a:pt x="103657" y="103823"/>
                  <a:pt x="103031" y="103926"/>
                  <a:pt x="102440" y="103926"/>
                </a:cubicBezTo>
                <a:cubicBezTo>
                  <a:pt x="101504" y="103926"/>
                  <a:pt x="100656" y="103668"/>
                  <a:pt x="100236" y="102339"/>
                </a:cubicBezTo>
                <a:cubicBezTo>
                  <a:pt x="99551" y="100284"/>
                  <a:pt x="101378" y="99599"/>
                  <a:pt x="102862" y="98686"/>
                </a:cubicBezTo>
                <a:cubicBezTo>
                  <a:pt x="111196" y="93548"/>
                  <a:pt x="119758" y="88639"/>
                  <a:pt x="128434" y="83959"/>
                </a:cubicBezTo>
                <a:cubicBezTo>
                  <a:pt x="131305" y="82375"/>
                  <a:pt x="133339" y="81499"/>
                  <a:pt x="135094" y="81499"/>
                </a:cubicBezTo>
                <a:cubicBezTo>
                  <a:pt x="137387" y="81499"/>
                  <a:pt x="139205" y="82994"/>
                  <a:pt x="141791" y="86356"/>
                </a:cubicBezTo>
                <a:cubicBezTo>
                  <a:pt x="148527" y="95147"/>
                  <a:pt x="158117" y="101197"/>
                  <a:pt x="168962" y="103366"/>
                </a:cubicBezTo>
                <a:cubicBezTo>
                  <a:pt x="179537" y="105444"/>
                  <a:pt x="190112" y="107677"/>
                  <a:pt x="200880" y="107677"/>
                </a:cubicBezTo>
                <a:cubicBezTo>
                  <a:pt x="203132" y="107677"/>
                  <a:pt x="205393" y="107579"/>
                  <a:pt x="207663" y="107362"/>
                </a:cubicBezTo>
                <a:cubicBezTo>
                  <a:pt x="212116" y="106906"/>
                  <a:pt x="214970" y="104508"/>
                  <a:pt x="217139" y="100741"/>
                </a:cubicBezTo>
                <a:cubicBezTo>
                  <a:pt x="218395" y="98457"/>
                  <a:pt x="217824" y="97202"/>
                  <a:pt x="216226" y="95489"/>
                </a:cubicBezTo>
                <a:cubicBezTo>
                  <a:pt x="205038" y="84301"/>
                  <a:pt x="191795" y="78136"/>
                  <a:pt x="175812" y="78022"/>
                </a:cubicBezTo>
                <a:cubicBezTo>
                  <a:pt x="168277" y="77908"/>
                  <a:pt x="160857" y="77452"/>
                  <a:pt x="153322" y="77223"/>
                </a:cubicBezTo>
                <a:cubicBezTo>
                  <a:pt x="152180" y="77109"/>
                  <a:pt x="150924" y="77223"/>
                  <a:pt x="150468" y="75739"/>
                </a:cubicBezTo>
                <a:cubicBezTo>
                  <a:pt x="150239" y="74369"/>
                  <a:pt x="151039" y="72999"/>
                  <a:pt x="152408" y="72657"/>
                </a:cubicBezTo>
                <a:lnTo>
                  <a:pt x="154349" y="71743"/>
                </a:lnTo>
                <a:cubicBezTo>
                  <a:pt x="163939" y="67291"/>
                  <a:pt x="173643" y="63067"/>
                  <a:pt x="183118" y="58501"/>
                </a:cubicBezTo>
                <a:cubicBezTo>
                  <a:pt x="184919" y="57600"/>
                  <a:pt x="186878" y="57141"/>
                  <a:pt x="188829" y="57141"/>
                </a:cubicBezTo>
                <a:cubicBezTo>
                  <a:pt x="190588" y="57141"/>
                  <a:pt x="192340" y="57514"/>
                  <a:pt x="193964" y="58272"/>
                </a:cubicBezTo>
                <a:cubicBezTo>
                  <a:pt x="202983" y="62040"/>
                  <a:pt x="212572" y="64323"/>
                  <a:pt x="222276" y="64894"/>
                </a:cubicBezTo>
                <a:cubicBezTo>
                  <a:pt x="225117" y="65105"/>
                  <a:pt x="227957" y="65209"/>
                  <a:pt x="230793" y="65209"/>
                </a:cubicBezTo>
                <a:cubicBezTo>
                  <a:pt x="247899" y="65209"/>
                  <a:pt x="264814" y="61393"/>
                  <a:pt x="280385" y="54048"/>
                </a:cubicBezTo>
                <a:cubicBezTo>
                  <a:pt x="281184" y="53706"/>
                  <a:pt x="282212" y="53477"/>
                  <a:pt x="282212" y="52107"/>
                </a:cubicBezTo>
                <a:lnTo>
                  <a:pt x="281184" y="52107"/>
                </a:lnTo>
                <a:cubicBezTo>
                  <a:pt x="279988" y="52261"/>
                  <a:pt x="279104" y="52373"/>
                  <a:pt x="278466" y="52373"/>
                </a:cubicBezTo>
                <a:cubicBezTo>
                  <a:pt x="276728" y="52373"/>
                  <a:pt x="276802" y="51543"/>
                  <a:pt x="277303" y="48454"/>
                </a:cubicBezTo>
                <a:cubicBezTo>
                  <a:pt x="277531" y="47313"/>
                  <a:pt x="277189" y="46970"/>
                  <a:pt x="276275" y="46628"/>
                </a:cubicBezTo>
                <a:cubicBezTo>
                  <a:pt x="266627" y="42961"/>
                  <a:pt x="256978" y="39784"/>
                  <a:pt x="246709" y="39784"/>
                </a:cubicBezTo>
                <a:cubicBezTo>
                  <a:pt x="244828" y="39784"/>
                  <a:pt x="242926" y="39891"/>
                  <a:pt x="240999" y="40120"/>
                </a:cubicBezTo>
                <a:cubicBezTo>
                  <a:pt x="228555" y="41719"/>
                  <a:pt x="216454" y="44687"/>
                  <a:pt x="204695" y="49025"/>
                </a:cubicBezTo>
                <a:cubicBezTo>
                  <a:pt x="204020" y="49270"/>
                  <a:pt x="203312" y="49615"/>
                  <a:pt x="202642" y="49615"/>
                </a:cubicBezTo>
                <a:cubicBezTo>
                  <a:pt x="202065" y="49615"/>
                  <a:pt x="201517" y="49360"/>
                  <a:pt x="201042" y="48568"/>
                </a:cubicBezTo>
                <a:cubicBezTo>
                  <a:pt x="200014" y="47084"/>
                  <a:pt x="200814" y="45828"/>
                  <a:pt x="201727" y="44687"/>
                </a:cubicBezTo>
                <a:cubicBezTo>
                  <a:pt x="202184" y="44230"/>
                  <a:pt x="202640" y="43659"/>
                  <a:pt x="203211" y="43203"/>
                </a:cubicBezTo>
                <a:cubicBezTo>
                  <a:pt x="208919" y="37837"/>
                  <a:pt x="213372" y="31101"/>
                  <a:pt x="215769" y="23681"/>
                </a:cubicBezTo>
                <a:cubicBezTo>
                  <a:pt x="217824" y="17744"/>
                  <a:pt x="218966" y="11694"/>
                  <a:pt x="219308" y="5529"/>
                </a:cubicBezTo>
                <a:cubicBezTo>
                  <a:pt x="219650" y="3474"/>
                  <a:pt x="218623" y="1419"/>
                  <a:pt x="216796" y="392"/>
                </a:cubicBezTo>
                <a:cubicBezTo>
                  <a:pt x="216270" y="128"/>
                  <a:pt x="215693" y="0"/>
                  <a:pt x="21511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4"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5"/>
          <p:cNvSpPr txBox="1"/>
          <p:nvPr>
            <p:ph type="title"/>
          </p:nvPr>
        </p:nvSpPr>
        <p:spPr>
          <a:xfrm>
            <a:off x="1286000" y="2619831"/>
            <a:ext cx="1994700" cy="31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69" name="Google Shape;369;p15"/>
          <p:cNvSpPr txBox="1"/>
          <p:nvPr>
            <p:ph idx="1" type="subTitle"/>
          </p:nvPr>
        </p:nvSpPr>
        <p:spPr>
          <a:xfrm>
            <a:off x="1337600" y="3291841"/>
            <a:ext cx="1891500" cy="6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0" name="Google Shape;370;p15"/>
          <p:cNvSpPr txBox="1"/>
          <p:nvPr>
            <p:ph idx="2" type="title"/>
          </p:nvPr>
        </p:nvSpPr>
        <p:spPr>
          <a:xfrm>
            <a:off x="711725" y="445025"/>
            <a:ext cx="7720500" cy="49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6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371" name="Google Shape;371;p15"/>
          <p:cNvSpPr txBox="1"/>
          <p:nvPr>
            <p:ph idx="3" type="title"/>
          </p:nvPr>
        </p:nvSpPr>
        <p:spPr>
          <a:xfrm>
            <a:off x="3574650" y="2619831"/>
            <a:ext cx="1994700" cy="31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2" name="Google Shape;372;p15"/>
          <p:cNvSpPr txBox="1"/>
          <p:nvPr>
            <p:ph idx="4" type="subTitle"/>
          </p:nvPr>
        </p:nvSpPr>
        <p:spPr>
          <a:xfrm>
            <a:off x="3626250" y="3291841"/>
            <a:ext cx="1891500" cy="6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3" name="Google Shape;373;p15"/>
          <p:cNvSpPr txBox="1"/>
          <p:nvPr>
            <p:ph idx="5" type="title"/>
          </p:nvPr>
        </p:nvSpPr>
        <p:spPr>
          <a:xfrm>
            <a:off x="5863300" y="2619831"/>
            <a:ext cx="1994700" cy="31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4" name="Google Shape;374;p15"/>
          <p:cNvSpPr txBox="1"/>
          <p:nvPr>
            <p:ph idx="6" type="subTitle"/>
          </p:nvPr>
        </p:nvSpPr>
        <p:spPr>
          <a:xfrm>
            <a:off x="5914900" y="3291841"/>
            <a:ext cx="1891500" cy="6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5" name="Google Shape;375;p15"/>
          <p:cNvSpPr/>
          <p:nvPr/>
        </p:nvSpPr>
        <p:spPr>
          <a:xfrm>
            <a:off x="7261475" y="1043625"/>
            <a:ext cx="328847" cy="327700"/>
          </a:xfrm>
          <a:custGeom>
            <a:rect b="b" l="l" r="r" t="t"/>
            <a:pathLst>
              <a:path extrusionOk="0" h="3713" w="3726">
                <a:moveTo>
                  <a:pt x="1880" y="1"/>
                </a:moveTo>
                <a:cubicBezTo>
                  <a:pt x="1854" y="1"/>
                  <a:pt x="1828" y="15"/>
                  <a:pt x="1817" y="44"/>
                </a:cubicBezTo>
                <a:cubicBezTo>
                  <a:pt x="1805" y="216"/>
                  <a:pt x="1794" y="389"/>
                  <a:pt x="1794" y="573"/>
                </a:cubicBezTo>
                <a:cubicBezTo>
                  <a:pt x="1782" y="745"/>
                  <a:pt x="1782" y="918"/>
                  <a:pt x="1794" y="1090"/>
                </a:cubicBezTo>
                <a:cubicBezTo>
                  <a:pt x="1800" y="1136"/>
                  <a:pt x="1837" y="1159"/>
                  <a:pt x="1874" y="1159"/>
                </a:cubicBezTo>
                <a:cubicBezTo>
                  <a:pt x="1912" y="1159"/>
                  <a:pt x="1949" y="1136"/>
                  <a:pt x="1955" y="1090"/>
                </a:cubicBezTo>
                <a:cubicBezTo>
                  <a:pt x="1966" y="918"/>
                  <a:pt x="1966" y="745"/>
                  <a:pt x="1955" y="573"/>
                </a:cubicBezTo>
                <a:cubicBezTo>
                  <a:pt x="1966" y="389"/>
                  <a:pt x="1955" y="216"/>
                  <a:pt x="1943" y="44"/>
                </a:cubicBezTo>
                <a:cubicBezTo>
                  <a:pt x="1932" y="15"/>
                  <a:pt x="1906" y="1"/>
                  <a:pt x="1880" y="1"/>
                </a:cubicBezTo>
                <a:close/>
                <a:moveTo>
                  <a:pt x="634" y="510"/>
                </a:moveTo>
                <a:cubicBezTo>
                  <a:pt x="574" y="510"/>
                  <a:pt x="518" y="587"/>
                  <a:pt x="564" y="642"/>
                </a:cubicBezTo>
                <a:cubicBezTo>
                  <a:pt x="679" y="780"/>
                  <a:pt x="794" y="895"/>
                  <a:pt x="932" y="1021"/>
                </a:cubicBezTo>
                <a:cubicBezTo>
                  <a:pt x="1047" y="1136"/>
                  <a:pt x="1185" y="1263"/>
                  <a:pt x="1323" y="1366"/>
                </a:cubicBezTo>
                <a:cubicBezTo>
                  <a:pt x="1331" y="1373"/>
                  <a:pt x="1341" y="1376"/>
                  <a:pt x="1350" y="1376"/>
                </a:cubicBezTo>
                <a:cubicBezTo>
                  <a:pt x="1391" y="1376"/>
                  <a:pt x="1431" y="1323"/>
                  <a:pt x="1403" y="1286"/>
                </a:cubicBezTo>
                <a:cubicBezTo>
                  <a:pt x="1346" y="1217"/>
                  <a:pt x="1288" y="1148"/>
                  <a:pt x="1231" y="1090"/>
                </a:cubicBezTo>
                <a:cubicBezTo>
                  <a:pt x="1173" y="1021"/>
                  <a:pt x="1116" y="964"/>
                  <a:pt x="1047" y="895"/>
                </a:cubicBezTo>
                <a:cubicBezTo>
                  <a:pt x="932" y="768"/>
                  <a:pt x="805" y="642"/>
                  <a:pt x="679" y="527"/>
                </a:cubicBezTo>
                <a:cubicBezTo>
                  <a:pt x="665" y="515"/>
                  <a:pt x="649" y="510"/>
                  <a:pt x="634" y="510"/>
                </a:cubicBezTo>
                <a:close/>
                <a:moveTo>
                  <a:pt x="3144" y="529"/>
                </a:moveTo>
                <a:cubicBezTo>
                  <a:pt x="3135" y="529"/>
                  <a:pt x="3125" y="532"/>
                  <a:pt x="3116" y="538"/>
                </a:cubicBezTo>
                <a:cubicBezTo>
                  <a:pt x="3047" y="584"/>
                  <a:pt x="2978" y="642"/>
                  <a:pt x="2921" y="711"/>
                </a:cubicBezTo>
                <a:lnTo>
                  <a:pt x="2725" y="883"/>
                </a:lnTo>
                <a:cubicBezTo>
                  <a:pt x="2599" y="998"/>
                  <a:pt x="2472" y="1125"/>
                  <a:pt x="2357" y="1251"/>
                </a:cubicBezTo>
                <a:cubicBezTo>
                  <a:pt x="2330" y="1316"/>
                  <a:pt x="2376" y="1380"/>
                  <a:pt x="2430" y="1380"/>
                </a:cubicBezTo>
                <a:cubicBezTo>
                  <a:pt x="2444" y="1380"/>
                  <a:pt x="2458" y="1376"/>
                  <a:pt x="2472" y="1366"/>
                </a:cubicBezTo>
                <a:lnTo>
                  <a:pt x="2472" y="1378"/>
                </a:lnTo>
                <a:cubicBezTo>
                  <a:pt x="2610" y="1251"/>
                  <a:pt x="2725" y="1136"/>
                  <a:pt x="2852" y="1010"/>
                </a:cubicBezTo>
                <a:cubicBezTo>
                  <a:pt x="2978" y="883"/>
                  <a:pt x="3093" y="757"/>
                  <a:pt x="3197" y="619"/>
                </a:cubicBezTo>
                <a:cubicBezTo>
                  <a:pt x="3225" y="582"/>
                  <a:pt x="3185" y="529"/>
                  <a:pt x="3144" y="529"/>
                </a:cubicBezTo>
                <a:close/>
                <a:moveTo>
                  <a:pt x="352" y="1760"/>
                </a:moveTo>
                <a:cubicBezTo>
                  <a:pt x="265" y="1760"/>
                  <a:pt x="178" y="1763"/>
                  <a:pt x="92" y="1769"/>
                </a:cubicBezTo>
                <a:cubicBezTo>
                  <a:pt x="0" y="1780"/>
                  <a:pt x="0" y="1918"/>
                  <a:pt x="92" y="1930"/>
                </a:cubicBezTo>
                <a:cubicBezTo>
                  <a:pt x="178" y="1935"/>
                  <a:pt x="265" y="1938"/>
                  <a:pt x="352" y="1938"/>
                </a:cubicBezTo>
                <a:cubicBezTo>
                  <a:pt x="440" y="1938"/>
                  <a:pt x="529" y="1935"/>
                  <a:pt x="621" y="1930"/>
                </a:cubicBezTo>
                <a:cubicBezTo>
                  <a:pt x="672" y="1933"/>
                  <a:pt x="722" y="1935"/>
                  <a:pt x="773" y="1935"/>
                </a:cubicBezTo>
                <a:cubicBezTo>
                  <a:pt x="895" y="1935"/>
                  <a:pt x="1017" y="1926"/>
                  <a:pt x="1139" y="1918"/>
                </a:cubicBezTo>
                <a:cubicBezTo>
                  <a:pt x="1196" y="1895"/>
                  <a:pt x="1196" y="1815"/>
                  <a:pt x="1139" y="1792"/>
                </a:cubicBezTo>
                <a:cubicBezTo>
                  <a:pt x="966" y="1769"/>
                  <a:pt x="794" y="1769"/>
                  <a:pt x="621" y="1769"/>
                </a:cubicBezTo>
                <a:cubicBezTo>
                  <a:pt x="529" y="1763"/>
                  <a:pt x="440" y="1760"/>
                  <a:pt x="352" y="1760"/>
                </a:cubicBezTo>
                <a:close/>
                <a:moveTo>
                  <a:pt x="2904" y="1760"/>
                </a:moveTo>
                <a:cubicBezTo>
                  <a:pt x="2817" y="1760"/>
                  <a:pt x="2731" y="1763"/>
                  <a:pt x="2645" y="1769"/>
                </a:cubicBezTo>
                <a:cubicBezTo>
                  <a:pt x="2553" y="1780"/>
                  <a:pt x="2553" y="1918"/>
                  <a:pt x="2645" y="1930"/>
                </a:cubicBezTo>
                <a:cubicBezTo>
                  <a:pt x="2731" y="1935"/>
                  <a:pt x="2817" y="1938"/>
                  <a:pt x="2904" y="1938"/>
                </a:cubicBezTo>
                <a:cubicBezTo>
                  <a:pt x="2990" y="1938"/>
                  <a:pt x="3076" y="1935"/>
                  <a:pt x="3162" y="1930"/>
                </a:cubicBezTo>
                <a:cubicBezTo>
                  <a:pt x="3335" y="1930"/>
                  <a:pt x="3519" y="1930"/>
                  <a:pt x="3691" y="1907"/>
                </a:cubicBezTo>
                <a:cubicBezTo>
                  <a:pt x="3726" y="1884"/>
                  <a:pt x="3726" y="1826"/>
                  <a:pt x="3691" y="1803"/>
                </a:cubicBezTo>
                <a:lnTo>
                  <a:pt x="3691" y="1792"/>
                </a:lnTo>
                <a:cubicBezTo>
                  <a:pt x="3519" y="1769"/>
                  <a:pt x="3335" y="1769"/>
                  <a:pt x="3162" y="1769"/>
                </a:cubicBezTo>
                <a:cubicBezTo>
                  <a:pt x="3076" y="1763"/>
                  <a:pt x="2990" y="1760"/>
                  <a:pt x="2904" y="1760"/>
                </a:cubicBezTo>
                <a:close/>
                <a:moveTo>
                  <a:pt x="2428" y="2315"/>
                </a:moveTo>
                <a:cubicBezTo>
                  <a:pt x="2368" y="2315"/>
                  <a:pt x="2312" y="2392"/>
                  <a:pt x="2357" y="2447"/>
                </a:cubicBezTo>
                <a:cubicBezTo>
                  <a:pt x="2472" y="2574"/>
                  <a:pt x="2599" y="2700"/>
                  <a:pt x="2725" y="2815"/>
                </a:cubicBezTo>
                <a:cubicBezTo>
                  <a:pt x="2852" y="2942"/>
                  <a:pt x="2978" y="3068"/>
                  <a:pt x="3116" y="3172"/>
                </a:cubicBezTo>
                <a:cubicBezTo>
                  <a:pt x="3125" y="3178"/>
                  <a:pt x="3135" y="3181"/>
                  <a:pt x="3144" y="3181"/>
                </a:cubicBezTo>
                <a:cubicBezTo>
                  <a:pt x="3185" y="3181"/>
                  <a:pt x="3225" y="3128"/>
                  <a:pt x="3197" y="3091"/>
                </a:cubicBezTo>
                <a:cubicBezTo>
                  <a:pt x="3151" y="3022"/>
                  <a:pt x="3093" y="2953"/>
                  <a:pt x="3024" y="2896"/>
                </a:cubicBezTo>
                <a:lnTo>
                  <a:pt x="2852" y="2700"/>
                </a:lnTo>
                <a:cubicBezTo>
                  <a:pt x="2725" y="2574"/>
                  <a:pt x="2610" y="2447"/>
                  <a:pt x="2472" y="2332"/>
                </a:cubicBezTo>
                <a:cubicBezTo>
                  <a:pt x="2458" y="2320"/>
                  <a:pt x="2443" y="2315"/>
                  <a:pt x="2428" y="2315"/>
                </a:cubicBezTo>
                <a:close/>
                <a:moveTo>
                  <a:pt x="1345" y="2334"/>
                </a:moveTo>
                <a:cubicBezTo>
                  <a:pt x="1337" y="2334"/>
                  <a:pt x="1329" y="2337"/>
                  <a:pt x="1323" y="2344"/>
                </a:cubicBezTo>
                <a:lnTo>
                  <a:pt x="1311" y="2344"/>
                </a:lnTo>
                <a:cubicBezTo>
                  <a:pt x="1242" y="2390"/>
                  <a:pt x="1173" y="2447"/>
                  <a:pt x="1116" y="2516"/>
                </a:cubicBezTo>
                <a:lnTo>
                  <a:pt x="932" y="2689"/>
                </a:lnTo>
                <a:cubicBezTo>
                  <a:pt x="794" y="2804"/>
                  <a:pt x="679" y="2930"/>
                  <a:pt x="564" y="3057"/>
                </a:cubicBezTo>
                <a:cubicBezTo>
                  <a:pt x="510" y="3119"/>
                  <a:pt x="560" y="3194"/>
                  <a:pt x="622" y="3194"/>
                </a:cubicBezTo>
                <a:cubicBezTo>
                  <a:pt x="640" y="3194"/>
                  <a:pt x="660" y="3187"/>
                  <a:pt x="679" y="3172"/>
                </a:cubicBezTo>
                <a:cubicBezTo>
                  <a:pt x="805" y="3057"/>
                  <a:pt x="932" y="2942"/>
                  <a:pt x="1047" y="2804"/>
                </a:cubicBezTo>
                <a:cubicBezTo>
                  <a:pt x="1173" y="2689"/>
                  <a:pt x="1288" y="2562"/>
                  <a:pt x="1392" y="2424"/>
                </a:cubicBezTo>
                <a:cubicBezTo>
                  <a:pt x="1420" y="2387"/>
                  <a:pt x="1379" y="2334"/>
                  <a:pt x="1345" y="2334"/>
                </a:cubicBezTo>
                <a:close/>
                <a:moveTo>
                  <a:pt x="1880" y="2554"/>
                </a:moveTo>
                <a:cubicBezTo>
                  <a:pt x="1854" y="2554"/>
                  <a:pt x="1828" y="2568"/>
                  <a:pt x="1817" y="2597"/>
                </a:cubicBezTo>
                <a:cubicBezTo>
                  <a:pt x="1805" y="2769"/>
                  <a:pt x="1794" y="2942"/>
                  <a:pt x="1794" y="3114"/>
                </a:cubicBezTo>
                <a:cubicBezTo>
                  <a:pt x="1782" y="3298"/>
                  <a:pt x="1782" y="3471"/>
                  <a:pt x="1794" y="3643"/>
                </a:cubicBezTo>
                <a:cubicBezTo>
                  <a:pt x="1800" y="3689"/>
                  <a:pt x="1837" y="3712"/>
                  <a:pt x="1874" y="3712"/>
                </a:cubicBezTo>
                <a:cubicBezTo>
                  <a:pt x="1912" y="3712"/>
                  <a:pt x="1949" y="3689"/>
                  <a:pt x="1955" y="3643"/>
                </a:cubicBezTo>
                <a:cubicBezTo>
                  <a:pt x="1966" y="3471"/>
                  <a:pt x="1966" y="3298"/>
                  <a:pt x="1955" y="3114"/>
                </a:cubicBezTo>
                <a:cubicBezTo>
                  <a:pt x="1966" y="2942"/>
                  <a:pt x="1955" y="2769"/>
                  <a:pt x="1943" y="2597"/>
                </a:cubicBezTo>
                <a:cubicBezTo>
                  <a:pt x="1932" y="2568"/>
                  <a:pt x="1906" y="2554"/>
                  <a:pt x="1880" y="2554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15"/>
          <p:cNvSpPr/>
          <p:nvPr/>
        </p:nvSpPr>
        <p:spPr>
          <a:xfrm>
            <a:off x="615988" y="2065825"/>
            <a:ext cx="328847" cy="327700"/>
          </a:xfrm>
          <a:custGeom>
            <a:rect b="b" l="l" r="r" t="t"/>
            <a:pathLst>
              <a:path extrusionOk="0" h="3713" w="3726">
                <a:moveTo>
                  <a:pt x="1880" y="1"/>
                </a:moveTo>
                <a:cubicBezTo>
                  <a:pt x="1854" y="1"/>
                  <a:pt x="1828" y="15"/>
                  <a:pt x="1817" y="44"/>
                </a:cubicBezTo>
                <a:cubicBezTo>
                  <a:pt x="1805" y="216"/>
                  <a:pt x="1794" y="389"/>
                  <a:pt x="1794" y="573"/>
                </a:cubicBezTo>
                <a:cubicBezTo>
                  <a:pt x="1782" y="745"/>
                  <a:pt x="1782" y="918"/>
                  <a:pt x="1794" y="1090"/>
                </a:cubicBezTo>
                <a:cubicBezTo>
                  <a:pt x="1800" y="1136"/>
                  <a:pt x="1837" y="1159"/>
                  <a:pt x="1874" y="1159"/>
                </a:cubicBezTo>
                <a:cubicBezTo>
                  <a:pt x="1912" y="1159"/>
                  <a:pt x="1949" y="1136"/>
                  <a:pt x="1955" y="1090"/>
                </a:cubicBezTo>
                <a:cubicBezTo>
                  <a:pt x="1966" y="918"/>
                  <a:pt x="1966" y="745"/>
                  <a:pt x="1955" y="573"/>
                </a:cubicBezTo>
                <a:cubicBezTo>
                  <a:pt x="1966" y="389"/>
                  <a:pt x="1955" y="216"/>
                  <a:pt x="1943" y="44"/>
                </a:cubicBezTo>
                <a:cubicBezTo>
                  <a:pt x="1932" y="15"/>
                  <a:pt x="1906" y="1"/>
                  <a:pt x="1880" y="1"/>
                </a:cubicBezTo>
                <a:close/>
                <a:moveTo>
                  <a:pt x="634" y="510"/>
                </a:moveTo>
                <a:cubicBezTo>
                  <a:pt x="574" y="510"/>
                  <a:pt x="518" y="587"/>
                  <a:pt x="564" y="642"/>
                </a:cubicBezTo>
                <a:cubicBezTo>
                  <a:pt x="679" y="780"/>
                  <a:pt x="794" y="895"/>
                  <a:pt x="932" y="1021"/>
                </a:cubicBezTo>
                <a:cubicBezTo>
                  <a:pt x="1047" y="1136"/>
                  <a:pt x="1185" y="1263"/>
                  <a:pt x="1323" y="1366"/>
                </a:cubicBezTo>
                <a:cubicBezTo>
                  <a:pt x="1331" y="1373"/>
                  <a:pt x="1341" y="1376"/>
                  <a:pt x="1350" y="1376"/>
                </a:cubicBezTo>
                <a:cubicBezTo>
                  <a:pt x="1391" y="1376"/>
                  <a:pt x="1431" y="1323"/>
                  <a:pt x="1403" y="1286"/>
                </a:cubicBezTo>
                <a:cubicBezTo>
                  <a:pt x="1346" y="1217"/>
                  <a:pt x="1288" y="1148"/>
                  <a:pt x="1231" y="1090"/>
                </a:cubicBezTo>
                <a:cubicBezTo>
                  <a:pt x="1173" y="1021"/>
                  <a:pt x="1116" y="964"/>
                  <a:pt x="1047" y="895"/>
                </a:cubicBezTo>
                <a:cubicBezTo>
                  <a:pt x="932" y="768"/>
                  <a:pt x="805" y="642"/>
                  <a:pt x="679" y="527"/>
                </a:cubicBezTo>
                <a:cubicBezTo>
                  <a:pt x="665" y="515"/>
                  <a:pt x="649" y="510"/>
                  <a:pt x="634" y="510"/>
                </a:cubicBezTo>
                <a:close/>
                <a:moveTo>
                  <a:pt x="3144" y="529"/>
                </a:moveTo>
                <a:cubicBezTo>
                  <a:pt x="3135" y="529"/>
                  <a:pt x="3125" y="532"/>
                  <a:pt x="3116" y="538"/>
                </a:cubicBezTo>
                <a:cubicBezTo>
                  <a:pt x="3047" y="584"/>
                  <a:pt x="2978" y="642"/>
                  <a:pt x="2921" y="711"/>
                </a:cubicBezTo>
                <a:lnTo>
                  <a:pt x="2725" y="883"/>
                </a:lnTo>
                <a:cubicBezTo>
                  <a:pt x="2599" y="998"/>
                  <a:pt x="2472" y="1125"/>
                  <a:pt x="2357" y="1251"/>
                </a:cubicBezTo>
                <a:cubicBezTo>
                  <a:pt x="2330" y="1316"/>
                  <a:pt x="2376" y="1380"/>
                  <a:pt x="2430" y="1380"/>
                </a:cubicBezTo>
                <a:cubicBezTo>
                  <a:pt x="2444" y="1380"/>
                  <a:pt x="2458" y="1376"/>
                  <a:pt x="2472" y="1366"/>
                </a:cubicBezTo>
                <a:lnTo>
                  <a:pt x="2472" y="1378"/>
                </a:lnTo>
                <a:cubicBezTo>
                  <a:pt x="2610" y="1251"/>
                  <a:pt x="2725" y="1136"/>
                  <a:pt x="2852" y="1010"/>
                </a:cubicBezTo>
                <a:cubicBezTo>
                  <a:pt x="2978" y="883"/>
                  <a:pt x="3093" y="757"/>
                  <a:pt x="3197" y="619"/>
                </a:cubicBezTo>
                <a:cubicBezTo>
                  <a:pt x="3225" y="582"/>
                  <a:pt x="3185" y="529"/>
                  <a:pt x="3144" y="529"/>
                </a:cubicBezTo>
                <a:close/>
                <a:moveTo>
                  <a:pt x="352" y="1760"/>
                </a:moveTo>
                <a:cubicBezTo>
                  <a:pt x="265" y="1760"/>
                  <a:pt x="178" y="1763"/>
                  <a:pt x="92" y="1769"/>
                </a:cubicBezTo>
                <a:cubicBezTo>
                  <a:pt x="0" y="1780"/>
                  <a:pt x="0" y="1918"/>
                  <a:pt x="92" y="1930"/>
                </a:cubicBezTo>
                <a:cubicBezTo>
                  <a:pt x="178" y="1935"/>
                  <a:pt x="265" y="1938"/>
                  <a:pt x="352" y="1938"/>
                </a:cubicBezTo>
                <a:cubicBezTo>
                  <a:pt x="440" y="1938"/>
                  <a:pt x="529" y="1935"/>
                  <a:pt x="621" y="1930"/>
                </a:cubicBezTo>
                <a:cubicBezTo>
                  <a:pt x="672" y="1933"/>
                  <a:pt x="722" y="1935"/>
                  <a:pt x="773" y="1935"/>
                </a:cubicBezTo>
                <a:cubicBezTo>
                  <a:pt x="895" y="1935"/>
                  <a:pt x="1017" y="1926"/>
                  <a:pt x="1139" y="1918"/>
                </a:cubicBezTo>
                <a:cubicBezTo>
                  <a:pt x="1196" y="1895"/>
                  <a:pt x="1196" y="1815"/>
                  <a:pt x="1139" y="1792"/>
                </a:cubicBezTo>
                <a:cubicBezTo>
                  <a:pt x="966" y="1769"/>
                  <a:pt x="794" y="1769"/>
                  <a:pt x="621" y="1769"/>
                </a:cubicBezTo>
                <a:cubicBezTo>
                  <a:pt x="529" y="1763"/>
                  <a:pt x="440" y="1760"/>
                  <a:pt x="352" y="1760"/>
                </a:cubicBezTo>
                <a:close/>
                <a:moveTo>
                  <a:pt x="2904" y="1760"/>
                </a:moveTo>
                <a:cubicBezTo>
                  <a:pt x="2817" y="1760"/>
                  <a:pt x="2731" y="1763"/>
                  <a:pt x="2645" y="1769"/>
                </a:cubicBezTo>
                <a:cubicBezTo>
                  <a:pt x="2553" y="1780"/>
                  <a:pt x="2553" y="1918"/>
                  <a:pt x="2645" y="1930"/>
                </a:cubicBezTo>
                <a:cubicBezTo>
                  <a:pt x="2731" y="1935"/>
                  <a:pt x="2817" y="1938"/>
                  <a:pt x="2904" y="1938"/>
                </a:cubicBezTo>
                <a:cubicBezTo>
                  <a:pt x="2990" y="1938"/>
                  <a:pt x="3076" y="1935"/>
                  <a:pt x="3162" y="1930"/>
                </a:cubicBezTo>
                <a:cubicBezTo>
                  <a:pt x="3335" y="1930"/>
                  <a:pt x="3519" y="1930"/>
                  <a:pt x="3691" y="1907"/>
                </a:cubicBezTo>
                <a:cubicBezTo>
                  <a:pt x="3726" y="1884"/>
                  <a:pt x="3726" y="1826"/>
                  <a:pt x="3691" y="1803"/>
                </a:cubicBezTo>
                <a:lnTo>
                  <a:pt x="3691" y="1792"/>
                </a:lnTo>
                <a:cubicBezTo>
                  <a:pt x="3519" y="1769"/>
                  <a:pt x="3335" y="1769"/>
                  <a:pt x="3162" y="1769"/>
                </a:cubicBezTo>
                <a:cubicBezTo>
                  <a:pt x="3076" y="1763"/>
                  <a:pt x="2990" y="1760"/>
                  <a:pt x="2904" y="1760"/>
                </a:cubicBezTo>
                <a:close/>
                <a:moveTo>
                  <a:pt x="2428" y="2315"/>
                </a:moveTo>
                <a:cubicBezTo>
                  <a:pt x="2368" y="2315"/>
                  <a:pt x="2312" y="2392"/>
                  <a:pt x="2357" y="2447"/>
                </a:cubicBezTo>
                <a:cubicBezTo>
                  <a:pt x="2472" y="2574"/>
                  <a:pt x="2599" y="2700"/>
                  <a:pt x="2725" y="2815"/>
                </a:cubicBezTo>
                <a:cubicBezTo>
                  <a:pt x="2852" y="2942"/>
                  <a:pt x="2978" y="3068"/>
                  <a:pt x="3116" y="3172"/>
                </a:cubicBezTo>
                <a:cubicBezTo>
                  <a:pt x="3125" y="3178"/>
                  <a:pt x="3135" y="3181"/>
                  <a:pt x="3144" y="3181"/>
                </a:cubicBezTo>
                <a:cubicBezTo>
                  <a:pt x="3185" y="3181"/>
                  <a:pt x="3225" y="3128"/>
                  <a:pt x="3197" y="3091"/>
                </a:cubicBezTo>
                <a:cubicBezTo>
                  <a:pt x="3151" y="3022"/>
                  <a:pt x="3093" y="2953"/>
                  <a:pt x="3024" y="2896"/>
                </a:cubicBezTo>
                <a:lnTo>
                  <a:pt x="2852" y="2700"/>
                </a:lnTo>
                <a:cubicBezTo>
                  <a:pt x="2725" y="2574"/>
                  <a:pt x="2610" y="2447"/>
                  <a:pt x="2472" y="2332"/>
                </a:cubicBezTo>
                <a:cubicBezTo>
                  <a:pt x="2458" y="2320"/>
                  <a:pt x="2443" y="2315"/>
                  <a:pt x="2428" y="2315"/>
                </a:cubicBezTo>
                <a:close/>
                <a:moveTo>
                  <a:pt x="1345" y="2334"/>
                </a:moveTo>
                <a:cubicBezTo>
                  <a:pt x="1337" y="2334"/>
                  <a:pt x="1329" y="2337"/>
                  <a:pt x="1323" y="2344"/>
                </a:cubicBezTo>
                <a:lnTo>
                  <a:pt x="1311" y="2344"/>
                </a:lnTo>
                <a:cubicBezTo>
                  <a:pt x="1242" y="2390"/>
                  <a:pt x="1173" y="2447"/>
                  <a:pt x="1116" y="2516"/>
                </a:cubicBezTo>
                <a:lnTo>
                  <a:pt x="932" y="2689"/>
                </a:lnTo>
                <a:cubicBezTo>
                  <a:pt x="794" y="2804"/>
                  <a:pt x="679" y="2930"/>
                  <a:pt x="564" y="3057"/>
                </a:cubicBezTo>
                <a:cubicBezTo>
                  <a:pt x="510" y="3119"/>
                  <a:pt x="560" y="3194"/>
                  <a:pt x="622" y="3194"/>
                </a:cubicBezTo>
                <a:cubicBezTo>
                  <a:pt x="640" y="3194"/>
                  <a:pt x="660" y="3187"/>
                  <a:pt x="679" y="3172"/>
                </a:cubicBezTo>
                <a:cubicBezTo>
                  <a:pt x="805" y="3057"/>
                  <a:pt x="932" y="2942"/>
                  <a:pt x="1047" y="2804"/>
                </a:cubicBezTo>
                <a:cubicBezTo>
                  <a:pt x="1173" y="2689"/>
                  <a:pt x="1288" y="2562"/>
                  <a:pt x="1392" y="2424"/>
                </a:cubicBezTo>
                <a:cubicBezTo>
                  <a:pt x="1420" y="2387"/>
                  <a:pt x="1379" y="2334"/>
                  <a:pt x="1345" y="2334"/>
                </a:cubicBezTo>
                <a:close/>
                <a:moveTo>
                  <a:pt x="1880" y="2554"/>
                </a:moveTo>
                <a:cubicBezTo>
                  <a:pt x="1854" y="2554"/>
                  <a:pt x="1828" y="2568"/>
                  <a:pt x="1817" y="2597"/>
                </a:cubicBezTo>
                <a:cubicBezTo>
                  <a:pt x="1805" y="2769"/>
                  <a:pt x="1794" y="2942"/>
                  <a:pt x="1794" y="3114"/>
                </a:cubicBezTo>
                <a:cubicBezTo>
                  <a:pt x="1782" y="3298"/>
                  <a:pt x="1782" y="3471"/>
                  <a:pt x="1794" y="3643"/>
                </a:cubicBezTo>
                <a:cubicBezTo>
                  <a:pt x="1800" y="3689"/>
                  <a:pt x="1837" y="3712"/>
                  <a:pt x="1874" y="3712"/>
                </a:cubicBezTo>
                <a:cubicBezTo>
                  <a:pt x="1912" y="3712"/>
                  <a:pt x="1949" y="3689"/>
                  <a:pt x="1955" y="3643"/>
                </a:cubicBezTo>
                <a:cubicBezTo>
                  <a:pt x="1966" y="3471"/>
                  <a:pt x="1966" y="3298"/>
                  <a:pt x="1955" y="3114"/>
                </a:cubicBezTo>
                <a:cubicBezTo>
                  <a:pt x="1966" y="2942"/>
                  <a:pt x="1955" y="2769"/>
                  <a:pt x="1943" y="2597"/>
                </a:cubicBezTo>
                <a:cubicBezTo>
                  <a:pt x="1932" y="2568"/>
                  <a:pt x="1906" y="2554"/>
                  <a:pt x="1880" y="2554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15"/>
          <p:cNvSpPr/>
          <p:nvPr/>
        </p:nvSpPr>
        <p:spPr>
          <a:xfrm>
            <a:off x="5682750" y="4483075"/>
            <a:ext cx="328847" cy="327700"/>
          </a:xfrm>
          <a:custGeom>
            <a:rect b="b" l="l" r="r" t="t"/>
            <a:pathLst>
              <a:path extrusionOk="0" h="3713" w="3726">
                <a:moveTo>
                  <a:pt x="1880" y="1"/>
                </a:moveTo>
                <a:cubicBezTo>
                  <a:pt x="1854" y="1"/>
                  <a:pt x="1828" y="15"/>
                  <a:pt x="1817" y="44"/>
                </a:cubicBezTo>
                <a:cubicBezTo>
                  <a:pt x="1805" y="216"/>
                  <a:pt x="1794" y="389"/>
                  <a:pt x="1794" y="573"/>
                </a:cubicBezTo>
                <a:cubicBezTo>
                  <a:pt x="1782" y="745"/>
                  <a:pt x="1782" y="918"/>
                  <a:pt x="1794" y="1090"/>
                </a:cubicBezTo>
                <a:cubicBezTo>
                  <a:pt x="1800" y="1136"/>
                  <a:pt x="1837" y="1159"/>
                  <a:pt x="1874" y="1159"/>
                </a:cubicBezTo>
                <a:cubicBezTo>
                  <a:pt x="1912" y="1159"/>
                  <a:pt x="1949" y="1136"/>
                  <a:pt x="1955" y="1090"/>
                </a:cubicBezTo>
                <a:cubicBezTo>
                  <a:pt x="1966" y="918"/>
                  <a:pt x="1966" y="745"/>
                  <a:pt x="1955" y="573"/>
                </a:cubicBezTo>
                <a:cubicBezTo>
                  <a:pt x="1966" y="389"/>
                  <a:pt x="1955" y="216"/>
                  <a:pt x="1943" y="44"/>
                </a:cubicBezTo>
                <a:cubicBezTo>
                  <a:pt x="1932" y="15"/>
                  <a:pt x="1906" y="1"/>
                  <a:pt x="1880" y="1"/>
                </a:cubicBezTo>
                <a:close/>
                <a:moveTo>
                  <a:pt x="634" y="510"/>
                </a:moveTo>
                <a:cubicBezTo>
                  <a:pt x="574" y="510"/>
                  <a:pt x="518" y="587"/>
                  <a:pt x="564" y="642"/>
                </a:cubicBezTo>
                <a:cubicBezTo>
                  <a:pt x="679" y="780"/>
                  <a:pt x="794" y="895"/>
                  <a:pt x="932" y="1021"/>
                </a:cubicBezTo>
                <a:cubicBezTo>
                  <a:pt x="1047" y="1136"/>
                  <a:pt x="1185" y="1263"/>
                  <a:pt x="1323" y="1366"/>
                </a:cubicBezTo>
                <a:cubicBezTo>
                  <a:pt x="1331" y="1373"/>
                  <a:pt x="1341" y="1376"/>
                  <a:pt x="1350" y="1376"/>
                </a:cubicBezTo>
                <a:cubicBezTo>
                  <a:pt x="1391" y="1376"/>
                  <a:pt x="1431" y="1323"/>
                  <a:pt x="1403" y="1286"/>
                </a:cubicBezTo>
                <a:cubicBezTo>
                  <a:pt x="1346" y="1217"/>
                  <a:pt x="1288" y="1148"/>
                  <a:pt x="1231" y="1090"/>
                </a:cubicBezTo>
                <a:cubicBezTo>
                  <a:pt x="1173" y="1021"/>
                  <a:pt x="1116" y="964"/>
                  <a:pt x="1047" y="895"/>
                </a:cubicBezTo>
                <a:cubicBezTo>
                  <a:pt x="932" y="768"/>
                  <a:pt x="805" y="642"/>
                  <a:pt x="679" y="527"/>
                </a:cubicBezTo>
                <a:cubicBezTo>
                  <a:pt x="665" y="515"/>
                  <a:pt x="649" y="510"/>
                  <a:pt x="634" y="510"/>
                </a:cubicBezTo>
                <a:close/>
                <a:moveTo>
                  <a:pt x="3144" y="529"/>
                </a:moveTo>
                <a:cubicBezTo>
                  <a:pt x="3135" y="529"/>
                  <a:pt x="3125" y="532"/>
                  <a:pt x="3116" y="538"/>
                </a:cubicBezTo>
                <a:cubicBezTo>
                  <a:pt x="3047" y="584"/>
                  <a:pt x="2978" y="642"/>
                  <a:pt x="2921" y="711"/>
                </a:cubicBezTo>
                <a:lnTo>
                  <a:pt x="2725" y="883"/>
                </a:lnTo>
                <a:cubicBezTo>
                  <a:pt x="2599" y="998"/>
                  <a:pt x="2472" y="1125"/>
                  <a:pt x="2357" y="1251"/>
                </a:cubicBezTo>
                <a:cubicBezTo>
                  <a:pt x="2330" y="1316"/>
                  <a:pt x="2376" y="1380"/>
                  <a:pt x="2430" y="1380"/>
                </a:cubicBezTo>
                <a:cubicBezTo>
                  <a:pt x="2444" y="1380"/>
                  <a:pt x="2458" y="1376"/>
                  <a:pt x="2472" y="1366"/>
                </a:cubicBezTo>
                <a:lnTo>
                  <a:pt x="2472" y="1378"/>
                </a:lnTo>
                <a:cubicBezTo>
                  <a:pt x="2610" y="1251"/>
                  <a:pt x="2725" y="1136"/>
                  <a:pt x="2852" y="1010"/>
                </a:cubicBezTo>
                <a:cubicBezTo>
                  <a:pt x="2978" y="883"/>
                  <a:pt x="3093" y="757"/>
                  <a:pt x="3197" y="619"/>
                </a:cubicBezTo>
                <a:cubicBezTo>
                  <a:pt x="3225" y="582"/>
                  <a:pt x="3185" y="529"/>
                  <a:pt x="3144" y="529"/>
                </a:cubicBezTo>
                <a:close/>
                <a:moveTo>
                  <a:pt x="352" y="1760"/>
                </a:moveTo>
                <a:cubicBezTo>
                  <a:pt x="265" y="1760"/>
                  <a:pt x="178" y="1763"/>
                  <a:pt x="92" y="1769"/>
                </a:cubicBezTo>
                <a:cubicBezTo>
                  <a:pt x="0" y="1780"/>
                  <a:pt x="0" y="1918"/>
                  <a:pt x="92" y="1930"/>
                </a:cubicBezTo>
                <a:cubicBezTo>
                  <a:pt x="178" y="1935"/>
                  <a:pt x="265" y="1938"/>
                  <a:pt x="352" y="1938"/>
                </a:cubicBezTo>
                <a:cubicBezTo>
                  <a:pt x="440" y="1938"/>
                  <a:pt x="529" y="1935"/>
                  <a:pt x="621" y="1930"/>
                </a:cubicBezTo>
                <a:cubicBezTo>
                  <a:pt x="672" y="1933"/>
                  <a:pt x="722" y="1935"/>
                  <a:pt x="773" y="1935"/>
                </a:cubicBezTo>
                <a:cubicBezTo>
                  <a:pt x="895" y="1935"/>
                  <a:pt x="1017" y="1926"/>
                  <a:pt x="1139" y="1918"/>
                </a:cubicBezTo>
                <a:cubicBezTo>
                  <a:pt x="1196" y="1895"/>
                  <a:pt x="1196" y="1815"/>
                  <a:pt x="1139" y="1792"/>
                </a:cubicBezTo>
                <a:cubicBezTo>
                  <a:pt x="966" y="1769"/>
                  <a:pt x="794" y="1769"/>
                  <a:pt x="621" y="1769"/>
                </a:cubicBezTo>
                <a:cubicBezTo>
                  <a:pt x="529" y="1763"/>
                  <a:pt x="440" y="1760"/>
                  <a:pt x="352" y="1760"/>
                </a:cubicBezTo>
                <a:close/>
                <a:moveTo>
                  <a:pt x="2904" y="1760"/>
                </a:moveTo>
                <a:cubicBezTo>
                  <a:pt x="2817" y="1760"/>
                  <a:pt x="2731" y="1763"/>
                  <a:pt x="2645" y="1769"/>
                </a:cubicBezTo>
                <a:cubicBezTo>
                  <a:pt x="2553" y="1780"/>
                  <a:pt x="2553" y="1918"/>
                  <a:pt x="2645" y="1930"/>
                </a:cubicBezTo>
                <a:cubicBezTo>
                  <a:pt x="2731" y="1935"/>
                  <a:pt x="2817" y="1938"/>
                  <a:pt x="2904" y="1938"/>
                </a:cubicBezTo>
                <a:cubicBezTo>
                  <a:pt x="2990" y="1938"/>
                  <a:pt x="3076" y="1935"/>
                  <a:pt x="3162" y="1930"/>
                </a:cubicBezTo>
                <a:cubicBezTo>
                  <a:pt x="3335" y="1930"/>
                  <a:pt x="3519" y="1930"/>
                  <a:pt x="3691" y="1907"/>
                </a:cubicBezTo>
                <a:cubicBezTo>
                  <a:pt x="3726" y="1884"/>
                  <a:pt x="3726" y="1826"/>
                  <a:pt x="3691" y="1803"/>
                </a:cubicBezTo>
                <a:lnTo>
                  <a:pt x="3691" y="1792"/>
                </a:lnTo>
                <a:cubicBezTo>
                  <a:pt x="3519" y="1769"/>
                  <a:pt x="3335" y="1769"/>
                  <a:pt x="3162" y="1769"/>
                </a:cubicBezTo>
                <a:cubicBezTo>
                  <a:pt x="3076" y="1763"/>
                  <a:pt x="2990" y="1760"/>
                  <a:pt x="2904" y="1760"/>
                </a:cubicBezTo>
                <a:close/>
                <a:moveTo>
                  <a:pt x="2428" y="2315"/>
                </a:moveTo>
                <a:cubicBezTo>
                  <a:pt x="2368" y="2315"/>
                  <a:pt x="2312" y="2392"/>
                  <a:pt x="2357" y="2447"/>
                </a:cubicBezTo>
                <a:cubicBezTo>
                  <a:pt x="2472" y="2574"/>
                  <a:pt x="2599" y="2700"/>
                  <a:pt x="2725" y="2815"/>
                </a:cubicBezTo>
                <a:cubicBezTo>
                  <a:pt x="2852" y="2942"/>
                  <a:pt x="2978" y="3068"/>
                  <a:pt x="3116" y="3172"/>
                </a:cubicBezTo>
                <a:cubicBezTo>
                  <a:pt x="3125" y="3178"/>
                  <a:pt x="3135" y="3181"/>
                  <a:pt x="3144" y="3181"/>
                </a:cubicBezTo>
                <a:cubicBezTo>
                  <a:pt x="3185" y="3181"/>
                  <a:pt x="3225" y="3128"/>
                  <a:pt x="3197" y="3091"/>
                </a:cubicBezTo>
                <a:cubicBezTo>
                  <a:pt x="3151" y="3022"/>
                  <a:pt x="3093" y="2953"/>
                  <a:pt x="3024" y="2896"/>
                </a:cubicBezTo>
                <a:lnTo>
                  <a:pt x="2852" y="2700"/>
                </a:lnTo>
                <a:cubicBezTo>
                  <a:pt x="2725" y="2574"/>
                  <a:pt x="2610" y="2447"/>
                  <a:pt x="2472" y="2332"/>
                </a:cubicBezTo>
                <a:cubicBezTo>
                  <a:pt x="2458" y="2320"/>
                  <a:pt x="2443" y="2315"/>
                  <a:pt x="2428" y="2315"/>
                </a:cubicBezTo>
                <a:close/>
                <a:moveTo>
                  <a:pt x="1345" y="2334"/>
                </a:moveTo>
                <a:cubicBezTo>
                  <a:pt x="1337" y="2334"/>
                  <a:pt x="1329" y="2337"/>
                  <a:pt x="1323" y="2344"/>
                </a:cubicBezTo>
                <a:lnTo>
                  <a:pt x="1311" y="2344"/>
                </a:lnTo>
                <a:cubicBezTo>
                  <a:pt x="1242" y="2390"/>
                  <a:pt x="1173" y="2447"/>
                  <a:pt x="1116" y="2516"/>
                </a:cubicBezTo>
                <a:lnTo>
                  <a:pt x="932" y="2689"/>
                </a:lnTo>
                <a:cubicBezTo>
                  <a:pt x="794" y="2804"/>
                  <a:pt x="679" y="2930"/>
                  <a:pt x="564" y="3057"/>
                </a:cubicBezTo>
                <a:cubicBezTo>
                  <a:pt x="510" y="3119"/>
                  <a:pt x="560" y="3194"/>
                  <a:pt x="622" y="3194"/>
                </a:cubicBezTo>
                <a:cubicBezTo>
                  <a:pt x="640" y="3194"/>
                  <a:pt x="660" y="3187"/>
                  <a:pt x="679" y="3172"/>
                </a:cubicBezTo>
                <a:cubicBezTo>
                  <a:pt x="805" y="3057"/>
                  <a:pt x="932" y="2942"/>
                  <a:pt x="1047" y="2804"/>
                </a:cubicBezTo>
                <a:cubicBezTo>
                  <a:pt x="1173" y="2689"/>
                  <a:pt x="1288" y="2562"/>
                  <a:pt x="1392" y="2424"/>
                </a:cubicBezTo>
                <a:cubicBezTo>
                  <a:pt x="1420" y="2387"/>
                  <a:pt x="1379" y="2334"/>
                  <a:pt x="1345" y="2334"/>
                </a:cubicBezTo>
                <a:close/>
                <a:moveTo>
                  <a:pt x="1880" y="2554"/>
                </a:moveTo>
                <a:cubicBezTo>
                  <a:pt x="1854" y="2554"/>
                  <a:pt x="1828" y="2568"/>
                  <a:pt x="1817" y="2597"/>
                </a:cubicBezTo>
                <a:cubicBezTo>
                  <a:pt x="1805" y="2769"/>
                  <a:pt x="1794" y="2942"/>
                  <a:pt x="1794" y="3114"/>
                </a:cubicBezTo>
                <a:cubicBezTo>
                  <a:pt x="1782" y="3298"/>
                  <a:pt x="1782" y="3471"/>
                  <a:pt x="1794" y="3643"/>
                </a:cubicBezTo>
                <a:cubicBezTo>
                  <a:pt x="1800" y="3689"/>
                  <a:pt x="1837" y="3712"/>
                  <a:pt x="1874" y="3712"/>
                </a:cubicBezTo>
                <a:cubicBezTo>
                  <a:pt x="1912" y="3712"/>
                  <a:pt x="1949" y="3689"/>
                  <a:pt x="1955" y="3643"/>
                </a:cubicBezTo>
                <a:cubicBezTo>
                  <a:pt x="1966" y="3471"/>
                  <a:pt x="1966" y="3298"/>
                  <a:pt x="1955" y="3114"/>
                </a:cubicBezTo>
                <a:cubicBezTo>
                  <a:pt x="1966" y="2942"/>
                  <a:pt x="1955" y="2769"/>
                  <a:pt x="1943" y="2597"/>
                </a:cubicBezTo>
                <a:cubicBezTo>
                  <a:pt x="1932" y="2568"/>
                  <a:pt x="1906" y="2554"/>
                  <a:pt x="1880" y="2554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78" name="Google Shape;378;p15"/>
          <p:cNvGrpSpPr/>
          <p:nvPr/>
        </p:nvGrpSpPr>
        <p:grpSpPr>
          <a:xfrm>
            <a:off x="248687" y="4154219"/>
            <a:ext cx="1382100" cy="789295"/>
            <a:chOff x="275025" y="537489"/>
            <a:chExt cx="1626574" cy="928910"/>
          </a:xfrm>
        </p:grpSpPr>
        <p:sp>
          <p:nvSpPr>
            <p:cNvPr id="379" name="Google Shape;379;p15"/>
            <p:cNvSpPr/>
            <p:nvPr/>
          </p:nvSpPr>
          <p:spPr>
            <a:xfrm>
              <a:off x="319102" y="557201"/>
              <a:ext cx="1539514" cy="885928"/>
            </a:xfrm>
            <a:custGeom>
              <a:rect b="b" l="l" r="r" t="t"/>
              <a:pathLst>
                <a:path extrusionOk="0" h="9708" w="16870">
                  <a:moveTo>
                    <a:pt x="8563" y="0"/>
                  </a:moveTo>
                  <a:cubicBezTo>
                    <a:pt x="7949" y="0"/>
                    <a:pt x="7376" y="325"/>
                    <a:pt x="7061" y="860"/>
                  </a:cubicBezTo>
                  <a:cubicBezTo>
                    <a:pt x="6888" y="1170"/>
                    <a:pt x="6923" y="1538"/>
                    <a:pt x="7026" y="1860"/>
                  </a:cubicBezTo>
                  <a:cubicBezTo>
                    <a:pt x="7107" y="2148"/>
                    <a:pt x="7268" y="2412"/>
                    <a:pt x="7498" y="2608"/>
                  </a:cubicBezTo>
                  <a:cubicBezTo>
                    <a:pt x="7681" y="2747"/>
                    <a:pt x="7910" y="2817"/>
                    <a:pt x="8137" y="2817"/>
                  </a:cubicBezTo>
                  <a:cubicBezTo>
                    <a:pt x="8507" y="2817"/>
                    <a:pt x="8869" y="2630"/>
                    <a:pt x="9004" y="2251"/>
                  </a:cubicBezTo>
                  <a:cubicBezTo>
                    <a:pt x="9108" y="1998"/>
                    <a:pt x="9027" y="1699"/>
                    <a:pt x="8809" y="1538"/>
                  </a:cubicBezTo>
                  <a:cubicBezTo>
                    <a:pt x="8626" y="1394"/>
                    <a:pt x="8399" y="1350"/>
                    <a:pt x="8173" y="1350"/>
                  </a:cubicBezTo>
                  <a:cubicBezTo>
                    <a:pt x="8057" y="1350"/>
                    <a:pt x="7941" y="1362"/>
                    <a:pt x="7831" y="1377"/>
                  </a:cubicBezTo>
                  <a:cubicBezTo>
                    <a:pt x="7823" y="1379"/>
                    <a:pt x="7815" y="1379"/>
                    <a:pt x="7807" y="1379"/>
                  </a:cubicBezTo>
                  <a:cubicBezTo>
                    <a:pt x="7676" y="1379"/>
                    <a:pt x="7632" y="1202"/>
                    <a:pt x="7762" y="1159"/>
                  </a:cubicBezTo>
                  <a:cubicBezTo>
                    <a:pt x="7901" y="1122"/>
                    <a:pt x="8049" y="1102"/>
                    <a:pt x="8197" y="1102"/>
                  </a:cubicBezTo>
                  <a:cubicBezTo>
                    <a:pt x="8515" y="1102"/>
                    <a:pt x="8834" y="1196"/>
                    <a:pt x="9062" y="1423"/>
                  </a:cubicBezTo>
                  <a:cubicBezTo>
                    <a:pt x="9326" y="1711"/>
                    <a:pt x="9372" y="2136"/>
                    <a:pt x="9165" y="2470"/>
                  </a:cubicBezTo>
                  <a:cubicBezTo>
                    <a:pt x="8946" y="2856"/>
                    <a:pt x="8551" y="3044"/>
                    <a:pt x="8149" y="3044"/>
                  </a:cubicBezTo>
                  <a:cubicBezTo>
                    <a:pt x="7832" y="3044"/>
                    <a:pt x="7511" y="2928"/>
                    <a:pt x="7268" y="2700"/>
                  </a:cubicBezTo>
                  <a:cubicBezTo>
                    <a:pt x="7003" y="2447"/>
                    <a:pt x="6831" y="2125"/>
                    <a:pt x="6762" y="1768"/>
                  </a:cubicBezTo>
                  <a:cubicBezTo>
                    <a:pt x="6716" y="1561"/>
                    <a:pt x="6704" y="1354"/>
                    <a:pt x="6727" y="1159"/>
                  </a:cubicBezTo>
                  <a:cubicBezTo>
                    <a:pt x="6578" y="1136"/>
                    <a:pt x="6428" y="1136"/>
                    <a:pt x="6267" y="1136"/>
                  </a:cubicBezTo>
                  <a:cubicBezTo>
                    <a:pt x="6095" y="1147"/>
                    <a:pt x="5922" y="1182"/>
                    <a:pt x="5761" y="1228"/>
                  </a:cubicBezTo>
                  <a:cubicBezTo>
                    <a:pt x="5175" y="1377"/>
                    <a:pt x="4692" y="1814"/>
                    <a:pt x="4508" y="2389"/>
                  </a:cubicBezTo>
                  <a:cubicBezTo>
                    <a:pt x="4336" y="2953"/>
                    <a:pt x="4462" y="3562"/>
                    <a:pt x="4853" y="4011"/>
                  </a:cubicBezTo>
                  <a:cubicBezTo>
                    <a:pt x="4934" y="4092"/>
                    <a:pt x="4860" y="4215"/>
                    <a:pt x="4769" y="4215"/>
                  </a:cubicBezTo>
                  <a:cubicBezTo>
                    <a:pt x="4744" y="4215"/>
                    <a:pt x="4717" y="4206"/>
                    <a:pt x="4692" y="4183"/>
                  </a:cubicBezTo>
                  <a:cubicBezTo>
                    <a:pt x="4474" y="3976"/>
                    <a:pt x="4313" y="3723"/>
                    <a:pt x="4232" y="3436"/>
                  </a:cubicBezTo>
                  <a:cubicBezTo>
                    <a:pt x="4041" y="3370"/>
                    <a:pt x="3842" y="3338"/>
                    <a:pt x="3642" y="3338"/>
                  </a:cubicBezTo>
                  <a:cubicBezTo>
                    <a:pt x="3493" y="3338"/>
                    <a:pt x="3344" y="3355"/>
                    <a:pt x="3197" y="3390"/>
                  </a:cubicBezTo>
                  <a:cubicBezTo>
                    <a:pt x="1967" y="3666"/>
                    <a:pt x="1150" y="4770"/>
                    <a:pt x="0" y="5207"/>
                  </a:cubicBezTo>
                  <a:cubicBezTo>
                    <a:pt x="587" y="5563"/>
                    <a:pt x="886" y="6242"/>
                    <a:pt x="1277" y="6793"/>
                  </a:cubicBezTo>
                  <a:cubicBezTo>
                    <a:pt x="1702" y="7414"/>
                    <a:pt x="2381" y="7943"/>
                    <a:pt x="3151" y="8035"/>
                  </a:cubicBezTo>
                  <a:cubicBezTo>
                    <a:pt x="3228" y="8045"/>
                    <a:pt x="3305" y="8050"/>
                    <a:pt x="3381" y="8050"/>
                  </a:cubicBezTo>
                  <a:cubicBezTo>
                    <a:pt x="4032" y="8050"/>
                    <a:pt x="4636" y="7704"/>
                    <a:pt x="4945" y="7127"/>
                  </a:cubicBezTo>
                  <a:cubicBezTo>
                    <a:pt x="5129" y="6805"/>
                    <a:pt x="5140" y="6414"/>
                    <a:pt x="5002" y="6081"/>
                  </a:cubicBezTo>
                  <a:cubicBezTo>
                    <a:pt x="4869" y="5791"/>
                    <a:pt x="4573" y="5620"/>
                    <a:pt x="4262" y="5620"/>
                  </a:cubicBezTo>
                  <a:cubicBezTo>
                    <a:pt x="4252" y="5620"/>
                    <a:pt x="4242" y="5620"/>
                    <a:pt x="4232" y="5621"/>
                  </a:cubicBezTo>
                  <a:cubicBezTo>
                    <a:pt x="3910" y="5632"/>
                    <a:pt x="3634" y="5839"/>
                    <a:pt x="3542" y="6138"/>
                  </a:cubicBezTo>
                  <a:cubicBezTo>
                    <a:pt x="3439" y="6437"/>
                    <a:pt x="3508" y="6782"/>
                    <a:pt x="3726" y="7012"/>
                  </a:cubicBezTo>
                  <a:cubicBezTo>
                    <a:pt x="3807" y="7093"/>
                    <a:pt x="3733" y="7202"/>
                    <a:pt x="3643" y="7202"/>
                  </a:cubicBezTo>
                  <a:cubicBezTo>
                    <a:pt x="3617" y="7202"/>
                    <a:pt x="3590" y="7193"/>
                    <a:pt x="3565" y="7173"/>
                  </a:cubicBezTo>
                  <a:cubicBezTo>
                    <a:pt x="3243" y="6874"/>
                    <a:pt x="3140" y="6414"/>
                    <a:pt x="3301" y="6012"/>
                  </a:cubicBezTo>
                  <a:cubicBezTo>
                    <a:pt x="3447" y="5618"/>
                    <a:pt x="3824" y="5367"/>
                    <a:pt x="4249" y="5367"/>
                  </a:cubicBezTo>
                  <a:cubicBezTo>
                    <a:pt x="4259" y="5367"/>
                    <a:pt x="4269" y="5367"/>
                    <a:pt x="4278" y="5368"/>
                  </a:cubicBezTo>
                  <a:cubicBezTo>
                    <a:pt x="4658" y="5368"/>
                    <a:pt x="5002" y="5563"/>
                    <a:pt x="5198" y="5897"/>
                  </a:cubicBezTo>
                  <a:cubicBezTo>
                    <a:pt x="5405" y="6288"/>
                    <a:pt x="5416" y="6747"/>
                    <a:pt x="5232" y="7150"/>
                  </a:cubicBezTo>
                  <a:cubicBezTo>
                    <a:pt x="5106" y="7437"/>
                    <a:pt x="4911" y="7679"/>
                    <a:pt x="4658" y="7874"/>
                  </a:cubicBezTo>
                  <a:cubicBezTo>
                    <a:pt x="5014" y="7966"/>
                    <a:pt x="5336" y="8139"/>
                    <a:pt x="5612" y="8392"/>
                  </a:cubicBezTo>
                  <a:cubicBezTo>
                    <a:pt x="6014" y="8725"/>
                    <a:pt x="6348" y="9139"/>
                    <a:pt x="6819" y="9392"/>
                  </a:cubicBezTo>
                  <a:cubicBezTo>
                    <a:pt x="7195" y="9595"/>
                    <a:pt x="7624" y="9707"/>
                    <a:pt x="8048" y="9707"/>
                  </a:cubicBezTo>
                  <a:cubicBezTo>
                    <a:pt x="8466" y="9707"/>
                    <a:pt x="8880" y="9598"/>
                    <a:pt x="9234" y="9358"/>
                  </a:cubicBezTo>
                  <a:cubicBezTo>
                    <a:pt x="9867" y="8909"/>
                    <a:pt x="10246" y="8070"/>
                    <a:pt x="10016" y="7322"/>
                  </a:cubicBezTo>
                  <a:cubicBezTo>
                    <a:pt x="9867" y="6885"/>
                    <a:pt x="9487" y="6575"/>
                    <a:pt x="9039" y="6517"/>
                  </a:cubicBezTo>
                  <a:cubicBezTo>
                    <a:pt x="8979" y="6508"/>
                    <a:pt x="8920" y="6503"/>
                    <a:pt x="8862" y="6503"/>
                  </a:cubicBezTo>
                  <a:cubicBezTo>
                    <a:pt x="8501" y="6503"/>
                    <a:pt x="8166" y="6682"/>
                    <a:pt x="7958" y="6989"/>
                  </a:cubicBezTo>
                  <a:cubicBezTo>
                    <a:pt x="7739" y="7311"/>
                    <a:pt x="7751" y="7736"/>
                    <a:pt x="7992" y="8047"/>
                  </a:cubicBezTo>
                  <a:cubicBezTo>
                    <a:pt x="8234" y="8334"/>
                    <a:pt x="8590" y="8507"/>
                    <a:pt x="8958" y="8530"/>
                  </a:cubicBezTo>
                  <a:cubicBezTo>
                    <a:pt x="9131" y="8530"/>
                    <a:pt x="9131" y="8771"/>
                    <a:pt x="8958" y="8771"/>
                  </a:cubicBezTo>
                  <a:cubicBezTo>
                    <a:pt x="8930" y="8774"/>
                    <a:pt x="8903" y="8776"/>
                    <a:pt x="8875" y="8776"/>
                  </a:cubicBezTo>
                  <a:cubicBezTo>
                    <a:pt x="8798" y="8776"/>
                    <a:pt x="8720" y="8765"/>
                    <a:pt x="8636" y="8748"/>
                  </a:cubicBezTo>
                  <a:cubicBezTo>
                    <a:pt x="8211" y="8656"/>
                    <a:pt x="7843" y="8380"/>
                    <a:pt x="7647" y="7989"/>
                  </a:cubicBezTo>
                  <a:cubicBezTo>
                    <a:pt x="7463" y="7575"/>
                    <a:pt x="7532" y="7081"/>
                    <a:pt x="7831" y="6736"/>
                  </a:cubicBezTo>
                  <a:cubicBezTo>
                    <a:pt x="8090" y="6412"/>
                    <a:pt x="8469" y="6265"/>
                    <a:pt x="8853" y="6265"/>
                  </a:cubicBezTo>
                  <a:cubicBezTo>
                    <a:pt x="9424" y="6265"/>
                    <a:pt x="10008" y="6589"/>
                    <a:pt x="10235" y="7138"/>
                  </a:cubicBezTo>
                  <a:cubicBezTo>
                    <a:pt x="10373" y="7483"/>
                    <a:pt x="10396" y="7851"/>
                    <a:pt x="10315" y="8208"/>
                  </a:cubicBezTo>
                  <a:cubicBezTo>
                    <a:pt x="10580" y="8369"/>
                    <a:pt x="10878" y="8484"/>
                    <a:pt x="11189" y="8541"/>
                  </a:cubicBezTo>
                  <a:cubicBezTo>
                    <a:pt x="11325" y="8567"/>
                    <a:pt x="11462" y="8579"/>
                    <a:pt x="11600" y="8579"/>
                  </a:cubicBezTo>
                  <a:cubicBezTo>
                    <a:pt x="12078" y="8579"/>
                    <a:pt x="12555" y="8427"/>
                    <a:pt x="12948" y="8150"/>
                  </a:cubicBezTo>
                  <a:cubicBezTo>
                    <a:pt x="13431" y="7794"/>
                    <a:pt x="13776" y="7288"/>
                    <a:pt x="13926" y="6713"/>
                  </a:cubicBezTo>
                  <a:cubicBezTo>
                    <a:pt x="13939" y="6668"/>
                    <a:pt x="13970" y="6650"/>
                    <a:pt x="14002" y="6650"/>
                  </a:cubicBezTo>
                  <a:cubicBezTo>
                    <a:pt x="14052" y="6650"/>
                    <a:pt x="14105" y="6696"/>
                    <a:pt x="14098" y="6759"/>
                  </a:cubicBezTo>
                  <a:cubicBezTo>
                    <a:pt x="14041" y="7127"/>
                    <a:pt x="13903" y="7472"/>
                    <a:pt x="13684" y="7771"/>
                  </a:cubicBezTo>
                  <a:cubicBezTo>
                    <a:pt x="13772" y="7785"/>
                    <a:pt x="13860" y="7793"/>
                    <a:pt x="13949" y="7793"/>
                  </a:cubicBezTo>
                  <a:cubicBezTo>
                    <a:pt x="14140" y="7793"/>
                    <a:pt x="14331" y="7757"/>
                    <a:pt x="14512" y="7679"/>
                  </a:cubicBezTo>
                  <a:cubicBezTo>
                    <a:pt x="15064" y="7460"/>
                    <a:pt x="15467" y="7012"/>
                    <a:pt x="15835" y="6563"/>
                  </a:cubicBezTo>
                  <a:cubicBezTo>
                    <a:pt x="16019" y="6345"/>
                    <a:pt x="16214" y="6138"/>
                    <a:pt x="16409" y="5943"/>
                  </a:cubicBezTo>
                  <a:cubicBezTo>
                    <a:pt x="16559" y="5816"/>
                    <a:pt x="16708" y="5701"/>
                    <a:pt x="16869" y="5609"/>
                  </a:cubicBezTo>
                  <a:cubicBezTo>
                    <a:pt x="16318" y="5368"/>
                    <a:pt x="15950" y="4804"/>
                    <a:pt x="15524" y="4390"/>
                  </a:cubicBezTo>
                  <a:cubicBezTo>
                    <a:pt x="15260" y="4137"/>
                    <a:pt x="14984" y="3907"/>
                    <a:pt x="14685" y="3712"/>
                  </a:cubicBezTo>
                  <a:cubicBezTo>
                    <a:pt x="14386" y="3505"/>
                    <a:pt x="14064" y="3344"/>
                    <a:pt x="13730" y="3240"/>
                  </a:cubicBezTo>
                  <a:cubicBezTo>
                    <a:pt x="13583" y="3198"/>
                    <a:pt x="13434" y="3178"/>
                    <a:pt x="13286" y="3178"/>
                  </a:cubicBezTo>
                  <a:cubicBezTo>
                    <a:pt x="13109" y="3178"/>
                    <a:pt x="12933" y="3207"/>
                    <a:pt x="12764" y="3263"/>
                  </a:cubicBezTo>
                  <a:cubicBezTo>
                    <a:pt x="12477" y="3367"/>
                    <a:pt x="12235" y="3585"/>
                    <a:pt x="12109" y="3861"/>
                  </a:cubicBezTo>
                  <a:cubicBezTo>
                    <a:pt x="11982" y="4137"/>
                    <a:pt x="11994" y="4459"/>
                    <a:pt x="12132" y="4724"/>
                  </a:cubicBezTo>
                  <a:cubicBezTo>
                    <a:pt x="12270" y="4965"/>
                    <a:pt x="12523" y="5115"/>
                    <a:pt x="12787" y="5126"/>
                  </a:cubicBezTo>
                  <a:cubicBezTo>
                    <a:pt x="12797" y="5127"/>
                    <a:pt x="12807" y="5127"/>
                    <a:pt x="12817" y="5127"/>
                  </a:cubicBezTo>
                  <a:cubicBezTo>
                    <a:pt x="13059" y="5127"/>
                    <a:pt x="13286" y="4991"/>
                    <a:pt x="13397" y="4781"/>
                  </a:cubicBezTo>
                  <a:cubicBezTo>
                    <a:pt x="13512" y="4563"/>
                    <a:pt x="13500" y="4310"/>
                    <a:pt x="13362" y="4114"/>
                  </a:cubicBezTo>
                  <a:cubicBezTo>
                    <a:pt x="13292" y="4018"/>
                    <a:pt x="13395" y="3902"/>
                    <a:pt x="13494" y="3902"/>
                  </a:cubicBezTo>
                  <a:cubicBezTo>
                    <a:pt x="13525" y="3902"/>
                    <a:pt x="13556" y="3914"/>
                    <a:pt x="13581" y="3942"/>
                  </a:cubicBezTo>
                  <a:cubicBezTo>
                    <a:pt x="13788" y="4229"/>
                    <a:pt x="13811" y="4609"/>
                    <a:pt x="13638" y="4919"/>
                  </a:cubicBezTo>
                  <a:cubicBezTo>
                    <a:pt x="13480" y="5205"/>
                    <a:pt x="13175" y="5383"/>
                    <a:pt x="12850" y="5383"/>
                  </a:cubicBezTo>
                  <a:cubicBezTo>
                    <a:pt x="12821" y="5383"/>
                    <a:pt x="12793" y="5382"/>
                    <a:pt x="12764" y="5379"/>
                  </a:cubicBezTo>
                  <a:cubicBezTo>
                    <a:pt x="12442" y="5356"/>
                    <a:pt x="12143" y="5184"/>
                    <a:pt x="11948" y="4931"/>
                  </a:cubicBezTo>
                  <a:cubicBezTo>
                    <a:pt x="11752" y="4632"/>
                    <a:pt x="11706" y="4264"/>
                    <a:pt x="11810" y="3919"/>
                  </a:cubicBezTo>
                  <a:cubicBezTo>
                    <a:pt x="11959" y="3447"/>
                    <a:pt x="12350" y="3091"/>
                    <a:pt x="12822" y="2976"/>
                  </a:cubicBezTo>
                  <a:cubicBezTo>
                    <a:pt x="12799" y="2872"/>
                    <a:pt x="12776" y="2780"/>
                    <a:pt x="12753" y="2688"/>
                  </a:cubicBezTo>
                  <a:cubicBezTo>
                    <a:pt x="12707" y="2562"/>
                    <a:pt x="12649" y="2435"/>
                    <a:pt x="12580" y="2309"/>
                  </a:cubicBezTo>
                  <a:cubicBezTo>
                    <a:pt x="12339" y="1883"/>
                    <a:pt x="11959" y="1538"/>
                    <a:pt x="11499" y="1354"/>
                  </a:cubicBezTo>
                  <a:cubicBezTo>
                    <a:pt x="11213" y="1236"/>
                    <a:pt x="10910" y="1176"/>
                    <a:pt x="10603" y="1176"/>
                  </a:cubicBezTo>
                  <a:cubicBezTo>
                    <a:pt x="10404" y="1176"/>
                    <a:pt x="10203" y="1201"/>
                    <a:pt x="10005" y="1251"/>
                  </a:cubicBezTo>
                  <a:cubicBezTo>
                    <a:pt x="9993" y="1366"/>
                    <a:pt x="9970" y="1469"/>
                    <a:pt x="9924" y="1584"/>
                  </a:cubicBezTo>
                  <a:cubicBezTo>
                    <a:pt x="9913" y="1603"/>
                    <a:pt x="9895" y="1610"/>
                    <a:pt x="9877" y="1610"/>
                  </a:cubicBezTo>
                  <a:cubicBezTo>
                    <a:pt x="9837" y="1610"/>
                    <a:pt x="9793" y="1574"/>
                    <a:pt x="9809" y="1527"/>
                  </a:cubicBezTo>
                  <a:cubicBezTo>
                    <a:pt x="9913" y="1193"/>
                    <a:pt x="9855" y="814"/>
                    <a:pt x="9648" y="527"/>
                  </a:cubicBezTo>
                  <a:cubicBezTo>
                    <a:pt x="9430" y="228"/>
                    <a:pt x="9096" y="44"/>
                    <a:pt x="8740" y="9"/>
                  </a:cubicBezTo>
                  <a:cubicBezTo>
                    <a:pt x="8681" y="3"/>
                    <a:pt x="8622" y="0"/>
                    <a:pt x="85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15"/>
            <p:cNvSpPr/>
            <p:nvPr/>
          </p:nvSpPr>
          <p:spPr>
            <a:xfrm>
              <a:off x="887820" y="646086"/>
              <a:ext cx="228874" cy="194652"/>
            </a:xfrm>
            <a:custGeom>
              <a:rect b="b" l="l" r="r" t="t"/>
              <a:pathLst>
                <a:path extrusionOk="0" h="2133" w="2508">
                  <a:moveTo>
                    <a:pt x="265" y="1"/>
                  </a:moveTo>
                  <a:cubicBezTo>
                    <a:pt x="171" y="1"/>
                    <a:pt x="115" y="49"/>
                    <a:pt x="28" y="49"/>
                  </a:cubicBezTo>
                  <a:cubicBezTo>
                    <a:pt x="19" y="49"/>
                    <a:pt x="10" y="48"/>
                    <a:pt x="1" y="47"/>
                  </a:cubicBezTo>
                  <a:lnTo>
                    <a:pt x="1" y="47"/>
                  </a:lnTo>
                  <a:cubicBezTo>
                    <a:pt x="24" y="484"/>
                    <a:pt x="139" y="898"/>
                    <a:pt x="346" y="1289"/>
                  </a:cubicBezTo>
                  <a:cubicBezTo>
                    <a:pt x="553" y="1668"/>
                    <a:pt x="898" y="1956"/>
                    <a:pt x="1312" y="2082"/>
                  </a:cubicBezTo>
                  <a:cubicBezTo>
                    <a:pt x="1426" y="2116"/>
                    <a:pt x="1543" y="2133"/>
                    <a:pt x="1659" y="2133"/>
                  </a:cubicBezTo>
                  <a:cubicBezTo>
                    <a:pt x="1974" y="2133"/>
                    <a:pt x="2281" y="2010"/>
                    <a:pt x="2508" y="1783"/>
                  </a:cubicBezTo>
                  <a:lnTo>
                    <a:pt x="2508" y="1783"/>
                  </a:lnTo>
                  <a:cubicBezTo>
                    <a:pt x="2337" y="1834"/>
                    <a:pt x="2159" y="1860"/>
                    <a:pt x="1980" y="1860"/>
                  </a:cubicBezTo>
                  <a:cubicBezTo>
                    <a:pt x="1834" y="1860"/>
                    <a:pt x="1687" y="1843"/>
                    <a:pt x="1542" y="1806"/>
                  </a:cubicBezTo>
                  <a:cubicBezTo>
                    <a:pt x="1427" y="1783"/>
                    <a:pt x="1312" y="1737"/>
                    <a:pt x="1208" y="1680"/>
                  </a:cubicBezTo>
                  <a:cubicBezTo>
                    <a:pt x="978" y="1507"/>
                    <a:pt x="794" y="1277"/>
                    <a:pt x="702" y="1013"/>
                  </a:cubicBezTo>
                  <a:cubicBezTo>
                    <a:pt x="576" y="725"/>
                    <a:pt x="495" y="392"/>
                    <a:pt x="622" y="104"/>
                  </a:cubicBezTo>
                  <a:cubicBezTo>
                    <a:pt x="507" y="47"/>
                    <a:pt x="392" y="12"/>
                    <a:pt x="2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15"/>
            <p:cNvSpPr/>
            <p:nvPr/>
          </p:nvSpPr>
          <p:spPr>
            <a:xfrm>
              <a:off x="1398862" y="893759"/>
              <a:ext cx="158606" cy="139533"/>
            </a:xfrm>
            <a:custGeom>
              <a:rect b="b" l="l" r="r" t="t"/>
              <a:pathLst>
                <a:path extrusionOk="0" h="1529" w="1738">
                  <a:moveTo>
                    <a:pt x="219" y="1"/>
                  </a:moveTo>
                  <a:lnTo>
                    <a:pt x="219" y="1"/>
                  </a:lnTo>
                  <a:cubicBezTo>
                    <a:pt x="58" y="231"/>
                    <a:pt x="1" y="518"/>
                    <a:pt x="47" y="794"/>
                  </a:cubicBezTo>
                  <a:cubicBezTo>
                    <a:pt x="139" y="1128"/>
                    <a:pt x="380" y="1392"/>
                    <a:pt x="714" y="1484"/>
                  </a:cubicBezTo>
                  <a:cubicBezTo>
                    <a:pt x="807" y="1514"/>
                    <a:pt x="903" y="1528"/>
                    <a:pt x="998" y="1528"/>
                  </a:cubicBezTo>
                  <a:cubicBezTo>
                    <a:pt x="1125" y="1528"/>
                    <a:pt x="1251" y="1502"/>
                    <a:pt x="1369" y="1450"/>
                  </a:cubicBezTo>
                  <a:cubicBezTo>
                    <a:pt x="1576" y="1358"/>
                    <a:pt x="1714" y="1162"/>
                    <a:pt x="1737" y="932"/>
                  </a:cubicBezTo>
                  <a:lnTo>
                    <a:pt x="1737" y="932"/>
                  </a:lnTo>
                  <a:cubicBezTo>
                    <a:pt x="1546" y="1073"/>
                    <a:pt x="1311" y="1143"/>
                    <a:pt x="1078" y="1143"/>
                  </a:cubicBezTo>
                  <a:cubicBezTo>
                    <a:pt x="1045" y="1143"/>
                    <a:pt x="1011" y="1142"/>
                    <a:pt x="978" y="1139"/>
                  </a:cubicBezTo>
                  <a:cubicBezTo>
                    <a:pt x="702" y="1105"/>
                    <a:pt x="461" y="944"/>
                    <a:pt x="311" y="714"/>
                  </a:cubicBezTo>
                  <a:cubicBezTo>
                    <a:pt x="242" y="599"/>
                    <a:pt x="208" y="472"/>
                    <a:pt x="208" y="346"/>
                  </a:cubicBezTo>
                  <a:cubicBezTo>
                    <a:pt x="196" y="265"/>
                    <a:pt x="277" y="35"/>
                    <a:pt x="2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15"/>
            <p:cNvSpPr/>
            <p:nvPr/>
          </p:nvSpPr>
          <p:spPr>
            <a:xfrm>
              <a:off x="275025" y="537489"/>
              <a:ext cx="1626574" cy="928910"/>
            </a:xfrm>
            <a:custGeom>
              <a:rect b="b" l="l" r="r" t="t"/>
              <a:pathLst>
                <a:path extrusionOk="0" h="10179" w="17824">
                  <a:moveTo>
                    <a:pt x="9046" y="216"/>
                  </a:moveTo>
                  <a:cubicBezTo>
                    <a:pt x="9105" y="216"/>
                    <a:pt x="9164" y="219"/>
                    <a:pt x="9223" y="225"/>
                  </a:cubicBezTo>
                  <a:cubicBezTo>
                    <a:pt x="9579" y="260"/>
                    <a:pt x="9913" y="444"/>
                    <a:pt x="10131" y="743"/>
                  </a:cubicBezTo>
                  <a:cubicBezTo>
                    <a:pt x="10338" y="1030"/>
                    <a:pt x="10396" y="1409"/>
                    <a:pt x="10292" y="1743"/>
                  </a:cubicBezTo>
                  <a:cubicBezTo>
                    <a:pt x="10276" y="1790"/>
                    <a:pt x="10320" y="1826"/>
                    <a:pt x="10360" y="1826"/>
                  </a:cubicBezTo>
                  <a:cubicBezTo>
                    <a:pt x="10378" y="1826"/>
                    <a:pt x="10396" y="1819"/>
                    <a:pt x="10407" y="1800"/>
                  </a:cubicBezTo>
                  <a:cubicBezTo>
                    <a:pt x="10453" y="1685"/>
                    <a:pt x="10476" y="1582"/>
                    <a:pt x="10488" y="1467"/>
                  </a:cubicBezTo>
                  <a:cubicBezTo>
                    <a:pt x="10686" y="1417"/>
                    <a:pt x="10887" y="1392"/>
                    <a:pt x="11086" y="1392"/>
                  </a:cubicBezTo>
                  <a:cubicBezTo>
                    <a:pt x="11393" y="1392"/>
                    <a:pt x="11696" y="1452"/>
                    <a:pt x="11982" y="1570"/>
                  </a:cubicBezTo>
                  <a:cubicBezTo>
                    <a:pt x="12442" y="1754"/>
                    <a:pt x="12822" y="2099"/>
                    <a:pt x="13063" y="2525"/>
                  </a:cubicBezTo>
                  <a:cubicBezTo>
                    <a:pt x="13132" y="2651"/>
                    <a:pt x="13190" y="2778"/>
                    <a:pt x="13236" y="2904"/>
                  </a:cubicBezTo>
                  <a:cubicBezTo>
                    <a:pt x="13259" y="2996"/>
                    <a:pt x="13282" y="3088"/>
                    <a:pt x="13305" y="3192"/>
                  </a:cubicBezTo>
                  <a:cubicBezTo>
                    <a:pt x="12833" y="3307"/>
                    <a:pt x="12442" y="3663"/>
                    <a:pt x="12293" y="4135"/>
                  </a:cubicBezTo>
                  <a:cubicBezTo>
                    <a:pt x="12189" y="4480"/>
                    <a:pt x="12235" y="4848"/>
                    <a:pt x="12431" y="5147"/>
                  </a:cubicBezTo>
                  <a:cubicBezTo>
                    <a:pt x="12626" y="5400"/>
                    <a:pt x="12925" y="5572"/>
                    <a:pt x="13247" y="5595"/>
                  </a:cubicBezTo>
                  <a:cubicBezTo>
                    <a:pt x="13276" y="5598"/>
                    <a:pt x="13304" y="5599"/>
                    <a:pt x="13333" y="5599"/>
                  </a:cubicBezTo>
                  <a:cubicBezTo>
                    <a:pt x="13658" y="5599"/>
                    <a:pt x="13963" y="5421"/>
                    <a:pt x="14121" y="5135"/>
                  </a:cubicBezTo>
                  <a:cubicBezTo>
                    <a:pt x="14294" y="4825"/>
                    <a:pt x="14271" y="4445"/>
                    <a:pt x="14064" y="4158"/>
                  </a:cubicBezTo>
                  <a:cubicBezTo>
                    <a:pt x="14039" y="4130"/>
                    <a:pt x="14008" y="4118"/>
                    <a:pt x="13977" y="4118"/>
                  </a:cubicBezTo>
                  <a:cubicBezTo>
                    <a:pt x="13878" y="4118"/>
                    <a:pt x="13775" y="4234"/>
                    <a:pt x="13845" y="4330"/>
                  </a:cubicBezTo>
                  <a:cubicBezTo>
                    <a:pt x="13983" y="4526"/>
                    <a:pt x="13995" y="4779"/>
                    <a:pt x="13880" y="4997"/>
                  </a:cubicBezTo>
                  <a:cubicBezTo>
                    <a:pt x="13769" y="5207"/>
                    <a:pt x="13542" y="5343"/>
                    <a:pt x="13300" y="5343"/>
                  </a:cubicBezTo>
                  <a:cubicBezTo>
                    <a:pt x="13290" y="5343"/>
                    <a:pt x="13280" y="5343"/>
                    <a:pt x="13270" y="5342"/>
                  </a:cubicBezTo>
                  <a:cubicBezTo>
                    <a:pt x="13006" y="5331"/>
                    <a:pt x="12753" y="5181"/>
                    <a:pt x="12615" y="4940"/>
                  </a:cubicBezTo>
                  <a:cubicBezTo>
                    <a:pt x="12477" y="4675"/>
                    <a:pt x="12465" y="4353"/>
                    <a:pt x="12592" y="4077"/>
                  </a:cubicBezTo>
                  <a:cubicBezTo>
                    <a:pt x="12718" y="3801"/>
                    <a:pt x="12960" y="3583"/>
                    <a:pt x="13247" y="3479"/>
                  </a:cubicBezTo>
                  <a:cubicBezTo>
                    <a:pt x="13416" y="3423"/>
                    <a:pt x="13592" y="3394"/>
                    <a:pt x="13769" y="3394"/>
                  </a:cubicBezTo>
                  <a:cubicBezTo>
                    <a:pt x="13917" y="3394"/>
                    <a:pt x="14066" y="3414"/>
                    <a:pt x="14213" y="3456"/>
                  </a:cubicBezTo>
                  <a:cubicBezTo>
                    <a:pt x="14547" y="3560"/>
                    <a:pt x="14869" y="3721"/>
                    <a:pt x="15168" y="3928"/>
                  </a:cubicBezTo>
                  <a:cubicBezTo>
                    <a:pt x="15467" y="4123"/>
                    <a:pt x="15743" y="4353"/>
                    <a:pt x="16007" y="4606"/>
                  </a:cubicBezTo>
                  <a:cubicBezTo>
                    <a:pt x="16433" y="5020"/>
                    <a:pt x="16801" y="5584"/>
                    <a:pt x="17352" y="5825"/>
                  </a:cubicBezTo>
                  <a:cubicBezTo>
                    <a:pt x="17191" y="5917"/>
                    <a:pt x="17042" y="6032"/>
                    <a:pt x="16892" y="6159"/>
                  </a:cubicBezTo>
                  <a:cubicBezTo>
                    <a:pt x="16697" y="6354"/>
                    <a:pt x="16502" y="6561"/>
                    <a:pt x="16318" y="6779"/>
                  </a:cubicBezTo>
                  <a:cubicBezTo>
                    <a:pt x="15950" y="7228"/>
                    <a:pt x="15547" y="7676"/>
                    <a:pt x="14995" y="7895"/>
                  </a:cubicBezTo>
                  <a:cubicBezTo>
                    <a:pt x="14814" y="7973"/>
                    <a:pt x="14623" y="8009"/>
                    <a:pt x="14432" y="8009"/>
                  </a:cubicBezTo>
                  <a:cubicBezTo>
                    <a:pt x="14343" y="8009"/>
                    <a:pt x="14255" y="8001"/>
                    <a:pt x="14167" y="7987"/>
                  </a:cubicBezTo>
                  <a:cubicBezTo>
                    <a:pt x="14386" y="7688"/>
                    <a:pt x="14524" y="7343"/>
                    <a:pt x="14581" y="6975"/>
                  </a:cubicBezTo>
                  <a:cubicBezTo>
                    <a:pt x="14588" y="6912"/>
                    <a:pt x="14535" y="6866"/>
                    <a:pt x="14485" y="6866"/>
                  </a:cubicBezTo>
                  <a:cubicBezTo>
                    <a:pt x="14453" y="6866"/>
                    <a:pt x="14422" y="6884"/>
                    <a:pt x="14409" y="6929"/>
                  </a:cubicBezTo>
                  <a:cubicBezTo>
                    <a:pt x="14259" y="7504"/>
                    <a:pt x="13914" y="8010"/>
                    <a:pt x="13431" y="8366"/>
                  </a:cubicBezTo>
                  <a:cubicBezTo>
                    <a:pt x="13038" y="8643"/>
                    <a:pt x="12561" y="8795"/>
                    <a:pt x="12083" y="8795"/>
                  </a:cubicBezTo>
                  <a:cubicBezTo>
                    <a:pt x="11945" y="8795"/>
                    <a:pt x="11808" y="8783"/>
                    <a:pt x="11672" y="8757"/>
                  </a:cubicBezTo>
                  <a:cubicBezTo>
                    <a:pt x="11361" y="8700"/>
                    <a:pt x="11063" y="8585"/>
                    <a:pt x="10798" y="8424"/>
                  </a:cubicBezTo>
                  <a:cubicBezTo>
                    <a:pt x="10879" y="8067"/>
                    <a:pt x="10856" y="7699"/>
                    <a:pt x="10718" y="7354"/>
                  </a:cubicBezTo>
                  <a:cubicBezTo>
                    <a:pt x="10491" y="6805"/>
                    <a:pt x="9907" y="6481"/>
                    <a:pt x="9336" y="6481"/>
                  </a:cubicBezTo>
                  <a:cubicBezTo>
                    <a:pt x="8952" y="6481"/>
                    <a:pt x="8573" y="6628"/>
                    <a:pt x="8314" y="6952"/>
                  </a:cubicBezTo>
                  <a:cubicBezTo>
                    <a:pt x="8015" y="7297"/>
                    <a:pt x="7946" y="7791"/>
                    <a:pt x="8130" y="8205"/>
                  </a:cubicBezTo>
                  <a:cubicBezTo>
                    <a:pt x="8326" y="8596"/>
                    <a:pt x="8694" y="8872"/>
                    <a:pt x="9119" y="8964"/>
                  </a:cubicBezTo>
                  <a:cubicBezTo>
                    <a:pt x="9203" y="8981"/>
                    <a:pt x="9281" y="8992"/>
                    <a:pt x="9358" y="8992"/>
                  </a:cubicBezTo>
                  <a:cubicBezTo>
                    <a:pt x="9386" y="8992"/>
                    <a:pt x="9413" y="8990"/>
                    <a:pt x="9441" y="8987"/>
                  </a:cubicBezTo>
                  <a:cubicBezTo>
                    <a:pt x="9614" y="8987"/>
                    <a:pt x="9614" y="8746"/>
                    <a:pt x="9441" y="8746"/>
                  </a:cubicBezTo>
                  <a:cubicBezTo>
                    <a:pt x="9073" y="8723"/>
                    <a:pt x="8717" y="8550"/>
                    <a:pt x="8475" y="8263"/>
                  </a:cubicBezTo>
                  <a:cubicBezTo>
                    <a:pt x="8234" y="7952"/>
                    <a:pt x="8222" y="7527"/>
                    <a:pt x="8441" y="7205"/>
                  </a:cubicBezTo>
                  <a:cubicBezTo>
                    <a:pt x="8649" y="6898"/>
                    <a:pt x="8984" y="6719"/>
                    <a:pt x="9345" y="6719"/>
                  </a:cubicBezTo>
                  <a:cubicBezTo>
                    <a:pt x="9403" y="6719"/>
                    <a:pt x="9462" y="6724"/>
                    <a:pt x="9522" y="6733"/>
                  </a:cubicBezTo>
                  <a:cubicBezTo>
                    <a:pt x="9970" y="6791"/>
                    <a:pt x="10350" y="7101"/>
                    <a:pt x="10499" y="7538"/>
                  </a:cubicBezTo>
                  <a:cubicBezTo>
                    <a:pt x="10729" y="8286"/>
                    <a:pt x="10350" y="9125"/>
                    <a:pt x="9717" y="9574"/>
                  </a:cubicBezTo>
                  <a:cubicBezTo>
                    <a:pt x="9363" y="9814"/>
                    <a:pt x="8949" y="9923"/>
                    <a:pt x="8531" y="9923"/>
                  </a:cubicBezTo>
                  <a:cubicBezTo>
                    <a:pt x="8107" y="9923"/>
                    <a:pt x="7678" y="9811"/>
                    <a:pt x="7302" y="9608"/>
                  </a:cubicBezTo>
                  <a:cubicBezTo>
                    <a:pt x="6831" y="9355"/>
                    <a:pt x="6497" y="8941"/>
                    <a:pt x="6095" y="8608"/>
                  </a:cubicBezTo>
                  <a:cubicBezTo>
                    <a:pt x="5819" y="8355"/>
                    <a:pt x="5497" y="8182"/>
                    <a:pt x="5141" y="8090"/>
                  </a:cubicBezTo>
                  <a:cubicBezTo>
                    <a:pt x="5394" y="7895"/>
                    <a:pt x="5589" y="7653"/>
                    <a:pt x="5715" y="7366"/>
                  </a:cubicBezTo>
                  <a:cubicBezTo>
                    <a:pt x="5899" y="6963"/>
                    <a:pt x="5888" y="6504"/>
                    <a:pt x="5681" y="6113"/>
                  </a:cubicBezTo>
                  <a:cubicBezTo>
                    <a:pt x="5485" y="5779"/>
                    <a:pt x="5141" y="5584"/>
                    <a:pt x="4761" y="5584"/>
                  </a:cubicBezTo>
                  <a:cubicBezTo>
                    <a:pt x="4752" y="5583"/>
                    <a:pt x="4742" y="5583"/>
                    <a:pt x="4732" y="5583"/>
                  </a:cubicBezTo>
                  <a:cubicBezTo>
                    <a:pt x="4307" y="5583"/>
                    <a:pt x="3930" y="5834"/>
                    <a:pt x="3784" y="6228"/>
                  </a:cubicBezTo>
                  <a:cubicBezTo>
                    <a:pt x="3623" y="6630"/>
                    <a:pt x="3726" y="7090"/>
                    <a:pt x="4048" y="7389"/>
                  </a:cubicBezTo>
                  <a:cubicBezTo>
                    <a:pt x="4073" y="7409"/>
                    <a:pt x="4100" y="7418"/>
                    <a:pt x="4126" y="7418"/>
                  </a:cubicBezTo>
                  <a:cubicBezTo>
                    <a:pt x="4216" y="7418"/>
                    <a:pt x="4290" y="7309"/>
                    <a:pt x="4209" y="7228"/>
                  </a:cubicBezTo>
                  <a:cubicBezTo>
                    <a:pt x="3991" y="6998"/>
                    <a:pt x="3922" y="6653"/>
                    <a:pt x="4025" y="6354"/>
                  </a:cubicBezTo>
                  <a:cubicBezTo>
                    <a:pt x="4117" y="6055"/>
                    <a:pt x="4393" y="5848"/>
                    <a:pt x="4715" y="5837"/>
                  </a:cubicBezTo>
                  <a:cubicBezTo>
                    <a:pt x="4725" y="5836"/>
                    <a:pt x="4735" y="5836"/>
                    <a:pt x="4745" y="5836"/>
                  </a:cubicBezTo>
                  <a:cubicBezTo>
                    <a:pt x="5056" y="5836"/>
                    <a:pt x="5352" y="6007"/>
                    <a:pt x="5485" y="6297"/>
                  </a:cubicBezTo>
                  <a:cubicBezTo>
                    <a:pt x="5623" y="6630"/>
                    <a:pt x="5612" y="7021"/>
                    <a:pt x="5428" y="7343"/>
                  </a:cubicBezTo>
                  <a:cubicBezTo>
                    <a:pt x="5119" y="7920"/>
                    <a:pt x="4515" y="8266"/>
                    <a:pt x="3864" y="8266"/>
                  </a:cubicBezTo>
                  <a:cubicBezTo>
                    <a:pt x="3788" y="8266"/>
                    <a:pt x="3711" y="8261"/>
                    <a:pt x="3634" y="8251"/>
                  </a:cubicBezTo>
                  <a:cubicBezTo>
                    <a:pt x="2864" y="8159"/>
                    <a:pt x="2185" y="7630"/>
                    <a:pt x="1760" y="7009"/>
                  </a:cubicBezTo>
                  <a:cubicBezTo>
                    <a:pt x="1369" y="6458"/>
                    <a:pt x="1070" y="5779"/>
                    <a:pt x="483" y="5423"/>
                  </a:cubicBezTo>
                  <a:cubicBezTo>
                    <a:pt x="1633" y="4986"/>
                    <a:pt x="2450" y="3882"/>
                    <a:pt x="3680" y="3606"/>
                  </a:cubicBezTo>
                  <a:cubicBezTo>
                    <a:pt x="3827" y="3571"/>
                    <a:pt x="3976" y="3554"/>
                    <a:pt x="4125" y="3554"/>
                  </a:cubicBezTo>
                  <a:cubicBezTo>
                    <a:pt x="4325" y="3554"/>
                    <a:pt x="4524" y="3586"/>
                    <a:pt x="4715" y="3652"/>
                  </a:cubicBezTo>
                  <a:cubicBezTo>
                    <a:pt x="4796" y="3939"/>
                    <a:pt x="4957" y="4192"/>
                    <a:pt x="5175" y="4399"/>
                  </a:cubicBezTo>
                  <a:cubicBezTo>
                    <a:pt x="5200" y="4422"/>
                    <a:pt x="5227" y="4431"/>
                    <a:pt x="5252" y="4431"/>
                  </a:cubicBezTo>
                  <a:cubicBezTo>
                    <a:pt x="5343" y="4431"/>
                    <a:pt x="5417" y="4308"/>
                    <a:pt x="5336" y="4227"/>
                  </a:cubicBezTo>
                  <a:cubicBezTo>
                    <a:pt x="4945" y="3778"/>
                    <a:pt x="4819" y="3169"/>
                    <a:pt x="4991" y="2605"/>
                  </a:cubicBezTo>
                  <a:cubicBezTo>
                    <a:pt x="5175" y="2030"/>
                    <a:pt x="5658" y="1593"/>
                    <a:pt x="6244" y="1444"/>
                  </a:cubicBezTo>
                  <a:cubicBezTo>
                    <a:pt x="6405" y="1398"/>
                    <a:pt x="6578" y="1363"/>
                    <a:pt x="6750" y="1352"/>
                  </a:cubicBezTo>
                  <a:cubicBezTo>
                    <a:pt x="6911" y="1352"/>
                    <a:pt x="7061" y="1352"/>
                    <a:pt x="7210" y="1375"/>
                  </a:cubicBezTo>
                  <a:cubicBezTo>
                    <a:pt x="7187" y="1570"/>
                    <a:pt x="7199" y="1777"/>
                    <a:pt x="7245" y="1984"/>
                  </a:cubicBezTo>
                  <a:cubicBezTo>
                    <a:pt x="7314" y="2341"/>
                    <a:pt x="7486" y="2663"/>
                    <a:pt x="7751" y="2916"/>
                  </a:cubicBezTo>
                  <a:cubicBezTo>
                    <a:pt x="7994" y="3144"/>
                    <a:pt x="8315" y="3260"/>
                    <a:pt x="8632" y="3260"/>
                  </a:cubicBezTo>
                  <a:cubicBezTo>
                    <a:pt x="9034" y="3260"/>
                    <a:pt x="9429" y="3072"/>
                    <a:pt x="9648" y="2686"/>
                  </a:cubicBezTo>
                  <a:cubicBezTo>
                    <a:pt x="9855" y="2352"/>
                    <a:pt x="9809" y="1927"/>
                    <a:pt x="9545" y="1639"/>
                  </a:cubicBezTo>
                  <a:cubicBezTo>
                    <a:pt x="9317" y="1412"/>
                    <a:pt x="8998" y="1318"/>
                    <a:pt x="8680" y="1318"/>
                  </a:cubicBezTo>
                  <a:cubicBezTo>
                    <a:pt x="8532" y="1318"/>
                    <a:pt x="8384" y="1338"/>
                    <a:pt x="8245" y="1375"/>
                  </a:cubicBezTo>
                  <a:cubicBezTo>
                    <a:pt x="8115" y="1418"/>
                    <a:pt x="8159" y="1595"/>
                    <a:pt x="8290" y="1595"/>
                  </a:cubicBezTo>
                  <a:cubicBezTo>
                    <a:pt x="8298" y="1595"/>
                    <a:pt x="8306" y="1595"/>
                    <a:pt x="8314" y="1593"/>
                  </a:cubicBezTo>
                  <a:cubicBezTo>
                    <a:pt x="8424" y="1578"/>
                    <a:pt x="8540" y="1566"/>
                    <a:pt x="8656" y="1566"/>
                  </a:cubicBezTo>
                  <a:cubicBezTo>
                    <a:pt x="8882" y="1566"/>
                    <a:pt x="9109" y="1610"/>
                    <a:pt x="9292" y="1754"/>
                  </a:cubicBezTo>
                  <a:cubicBezTo>
                    <a:pt x="9510" y="1915"/>
                    <a:pt x="9591" y="2214"/>
                    <a:pt x="9487" y="2467"/>
                  </a:cubicBezTo>
                  <a:cubicBezTo>
                    <a:pt x="9352" y="2846"/>
                    <a:pt x="8990" y="3033"/>
                    <a:pt x="8620" y="3033"/>
                  </a:cubicBezTo>
                  <a:cubicBezTo>
                    <a:pt x="8393" y="3033"/>
                    <a:pt x="8164" y="2963"/>
                    <a:pt x="7981" y="2824"/>
                  </a:cubicBezTo>
                  <a:cubicBezTo>
                    <a:pt x="7751" y="2628"/>
                    <a:pt x="7590" y="2364"/>
                    <a:pt x="7509" y="2076"/>
                  </a:cubicBezTo>
                  <a:cubicBezTo>
                    <a:pt x="7406" y="1754"/>
                    <a:pt x="7371" y="1386"/>
                    <a:pt x="7544" y="1076"/>
                  </a:cubicBezTo>
                  <a:cubicBezTo>
                    <a:pt x="7859" y="541"/>
                    <a:pt x="8432" y="216"/>
                    <a:pt x="9046" y="216"/>
                  </a:cubicBezTo>
                  <a:close/>
                  <a:moveTo>
                    <a:pt x="9022" y="1"/>
                  </a:moveTo>
                  <a:cubicBezTo>
                    <a:pt x="8409" y="1"/>
                    <a:pt x="7803" y="333"/>
                    <a:pt x="7440" y="823"/>
                  </a:cubicBezTo>
                  <a:cubicBezTo>
                    <a:pt x="7348" y="938"/>
                    <a:pt x="7279" y="1076"/>
                    <a:pt x="7233" y="1214"/>
                  </a:cubicBezTo>
                  <a:cubicBezTo>
                    <a:pt x="7067" y="1165"/>
                    <a:pt x="6894" y="1142"/>
                    <a:pt x="6721" y="1142"/>
                  </a:cubicBezTo>
                  <a:cubicBezTo>
                    <a:pt x="6572" y="1142"/>
                    <a:pt x="6423" y="1159"/>
                    <a:pt x="6279" y="1191"/>
                  </a:cubicBezTo>
                  <a:cubicBezTo>
                    <a:pt x="5934" y="1260"/>
                    <a:pt x="5612" y="1409"/>
                    <a:pt x="5348" y="1628"/>
                  </a:cubicBezTo>
                  <a:cubicBezTo>
                    <a:pt x="4807" y="2053"/>
                    <a:pt x="4554" y="2743"/>
                    <a:pt x="4658" y="3422"/>
                  </a:cubicBezTo>
                  <a:cubicBezTo>
                    <a:pt x="4658" y="3422"/>
                    <a:pt x="4658" y="3422"/>
                    <a:pt x="4658" y="3433"/>
                  </a:cubicBezTo>
                  <a:cubicBezTo>
                    <a:pt x="4463" y="3354"/>
                    <a:pt x="4254" y="3322"/>
                    <a:pt x="4048" y="3322"/>
                  </a:cubicBezTo>
                  <a:cubicBezTo>
                    <a:pt x="3986" y="3322"/>
                    <a:pt x="3925" y="3325"/>
                    <a:pt x="3864" y="3330"/>
                  </a:cubicBezTo>
                  <a:cubicBezTo>
                    <a:pt x="3519" y="3376"/>
                    <a:pt x="3186" y="3479"/>
                    <a:pt x="2875" y="3629"/>
                  </a:cubicBezTo>
                  <a:cubicBezTo>
                    <a:pt x="2243" y="3928"/>
                    <a:pt x="1725" y="4399"/>
                    <a:pt x="1150" y="4767"/>
                  </a:cubicBezTo>
                  <a:cubicBezTo>
                    <a:pt x="828" y="4986"/>
                    <a:pt x="483" y="5147"/>
                    <a:pt x="115" y="5262"/>
                  </a:cubicBezTo>
                  <a:cubicBezTo>
                    <a:pt x="0" y="5296"/>
                    <a:pt x="0" y="5469"/>
                    <a:pt x="115" y="5503"/>
                  </a:cubicBezTo>
                  <a:cubicBezTo>
                    <a:pt x="495" y="5607"/>
                    <a:pt x="759" y="5894"/>
                    <a:pt x="978" y="6216"/>
                  </a:cubicBezTo>
                  <a:cubicBezTo>
                    <a:pt x="1185" y="6527"/>
                    <a:pt x="1369" y="6894"/>
                    <a:pt x="1610" y="7216"/>
                  </a:cubicBezTo>
                  <a:cubicBezTo>
                    <a:pt x="2105" y="7906"/>
                    <a:pt x="2875" y="8470"/>
                    <a:pt x="3749" y="8527"/>
                  </a:cubicBezTo>
                  <a:cubicBezTo>
                    <a:pt x="3790" y="8530"/>
                    <a:pt x="3830" y="8531"/>
                    <a:pt x="3870" y="8531"/>
                  </a:cubicBezTo>
                  <a:cubicBezTo>
                    <a:pt x="4230" y="8531"/>
                    <a:pt x="4576" y="8439"/>
                    <a:pt x="4876" y="8263"/>
                  </a:cubicBezTo>
                  <a:cubicBezTo>
                    <a:pt x="5325" y="8343"/>
                    <a:pt x="5727" y="8562"/>
                    <a:pt x="6049" y="8884"/>
                  </a:cubicBezTo>
                  <a:cubicBezTo>
                    <a:pt x="6428" y="9240"/>
                    <a:pt x="6773" y="9631"/>
                    <a:pt x="7245" y="9861"/>
                  </a:cubicBezTo>
                  <a:cubicBezTo>
                    <a:pt x="7645" y="10064"/>
                    <a:pt x="8098" y="10178"/>
                    <a:pt x="8546" y="10178"/>
                  </a:cubicBezTo>
                  <a:cubicBezTo>
                    <a:pt x="9037" y="10178"/>
                    <a:pt x="9521" y="10041"/>
                    <a:pt x="9924" y="9735"/>
                  </a:cubicBezTo>
                  <a:cubicBezTo>
                    <a:pt x="10292" y="9459"/>
                    <a:pt x="10568" y="9068"/>
                    <a:pt x="10729" y="8631"/>
                  </a:cubicBezTo>
                  <a:cubicBezTo>
                    <a:pt x="11138" y="8898"/>
                    <a:pt x="11616" y="9034"/>
                    <a:pt x="12099" y="9034"/>
                  </a:cubicBezTo>
                  <a:cubicBezTo>
                    <a:pt x="12241" y="9034"/>
                    <a:pt x="12382" y="9022"/>
                    <a:pt x="12523" y="8999"/>
                  </a:cubicBezTo>
                  <a:cubicBezTo>
                    <a:pt x="13109" y="8895"/>
                    <a:pt x="13650" y="8596"/>
                    <a:pt x="14029" y="8136"/>
                  </a:cubicBezTo>
                  <a:cubicBezTo>
                    <a:pt x="14187" y="8201"/>
                    <a:pt x="14348" y="8229"/>
                    <a:pt x="14508" y="8229"/>
                  </a:cubicBezTo>
                  <a:cubicBezTo>
                    <a:pt x="14917" y="8229"/>
                    <a:pt x="15320" y="8043"/>
                    <a:pt x="15651" y="7803"/>
                  </a:cubicBezTo>
                  <a:cubicBezTo>
                    <a:pt x="16145" y="7435"/>
                    <a:pt x="16490" y="6929"/>
                    <a:pt x="16904" y="6492"/>
                  </a:cubicBezTo>
                  <a:cubicBezTo>
                    <a:pt x="17122" y="6262"/>
                    <a:pt x="17387" y="6009"/>
                    <a:pt x="17686" y="5906"/>
                  </a:cubicBezTo>
                  <a:cubicBezTo>
                    <a:pt x="17812" y="5871"/>
                    <a:pt x="17824" y="5687"/>
                    <a:pt x="17697" y="5653"/>
                  </a:cubicBezTo>
                  <a:cubicBezTo>
                    <a:pt x="17375" y="5561"/>
                    <a:pt x="17088" y="5377"/>
                    <a:pt x="16869" y="5124"/>
                  </a:cubicBezTo>
                  <a:cubicBezTo>
                    <a:pt x="16605" y="4859"/>
                    <a:pt x="16375" y="4572"/>
                    <a:pt x="16099" y="4319"/>
                  </a:cubicBezTo>
                  <a:cubicBezTo>
                    <a:pt x="15812" y="4043"/>
                    <a:pt x="15478" y="3790"/>
                    <a:pt x="15133" y="3583"/>
                  </a:cubicBezTo>
                  <a:cubicBezTo>
                    <a:pt x="14788" y="3353"/>
                    <a:pt x="14409" y="3203"/>
                    <a:pt x="14006" y="3134"/>
                  </a:cubicBezTo>
                  <a:cubicBezTo>
                    <a:pt x="13924" y="3124"/>
                    <a:pt x="13841" y="3118"/>
                    <a:pt x="13759" y="3118"/>
                  </a:cubicBezTo>
                  <a:cubicBezTo>
                    <a:pt x="13659" y="3118"/>
                    <a:pt x="13561" y="3127"/>
                    <a:pt x="13466" y="3146"/>
                  </a:cubicBezTo>
                  <a:cubicBezTo>
                    <a:pt x="13454" y="3065"/>
                    <a:pt x="13431" y="2973"/>
                    <a:pt x="13408" y="2893"/>
                  </a:cubicBezTo>
                  <a:cubicBezTo>
                    <a:pt x="13374" y="2766"/>
                    <a:pt x="13328" y="2640"/>
                    <a:pt x="13259" y="2525"/>
                  </a:cubicBezTo>
                  <a:cubicBezTo>
                    <a:pt x="13155" y="2295"/>
                    <a:pt x="12994" y="2076"/>
                    <a:pt x="12810" y="1892"/>
                  </a:cubicBezTo>
                  <a:cubicBezTo>
                    <a:pt x="12431" y="1501"/>
                    <a:pt x="11913" y="1260"/>
                    <a:pt x="11361" y="1214"/>
                  </a:cubicBezTo>
                  <a:cubicBezTo>
                    <a:pt x="11288" y="1205"/>
                    <a:pt x="11214" y="1201"/>
                    <a:pt x="11139" y="1201"/>
                  </a:cubicBezTo>
                  <a:cubicBezTo>
                    <a:pt x="10922" y="1201"/>
                    <a:pt x="10702" y="1237"/>
                    <a:pt x="10488" y="1306"/>
                  </a:cubicBezTo>
                  <a:cubicBezTo>
                    <a:pt x="10488" y="1111"/>
                    <a:pt x="10442" y="927"/>
                    <a:pt x="10350" y="754"/>
                  </a:cubicBezTo>
                  <a:cubicBezTo>
                    <a:pt x="10166" y="421"/>
                    <a:pt x="9867" y="179"/>
                    <a:pt x="9510" y="76"/>
                  </a:cubicBezTo>
                  <a:cubicBezTo>
                    <a:pt x="9350" y="25"/>
                    <a:pt x="9186" y="1"/>
                    <a:pt x="90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15"/>
            <p:cNvSpPr/>
            <p:nvPr/>
          </p:nvSpPr>
          <p:spPr>
            <a:xfrm>
              <a:off x="319102" y="1028090"/>
              <a:ext cx="463862" cy="263004"/>
            </a:xfrm>
            <a:custGeom>
              <a:rect b="b" l="l" r="r" t="t"/>
              <a:pathLst>
                <a:path extrusionOk="0" h="2882" w="5083">
                  <a:moveTo>
                    <a:pt x="81" y="1"/>
                  </a:moveTo>
                  <a:lnTo>
                    <a:pt x="0" y="35"/>
                  </a:lnTo>
                  <a:cubicBezTo>
                    <a:pt x="575" y="403"/>
                    <a:pt x="874" y="1070"/>
                    <a:pt x="1265" y="1633"/>
                  </a:cubicBezTo>
                  <a:cubicBezTo>
                    <a:pt x="1702" y="2254"/>
                    <a:pt x="2381" y="2783"/>
                    <a:pt x="3151" y="2864"/>
                  </a:cubicBezTo>
                  <a:cubicBezTo>
                    <a:pt x="3233" y="2875"/>
                    <a:pt x="3314" y="2881"/>
                    <a:pt x="3394" y="2881"/>
                  </a:cubicBezTo>
                  <a:cubicBezTo>
                    <a:pt x="4029" y="2881"/>
                    <a:pt x="4617" y="2528"/>
                    <a:pt x="4933" y="1967"/>
                  </a:cubicBezTo>
                  <a:cubicBezTo>
                    <a:pt x="5025" y="1806"/>
                    <a:pt x="5071" y="1622"/>
                    <a:pt x="5083" y="1438"/>
                  </a:cubicBezTo>
                  <a:lnTo>
                    <a:pt x="5083" y="1438"/>
                  </a:lnTo>
                  <a:cubicBezTo>
                    <a:pt x="4853" y="1852"/>
                    <a:pt x="4462" y="2162"/>
                    <a:pt x="4002" y="2289"/>
                  </a:cubicBezTo>
                  <a:cubicBezTo>
                    <a:pt x="3856" y="2326"/>
                    <a:pt x="3707" y="2344"/>
                    <a:pt x="3561" y="2344"/>
                  </a:cubicBezTo>
                  <a:cubicBezTo>
                    <a:pt x="3155" y="2344"/>
                    <a:pt x="2759" y="2206"/>
                    <a:pt x="2438" y="1944"/>
                  </a:cubicBezTo>
                  <a:cubicBezTo>
                    <a:pt x="2231" y="1760"/>
                    <a:pt x="2036" y="1553"/>
                    <a:pt x="1875" y="1323"/>
                  </a:cubicBezTo>
                  <a:cubicBezTo>
                    <a:pt x="1587" y="932"/>
                    <a:pt x="1231" y="587"/>
                    <a:pt x="817" y="311"/>
                  </a:cubicBezTo>
                  <a:cubicBezTo>
                    <a:pt x="587" y="173"/>
                    <a:pt x="334" y="70"/>
                    <a:pt x="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15"/>
            <p:cNvSpPr/>
            <p:nvPr/>
          </p:nvSpPr>
          <p:spPr>
            <a:xfrm>
              <a:off x="1260424" y="1232689"/>
              <a:ext cx="285453" cy="107593"/>
            </a:xfrm>
            <a:custGeom>
              <a:rect b="b" l="l" r="r" t="t"/>
              <a:pathLst>
                <a:path extrusionOk="0" h="1179" w="3128">
                  <a:moveTo>
                    <a:pt x="0" y="1"/>
                  </a:moveTo>
                  <a:lnTo>
                    <a:pt x="0" y="1"/>
                  </a:lnTo>
                  <a:cubicBezTo>
                    <a:pt x="58" y="265"/>
                    <a:pt x="58" y="541"/>
                    <a:pt x="0" y="806"/>
                  </a:cubicBezTo>
                  <a:cubicBezTo>
                    <a:pt x="265" y="967"/>
                    <a:pt x="563" y="1082"/>
                    <a:pt x="874" y="1139"/>
                  </a:cubicBezTo>
                  <a:cubicBezTo>
                    <a:pt x="1017" y="1166"/>
                    <a:pt x="1160" y="1179"/>
                    <a:pt x="1302" y="1179"/>
                  </a:cubicBezTo>
                  <a:cubicBezTo>
                    <a:pt x="1779" y="1179"/>
                    <a:pt x="2246" y="1032"/>
                    <a:pt x="2645" y="748"/>
                  </a:cubicBezTo>
                  <a:cubicBezTo>
                    <a:pt x="2817" y="610"/>
                    <a:pt x="2990" y="461"/>
                    <a:pt x="3128" y="277"/>
                  </a:cubicBezTo>
                  <a:lnTo>
                    <a:pt x="3128" y="277"/>
                  </a:lnTo>
                  <a:cubicBezTo>
                    <a:pt x="2723" y="540"/>
                    <a:pt x="2246" y="688"/>
                    <a:pt x="1761" y="688"/>
                  </a:cubicBezTo>
                  <a:cubicBezTo>
                    <a:pt x="1696" y="688"/>
                    <a:pt x="1630" y="685"/>
                    <a:pt x="1564" y="679"/>
                  </a:cubicBezTo>
                  <a:cubicBezTo>
                    <a:pt x="989" y="645"/>
                    <a:pt x="368" y="426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15"/>
            <p:cNvSpPr/>
            <p:nvPr/>
          </p:nvSpPr>
          <p:spPr>
            <a:xfrm>
              <a:off x="744089" y="1115241"/>
              <a:ext cx="478646" cy="327706"/>
            </a:xfrm>
            <a:custGeom>
              <a:rect b="b" l="l" r="r" t="t"/>
              <a:pathLst>
                <a:path extrusionOk="0" h="3591" w="5245">
                  <a:moveTo>
                    <a:pt x="633" y="0"/>
                  </a:moveTo>
                  <a:cubicBezTo>
                    <a:pt x="736" y="333"/>
                    <a:pt x="713" y="701"/>
                    <a:pt x="575" y="1023"/>
                  </a:cubicBezTo>
                  <a:cubicBezTo>
                    <a:pt x="437" y="1311"/>
                    <a:pt x="242" y="1564"/>
                    <a:pt x="1" y="1748"/>
                  </a:cubicBezTo>
                  <a:cubicBezTo>
                    <a:pt x="345" y="1840"/>
                    <a:pt x="679" y="2012"/>
                    <a:pt x="955" y="2265"/>
                  </a:cubicBezTo>
                  <a:cubicBezTo>
                    <a:pt x="1357" y="2610"/>
                    <a:pt x="1691" y="3013"/>
                    <a:pt x="2162" y="3266"/>
                  </a:cubicBezTo>
                  <a:cubicBezTo>
                    <a:pt x="2535" y="3475"/>
                    <a:pt x="2967" y="3591"/>
                    <a:pt x="3395" y="3591"/>
                  </a:cubicBezTo>
                  <a:cubicBezTo>
                    <a:pt x="3812" y="3591"/>
                    <a:pt x="4225" y="3481"/>
                    <a:pt x="4577" y="3243"/>
                  </a:cubicBezTo>
                  <a:cubicBezTo>
                    <a:pt x="4865" y="3036"/>
                    <a:pt x="5095" y="2760"/>
                    <a:pt x="5244" y="2438"/>
                  </a:cubicBezTo>
                  <a:lnTo>
                    <a:pt x="5244" y="2438"/>
                  </a:lnTo>
                  <a:cubicBezTo>
                    <a:pt x="5164" y="2610"/>
                    <a:pt x="4842" y="2771"/>
                    <a:pt x="4669" y="2840"/>
                  </a:cubicBezTo>
                  <a:cubicBezTo>
                    <a:pt x="4439" y="2921"/>
                    <a:pt x="4198" y="2978"/>
                    <a:pt x="3956" y="3001"/>
                  </a:cubicBezTo>
                  <a:cubicBezTo>
                    <a:pt x="3868" y="3012"/>
                    <a:pt x="3779" y="3017"/>
                    <a:pt x="3691" y="3017"/>
                  </a:cubicBezTo>
                  <a:cubicBezTo>
                    <a:pt x="3298" y="3017"/>
                    <a:pt x="2912" y="2915"/>
                    <a:pt x="2565" y="2737"/>
                  </a:cubicBezTo>
                  <a:cubicBezTo>
                    <a:pt x="2139" y="2484"/>
                    <a:pt x="1783" y="2139"/>
                    <a:pt x="1530" y="1725"/>
                  </a:cubicBezTo>
                  <a:cubicBezTo>
                    <a:pt x="1185" y="1173"/>
                    <a:pt x="1012" y="529"/>
                    <a:pt x="6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15"/>
            <p:cNvSpPr/>
            <p:nvPr/>
          </p:nvSpPr>
          <p:spPr>
            <a:xfrm>
              <a:off x="1566776" y="1156124"/>
              <a:ext cx="197390" cy="113068"/>
            </a:xfrm>
            <a:custGeom>
              <a:rect b="b" l="l" r="r" t="t"/>
              <a:pathLst>
                <a:path extrusionOk="0" h="1239" w="2163">
                  <a:moveTo>
                    <a:pt x="2163" y="0"/>
                  </a:moveTo>
                  <a:lnTo>
                    <a:pt x="2163" y="0"/>
                  </a:lnTo>
                  <a:cubicBezTo>
                    <a:pt x="1898" y="207"/>
                    <a:pt x="1611" y="391"/>
                    <a:pt x="1323" y="564"/>
                  </a:cubicBezTo>
                  <a:cubicBezTo>
                    <a:pt x="1151" y="679"/>
                    <a:pt x="955" y="759"/>
                    <a:pt x="748" y="805"/>
                  </a:cubicBezTo>
                  <a:cubicBezTo>
                    <a:pt x="690" y="818"/>
                    <a:pt x="631" y="824"/>
                    <a:pt x="571" y="824"/>
                  </a:cubicBezTo>
                  <a:cubicBezTo>
                    <a:pt x="465" y="824"/>
                    <a:pt x="357" y="804"/>
                    <a:pt x="254" y="759"/>
                  </a:cubicBezTo>
                  <a:cubicBezTo>
                    <a:pt x="185" y="920"/>
                    <a:pt x="104" y="1070"/>
                    <a:pt x="1" y="1208"/>
                  </a:cubicBezTo>
                  <a:cubicBezTo>
                    <a:pt x="97" y="1228"/>
                    <a:pt x="194" y="1238"/>
                    <a:pt x="292" y="1238"/>
                  </a:cubicBezTo>
                  <a:cubicBezTo>
                    <a:pt x="474" y="1238"/>
                    <a:pt x="656" y="1202"/>
                    <a:pt x="829" y="1127"/>
                  </a:cubicBezTo>
                  <a:cubicBezTo>
                    <a:pt x="1392" y="897"/>
                    <a:pt x="1783" y="449"/>
                    <a:pt x="2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15"/>
            <p:cNvSpPr/>
            <p:nvPr/>
          </p:nvSpPr>
          <p:spPr>
            <a:xfrm>
              <a:off x="469130" y="911006"/>
              <a:ext cx="215276" cy="80489"/>
            </a:xfrm>
            <a:custGeom>
              <a:rect b="b" l="l" r="r" t="t"/>
              <a:pathLst>
                <a:path extrusionOk="0" h="882" w="2359">
                  <a:moveTo>
                    <a:pt x="1969" y="1"/>
                  </a:moveTo>
                  <a:cubicBezTo>
                    <a:pt x="1632" y="1"/>
                    <a:pt x="1162" y="221"/>
                    <a:pt x="990" y="318"/>
                  </a:cubicBezTo>
                  <a:cubicBezTo>
                    <a:pt x="656" y="502"/>
                    <a:pt x="346" y="720"/>
                    <a:pt x="1" y="881"/>
                  </a:cubicBezTo>
                  <a:cubicBezTo>
                    <a:pt x="288" y="847"/>
                    <a:pt x="587" y="824"/>
                    <a:pt x="886" y="812"/>
                  </a:cubicBezTo>
                  <a:cubicBezTo>
                    <a:pt x="1041" y="824"/>
                    <a:pt x="1197" y="829"/>
                    <a:pt x="1352" y="829"/>
                  </a:cubicBezTo>
                  <a:cubicBezTo>
                    <a:pt x="1507" y="829"/>
                    <a:pt x="1662" y="824"/>
                    <a:pt x="1818" y="812"/>
                  </a:cubicBezTo>
                  <a:cubicBezTo>
                    <a:pt x="1933" y="789"/>
                    <a:pt x="2048" y="755"/>
                    <a:pt x="2151" y="686"/>
                  </a:cubicBezTo>
                  <a:cubicBezTo>
                    <a:pt x="2255" y="628"/>
                    <a:pt x="2324" y="525"/>
                    <a:pt x="2335" y="398"/>
                  </a:cubicBezTo>
                  <a:cubicBezTo>
                    <a:pt x="2358" y="99"/>
                    <a:pt x="2193" y="1"/>
                    <a:pt x="19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15"/>
            <p:cNvSpPr/>
            <p:nvPr/>
          </p:nvSpPr>
          <p:spPr>
            <a:xfrm>
              <a:off x="1229944" y="729678"/>
              <a:ext cx="195291" cy="81675"/>
            </a:xfrm>
            <a:custGeom>
              <a:rect b="b" l="l" r="r" t="t"/>
              <a:pathLst>
                <a:path extrusionOk="0" h="895" w="2140">
                  <a:moveTo>
                    <a:pt x="711" y="1"/>
                  </a:moveTo>
                  <a:cubicBezTo>
                    <a:pt x="597" y="1"/>
                    <a:pt x="483" y="16"/>
                    <a:pt x="369" y="51"/>
                  </a:cubicBezTo>
                  <a:cubicBezTo>
                    <a:pt x="219" y="108"/>
                    <a:pt x="104" y="212"/>
                    <a:pt x="58" y="361"/>
                  </a:cubicBezTo>
                  <a:cubicBezTo>
                    <a:pt x="1" y="511"/>
                    <a:pt x="58" y="672"/>
                    <a:pt x="185" y="764"/>
                  </a:cubicBezTo>
                  <a:cubicBezTo>
                    <a:pt x="242" y="798"/>
                    <a:pt x="300" y="810"/>
                    <a:pt x="369" y="821"/>
                  </a:cubicBezTo>
                  <a:cubicBezTo>
                    <a:pt x="587" y="821"/>
                    <a:pt x="805" y="810"/>
                    <a:pt x="1024" y="775"/>
                  </a:cubicBezTo>
                  <a:cubicBezTo>
                    <a:pt x="1057" y="774"/>
                    <a:pt x="1090" y="773"/>
                    <a:pt x="1124" y="773"/>
                  </a:cubicBezTo>
                  <a:cubicBezTo>
                    <a:pt x="1357" y="773"/>
                    <a:pt x="1596" y="808"/>
                    <a:pt x="1817" y="879"/>
                  </a:cubicBezTo>
                  <a:cubicBezTo>
                    <a:pt x="1867" y="889"/>
                    <a:pt x="1911" y="895"/>
                    <a:pt x="1949" y="895"/>
                  </a:cubicBezTo>
                  <a:cubicBezTo>
                    <a:pt x="2081" y="895"/>
                    <a:pt x="2139" y="827"/>
                    <a:pt x="2059" y="649"/>
                  </a:cubicBezTo>
                  <a:cubicBezTo>
                    <a:pt x="1886" y="235"/>
                    <a:pt x="1208" y="39"/>
                    <a:pt x="817" y="5"/>
                  </a:cubicBezTo>
                  <a:cubicBezTo>
                    <a:pt x="782" y="2"/>
                    <a:pt x="746" y="1"/>
                    <a:pt x="7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15"/>
            <p:cNvSpPr/>
            <p:nvPr/>
          </p:nvSpPr>
          <p:spPr>
            <a:xfrm>
              <a:off x="764074" y="727944"/>
              <a:ext cx="96915" cy="152126"/>
            </a:xfrm>
            <a:custGeom>
              <a:rect b="b" l="l" r="r" t="t"/>
              <a:pathLst>
                <a:path extrusionOk="0" h="1667" w="1062">
                  <a:moveTo>
                    <a:pt x="775" y="0"/>
                  </a:moveTo>
                  <a:cubicBezTo>
                    <a:pt x="748" y="0"/>
                    <a:pt x="720" y="4"/>
                    <a:pt x="690" y="12"/>
                  </a:cubicBezTo>
                  <a:cubicBezTo>
                    <a:pt x="425" y="116"/>
                    <a:pt x="218" y="323"/>
                    <a:pt x="126" y="587"/>
                  </a:cubicBezTo>
                  <a:cubicBezTo>
                    <a:pt x="57" y="737"/>
                    <a:pt x="23" y="898"/>
                    <a:pt x="12" y="1070"/>
                  </a:cubicBezTo>
                  <a:cubicBezTo>
                    <a:pt x="0" y="1185"/>
                    <a:pt x="23" y="1312"/>
                    <a:pt x="57" y="1427"/>
                  </a:cubicBezTo>
                  <a:cubicBezTo>
                    <a:pt x="103" y="1530"/>
                    <a:pt x="195" y="1622"/>
                    <a:pt x="322" y="1657"/>
                  </a:cubicBezTo>
                  <a:cubicBezTo>
                    <a:pt x="345" y="1664"/>
                    <a:pt x="368" y="1667"/>
                    <a:pt x="391" y="1667"/>
                  </a:cubicBezTo>
                  <a:cubicBezTo>
                    <a:pt x="484" y="1667"/>
                    <a:pt x="575" y="1613"/>
                    <a:pt x="621" y="1530"/>
                  </a:cubicBezTo>
                  <a:cubicBezTo>
                    <a:pt x="655" y="1450"/>
                    <a:pt x="667" y="1369"/>
                    <a:pt x="644" y="1277"/>
                  </a:cubicBezTo>
                  <a:cubicBezTo>
                    <a:pt x="621" y="1036"/>
                    <a:pt x="598" y="748"/>
                    <a:pt x="770" y="564"/>
                  </a:cubicBezTo>
                  <a:cubicBezTo>
                    <a:pt x="816" y="507"/>
                    <a:pt x="874" y="461"/>
                    <a:pt x="920" y="403"/>
                  </a:cubicBezTo>
                  <a:cubicBezTo>
                    <a:pt x="1062" y="211"/>
                    <a:pt x="971" y="0"/>
                    <a:pt x="7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15"/>
            <p:cNvSpPr/>
            <p:nvPr/>
          </p:nvSpPr>
          <p:spPr>
            <a:xfrm>
              <a:off x="1607659" y="933273"/>
              <a:ext cx="152309" cy="109600"/>
            </a:xfrm>
            <a:custGeom>
              <a:rect b="b" l="l" r="r" t="t"/>
              <a:pathLst>
                <a:path extrusionOk="0" h="1201" w="1669">
                  <a:moveTo>
                    <a:pt x="312" y="0"/>
                  </a:moveTo>
                  <a:cubicBezTo>
                    <a:pt x="41" y="0"/>
                    <a:pt x="0" y="489"/>
                    <a:pt x="289" y="672"/>
                  </a:cubicBezTo>
                  <a:cubicBezTo>
                    <a:pt x="415" y="752"/>
                    <a:pt x="553" y="798"/>
                    <a:pt x="691" y="833"/>
                  </a:cubicBezTo>
                  <a:cubicBezTo>
                    <a:pt x="944" y="902"/>
                    <a:pt x="1186" y="1005"/>
                    <a:pt x="1416" y="1143"/>
                  </a:cubicBezTo>
                  <a:cubicBezTo>
                    <a:pt x="1450" y="1166"/>
                    <a:pt x="1485" y="1189"/>
                    <a:pt x="1519" y="1201"/>
                  </a:cubicBezTo>
                  <a:cubicBezTo>
                    <a:pt x="1565" y="1201"/>
                    <a:pt x="1611" y="1189"/>
                    <a:pt x="1634" y="1155"/>
                  </a:cubicBezTo>
                  <a:cubicBezTo>
                    <a:pt x="1669" y="1097"/>
                    <a:pt x="1611" y="1028"/>
                    <a:pt x="1554" y="982"/>
                  </a:cubicBezTo>
                  <a:cubicBezTo>
                    <a:pt x="1358" y="833"/>
                    <a:pt x="1174" y="683"/>
                    <a:pt x="990" y="522"/>
                  </a:cubicBezTo>
                  <a:cubicBezTo>
                    <a:pt x="829" y="350"/>
                    <a:pt x="668" y="200"/>
                    <a:pt x="496" y="62"/>
                  </a:cubicBezTo>
                  <a:cubicBezTo>
                    <a:pt x="426" y="19"/>
                    <a:pt x="365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1" name="Google Shape;391;p15"/>
          <p:cNvSpPr/>
          <p:nvPr/>
        </p:nvSpPr>
        <p:spPr>
          <a:xfrm flipH="1" rot="627678">
            <a:off x="8086558" y="2787471"/>
            <a:ext cx="1317249" cy="940206"/>
          </a:xfrm>
          <a:custGeom>
            <a:rect b="b" l="l" r="r" t="t"/>
            <a:pathLst>
              <a:path extrusionOk="0" h="201433" w="282212">
                <a:moveTo>
                  <a:pt x="206851" y="13612"/>
                </a:moveTo>
                <a:cubicBezTo>
                  <a:pt x="207225" y="13612"/>
                  <a:pt x="207642" y="13750"/>
                  <a:pt x="208120" y="14091"/>
                </a:cubicBezTo>
                <a:cubicBezTo>
                  <a:pt x="209604" y="15233"/>
                  <a:pt x="209033" y="16603"/>
                  <a:pt x="208234" y="17859"/>
                </a:cubicBezTo>
                <a:cubicBezTo>
                  <a:pt x="203896" y="24594"/>
                  <a:pt x="199444" y="31330"/>
                  <a:pt x="195105" y="38065"/>
                </a:cubicBezTo>
                <a:cubicBezTo>
                  <a:pt x="194631" y="38824"/>
                  <a:pt x="194078" y="39662"/>
                  <a:pt x="193119" y="39662"/>
                </a:cubicBezTo>
                <a:cubicBezTo>
                  <a:pt x="192924" y="39662"/>
                  <a:pt x="192712" y="39627"/>
                  <a:pt x="192480" y="39549"/>
                </a:cubicBezTo>
                <a:cubicBezTo>
                  <a:pt x="191110" y="39093"/>
                  <a:pt x="190881" y="37951"/>
                  <a:pt x="190881" y="36695"/>
                </a:cubicBezTo>
                <a:cubicBezTo>
                  <a:pt x="191110" y="33956"/>
                  <a:pt x="191909" y="31330"/>
                  <a:pt x="193279" y="28932"/>
                </a:cubicBezTo>
                <a:cubicBezTo>
                  <a:pt x="196247" y="23681"/>
                  <a:pt x="200129" y="19000"/>
                  <a:pt x="204695" y="15004"/>
                </a:cubicBezTo>
                <a:cubicBezTo>
                  <a:pt x="205335" y="14364"/>
                  <a:pt x="205975" y="13612"/>
                  <a:pt x="206851" y="13612"/>
                </a:cubicBezTo>
                <a:close/>
                <a:moveTo>
                  <a:pt x="249961" y="43745"/>
                </a:moveTo>
                <a:cubicBezTo>
                  <a:pt x="252339" y="43745"/>
                  <a:pt x="254718" y="43983"/>
                  <a:pt x="257096" y="44458"/>
                </a:cubicBezTo>
                <a:cubicBezTo>
                  <a:pt x="258580" y="44801"/>
                  <a:pt x="260064" y="44915"/>
                  <a:pt x="259950" y="46742"/>
                </a:cubicBezTo>
                <a:cubicBezTo>
                  <a:pt x="259836" y="48683"/>
                  <a:pt x="258352" y="48797"/>
                  <a:pt x="256868" y="49025"/>
                </a:cubicBezTo>
                <a:cubicBezTo>
                  <a:pt x="245565" y="50623"/>
                  <a:pt x="234378" y="52222"/>
                  <a:pt x="223075" y="53820"/>
                </a:cubicBezTo>
                <a:cubicBezTo>
                  <a:pt x="219080" y="54391"/>
                  <a:pt x="215084" y="54847"/>
                  <a:pt x="211202" y="55418"/>
                </a:cubicBezTo>
                <a:cubicBezTo>
                  <a:pt x="210589" y="55506"/>
                  <a:pt x="209959" y="55627"/>
                  <a:pt x="209383" y="55627"/>
                </a:cubicBezTo>
                <a:cubicBezTo>
                  <a:pt x="208458" y="55627"/>
                  <a:pt x="207673" y="55314"/>
                  <a:pt x="207321" y="54048"/>
                </a:cubicBezTo>
                <a:cubicBezTo>
                  <a:pt x="206864" y="51993"/>
                  <a:pt x="208577" y="51537"/>
                  <a:pt x="210061" y="50852"/>
                </a:cubicBezTo>
                <a:cubicBezTo>
                  <a:pt x="216911" y="47769"/>
                  <a:pt x="224217" y="46399"/>
                  <a:pt x="231638" y="45372"/>
                </a:cubicBezTo>
                <a:cubicBezTo>
                  <a:pt x="237232" y="44344"/>
                  <a:pt x="242826" y="43774"/>
                  <a:pt x="248534" y="43774"/>
                </a:cubicBezTo>
                <a:cubicBezTo>
                  <a:pt x="249009" y="43754"/>
                  <a:pt x="249485" y="43745"/>
                  <a:pt x="249961" y="43745"/>
                </a:cubicBezTo>
                <a:close/>
                <a:moveTo>
                  <a:pt x="271307" y="49451"/>
                </a:moveTo>
                <a:cubicBezTo>
                  <a:pt x="272263" y="49451"/>
                  <a:pt x="273094" y="49802"/>
                  <a:pt x="273307" y="51080"/>
                </a:cubicBezTo>
                <a:cubicBezTo>
                  <a:pt x="273764" y="53135"/>
                  <a:pt x="272051" y="53592"/>
                  <a:pt x="270567" y="54162"/>
                </a:cubicBezTo>
                <a:cubicBezTo>
                  <a:pt x="258283" y="58964"/>
                  <a:pt x="245124" y="61472"/>
                  <a:pt x="231946" y="61472"/>
                </a:cubicBezTo>
                <a:cubicBezTo>
                  <a:pt x="231653" y="61472"/>
                  <a:pt x="231360" y="61471"/>
                  <a:pt x="231067" y="61469"/>
                </a:cubicBezTo>
                <a:cubicBezTo>
                  <a:pt x="228213" y="61583"/>
                  <a:pt x="225359" y="61583"/>
                  <a:pt x="222505" y="61583"/>
                </a:cubicBezTo>
                <a:cubicBezTo>
                  <a:pt x="222442" y="61587"/>
                  <a:pt x="222380" y="61590"/>
                  <a:pt x="222318" y="61590"/>
                </a:cubicBezTo>
                <a:cubicBezTo>
                  <a:pt x="220801" y="61590"/>
                  <a:pt x="219541" y="60265"/>
                  <a:pt x="219650" y="58729"/>
                </a:cubicBezTo>
                <a:cubicBezTo>
                  <a:pt x="219536" y="56674"/>
                  <a:pt x="220564" y="56103"/>
                  <a:pt x="222390" y="55875"/>
                </a:cubicBezTo>
                <a:cubicBezTo>
                  <a:pt x="238145" y="53820"/>
                  <a:pt x="253899" y="51651"/>
                  <a:pt x="269540" y="49710"/>
                </a:cubicBezTo>
                <a:cubicBezTo>
                  <a:pt x="270101" y="49581"/>
                  <a:pt x="270727" y="49451"/>
                  <a:pt x="271307" y="49451"/>
                </a:cubicBezTo>
                <a:close/>
                <a:moveTo>
                  <a:pt x="140171" y="26412"/>
                </a:moveTo>
                <a:cubicBezTo>
                  <a:pt x="140465" y="26412"/>
                  <a:pt x="140776" y="26484"/>
                  <a:pt x="141106" y="26649"/>
                </a:cubicBezTo>
                <a:cubicBezTo>
                  <a:pt x="142590" y="27448"/>
                  <a:pt x="142362" y="28932"/>
                  <a:pt x="142020" y="30188"/>
                </a:cubicBezTo>
                <a:cubicBezTo>
                  <a:pt x="138252" y="43203"/>
                  <a:pt x="134599" y="56331"/>
                  <a:pt x="130946" y="69460"/>
                </a:cubicBezTo>
                <a:cubicBezTo>
                  <a:pt x="130603" y="70602"/>
                  <a:pt x="130147" y="71972"/>
                  <a:pt x="128777" y="71972"/>
                </a:cubicBezTo>
                <a:cubicBezTo>
                  <a:pt x="128687" y="71978"/>
                  <a:pt x="128597" y="71981"/>
                  <a:pt x="128507" y="71981"/>
                </a:cubicBezTo>
                <a:cubicBezTo>
                  <a:pt x="127013" y="71981"/>
                  <a:pt x="125656" y="71095"/>
                  <a:pt x="125009" y="69803"/>
                </a:cubicBezTo>
                <a:cubicBezTo>
                  <a:pt x="124096" y="67405"/>
                  <a:pt x="123639" y="64894"/>
                  <a:pt x="123754" y="62382"/>
                </a:cubicBezTo>
                <a:cubicBezTo>
                  <a:pt x="125238" y="49596"/>
                  <a:pt x="128891" y="37723"/>
                  <a:pt x="137796" y="27905"/>
                </a:cubicBezTo>
                <a:cubicBezTo>
                  <a:pt x="138489" y="27125"/>
                  <a:pt x="139247" y="26412"/>
                  <a:pt x="140171" y="26412"/>
                </a:cubicBezTo>
                <a:close/>
                <a:moveTo>
                  <a:pt x="166907" y="81527"/>
                </a:moveTo>
                <a:cubicBezTo>
                  <a:pt x="167416" y="81527"/>
                  <a:pt x="167948" y="81573"/>
                  <a:pt x="168450" y="81573"/>
                </a:cubicBezTo>
                <a:cubicBezTo>
                  <a:pt x="168585" y="81573"/>
                  <a:pt x="168718" y="81570"/>
                  <a:pt x="168848" y="81561"/>
                </a:cubicBezTo>
                <a:lnTo>
                  <a:pt x="169305" y="81561"/>
                </a:lnTo>
                <a:cubicBezTo>
                  <a:pt x="182548" y="82361"/>
                  <a:pt x="194649" y="83730"/>
                  <a:pt x="205266" y="90923"/>
                </a:cubicBezTo>
                <a:cubicBezTo>
                  <a:pt x="206522" y="91722"/>
                  <a:pt x="208805" y="92179"/>
                  <a:pt x="207778" y="94462"/>
                </a:cubicBezTo>
                <a:cubicBezTo>
                  <a:pt x="207331" y="95579"/>
                  <a:pt x="206610" y="95904"/>
                  <a:pt x="205791" y="95904"/>
                </a:cubicBezTo>
                <a:cubicBezTo>
                  <a:pt x="204935" y="95904"/>
                  <a:pt x="203971" y="95550"/>
                  <a:pt x="203097" y="95375"/>
                </a:cubicBezTo>
                <a:cubicBezTo>
                  <a:pt x="191452" y="92293"/>
                  <a:pt x="179693" y="89324"/>
                  <a:pt x="168049" y="86242"/>
                </a:cubicBezTo>
                <a:cubicBezTo>
                  <a:pt x="166451" y="85785"/>
                  <a:pt x="163939" y="86014"/>
                  <a:pt x="164396" y="83388"/>
                </a:cubicBezTo>
                <a:cubicBezTo>
                  <a:pt x="164689" y="81772"/>
                  <a:pt x="165739" y="81527"/>
                  <a:pt x="166907" y="81527"/>
                </a:cubicBezTo>
                <a:close/>
                <a:moveTo>
                  <a:pt x="81525" y="65788"/>
                </a:moveTo>
                <a:cubicBezTo>
                  <a:pt x="83467" y="65788"/>
                  <a:pt x="83587" y="67594"/>
                  <a:pt x="83911" y="68889"/>
                </a:cubicBezTo>
                <a:cubicBezTo>
                  <a:pt x="84710" y="72086"/>
                  <a:pt x="85166" y="75282"/>
                  <a:pt x="85052" y="78593"/>
                </a:cubicBezTo>
                <a:cubicBezTo>
                  <a:pt x="85509" y="84301"/>
                  <a:pt x="84139" y="89553"/>
                  <a:pt x="82541" y="94690"/>
                </a:cubicBezTo>
                <a:cubicBezTo>
                  <a:pt x="81954" y="96786"/>
                  <a:pt x="80752" y="97404"/>
                  <a:pt x="79296" y="97404"/>
                </a:cubicBezTo>
                <a:cubicBezTo>
                  <a:pt x="78769" y="97404"/>
                  <a:pt x="78208" y="97323"/>
                  <a:pt x="77632" y="97202"/>
                </a:cubicBezTo>
                <a:cubicBezTo>
                  <a:pt x="75120" y="96745"/>
                  <a:pt x="75805" y="94804"/>
                  <a:pt x="75919" y="93206"/>
                </a:cubicBezTo>
                <a:cubicBezTo>
                  <a:pt x="77061" y="85100"/>
                  <a:pt x="78088" y="76995"/>
                  <a:pt x="79116" y="68889"/>
                </a:cubicBezTo>
                <a:cubicBezTo>
                  <a:pt x="79344" y="67519"/>
                  <a:pt x="79230" y="65921"/>
                  <a:pt x="81171" y="65807"/>
                </a:cubicBezTo>
                <a:cubicBezTo>
                  <a:pt x="81295" y="65794"/>
                  <a:pt x="81413" y="65788"/>
                  <a:pt x="81525" y="65788"/>
                </a:cubicBezTo>
                <a:close/>
                <a:moveTo>
                  <a:pt x="147496" y="82068"/>
                </a:moveTo>
                <a:cubicBezTo>
                  <a:pt x="147945" y="82068"/>
                  <a:pt x="148398" y="82232"/>
                  <a:pt x="148755" y="82589"/>
                </a:cubicBezTo>
                <a:cubicBezTo>
                  <a:pt x="157203" y="88639"/>
                  <a:pt x="167364" y="89439"/>
                  <a:pt x="177068" y="91379"/>
                </a:cubicBezTo>
                <a:cubicBezTo>
                  <a:pt x="184260" y="92749"/>
                  <a:pt x="191224" y="95261"/>
                  <a:pt x="198302" y="97088"/>
                </a:cubicBezTo>
                <a:cubicBezTo>
                  <a:pt x="200243" y="97544"/>
                  <a:pt x="200699" y="98686"/>
                  <a:pt x="200357" y="100512"/>
                </a:cubicBezTo>
                <a:cubicBezTo>
                  <a:pt x="200041" y="102195"/>
                  <a:pt x="199338" y="103393"/>
                  <a:pt x="197534" y="103393"/>
                </a:cubicBezTo>
                <a:cubicBezTo>
                  <a:pt x="197380" y="103393"/>
                  <a:pt x="197217" y="103384"/>
                  <a:pt x="197046" y="103366"/>
                </a:cubicBezTo>
                <a:cubicBezTo>
                  <a:pt x="195790" y="103138"/>
                  <a:pt x="194535" y="103024"/>
                  <a:pt x="193165" y="102910"/>
                </a:cubicBezTo>
                <a:lnTo>
                  <a:pt x="193165" y="103024"/>
                </a:lnTo>
                <a:cubicBezTo>
                  <a:pt x="181520" y="102111"/>
                  <a:pt x="169761" y="101197"/>
                  <a:pt x="158802" y="96403"/>
                </a:cubicBezTo>
                <a:cubicBezTo>
                  <a:pt x="154692" y="94576"/>
                  <a:pt x="150696" y="92293"/>
                  <a:pt x="147043" y="89781"/>
                </a:cubicBezTo>
                <a:cubicBezTo>
                  <a:pt x="144417" y="87954"/>
                  <a:pt x="144645" y="86014"/>
                  <a:pt x="145673" y="83616"/>
                </a:cubicBezTo>
                <a:cubicBezTo>
                  <a:pt x="145822" y="82648"/>
                  <a:pt x="146652" y="82068"/>
                  <a:pt x="147496" y="82068"/>
                </a:cubicBezTo>
                <a:close/>
                <a:moveTo>
                  <a:pt x="101663" y="106408"/>
                </a:moveTo>
                <a:cubicBezTo>
                  <a:pt x="116106" y="106408"/>
                  <a:pt x="130324" y="110314"/>
                  <a:pt x="142819" y="117751"/>
                </a:cubicBezTo>
                <a:cubicBezTo>
                  <a:pt x="148413" y="121176"/>
                  <a:pt x="153893" y="124715"/>
                  <a:pt x="159372" y="128254"/>
                </a:cubicBezTo>
                <a:cubicBezTo>
                  <a:pt x="162341" y="130195"/>
                  <a:pt x="162341" y="131565"/>
                  <a:pt x="159258" y="133391"/>
                </a:cubicBezTo>
                <a:cubicBezTo>
                  <a:pt x="153093" y="137044"/>
                  <a:pt x="146358" y="138072"/>
                  <a:pt x="139394" y="138072"/>
                </a:cubicBezTo>
                <a:lnTo>
                  <a:pt x="133001" y="138072"/>
                </a:lnTo>
                <a:cubicBezTo>
                  <a:pt x="132138" y="138091"/>
                  <a:pt x="131276" y="138100"/>
                  <a:pt x="130415" y="138100"/>
                </a:cubicBezTo>
                <a:cubicBezTo>
                  <a:pt x="120907" y="138100"/>
                  <a:pt x="111503" y="136941"/>
                  <a:pt x="102291" y="134533"/>
                </a:cubicBezTo>
                <a:cubicBezTo>
                  <a:pt x="93044" y="132021"/>
                  <a:pt x="83568" y="130309"/>
                  <a:pt x="74093" y="128482"/>
                </a:cubicBezTo>
                <a:cubicBezTo>
                  <a:pt x="72380" y="128254"/>
                  <a:pt x="70097" y="128482"/>
                  <a:pt x="69869" y="125400"/>
                </a:cubicBezTo>
                <a:cubicBezTo>
                  <a:pt x="69640" y="122317"/>
                  <a:pt x="71809" y="121861"/>
                  <a:pt x="73864" y="121290"/>
                </a:cubicBezTo>
                <a:cubicBezTo>
                  <a:pt x="76397" y="120645"/>
                  <a:pt x="78967" y="120428"/>
                  <a:pt x="81545" y="120428"/>
                </a:cubicBezTo>
                <a:cubicBezTo>
                  <a:pt x="85356" y="120428"/>
                  <a:pt x="89184" y="120903"/>
                  <a:pt x="92930" y="121176"/>
                </a:cubicBezTo>
                <a:cubicBezTo>
                  <a:pt x="108227" y="122203"/>
                  <a:pt x="123297" y="125057"/>
                  <a:pt x="138024" y="129624"/>
                </a:cubicBezTo>
                <a:cubicBezTo>
                  <a:pt x="140650" y="130309"/>
                  <a:pt x="143504" y="130994"/>
                  <a:pt x="146244" y="131451"/>
                </a:cubicBezTo>
                <a:cubicBezTo>
                  <a:pt x="146796" y="131573"/>
                  <a:pt x="147479" y="131926"/>
                  <a:pt x="148047" y="131926"/>
                </a:cubicBezTo>
                <a:cubicBezTo>
                  <a:pt x="148536" y="131926"/>
                  <a:pt x="148939" y="131664"/>
                  <a:pt x="149098" y="130766"/>
                </a:cubicBezTo>
                <a:cubicBezTo>
                  <a:pt x="149440" y="129396"/>
                  <a:pt x="148299" y="128596"/>
                  <a:pt x="147043" y="128254"/>
                </a:cubicBezTo>
                <a:cubicBezTo>
                  <a:pt x="142590" y="126998"/>
                  <a:pt x="138252" y="125628"/>
                  <a:pt x="133800" y="124372"/>
                </a:cubicBezTo>
                <a:cubicBezTo>
                  <a:pt x="119986" y="120377"/>
                  <a:pt x="105830" y="119121"/>
                  <a:pt x="91560" y="117979"/>
                </a:cubicBezTo>
                <a:cubicBezTo>
                  <a:pt x="88934" y="117751"/>
                  <a:pt x="86080" y="117523"/>
                  <a:pt x="83454" y="117294"/>
                </a:cubicBezTo>
                <a:cubicBezTo>
                  <a:pt x="80828" y="117066"/>
                  <a:pt x="80257" y="115810"/>
                  <a:pt x="81627" y="113527"/>
                </a:cubicBezTo>
                <a:cubicBezTo>
                  <a:pt x="84710" y="108390"/>
                  <a:pt x="89733" y="107134"/>
                  <a:pt x="95099" y="106677"/>
                </a:cubicBezTo>
                <a:cubicBezTo>
                  <a:pt x="97288" y="106497"/>
                  <a:pt x="99478" y="106408"/>
                  <a:pt x="101663" y="106408"/>
                </a:cubicBezTo>
                <a:close/>
                <a:moveTo>
                  <a:pt x="23840" y="86464"/>
                </a:moveTo>
                <a:cubicBezTo>
                  <a:pt x="25477" y="86464"/>
                  <a:pt x="25696" y="87780"/>
                  <a:pt x="25916" y="89096"/>
                </a:cubicBezTo>
                <a:cubicBezTo>
                  <a:pt x="29227" y="111130"/>
                  <a:pt x="30711" y="133049"/>
                  <a:pt x="24203" y="154740"/>
                </a:cubicBezTo>
                <a:cubicBezTo>
                  <a:pt x="24089" y="154968"/>
                  <a:pt x="23975" y="155196"/>
                  <a:pt x="23975" y="155425"/>
                </a:cubicBezTo>
                <a:cubicBezTo>
                  <a:pt x="23561" y="156667"/>
                  <a:pt x="23241" y="158097"/>
                  <a:pt x="21737" y="158097"/>
                </a:cubicBezTo>
                <a:cubicBezTo>
                  <a:pt x="21583" y="158097"/>
                  <a:pt x="21416" y="158082"/>
                  <a:pt x="21235" y="158050"/>
                </a:cubicBezTo>
                <a:cubicBezTo>
                  <a:pt x="19637" y="157708"/>
                  <a:pt x="19294" y="156338"/>
                  <a:pt x="19294" y="154968"/>
                </a:cubicBezTo>
                <a:cubicBezTo>
                  <a:pt x="19066" y="148575"/>
                  <a:pt x="18724" y="142182"/>
                  <a:pt x="18381" y="135789"/>
                </a:cubicBezTo>
                <a:cubicBezTo>
                  <a:pt x="18267" y="120263"/>
                  <a:pt x="19294" y="104851"/>
                  <a:pt x="21464" y="89553"/>
                </a:cubicBezTo>
                <a:cubicBezTo>
                  <a:pt x="21692" y="88183"/>
                  <a:pt x="21920" y="86585"/>
                  <a:pt x="23633" y="86470"/>
                </a:cubicBezTo>
                <a:cubicBezTo>
                  <a:pt x="23704" y="86466"/>
                  <a:pt x="23773" y="86464"/>
                  <a:pt x="23840" y="86464"/>
                </a:cubicBezTo>
                <a:close/>
                <a:moveTo>
                  <a:pt x="16283" y="75825"/>
                </a:moveTo>
                <a:cubicBezTo>
                  <a:pt x="16536" y="75825"/>
                  <a:pt x="16815" y="75870"/>
                  <a:pt x="17125" y="75967"/>
                </a:cubicBezTo>
                <a:cubicBezTo>
                  <a:pt x="19066" y="76652"/>
                  <a:pt x="18609" y="78479"/>
                  <a:pt x="18381" y="79963"/>
                </a:cubicBezTo>
                <a:cubicBezTo>
                  <a:pt x="17239" y="88525"/>
                  <a:pt x="16326" y="97088"/>
                  <a:pt x="15527" y="105764"/>
                </a:cubicBezTo>
                <a:cubicBezTo>
                  <a:pt x="13929" y="122660"/>
                  <a:pt x="14385" y="139670"/>
                  <a:pt x="16669" y="156566"/>
                </a:cubicBezTo>
                <a:cubicBezTo>
                  <a:pt x="16897" y="158279"/>
                  <a:pt x="17354" y="159877"/>
                  <a:pt x="15185" y="160676"/>
                </a:cubicBezTo>
                <a:cubicBezTo>
                  <a:pt x="14771" y="160800"/>
                  <a:pt x="14402" y="160857"/>
                  <a:pt x="14069" y="160857"/>
                </a:cubicBezTo>
                <a:cubicBezTo>
                  <a:pt x="12566" y="160857"/>
                  <a:pt x="11802" y="159701"/>
                  <a:pt x="10961" y="158393"/>
                </a:cubicBezTo>
                <a:cubicBezTo>
                  <a:pt x="6166" y="150744"/>
                  <a:pt x="5481" y="142068"/>
                  <a:pt x="4910" y="133391"/>
                </a:cubicBezTo>
                <a:cubicBezTo>
                  <a:pt x="4910" y="131907"/>
                  <a:pt x="4910" y="130423"/>
                  <a:pt x="4910" y="128825"/>
                </a:cubicBezTo>
                <a:cubicBezTo>
                  <a:pt x="4339" y="113527"/>
                  <a:pt x="7193" y="98800"/>
                  <a:pt x="11760" y="84301"/>
                </a:cubicBezTo>
                <a:cubicBezTo>
                  <a:pt x="12216" y="82475"/>
                  <a:pt x="12901" y="80534"/>
                  <a:pt x="13700" y="78593"/>
                </a:cubicBezTo>
                <a:cubicBezTo>
                  <a:pt x="14190" y="77419"/>
                  <a:pt x="14763" y="75825"/>
                  <a:pt x="16283" y="75825"/>
                </a:cubicBezTo>
                <a:close/>
                <a:moveTo>
                  <a:pt x="70439" y="155653"/>
                </a:moveTo>
                <a:cubicBezTo>
                  <a:pt x="80828" y="156110"/>
                  <a:pt x="91103" y="158050"/>
                  <a:pt x="101035" y="161361"/>
                </a:cubicBezTo>
                <a:cubicBezTo>
                  <a:pt x="109483" y="164101"/>
                  <a:pt x="118160" y="166042"/>
                  <a:pt x="126722" y="168211"/>
                </a:cubicBezTo>
                <a:cubicBezTo>
                  <a:pt x="128891" y="168553"/>
                  <a:pt x="130832" y="169467"/>
                  <a:pt x="132658" y="170723"/>
                </a:cubicBezTo>
                <a:cubicBezTo>
                  <a:pt x="133686" y="171522"/>
                  <a:pt x="135170" y="172435"/>
                  <a:pt x="134371" y="174147"/>
                </a:cubicBezTo>
                <a:cubicBezTo>
                  <a:pt x="133936" y="175090"/>
                  <a:pt x="133179" y="175342"/>
                  <a:pt x="132363" y="175342"/>
                </a:cubicBezTo>
                <a:cubicBezTo>
                  <a:pt x="131893" y="175342"/>
                  <a:pt x="131404" y="175258"/>
                  <a:pt x="130946" y="175175"/>
                </a:cubicBezTo>
                <a:cubicBezTo>
                  <a:pt x="124324" y="174376"/>
                  <a:pt x="117703" y="173577"/>
                  <a:pt x="111081" y="172663"/>
                </a:cubicBezTo>
                <a:cubicBezTo>
                  <a:pt x="89276" y="169581"/>
                  <a:pt x="67243" y="167983"/>
                  <a:pt x="45209" y="167868"/>
                </a:cubicBezTo>
                <a:cubicBezTo>
                  <a:pt x="42355" y="167868"/>
                  <a:pt x="39501" y="167754"/>
                  <a:pt x="36647" y="167754"/>
                </a:cubicBezTo>
                <a:cubicBezTo>
                  <a:pt x="36433" y="167740"/>
                  <a:pt x="36216" y="167736"/>
                  <a:pt x="35998" y="167736"/>
                </a:cubicBezTo>
                <a:cubicBezTo>
                  <a:pt x="35780" y="167736"/>
                  <a:pt x="35562" y="167740"/>
                  <a:pt x="35347" y="167740"/>
                </a:cubicBezTo>
                <a:cubicBezTo>
                  <a:pt x="34057" y="167740"/>
                  <a:pt x="32880" y="167612"/>
                  <a:pt x="32537" y="165814"/>
                </a:cubicBezTo>
                <a:cubicBezTo>
                  <a:pt x="32195" y="163759"/>
                  <a:pt x="34021" y="163416"/>
                  <a:pt x="35391" y="162845"/>
                </a:cubicBezTo>
                <a:cubicBezTo>
                  <a:pt x="45438" y="158050"/>
                  <a:pt x="56055" y="155653"/>
                  <a:pt x="70439" y="155653"/>
                </a:cubicBezTo>
                <a:close/>
                <a:moveTo>
                  <a:pt x="36693" y="171289"/>
                </a:moveTo>
                <a:cubicBezTo>
                  <a:pt x="37201" y="171289"/>
                  <a:pt x="37737" y="171368"/>
                  <a:pt x="38245" y="171407"/>
                </a:cubicBezTo>
                <a:cubicBezTo>
                  <a:pt x="54114" y="172092"/>
                  <a:pt x="69983" y="172777"/>
                  <a:pt x="85851" y="173577"/>
                </a:cubicBezTo>
                <a:cubicBezTo>
                  <a:pt x="90075" y="173805"/>
                  <a:pt x="94185" y="174033"/>
                  <a:pt x="98295" y="174262"/>
                </a:cubicBezTo>
                <a:cubicBezTo>
                  <a:pt x="98638" y="174262"/>
                  <a:pt x="99002" y="174240"/>
                  <a:pt x="99358" y="174240"/>
                </a:cubicBezTo>
                <a:cubicBezTo>
                  <a:pt x="100429" y="174240"/>
                  <a:pt x="101435" y="174433"/>
                  <a:pt x="101606" y="175974"/>
                </a:cubicBezTo>
                <a:cubicBezTo>
                  <a:pt x="101834" y="177801"/>
                  <a:pt x="100350" y="178371"/>
                  <a:pt x="99094" y="178942"/>
                </a:cubicBezTo>
                <a:cubicBezTo>
                  <a:pt x="92016" y="182139"/>
                  <a:pt x="84481" y="183052"/>
                  <a:pt x="76833" y="183509"/>
                </a:cubicBezTo>
                <a:cubicBezTo>
                  <a:pt x="76110" y="183547"/>
                  <a:pt x="75374" y="183559"/>
                  <a:pt x="74630" y="183559"/>
                </a:cubicBezTo>
                <a:cubicBezTo>
                  <a:pt x="73141" y="183559"/>
                  <a:pt x="71619" y="183509"/>
                  <a:pt x="70097" y="183509"/>
                </a:cubicBezTo>
                <a:cubicBezTo>
                  <a:pt x="60736" y="183509"/>
                  <a:pt x="51374" y="183052"/>
                  <a:pt x="42355" y="179970"/>
                </a:cubicBezTo>
                <a:cubicBezTo>
                  <a:pt x="40415" y="179285"/>
                  <a:pt x="38474" y="178371"/>
                  <a:pt x="36533" y="177344"/>
                </a:cubicBezTo>
                <a:cubicBezTo>
                  <a:pt x="34821" y="176659"/>
                  <a:pt x="33793" y="174832"/>
                  <a:pt x="34478" y="173006"/>
                </a:cubicBezTo>
                <a:cubicBezTo>
                  <a:pt x="34853" y="171581"/>
                  <a:pt x="35721" y="171289"/>
                  <a:pt x="36693" y="171289"/>
                </a:cubicBezTo>
                <a:close/>
                <a:moveTo>
                  <a:pt x="215117" y="0"/>
                </a:moveTo>
                <a:cubicBezTo>
                  <a:pt x="214195" y="0"/>
                  <a:pt x="213275" y="330"/>
                  <a:pt x="212572" y="962"/>
                </a:cubicBezTo>
                <a:cubicBezTo>
                  <a:pt x="200129" y="10666"/>
                  <a:pt x="189055" y="21398"/>
                  <a:pt x="184146" y="37038"/>
                </a:cubicBezTo>
                <a:cubicBezTo>
                  <a:pt x="182205" y="43203"/>
                  <a:pt x="180721" y="49482"/>
                  <a:pt x="179008" y="55761"/>
                </a:cubicBezTo>
                <a:cubicBezTo>
                  <a:pt x="178666" y="57473"/>
                  <a:pt x="177639" y="58843"/>
                  <a:pt x="176040" y="59642"/>
                </a:cubicBezTo>
                <a:cubicBezTo>
                  <a:pt x="162797" y="65693"/>
                  <a:pt x="149554" y="71743"/>
                  <a:pt x="136311" y="77794"/>
                </a:cubicBezTo>
                <a:cubicBezTo>
                  <a:pt x="135818" y="78041"/>
                  <a:pt x="135291" y="78254"/>
                  <a:pt x="134749" y="78254"/>
                </a:cubicBezTo>
                <a:cubicBezTo>
                  <a:pt x="134288" y="78254"/>
                  <a:pt x="133816" y="78100"/>
                  <a:pt x="133343" y="77680"/>
                </a:cubicBezTo>
                <a:cubicBezTo>
                  <a:pt x="132658" y="76881"/>
                  <a:pt x="132544" y="75625"/>
                  <a:pt x="133115" y="74712"/>
                </a:cubicBezTo>
                <a:cubicBezTo>
                  <a:pt x="133914" y="72200"/>
                  <a:pt x="135855" y="70259"/>
                  <a:pt x="137339" y="68204"/>
                </a:cubicBezTo>
                <a:cubicBezTo>
                  <a:pt x="142705" y="61355"/>
                  <a:pt x="147043" y="54048"/>
                  <a:pt x="147614" y="45143"/>
                </a:cubicBezTo>
                <a:cubicBezTo>
                  <a:pt x="148070" y="36581"/>
                  <a:pt x="148641" y="28019"/>
                  <a:pt x="148413" y="19457"/>
                </a:cubicBezTo>
                <a:cubicBezTo>
                  <a:pt x="148413" y="17973"/>
                  <a:pt x="148527" y="16374"/>
                  <a:pt x="146929" y="15804"/>
                </a:cubicBezTo>
                <a:cubicBezTo>
                  <a:pt x="146612" y="15690"/>
                  <a:pt x="146317" y="15640"/>
                  <a:pt x="146041" y="15640"/>
                </a:cubicBezTo>
                <a:cubicBezTo>
                  <a:pt x="144923" y="15640"/>
                  <a:pt x="144099" y="16464"/>
                  <a:pt x="143275" y="17288"/>
                </a:cubicBezTo>
                <a:cubicBezTo>
                  <a:pt x="138595" y="21968"/>
                  <a:pt x="134371" y="26992"/>
                  <a:pt x="130603" y="32243"/>
                </a:cubicBezTo>
                <a:cubicBezTo>
                  <a:pt x="120785" y="45714"/>
                  <a:pt x="117931" y="60555"/>
                  <a:pt x="122155" y="76767"/>
                </a:cubicBezTo>
                <a:cubicBezTo>
                  <a:pt x="122269" y="77566"/>
                  <a:pt x="122726" y="78365"/>
                  <a:pt x="123411" y="78821"/>
                </a:cubicBezTo>
                <a:cubicBezTo>
                  <a:pt x="126265" y="80762"/>
                  <a:pt x="125124" y="82132"/>
                  <a:pt x="122840" y="83502"/>
                </a:cubicBezTo>
                <a:lnTo>
                  <a:pt x="88135" y="103138"/>
                </a:lnTo>
                <a:cubicBezTo>
                  <a:pt x="87355" y="103564"/>
                  <a:pt x="86575" y="104077"/>
                  <a:pt x="85768" y="104077"/>
                </a:cubicBezTo>
                <a:cubicBezTo>
                  <a:pt x="85275" y="104077"/>
                  <a:pt x="84772" y="103886"/>
                  <a:pt x="84253" y="103366"/>
                </a:cubicBezTo>
                <a:cubicBezTo>
                  <a:pt x="82883" y="101997"/>
                  <a:pt x="83797" y="100741"/>
                  <a:pt x="84481" y="99485"/>
                </a:cubicBezTo>
                <a:cubicBezTo>
                  <a:pt x="87564" y="93663"/>
                  <a:pt x="90304" y="87840"/>
                  <a:pt x="90989" y="81105"/>
                </a:cubicBezTo>
                <a:cubicBezTo>
                  <a:pt x="91560" y="76196"/>
                  <a:pt x="90418" y="71515"/>
                  <a:pt x="89961" y="66720"/>
                </a:cubicBezTo>
                <a:cubicBezTo>
                  <a:pt x="88820" y="54391"/>
                  <a:pt x="88021" y="42061"/>
                  <a:pt x="85509" y="29960"/>
                </a:cubicBezTo>
                <a:cubicBezTo>
                  <a:pt x="85281" y="28818"/>
                  <a:pt x="85623" y="26992"/>
                  <a:pt x="84253" y="26649"/>
                </a:cubicBezTo>
                <a:cubicBezTo>
                  <a:pt x="84037" y="26616"/>
                  <a:pt x="83820" y="26599"/>
                  <a:pt x="83605" y="26599"/>
                </a:cubicBezTo>
                <a:cubicBezTo>
                  <a:pt x="82348" y="26599"/>
                  <a:pt x="81152" y="27158"/>
                  <a:pt x="80372" y="28133"/>
                </a:cubicBezTo>
                <a:cubicBezTo>
                  <a:pt x="79687" y="28818"/>
                  <a:pt x="79116" y="29617"/>
                  <a:pt x="78659" y="30416"/>
                </a:cubicBezTo>
                <a:cubicBezTo>
                  <a:pt x="74663" y="37609"/>
                  <a:pt x="70668" y="45029"/>
                  <a:pt x="66444" y="52107"/>
                </a:cubicBezTo>
                <a:cubicBezTo>
                  <a:pt x="61649" y="60555"/>
                  <a:pt x="58224" y="69803"/>
                  <a:pt x="56512" y="79278"/>
                </a:cubicBezTo>
                <a:cubicBezTo>
                  <a:pt x="54342" y="90923"/>
                  <a:pt x="58110" y="100627"/>
                  <a:pt x="63475" y="110901"/>
                </a:cubicBezTo>
                <a:cubicBezTo>
                  <a:pt x="63704" y="108618"/>
                  <a:pt x="63590" y="106221"/>
                  <a:pt x="63133" y="103937"/>
                </a:cubicBezTo>
                <a:cubicBezTo>
                  <a:pt x="61991" y="96745"/>
                  <a:pt x="60393" y="89667"/>
                  <a:pt x="61078" y="82361"/>
                </a:cubicBezTo>
                <a:cubicBezTo>
                  <a:pt x="61763" y="74826"/>
                  <a:pt x="63590" y="67405"/>
                  <a:pt x="66444" y="60327"/>
                </a:cubicBezTo>
                <a:cubicBezTo>
                  <a:pt x="69184" y="53477"/>
                  <a:pt x="73522" y="47541"/>
                  <a:pt x="76947" y="40805"/>
                </a:cubicBezTo>
                <a:cubicBezTo>
                  <a:pt x="77403" y="40120"/>
                  <a:pt x="77860" y="39435"/>
                  <a:pt x="78545" y="38865"/>
                </a:cubicBezTo>
                <a:cubicBezTo>
                  <a:pt x="79164" y="38431"/>
                  <a:pt x="79850" y="38233"/>
                  <a:pt x="80548" y="38233"/>
                </a:cubicBezTo>
                <a:cubicBezTo>
                  <a:pt x="81138" y="38233"/>
                  <a:pt x="81737" y="38375"/>
                  <a:pt x="82312" y="38636"/>
                </a:cubicBezTo>
                <a:cubicBezTo>
                  <a:pt x="83454" y="39093"/>
                  <a:pt x="83568" y="40234"/>
                  <a:pt x="83454" y="41376"/>
                </a:cubicBezTo>
                <a:cubicBezTo>
                  <a:pt x="83226" y="43431"/>
                  <a:pt x="83112" y="45600"/>
                  <a:pt x="82883" y="47769"/>
                </a:cubicBezTo>
                <a:cubicBezTo>
                  <a:pt x="82664" y="50476"/>
                  <a:pt x="82397" y="51589"/>
                  <a:pt x="81153" y="51589"/>
                </a:cubicBezTo>
                <a:cubicBezTo>
                  <a:pt x="80456" y="51589"/>
                  <a:pt x="79451" y="51239"/>
                  <a:pt x="77974" y="50623"/>
                </a:cubicBezTo>
                <a:cubicBezTo>
                  <a:pt x="77289" y="53249"/>
                  <a:pt x="76604" y="55875"/>
                  <a:pt x="76033" y="58615"/>
                </a:cubicBezTo>
                <a:cubicBezTo>
                  <a:pt x="72837" y="72771"/>
                  <a:pt x="68385" y="86813"/>
                  <a:pt x="70668" y="101654"/>
                </a:cubicBezTo>
                <a:cubicBezTo>
                  <a:pt x="71010" y="104051"/>
                  <a:pt x="71124" y="106449"/>
                  <a:pt x="71239" y="108846"/>
                </a:cubicBezTo>
                <a:cubicBezTo>
                  <a:pt x="71581" y="112385"/>
                  <a:pt x="70211" y="115810"/>
                  <a:pt x="67585" y="118093"/>
                </a:cubicBezTo>
                <a:cubicBezTo>
                  <a:pt x="58224" y="126770"/>
                  <a:pt x="48748" y="135560"/>
                  <a:pt x="40072" y="144922"/>
                </a:cubicBezTo>
                <a:cubicBezTo>
                  <a:pt x="38836" y="146253"/>
                  <a:pt x="37837" y="148931"/>
                  <a:pt x="35889" y="148931"/>
                </a:cubicBezTo>
                <a:cubicBezTo>
                  <a:pt x="35498" y="148931"/>
                  <a:pt x="35069" y="148823"/>
                  <a:pt x="34592" y="148575"/>
                </a:cubicBezTo>
                <a:cubicBezTo>
                  <a:pt x="31738" y="147205"/>
                  <a:pt x="32994" y="143894"/>
                  <a:pt x="33336" y="141497"/>
                </a:cubicBezTo>
                <a:cubicBezTo>
                  <a:pt x="34821" y="127569"/>
                  <a:pt x="34478" y="113641"/>
                  <a:pt x="32537" y="99942"/>
                </a:cubicBezTo>
                <a:cubicBezTo>
                  <a:pt x="30368" y="85443"/>
                  <a:pt x="25916" y="71515"/>
                  <a:pt x="25003" y="56674"/>
                </a:cubicBezTo>
                <a:cubicBezTo>
                  <a:pt x="20779" y="58044"/>
                  <a:pt x="17468" y="59870"/>
                  <a:pt x="16212" y="64437"/>
                </a:cubicBezTo>
                <a:cubicBezTo>
                  <a:pt x="14842" y="69460"/>
                  <a:pt x="12787" y="74255"/>
                  <a:pt x="10961" y="79164"/>
                </a:cubicBezTo>
                <a:cubicBezTo>
                  <a:pt x="4682" y="96060"/>
                  <a:pt x="1" y="113299"/>
                  <a:pt x="914" y="131565"/>
                </a:cubicBezTo>
                <a:cubicBezTo>
                  <a:pt x="1371" y="139670"/>
                  <a:pt x="1713" y="147776"/>
                  <a:pt x="5252" y="155196"/>
                </a:cubicBezTo>
                <a:cubicBezTo>
                  <a:pt x="7878" y="160790"/>
                  <a:pt x="9933" y="166841"/>
                  <a:pt x="15984" y="170152"/>
                </a:cubicBezTo>
                <a:cubicBezTo>
                  <a:pt x="17468" y="170837"/>
                  <a:pt x="17810" y="172892"/>
                  <a:pt x="16783" y="174147"/>
                </a:cubicBezTo>
                <a:cubicBezTo>
                  <a:pt x="15870" y="175517"/>
                  <a:pt x="15527" y="177230"/>
                  <a:pt x="15755" y="178828"/>
                </a:cubicBezTo>
                <a:cubicBezTo>
                  <a:pt x="15870" y="183509"/>
                  <a:pt x="15185" y="188075"/>
                  <a:pt x="13929" y="192528"/>
                </a:cubicBezTo>
                <a:cubicBezTo>
                  <a:pt x="13130" y="195496"/>
                  <a:pt x="11531" y="198236"/>
                  <a:pt x="11531" y="201432"/>
                </a:cubicBezTo>
                <a:lnTo>
                  <a:pt x="12901" y="201432"/>
                </a:lnTo>
                <a:cubicBezTo>
                  <a:pt x="17239" y="193669"/>
                  <a:pt x="22491" y="186477"/>
                  <a:pt x="27172" y="178942"/>
                </a:cubicBezTo>
                <a:cubicBezTo>
                  <a:pt x="28208" y="177353"/>
                  <a:pt x="29203" y="176558"/>
                  <a:pt x="30459" y="176558"/>
                </a:cubicBezTo>
                <a:cubicBezTo>
                  <a:pt x="31279" y="176558"/>
                  <a:pt x="32210" y="176896"/>
                  <a:pt x="33336" y="177572"/>
                </a:cubicBezTo>
                <a:cubicBezTo>
                  <a:pt x="44234" y="183800"/>
                  <a:pt x="55720" y="186501"/>
                  <a:pt x="67852" y="186501"/>
                </a:cubicBezTo>
                <a:cubicBezTo>
                  <a:pt x="70844" y="186501"/>
                  <a:pt x="73875" y="186336"/>
                  <a:pt x="76947" y="186020"/>
                </a:cubicBezTo>
                <a:cubicBezTo>
                  <a:pt x="97268" y="183851"/>
                  <a:pt x="117475" y="180997"/>
                  <a:pt x="137910" y="179856"/>
                </a:cubicBezTo>
                <a:cubicBezTo>
                  <a:pt x="140079" y="179856"/>
                  <a:pt x="142134" y="179285"/>
                  <a:pt x="144075" y="178371"/>
                </a:cubicBezTo>
                <a:cubicBezTo>
                  <a:pt x="145445" y="177686"/>
                  <a:pt x="146130" y="177001"/>
                  <a:pt x="144645" y="175517"/>
                </a:cubicBezTo>
                <a:cubicBezTo>
                  <a:pt x="142248" y="173120"/>
                  <a:pt x="139508" y="171065"/>
                  <a:pt x="136311" y="169695"/>
                </a:cubicBezTo>
                <a:cubicBezTo>
                  <a:pt x="122269" y="164101"/>
                  <a:pt x="107314" y="161475"/>
                  <a:pt x="92930" y="157023"/>
                </a:cubicBezTo>
                <a:cubicBezTo>
                  <a:pt x="86080" y="155082"/>
                  <a:pt x="79002" y="153941"/>
                  <a:pt x="71924" y="153712"/>
                </a:cubicBezTo>
                <a:cubicBezTo>
                  <a:pt x="70686" y="153644"/>
                  <a:pt x="69452" y="153612"/>
                  <a:pt x="68221" y="153612"/>
                </a:cubicBezTo>
                <a:cubicBezTo>
                  <a:pt x="59116" y="153612"/>
                  <a:pt x="50178" y="155381"/>
                  <a:pt x="41328" y="157594"/>
                </a:cubicBezTo>
                <a:cubicBezTo>
                  <a:pt x="40874" y="157788"/>
                  <a:pt x="40403" y="157881"/>
                  <a:pt x="39941" y="157881"/>
                </a:cubicBezTo>
                <a:cubicBezTo>
                  <a:pt x="38776" y="157881"/>
                  <a:pt x="37676" y="157287"/>
                  <a:pt x="37104" y="156224"/>
                </a:cubicBezTo>
                <a:cubicBezTo>
                  <a:pt x="35962" y="154511"/>
                  <a:pt x="37332" y="153484"/>
                  <a:pt x="38245" y="152571"/>
                </a:cubicBezTo>
                <a:cubicBezTo>
                  <a:pt x="46237" y="144123"/>
                  <a:pt x="54457" y="135789"/>
                  <a:pt x="62448" y="127341"/>
                </a:cubicBezTo>
                <a:cubicBezTo>
                  <a:pt x="63292" y="126437"/>
                  <a:pt x="64072" y="126010"/>
                  <a:pt x="64889" y="126010"/>
                </a:cubicBezTo>
                <a:cubicBezTo>
                  <a:pt x="65620" y="126010"/>
                  <a:pt x="66380" y="126351"/>
                  <a:pt x="67243" y="126998"/>
                </a:cubicBezTo>
                <a:cubicBezTo>
                  <a:pt x="69640" y="128825"/>
                  <a:pt x="72266" y="130195"/>
                  <a:pt x="75120" y="131108"/>
                </a:cubicBezTo>
                <a:cubicBezTo>
                  <a:pt x="94496" y="137632"/>
                  <a:pt x="114702" y="141000"/>
                  <a:pt x="135030" y="141000"/>
                </a:cubicBezTo>
                <a:cubicBezTo>
                  <a:pt x="138537" y="141000"/>
                  <a:pt x="142048" y="140899"/>
                  <a:pt x="145559" y="140698"/>
                </a:cubicBezTo>
                <a:cubicBezTo>
                  <a:pt x="153322" y="139899"/>
                  <a:pt x="160857" y="137958"/>
                  <a:pt x="167820" y="134647"/>
                </a:cubicBezTo>
                <a:cubicBezTo>
                  <a:pt x="170560" y="133391"/>
                  <a:pt x="170218" y="132135"/>
                  <a:pt x="168391" y="130537"/>
                </a:cubicBezTo>
                <a:cubicBezTo>
                  <a:pt x="167592" y="129852"/>
                  <a:pt x="166679" y="129167"/>
                  <a:pt x="165766" y="128596"/>
                </a:cubicBezTo>
                <a:cubicBezTo>
                  <a:pt x="159258" y="124601"/>
                  <a:pt x="152637" y="120605"/>
                  <a:pt x="146244" y="116267"/>
                </a:cubicBezTo>
                <a:cubicBezTo>
                  <a:pt x="134503" y="108114"/>
                  <a:pt x="120588" y="103790"/>
                  <a:pt x="106372" y="103790"/>
                </a:cubicBezTo>
                <a:cubicBezTo>
                  <a:pt x="105660" y="103790"/>
                  <a:pt x="104946" y="103801"/>
                  <a:pt x="104232" y="103823"/>
                </a:cubicBezTo>
                <a:cubicBezTo>
                  <a:pt x="103657" y="103823"/>
                  <a:pt x="103031" y="103926"/>
                  <a:pt x="102440" y="103926"/>
                </a:cubicBezTo>
                <a:cubicBezTo>
                  <a:pt x="101504" y="103926"/>
                  <a:pt x="100656" y="103668"/>
                  <a:pt x="100236" y="102339"/>
                </a:cubicBezTo>
                <a:cubicBezTo>
                  <a:pt x="99551" y="100284"/>
                  <a:pt x="101378" y="99599"/>
                  <a:pt x="102862" y="98686"/>
                </a:cubicBezTo>
                <a:cubicBezTo>
                  <a:pt x="111196" y="93548"/>
                  <a:pt x="119758" y="88639"/>
                  <a:pt x="128434" y="83959"/>
                </a:cubicBezTo>
                <a:cubicBezTo>
                  <a:pt x="131305" y="82375"/>
                  <a:pt x="133339" y="81499"/>
                  <a:pt x="135094" y="81499"/>
                </a:cubicBezTo>
                <a:cubicBezTo>
                  <a:pt x="137387" y="81499"/>
                  <a:pt x="139205" y="82994"/>
                  <a:pt x="141791" y="86356"/>
                </a:cubicBezTo>
                <a:cubicBezTo>
                  <a:pt x="148527" y="95147"/>
                  <a:pt x="158117" y="101197"/>
                  <a:pt x="168962" y="103366"/>
                </a:cubicBezTo>
                <a:cubicBezTo>
                  <a:pt x="179537" y="105444"/>
                  <a:pt x="190112" y="107677"/>
                  <a:pt x="200880" y="107677"/>
                </a:cubicBezTo>
                <a:cubicBezTo>
                  <a:pt x="203132" y="107677"/>
                  <a:pt x="205393" y="107579"/>
                  <a:pt x="207663" y="107362"/>
                </a:cubicBezTo>
                <a:cubicBezTo>
                  <a:pt x="212116" y="106906"/>
                  <a:pt x="214970" y="104508"/>
                  <a:pt x="217139" y="100741"/>
                </a:cubicBezTo>
                <a:cubicBezTo>
                  <a:pt x="218395" y="98457"/>
                  <a:pt x="217824" y="97202"/>
                  <a:pt x="216226" y="95489"/>
                </a:cubicBezTo>
                <a:cubicBezTo>
                  <a:pt x="205038" y="84301"/>
                  <a:pt x="191795" y="78136"/>
                  <a:pt x="175812" y="78022"/>
                </a:cubicBezTo>
                <a:cubicBezTo>
                  <a:pt x="168277" y="77908"/>
                  <a:pt x="160857" y="77452"/>
                  <a:pt x="153322" y="77223"/>
                </a:cubicBezTo>
                <a:cubicBezTo>
                  <a:pt x="152180" y="77109"/>
                  <a:pt x="150924" y="77223"/>
                  <a:pt x="150468" y="75739"/>
                </a:cubicBezTo>
                <a:cubicBezTo>
                  <a:pt x="150239" y="74369"/>
                  <a:pt x="151039" y="72999"/>
                  <a:pt x="152408" y="72657"/>
                </a:cubicBezTo>
                <a:lnTo>
                  <a:pt x="154349" y="71743"/>
                </a:lnTo>
                <a:cubicBezTo>
                  <a:pt x="163939" y="67291"/>
                  <a:pt x="173643" y="63067"/>
                  <a:pt x="183118" y="58501"/>
                </a:cubicBezTo>
                <a:cubicBezTo>
                  <a:pt x="184919" y="57600"/>
                  <a:pt x="186878" y="57141"/>
                  <a:pt x="188829" y="57141"/>
                </a:cubicBezTo>
                <a:cubicBezTo>
                  <a:pt x="190588" y="57141"/>
                  <a:pt x="192340" y="57514"/>
                  <a:pt x="193964" y="58272"/>
                </a:cubicBezTo>
                <a:cubicBezTo>
                  <a:pt x="202983" y="62040"/>
                  <a:pt x="212572" y="64323"/>
                  <a:pt x="222276" y="64894"/>
                </a:cubicBezTo>
                <a:cubicBezTo>
                  <a:pt x="225117" y="65105"/>
                  <a:pt x="227957" y="65209"/>
                  <a:pt x="230793" y="65209"/>
                </a:cubicBezTo>
                <a:cubicBezTo>
                  <a:pt x="247899" y="65209"/>
                  <a:pt x="264814" y="61393"/>
                  <a:pt x="280385" y="54048"/>
                </a:cubicBezTo>
                <a:cubicBezTo>
                  <a:pt x="281184" y="53706"/>
                  <a:pt x="282212" y="53477"/>
                  <a:pt x="282212" y="52107"/>
                </a:cubicBezTo>
                <a:lnTo>
                  <a:pt x="281184" y="52107"/>
                </a:lnTo>
                <a:cubicBezTo>
                  <a:pt x="279988" y="52261"/>
                  <a:pt x="279104" y="52373"/>
                  <a:pt x="278466" y="52373"/>
                </a:cubicBezTo>
                <a:cubicBezTo>
                  <a:pt x="276728" y="52373"/>
                  <a:pt x="276802" y="51543"/>
                  <a:pt x="277303" y="48454"/>
                </a:cubicBezTo>
                <a:cubicBezTo>
                  <a:pt x="277531" y="47313"/>
                  <a:pt x="277189" y="46970"/>
                  <a:pt x="276275" y="46628"/>
                </a:cubicBezTo>
                <a:cubicBezTo>
                  <a:pt x="266627" y="42961"/>
                  <a:pt x="256978" y="39784"/>
                  <a:pt x="246709" y="39784"/>
                </a:cubicBezTo>
                <a:cubicBezTo>
                  <a:pt x="244828" y="39784"/>
                  <a:pt x="242926" y="39891"/>
                  <a:pt x="240999" y="40120"/>
                </a:cubicBezTo>
                <a:cubicBezTo>
                  <a:pt x="228555" y="41719"/>
                  <a:pt x="216454" y="44687"/>
                  <a:pt x="204695" y="49025"/>
                </a:cubicBezTo>
                <a:cubicBezTo>
                  <a:pt x="204020" y="49270"/>
                  <a:pt x="203312" y="49615"/>
                  <a:pt x="202642" y="49615"/>
                </a:cubicBezTo>
                <a:cubicBezTo>
                  <a:pt x="202065" y="49615"/>
                  <a:pt x="201517" y="49360"/>
                  <a:pt x="201042" y="48568"/>
                </a:cubicBezTo>
                <a:cubicBezTo>
                  <a:pt x="200014" y="47084"/>
                  <a:pt x="200814" y="45828"/>
                  <a:pt x="201727" y="44687"/>
                </a:cubicBezTo>
                <a:cubicBezTo>
                  <a:pt x="202184" y="44230"/>
                  <a:pt x="202640" y="43659"/>
                  <a:pt x="203211" y="43203"/>
                </a:cubicBezTo>
                <a:cubicBezTo>
                  <a:pt x="208919" y="37837"/>
                  <a:pt x="213372" y="31101"/>
                  <a:pt x="215769" y="23681"/>
                </a:cubicBezTo>
                <a:cubicBezTo>
                  <a:pt x="217824" y="17744"/>
                  <a:pt x="218966" y="11694"/>
                  <a:pt x="219308" y="5529"/>
                </a:cubicBezTo>
                <a:cubicBezTo>
                  <a:pt x="219650" y="3474"/>
                  <a:pt x="218623" y="1419"/>
                  <a:pt x="216796" y="392"/>
                </a:cubicBezTo>
                <a:cubicBezTo>
                  <a:pt x="216270" y="128"/>
                  <a:pt x="215693" y="0"/>
                  <a:pt x="21511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15"/>
          <p:cNvSpPr/>
          <p:nvPr/>
        </p:nvSpPr>
        <p:spPr>
          <a:xfrm flipH="1" rot="6482809">
            <a:off x="2512714" y="4309847"/>
            <a:ext cx="1284463" cy="916805"/>
          </a:xfrm>
          <a:custGeom>
            <a:rect b="b" l="l" r="r" t="t"/>
            <a:pathLst>
              <a:path extrusionOk="0" h="201433" w="282212">
                <a:moveTo>
                  <a:pt x="206851" y="13612"/>
                </a:moveTo>
                <a:cubicBezTo>
                  <a:pt x="207225" y="13612"/>
                  <a:pt x="207642" y="13750"/>
                  <a:pt x="208120" y="14091"/>
                </a:cubicBezTo>
                <a:cubicBezTo>
                  <a:pt x="209604" y="15233"/>
                  <a:pt x="209033" y="16603"/>
                  <a:pt x="208234" y="17859"/>
                </a:cubicBezTo>
                <a:cubicBezTo>
                  <a:pt x="203896" y="24594"/>
                  <a:pt x="199444" y="31330"/>
                  <a:pt x="195105" y="38065"/>
                </a:cubicBezTo>
                <a:cubicBezTo>
                  <a:pt x="194631" y="38824"/>
                  <a:pt x="194078" y="39662"/>
                  <a:pt x="193119" y="39662"/>
                </a:cubicBezTo>
                <a:cubicBezTo>
                  <a:pt x="192924" y="39662"/>
                  <a:pt x="192712" y="39627"/>
                  <a:pt x="192480" y="39549"/>
                </a:cubicBezTo>
                <a:cubicBezTo>
                  <a:pt x="191110" y="39093"/>
                  <a:pt x="190881" y="37951"/>
                  <a:pt x="190881" y="36695"/>
                </a:cubicBezTo>
                <a:cubicBezTo>
                  <a:pt x="191110" y="33956"/>
                  <a:pt x="191909" y="31330"/>
                  <a:pt x="193279" y="28932"/>
                </a:cubicBezTo>
                <a:cubicBezTo>
                  <a:pt x="196247" y="23681"/>
                  <a:pt x="200129" y="19000"/>
                  <a:pt x="204695" y="15004"/>
                </a:cubicBezTo>
                <a:cubicBezTo>
                  <a:pt x="205335" y="14364"/>
                  <a:pt x="205975" y="13612"/>
                  <a:pt x="206851" y="13612"/>
                </a:cubicBezTo>
                <a:close/>
                <a:moveTo>
                  <a:pt x="249961" y="43745"/>
                </a:moveTo>
                <a:cubicBezTo>
                  <a:pt x="252339" y="43745"/>
                  <a:pt x="254718" y="43983"/>
                  <a:pt x="257096" y="44458"/>
                </a:cubicBezTo>
                <a:cubicBezTo>
                  <a:pt x="258580" y="44801"/>
                  <a:pt x="260064" y="44915"/>
                  <a:pt x="259950" y="46742"/>
                </a:cubicBezTo>
                <a:cubicBezTo>
                  <a:pt x="259836" y="48683"/>
                  <a:pt x="258352" y="48797"/>
                  <a:pt x="256868" y="49025"/>
                </a:cubicBezTo>
                <a:cubicBezTo>
                  <a:pt x="245565" y="50623"/>
                  <a:pt x="234378" y="52222"/>
                  <a:pt x="223075" y="53820"/>
                </a:cubicBezTo>
                <a:cubicBezTo>
                  <a:pt x="219080" y="54391"/>
                  <a:pt x="215084" y="54847"/>
                  <a:pt x="211202" y="55418"/>
                </a:cubicBezTo>
                <a:cubicBezTo>
                  <a:pt x="210589" y="55506"/>
                  <a:pt x="209959" y="55627"/>
                  <a:pt x="209383" y="55627"/>
                </a:cubicBezTo>
                <a:cubicBezTo>
                  <a:pt x="208458" y="55627"/>
                  <a:pt x="207673" y="55314"/>
                  <a:pt x="207321" y="54048"/>
                </a:cubicBezTo>
                <a:cubicBezTo>
                  <a:pt x="206864" y="51993"/>
                  <a:pt x="208577" y="51537"/>
                  <a:pt x="210061" y="50852"/>
                </a:cubicBezTo>
                <a:cubicBezTo>
                  <a:pt x="216911" y="47769"/>
                  <a:pt x="224217" y="46399"/>
                  <a:pt x="231638" y="45372"/>
                </a:cubicBezTo>
                <a:cubicBezTo>
                  <a:pt x="237232" y="44344"/>
                  <a:pt x="242826" y="43774"/>
                  <a:pt x="248534" y="43774"/>
                </a:cubicBezTo>
                <a:cubicBezTo>
                  <a:pt x="249009" y="43754"/>
                  <a:pt x="249485" y="43745"/>
                  <a:pt x="249961" y="43745"/>
                </a:cubicBezTo>
                <a:close/>
                <a:moveTo>
                  <a:pt x="271307" y="49451"/>
                </a:moveTo>
                <a:cubicBezTo>
                  <a:pt x="272263" y="49451"/>
                  <a:pt x="273094" y="49802"/>
                  <a:pt x="273307" y="51080"/>
                </a:cubicBezTo>
                <a:cubicBezTo>
                  <a:pt x="273764" y="53135"/>
                  <a:pt x="272051" y="53592"/>
                  <a:pt x="270567" y="54162"/>
                </a:cubicBezTo>
                <a:cubicBezTo>
                  <a:pt x="258283" y="58964"/>
                  <a:pt x="245124" y="61472"/>
                  <a:pt x="231946" y="61472"/>
                </a:cubicBezTo>
                <a:cubicBezTo>
                  <a:pt x="231653" y="61472"/>
                  <a:pt x="231360" y="61471"/>
                  <a:pt x="231067" y="61469"/>
                </a:cubicBezTo>
                <a:cubicBezTo>
                  <a:pt x="228213" y="61583"/>
                  <a:pt x="225359" y="61583"/>
                  <a:pt x="222505" y="61583"/>
                </a:cubicBezTo>
                <a:cubicBezTo>
                  <a:pt x="222442" y="61587"/>
                  <a:pt x="222380" y="61590"/>
                  <a:pt x="222318" y="61590"/>
                </a:cubicBezTo>
                <a:cubicBezTo>
                  <a:pt x="220801" y="61590"/>
                  <a:pt x="219541" y="60265"/>
                  <a:pt x="219650" y="58729"/>
                </a:cubicBezTo>
                <a:cubicBezTo>
                  <a:pt x="219536" y="56674"/>
                  <a:pt x="220564" y="56103"/>
                  <a:pt x="222390" y="55875"/>
                </a:cubicBezTo>
                <a:cubicBezTo>
                  <a:pt x="238145" y="53820"/>
                  <a:pt x="253899" y="51651"/>
                  <a:pt x="269540" y="49710"/>
                </a:cubicBezTo>
                <a:cubicBezTo>
                  <a:pt x="270101" y="49581"/>
                  <a:pt x="270727" y="49451"/>
                  <a:pt x="271307" y="49451"/>
                </a:cubicBezTo>
                <a:close/>
                <a:moveTo>
                  <a:pt x="140171" y="26412"/>
                </a:moveTo>
                <a:cubicBezTo>
                  <a:pt x="140465" y="26412"/>
                  <a:pt x="140776" y="26484"/>
                  <a:pt x="141106" y="26649"/>
                </a:cubicBezTo>
                <a:cubicBezTo>
                  <a:pt x="142590" y="27448"/>
                  <a:pt x="142362" y="28932"/>
                  <a:pt x="142020" y="30188"/>
                </a:cubicBezTo>
                <a:cubicBezTo>
                  <a:pt x="138252" y="43203"/>
                  <a:pt x="134599" y="56331"/>
                  <a:pt x="130946" y="69460"/>
                </a:cubicBezTo>
                <a:cubicBezTo>
                  <a:pt x="130603" y="70602"/>
                  <a:pt x="130147" y="71972"/>
                  <a:pt x="128777" y="71972"/>
                </a:cubicBezTo>
                <a:cubicBezTo>
                  <a:pt x="128687" y="71978"/>
                  <a:pt x="128597" y="71981"/>
                  <a:pt x="128507" y="71981"/>
                </a:cubicBezTo>
                <a:cubicBezTo>
                  <a:pt x="127013" y="71981"/>
                  <a:pt x="125656" y="71095"/>
                  <a:pt x="125009" y="69803"/>
                </a:cubicBezTo>
                <a:cubicBezTo>
                  <a:pt x="124096" y="67405"/>
                  <a:pt x="123639" y="64894"/>
                  <a:pt x="123754" y="62382"/>
                </a:cubicBezTo>
                <a:cubicBezTo>
                  <a:pt x="125238" y="49596"/>
                  <a:pt x="128891" y="37723"/>
                  <a:pt x="137796" y="27905"/>
                </a:cubicBezTo>
                <a:cubicBezTo>
                  <a:pt x="138489" y="27125"/>
                  <a:pt x="139247" y="26412"/>
                  <a:pt x="140171" y="26412"/>
                </a:cubicBezTo>
                <a:close/>
                <a:moveTo>
                  <a:pt x="166907" y="81527"/>
                </a:moveTo>
                <a:cubicBezTo>
                  <a:pt x="167416" y="81527"/>
                  <a:pt x="167948" y="81573"/>
                  <a:pt x="168450" y="81573"/>
                </a:cubicBezTo>
                <a:cubicBezTo>
                  <a:pt x="168585" y="81573"/>
                  <a:pt x="168718" y="81570"/>
                  <a:pt x="168848" y="81561"/>
                </a:cubicBezTo>
                <a:lnTo>
                  <a:pt x="169305" y="81561"/>
                </a:lnTo>
                <a:cubicBezTo>
                  <a:pt x="182548" y="82361"/>
                  <a:pt x="194649" y="83730"/>
                  <a:pt x="205266" y="90923"/>
                </a:cubicBezTo>
                <a:cubicBezTo>
                  <a:pt x="206522" y="91722"/>
                  <a:pt x="208805" y="92179"/>
                  <a:pt x="207778" y="94462"/>
                </a:cubicBezTo>
                <a:cubicBezTo>
                  <a:pt x="207331" y="95579"/>
                  <a:pt x="206610" y="95904"/>
                  <a:pt x="205791" y="95904"/>
                </a:cubicBezTo>
                <a:cubicBezTo>
                  <a:pt x="204935" y="95904"/>
                  <a:pt x="203971" y="95550"/>
                  <a:pt x="203097" y="95375"/>
                </a:cubicBezTo>
                <a:cubicBezTo>
                  <a:pt x="191452" y="92293"/>
                  <a:pt x="179693" y="89324"/>
                  <a:pt x="168049" y="86242"/>
                </a:cubicBezTo>
                <a:cubicBezTo>
                  <a:pt x="166451" y="85785"/>
                  <a:pt x="163939" y="86014"/>
                  <a:pt x="164396" y="83388"/>
                </a:cubicBezTo>
                <a:cubicBezTo>
                  <a:pt x="164689" y="81772"/>
                  <a:pt x="165739" y="81527"/>
                  <a:pt x="166907" y="81527"/>
                </a:cubicBezTo>
                <a:close/>
                <a:moveTo>
                  <a:pt x="81525" y="65788"/>
                </a:moveTo>
                <a:cubicBezTo>
                  <a:pt x="83467" y="65788"/>
                  <a:pt x="83587" y="67594"/>
                  <a:pt x="83911" y="68889"/>
                </a:cubicBezTo>
                <a:cubicBezTo>
                  <a:pt x="84710" y="72086"/>
                  <a:pt x="85166" y="75282"/>
                  <a:pt x="85052" y="78593"/>
                </a:cubicBezTo>
                <a:cubicBezTo>
                  <a:pt x="85509" y="84301"/>
                  <a:pt x="84139" y="89553"/>
                  <a:pt x="82541" y="94690"/>
                </a:cubicBezTo>
                <a:cubicBezTo>
                  <a:pt x="81954" y="96786"/>
                  <a:pt x="80752" y="97404"/>
                  <a:pt x="79296" y="97404"/>
                </a:cubicBezTo>
                <a:cubicBezTo>
                  <a:pt x="78769" y="97404"/>
                  <a:pt x="78208" y="97323"/>
                  <a:pt x="77632" y="97202"/>
                </a:cubicBezTo>
                <a:cubicBezTo>
                  <a:pt x="75120" y="96745"/>
                  <a:pt x="75805" y="94804"/>
                  <a:pt x="75919" y="93206"/>
                </a:cubicBezTo>
                <a:cubicBezTo>
                  <a:pt x="77061" y="85100"/>
                  <a:pt x="78088" y="76995"/>
                  <a:pt x="79116" y="68889"/>
                </a:cubicBezTo>
                <a:cubicBezTo>
                  <a:pt x="79344" y="67519"/>
                  <a:pt x="79230" y="65921"/>
                  <a:pt x="81171" y="65807"/>
                </a:cubicBezTo>
                <a:cubicBezTo>
                  <a:pt x="81295" y="65794"/>
                  <a:pt x="81413" y="65788"/>
                  <a:pt x="81525" y="65788"/>
                </a:cubicBezTo>
                <a:close/>
                <a:moveTo>
                  <a:pt x="147496" y="82068"/>
                </a:moveTo>
                <a:cubicBezTo>
                  <a:pt x="147945" y="82068"/>
                  <a:pt x="148398" y="82232"/>
                  <a:pt x="148755" y="82589"/>
                </a:cubicBezTo>
                <a:cubicBezTo>
                  <a:pt x="157203" y="88639"/>
                  <a:pt x="167364" y="89439"/>
                  <a:pt x="177068" y="91379"/>
                </a:cubicBezTo>
                <a:cubicBezTo>
                  <a:pt x="184260" y="92749"/>
                  <a:pt x="191224" y="95261"/>
                  <a:pt x="198302" y="97088"/>
                </a:cubicBezTo>
                <a:cubicBezTo>
                  <a:pt x="200243" y="97544"/>
                  <a:pt x="200699" y="98686"/>
                  <a:pt x="200357" y="100512"/>
                </a:cubicBezTo>
                <a:cubicBezTo>
                  <a:pt x="200041" y="102195"/>
                  <a:pt x="199338" y="103393"/>
                  <a:pt x="197534" y="103393"/>
                </a:cubicBezTo>
                <a:cubicBezTo>
                  <a:pt x="197380" y="103393"/>
                  <a:pt x="197217" y="103384"/>
                  <a:pt x="197046" y="103366"/>
                </a:cubicBezTo>
                <a:cubicBezTo>
                  <a:pt x="195790" y="103138"/>
                  <a:pt x="194535" y="103024"/>
                  <a:pt x="193165" y="102910"/>
                </a:cubicBezTo>
                <a:lnTo>
                  <a:pt x="193165" y="103024"/>
                </a:lnTo>
                <a:cubicBezTo>
                  <a:pt x="181520" y="102111"/>
                  <a:pt x="169761" y="101197"/>
                  <a:pt x="158802" y="96403"/>
                </a:cubicBezTo>
                <a:cubicBezTo>
                  <a:pt x="154692" y="94576"/>
                  <a:pt x="150696" y="92293"/>
                  <a:pt x="147043" y="89781"/>
                </a:cubicBezTo>
                <a:cubicBezTo>
                  <a:pt x="144417" y="87954"/>
                  <a:pt x="144645" y="86014"/>
                  <a:pt x="145673" y="83616"/>
                </a:cubicBezTo>
                <a:cubicBezTo>
                  <a:pt x="145822" y="82648"/>
                  <a:pt x="146652" y="82068"/>
                  <a:pt x="147496" y="82068"/>
                </a:cubicBezTo>
                <a:close/>
                <a:moveTo>
                  <a:pt x="101663" y="106408"/>
                </a:moveTo>
                <a:cubicBezTo>
                  <a:pt x="116106" y="106408"/>
                  <a:pt x="130324" y="110314"/>
                  <a:pt x="142819" y="117751"/>
                </a:cubicBezTo>
                <a:cubicBezTo>
                  <a:pt x="148413" y="121176"/>
                  <a:pt x="153893" y="124715"/>
                  <a:pt x="159372" y="128254"/>
                </a:cubicBezTo>
                <a:cubicBezTo>
                  <a:pt x="162341" y="130195"/>
                  <a:pt x="162341" y="131565"/>
                  <a:pt x="159258" y="133391"/>
                </a:cubicBezTo>
                <a:cubicBezTo>
                  <a:pt x="153093" y="137044"/>
                  <a:pt x="146358" y="138072"/>
                  <a:pt x="139394" y="138072"/>
                </a:cubicBezTo>
                <a:lnTo>
                  <a:pt x="133001" y="138072"/>
                </a:lnTo>
                <a:cubicBezTo>
                  <a:pt x="132138" y="138091"/>
                  <a:pt x="131276" y="138100"/>
                  <a:pt x="130415" y="138100"/>
                </a:cubicBezTo>
                <a:cubicBezTo>
                  <a:pt x="120907" y="138100"/>
                  <a:pt x="111503" y="136941"/>
                  <a:pt x="102291" y="134533"/>
                </a:cubicBezTo>
                <a:cubicBezTo>
                  <a:pt x="93044" y="132021"/>
                  <a:pt x="83568" y="130309"/>
                  <a:pt x="74093" y="128482"/>
                </a:cubicBezTo>
                <a:cubicBezTo>
                  <a:pt x="72380" y="128254"/>
                  <a:pt x="70097" y="128482"/>
                  <a:pt x="69869" y="125400"/>
                </a:cubicBezTo>
                <a:cubicBezTo>
                  <a:pt x="69640" y="122317"/>
                  <a:pt x="71809" y="121861"/>
                  <a:pt x="73864" y="121290"/>
                </a:cubicBezTo>
                <a:cubicBezTo>
                  <a:pt x="76397" y="120645"/>
                  <a:pt x="78967" y="120428"/>
                  <a:pt x="81545" y="120428"/>
                </a:cubicBezTo>
                <a:cubicBezTo>
                  <a:pt x="85356" y="120428"/>
                  <a:pt x="89184" y="120903"/>
                  <a:pt x="92930" y="121176"/>
                </a:cubicBezTo>
                <a:cubicBezTo>
                  <a:pt x="108227" y="122203"/>
                  <a:pt x="123297" y="125057"/>
                  <a:pt x="138024" y="129624"/>
                </a:cubicBezTo>
                <a:cubicBezTo>
                  <a:pt x="140650" y="130309"/>
                  <a:pt x="143504" y="130994"/>
                  <a:pt x="146244" y="131451"/>
                </a:cubicBezTo>
                <a:cubicBezTo>
                  <a:pt x="146796" y="131573"/>
                  <a:pt x="147479" y="131926"/>
                  <a:pt x="148047" y="131926"/>
                </a:cubicBezTo>
                <a:cubicBezTo>
                  <a:pt x="148536" y="131926"/>
                  <a:pt x="148939" y="131664"/>
                  <a:pt x="149098" y="130766"/>
                </a:cubicBezTo>
                <a:cubicBezTo>
                  <a:pt x="149440" y="129396"/>
                  <a:pt x="148299" y="128596"/>
                  <a:pt x="147043" y="128254"/>
                </a:cubicBezTo>
                <a:cubicBezTo>
                  <a:pt x="142590" y="126998"/>
                  <a:pt x="138252" y="125628"/>
                  <a:pt x="133800" y="124372"/>
                </a:cubicBezTo>
                <a:cubicBezTo>
                  <a:pt x="119986" y="120377"/>
                  <a:pt x="105830" y="119121"/>
                  <a:pt x="91560" y="117979"/>
                </a:cubicBezTo>
                <a:cubicBezTo>
                  <a:pt x="88934" y="117751"/>
                  <a:pt x="86080" y="117523"/>
                  <a:pt x="83454" y="117294"/>
                </a:cubicBezTo>
                <a:cubicBezTo>
                  <a:pt x="80828" y="117066"/>
                  <a:pt x="80257" y="115810"/>
                  <a:pt x="81627" y="113527"/>
                </a:cubicBezTo>
                <a:cubicBezTo>
                  <a:pt x="84710" y="108390"/>
                  <a:pt x="89733" y="107134"/>
                  <a:pt x="95099" y="106677"/>
                </a:cubicBezTo>
                <a:cubicBezTo>
                  <a:pt x="97288" y="106497"/>
                  <a:pt x="99478" y="106408"/>
                  <a:pt x="101663" y="106408"/>
                </a:cubicBezTo>
                <a:close/>
                <a:moveTo>
                  <a:pt x="23840" y="86464"/>
                </a:moveTo>
                <a:cubicBezTo>
                  <a:pt x="25477" y="86464"/>
                  <a:pt x="25696" y="87780"/>
                  <a:pt x="25916" y="89096"/>
                </a:cubicBezTo>
                <a:cubicBezTo>
                  <a:pt x="29227" y="111130"/>
                  <a:pt x="30711" y="133049"/>
                  <a:pt x="24203" y="154740"/>
                </a:cubicBezTo>
                <a:cubicBezTo>
                  <a:pt x="24089" y="154968"/>
                  <a:pt x="23975" y="155196"/>
                  <a:pt x="23975" y="155425"/>
                </a:cubicBezTo>
                <a:cubicBezTo>
                  <a:pt x="23561" y="156667"/>
                  <a:pt x="23241" y="158097"/>
                  <a:pt x="21737" y="158097"/>
                </a:cubicBezTo>
                <a:cubicBezTo>
                  <a:pt x="21583" y="158097"/>
                  <a:pt x="21416" y="158082"/>
                  <a:pt x="21235" y="158050"/>
                </a:cubicBezTo>
                <a:cubicBezTo>
                  <a:pt x="19637" y="157708"/>
                  <a:pt x="19294" y="156338"/>
                  <a:pt x="19294" y="154968"/>
                </a:cubicBezTo>
                <a:cubicBezTo>
                  <a:pt x="19066" y="148575"/>
                  <a:pt x="18724" y="142182"/>
                  <a:pt x="18381" y="135789"/>
                </a:cubicBezTo>
                <a:cubicBezTo>
                  <a:pt x="18267" y="120263"/>
                  <a:pt x="19294" y="104851"/>
                  <a:pt x="21464" y="89553"/>
                </a:cubicBezTo>
                <a:cubicBezTo>
                  <a:pt x="21692" y="88183"/>
                  <a:pt x="21920" y="86585"/>
                  <a:pt x="23633" y="86470"/>
                </a:cubicBezTo>
                <a:cubicBezTo>
                  <a:pt x="23704" y="86466"/>
                  <a:pt x="23773" y="86464"/>
                  <a:pt x="23840" y="86464"/>
                </a:cubicBezTo>
                <a:close/>
                <a:moveTo>
                  <a:pt x="16283" y="75825"/>
                </a:moveTo>
                <a:cubicBezTo>
                  <a:pt x="16536" y="75825"/>
                  <a:pt x="16815" y="75870"/>
                  <a:pt x="17125" y="75967"/>
                </a:cubicBezTo>
                <a:cubicBezTo>
                  <a:pt x="19066" y="76652"/>
                  <a:pt x="18609" y="78479"/>
                  <a:pt x="18381" y="79963"/>
                </a:cubicBezTo>
                <a:cubicBezTo>
                  <a:pt x="17239" y="88525"/>
                  <a:pt x="16326" y="97088"/>
                  <a:pt x="15527" y="105764"/>
                </a:cubicBezTo>
                <a:cubicBezTo>
                  <a:pt x="13929" y="122660"/>
                  <a:pt x="14385" y="139670"/>
                  <a:pt x="16669" y="156566"/>
                </a:cubicBezTo>
                <a:cubicBezTo>
                  <a:pt x="16897" y="158279"/>
                  <a:pt x="17354" y="159877"/>
                  <a:pt x="15185" y="160676"/>
                </a:cubicBezTo>
                <a:cubicBezTo>
                  <a:pt x="14771" y="160800"/>
                  <a:pt x="14402" y="160857"/>
                  <a:pt x="14069" y="160857"/>
                </a:cubicBezTo>
                <a:cubicBezTo>
                  <a:pt x="12566" y="160857"/>
                  <a:pt x="11802" y="159701"/>
                  <a:pt x="10961" y="158393"/>
                </a:cubicBezTo>
                <a:cubicBezTo>
                  <a:pt x="6166" y="150744"/>
                  <a:pt x="5481" y="142068"/>
                  <a:pt x="4910" y="133391"/>
                </a:cubicBezTo>
                <a:cubicBezTo>
                  <a:pt x="4910" y="131907"/>
                  <a:pt x="4910" y="130423"/>
                  <a:pt x="4910" y="128825"/>
                </a:cubicBezTo>
                <a:cubicBezTo>
                  <a:pt x="4339" y="113527"/>
                  <a:pt x="7193" y="98800"/>
                  <a:pt x="11760" y="84301"/>
                </a:cubicBezTo>
                <a:cubicBezTo>
                  <a:pt x="12216" y="82475"/>
                  <a:pt x="12901" y="80534"/>
                  <a:pt x="13700" y="78593"/>
                </a:cubicBezTo>
                <a:cubicBezTo>
                  <a:pt x="14190" y="77419"/>
                  <a:pt x="14763" y="75825"/>
                  <a:pt x="16283" y="75825"/>
                </a:cubicBezTo>
                <a:close/>
                <a:moveTo>
                  <a:pt x="70439" y="155653"/>
                </a:moveTo>
                <a:cubicBezTo>
                  <a:pt x="80828" y="156110"/>
                  <a:pt x="91103" y="158050"/>
                  <a:pt x="101035" y="161361"/>
                </a:cubicBezTo>
                <a:cubicBezTo>
                  <a:pt x="109483" y="164101"/>
                  <a:pt x="118160" y="166042"/>
                  <a:pt x="126722" y="168211"/>
                </a:cubicBezTo>
                <a:cubicBezTo>
                  <a:pt x="128891" y="168553"/>
                  <a:pt x="130832" y="169467"/>
                  <a:pt x="132658" y="170723"/>
                </a:cubicBezTo>
                <a:cubicBezTo>
                  <a:pt x="133686" y="171522"/>
                  <a:pt x="135170" y="172435"/>
                  <a:pt x="134371" y="174147"/>
                </a:cubicBezTo>
                <a:cubicBezTo>
                  <a:pt x="133936" y="175090"/>
                  <a:pt x="133179" y="175342"/>
                  <a:pt x="132363" y="175342"/>
                </a:cubicBezTo>
                <a:cubicBezTo>
                  <a:pt x="131893" y="175342"/>
                  <a:pt x="131404" y="175258"/>
                  <a:pt x="130946" y="175175"/>
                </a:cubicBezTo>
                <a:cubicBezTo>
                  <a:pt x="124324" y="174376"/>
                  <a:pt x="117703" y="173577"/>
                  <a:pt x="111081" y="172663"/>
                </a:cubicBezTo>
                <a:cubicBezTo>
                  <a:pt x="89276" y="169581"/>
                  <a:pt x="67243" y="167983"/>
                  <a:pt x="45209" y="167868"/>
                </a:cubicBezTo>
                <a:cubicBezTo>
                  <a:pt x="42355" y="167868"/>
                  <a:pt x="39501" y="167754"/>
                  <a:pt x="36647" y="167754"/>
                </a:cubicBezTo>
                <a:cubicBezTo>
                  <a:pt x="36433" y="167740"/>
                  <a:pt x="36216" y="167736"/>
                  <a:pt x="35998" y="167736"/>
                </a:cubicBezTo>
                <a:cubicBezTo>
                  <a:pt x="35780" y="167736"/>
                  <a:pt x="35562" y="167740"/>
                  <a:pt x="35347" y="167740"/>
                </a:cubicBezTo>
                <a:cubicBezTo>
                  <a:pt x="34057" y="167740"/>
                  <a:pt x="32880" y="167612"/>
                  <a:pt x="32537" y="165814"/>
                </a:cubicBezTo>
                <a:cubicBezTo>
                  <a:pt x="32195" y="163759"/>
                  <a:pt x="34021" y="163416"/>
                  <a:pt x="35391" y="162845"/>
                </a:cubicBezTo>
                <a:cubicBezTo>
                  <a:pt x="45438" y="158050"/>
                  <a:pt x="56055" y="155653"/>
                  <a:pt x="70439" y="155653"/>
                </a:cubicBezTo>
                <a:close/>
                <a:moveTo>
                  <a:pt x="36693" y="171289"/>
                </a:moveTo>
                <a:cubicBezTo>
                  <a:pt x="37201" y="171289"/>
                  <a:pt x="37737" y="171368"/>
                  <a:pt x="38245" y="171407"/>
                </a:cubicBezTo>
                <a:cubicBezTo>
                  <a:pt x="54114" y="172092"/>
                  <a:pt x="69983" y="172777"/>
                  <a:pt x="85851" y="173577"/>
                </a:cubicBezTo>
                <a:cubicBezTo>
                  <a:pt x="90075" y="173805"/>
                  <a:pt x="94185" y="174033"/>
                  <a:pt x="98295" y="174262"/>
                </a:cubicBezTo>
                <a:cubicBezTo>
                  <a:pt x="98638" y="174262"/>
                  <a:pt x="99002" y="174240"/>
                  <a:pt x="99358" y="174240"/>
                </a:cubicBezTo>
                <a:cubicBezTo>
                  <a:pt x="100429" y="174240"/>
                  <a:pt x="101435" y="174433"/>
                  <a:pt x="101606" y="175974"/>
                </a:cubicBezTo>
                <a:cubicBezTo>
                  <a:pt x="101834" y="177801"/>
                  <a:pt x="100350" y="178371"/>
                  <a:pt x="99094" y="178942"/>
                </a:cubicBezTo>
                <a:cubicBezTo>
                  <a:pt x="92016" y="182139"/>
                  <a:pt x="84481" y="183052"/>
                  <a:pt x="76833" y="183509"/>
                </a:cubicBezTo>
                <a:cubicBezTo>
                  <a:pt x="76110" y="183547"/>
                  <a:pt x="75374" y="183559"/>
                  <a:pt x="74630" y="183559"/>
                </a:cubicBezTo>
                <a:cubicBezTo>
                  <a:pt x="73141" y="183559"/>
                  <a:pt x="71619" y="183509"/>
                  <a:pt x="70097" y="183509"/>
                </a:cubicBezTo>
                <a:cubicBezTo>
                  <a:pt x="60736" y="183509"/>
                  <a:pt x="51374" y="183052"/>
                  <a:pt x="42355" y="179970"/>
                </a:cubicBezTo>
                <a:cubicBezTo>
                  <a:pt x="40415" y="179285"/>
                  <a:pt x="38474" y="178371"/>
                  <a:pt x="36533" y="177344"/>
                </a:cubicBezTo>
                <a:cubicBezTo>
                  <a:pt x="34821" y="176659"/>
                  <a:pt x="33793" y="174832"/>
                  <a:pt x="34478" y="173006"/>
                </a:cubicBezTo>
                <a:cubicBezTo>
                  <a:pt x="34853" y="171581"/>
                  <a:pt x="35721" y="171289"/>
                  <a:pt x="36693" y="171289"/>
                </a:cubicBezTo>
                <a:close/>
                <a:moveTo>
                  <a:pt x="215117" y="0"/>
                </a:moveTo>
                <a:cubicBezTo>
                  <a:pt x="214195" y="0"/>
                  <a:pt x="213275" y="330"/>
                  <a:pt x="212572" y="962"/>
                </a:cubicBezTo>
                <a:cubicBezTo>
                  <a:pt x="200129" y="10666"/>
                  <a:pt x="189055" y="21398"/>
                  <a:pt x="184146" y="37038"/>
                </a:cubicBezTo>
                <a:cubicBezTo>
                  <a:pt x="182205" y="43203"/>
                  <a:pt x="180721" y="49482"/>
                  <a:pt x="179008" y="55761"/>
                </a:cubicBezTo>
                <a:cubicBezTo>
                  <a:pt x="178666" y="57473"/>
                  <a:pt x="177639" y="58843"/>
                  <a:pt x="176040" y="59642"/>
                </a:cubicBezTo>
                <a:cubicBezTo>
                  <a:pt x="162797" y="65693"/>
                  <a:pt x="149554" y="71743"/>
                  <a:pt x="136311" y="77794"/>
                </a:cubicBezTo>
                <a:cubicBezTo>
                  <a:pt x="135818" y="78041"/>
                  <a:pt x="135291" y="78254"/>
                  <a:pt x="134749" y="78254"/>
                </a:cubicBezTo>
                <a:cubicBezTo>
                  <a:pt x="134288" y="78254"/>
                  <a:pt x="133816" y="78100"/>
                  <a:pt x="133343" y="77680"/>
                </a:cubicBezTo>
                <a:cubicBezTo>
                  <a:pt x="132658" y="76881"/>
                  <a:pt x="132544" y="75625"/>
                  <a:pt x="133115" y="74712"/>
                </a:cubicBezTo>
                <a:cubicBezTo>
                  <a:pt x="133914" y="72200"/>
                  <a:pt x="135855" y="70259"/>
                  <a:pt x="137339" y="68204"/>
                </a:cubicBezTo>
                <a:cubicBezTo>
                  <a:pt x="142705" y="61355"/>
                  <a:pt x="147043" y="54048"/>
                  <a:pt x="147614" y="45143"/>
                </a:cubicBezTo>
                <a:cubicBezTo>
                  <a:pt x="148070" y="36581"/>
                  <a:pt x="148641" y="28019"/>
                  <a:pt x="148413" y="19457"/>
                </a:cubicBezTo>
                <a:cubicBezTo>
                  <a:pt x="148413" y="17973"/>
                  <a:pt x="148527" y="16374"/>
                  <a:pt x="146929" y="15804"/>
                </a:cubicBezTo>
                <a:cubicBezTo>
                  <a:pt x="146612" y="15690"/>
                  <a:pt x="146317" y="15640"/>
                  <a:pt x="146041" y="15640"/>
                </a:cubicBezTo>
                <a:cubicBezTo>
                  <a:pt x="144923" y="15640"/>
                  <a:pt x="144099" y="16464"/>
                  <a:pt x="143275" y="17288"/>
                </a:cubicBezTo>
                <a:cubicBezTo>
                  <a:pt x="138595" y="21968"/>
                  <a:pt x="134371" y="26992"/>
                  <a:pt x="130603" y="32243"/>
                </a:cubicBezTo>
                <a:cubicBezTo>
                  <a:pt x="120785" y="45714"/>
                  <a:pt x="117931" y="60555"/>
                  <a:pt x="122155" y="76767"/>
                </a:cubicBezTo>
                <a:cubicBezTo>
                  <a:pt x="122269" y="77566"/>
                  <a:pt x="122726" y="78365"/>
                  <a:pt x="123411" y="78821"/>
                </a:cubicBezTo>
                <a:cubicBezTo>
                  <a:pt x="126265" y="80762"/>
                  <a:pt x="125124" y="82132"/>
                  <a:pt x="122840" y="83502"/>
                </a:cubicBezTo>
                <a:lnTo>
                  <a:pt x="88135" y="103138"/>
                </a:lnTo>
                <a:cubicBezTo>
                  <a:pt x="87355" y="103564"/>
                  <a:pt x="86575" y="104077"/>
                  <a:pt x="85768" y="104077"/>
                </a:cubicBezTo>
                <a:cubicBezTo>
                  <a:pt x="85275" y="104077"/>
                  <a:pt x="84772" y="103886"/>
                  <a:pt x="84253" y="103366"/>
                </a:cubicBezTo>
                <a:cubicBezTo>
                  <a:pt x="82883" y="101997"/>
                  <a:pt x="83797" y="100741"/>
                  <a:pt x="84481" y="99485"/>
                </a:cubicBezTo>
                <a:cubicBezTo>
                  <a:pt x="87564" y="93663"/>
                  <a:pt x="90304" y="87840"/>
                  <a:pt x="90989" y="81105"/>
                </a:cubicBezTo>
                <a:cubicBezTo>
                  <a:pt x="91560" y="76196"/>
                  <a:pt x="90418" y="71515"/>
                  <a:pt x="89961" y="66720"/>
                </a:cubicBezTo>
                <a:cubicBezTo>
                  <a:pt x="88820" y="54391"/>
                  <a:pt x="88021" y="42061"/>
                  <a:pt x="85509" y="29960"/>
                </a:cubicBezTo>
                <a:cubicBezTo>
                  <a:pt x="85281" y="28818"/>
                  <a:pt x="85623" y="26992"/>
                  <a:pt x="84253" y="26649"/>
                </a:cubicBezTo>
                <a:cubicBezTo>
                  <a:pt x="84037" y="26616"/>
                  <a:pt x="83820" y="26599"/>
                  <a:pt x="83605" y="26599"/>
                </a:cubicBezTo>
                <a:cubicBezTo>
                  <a:pt x="82348" y="26599"/>
                  <a:pt x="81152" y="27158"/>
                  <a:pt x="80372" y="28133"/>
                </a:cubicBezTo>
                <a:cubicBezTo>
                  <a:pt x="79687" y="28818"/>
                  <a:pt x="79116" y="29617"/>
                  <a:pt x="78659" y="30416"/>
                </a:cubicBezTo>
                <a:cubicBezTo>
                  <a:pt x="74663" y="37609"/>
                  <a:pt x="70668" y="45029"/>
                  <a:pt x="66444" y="52107"/>
                </a:cubicBezTo>
                <a:cubicBezTo>
                  <a:pt x="61649" y="60555"/>
                  <a:pt x="58224" y="69803"/>
                  <a:pt x="56512" y="79278"/>
                </a:cubicBezTo>
                <a:cubicBezTo>
                  <a:pt x="54342" y="90923"/>
                  <a:pt x="58110" y="100627"/>
                  <a:pt x="63475" y="110901"/>
                </a:cubicBezTo>
                <a:cubicBezTo>
                  <a:pt x="63704" y="108618"/>
                  <a:pt x="63590" y="106221"/>
                  <a:pt x="63133" y="103937"/>
                </a:cubicBezTo>
                <a:cubicBezTo>
                  <a:pt x="61991" y="96745"/>
                  <a:pt x="60393" y="89667"/>
                  <a:pt x="61078" y="82361"/>
                </a:cubicBezTo>
                <a:cubicBezTo>
                  <a:pt x="61763" y="74826"/>
                  <a:pt x="63590" y="67405"/>
                  <a:pt x="66444" y="60327"/>
                </a:cubicBezTo>
                <a:cubicBezTo>
                  <a:pt x="69184" y="53477"/>
                  <a:pt x="73522" y="47541"/>
                  <a:pt x="76947" y="40805"/>
                </a:cubicBezTo>
                <a:cubicBezTo>
                  <a:pt x="77403" y="40120"/>
                  <a:pt x="77860" y="39435"/>
                  <a:pt x="78545" y="38865"/>
                </a:cubicBezTo>
                <a:cubicBezTo>
                  <a:pt x="79164" y="38431"/>
                  <a:pt x="79850" y="38233"/>
                  <a:pt x="80548" y="38233"/>
                </a:cubicBezTo>
                <a:cubicBezTo>
                  <a:pt x="81138" y="38233"/>
                  <a:pt x="81737" y="38375"/>
                  <a:pt x="82312" y="38636"/>
                </a:cubicBezTo>
                <a:cubicBezTo>
                  <a:pt x="83454" y="39093"/>
                  <a:pt x="83568" y="40234"/>
                  <a:pt x="83454" y="41376"/>
                </a:cubicBezTo>
                <a:cubicBezTo>
                  <a:pt x="83226" y="43431"/>
                  <a:pt x="83112" y="45600"/>
                  <a:pt x="82883" y="47769"/>
                </a:cubicBezTo>
                <a:cubicBezTo>
                  <a:pt x="82664" y="50476"/>
                  <a:pt x="82397" y="51589"/>
                  <a:pt x="81153" y="51589"/>
                </a:cubicBezTo>
                <a:cubicBezTo>
                  <a:pt x="80456" y="51589"/>
                  <a:pt x="79451" y="51239"/>
                  <a:pt x="77974" y="50623"/>
                </a:cubicBezTo>
                <a:cubicBezTo>
                  <a:pt x="77289" y="53249"/>
                  <a:pt x="76604" y="55875"/>
                  <a:pt x="76033" y="58615"/>
                </a:cubicBezTo>
                <a:cubicBezTo>
                  <a:pt x="72837" y="72771"/>
                  <a:pt x="68385" y="86813"/>
                  <a:pt x="70668" y="101654"/>
                </a:cubicBezTo>
                <a:cubicBezTo>
                  <a:pt x="71010" y="104051"/>
                  <a:pt x="71124" y="106449"/>
                  <a:pt x="71239" y="108846"/>
                </a:cubicBezTo>
                <a:cubicBezTo>
                  <a:pt x="71581" y="112385"/>
                  <a:pt x="70211" y="115810"/>
                  <a:pt x="67585" y="118093"/>
                </a:cubicBezTo>
                <a:cubicBezTo>
                  <a:pt x="58224" y="126770"/>
                  <a:pt x="48748" y="135560"/>
                  <a:pt x="40072" y="144922"/>
                </a:cubicBezTo>
                <a:cubicBezTo>
                  <a:pt x="38836" y="146253"/>
                  <a:pt x="37837" y="148931"/>
                  <a:pt x="35889" y="148931"/>
                </a:cubicBezTo>
                <a:cubicBezTo>
                  <a:pt x="35498" y="148931"/>
                  <a:pt x="35069" y="148823"/>
                  <a:pt x="34592" y="148575"/>
                </a:cubicBezTo>
                <a:cubicBezTo>
                  <a:pt x="31738" y="147205"/>
                  <a:pt x="32994" y="143894"/>
                  <a:pt x="33336" y="141497"/>
                </a:cubicBezTo>
                <a:cubicBezTo>
                  <a:pt x="34821" y="127569"/>
                  <a:pt x="34478" y="113641"/>
                  <a:pt x="32537" y="99942"/>
                </a:cubicBezTo>
                <a:cubicBezTo>
                  <a:pt x="30368" y="85443"/>
                  <a:pt x="25916" y="71515"/>
                  <a:pt x="25003" y="56674"/>
                </a:cubicBezTo>
                <a:cubicBezTo>
                  <a:pt x="20779" y="58044"/>
                  <a:pt x="17468" y="59870"/>
                  <a:pt x="16212" y="64437"/>
                </a:cubicBezTo>
                <a:cubicBezTo>
                  <a:pt x="14842" y="69460"/>
                  <a:pt x="12787" y="74255"/>
                  <a:pt x="10961" y="79164"/>
                </a:cubicBezTo>
                <a:cubicBezTo>
                  <a:pt x="4682" y="96060"/>
                  <a:pt x="1" y="113299"/>
                  <a:pt x="914" y="131565"/>
                </a:cubicBezTo>
                <a:cubicBezTo>
                  <a:pt x="1371" y="139670"/>
                  <a:pt x="1713" y="147776"/>
                  <a:pt x="5252" y="155196"/>
                </a:cubicBezTo>
                <a:cubicBezTo>
                  <a:pt x="7878" y="160790"/>
                  <a:pt x="9933" y="166841"/>
                  <a:pt x="15984" y="170152"/>
                </a:cubicBezTo>
                <a:cubicBezTo>
                  <a:pt x="17468" y="170837"/>
                  <a:pt x="17810" y="172892"/>
                  <a:pt x="16783" y="174147"/>
                </a:cubicBezTo>
                <a:cubicBezTo>
                  <a:pt x="15870" y="175517"/>
                  <a:pt x="15527" y="177230"/>
                  <a:pt x="15755" y="178828"/>
                </a:cubicBezTo>
                <a:cubicBezTo>
                  <a:pt x="15870" y="183509"/>
                  <a:pt x="15185" y="188075"/>
                  <a:pt x="13929" y="192528"/>
                </a:cubicBezTo>
                <a:cubicBezTo>
                  <a:pt x="13130" y="195496"/>
                  <a:pt x="11531" y="198236"/>
                  <a:pt x="11531" y="201432"/>
                </a:cubicBezTo>
                <a:lnTo>
                  <a:pt x="12901" y="201432"/>
                </a:lnTo>
                <a:cubicBezTo>
                  <a:pt x="17239" y="193669"/>
                  <a:pt x="22491" y="186477"/>
                  <a:pt x="27172" y="178942"/>
                </a:cubicBezTo>
                <a:cubicBezTo>
                  <a:pt x="28208" y="177353"/>
                  <a:pt x="29203" y="176558"/>
                  <a:pt x="30459" y="176558"/>
                </a:cubicBezTo>
                <a:cubicBezTo>
                  <a:pt x="31279" y="176558"/>
                  <a:pt x="32210" y="176896"/>
                  <a:pt x="33336" y="177572"/>
                </a:cubicBezTo>
                <a:cubicBezTo>
                  <a:pt x="44234" y="183800"/>
                  <a:pt x="55720" y="186501"/>
                  <a:pt x="67852" y="186501"/>
                </a:cubicBezTo>
                <a:cubicBezTo>
                  <a:pt x="70844" y="186501"/>
                  <a:pt x="73875" y="186336"/>
                  <a:pt x="76947" y="186020"/>
                </a:cubicBezTo>
                <a:cubicBezTo>
                  <a:pt x="97268" y="183851"/>
                  <a:pt x="117475" y="180997"/>
                  <a:pt x="137910" y="179856"/>
                </a:cubicBezTo>
                <a:cubicBezTo>
                  <a:pt x="140079" y="179856"/>
                  <a:pt x="142134" y="179285"/>
                  <a:pt x="144075" y="178371"/>
                </a:cubicBezTo>
                <a:cubicBezTo>
                  <a:pt x="145445" y="177686"/>
                  <a:pt x="146130" y="177001"/>
                  <a:pt x="144645" y="175517"/>
                </a:cubicBezTo>
                <a:cubicBezTo>
                  <a:pt x="142248" y="173120"/>
                  <a:pt x="139508" y="171065"/>
                  <a:pt x="136311" y="169695"/>
                </a:cubicBezTo>
                <a:cubicBezTo>
                  <a:pt x="122269" y="164101"/>
                  <a:pt x="107314" y="161475"/>
                  <a:pt x="92930" y="157023"/>
                </a:cubicBezTo>
                <a:cubicBezTo>
                  <a:pt x="86080" y="155082"/>
                  <a:pt x="79002" y="153941"/>
                  <a:pt x="71924" y="153712"/>
                </a:cubicBezTo>
                <a:cubicBezTo>
                  <a:pt x="70686" y="153644"/>
                  <a:pt x="69452" y="153612"/>
                  <a:pt x="68221" y="153612"/>
                </a:cubicBezTo>
                <a:cubicBezTo>
                  <a:pt x="59116" y="153612"/>
                  <a:pt x="50178" y="155381"/>
                  <a:pt x="41328" y="157594"/>
                </a:cubicBezTo>
                <a:cubicBezTo>
                  <a:pt x="40874" y="157788"/>
                  <a:pt x="40403" y="157881"/>
                  <a:pt x="39941" y="157881"/>
                </a:cubicBezTo>
                <a:cubicBezTo>
                  <a:pt x="38776" y="157881"/>
                  <a:pt x="37676" y="157287"/>
                  <a:pt x="37104" y="156224"/>
                </a:cubicBezTo>
                <a:cubicBezTo>
                  <a:pt x="35962" y="154511"/>
                  <a:pt x="37332" y="153484"/>
                  <a:pt x="38245" y="152571"/>
                </a:cubicBezTo>
                <a:cubicBezTo>
                  <a:pt x="46237" y="144123"/>
                  <a:pt x="54457" y="135789"/>
                  <a:pt x="62448" y="127341"/>
                </a:cubicBezTo>
                <a:cubicBezTo>
                  <a:pt x="63292" y="126437"/>
                  <a:pt x="64072" y="126010"/>
                  <a:pt x="64889" y="126010"/>
                </a:cubicBezTo>
                <a:cubicBezTo>
                  <a:pt x="65620" y="126010"/>
                  <a:pt x="66380" y="126351"/>
                  <a:pt x="67243" y="126998"/>
                </a:cubicBezTo>
                <a:cubicBezTo>
                  <a:pt x="69640" y="128825"/>
                  <a:pt x="72266" y="130195"/>
                  <a:pt x="75120" y="131108"/>
                </a:cubicBezTo>
                <a:cubicBezTo>
                  <a:pt x="94496" y="137632"/>
                  <a:pt x="114702" y="141000"/>
                  <a:pt x="135030" y="141000"/>
                </a:cubicBezTo>
                <a:cubicBezTo>
                  <a:pt x="138537" y="141000"/>
                  <a:pt x="142048" y="140899"/>
                  <a:pt x="145559" y="140698"/>
                </a:cubicBezTo>
                <a:cubicBezTo>
                  <a:pt x="153322" y="139899"/>
                  <a:pt x="160857" y="137958"/>
                  <a:pt x="167820" y="134647"/>
                </a:cubicBezTo>
                <a:cubicBezTo>
                  <a:pt x="170560" y="133391"/>
                  <a:pt x="170218" y="132135"/>
                  <a:pt x="168391" y="130537"/>
                </a:cubicBezTo>
                <a:cubicBezTo>
                  <a:pt x="167592" y="129852"/>
                  <a:pt x="166679" y="129167"/>
                  <a:pt x="165766" y="128596"/>
                </a:cubicBezTo>
                <a:cubicBezTo>
                  <a:pt x="159258" y="124601"/>
                  <a:pt x="152637" y="120605"/>
                  <a:pt x="146244" y="116267"/>
                </a:cubicBezTo>
                <a:cubicBezTo>
                  <a:pt x="134503" y="108114"/>
                  <a:pt x="120588" y="103790"/>
                  <a:pt x="106372" y="103790"/>
                </a:cubicBezTo>
                <a:cubicBezTo>
                  <a:pt x="105660" y="103790"/>
                  <a:pt x="104946" y="103801"/>
                  <a:pt x="104232" y="103823"/>
                </a:cubicBezTo>
                <a:cubicBezTo>
                  <a:pt x="103657" y="103823"/>
                  <a:pt x="103031" y="103926"/>
                  <a:pt x="102440" y="103926"/>
                </a:cubicBezTo>
                <a:cubicBezTo>
                  <a:pt x="101504" y="103926"/>
                  <a:pt x="100656" y="103668"/>
                  <a:pt x="100236" y="102339"/>
                </a:cubicBezTo>
                <a:cubicBezTo>
                  <a:pt x="99551" y="100284"/>
                  <a:pt x="101378" y="99599"/>
                  <a:pt x="102862" y="98686"/>
                </a:cubicBezTo>
                <a:cubicBezTo>
                  <a:pt x="111196" y="93548"/>
                  <a:pt x="119758" y="88639"/>
                  <a:pt x="128434" y="83959"/>
                </a:cubicBezTo>
                <a:cubicBezTo>
                  <a:pt x="131305" y="82375"/>
                  <a:pt x="133339" y="81499"/>
                  <a:pt x="135094" y="81499"/>
                </a:cubicBezTo>
                <a:cubicBezTo>
                  <a:pt x="137387" y="81499"/>
                  <a:pt x="139205" y="82994"/>
                  <a:pt x="141791" y="86356"/>
                </a:cubicBezTo>
                <a:cubicBezTo>
                  <a:pt x="148527" y="95147"/>
                  <a:pt x="158117" y="101197"/>
                  <a:pt x="168962" y="103366"/>
                </a:cubicBezTo>
                <a:cubicBezTo>
                  <a:pt x="179537" y="105444"/>
                  <a:pt x="190112" y="107677"/>
                  <a:pt x="200880" y="107677"/>
                </a:cubicBezTo>
                <a:cubicBezTo>
                  <a:pt x="203132" y="107677"/>
                  <a:pt x="205393" y="107579"/>
                  <a:pt x="207663" y="107362"/>
                </a:cubicBezTo>
                <a:cubicBezTo>
                  <a:pt x="212116" y="106906"/>
                  <a:pt x="214970" y="104508"/>
                  <a:pt x="217139" y="100741"/>
                </a:cubicBezTo>
                <a:cubicBezTo>
                  <a:pt x="218395" y="98457"/>
                  <a:pt x="217824" y="97202"/>
                  <a:pt x="216226" y="95489"/>
                </a:cubicBezTo>
                <a:cubicBezTo>
                  <a:pt x="205038" y="84301"/>
                  <a:pt x="191795" y="78136"/>
                  <a:pt x="175812" y="78022"/>
                </a:cubicBezTo>
                <a:cubicBezTo>
                  <a:pt x="168277" y="77908"/>
                  <a:pt x="160857" y="77452"/>
                  <a:pt x="153322" y="77223"/>
                </a:cubicBezTo>
                <a:cubicBezTo>
                  <a:pt x="152180" y="77109"/>
                  <a:pt x="150924" y="77223"/>
                  <a:pt x="150468" y="75739"/>
                </a:cubicBezTo>
                <a:cubicBezTo>
                  <a:pt x="150239" y="74369"/>
                  <a:pt x="151039" y="72999"/>
                  <a:pt x="152408" y="72657"/>
                </a:cubicBezTo>
                <a:lnTo>
                  <a:pt x="154349" y="71743"/>
                </a:lnTo>
                <a:cubicBezTo>
                  <a:pt x="163939" y="67291"/>
                  <a:pt x="173643" y="63067"/>
                  <a:pt x="183118" y="58501"/>
                </a:cubicBezTo>
                <a:cubicBezTo>
                  <a:pt x="184919" y="57600"/>
                  <a:pt x="186878" y="57141"/>
                  <a:pt x="188829" y="57141"/>
                </a:cubicBezTo>
                <a:cubicBezTo>
                  <a:pt x="190588" y="57141"/>
                  <a:pt x="192340" y="57514"/>
                  <a:pt x="193964" y="58272"/>
                </a:cubicBezTo>
                <a:cubicBezTo>
                  <a:pt x="202983" y="62040"/>
                  <a:pt x="212572" y="64323"/>
                  <a:pt x="222276" y="64894"/>
                </a:cubicBezTo>
                <a:cubicBezTo>
                  <a:pt x="225117" y="65105"/>
                  <a:pt x="227957" y="65209"/>
                  <a:pt x="230793" y="65209"/>
                </a:cubicBezTo>
                <a:cubicBezTo>
                  <a:pt x="247899" y="65209"/>
                  <a:pt x="264814" y="61393"/>
                  <a:pt x="280385" y="54048"/>
                </a:cubicBezTo>
                <a:cubicBezTo>
                  <a:pt x="281184" y="53706"/>
                  <a:pt x="282212" y="53477"/>
                  <a:pt x="282212" y="52107"/>
                </a:cubicBezTo>
                <a:lnTo>
                  <a:pt x="281184" y="52107"/>
                </a:lnTo>
                <a:cubicBezTo>
                  <a:pt x="279988" y="52261"/>
                  <a:pt x="279104" y="52373"/>
                  <a:pt x="278466" y="52373"/>
                </a:cubicBezTo>
                <a:cubicBezTo>
                  <a:pt x="276728" y="52373"/>
                  <a:pt x="276802" y="51543"/>
                  <a:pt x="277303" y="48454"/>
                </a:cubicBezTo>
                <a:cubicBezTo>
                  <a:pt x="277531" y="47313"/>
                  <a:pt x="277189" y="46970"/>
                  <a:pt x="276275" y="46628"/>
                </a:cubicBezTo>
                <a:cubicBezTo>
                  <a:pt x="266627" y="42961"/>
                  <a:pt x="256978" y="39784"/>
                  <a:pt x="246709" y="39784"/>
                </a:cubicBezTo>
                <a:cubicBezTo>
                  <a:pt x="244828" y="39784"/>
                  <a:pt x="242926" y="39891"/>
                  <a:pt x="240999" y="40120"/>
                </a:cubicBezTo>
                <a:cubicBezTo>
                  <a:pt x="228555" y="41719"/>
                  <a:pt x="216454" y="44687"/>
                  <a:pt x="204695" y="49025"/>
                </a:cubicBezTo>
                <a:cubicBezTo>
                  <a:pt x="204020" y="49270"/>
                  <a:pt x="203312" y="49615"/>
                  <a:pt x="202642" y="49615"/>
                </a:cubicBezTo>
                <a:cubicBezTo>
                  <a:pt x="202065" y="49615"/>
                  <a:pt x="201517" y="49360"/>
                  <a:pt x="201042" y="48568"/>
                </a:cubicBezTo>
                <a:cubicBezTo>
                  <a:pt x="200014" y="47084"/>
                  <a:pt x="200814" y="45828"/>
                  <a:pt x="201727" y="44687"/>
                </a:cubicBezTo>
                <a:cubicBezTo>
                  <a:pt x="202184" y="44230"/>
                  <a:pt x="202640" y="43659"/>
                  <a:pt x="203211" y="43203"/>
                </a:cubicBezTo>
                <a:cubicBezTo>
                  <a:pt x="208919" y="37837"/>
                  <a:pt x="213372" y="31101"/>
                  <a:pt x="215769" y="23681"/>
                </a:cubicBezTo>
                <a:cubicBezTo>
                  <a:pt x="217824" y="17744"/>
                  <a:pt x="218966" y="11694"/>
                  <a:pt x="219308" y="5529"/>
                </a:cubicBezTo>
                <a:cubicBezTo>
                  <a:pt x="219650" y="3474"/>
                  <a:pt x="218623" y="1419"/>
                  <a:pt x="216796" y="392"/>
                </a:cubicBezTo>
                <a:cubicBezTo>
                  <a:pt x="216270" y="128"/>
                  <a:pt x="215693" y="0"/>
                  <a:pt x="21511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CUSTOM_4_3"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6"/>
          <p:cNvSpPr txBox="1"/>
          <p:nvPr>
            <p:ph type="title"/>
          </p:nvPr>
        </p:nvSpPr>
        <p:spPr>
          <a:xfrm>
            <a:off x="1438431" y="3048641"/>
            <a:ext cx="1994700" cy="71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95" name="Google Shape;395;p16"/>
          <p:cNvSpPr txBox="1"/>
          <p:nvPr>
            <p:ph idx="1" type="subTitle"/>
          </p:nvPr>
        </p:nvSpPr>
        <p:spPr>
          <a:xfrm>
            <a:off x="1438425" y="4065777"/>
            <a:ext cx="1994700" cy="54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6" name="Google Shape;396;p16"/>
          <p:cNvSpPr txBox="1"/>
          <p:nvPr>
            <p:ph idx="2" type="title"/>
          </p:nvPr>
        </p:nvSpPr>
        <p:spPr>
          <a:xfrm>
            <a:off x="711725" y="445025"/>
            <a:ext cx="7720500" cy="49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6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397" name="Google Shape;397;p16"/>
          <p:cNvSpPr txBox="1"/>
          <p:nvPr>
            <p:ph idx="3" type="title"/>
          </p:nvPr>
        </p:nvSpPr>
        <p:spPr>
          <a:xfrm>
            <a:off x="3574650" y="3048641"/>
            <a:ext cx="1994700" cy="71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98" name="Google Shape;398;p16"/>
          <p:cNvSpPr txBox="1"/>
          <p:nvPr>
            <p:ph idx="4" type="subTitle"/>
          </p:nvPr>
        </p:nvSpPr>
        <p:spPr>
          <a:xfrm>
            <a:off x="3574651" y="4065777"/>
            <a:ext cx="1994700" cy="54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9" name="Google Shape;399;p16"/>
          <p:cNvSpPr txBox="1"/>
          <p:nvPr>
            <p:ph idx="5" type="title"/>
          </p:nvPr>
        </p:nvSpPr>
        <p:spPr>
          <a:xfrm>
            <a:off x="5710869" y="3048641"/>
            <a:ext cx="1994700" cy="71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0" name="Google Shape;400;p16"/>
          <p:cNvSpPr txBox="1"/>
          <p:nvPr>
            <p:ph idx="6" type="subTitle"/>
          </p:nvPr>
        </p:nvSpPr>
        <p:spPr>
          <a:xfrm>
            <a:off x="5710876" y="4065777"/>
            <a:ext cx="1994700" cy="54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1" name="Google Shape;401;p16"/>
          <p:cNvSpPr/>
          <p:nvPr/>
        </p:nvSpPr>
        <p:spPr>
          <a:xfrm>
            <a:off x="8278700" y="4011650"/>
            <a:ext cx="328847" cy="327700"/>
          </a:xfrm>
          <a:custGeom>
            <a:rect b="b" l="l" r="r" t="t"/>
            <a:pathLst>
              <a:path extrusionOk="0" h="3713" w="3726">
                <a:moveTo>
                  <a:pt x="1880" y="1"/>
                </a:moveTo>
                <a:cubicBezTo>
                  <a:pt x="1854" y="1"/>
                  <a:pt x="1828" y="15"/>
                  <a:pt x="1817" y="44"/>
                </a:cubicBezTo>
                <a:cubicBezTo>
                  <a:pt x="1805" y="216"/>
                  <a:pt x="1794" y="389"/>
                  <a:pt x="1794" y="573"/>
                </a:cubicBezTo>
                <a:cubicBezTo>
                  <a:pt x="1782" y="745"/>
                  <a:pt x="1782" y="918"/>
                  <a:pt x="1794" y="1090"/>
                </a:cubicBezTo>
                <a:cubicBezTo>
                  <a:pt x="1800" y="1136"/>
                  <a:pt x="1837" y="1159"/>
                  <a:pt x="1874" y="1159"/>
                </a:cubicBezTo>
                <a:cubicBezTo>
                  <a:pt x="1912" y="1159"/>
                  <a:pt x="1949" y="1136"/>
                  <a:pt x="1955" y="1090"/>
                </a:cubicBezTo>
                <a:cubicBezTo>
                  <a:pt x="1966" y="918"/>
                  <a:pt x="1966" y="745"/>
                  <a:pt x="1955" y="573"/>
                </a:cubicBezTo>
                <a:cubicBezTo>
                  <a:pt x="1966" y="389"/>
                  <a:pt x="1955" y="216"/>
                  <a:pt x="1943" y="44"/>
                </a:cubicBezTo>
                <a:cubicBezTo>
                  <a:pt x="1932" y="15"/>
                  <a:pt x="1906" y="1"/>
                  <a:pt x="1880" y="1"/>
                </a:cubicBezTo>
                <a:close/>
                <a:moveTo>
                  <a:pt x="634" y="510"/>
                </a:moveTo>
                <a:cubicBezTo>
                  <a:pt x="574" y="510"/>
                  <a:pt x="518" y="587"/>
                  <a:pt x="564" y="642"/>
                </a:cubicBezTo>
                <a:cubicBezTo>
                  <a:pt x="679" y="780"/>
                  <a:pt x="794" y="895"/>
                  <a:pt x="932" y="1021"/>
                </a:cubicBezTo>
                <a:cubicBezTo>
                  <a:pt x="1047" y="1136"/>
                  <a:pt x="1185" y="1263"/>
                  <a:pt x="1323" y="1366"/>
                </a:cubicBezTo>
                <a:cubicBezTo>
                  <a:pt x="1331" y="1373"/>
                  <a:pt x="1341" y="1376"/>
                  <a:pt x="1350" y="1376"/>
                </a:cubicBezTo>
                <a:cubicBezTo>
                  <a:pt x="1391" y="1376"/>
                  <a:pt x="1431" y="1323"/>
                  <a:pt x="1403" y="1286"/>
                </a:cubicBezTo>
                <a:cubicBezTo>
                  <a:pt x="1346" y="1217"/>
                  <a:pt x="1288" y="1148"/>
                  <a:pt x="1231" y="1090"/>
                </a:cubicBezTo>
                <a:cubicBezTo>
                  <a:pt x="1173" y="1021"/>
                  <a:pt x="1116" y="964"/>
                  <a:pt x="1047" y="895"/>
                </a:cubicBezTo>
                <a:cubicBezTo>
                  <a:pt x="932" y="768"/>
                  <a:pt x="805" y="642"/>
                  <a:pt x="679" y="527"/>
                </a:cubicBezTo>
                <a:cubicBezTo>
                  <a:pt x="665" y="515"/>
                  <a:pt x="649" y="510"/>
                  <a:pt x="634" y="510"/>
                </a:cubicBezTo>
                <a:close/>
                <a:moveTo>
                  <a:pt x="3144" y="529"/>
                </a:moveTo>
                <a:cubicBezTo>
                  <a:pt x="3135" y="529"/>
                  <a:pt x="3125" y="532"/>
                  <a:pt x="3116" y="538"/>
                </a:cubicBezTo>
                <a:cubicBezTo>
                  <a:pt x="3047" y="584"/>
                  <a:pt x="2978" y="642"/>
                  <a:pt x="2921" y="711"/>
                </a:cubicBezTo>
                <a:lnTo>
                  <a:pt x="2725" y="883"/>
                </a:lnTo>
                <a:cubicBezTo>
                  <a:pt x="2599" y="998"/>
                  <a:pt x="2472" y="1125"/>
                  <a:pt x="2357" y="1251"/>
                </a:cubicBezTo>
                <a:cubicBezTo>
                  <a:pt x="2330" y="1316"/>
                  <a:pt x="2376" y="1380"/>
                  <a:pt x="2430" y="1380"/>
                </a:cubicBezTo>
                <a:cubicBezTo>
                  <a:pt x="2444" y="1380"/>
                  <a:pt x="2458" y="1376"/>
                  <a:pt x="2472" y="1366"/>
                </a:cubicBezTo>
                <a:lnTo>
                  <a:pt x="2472" y="1378"/>
                </a:lnTo>
                <a:cubicBezTo>
                  <a:pt x="2610" y="1251"/>
                  <a:pt x="2725" y="1136"/>
                  <a:pt x="2852" y="1010"/>
                </a:cubicBezTo>
                <a:cubicBezTo>
                  <a:pt x="2978" y="883"/>
                  <a:pt x="3093" y="757"/>
                  <a:pt x="3197" y="619"/>
                </a:cubicBezTo>
                <a:cubicBezTo>
                  <a:pt x="3225" y="582"/>
                  <a:pt x="3185" y="529"/>
                  <a:pt x="3144" y="529"/>
                </a:cubicBezTo>
                <a:close/>
                <a:moveTo>
                  <a:pt x="352" y="1760"/>
                </a:moveTo>
                <a:cubicBezTo>
                  <a:pt x="265" y="1760"/>
                  <a:pt x="178" y="1763"/>
                  <a:pt x="92" y="1769"/>
                </a:cubicBezTo>
                <a:cubicBezTo>
                  <a:pt x="0" y="1780"/>
                  <a:pt x="0" y="1918"/>
                  <a:pt x="92" y="1930"/>
                </a:cubicBezTo>
                <a:cubicBezTo>
                  <a:pt x="178" y="1935"/>
                  <a:pt x="265" y="1938"/>
                  <a:pt x="352" y="1938"/>
                </a:cubicBezTo>
                <a:cubicBezTo>
                  <a:pt x="440" y="1938"/>
                  <a:pt x="529" y="1935"/>
                  <a:pt x="621" y="1930"/>
                </a:cubicBezTo>
                <a:cubicBezTo>
                  <a:pt x="672" y="1933"/>
                  <a:pt x="722" y="1935"/>
                  <a:pt x="773" y="1935"/>
                </a:cubicBezTo>
                <a:cubicBezTo>
                  <a:pt x="895" y="1935"/>
                  <a:pt x="1017" y="1926"/>
                  <a:pt x="1139" y="1918"/>
                </a:cubicBezTo>
                <a:cubicBezTo>
                  <a:pt x="1196" y="1895"/>
                  <a:pt x="1196" y="1815"/>
                  <a:pt x="1139" y="1792"/>
                </a:cubicBezTo>
                <a:cubicBezTo>
                  <a:pt x="966" y="1769"/>
                  <a:pt x="794" y="1769"/>
                  <a:pt x="621" y="1769"/>
                </a:cubicBezTo>
                <a:cubicBezTo>
                  <a:pt x="529" y="1763"/>
                  <a:pt x="440" y="1760"/>
                  <a:pt x="352" y="1760"/>
                </a:cubicBezTo>
                <a:close/>
                <a:moveTo>
                  <a:pt x="2904" y="1760"/>
                </a:moveTo>
                <a:cubicBezTo>
                  <a:pt x="2817" y="1760"/>
                  <a:pt x="2731" y="1763"/>
                  <a:pt x="2645" y="1769"/>
                </a:cubicBezTo>
                <a:cubicBezTo>
                  <a:pt x="2553" y="1780"/>
                  <a:pt x="2553" y="1918"/>
                  <a:pt x="2645" y="1930"/>
                </a:cubicBezTo>
                <a:cubicBezTo>
                  <a:pt x="2731" y="1935"/>
                  <a:pt x="2817" y="1938"/>
                  <a:pt x="2904" y="1938"/>
                </a:cubicBezTo>
                <a:cubicBezTo>
                  <a:pt x="2990" y="1938"/>
                  <a:pt x="3076" y="1935"/>
                  <a:pt x="3162" y="1930"/>
                </a:cubicBezTo>
                <a:cubicBezTo>
                  <a:pt x="3335" y="1930"/>
                  <a:pt x="3519" y="1930"/>
                  <a:pt x="3691" y="1907"/>
                </a:cubicBezTo>
                <a:cubicBezTo>
                  <a:pt x="3726" y="1884"/>
                  <a:pt x="3726" y="1826"/>
                  <a:pt x="3691" y="1803"/>
                </a:cubicBezTo>
                <a:lnTo>
                  <a:pt x="3691" y="1792"/>
                </a:lnTo>
                <a:cubicBezTo>
                  <a:pt x="3519" y="1769"/>
                  <a:pt x="3335" y="1769"/>
                  <a:pt x="3162" y="1769"/>
                </a:cubicBezTo>
                <a:cubicBezTo>
                  <a:pt x="3076" y="1763"/>
                  <a:pt x="2990" y="1760"/>
                  <a:pt x="2904" y="1760"/>
                </a:cubicBezTo>
                <a:close/>
                <a:moveTo>
                  <a:pt x="2428" y="2315"/>
                </a:moveTo>
                <a:cubicBezTo>
                  <a:pt x="2368" y="2315"/>
                  <a:pt x="2312" y="2392"/>
                  <a:pt x="2357" y="2447"/>
                </a:cubicBezTo>
                <a:cubicBezTo>
                  <a:pt x="2472" y="2574"/>
                  <a:pt x="2599" y="2700"/>
                  <a:pt x="2725" y="2815"/>
                </a:cubicBezTo>
                <a:cubicBezTo>
                  <a:pt x="2852" y="2942"/>
                  <a:pt x="2978" y="3068"/>
                  <a:pt x="3116" y="3172"/>
                </a:cubicBezTo>
                <a:cubicBezTo>
                  <a:pt x="3125" y="3178"/>
                  <a:pt x="3135" y="3181"/>
                  <a:pt x="3144" y="3181"/>
                </a:cubicBezTo>
                <a:cubicBezTo>
                  <a:pt x="3185" y="3181"/>
                  <a:pt x="3225" y="3128"/>
                  <a:pt x="3197" y="3091"/>
                </a:cubicBezTo>
                <a:cubicBezTo>
                  <a:pt x="3151" y="3022"/>
                  <a:pt x="3093" y="2953"/>
                  <a:pt x="3024" y="2896"/>
                </a:cubicBezTo>
                <a:lnTo>
                  <a:pt x="2852" y="2700"/>
                </a:lnTo>
                <a:cubicBezTo>
                  <a:pt x="2725" y="2574"/>
                  <a:pt x="2610" y="2447"/>
                  <a:pt x="2472" y="2332"/>
                </a:cubicBezTo>
                <a:cubicBezTo>
                  <a:pt x="2458" y="2320"/>
                  <a:pt x="2443" y="2315"/>
                  <a:pt x="2428" y="2315"/>
                </a:cubicBezTo>
                <a:close/>
                <a:moveTo>
                  <a:pt x="1345" y="2334"/>
                </a:moveTo>
                <a:cubicBezTo>
                  <a:pt x="1337" y="2334"/>
                  <a:pt x="1329" y="2337"/>
                  <a:pt x="1323" y="2344"/>
                </a:cubicBezTo>
                <a:lnTo>
                  <a:pt x="1311" y="2344"/>
                </a:lnTo>
                <a:cubicBezTo>
                  <a:pt x="1242" y="2390"/>
                  <a:pt x="1173" y="2447"/>
                  <a:pt x="1116" y="2516"/>
                </a:cubicBezTo>
                <a:lnTo>
                  <a:pt x="932" y="2689"/>
                </a:lnTo>
                <a:cubicBezTo>
                  <a:pt x="794" y="2804"/>
                  <a:pt x="679" y="2930"/>
                  <a:pt x="564" y="3057"/>
                </a:cubicBezTo>
                <a:cubicBezTo>
                  <a:pt x="510" y="3119"/>
                  <a:pt x="560" y="3194"/>
                  <a:pt x="622" y="3194"/>
                </a:cubicBezTo>
                <a:cubicBezTo>
                  <a:pt x="640" y="3194"/>
                  <a:pt x="660" y="3187"/>
                  <a:pt x="679" y="3172"/>
                </a:cubicBezTo>
                <a:cubicBezTo>
                  <a:pt x="805" y="3057"/>
                  <a:pt x="932" y="2942"/>
                  <a:pt x="1047" y="2804"/>
                </a:cubicBezTo>
                <a:cubicBezTo>
                  <a:pt x="1173" y="2689"/>
                  <a:pt x="1288" y="2562"/>
                  <a:pt x="1392" y="2424"/>
                </a:cubicBezTo>
                <a:cubicBezTo>
                  <a:pt x="1420" y="2387"/>
                  <a:pt x="1379" y="2334"/>
                  <a:pt x="1345" y="2334"/>
                </a:cubicBezTo>
                <a:close/>
                <a:moveTo>
                  <a:pt x="1880" y="2554"/>
                </a:moveTo>
                <a:cubicBezTo>
                  <a:pt x="1854" y="2554"/>
                  <a:pt x="1828" y="2568"/>
                  <a:pt x="1817" y="2597"/>
                </a:cubicBezTo>
                <a:cubicBezTo>
                  <a:pt x="1805" y="2769"/>
                  <a:pt x="1794" y="2942"/>
                  <a:pt x="1794" y="3114"/>
                </a:cubicBezTo>
                <a:cubicBezTo>
                  <a:pt x="1782" y="3298"/>
                  <a:pt x="1782" y="3471"/>
                  <a:pt x="1794" y="3643"/>
                </a:cubicBezTo>
                <a:cubicBezTo>
                  <a:pt x="1800" y="3689"/>
                  <a:pt x="1837" y="3712"/>
                  <a:pt x="1874" y="3712"/>
                </a:cubicBezTo>
                <a:cubicBezTo>
                  <a:pt x="1912" y="3712"/>
                  <a:pt x="1949" y="3689"/>
                  <a:pt x="1955" y="3643"/>
                </a:cubicBezTo>
                <a:cubicBezTo>
                  <a:pt x="1966" y="3471"/>
                  <a:pt x="1966" y="3298"/>
                  <a:pt x="1955" y="3114"/>
                </a:cubicBezTo>
                <a:cubicBezTo>
                  <a:pt x="1966" y="2942"/>
                  <a:pt x="1955" y="2769"/>
                  <a:pt x="1943" y="2597"/>
                </a:cubicBezTo>
                <a:cubicBezTo>
                  <a:pt x="1932" y="2568"/>
                  <a:pt x="1906" y="2554"/>
                  <a:pt x="1880" y="2554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p16"/>
          <p:cNvSpPr/>
          <p:nvPr/>
        </p:nvSpPr>
        <p:spPr>
          <a:xfrm>
            <a:off x="469388" y="1634175"/>
            <a:ext cx="328847" cy="327700"/>
          </a:xfrm>
          <a:custGeom>
            <a:rect b="b" l="l" r="r" t="t"/>
            <a:pathLst>
              <a:path extrusionOk="0" h="3713" w="3726">
                <a:moveTo>
                  <a:pt x="1880" y="1"/>
                </a:moveTo>
                <a:cubicBezTo>
                  <a:pt x="1854" y="1"/>
                  <a:pt x="1828" y="15"/>
                  <a:pt x="1817" y="44"/>
                </a:cubicBezTo>
                <a:cubicBezTo>
                  <a:pt x="1805" y="216"/>
                  <a:pt x="1794" y="389"/>
                  <a:pt x="1794" y="573"/>
                </a:cubicBezTo>
                <a:cubicBezTo>
                  <a:pt x="1782" y="745"/>
                  <a:pt x="1782" y="918"/>
                  <a:pt x="1794" y="1090"/>
                </a:cubicBezTo>
                <a:cubicBezTo>
                  <a:pt x="1800" y="1136"/>
                  <a:pt x="1837" y="1159"/>
                  <a:pt x="1874" y="1159"/>
                </a:cubicBezTo>
                <a:cubicBezTo>
                  <a:pt x="1912" y="1159"/>
                  <a:pt x="1949" y="1136"/>
                  <a:pt x="1955" y="1090"/>
                </a:cubicBezTo>
                <a:cubicBezTo>
                  <a:pt x="1966" y="918"/>
                  <a:pt x="1966" y="745"/>
                  <a:pt x="1955" y="573"/>
                </a:cubicBezTo>
                <a:cubicBezTo>
                  <a:pt x="1966" y="389"/>
                  <a:pt x="1955" y="216"/>
                  <a:pt x="1943" y="44"/>
                </a:cubicBezTo>
                <a:cubicBezTo>
                  <a:pt x="1932" y="15"/>
                  <a:pt x="1906" y="1"/>
                  <a:pt x="1880" y="1"/>
                </a:cubicBezTo>
                <a:close/>
                <a:moveTo>
                  <a:pt x="634" y="510"/>
                </a:moveTo>
                <a:cubicBezTo>
                  <a:pt x="574" y="510"/>
                  <a:pt x="518" y="587"/>
                  <a:pt x="564" y="642"/>
                </a:cubicBezTo>
                <a:cubicBezTo>
                  <a:pt x="679" y="780"/>
                  <a:pt x="794" y="895"/>
                  <a:pt x="932" y="1021"/>
                </a:cubicBezTo>
                <a:cubicBezTo>
                  <a:pt x="1047" y="1136"/>
                  <a:pt x="1185" y="1263"/>
                  <a:pt x="1323" y="1366"/>
                </a:cubicBezTo>
                <a:cubicBezTo>
                  <a:pt x="1331" y="1373"/>
                  <a:pt x="1341" y="1376"/>
                  <a:pt x="1350" y="1376"/>
                </a:cubicBezTo>
                <a:cubicBezTo>
                  <a:pt x="1391" y="1376"/>
                  <a:pt x="1431" y="1323"/>
                  <a:pt x="1403" y="1286"/>
                </a:cubicBezTo>
                <a:cubicBezTo>
                  <a:pt x="1346" y="1217"/>
                  <a:pt x="1288" y="1148"/>
                  <a:pt x="1231" y="1090"/>
                </a:cubicBezTo>
                <a:cubicBezTo>
                  <a:pt x="1173" y="1021"/>
                  <a:pt x="1116" y="964"/>
                  <a:pt x="1047" y="895"/>
                </a:cubicBezTo>
                <a:cubicBezTo>
                  <a:pt x="932" y="768"/>
                  <a:pt x="805" y="642"/>
                  <a:pt x="679" y="527"/>
                </a:cubicBezTo>
                <a:cubicBezTo>
                  <a:pt x="665" y="515"/>
                  <a:pt x="649" y="510"/>
                  <a:pt x="634" y="510"/>
                </a:cubicBezTo>
                <a:close/>
                <a:moveTo>
                  <a:pt x="3144" y="529"/>
                </a:moveTo>
                <a:cubicBezTo>
                  <a:pt x="3135" y="529"/>
                  <a:pt x="3125" y="532"/>
                  <a:pt x="3116" y="538"/>
                </a:cubicBezTo>
                <a:cubicBezTo>
                  <a:pt x="3047" y="584"/>
                  <a:pt x="2978" y="642"/>
                  <a:pt x="2921" y="711"/>
                </a:cubicBezTo>
                <a:lnTo>
                  <a:pt x="2725" y="883"/>
                </a:lnTo>
                <a:cubicBezTo>
                  <a:pt x="2599" y="998"/>
                  <a:pt x="2472" y="1125"/>
                  <a:pt x="2357" y="1251"/>
                </a:cubicBezTo>
                <a:cubicBezTo>
                  <a:pt x="2330" y="1316"/>
                  <a:pt x="2376" y="1380"/>
                  <a:pt x="2430" y="1380"/>
                </a:cubicBezTo>
                <a:cubicBezTo>
                  <a:pt x="2444" y="1380"/>
                  <a:pt x="2458" y="1376"/>
                  <a:pt x="2472" y="1366"/>
                </a:cubicBezTo>
                <a:lnTo>
                  <a:pt x="2472" y="1378"/>
                </a:lnTo>
                <a:cubicBezTo>
                  <a:pt x="2610" y="1251"/>
                  <a:pt x="2725" y="1136"/>
                  <a:pt x="2852" y="1010"/>
                </a:cubicBezTo>
                <a:cubicBezTo>
                  <a:pt x="2978" y="883"/>
                  <a:pt x="3093" y="757"/>
                  <a:pt x="3197" y="619"/>
                </a:cubicBezTo>
                <a:cubicBezTo>
                  <a:pt x="3225" y="582"/>
                  <a:pt x="3185" y="529"/>
                  <a:pt x="3144" y="529"/>
                </a:cubicBezTo>
                <a:close/>
                <a:moveTo>
                  <a:pt x="352" y="1760"/>
                </a:moveTo>
                <a:cubicBezTo>
                  <a:pt x="265" y="1760"/>
                  <a:pt x="178" y="1763"/>
                  <a:pt x="92" y="1769"/>
                </a:cubicBezTo>
                <a:cubicBezTo>
                  <a:pt x="0" y="1780"/>
                  <a:pt x="0" y="1918"/>
                  <a:pt x="92" y="1930"/>
                </a:cubicBezTo>
                <a:cubicBezTo>
                  <a:pt x="178" y="1935"/>
                  <a:pt x="265" y="1938"/>
                  <a:pt x="352" y="1938"/>
                </a:cubicBezTo>
                <a:cubicBezTo>
                  <a:pt x="440" y="1938"/>
                  <a:pt x="529" y="1935"/>
                  <a:pt x="621" y="1930"/>
                </a:cubicBezTo>
                <a:cubicBezTo>
                  <a:pt x="672" y="1933"/>
                  <a:pt x="722" y="1935"/>
                  <a:pt x="773" y="1935"/>
                </a:cubicBezTo>
                <a:cubicBezTo>
                  <a:pt x="895" y="1935"/>
                  <a:pt x="1017" y="1926"/>
                  <a:pt x="1139" y="1918"/>
                </a:cubicBezTo>
                <a:cubicBezTo>
                  <a:pt x="1196" y="1895"/>
                  <a:pt x="1196" y="1815"/>
                  <a:pt x="1139" y="1792"/>
                </a:cubicBezTo>
                <a:cubicBezTo>
                  <a:pt x="966" y="1769"/>
                  <a:pt x="794" y="1769"/>
                  <a:pt x="621" y="1769"/>
                </a:cubicBezTo>
                <a:cubicBezTo>
                  <a:pt x="529" y="1763"/>
                  <a:pt x="440" y="1760"/>
                  <a:pt x="352" y="1760"/>
                </a:cubicBezTo>
                <a:close/>
                <a:moveTo>
                  <a:pt x="2904" y="1760"/>
                </a:moveTo>
                <a:cubicBezTo>
                  <a:pt x="2817" y="1760"/>
                  <a:pt x="2731" y="1763"/>
                  <a:pt x="2645" y="1769"/>
                </a:cubicBezTo>
                <a:cubicBezTo>
                  <a:pt x="2553" y="1780"/>
                  <a:pt x="2553" y="1918"/>
                  <a:pt x="2645" y="1930"/>
                </a:cubicBezTo>
                <a:cubicBezTo>
                  <a:pt x="2731" y="1935"/>
                  <a:pt x="2817" y="1938"/>
                  <a:pt x="2904" y="1938"/>
                </a:cubicBezTo>
                <a:cubicBezTo>
                  <a:pt x="2990" y="1938"/>
                  <a:pt x="3076" y="1935"/>
                  <a:pt x="3162" y="1930"/>
                </a:cubicBezTo>
                <a:cubicBezTo>
                  <a:pt x="3335" y="1930"/>
                  <a:pt x="3519" y="1930"/>
                  <a:pt x="3691" y="1907"/>
                </a:cubicBezTo>
                <a:cubicBezTo>
                  <a:pt x="3726" y="1884"/>
                  <a:pt x="3726" y="1826"/>
                  <a:pt x="3691" y="1803"/>
                </a:cubicBezTo>
                <a:lnTo>
                  <a:pt x="3691" y="1792"/>
                </a:lnTo>
                <a:cubicBezTo>
                  <a:pt x="3519" y="1769"/>
                  <a:pt x="3335" y="1769"/>
                  <a:pt x="3162" y="1769"/>
                </a:cubicBezTo>
                <a:cubicBezTo>
                  <a:pt x="3076" y="1763"/>
                  <a:pt x="2990" y="1760"/>
                  <a:pt x="2904" y="1760"/>
                </a:cubicBezTo>
                <a:close/>
                <a:moveTo>
                  <a:pt x="2428" y="2315"/>
                </a:moveTo>
                <a:cubicBezTo>
                  <a:pt x="2368" y="2315"/>
                  <a:pt x="2312" y="2392"/>
                  <a:pt x="2357" y="2447"/>
                </a:cubicBezTo>
                <a:cubicBezTo>
                  <a:pt x="2472" y="2574"/>
                  <a:pt x="2599" y="2700"/>
                  <a:pt x="2725" y="2815"/>
                </a:cubicBezTo>
                <a:cubicBezTo>
                  <a:pt x="2852" y="2942"/>
                  <a:pt x="2978" y="3068"/>
                  <a:pt x="3116" y="3172"/>
                </a:cubicBezTo>
                <a:cubicBezTo>
                  <a:pt x="3125" y="3178"/>
                  <a:pt x="3135" y="3181"/>
                  <a:pt x="3144" y="3181"/>
                </a:cubicBezTo>
                <a:cubicBezTo>
                  <a:pt x="3185" y="3181"/>
                  <a:pt x="3225" y="3128"/>
                  <a:pt x="3197" y="3091"/>
                </a:cubicBezTo>
                <a:cubicBezTo>
                  <a:pt x="3151" y="3022"/>
                  <a:pt x="3093" y="2953"/>
                  <a:pt x="3024" y="2896"/>
                </a:cubicBezTo>
                <a:lnTo>
                  <a:pt x="2852" y="2700"/>
                </a:lnTo>
                <a:cubicBezTo>
                  <a:pt x="2725" y="2574"/>
                  <a:pt x="2610" y="2447"/>
                  <a:pt x="2472" y="2332"/>
                </a:cubicBezTo>
                <a:cubicBezTo>
                  <a:pt x="2458" y="2320"/>
                  <a:pt x="2443" y="2315"/>
                  <a:pt x="2428" y="2315"/>
                </a:cubicBezTo>
                <a:close/>
                <a:moveTo>
                  <a:pt x="1345" y="2334"/>
                </a:moveTo>
                <a:cubicBezTo>
                  <a:pt x="1337" y="2334"/>
                  <a:pt x="1329" y="2337"/>
                  <a:pt x="1323" y="2344"/>
                </a:cubicBezTo>
                <a:lnTo>
                  <a:pt x="1311" y="2344"/>
                </a:lnTo>
                <a:cubicBezTo>
                  <a:pt x="1242" y="2390"/>
                  <a:pt x="1173" y="2447"/>
                  <a:pt x="1116" y="2516"/>
                </a:cubicBezTo>
                <a:lnTo>
                  <a:pt x="932" y="2689"/>
                </a:lnTo>
                <a:cubicBezTo>
                  <a:pt x="794" y="2804"/>
                  <a:pt x="679" y="2930"/>
                  <a:pt x="564" y="3057"/>
                </a:cubicBezTo>
                <a:cubicBezTo>
                  <a:pt x="510" y="3119"/>
                  <a:pt x="560" y="3194"/>
                  <a:pt x="622" y="3194"/>
                </a:cubicBezTo>
                <a:cubicBezTo>
                  <a:pt x="640" y="3194"/>
                  <a:pt x="660" y="3187"/>
                  <a:pt x="679" y="3172"/>
                </a:cubicBezTo>
                <a:cubicBezTo>
                  <a:pt x="805" y="3057"/>
                  <a:pt x="932" y="2942"/>
                  <a:pt x="1047" y="2804"/>
                </a:cubicBezTo>
                <a:cubicBezTo>
                  <a:pt x="1173" y="2689"/>
                  <a:pt x="1288" y="2562"/>
                  <a:pt x="1392" y="2424"/>
                </a:cubicBezTo>
                <a:cubicBezTo>
                  <a:pt x="1420" y="2387"/>
                  <a:pt x="1379" y="2334"/>
                  <a:pt x="1345" y="2334"/>
                </a:cubicBezTo>
                <a:close/>
                <a:moveTo>
                  <a:pt x="1880" y="2554"/>
                </a:moveTo>
                <a:cubicBezTo>
                  <a:pt x="1854" y="2554"/>
                  <a:pt x="1828" y="2568"/>
                  <a:pt x="1817" y="2597"/>
                </a:cubicBezTo>
                <a:cubicBezTo>
                  <a:pt x="1805" y="2769"/>
                  <a:pt x="1794" y="2942"/>
                  <a:pt x="1794" y="3114"/>
                </a:cubicBezTo>
                <a:cubicBezTo>
                  <a:pt x="1782" y="3298"/>
                  <a:pt x="1782" y="3471"/>
                  <a:pt x="1794" y="3643"/>
                </a:cubicBezTo>
                <a:cubicBezTo>
                  <a:pt x="1800" y="3689"/>
                  <a:pt x="1837" y="3712"/>
                  <a:pt x="1874" y="3712"/>
                </a:cubicBezTo>
                <a:cubicBezTo>
                  <a:pt x="1912" y="3712"/>
                  <a:pt x="1949" y="3689"/>
                  <a:pt x="1955" y="3643"/>
                </a:cubicBezTo>
                <a:cubicBezTo>
                  <a:pt x="1966" y="3471"/>
                  <a:pt x="1966" y="3298"/>
                  <a:pt x="1955" y="3114"/>
                </a:cubicBezTo>
                <a:cubicBezTo>
                  <a:pt x="1966" y="2942"/>
                  <a:pt x="1955" y="2769"/>
                  <a:pt x="1943" y="2597"/>
                </a:cubicBezTo>
                <a:cubicBezTo>
                  <a:pt x="1932" y="2568"/>
                  <a:pt x="1906" y="2554"/>
                  <a:pt x="1880" y="2554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16"/>
          <p:cNvSpPr/>
          <p:nvPr/>
        </p:nvSpPr>
        <p:spPr>
          <a:xfrm>
            <a:off x="5648363" y="528225"/>
            <a:ext cx="328847" cy="327700"/>
          </a:xfrm>
          <a:custGeom>
            <a:rect b="b" l="l" r="r" t="t"/>
            <a:pathLst>
              <a:path extrusionOk="0" h="3713" w="3726">
                <a:moveTo>
                  <a:pt x="1880" y="1"/>
                </a:moveTo>
                <a:cubicBezTo>
                  <a:pt x="1854" y="1"/>
                  <a:pt x="1828" y="15"/>
                  <a:pt x="1817" y="44"/>
                </a:cubicBezTo>
                <a:cubicBezTo>
                  <a:pt x="1805" y="216"/>
                  <a:pt x="1794" y="389"/>
                  <a:pt x="1794" y="573"/>
                </a:cubicBezTo>
                <a:cubicBezTo>
                  <a:pt x="1782" y="745"/>
                  <a:pt x="1782" y="918"/>
                  <a:pt x="1794" y="1090"/>
                </a:cubicBezTo>
                <a:cubicBezTo>
                  <a:pt x="1800" y="1136"/>
                  <a:pt x="1837" y="1159"/>
                  <a:pt x="1874" y="1159"/>
                </a:cubicBezTo>
                <a:cubicBezTo>
                  <a:pt x="1912" y="1159"/>
                  <a:pt x="1949" y="1136"/>
                  <a:pt x="1955" y="1090"/>
                </a:cubicBezTo>
                <a:cubicBezTo>
                  <a:pt x="1966" y="918"/>
                  <a:pt x="1966" y="745"/>
                  <a:pt x="1955" y="573"/>
                </a:cubicBezTo>
                <a:cubicBezTo>
                  <a:pt x="1966" y="389"/>
                  <a:pt x="1955" y="216"/>
                  <a:pt x="1943" y="44"/>
                </a:cubicBezTo>
                <a:cubicBezTo>
                  <a:pt x="1932" y="15"/>
                  <a:pt x="1906" y="1"/>
                  <a:pt x="1880" y="1"/>
                </a:cubicBezTo>
                <a:close/>
                <a:moveTo>
                  <a:pt x="634" y="510"/>
                </a:moveTo>
                <a:cubicBezTo>
                  <a:pt x="574" y="510"/>
                  <a:pt x="518" y="587"/>
                  <a:pt x="564" y="642"/>
                </a:cubicBezTo>
                <a:cubicBezTo>
                  <a:pt x="679" y="780"/>
                  <a:pt x="794" y="895"/>
                  <a:pt x="932" y="1021"/>
                </a:cubicBezTo>
                <a:cubicBezTo>
                  <a:pt x="1047" y="1136"/>
                  <a:pt x="1185" y="1263"/>
                  <a:pt x="1323" y="1366"/>
                </a:cubicBezTo>
                <a:cubicBezTo>
                  <a:pt x="1331" y="1373"/>
                  <a:pt x="1341" y="1376"/>
                  <a:pt x="1350" y="1376"/>
                </a:cubicBezTo>
                <a:cubicBezTo>
                  <a:pt x="1391" y="1376"/>
                  <a:pt x="1431" y="1323"/>
                  <a:pt x="1403" y="1286"/>
                </a:cubicBezTo>
                <a:cubicBezTo>
                  <a:pt x="1346" y="1217"/>
                  <a:pt x="1288" y="1148"/>
                  <a:pt x="1231" y="1090"/>
                </a:cubicBezTo>
                <a:cubicBezTo>
                  <a:pt x="1173" y="1021"/>
                  <a:pt x="1116" y="964"/>
                  <a:pt x="1047" y="895"/>
                </a:cubicBezTo>
                <a:cubicBezTo>
                  <a:pt x="932" y="768"/>
                  <a:pt x="805" y="642"/>
                  <a:pt x="679" y="527"/>
                </a:cubicBezTo>
                <a:cubicBezTo>
                  <a:pt x="665" y="515"/>
                  <a:pt x="649" y="510"/>
                  <a:pt x="634" y="510"/>
                </a:cubicBezTo>
                <a:close/>
                <a:moveTo>
                  <a:pt x="3144" y="529"/>
                </a:moveTo>
                <a:cubicBezTo>
                  <a:pt x="3135" y="529"/>
                  <a:pt x="3125" y="532"/>
                  <a:pt x="3116" y="538"/>
                </a:cubicBezTo>
                <a:cubicBezTo>
                  <a:pt x="3047" y="584"/>
                  <a:pt x="2978" y="642"/>
                  <a:pt x="2921" y="711"/>
                </a:cubicBezTo>
                <a:lnTo>
                  <a:pt x="2725" y="883"/>
                </a:lnTo>
                <a:cubicBezTo>
                  <a:pt x="2599" y="998"/>
                  <a:pt x="2472" y="1125"/>
                  <a:pt x="2357" y="1251"/>
                </a:cubicBezTo>
                <a:cubicBezTo>
                  <a:pt x="2330" y="1316"/>
                  <a:pt x="2376" y="1380"/>
                  <a:pt x="2430" y="1380"/>
                </a:cubicBezTo>
                <a:cubicBezTo>
                  <a:pt x="2444" y="1380"/>
                  <a:pt x="2458" y="1376"/>
                  <a:pt x="2472" y="1366"/>
                </a:cubicBezTo>
                <a:lnTo>
                  <a:pt x="2472" y="1378"/>
                </a:lnTo>
                <a:cubicBezTo>
                  <a:pt x="2610" y="1251"/>
                  <a:pt x="2725" y="1136"/>
                  <a:pt x="2852" y="1010"/>
                </a:cubicBezTo>
                <a:cubicBezTo>
                  <a:pt x="2978" y="883"/>
                  <a:pt x="3093" y="757"/>
                  <a:pt x="3197" y="619"/>
                </a:cubicBezTo>
                <a:cubicBezTo>
                  <a:pt x="3225" y="582"/>
                  <a:pt x="3185" y="529"/>
                  <a:pt x="3144" y="529"/>
                </a:cubicBezTo>
                <a:close/>
                <a:moveTo>
                  <a:pt x="352" y="1760"/>
                </a:moveTo>
                <a:cubicBezTo>
                  <a:pt x="265" y="1760"/>
                  <a:pt x="178" y="1763"/>
                  <a:pt x="92" y="1769"/>
                </a:cubicBezTo>
                <a:cubicBezTo>
                  <a:pt x="0" y="1780"/>
                  <a:pt x="0" y="1918"/>
                  <a:pt x="92" y="1930"/>
                </a:cubicBezTo>
                <a:cubicBezTo>
                  <a:pt x="178" y="1935"/>
                  <a:pt x="265" y="1938"/>
                  <a:pt x="352" y="1938"/>
                </a:cubicBezTo>
                <a:cubicBezTo>
                  <a:pt x="440" y="1938"/>
                  <a:pt x="529" y="1935"/>
                  <a:pt x="621" y="1930"/>
                </a:cubicBezTo>
                <a:cubicBezTo>
                  <a:pt x="672" y="1933"/>
                  <a:pt x="722" y="1935"/>
                  <a:pt x="773" y="1935"/>
                </a:cubicBezTo>
                <a:cubicBezTo>
                  <a:pt x="895" y="1935"/>
                  <a:pt x="1017" y="1926"/>
                  <a:pt x="1139" y="1918"/>
                </a:cubicBezTo>
                <a:cubicBezTo>
                  <a:pt x="1196" y="1895"/>
                  <a:pt x="1196" y="1815"/>
                  <a:pt x="1139" y="1792"/>
                </a:cubicBezTo>
                <a:cubicBezTo>
                  <a:pt x="966" y="1769"/>
                  <a:pt x="794" y="1769"/>
                  <a:pt x="621" y="1769"/>
                </a:cubicBezTo>
                <a:cubicBezTo>
                  <a:pt x="529" y="1763"/>
                  <a:pt x="440" y="1760"/>
                  <a:pt x="352" y="1760"/>
                </a:cubicBezTo>
                <a:close/>
                <a:moveTo>
                  <a:pt x="2904" y="1760"/>
                </a:moveTo>
                <a:cubicBezTo>
                  <a:pt x="2817" y="1760"/>
                  <a:pt x="2731" y="1763"/>
                  <a:pt x="2645" y="1769"/>
                </a:cubicBezTo>
                <a:cubicBezTo>
                  <a:pt x="2553" y="1780"/>
                  <a:pt x="2553" y="1918"/>
                  <a:pt x="2645" y="1930"/>
                </a:cubicBezTo>
                <a:cubicBezTo>
                  <a:pt x="2731" y="1935"/>
                  <a:pt x="2817" y="1938"/>
                  <a:pt x="2904" y="1938"/>
                </a:cubicBezTo>
                <a:cubicBezTo>
                  <a:pt x="2990" y="1938"/>
                  <a:pt x="3076" y="1935"/>
                  <a:pt x="3162" y="1930"/>
                </a:cubicBezTo>
                <a:cubicBezTo>
                  <a:pt x="3335" y="1930"/>
                  <a:pt x="3519" y="1930"/>
                  <a:pt x="3691" y="1907"/>
                </a:cubicBezTo>
                <a:cubicBezTo>
                  <a:pt x="3726" y="1884"/>
                  <a:pt x="3726" y="1826"/>
                  <a:pt x="3691" y="1803"/>
                </a:cubicBezTo>
                <a:lnTo>
                  <a:pt x="3691" y="1792"/>
                </a:lnTo>
                <a:cubicBezTo>
                  <a:pt x="3519" y="1769"/>
                  <a:pt x="3335" y="1769"/>
                  <a:pt x="3162" y="1769"/>
                </a:cubicBezTo>
                <a:cubicBezTo>
                  <a:pt x="3076" y="1763"/>
                  <a:pt x="2990" y="1760"/>
                  <a:pt x="2904" y="1760"/>
                </a:cubicBezTo>
                <a:close/>
                <a:moveTo>
                  <a:pt x="2428" y="2315"/>
                </a:moveTo>
                <a:cubicBezTo>
                  <a:pt x="2368" y="2315"/>
                  <a:pt x="2312" y="2392"/>
                  <a:pt x="2357" y="2447"/>
                </a:cubicBezTo>
                <a:cubicBezTo>
                  <a:pt x="2472" y="2574"/>
                  <a:pt x="2599" y="2700"/>
                  <a:pt x="2725" y="2815"/>
                </a:cubicBezTo>
                <a:cubicBezTo>
                  <a:pt x="2852" y="2942"/>
                  <a:pt x="2978" y="3068"/>
                  <a:pt x="3116" y="3172"/>
                </a:cubicBezTo>
                <a:cubicBezTo>
                  <a:pt x="3125" y="3178"/>
                  <a:pt x="3135" y="3181"/>
                  <a:pt x="3144" y="3181"/>
                </a:cubicBezTo>
                <a:cubicBezTo>
                  <a:pt x="3185" y="3181"/>
                  <a:pt x="3225" y="3128"/>
                  <a:pt x="3197" y="3091"/>
                </a:cubicBezTo>
                <a:cubicBezTo>
                  <a:pt x="3151" y="3022"/>
                  <a:pt x="3093" y="2953"/>
                  <a:pt x="3024" y="2896"/>
                </a:cubicBezTo>
                <a:lnTo>
                  <a:pt x="2852" y="2700"/>
                </a:lnTo>
                <a:cubicBezTo>
                  <a:pt x="2725" y="2574"/>
                  <a:pt x="2610" y="2447"/>
                  <a:pt x="2472" y="2332"/>
                </a:cubicBezTo>
                <a:cubicBezTo>
                  <a:pt x="2458" y="2320"/>
                  <a:pt x="2443" y="2315"/>
                  <a:pt x="2428" y="2315"/>
                </a:cubicBezTo>
                <a:close/>
                <a:moveTo>
                  <a:pt x="1345" y="2334"/>
                </a:moveTo>
                <a:cubicBezTo>
                  <a:pt x="1337" y="2334"/>
                  <a:pt x="1329" y="2337"/>
                  <a:pt x="1323" y="2344"/>
                </a:cubicBezTo>
                <a:lnTo>
                  <a:pt x="1311" y="2344"/>
                </a:lnTo>
                <a:cubicBezTo>
                  <a:pt x="1242" y="2390"/>
                  <a:pt x="1173" y="2447"/>
                  <a:pt x="1116" y="2516"/>
                </a:cubicBezTo>
                <a:lnTo>
                  <a:pt x="932" y="2689"/>
                </a:lnTo>
                <a:cubicBezTo>
                  <a:pt x="794" y="2804"/>
                  <a:pt x="679" y="2930"/>
                  <a:pt x="564" y="3057"/>
                </a:cubicBezTo>
                <a:cubicBezTo>
                  <a:pt x="510" y="3119"/>
                  <a:pt x="560" y="3194"/>
                  <a:pt x="622" y="3194"/>
                </a:cubicBezTo>
                <a:cubicBezTo>
                  <a:pt x="640" y="3194"/>
                  <a:pt x="660" y="3187"/>
                  <a:pt x="679" y="3172"/>
                </a:cubicBezTo>
                <a:cubicBezTo>
                  <a:pt x="805" y="3057"/>
                  <a:pt x="932" y="2942"/>
                  <a:pt x="1047" y="2804"/>
                </a:cubicBezTo>
                <a:cubicBezTo>
                  <a:pt x="1173" y="2689"/>
                  <a:pt x="1288" y="2562"/>
                  <a:pt x="1392" y="2424"/>
                </a:cubicBezTo>
                <a:cubicBezTo>
                  <a:pt x="1420" y="2387"/>
                  <a:pt x="1379" y="2334"/>
                  <a:pt x="1345" y="2334"/>
                </a:cubicBezTo>
                <a:close/>
                <a:moveTo>
                  <a:pt x="1880" y="2554"/>
                </a:moveTo>
                <a:cubicBezTo>
                  <a:pt x="1854" y="2554"/>
                  <a:pt x="1828" y="2568"/>
                  <a:pt x="1817" y="2597"/>
                </a:cubicBezTo>
                <a:cubicBezTo>
                  <a:pt x="1805" y="2769"/>
                  <a:pt x="1794" y="2942"/>
                  <a:pt x="1794" y="3114"/>
                </a:cubicBezTo>
                <a:cubicBezTo>
                  <a:pt x="1782" y="3298"/>
                  <a:pt x="1782" y="3471"/>
                  <a:pt x="1794" y="3643"/>
                </a:cubicBezTo>
                <a:cubicBezTo>
                  <a:pt x="1800" y="3689"/>
                  <a:pt x="1837" y="3712"/>
                  <a:pt x="1874" y="3712"/>
                </a:cubicBezTo>
                <a:cubicBezTo>
                  <a:pt x="1912" y="3712"/>
                  <a:pt x="1949" y="3689"/>
                  <a:pt x="1955" y="3643"/>
                </a:cubicBezTo>
                <a:cubicBezTo>
                  <a:pt x="1966" y="3471"/>
                  <a:pt x="1966" y="3298"/>
                  <a:pt x="1955" y="3114"/>
                </a:cubicBezTo>
                <a:cubicBezTo>
                  <a:pt x="1966" y="2942"/>
                  <a:pt x="1955" y="2769"/>
                  <a:pt x="1943" y="2597"/>
                </a:cubicBezTo>
                <a:cubicBezTo>
                  <a:pt x="1932" y="2568"/>
                  <a:pt x="1906" y="2554"/>
                  <a:pt x="1880" y="2554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04" name="Google Shape;404;p16"/>
          <p:cNvGrpSpPr/>
          <p:nvPr/>
        </p:nvGrpSpPr>
        <p:grpSpPr>
          <a:xfrm>
            <a:off x="7216700" y="297419"/>
            <a:ext cx="1382100" cy="789295"/>
            <a:chOff x="275025" y="537489"/>
            <a:chExt cx="1626574" cy="928910"/>
          </a:xfrm>
        </p:grpSpPr>
        <p:sp>
          <p:nvSpPr>
            <p:cNvPr id="405" name="Google Shape;405;p16"/>
            <p:cNvSpPr/>
            <p:nvPr/>
          </p:nvSpPr>
          <p:spPr>
            <a:xfrm>
              <a:off x="319102" y="557201"/>
              <a:ext cx="1539514" cy="885928"/>
            </a:xfrm>
            <a:custGeom>
              <a:rect b="b" l="l" r="r" t="t"/>
              <a:pathLst>
                <a:path extrusionOk="0" h="9708" w="16870">
                  <a:moveTo>
                    <a:pt x="8563" y="0"/>
                  </a:moveTo>
                  <a:cubicBezTo>
                    <a:pt x="7949" y="0"/>
                    <a:pt x="7376" y="325"/>
                    <a:pt x="7061" y="860"/>
                  </a:cubicBezTo>
                  <a:cubicBezTo>
                    <a:pt x="6888" y="1170"/>
                    <a:pt x="6923" y="1538"/>
                    <a:pt x="7026" y="1860"/>
                  </a:cubicBezTo>
                  <a:cubicBezTo>
                    <a:pt x="7107" y="2148"/>
                    <a:pt x="7268" y="2412"/>
                    <a:pt x="7498" y="2608"/>
                  </a:cubicBezTo>
                  <a:cubicBezTo>
                    <a:pt x="7681" y="2747"/>
                    <a:pt x="7910" y="2817"/>
                    <a:pt x="8137" y="2817"/>
                  </a:cubicBezTo>
                  <a:cubicBezTo>
                    <a:pt x="8507" y="2817"/>
                    <a:pt x="8869" y="2630"/>
                    <a:pt x="9004" y="2251"/>
                  </a:cubicBezTo>
                  <a:cubicBezTo>
                    <a:pt x="9108" y="1998"/>
                    <a:pt x="9027" y="1699"/>
                    <a:pt x="8809" y="1538"/>
                  </a:cubicBezTo>
                  <a:cubicBezTo>
                    <a:pt x="8626" y="1394"/>
                    <a:pt x="8399" y="1350"/>
                    <a:pt x="8173" y="1350"/>
                  </a:cubicBezTo>
                  <a:cubicBezTo>
                    <a:pt x="8057" y="1350"/>
                    <a:pt x="7941" y="1362"/>
                    <a:pt x="7831" y="1377"/>
                  </a:cubicBezTo>
                  <a:cubicBezTo>
                    <a:pt x="7823" y="1379"/>
                    <a:pt x="7815" y="1379"/>
                    <a:pt x="7807" y="1379"/>
                  </a:cubicBezTo>
                  <a:cubicBezTo>
                    <a:pt x="7676" y="1379"/>
                    <a:pt x="7632" y="1202"/>
                    <a:pt x="7762" y="1159"/>
                  </a:cubicBezTo>
                  <a:cubicBezTo>
                    <a:pt x="7901" y="1122"/>
                    <a:pt x="8049" y="1102"/>
                    <a:pt x="8197" y="1102"/>
                  </a:cubicBezTo>
                  <a:cubicBezTo>
                    <a:pt x="8515" y="1102"/>
                    <a:pt x="8834" y="1196"/>
                    <a:pt x="9062" y="1423"/>
                  </a:cubicBezTo>
                  <a:cubicBezTo>
                    <a:pt x="9326" y="1711"/>
                    <a:pt x="9372" y="2136"/>
                    <a:pt x="9165" y="2470"/>
                  </a:cubicBezTo>
                  <a:cubicBezTo>
                    <a:pt x="8946" y="2856"/>
                    <a:pt x="8551" y="3044"/>
                    <a:pt x="8149" y="3044"/>
                  </a:cubicBezTo>
                  <a:cubicBezTo>
                    <a:pt x="7832" y="3044"/>
                    <a:pt x="7511" y="2928"/>
                    <a:pt x="7268" y="2700"/>
                  </a:cubicBezTo>
                  <a:cubicBezTo>
                    <a:pt x="7003" y="2447"/>
                    <a:pt x="6831" y="2125"/>
                    <a:pt x="6762" y="1768"/>
                  </a:cubicBezTo>
                  <a:cubicBezTo>
                    <a:pt x="6716" y="1561"/>
                    <a:pt x="6704" y="1354"/>
                    <a:pt x="6727" y="1159"/>
                  </a:cubicBezTo>
                  <a:cubicBezTo>
                    <a:pt x="6578" y="1136"/>
                    <a:pt x="6428" y="1136"/>
                    <a:pt x="6267" y="1136"/>
                  </a:cubicBezTo>
                  <a:cubicBezTo>
                    <a:pt x="6095" y="1147"/>
                    <a:pt x="5922" y="1182"/>
                    <a:pt x="5761" y="1228"/>
                  </a:cubicBezTo>
                  <a:cubicBezTo>
                    <a:pt x="5175" y="1377"/>
                    <a:pt x="4692" y="1814"/>
                    <a:pt x="4508" y="2389"/>
                  </a:cubicBezTo>
                  <a:cubicBezTo>
                    <a:pt x="4336" y="2953"/>
                    <a:pt x="4462" y="3562"/>
                    <a:pt x="4853" y="4011"/>
                  </a:cubicBezTo>
                  <a:cubicBezTo>
                    <a:pt x="4934" y="4092"/>
                    <a:pt x="4860" y="4215"/>
                    <a:pt x="4769" y="4215"/>
                  </a:cubicBezTo>
                  <a:cubicBezTo>
                    <a:pt x="4744" y="4215"/>
                    <a:pt x="4717" y="4206"/>
                    <a:pt x="4692" y="4183"/>
                  </a:cubicBezTo>
                  <a:cubicBezTo>
                    <a:pt x="4474" y="3976"/>
                    <a:pt x="4313" y="3723"/>
                    <a:pt x="4232" y="3436"/>
                  </a:cubicBezTo>
                  <a:cubicBezTo>
                    <a:pt x="4041" y="3370"/>
                    <a:pt x="3842" y="3338"/>
                    <a:pt x="3642" y="3338"/>
                  </a:cubicBezTo>
                  <a:cubicBezTo>
                    <a:pt x="3493" y="3338"/>
                    <a:pt x="3344" y="3355"/>
                    <a:pt x="3197" y="3390"/>
                  </a:cubicBezTo>
                  <a:cubicBezTo>
                    <a:pt x="1967" y="3666"/>
                    <a:pt x="1150" y="4770"/>
                    <a:pt x="0" y="5207"/>
                  </a:cubicBezTo>
                  <a:cubicBezTo>
                    <a:pt x="587" y="5563"/>
                    <a:pt x="886" y="6242"/>
                    <a:pt x="1277" y="6793"/>
                  </a:cubicBezTo>
                  <a:cubicBezTo>
                    <a:pt x="1702" y="7414"/>
                    <a:pt x="2381" y="7943"/>
                    <a:pt x="3151" y="8035"/>
                  </a:cubicBezTo>
                  <a:cubicBezTo>
                    <a:pt x="3228" y="8045"/>
                    <a:pt x="3305" y="8050"/>
                    <a:pt x="3381" y="8050"/>
                  </a:cubicBezTo>
                  <a:cubicBezTo>
                    <a:pt x="4032" y="8050"/>
                    <a:pt x="4636" y="7704"/>
                    <a:pt x="4945" y="7127"/>
                  </a:cubicBezTo>
                  <a:cubicBezTo>
                    <a:pt x="5129" y="6805"/>
                    <a:pt x="5140" y="6414"/>
                    <a:pt x="5002" y="6081"/>
                  </a:cubicBezTo>
                  <a:cubicBezTo>
                    <a:pt x="4869" y="5791"/>
                    <a:pt x="4573" y="5620"/>
                    <a:pt x="4262" y="5620"/>
                  </a:cubicBezTo>
                  <a:cubicBezTo>
                    <a:pt x="4252" y="5620"/>
                    <a:pt x="4242" y="5620"/>
                    <a:pt x="4232" y="5621"/>
                  </a:cubicBezTo>
                  <a:cubicBezTo>
                    <a:pt x="3910" y="5632"/>
                    <a:pt x="3634" y="5839"/>
                    <a:pt x="3542" y="6138"/>
                  </a:cubicBezTo>
                  <a:cubicBezTo>
                    <a:pt x="3439" y="6437"/>
                    <a:pt x="3508" y="6782"/>
                    <a:pt x="3726" y="7012"/>
                  </a:cubicBezTo>
                  <a:cubicBezTo>
                    <a:pt x="3807" y="7093"/>
                    <a:pt x="3733" y="7202"/>
                    <a:pt x="3643" y="7202"/>
                  </a:cubicBezTo>
                  <a:cubicBezTo>
                    <a:pt x="3617" y="7202"/>
                    <a:pt x="3590" y="7193"/>
                    <a:pt x="3565" y="7173"/>
                  </a:cubicBezTo>
                  <a:cubicBezTo>
                    <a:pt x="3243" y="6874"/>
                    <a:pt x="3140" y="6414"/>
                    <a:pt x="3301" y="6012"/>
                  </a:cubicBezTo>
                  <a:cubicBezTo>
                    <a:pt x="3447" y="5618"/>
                    <a:pt x="3824" y="5367"/>
                    <a:pt x="4249" y="5367"/>
                  </a:cubicBezTo>
                  <a:cubicBezTo>
                    <a:pt x="4259" y="5367"/>
                    <a:pt x="4269" y="5367"/>
                    <a:pt x="4278" y="5368"/>
                  </a:cubicBezTo>
                  <a:cubicBezTo>
                    <a:pt x="4658" y="5368"/>
                    <a:pt x="5002" y="5563"/>
                    <a:pt x="5198" y="5897"/>
                  </a:cubicBezTo>
                  <a:cubicBezTo>
                    <a:pt x="5405" y="6288"/>
                    <a:pt x="5416" y="6747"/>
                    <a:pt x="5232" y="7150"/>
                  </a:cubicBezTo>
                  <a:cubicBezTo>
                    <a:pt x="5106" y="7437"/>
                    <a:pt x="4911" y="7679"/>
                    <a:pt x="4658" y="7874"/>
                  </a:cubicBezTo>
                  <a:cubicBezTo>
                    <a:pt x="5014" y="7966"/>
                    <a:pt x="5336" y="8139"/>
                    <a:pt x="5612" y="8392"/>
                  </a:cubicBezTo>
                  <a:cubicBezTo>
                    <a:pt x="6014" y="8725"/>
                    <a:pt x="6348" y="9139"/>
                    <a:pt x="6819" y="9392"/>
                  </a:cubicBezTo>
                  <a:cubicBezTo>
                    <a:pt x="7195" y="9595"/>
                    <a:pt x="7624" y="9707"/>
                    <a:pt x="8048" y="9707"/>
                  </a:cubicBezTo>
                  <a:cubicBezTo>
                    <a:pt x="8466" y="9707"/>
                    <a:pt x="8880" y="9598"/>
                    <a:pt x="9234" y="9358"/>
                  </a:cubicBezTo>
                  <a:cubicBezTo>
                    <a:pt x="9867" y="8909"/>
                    <a:pt x="10246" y="8070"/>
                    <a:pt x="10016" y="7322"/>
                  </a:cubicBezTo>
                  <a:cubicBezTo>
                    <a:pt x="9867" y="6885"/>
                    <a:pt x="9487" y="6575"/>
                    <a:pt x="9039" y="6517"/>
                  </a:cubicBezTo>
                  <a:cubicBezTo>
                    <a:pt x="8979" y="6508"/>
                    <a:pt x="8920" y="6503"/>
                    <a:pt x="8862" y="6503"/>
                  </a:cubicBezTo>
                  <a:cubicBezTo>
                    <a:pt x="8501" y="6503"/>
                    <a:pt x="8166" y="6682"/>
                    <a:pt x="7958" y="6989"/>
                  </a:cubicBezTo>
                  <a:cubicBezTo>
                    <a:pt x="7739" y="7311"/>
                    <a:pt x="7751" y="7736"/>
                    <a:pt x="7992" y="8047"/>
                  </a:cubicBezTo>
                  <a:cubicBezTo>
                    <a:pt x="8234" y="8334"/>
                    <a:pt x="8590" y="8507"/>
                    <a:pt x="8958" y="8530"/>
                  </a:cubicBezTo>
                  <a:cubicBezTo>
                    <a:pt x="9131" y="8530"/>
                    <a:pt x="9131" y="8771"/>
                    <a:pt x="8958" y="8771"/>
                  </a:cubicBezTo>
                  <a:cubicBezTo>
                    <a:pt x="8930" y="8774"/>
                    <a:pt x="8903" y="8776"/>
                    <a:pt x="8875" y="8776"/>
                  </a:cubicBezTo>
                  <a:cubicBezTo>
                    <a:pt x="8798" y="8776"/>
                    <a:pt x="8720" y="8765"/>
                    <a:pt x="8636" y="8748"/>
                  </a:cubicBezTo>
                  <a:cubicBezTo>
                    <a:pt x="8211" y="8656"/>
                    <a:pt x="7843" y="8380"/>
                    <a:pt x="7647" y="7989"/>
                  </a:cubicBezTo>
                  <a:cubicBezTo>
                    <a:pt x="7463" y="7575"/>
                    <a:pt x="7532" y="7081"/>
                    <a:pt x="7831" y="6736"/>
                  </a:cubicBezTo>
                  <a:cubicBezTo>
                    <a:pt x="8090" y="6412"/>
                    <a:pt x="8469" y="6265"/>
                    <a:pt x="8853" y="6265"/>
                  </a:cubicBezTo>
                  <a:cubicBezTo>
                    <a:pt x="9424" y="6265"/>
                    <a:pt x="10008" y="6589"/>
                    <a:pt x="10235" y="7138"/>
                  </a:cubicBezTo>
                  <a:cubicBezTo>
                    <a:pt x="10373" y="7483"/>
                    <a:pt x="10396" y="7851"/>
                    <a:pt x="10315" y="8208"/>
                  </a:cubicBezTo>
                  <a:cubicBezTo>
                    <a:pt x="10580" y="8369"/>
                    <a:pt x="10878" y="8484"/>
                    <a:pt x="11189" y="8541"/>
                  </a:cubicBezTo>
                  <a:cubicBezTo>
                    <a:pt x="11325" y="8567"/>
                    <a:pt x="11462" y="8579"/>
                    <a:pt x="11600" y="8579"/>
                  </a:cubicBezTo>
                  <a:cubicBezTo>
                    <a:pt x="12078" y="8579"/>
                    <a:pt x="12555" y="8427"/>
                    <a:pt x="12948" y="8150"/>
                  </a:cubicBezTo>
                  <a:cubicBezTo>
                    <a:pt x="13431" y="7794"/>
                    <a:pt x="13776" y="7288"/>
                    <a:pt x="13926" y="6713"/>
                  </a:cubicBezTo>
                  <a:cubicBezTo>
                    <a:pt x="13939" y="6668"/>
                    <a:pt x="13970" y="6650"/>
                    <a:pt x="14002" y="6650"/>
                  </a:cubicBezTo>
                  <a:cubicBezTo>
                    <a:pt x="14052" y="6650"/>
                    <a:pt x="14105" y="6696"/>
                    <a:pt x="14098" y="6759"/>
                  </a:cubicBezTo>
                  <a:cubicBezTo>
                    <a:pt x="14041" y="7127"/>
                    <a:pt x="13903" y="7472"/>
                    <a:pt x="13684" y="7771"/>
                  </a:cubicBezTo>
                  <a:cubicBezTo>
                    <a:pt x="13772" y="7785"/>
                    <a:pt x="13860" y="7793"/>
                    <a:pt x="13949" y="7793"/>
                  </a:cubicBezTo>
                  <a:cubicBezTo>
                    <a:pt x="14140" y="7793"/>
                    <a:pt x="14331" y="7757"/>
                    <a:pt x="14512" y="7679"/>
                  </a:cubicBezTo>
                  <a:cubicBezTo>
                    <a:pt x="15064" y="7460"/>
                    <a:pt x="15467" y="7012"/>
                    <a:pt x="15835" y="6563"/>
                  </a:cubicBezTo>
                  <a:cubicBezTo>
                    <a:pt x="16019" y="6345"/>
                    <a:pt x="16214" y="6138"/>
                    <a:pt x="16409" y="5943"/>
                  </a:cubicBezTo>
                  <a:cubicBezTo>
                    <a:pt x="16559" y="5816"/>
                    <a:pt x="16708" y="5701"/>
                    <a:pt x="16869" y="5609"/>
                  </a:cubicBezTo>
                  <a:cubicBezTo>
                    <a:pt x="16318" y="5368"/>
                    <a:pt x="15950" y="4804"/>
                    <a:pt x="15524" y="4390"/>
                  </a:cubicBezTo>
                  <a:cubicBezTo>
                    <a:pt x="15260" y="4137"/>
                    <a:pt x="14984" y="3907"/>
                    <a:pt x="14685" y="3712"/>
                  </a:cubicBezTo>
                  <a:cubicBezTo>
                    <a:pt x="14386" y="3505"/>
                    <a:pt x="14064" y="3344"/>
                    <a:pt x="13730" y="3240"/>
                  </a:cubicBezTo>
                  <a:cubicBezTo>
                    <a:pt x="13583" y="3198"/>
                    <a:pt x="13434" y="3178"/>
                    <a:pt x="13286" y="3178"/>
                  </a:cubicBezTo>
                  <a:cubicBezTo>
                    <a:pt x="13109" y="3178"/>
                    <a:pt x="12933" y="3207"/>
                    <a:pt x="12764" y="3263"/>
                  </a:cubicBezTo>
                  <a:cubicBezTo>
                    <a:pt x="12477" y="3367"/>
                    <a:pt x="12235" y="3585"/>
                    <a:pt x="12109" y="3861"/>
                  </a:cubicBezTo>
                  <a:cubicBezTo>
                    <a:pt x="11982" y="4137"/>
                    <a:pt x="11994" y="4459"/>
                    <a:pt x="12132" y="4724"/>
                  </a:cubicBezTo>
                  <a:cubicBezTo>
                    <a:pt x="12270" y="4965"/>
                    <a:pt x="12523" y="5115"/>
                    <a:pt x="12787" y="5126"/>
                  </a:cubicBezTo>
                  <a:cubicBezTo>
                    <a:pt x="12797" y="5127"/>
                    <a:pt x="12807" y="5127"/>
                    <a:pt x="12817" y="5127"/>
                  </a:cubicBezTo>
                  <a:cubicBezTo>
                    <a:pt x="13059" y="5127"/>
                    <a:pt x="13286" y="4991"/>
                    <a:pt x="13397" y="4781"/>
                  </a:cubicBezTo>
                  <a:cubicBezTo>
                    <a:pt x="13512" y="4563"/>
                    <a:pt x="13500" y="4310"/>
                    <a:pt x="13362" y="4114"/>
                  </a:cubicBezTo>
                  <a:cubicBezTo>
                    <a:pt x="13292" y="4018"/>
                    <a:pt x="13395" y="3902"/>
                    <a:pt x="13494" y="3902"/>
                  </a:cubicBezTo>
                  <a:cubicBezTo>
                    <a:pt x="13525" y="3902"/>
                    <a:pt x="13556" y="3914"/>
                    <a:pt x="13581" y="3942"/>
                  </a:cubicBezTo>
                  <a:cubicBezTo>
                    <a:pt x="13788" y="4229"/>
                    <a:pt x="13811" y="4609"/>
                    <a:pt x="13638" y="4919"/>
                  </a:cubicBezTo>
                  <a:cubicBezTo>
                    <a:pt x="13480" y="5205"/>
                    <a:pt x="13175" y="5383"/>
                    <a:pt x="12850" y="5383"/>
                  </a:cubicBezTo>
                  <a:cubicBezTo>
                    <a:pt x="12821" y="5383"/>
                    <a:pt x="12793" y="5382"/>
                    <a:pt x="12764" y="5379"/>
                  </a:cubicBezTo>
                  <a:cubicBezTo>
                    <a:pt x="12442" y="5356"/>
                    <a:pt x="12143" y="5184"/>
                    <a:pt x="11948" y="4931"/>
                  </a:cubicBezTo>
                  <a:cubicBezTo>
                    <a:pt x="11752" y="4632"/>
                    <a:pt x="11706" y="4264"/>
                    <a:pt x="11810" y="3919"/>
                  </a:cubicBezTo>
                  <a:cubicBezTo>
                    <a:pt x="11959" y="3447"/>
                    <a:pt x="12350" y="3091"/>
                    <a:pt x="12822" y="2976"/>
                  </a:cubicBezTo>
                  <a:cubicBezTo>
                    <a:pt x="12799" y="2872"/>
                    <a:pt x="12776" y="2780"/>
                    <a:pt x="12753" y="2688"/>
                  </a:cubicBezTo>
                  <a:cubicBezTo>
                    <a:pt x="12707" y="2562"/>
                    <a:pt x="12649" y="2435"/>
                    <a:pt x="12580" y="2309"/>
                  </a:cubicBezTo>
                  <a:cubicBezTo>
                    <a:pt x="12339" y="1883"/>
                    <a:pt x="11959" y="1538"/>
                    <a:pt x="11499" y="1354"/>
                  </a:cubicBezTo>
                  <a:cubicBezTo>
                    <a:pt x="11213" y="1236"/>
                    <a:pt x="10910" y="1176"/>
                    <a:pt x="10603" y="1176"/>
                  </a:cubicBezTo>
                  <a:cubicBezTo>
                    <a:pt x="10404" y="1176"/>
                    <a:pt x="10203" y="1201"/>
                    <a:pt x="10005" y="1251"/>
                  </a:cubicBezTo>
                  <a:cubicBezTo>
                    <a:pt x="9993" y="1366"/>
                    <a:pt x="9970" y="1469"/>
                    <a:pt x="9924" y="1584"/>
                  </a:cubicBezTo>
                  <a:cubicBezTo>
                    <a:pt x="9913" y="1603"/>
                    <a:pt x="9895" y="1610"/>
                    <a:pt x="9877" y="1610"/>
                  </a:cubicBezTo>
                  <a:cubicBezTo>
                    <a:pt x="9837" y="1610"/>
                    <a:pt x="9793" y="1574"/>
                    <a:pt x="9809" y="1527"/>
                  </a:cubicBezTo>
                  <a:cubicBezTo>
                    <a:pt x="9913" y="1193"/>
                    <a:pt x="9855" y="814"/>
                    <a:pt x="9648" y="527"/>
                  </a:cubicBezTo>
                  <a:cubicBezTo>
                    <a:pt x="9430" y="228"/>
                    <a:pt x="9096" y="44"/>
                    <a:pt x="8740" y="9"/>
                  </a:cubicBezTo>
                  <a:cubicBezTo>
                    <a:pt x="8681" y="3"/>
                    <a:pt x="8622" y="0"/>
                    <a:pt x="85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16"/>
            <p:cNvSpPr/>
            <p:nvPr/>
          </p:nvSpPr>
          <p:spPr>
            <a:xfrm>
              <a:off x="887820" y="646086"/>
              <a:ext cx="228874" cy="194652"/>
            </a:xfrm>
            <a:custGeom>
              <a:rect b="b" l="l" r="r" t="t"/>
              <a:pathLst>
                <a:path extrusionOk="0" h="2133" w="2508">
                  <a:moveTo>
                    <a:pt x="265" y="1"/>
                  </a:moveTo>
                  <a:cubicBezTo>
                    <a:pt x="171" y="1"/>
                    <a:pt x="115" y="49"/>
                    <a:pt x="28" y="49"/>
                  </a:cubicBezTo>
                  <a:cubicBezTo>
                    <a:pt x="19" y="49"/>
                    <a:pt x="10" y="48"/>
                    <a:pt x="1" y="47"/>
                  </a:cubicBezTo>
                  <a:lnTo>
                    <a:pt x="1" y="47"/>
                  </a:lnTo>
                  <a:cubicBezTo>
                    <a:pt x="24" y="484"/>
                    <a:pt x="139" y="898"/>
                    <a:pt x="346" y="1289"/>
                  </a:cubicBezTo>
                  <a:cubicBezTo>
                    <a:pt x="553" y="1668"/>
                    <a:pt x="898" y="1956"/>
                    <a:pt x="1312" y="2082"/>
                  </a:cubicBezTo>
                  <a:cubicBezTo>
                    <a:pt x="1426" y="2116"/>
                    <a:pt x="1543" y="2133"/>
                    <a:pt x="1659" y="2133"/>
                  </a:cubicBezTo>
                  <a:cubicBezTo>
                    <a:pt x="1974" y="2133"/>
                    <a:pt x="2281" y="2010"/>
                    <a:pt x="2508" y="1783"/>
                  </a:cubicBezTo>
                  <a:lnTo>
                    <a:pt x="2508" y="1783"/>
                  </a:lnTo>
                  <a:cubicBezTo>
                    <a:pt x="2337" y="1834"/>
                    <a:pt x="2159" y="1860"/>
                    <a:pt x="1980" y="1860"/>
                  </a:cubicBezTo>
                  <a:cubicBezTo>
                    <a:pt x="1834" y="1860"/>
                    <a:pt x="1687" y="1843"/>
                    <a:pt x="1542" y="1806"/>
                  </a:cubicBezTo>
                  <a:cubicBezTo>
                    <a:pt x="1427" y="1783"/>
                    <a:pt x="1312" y="1737"/>
                    <a:pt x="1208" y="1680"/>
                  </a:cubicBezTo>
                  <a:cubicBezTo>
                    <a:pt x="978" y="1507"/>
                    <a:pt x="794" y="1277"/>
                    <a:pt x="702" y="1013"/>
                  </a:cubicBezTo>
                  <a:cubicBezTo>
                    <a:pt x="576" y="725"/>
                    <a:pt x="495" y="392"/>
                    <a:pt x="622" y="104"/>
                  </a:cubicBezTo>
                  <a:cubicBezTo>
                    <a:pt x="507" y="47"/>
                    <a:pt x="392" y="12"/>
                    <a:pt x="2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16"/>
            <p:cNvSpPr/>
            <p:nvPr/>
          </p:nvSpPr>
          <p:spPr>
            <a:xfrm>
              <a:off x="1398862" y="893759"/>
              <a:ext cx="158606" cy="139533"/>
            </a:xfrm>
            <a:custGeom>
              <a:rect b="b" l="l" r="r" t="t"/>
              <a:pathLst>
                <a:path extrusionOk="0" h="1529" w="1738">
                  <a:moveTo>
                    <a:pt x="219" y="1"/>
                  </a:moveTo>
                  <a:lnTo>
                    <a:pt x="219" y="1"/>
                  </a:lnTo>
                  <a:cubicBezTo>
                    <a:pt x="58" y="231"/>
                    <a:pt x="1" y="518"/>
                    <a:pt x="47" y="794"/>
                  </a:cubicBezTo>
                  <a:cubicBezTo>
                    <a:pt x="139" y="1128"/>
                    <a:pt x="380" y="1392"/>
                    <a:pt x="714" y="1484"/>
                  </a:cubicBezTo>
                  <a:cubicBezTo>
                    <a:pt x="807" y="1514"/>
                    <a:pt x="903" y="1528"/>
                    <a:pt x="998" y="1528"/>
                  </a:cubicBezTo>
                  <a:cubicBezTo>
                    <a:pt x="1125" y="1528"/>
                    <a:pt x="1251" y="1502"/>
                    <a:pt x="1369" y="1450"/>
                  </a:cubicBezTo>
                  <a:cubicBezTo>
                    <a:pt x="1576" y="1358"/>
                    <a:pt x="1714" y="1162"/>
                    <a:pt x="1737" y="932"/>
                  </a:cubicBezTo>
                  <a:lnTo>
                    <a:pt x="1737" y="932"/>
                  </a:lnTo>
                  <a:cubicBezTo>
                    <a:pt x="1546" y="1073"/>
                    <a:pt x="1311" y="1143"/>
                    <a:pt x="1078" y="1143"/>
                  </a:cubicBezTo>
                  <a:cubicBezTo>
                    <a:pt x="1045" y="1143"/>
                    <a:pt x="1011" y="1142"/>
                    <a:pt x="978" y="1139"/>
                  </a:cubicBezTo>
                  <a:cubicBezTo>
                    <a:pt x="702" y="1105"/>
                    <a:pt x="461" y="944"/>
                    <a:pt x="311" y="714"/>
                  </a:cubicBezTo>
                  <a:cubicBezTo>
                    <a:pt x="242" y="599"/>
                    <a:pt x="208" y="472"/>
                    <a:pt x="208" y="346"/>
                  </a:cubicBezTo>
                  <a:cubicBezTo>
                    <a:pt x="196" y="265"/>
                    <a:pt x="277" y="35"/>
                    <a:pt x="2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16"/>
            <p:cNvSpPr/>
            <p:nvPr/>
          </p:nvSpPr>
          <p:spPr>
            <a:xfrm>
              <a:off x="275025" y="537489"/>
              <a:ext cx="1626574" cy="928910"/>
            </a:xfrm>
            <a:custGeom>
              <a:rect b="b" l="l" r="r" t="t"/>
              <a:pathLst>
                <a:path extrusionOk="0" h="10179" w="17824">
                  <a:moveTo>
                    <a:pt x="9046" y="216"/>
                  </a:moveTo>
                  <a:cubicBezTo>
                    <a:pt x="9105" y="216"/>
                    <a:pt x="9164" y="219"/>
                    <a:pt x="9223" y="225"/>
                  </a:cubicBezTo>
                  <a:cubicBezTo>
                    <a:pt x="9579" y="260"/>
                    <a:pt x="9913" y="444"/>
                    <a:pt x="10131" y="743"/>
                  </a:cubicBezTo>
                  <a:cubicBezTo>
                    <a:pt x="10338" y="1030"/>
                    <a:pt x="10396" y="1409"/>
                    <a:pt x="10292" y="1743"/>
                  </a:cubicBezTo>
                  <a:cubicBezTo>
                    <a:pt x="10276" y="1790"/>
                    <a:pt x="10320" y="1826"/>
                    <a:pt x="10360" y="1826"/>
                  </a:cubicBezTo>
                  <a:cubicBezTo>
                    <a:pt x="10378" y="1826"/>
                    <a:pt x="10396" y="1819"/>
                    <a:pt x="10407" y="1800"/>
                  </a:cubicBezTo>
                  <a:cubicBezTo>
                    <a:pt x="10453" y="1685"/>
                    <a:pt x="10476" y="1582"/>
                    <a:pt x="10488" y="1467"/>
                  </a:cubicBezTo>
                  <a:cubicBezTo>
                    <a:pt x="10686" y="1417"/>
                    <a:pt x="10887" y="1392"/>
                    <a:pt x="11086" y="1392"/>
                  </a:cubicBezTo>
                  <a:cubicBezTo>
                    <a:pt x="11393" y="1392"/>
                    <a:pt x="11696" y="1452"/>
                    <a:pt x="11982" y="1570"/>
                  </a:cubicBezTo>
                  <a:cubicBezTo>
                    <a:pt x="12442" y="1754"/>
                    <a:pt x="12822" y="2099"/>
                    <a:pt x="13063" y="2525"/>
                  </a:cubicBezTo>
                  <a:cubicBezTo>
                    <a:pt x="13132" y="2651"/>
                    <a:pt x="13190" y="2778"/>
                    <a:pt x="13236" y="2904"/>
                  </a:cubicBezTo>
                  <a:cubicBezTo>
                    <a:pt x="13259" y="2996"/>
                    <a:pt x="13282" y="3088"/>
                    <a:pt x="13305" y="3192"/>
                  </a:cubicBezTo>
                  <a:cubicBezTo>
                    <a:pt x="12833" y="3307"/>
                    <a:pt x="12442" y="3663"/>
                    <a:pt x="12293" y="4135"/>
                  </a:cubicBezTo>
                  <a:cubicBezTo>
                    <a:pt x="12189" y="4480"/>
                    <a:pt x="12235" y="4848"/>
                    <a:pt x="12431" y="5147"/>
                  </a:cubicBezTo>
                  <a:cubicBezTo>
                    <a:pt x="12626" y="5400"/>
                    <a:pt x="12925" y="5572"/>
                    <a:pt x="13247" y="5595"/>
                  </a:cubicBezTo>
                  <a:cubicBezTo>
                    <a:pt x="13276" y="5598"/>
                    <a:pt x="13304" y="5599"/>
                    <a:pt x="13333" y="5599"/>
                  </a:cubicBezTo>
                  <a:cubicBezTo>
                    <a:pt x="13658" y="5599"/>
                    <a:pt x="13963" y="5421"/>
                    <a:pt x="14121" y="5135"/>
                  </a:cubicBezTo>
                  <a:cubicBezTo>
                    <a:pt x="14294" y="4825"/>
                    <a:pt x="14271" y="4445"/>
                    <a:pt x="14064" y="4158"/>
                  </a:cubicBezTo>
                  <a:cubicBezTo>
                    <a:pt x="14039" y="4130"/>
                    <a:pt x="14008" y="4118"/>
                    <a:pt x="13977" y="4118"/>
                  </a:cubicBezTo>
                  <a:cubicBezTo>
                    <a:pt x="13878" y="4118"/>
                    <a:pt x="13775" y="4234"/>
                    <a:pt x="13845" y="4330"/>
                  </a:cubicBezTo>
                  <a:cubicBezTo>
                    <a:pt x="13983" y="4526"/>
                    <a:pt x="13995" y="4779"/>
                    <a:pt x="13880" y="4997"/>
                  </a:cubicBezTo>
                  <a:cubicBezTo>
                    <a:pt x="13769" y="5207"/>
                    <a:pt x="13542" y="5343"/>
                    <a:pt x="13300" y="5343"/>
                  </a:cubicBezTo>
                  <a:cubicBezTo>
                    <a:pt x="13290" y="5343"/>
                    <a:pt x="13280" y="5343"/>
                    <a:pt x="13270" y="5342"/>
                  </a:cubicBezTo>
                  <a:cubicBezTo>
                    <a:pt x="13006" y="5331"/>
                    <a:pt x="12753" y="5181"/>
                    <a:pt x="12615" y="4940"/>
                  </a:cubicBezTo>
                  <a:cubicBezTo>
                    <a:pt x="12477" y="4675"/>
                    <a:pt x="12465" y="4353"/>
                    <a:pt x="12592" y="4077"/>
                  </a:cubicBezTo>
                  <a:cubicBezTo>
                    <a:pt x="12718" y="3801"/>
                    <a:pt x="12960" y="3583"/>
                    <a:pt x="13247" y="3479"/>
                  </a:cubicBezTo>
                  <a:cubicBezTo>
                    <a:pt x="13416" y="3423"/>
                    <a:pt x="13592" y="3394"/>
                    <a:pt x="13769" y="3394"/>
                  </a:cubicBezTo>
                  <a:cubicBezTo>
                    <a:pt x="13917" y="3394"/>
                    <a:pt x="14066" y="3414"/>
                    <a:pt x="14213" y="3456"/>
                  </a:cubicBezTo>
                  <a:cubicBezTo>
                    <a:pt x="14547" y="3560"/>
                    <a:pt x="14869" y="3721"/>
                    <a:pt x="15168" y="3928"/>
                  </a:cubicBezTo>
                  <a:cubicBezTo>
                    <a:pt x="15467" y="4123"/>
                    <a:pt x="15743" y="4353"/>
                    <a:pt x="16007" y="4606"/>
                  </a:cubicBezTo>
                  <a:cubicBezTo>
                    <a:pt x="16433" y="5020"/>
                    <a:pt x="16801" y="5584"/>
                    <a:pt x="17352" y="5825"/>
                  </a:cubicBezTo>
                  <a:cubicBezTo>
                    <a:pt x="17191" y="5917"/>
                    <a:pt x="17042" y="6032"/>
                    <a:pt x="16892" y="6159"/>
                  </a:cubicBezTo>
                  <a:cubicBezTo>
                    <a:pt x="16697" y="6354"/>
                    <a:pt x="16502" y="6561"/>
                    <a:pt x="16318" y="6779"/>
                  </a:cubicBezTo>
                  <a:cubicBezTo>
                    <a:pt x="15950" y="7228"/>
                    <a:pt x="15547" y="7676"/>
                    <a:pt x="14995" y="7895"/>
                  </a:cubicBezTo>
                  <a:cubicBezTo>
                    <a:pt x="14814" y="7973"/>
                    <a:pt x="14623" y="8009"/>
                    <a:pt x="14432" y="8009"/>
                  </a:cubicBezTo>
                  <a:cubicBezTo>
                    <a:pt x="14343" y="8009"/>
                    <a:pt x="14255" y="8001"/>
                    <a:pt x="14167" y="7987"/>
                  </a:cubicBezTo>
                  <a:cubicBezTo>
                    <a:pt x="14386" y="7688"/>
                    <a:pt x="14524" y="7343"/>
                    <a:pt x="14581" y="6975"/>
                  </a:cubicBezTo>
                  <a:cubicBezTo>
                    <a:pt x="14588" y="6912"/>
                    <a:pt x="14535" y="6866"/>
                    <a:pt x="14485" y="6866"/>
                  </a:cubicBezTo>
                  <a:cubicBezTo>
                    <a:pt x="14453" y="6866"/>
                    <a:pt x="14422" y="6884"/>
                    <a:pt x="14409" y="6929"/>
                  </a:cubicBezTo>
                  <a:cubicBezTo>
                    <a:pt x="14259" y="7504"/>
                    <a:pt x="13914" y="8010"/>
                    <a:pt x="13431" y="8366"/>
                  </a:cubicBezTo>
                  <a:cubicBezTo>
                    <a:pt x="13038" y="8643"/>
                    <a:pt x="12561" y="8795"/>
                    <a:pt x="12083" y="8795"/>
                  </a:cubicBezTo>
                  <a:cubicBezTo>
                    <a:pt x="11945" y="8795"/>
                    <a:pt x="11808" y="8783"/>
                    <a:pt x="11672" y="8757"/>
                  </a:cubicBezTo>
                  <a:cubicBezTo>
                    <a:pt x="11361" y="8700"/>
                    <a:pt x="11063" y="8585"/>
                    <a:pt x="10798" y="8424"/>
                  </a:cubicBezTo>
                  <a:cubicBezTo>
                    <a:pt x="10879" y="8067"/>
                    <a:pt x="10856" y="7699"/>
                    <a:pt x="10718" y="7354"/>
                  </a:cubicBezTo>
                  <a:cubicBezTo>
                    <a:pt x="10491" y="6805"/>
                    <a:pt x="9907" y="6481"/>
                    <a:pt x="9336" y="6481"/>
                  </a:cubicBezTo>
                  <a:cubicBezTo>
                    <a:pt x="8952" y="6481"/>
                    <a:pt x="8573" y="6628"/>
                    <a:pt x="8314" y="6952"/>
                  </a:cubicBezTo>
                  <a:cubicBezTo>
                    <a:pt x="8015" y="7297"/>
                    <a:pt x="7946" y="7791"/>
                    <a:pt x="8130" y="8205"/>
                  </a:cubicBezTo>
                  <a:cubicBezTo>
                    <a:pt x="8326" y="8596"/>
                    <a:pt x="8694" y="8872"/>
                    <a:pt x="9119" y="8964"/>
                  </a:cubicBezTo>
                  <a:cubicBezTo>
                    <a:pt x="9203" y="8981"/>
                    <a:pt x="9281" y="8992"/>
                    <a:pt x="9358" y="8992"/>
                  </a:cubicBezTo>
                  <a:cubicBezTo>
                    <a:pt x="9386" y="8992"/>
                    <a:pt x="9413" y="8990"/>
                    <a:pt x="9441" y="8987"/>
                  </a:cubicBezTo>
                  <a:cubicBezTo>
                    <a:pt x="9614" y="8987"/>
                    <a:pt x="9614" y="8746"/>
                    <a:pt x="9441" y="8746"/>
                  </a:cubicBezTo>
                  <a:cubicBezTo>
                    <a:pt x="9073" y="8723"/>
                    <a:pt x="8717" y="8550"/>
                    <a:pt x="8475" y="8263"/>
                  </a:cubicBezTo>
                  <a:cubicBezTo>
                    <a:pt x="8234" y="7952"/>
                    <a:pt x="8222" y="7527"/>
                    <a:pt x="8441" y="7205"/>
                  </a:cubicBezTo>
                  <a:cubicBezTo>
                    <a:pt x="8649" y="6898"/>
                    <a:pt x="8984" y="6719"/>
                    <a:pt x="9345" y="6719"/>
                  </a:cubicBezTo>
                  <a:cubicBezTo>
                    <a:pt x="9403" y="6719"/>
                    <a:pt x="9462" y="6724"/>
                    <a:pt x="9522" y="6733"/>
                  </a:cubicBezTo>
                  <a:cubicBezTo>
                    <a:pt x="9970" y="6791"/>
                    <a:pt x="10350" y="7101"/>
                    <a:pt x="10499" y="7538"/>
                  </a:cubicBezTo>
                  <a:cubicBezTo>
                    <a:pt x="10729" y="8286"/>
                    <a:pt x="10350" y="9125"/>
                    <a:pt x="9717" y="9574"/>
                  </a:cubicBezTo>
                  <a:cubicBezTo>
                    <a:pt x="9363" y="9814"/>
                    <a:pt x="8949" y="9923"/>
                    <a:pt x="8531" y="9923"/>
                  </a:cubicBezTo>
                  <a:cubicBezTo>
                    <a:pt x="8107" y="9923"/>
                    <a:pt x="7678" y="9811"/>
                    <a:pt x="7302" y="9608"/>
                  </a:cubicBezTo>
                  <a:cubicBezTo>
                    <a:pt x="6831" y="9355"/>
                    <a:pt x="6497" y="8941"/>
                    <a:pt x="6095" y="8608"/>
                  </a:cubicBezTo>
                  <a:cubicBezTo>
                    <a:pt x="5819" y="8355"/>
                    <a:pt x="5497" y="8182"/>
                    <a:pt x="5141" y="8090"/>
                  </a:cubicBezTo>
                  <a:cubicBezTo>
                    <a:pt x="5394" y="7895"/>
                    <a:pt x="5589" y="7653"/>
                    <a:pt x="5715" y="7366"/>
                  </a:cubicBezTo>
                  <a:cubicBezTo>
                    <a:pt x="5899" y="6963"/>
                    <a:pt x="5888" y="6504"/>
                    <a:pt x="5681" y="6113"/>
                  </a:cubicBezTo>
                  <a:cubicBezTo>
                    <a:pt x="5485" y="5779"/>
                    <a:pt x="5141" y="5584"/>
                    <a:pt x="4761" y="5584"/>
                  </a:cubicBezTo>
                  <a:cubicBezTo>
                    <a:pt x="4752" y="5583"/>
                    <a:pt x="4742" y="5583"/>
                    <a:pt x="4732" y="5583"/>
                  </a:cubicBezTo>
                  <a:cubicBezTo>
                    <a:pt x="4307" y="5583"/>
                    <a:pt x="3930" y="5834"/>
                    <a:pt x="3784" y="6228"/>
                  </a:cubicBezTo>
                  <a:cubicBezTo>
                    <a:pt x="3623" y="6630"/>
                    <a:pt x="3726" y="7090"/>
                    <a:pt x="4048" y="7389"/>
                  </a:cubicBezTo>
                  <a:cubicBezTo>
                    <a:pt x="4073" y="7409"/>
                    <a:pt x="4100" y="7418"/>
                    <a:pt x="4126" y="7418"/>
                  </a:cubicBezTo>
                  <a:cubicBezTo>
                    <a:pt x="4216" y="7418"/>
                    <a:pt x="4290" y="7309"/>
                    <a:pt x="4209" y="7228"/>
                  </a:cubicBezTo>
                  <a:cubicBezTo>
                    <a:pt x="3991" y="6998"/>
                    <a:pt x="3922" y="6653"/>
                    <a:pt x="4025" y="6354"/>
                  </a:cubicBezTo>
                  <a:cubicBezTo>
                    <a:pt x="4117" y="6055"/>
                    <a:pt x="4393" y="5848"/>
                    <a:pt x="4715" y="5837"/>
                  </a:cubicBezTo>
                  <a:cubicBezTo>
                    <a:pt x="4725" y="5836"/>
                    <a:pt x="4735" y="5836"/>
                    <a:pt x="4745" y="5836"/>
                  </a:cubicBezTo>
                  <a:cubicBezTo>
                    <a:pt x="5056" y="5836"/>
                    <a:pt x="5352" y="6007"/>
                    <a:pt x="5485" y="6297"/>
                  </a:cubicBezTo>
                  <a:cubicBezTo>
                    <a:pt x="5623" y="6630"/>
                    <a:pt x="5612" y="7021"/>
                    <a:pt x="5428" y="7343"/>
                  </a:cubicBezTo>
                  <a:cubicBezTo>
                    <a:pt x="5119" y="7920"/>
                    <a:pt x="4515" y="8266"/>
                    <a:pt x="3864" y="8266"/>
                  </a:cubicBezTo>
                  <a:cubicBezTo>
                    <a:pt x="3788" y="8266"/>
                    <a:pt x="3711" y="8261"/>
                    <a:pt x="3634" y="8251"/>
                  </a:cubicBezTo>
                  <a:cubicBezTo>
                    <a:pt x="2864" y="8159"/>
                    <a:pt x="2185" y="7630"/>
                    <a:pt x="1760" y="7009"/>
                  </a:cubicBezTo>
                  <a:cubicBezTo>
                    <a:pt x="1369" y="6458"/>
                    <a:pt x="1070" y="5779"/>
                    <a:pt x="483" y="5423"/>
                  </a:cubicBezTo>
                  <a:cubicBezTo>
                    <a:pt x="1633" y="4986"/>
                    <a:pt x="2450" y="3882"/>
                    <a:pt x="3680" y="3606"/>
                  </a:cubicBezTo>
                  <a:cubicBezTo>
                    <a:pt x="3827" y="3571"/>
                    <a:pt x="3976" y="3554"/>
                    <a:pt x="4125" y="3554"/>
                  </a:cubicBezTo>
                  <a:cubicBezTo>
                    <a:pt x="4325" y="3554"/>
                    <a:pt x="4524" y="3586"/>
                    <a:pt x="4715" y="3652"/>
                  </a:cubicBezTo>
                  <a:cubicBezTo>
                    <a:pt x="4796" y="3939"/>
                    <a:pt x="4957" y="4192"/>
                    <a:pt x="5175" y="4399"/>
                  </a:cubicBezTo>
                  <a:cubicBezTo>
                    <a:pt x="5200" y="4422"/>
                    <a:pt x="5227" y="4431"/>
                    <a:pt x="5252" y="4431"/>
                  </a:cubicBezTo>
                  <a:cubicBezTo>
                    <a:pt x="5343" y="4431"/>
                    <a:pt x="5417" y="4308"/>
                    <a:pt x="5336" y="4227"/>
                  </a:cubicBezTo>
                  <a:cubicBezTo>
                    <a:pt x="4945" y="3778"/>
                    <a:pt x="4819" y="3169"/>
                    <a:pt x="4991" y="2605"/>
                  </a:cubicBezTo>
                  <a:cubicBezTo>
                    <a:pt x="5175" y="2030"/>
                    <a:pt x="5658" y="1593"/>
                    <a:pt x="6244" y="1444"/>
                  </a:cubicBezTo>
                  <a:cubicBezTo>
                    <a:pt x="6405" y="1398"/>
                    <a:pt x="6578" y="1363"/>
                    <a:pt x="6750" y="1352"/>
                  </a:cubicBezTo>
                  <a:cubicBezTo>
                    <a:pt x="6911" y="1352"/>
                    <a:pt x="7061" y="1352"/>
                    <a:pt x="7210" y="1375"/>
                  </a:cubicBezTo>
                  <a:cubicBezTo>
                    <a:pt x="7187" y="1570"/>
                    <a:pt x="7199" y="1777"/>
                    <a:pt x="7245" y="1984"/>
                  </a:cubicBezTo>
                  <a:cubicBezTo>
                    <a:pt x="7314" y="2341"/>
                    <a:pt x="7486" y="2663"/>
                    <a:pt x="7751" y="2916"/>
                  </a:cubicBezTo>
                  <a:cubicBezTo>
                    <a:pt x="7994" y="3144"/>
                    <a:pt x="8315" y="3260"/>
                    <a:pt x="8632" y="3260"/>
                  </a:cubicBezTo>
                  <a:cubicBezTo>
                    <a:pt x="9034" y="3260"/>
                    <a:pt x="9429" y="3072"/>
                    <a:pt x="9648" y="2686"/>
                  </a:cubicBezTo>
                  <a:cubicBezTo>
                    <a:pt x="9855" y="2352"/>
                    <a:pt x="9809" y="1927"/>
                    <a:pt x="9545" y="1639"/>
                  </a:cubicBezTo>
                  <a:cubicBezTo>
                    <a:pt x="9317" y="1412"/>
                    <a:pt x="8998" y="1318"/>
                    <a:pt x="8680" y="1318"/>
                  </a:cubicBezTo>
                  <a:cubicBezTo>
                    <a:pt x="8532" y="1318"/>
                    <a:pt x="8384" y="1338"/>
                    <a:pt x="8245" y="1375"/>
                  </a:cubicBezTo>
                  <a:cubicBezTo>
                    <a:pt x="8115" y="1418"/>
                    <a:pt x="8159" y="1595"/>
                    <a:pt x="8290" y="1595"/>
                  </a:cubicBezTo>
                  <a:cubicBezTo>
                    <a:pt x="8298" y="1595"/>
                    <a:pt x="8306" y="1595"/>
                    <a:pt x="8314" y="1593"/>
                  </a:cubicBezTo>
                  <a:cubicBezTo>
                    <a:pt x="8424" y="1578"/>
                    <a:pt x="8540" y="1566"/>
                    <a:pt x="8656" y="1566"/>
                  </a:cubicBezTo>
                  <a:cubicBezTo>
                    <a:pt x="8882" y="1566"/>
                    <a:pt x="9109" y="1610"/>
                    <a:pt x="9292" y="1754"/>
                  </a:cubicBezTo>
                  <a:cubicBezTo>
                    <a:pt x="9510" y="1915"/>
                    <a:pt x="9591" y="2214"/>
                    <a:pt x="9487" y="2467"/>
                  </a:cubicBezTo>
                  <a:cubicBezTo>
                    <a:pt x="9352" y="2846"/>
                    <a:pt x="8990" y="3033"/>
                    <a:pt x="8620" y="3033"/>
                  </a:cubicBezTo>
                  <a:cubicBezTo>
                    <a:pt x="8393" y="3033"/>
                    <a:pt x="8164" y="2963"/>
                    <a:pt x="7981" y="2824"/>
                  </a:cubicBezTo>
                  <a:cubicBezTo>
                    <a:pt x="7751" y="2628"/>
                    <a:pt x="7590" y="2364"/>
                    <a:pt x="7509" y="2076"/>
                  </a:cubicBezTo>
                  <a:cubicBezTo>
                    <a:pt x="7406" y="1754"/>
                    <a:pt x="7371" y="1386"/>
                    <a:pt x="7544" y="1076"/>
                  </a:cubicBezTo>
                  <a:cubicBezTo>
                    <a:pt x="7859" y="541"/>
                    <a:pt x="8432" y="216"/>
                    <a:pt x="9046" y="216"/>
                  </a:cubicBezTo>
                  <a:close/>
                  <a:moveTo>
                    <a:pt x="9022" y="1"/>
                  </a:moveTo>
                  <a:cubicBezTo>
                    <a:pt x="8409" y="1"/>
                    <a:pt x="7803" y="333"/>
                    <a:pt x="7440" y="823"/>
                  </a:cubicBezTo>
                  <a:cubicBezTo>
                    <a:pt x="7348" y="938"/>
                    <a:pt x="7279" y="1076"/>
                    <a:pt x="7233" y="1214"/>
                  </a:cubicBezTo>
                  <a:cubicBezTo>
                    <a:pt x="7067" y="1165"/>
                    <a:pt x="6894" y="1142"/>
                    <a:pt x="6721" y="1142"/>
                  </a:cubicBezTo>
                  <a:cubicBezTo>
                    <a:pt x="6572" y="1142"/>
                    <a:pt x="6423" y="1159"/>
                    <a:pt x="6279" y="1191"/>
                  </a:cubicBezTo>
                  <a:cubicBezTo>
                    <a:pt x="5934" y="1260"/>
                    <a:pt x="5612" y="1409"/>
                    <a:pt x="5348" y="1628"/>
                  </a:cubicBezTo>
                  <a:cubicBezTo>
                    <a:pt x="4807" y="2053"/>
                    <a:pt x="4554" y="2743"/>
                    <a:pt x="4658" y="3422"/>
                  </a:cubicBezTo>
                  <a:cubicBezTo>
                    <a:pt x="4658" y="3422"/>
                    <a:pt x="4658" y="3422"/>
                    <a:pt x="4658" y="3433"/>
                  </a:cubicBezTo>
                  <a:cubicBezTo>
                    <a:pt x="4463" y="3354"/>
                    <a:pt x="4254" y="3322"/>
                    <a:pt x="4048" y="3322"/>
                  </a:cubicBezTo>
                  <a:cubicBezTo>
                    <a:pt x="3986" y="3322"/>
                    <a:pt x="3925" y="3325"/>
                    <a:pt x="3864" y="3330"/>
                  </a:cubicBezTo>
                  <a:cubicBezTo>
                    <a:pt x="3519" y="3376"/>
                    <a:pt x="3186" y="3479"/>
                    <a:pt x="2875" y="3629"/>
                  </a:cubicBezTo>
                  <a:cubicBezTo>
                    <a:pt x="2243" y="3928"/>
                    <a:pt x="1725" y="4399"/>
                    <a:pt x="1150" y="4767"/>
                  </a:cubicBezTo>
                  <a:cubicBezTo>
                    <a:pt x="828" y="4986"/>
                    <a:pt x="483" y="5147"/>
                    <a:pt x="115" y="5262"/>
                  </a:cubicBezTo>
                  <a:cubicBezTo>
                    <a:pt x="0" y="5296"/>
                    <a:pt x="0" y="5469"/>
                    <a:pt x="115" y="5503"/>
                  </a:cubicBezTo>
                  <a:cubicBezTo>
                    <a:pt x="495" y="5607"/>
                    <a:pt x="759" y="5894"/>
                    <a:pt x="978" y="6216"/>
                  </a:cubicBezTo>
                  <a:cubicBezTo>
                    <a:pt x="1185" y="6527"/>
                    <a:pt x="1369" y="6894"/>
                    <a:pt x="1610" y="7216"/>
                  </a:cubicBezTo>
                  <a:cubicBezTo>
                    <a:pt x="2105" y="7906"/>
                    <a:pt x="2875" y="8470"/>
                    <a:pt x="3749" y="8527"/>
                  </a:cubicBezTo>
                  <a:cubicBezTo>
                    <a:pt x="3790" y="8530"/>
                    <a:pt x="3830" y="8531"/>
                    <a:pt x="3870" y="8531"/>
                  </a:cubicBezTo>
                  <a:cubicBezTo>
                    <a:pt x="4230" y="8531"/>
                    <a:pt x="4576" y="8439"/>
                    <a:pt x="4876" y="8263"/>
                  </a:cubicBezTo>
                  <a:cubicBezTo>
                    <a:pt x="5325" y="8343"/>
                    <a:pt x="5727" y="8562"/>
                    <a:pt x="6049" y="8884"/>
                  </a:cubicBezTo>
                  <a:cubicBezTo>
                    <a:pt x="6428" y="9240"/>
                    <a:pt x="6773" y="9631"/>
                    <a:pt x="7245" y="9861"/>
                  </a:cubicBezTo>
                  <a:cubicBezTo>
                    <a:pt x="7645" y="10064"/>
                    <a:pt x="8098" y="10178"/>
                    <a:pt x="8546" y="10178"/>
                  </a:cubicBezTo>
                  <a:cubicBezTo>
                    <a:pt x="9037" y="10178"/>
                    <a:pt x="9521" y="10041"/>
                    <a:pt x="9924" y="9735"/>
                  </a:cubicBezTo>
                  <a:cubicBezTo>
                    <a:pt x="10292" y="9459"/>
                    <a:pt x="10568" y="9068"/>
                    <a:pt x="10729" y="8631"/>
                  </a:cubicBezTo>
                  <a:cubicBezTo>
                    <a:pt x="11138" y="8898"/>
                    <a:pt x="11616" y="9034"/>
                    <a:pt x="12099" y="9034"/>
                  </a:cubicBezTo>
                  <a:cubicBezTo>
                    <a:pt x="12241" y="9034"/>
                    <a:pt x="12382" y="9022"/>
                    <a:pt x="12523" y="8999"/>
                  </a:cubicBezTo>
                  <a:cubicBezTo>
                    <a:pt x="13109" y="8895"/>
                    <a:pt x="13650" y="8596"/>
                    <a:pt x="14029" y="8136"/>
                  </a:cubicBezTo>
                  <a:cubicBezTo>
                    <a:pt x="14187" y="8201"/>
                    <a:pt x="14348" y="8229"/>
                    <a:pt x="14508" y="8229"/>
                  </a:cubicBezTo>
                  <a:cubicBezTo>
                    <a:pt x="14917" y="8229"/>
                    <a:pt x="15320" y="8043"/>
                    <a:pt x="15651" y="7803"/>
                  </a:cubicBezTo>
                  <a:cubicBezTo>
                    <a:pt x="16145" y="7435"/>
                    <a:pt x="16490" y="6929"/>
                    <a:pt x="16904" y="6492"/>
                  </a:cubicBezTo>
                  <a:cubicBezTo>
                    <a:pt x="17122" y="6262"/>
                    <a:pt x="17387" y="6009"/>
                    <a:pt x="17686" y="5906"/>
                  </a:cubicBezTo>
                  <a:cubicBezTo>
                    <a:pt x="17812" y="5871"/>
                    <a:pt x="17824" y="5687"/>
                    <a:pt x="17697" y="5653"/>
                  </a:cubicBezTo>
                  <a:cubicBezTo>
                    <a:pt x="17375" y="5561"/>
                    <a:pt x="17088" y="5377"/>
                    <a:pt x="16869" y="5124"/>
                  </a:cubicBezTo>
                  <a:cubicBezTo>
                    <a:pt x="16605" y="4859"/>
                    <a:pt x="16375" y="4572"/>
                    <a:pt x="16099" y="4319"/>
                  </a:cubicBezTo>
                  <a:cubicBezTo>
                    <a:pt x="15812" y="4043"/>
                    <a:pt x="15478" y="3790"/>
                    <a:pt x="15133" y="3583"/>
                  </a:cubicBezTo>
                  <a:cubicBezTo>
                    <a:pt x="14788" y="3353"/>
                    <a:pt x="14409" y="3203"/>
                    <a:pt x="14006" y="3134"/>
                  </a:cubicBezTo>
                  <a:cubicBezTo>
                    <a:pt x="13924" y="3124"/>
                    <a:pt x="13841" y="3118"/>
                    <a:pt x="13759" y="3118"/>
                  </a:cubicBezTo>
                  <a:cubicBezTo>
                    <a:pt x="13659" y="3118"/>
                    <a:pt x="13561" y="3127"/>
                    <a:pt x="13466" y="3146"/>
                  </a:cubicBezTo>
                  <a:cubicBezTo>
                    <a:pt x="13454" y="3065"/>
                    <a:pt x="13431" y="2973"/>
                    <a:pt x="13408" y="2893"/>
                  </a:cubicBezTo>
                  <a:cubicBezTo>
                    <a:pt x="13374" y="2766"/>
                    <a:pt x="13328" y="2640"/>
                    <a:pt x="13259" y="2525"/>
                  </a:cubicBezTo>
                  <a:cubicBezTo>
                    <a:pt x="13155" y="2295"/>
                    <a:pt x="12994" y="2076"/>
                    <a:pt x="12810" y="1892"/>
                  </a:cubicBezTo>
                  <a:cubicBezTo>
                    <a:pt x="12431" y="1501"/>
                    <a:pt x="11913" y="1260"/>
                    <a:pt x="11361" y="1214"/>
                  </a:cubicBezTo>
                  <a:cubicBezTo>
                    <a:pt x="11288" y="1205"/>
                    <a:pt x="11214" y="1201"/>
                    <a:pt x="11139" y="1201"/>
                  </a:cubicBezTo>
                  <a:cubicBezTo>
                    <a:pt x="10922" y="1201"/>
                    <a:pt x="10702" y="1237"/>
                    <a:pt x="10488" y="1306"/>
                  </a:cubicBezTo>
                  <a:cubicBezTo>
                    <a:pt x="10488" y="1111"/>
                    <a:pt x="10442" y="927"/>
                    <a:pt x="10350" y="754"/>
                  </a:cubicBezTo>
                  <a:cubicBezTo>
                    <a:pt x="10166" y="421"/>
                    <a:pt x="9867" y="179"/>
                    <a:pt x="9510" y="76"/>
                  </a:cubicBezTo>
                  <a:cubicBezTo>
                    <a:pt x="9350" y="25"/>
                    <a:pt x="9186" y="1"/>
                    <a:pt x="90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16"/>
            <p:cNvSpPr/>
            <p:nvPr/>
          </p:nvSpPr>
          <p:spPr>
            <a:xfrm>
              <a:off x="319102" y="1028090"/>
              <a:ext cx="463862" cy="263004"/>
            </a:xfrm>
            <a:custGeom>
              <a:rect b="b" l="l" r="r" t="t"/>
              <a:pathLst>
                <a:path extrusionOk="0" h="2882" w="5083">
                  <a:moveTo>
                    <a:pt x="81" y="1"/>
                  </a:moveTo>
                  <a:lnTo>
                    <a:pt x="0" y="35"/>
                  </a:lnTo>
                  <a:cubicBezTo>
                    <a:pt x="575" y="403"/>
                    <a:pt x="874" y="1070"/>
                    <a:pt x="1265" y="1633"/>
                  </a:cubicBezTo>
                  <a:cubicBezTo>
                    <a:pt x="1702" y="2254"/>
                    <a:pt x="2381" y="2783"/>
                    <a:pt x="3151" y="2864"/>
                  </a:cubicBezTo>
                  <a:cubicBezTo>
                    <a:pt x="3233" y="2875"/>
                    <a:pt x="3314" y="2881"/>
                    <a:pt x="3394" y="2881"/>
                  </a:cubicBezTo>
                  <a:cubicBezTo>
                    <a:pt x="4029" y="2881"/>
                    <a:pt x="4617" y="2528"/>
                    <a:pt x="4933" y="1967"/>
                  </a:cubicBezTo>
                  <a:cubicBezTo>
                    <a:pt x="5025" y="1806"/>
                    <a:pt x="5071" y="1622"/>
                    <a:pt x="5083" y="1438"/>
                  </a:cubicBezTo>
                  <a:lnTo>
                    <a:pt x="5083" y="1438"/>
                  </a:lnTo>
                  <a:cubicBezTo>
                    <a:pt x="4853" y="1852"/>
                    <a:pt x="4462" y="2162"/>
                    <a:pt x="4002" y="2289"/>
                  </a:cubicBezTo>
                  <a:cubicBezTo>
                    <a:pt x="3856" y="2326"/>
                    <a:pt x="3707" y="2344"/>
                    <a:pt x="3561" y="2344"/>
                  </a:cubicBezTo>
                  <a:cubicBezTo>
                    <a:pt x="3155" y="2344"/>
                    <a:pt x="2759" y="2206"/>
                    <a:pt x="2438" y="1944"/>
                  </a:cubicBezTo>
                  <a:cubicBezTo>
                    <a:pt x="2231" y="1760"/>
                    <a:pt x="2036" y="1553"/>
                    <a:pt x="1875" y="1323"/>
                  </a:cubicBezTo>
                  <a:cubicBezTo>
                    <a:pt x="1587" y="932"/>
                    <a:pt x="1231" y="587"/>
                    <a:pt x="817" y="311"/>
                  </a:cubicBezTo>
                  <a:cubicBezTo>
                    <a:pt x="587" y="173"/>
                    <a:pt x="334" y="70"/>
                    <a:pt x="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16"/>
            <p:cNvSpPr/>
            <p:nvPr/>
          </p:nvSpPr>
          <p:spPr>
            <a:xfrm>
              <a:off x="1260424" y="1232689"/>
              <a:ext cx="285453" cy="107593"/>
            </a:xfrm>
            <a:custGeom>
              <a:rect b="b" l="l" r="r" t="t"/>
              <a:pathLst>
                <a:path extrusionOk="0" h="1179" w="3128">
                  <a:moveTo>
                    <a:pt x="0" y="1"/>
                  </a:moveTo>
                  <a:lnTo>
                    <a:pt x="0" y="1"/>
                  </a:lnTo>
                  <a:cubicBezTo>
                    <a:pt x="58" y="265"/>
                    <a:pt x="58" y="541"/>
                    <a:pt x="0" y="806"/>
                  </a:cubicBezTo>
                  <a:cubicBezTo>
                    <a:pt x="265" y="967"/>
                    <a:pt x="563" y="1082"/>
                    <a:pt x="874" y="1139"/>
                  </a:cubicBezTo>
                  <a:cubicBezTo>
                    <a:pt x="1017" y="1166"/>
                    <a:pt x="1160" y="1179"/>
                    <a:pt x="1302" y="1179"/>
                  </a:cubicBezTo>
                  <a:cubicBezTo>
                    <a:pt x="1779" y="1179"/>
                    <a:pt x="2246" y="1032"/>
                    <a:pt x="2645" y="748"/>
                  </a:cubicBezTo>
                  <a:cubicBezTo>
                    <a:pt x="2817" y="610"/>
                    <a:pt x="2990" y="461"/>
                    <a:pt x="3128" y="277"/>
                  </a:cubicBezTo>
                  <a:lnTo>
                    <a:pt x="3128" y="277"/>
                  </a:lnTo>
                  <a:cubicBezTo>
                    <a:pt x="2723" y="540"/>
                    <a:pt x="2246" y="688"/>
                    <a:pt x="1761" y="688"/>
                  </a:cubicBezTo>
                  <a:cubicBezTo>
                    <a:pt x="1696" y="688"/>
                    <a:pt x="1630" y="685"/>
                    <a:pt x="1564" y="679"/>
                  </a:cubicBezTo>
                  <a:cubicBezTo>
                    <a:pt x="989" y="645"/>
                    <a:pt x="368" y="426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16"/>
            <p:cNvSpPr/>
            <p:nvPr/>
          </p:nvSpPr>
          <p:spPr>
            <a:xfrm>
              <a:off x="744089" y="1115241"/>
              <a:ext cx="478646" cy="327706"/>
            </a:xfrm>
            <a:custGeom>
              <a:rect b="b" l="l" r="r" t="t"/>
              <a:pathLst>
                <a:path extrusionOk="0" h="3591" w="5245">
                  <a:moveTo>
                    <a:pt x="633" y="0"/>
                  </a:moveTo>
                  <a:cubicBezTo>
                    <a:pt x="736" y="333"/>
                    <a:pt x="713" y="701"/>
                    <a:pt x="575" y="1023"/>
                  </a:cubicBezTo>
                  <a:cubicBezTo>
                    <a:pt x="437" y="1311"/>
                    <a:pt x="242" y="1564"/>
                    <a:pt x="1" y="1748"/>
                  </a:cubicBezTo>
                  <a:cubicBezTo>
                    <a:pt x="345" y="1840"/>
                    <a:pt x="679" y="2012"/>
                    <a:pt x="955" y="2265"/>
                  </a:cubicBezTo>
                  <a:cubicBezTo>
                    <a:pt x="1357" y="2610"/>
                    <a:pt x="1691" y="3013"/>
                    <a:pt x="2162" y="3266"/>
                  </a:cubicBezTo>
                  <a:cubicBezTo>
                    <a:pt x="2535" y="3475"/>
                    <a:pt x="2967" y="3591"/>
                    <a:pt x="3395" y="3591"/>
                  </a:cubicBezTo>
                  <a:cubicBezTo>
                    <a:pt x="3812" y="3591"/>
                    <a:pt x="4225" y="3481"/>
                    <a:pt x="4577" y="3243"/>
                  </a:cubicBezTo>
                  <a:cubicBezTo>
                    <a:pt x="4865" y="3036"/>
                    <a:pt x="5095" y="2760"/>
                    <a:pt x="5244" y="2438"/>
                  </a:cubicBezTo>
                  <a:lnTo>
                    <a:pt x="5244" y="2438"/>
                  </a:lnTo>
                  <a:cubicBezTo>
                    <a:pt x="5164" y="2610"/>
                    <a:pt x="4842" y="2771"/>
                    <a:pt x="4669" y="2840"/>
                  </a:cubicBezTo>
                  <a:cubicBezTo>
                    <a:pt x="4439" y="2921"/>
                    <a:pt x="4198" y="2978"/>
                    <a:pt x="3956" y="3001"/>
                  </a:cubicBezTo>
                  <a:cubicBezTo>
                    <a:pt x="3868" y="3012"/>
                    <a:pt x="3779" y="3017"/>
                    <a:pt x="3691" y="3017"/>
                  </a:cubicBezTo>
                  <a:cubicBezTo>
                    <a:pt x="3298" y="3017"/>
                    <a:pt x="2912" y="2915"/>
                    <a:pt x="2565" y="2737"/>
                  </a:cubicBezTo>
                  <a:cubicBezTo>
                    <a:pt x="2139" y="2484"/>
                    <a:pt x="1783" y="2139"/>
                    <a:pt x="1530" y="1725"/>
                  </a:cubicBezTo>
                  <a:cubicBezTo>
                    <a:pt x="1185" y="1173"/>
                    <a:pt x="1012" y="529"/>
                    <a:pt x="6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16"/>
            <p:cNvSpPr/>
            <p:nvPr/>
          </p:nvSpPr>
          <p:spPr>
            <a:xfrm>
              <a:off x="1566776" y="1156124"/>
              <a:ext cx="197390" cy="113068"/>
            </a:xfrm>
            <a:custGeom>
              <a:rect b="b" l="l" r="r" t="t"/>
              <a:pathLst>
                <a:path extrusionOk="0" h="1239" w="2163">
                  <a:moveTo>
                    <a:pt x="2163" y="0"/>
                  </a:moveTo>
                  <a:lnTo>
                    <a:pt x="2163" y="0"/>
                  </a:lnTo>
                  <a:cubicBezTo>
                    <a:pt x="1898" y="207"/>
                    <a:pt x="1611" y="391"/>
                    <a:pt x="1323" y="564"/>
                  </a:cubicBezTo>
                  <a:cubicBezTo>
                    <a:pt x="1151" y="679"/>
                    <a:pt x="955" y="759"/>
                    <a:pt x="748" y="805"/>
                  </a:cubicBezTo>
                  <a:cubicBezTo>
                    <a:pt x="690" y="818"/>
                    <a:pt x="631" y="824"/>
                    <a:pt x="571" y="824"/>
                  </a:cubicBezTo>
                  <a:cubicBezTo>
                    <a:pt x="465" y="824"/>
                    <a:pt x="357" y="804"/>
                    <a:pt x="254" y="759"/>
                  </a:cubicBezTo>
                  <a:cubicBezTo>
                    <a:pt x="185" y="920"/>
                    <a:pt x="104" y="1070"/>
                    <a:pt x="1" y="1208"/>
                  </a:cubicBezTo>
                  <a:cubicBezTo>
                    <a:pt x="97" y="1228"/>
                    <a:pt x="194" y="1238"/>
                    <a:pt x="292" y="1238"/>
                  </a:cubicBezTo>
                  <a:cubicBezTo>
                    <a:pt x="474" y="1238"/>
                    <a:pt x="656" y="1202"/>
                    <a:pt x="829" y="1127"/>
                  </a:cubicBezTo>
                  <a:cubicBezTo>
                    <a:pt x="1392" y="897"/>
                    <a:pt x="1783" y="449"/>
                    <a:pt x="2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16"/>
            <p:cNvSpPr/>
            <p:nvPr/>
          </p:nvSpPr>
          <p:spPr>
            <a:xfrm>
              <a:off x="469130" y="911006"/>
              <a:ext cx="215276" cy="80489"/>
            </a:xfrm>
            <a:custGeom>
              <a:rect b="b" l="l" r="r" t="t"/>
              <a:pathLst>
                <a:path extrusionOk="0" h="882" w="2359">
                  <a:moveTo>
                    <a:pt x="1969" y="1"/>
                  </a:moveTo>
                  <a:cubicBezTo>
                    <a:pt x="1632" y="1"/>
                    <a:pt x="1162" y="221"/>
                    <a:pt x="990" y="318"/>
                  </a:cubicBezTo>
                  <a:cubicBezTo>
                    <a:pt x="656" y="502"/>
                    <a:pt x="346" y="720"/>
                    <a:pt x="1" y="881"/>
                  </a:cubicBezTo>
                  <a:cubicBezTo>
                    <a:pt x="288" y="847"/>
                    <a:pt x="587" y="824"/>
                    <a:pt x="886" y="812"/>
                  </a:cubicBezTo>
                  <a:cubicBezTo>
                    <a:pt x="1041" y="824"/>
                    <a:pt x="1197" y="829"/>
                    <a:pt x="1352" y="829"/>
                  </a:cubicBezTo>
                  <a:cubicBezTo>
                    <a:pt x="1507" y="829"/>
                    <a:pt x="1662" y="824"/>
                    <a:pt x="1818" y="812"/>
                  </a:cubicBezTo>
                  <a:cubicBezTo>
                    <a:pt x="1933" y="789"/>
                    <a:pt x="2048" y="755"/>
                    <a:pt x="2151" y="686"/>
                  </a:cubicBezTo>
                  <a:cubicBezTo>
                    <a:pt x="2255" y="628"/>
                    <a:pt x="2324" y="525"/>
                    <a:pt x="2335" y="398"/>
                  </a:cubicBezTo>
                  <a:cubicBezTo>
                    <a:pt x="2358" y="99"/>
                    <a:pt x="2193" y="1"/>
                    <a:pt x="19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16"/>
            <p:cNvSpPr/>
            <p:nvPr/>
          </p:nvSpPr>
          <p:spPr>
            <a:xfrm>
              <a:off x="1229944" y="729678"/>
              <a:ext cx="195291" cy="81675"/>
            </a:xfrm>
            <a:custGeom>
              <a:rect b="b" l="l" r="r" t="t"/>
              <a:pathLst>
                <a:path extrusionOk="0" h="895" w="2140">
                  <a:moveTo>
                    <a:pt x="711" y="1"/>
                  </a:moveTo>
                  <a:cubicBezTo>
                    <a:pt x="597" y="1"/>
                    <a:pt x="483" y="16"/>
                    <a:pt x="369" y="51"/>
                  </a:cubicBezTo>
                  <a:cubicBezTo>
                    <a:pt x="219" y="108"/>
                    <a:pt x="104" y="212"/>
                    <a:pt x="58" y="361"/>
                  </a:cubicBezTo>
                  <a:cubicBezTo>
                    <a:pt x="1" y="511"/>
                    <a:pt x="58" y="672"/>
                    <a:pt x="185" y="764"/>
                  </a:cubicBezTo>
                  <a:cubicBezTo>
                    <a:pt x="242" y="798"/>
                    <a:pt x="300" y="810"/>
                    <a:pt x="369" y="821"/>
                  </a:cubicBezTo>
                  <a:cubicBezTo>
                    <a:pt x="587" y="821"/>
                    <a:pt x="805" y="810"/>
                    <a:pt x="1024" y="775"/>
                  </a:cubicBezTo>
                  <a:cubicBezTo>
                    <a:pt x="1057" y="774"/>
                    <a:pt x="1090" y="773"/>
                    <a:pt x="1124" y="773"/>
                  </a:cubicBezTo>
                  <a:cubicBezTo>
                    <a:pt x="1357" y="773"/>
                    <a:pt x="1596" y="808"/>
                    <a:pt x="1817" y="879"/>
                  </a:cubicBezTo>
                  <a:cubicBezTo>
                    <a:pt x="1867" y="889"/>
                    <a:pt x="1911" y="895"/>
                    <a:pt x="1949" y="895"/>
                  </a:cubicBezTo>
                  <a:cubicBezTo>
                    <a:pt x="2081" y="895"/>
                    <a:pt x="2139" y="827"/>
                    <a:pt x="2059" y="649"/>
                  </a:cubicBezTo>
                  <a:cubicBezTo>
                    <a:pt x="1886" y="235"/>
                    <a:pt x="1208" y="39"/>
                    <a:pt x="817" y="5"/>
                  </a:cubicBezTo>
                  <a:cubicBezTo>
                    <a:pt x="782" y="2"/>
                    <a:pt x="746" y="1"/>
                    <a:pt x="7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16"/>
            <p:cNvSpPr/>
            <p:nvPr/>
          </p:nvSpPr>
          <p:spPr>
            <a:xfrm>
              <a:off x="764074" y="727944"/>
              <a:ext cx="96915" cy="152126"/>
            </a:xfrm>
            <a:custGeom>
              <a:rect b="b" l="l" r="r" t="t"/>
              <a:pathLst>
                <a:path extrusionOk="0" h="1667" w="1062">
                  <a:moveTo>
                    <a:pt x="775" y="0"/>
                  </a:moveTo>
                  <a:cubicBezTo>
                    <a:pt x="748" y="0"/>
                    <a:pt x="720" y="4"/>
                    <a:pt x="690" y="12"/>
                  </a:cubicBezTo>
                  <a:cubicBezTo>
                    <a:pt x="425" y="116"/>
                    <a:pt x="218" y="323"/>
                    <a:pt x="126" y="587"/>
                  </a:cubicBezTo>
                  <a:cubicBezTo>
                    <a:pt x="57" y="737"/>
                    <a:pt x="23" y="898"/>
                    <a:pt x="12" y="1070"/>
                  </a:cubicBezTo>
                  <a:cubicBezTo>
                    <a:pt x="0" y="1185"/>
                    <a:pt x="23" y="1312"/>
                    <a:pt x="57" y="1427"/>
                  </a:cubicBezTo>
                  <a:cubicBezTo>
                    <a:pt x="103" y="1530"/>
                    <a:pt x="195" y="1622"/>
                    <a:pt x="322" y="1657"/>
                  </a:cubicBezTo>
                  <a:cubicBezTo>
                    <a:pt x="345" y="1664"/>
                    <a:pt x="368" y="1667"/>
                    <a:pt x="391" y="1667"/>
                  </a:cubicBezTo>
                  <a:cubicBezTo>
                    <a:pt x="484" y="1667"/>
                    <a:pt x="575" y="1613"/>
                    <a:pt x="621" y="1530"/>
                  </a:cubicBezTo>
                  <a:cubicBezTo>
                    <a:pt x="655" y="1450"/>
                    <a:pt x="667" y="1369"/>
                    <a:pt x="644" y="1277"/>
                  </a:cubicBezTo>
                  <a:cubicBezTo>
                    <a:pt x="621" y="1036"/>
                    <a:pt x="598" y="748"/>
                    <a:pt x="770" y="564"/>
                  </a:cubicBezTo>
                  <a:cubicBezTo>
                    <a:pt x="816" y="507"/>
                    <a:pt x="874" y="461"/>
                    <a:pt x="920" y="403"/>
                  </a:cubicBezTo>
                  <a:cubicBezTo>
                    <a:pt x="1062" y="211"/>
                    <a:pt x="971" y="0"/>
                    <a:pt x="7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16"/>
            <p:cNvSpPr/>
            <p:nvPr/>
          </p:nvSpPr>
          <p:spPr>
            <a:xfrm>
              <a:off x="1607659" y="933273"/>
              <a:ext cx="152309" cy="109600"/>
            </a:xfrm>
            <a:custGeom>
              <a:rect b="b" l="l" r="r" t="t"/>
              <a:pathLst>
                <a:path extrusionOk="0" h="1201" w="1669">
                  <a:moveTo>
                    <a:pt x="312" y="0"/>
                  </a:moveTo>
                  <a:cubicBezTo>
                    <a:pt x="41" y="0"/>
                    <a:pt x="0" y="489"/>
                    <a:pt x="289" y="672"/>
                  </a:cubicBezTo>
                  <a:cubicBezTo>
                    <a:pt x="415" y="752"/>
                    <a:pt x="553" y="798"/>
                    <a:pt x="691" y="833"/>
                  </a:cubicBezTo>
                  <a:cubicBezTo>
                    <a:pt x="944" y="902"/>
                    <a:pt x="1186" y="1005"/>
                    <a:pt x="1416" y="1143"/>
                  </a:cubicBezTo>
                  <a:cubicBezTo>
                    <a:pt x="1450" y="1166"/>
                    <a:pt x="1485" y="1189"/>
                    <a:pt x="1519" y="1201"/>
                  </a:cubicBezTo>
                  <a:cubicBezTo>
                    <a:pt x="1565" y="1201"/>
                    <a:pt x="1611" y="1189"/>
                    <a:pt x="1634" y="1155"/>
                  </a:cubicBezTo>
                  <a:cubicBezTo>
                    <a:pt x="1669" y="1097"/>
                    <a:pt x="1611" y="1028"/>
                    <a:pt x="1554" y="982"/>
                  </a:cubicBezTo>
                  <a:cubicBezTo>
                    <a:pt x="1358" y="833"/>
                    <a:pt x="1174" y="683"/>
                    <a:pt x="990" y="522"/>
                  </a:cubicBezTo>
                  <a:cubicBezTo>
                    <a:pt x="829" y="350"/>
                    <a:pt x="668" y="200"/>
                    <a:pt x="496" y="62"/>
                  </a:cubicBezTo>
                  <a:cubicBezTo>
                    <a:pt x="426" y="19"/>
                    <a:pt x="365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17" name="Google Shape;417;p16"/>
          <p:cNvSpPr/>
          <p:nvPr/>
        </p:nvSpPr>
        <p:spPr>
          <a:xfrm flipH="1" rot="627678">
            <a:off x="8048308" y="1793171"/>
            <a:ext cx="1317249" cy="940206"/>
          </a:xfrm>
          <a:custGeom>
            <a:rect b="b" l="l" r="r" t="t"/>
            <a:pathLst>
              <a:path extrusionOk="0" h="201433" w="282212">
                <a:moveTo>
                  <a:pt x="206851" y="13612"/>
                </a:moveTo>
                <a:cubicBezTo>
                  <a:pt x="207225" y="13612"/>
                  <a:pt x="207642" y="13750"/>
                  <a:pt x="208120" y="14091"/>
                </a:cubicBezTo>
                <a:cubicBezTo>
                  <a:pt x="209604" y="15233"/>
                  <a:pt x="209033" y="16603"/>
                  <a:pt x="208234" y="17859"/>
                </a:cubicBezTo>
                <a:cubicBezTo>
                  <a:pt x="203896" y="24594"/>
                  <a:pt x="199444" y="31330"/>
                  <a:pt x="195105" y="38065"/>
                </a:cubicBezTo>
                <a:cubicBezTo>
                  <a:pt x="194631" y="38824"/>
                  <a:pt x="194078" y="39662"/>
                  <a:pt x="193119" y="39662"/>
                </a:cubicBezTo>
                <a:cubicBezTo>
                  <a:pt x="192924" y="39662"/>
                  <a:pt x="192712" y="39627"/>
                  <a:pt x="192480" y="39549"/>
                </a:cubicBezTo>
                <a:cubicBezTo>
                  <a:pt x="191110" y="39093"/>
                  <a:pt x="190881" y="37951"/>
                  <a:pt x="190881" y="36695"/>
                </a:cubicBezTo>
                <a:cubicBezTo>
                  <a:pt x="191110" y="33956"/>
                  <a:pt x="191909" y="31330"/>
                  <a:pt x="193279" y="28932"/>
                </a:cubicBezTo>
                <a:cubicBezTo>
                  <a:pt x="196247" y="23681"/>
                  <a:pt x="200129" y="19000"/>
                  <a:pt x="204695" y="15004"/>
                </a:cubicBezTo>
                <a:cubicBezTo>
                  <a:pt x="205335" y="14364"/>
                  <a:pt x="205975" y="13612"/>
                  <a:pt x="206851" y="13612"/>
                </a:cubicBezTo>
                <a:close/>
                <a:moveTo>
                  <a:pt x="249961" y="43745"/>
                </a:moveTo>
                <a:cubicBezTo>
                  <a:pt x="252339" y="43745"/>
                  <a:pt x="254718" y="43983"/>
                  <a:pt x="257096" y="44458"/>
                </a:cubicBezTo>
                <a:cubicBezTo>
                  <a:pt x="258580" y="44801"/>
                  <a:pt x="260064" y="44915"/>
                  <a:pt x="259950" y="46742"/>
                </a:cubicBezTo>
                <a:cubicBezTo>
                  <a:pt x="259836" y="48683"/>
                  <a:pt x="258352" y="48797"/>
                  <a:pt x="256868" y="49025"/>
                </a:cubicBezTo>
                <a:cubicBezTo>
                  <a:pt x="245565" y="50623"/>
                  <a:pt x="234378" y="52222"/>
                  <a:pt x="223075" y="53820"/>
                </a:cubicBezTo>
                <a:cubicBezTo>
                  <a:pt x="219080" y="54391"/>
                  <a:pt x="215084" y="54847"/>
                  <a:pt x="211202" y="55418"/>
                </a:cubicBezTo>
                <a:cubicBezTo>
                  <a:pt x="210589" y="55506"/>
                  <a:pt x="209959" y="55627"/>
                  <a:pt x="209383" y="55627"/>
                </a:cubicBezTo>
                <a:cubicBezTo>
                  <a:pt x="208458" y="55627"/>
                  <a:pt x="207673" y="55314"/>
                  <a:pt x="207321" y="54048"/>
                </a:cubicBezTo>
                <a:cubicBezTo>
                  <a:pt x="206864" y="51993"/>
                  <a:pt x="208577" y="51537"/>
                  <a:pt x="210061" y="50852"/>
                </a:cubicBezTo>
                <a:cubicBezTo>
                  <a:pt x="216911" y="47769"/>
                  <a:pt x="224217" y="46399"/>
                  <a:pt x="231638" y="45372"/>
                </a:cubicBezTo>
                <a:cubicBezTo>
                  <a:pt x="237232" y="44344"/>
                  <a:pt x="242826" y="43774"/>
                  <a:pt x="248534" y="43774"/>
                </a:cubicBezTo>
                <a:cubicBezTo>
                  <a:pt x="249009" y="43754"/>
                  <a:pt x="249485" y="43745"/>
                  <a:pt x="249961" y="43745"/>
                </a:cubicBezTo>
                <a:close/>
                <a:moveTo>
                  <a:pt x="271307" y="49451"/>
                </a:moveTo>
                <a:cubicBezTo>
                  <a:pt x="272263" y="49451"/>
                  <a:pt x="273094" y="49802"/>
                  <a:pt x="273307" y="51080"/>
                </a:cubicBezTo>
                <a:cubicBezTo>
                  <a:pt x="273764" y="53135"/>
                  <a:pt x="272051" y="53592"/>
                  <a:pt x="270567" y="54162"/>
                </a:cubicBezTo>
                <a:cubicBezTo>
                  <a:pt x="258283" y="58964"/>
                  <a:pt x="245124" y="61472"/>
                  <a:pt x="231946" y="61472"/>
                </a:cubicBezTo>
                <a:cubicBezTo>
                  <a:pt x="231653" y="61472"/>
                  <a:pt x="231360" y="61471"/>
                  <a:pt x="231067" y="61469"/>
                </a:cubicBezTo>
                <a:cubicBezTo>
                  <a:pt x="228213" y="61583"/>
                  <a:pt x="225359" y="61583"/>
                  <a:pt x="222505" y="61583"/>
                </a:cubicBezTo>
                <a:cubicBezTo>
                  <a:pt x="222442" y="61587"/>
                  <a:pt x="222380" y="61590"/>
                  <a:pt x="222318" y="61590"/>
                </a:cubicBezTo>
                <a:cubicBezTo>
                  <a:pt x="220801" y="61590"/>
                  <a:pt x="219541" y="60265"/>
                  <a:pt x="219650" y="58729"/>
                </a:cubicBezTo>
                <a:cubicBezTo>
                  <a:pt x="219536" y="56674"/>
                  <a:pt x="220564" y="56103"/>
                  <a:pt x="222390" y="55875"/>
                </a:cubicBezTo>
                <a:cubicBezTo>
                  <a:pt x="238145" y="53820"/>
                  <a:pt x="253899" y="51651"/>
                  <a:pt x="269540" y="49710"/>
                </a:cubicBezTo>
                <a:cubicBezTo>
                  <a:pt x="270101" y="49581"/>
                  <a:pt x="270727" y="49451"/>
                  <a:pt x="271307" y="49451"/>
                </a:cubicBezTo>
                <a:close/>
                <a:moveTo>
                  <a:pt x="140171" y="26412"/>
                </a:moveTo>
                <a:cubicBezTo>
                  <a:pt x="140465" y="26412"/>
                  <a:pt x="140776" y="26484"/>
                  <a:pt x="141106" y="26649"/>
                </a:cubicBezTo>
                <a:cubicBezTo>
                  <a:pt x="142590" y="27448"/>
                  <a:pt x="142362" y="28932"/>
                  <a:pt x="142020" y="30188"/>
                </a:cubicBezTo>
                <a:cubicBezTo>
                  <a:pt x="138252" y="43203"/>
                  <a:pt x="134599" y="56331"/>
                  <a:pt x="130946" y="69460"/>
                </a:cubicBezTo>
                <a:cubicBezTo>
                  <a:pt x="130603" y="70602"/>
                  <a:pt x="130147" y="71972"/>
                  <a:pt x="128777" y="71972"/>
                </a:cubicBezTo>
                <a:cubicBezTo>
                  <a:pt x="128687" y="71978"/>
                  <a:pt x="128597" y="71981"/>
                  <a:pt x="128507" y="71981"/>
                </a:cubicBezTo>
                <a:cubicBezTo>
                  <a:pt x="127013" y="71981"/>
                  <a:pt x="125656" y="71095"/>
                  <a:pt x="125009" y="69803"/>
                </a:cubicBezTo>
                <a:cubicBezTo>
                  <a:pt x="124096" y="67405"/>
                  <a:pt x="123639" y="64894"/>
                  <a:pt x="123754" y="62382"/>
                </a:cubicBezTo>
                <a:cubicBezTo>
                  <a:pt x="125238" y="49596"/>
                  <a:pt x="128891" y="37723"/>
                  <a:pt x="137796" y="27905"/>
                </a:cubicBezTo>
                <a:cubicBezTo>
                  <a:pt x="138489" y="27125"/>
                  <a:pt x="139247" y="26412"/>
                  <a:pt x="140171" y="26412"/>
                </a:cubicBezTo>
                <a:close/>
                <a:moveTo>
                  <a:pt x="166907" y="81527"/>
                </a:moveTo>
                <a:cubicBezTo>
                  <a:pt x="167416" y="81527"/>
                  <a:pt x="167948" y="81573"/>
                  <a:pt x="168450" y="81573"/>
                </a:cubicBezTo>
                <a:cubicBezTo>
                  <a:pt x="168585" y="81573"/>
                  <a:pt x="168718" y="81570"/>
                  <a:pt x="168848" y="81561"/>
                </a:cubicBezTo>
                <a:lnTo>
                  <a:pt x="169305" y="81561"/>
                </a:lnTo>
                <a:cubicBezTo>
                  <a:pt x="182548" y="82361"/>
                  <a:pt x="194649" y="83730"/>
                  <a:pt x="205266" y="90923"/>
                </a:cubicBezTo>
                <a:cubicBezTo>
                  <a:pt x="206522" y="91722"/>
                  <a:pt x="208805" y="92179"/>
                  <a:pt x="207778" y="94462"/>
                </a:cubicBezTo>
                <a:cubicBezTo>
                  <a:pt x="207331" y="95579"/>
                  <a:pt x="206610" y="95904"/>
                  <a:pt x="205791" y="95904"/>
                </a:cubicBezTo>
                <a:cubicBezTo>
                  <a:pt x="204935" y="95904"/>
                  <a:pt x="203971" y="95550"/>
                  <a:pt x="203097" y="95375"/>
                </a:cubicBezTo>
                <a:cubicBezTo>
                  <a:pt x="191452" y="92293"/>
                  <a:pt x="179693" y="89324"/>
                  <a:pt x="168049" y="86242"/>
                </a:cubicBezTo>
                <a:cubicBezTo>
                  <a:pt x="166451" y="85785"/>
                  <a:pt x="163939" y="86014"/>
                  <a:pt x="164396" y="83388"/>
                </a:cubicBezTo>
                <a:cubicBezTo>
                  <a:pt x="164689" y="81772"/>
                  <a:pt x="165739" y="81527"/>
                  <a:pt x="166907" y="81527"/>
                </a:cubicBezTo>
                <a:close/>
                <a:moveTo>
                  <a:pt x="81525" y="65788"/>
                </a:moveTo>
                <a:cubicBezTo>
                  <a:pt x="83467" y="65788"/>
                  <a:pt x="83587" y="67594"/>
                  <a:pt x="83911" y="68889"/>
                </a:cubicBezTo>
                <a:cubicBezTo>
                  <a:pt x="84710" y="72086"/>
                  <a:pt x="85166" y="75282"/>
                  <a:pt x="85052" y="78593"/>
                </a:cubicBezTo>
                <a:cubicBezTo>
                  <a:pt x="85509" y="84301"/>
                  <a:pt x="84139" y="89553"/>
                  <a:pt x="82541" y="94690"/>
                </a:cubicBezTo>
                <a:cubicBezTo>
                  <a:pt x="81954" y="96786"/>
                  <a:pt x="80752" y="97404"/>
                  <a:pt x="79296" y="97404"/>
                </a:cubicBezTo>
                <a:cubicBezTo>
                  <a:pt x="78769" y="97404"/>
                  <a:pt x="78208" y="97323"/>
                  <a:pt x="77632" y="97202"/>
                </a:cubicBezTo>
                <a:cubicBezTo>
                  <a:pt x="75120" y="96745"/>
                  <a:pt x="75805" y="94804"/>
                  <a:pt x="75919" y="93206"/>
                </a:cubicBezTo>
                <a:cubicBezTo>
                  <a:pt x="77061" y="85100"/>
                  <a:pt x="78088" y="76995"/>
                  <a:pt x="79116" y="68889"/>
                </a:cubicBezTo>
                <a:cubicBezTo>
                  <a:pt x="79344" y="67519"/>
                  <a:pt x="79230" y="65921"/>
                  <a:pt x="81171" y="65807"/>
                </a:cubicBezTo>
                <a:cubicBezTo>
                  <a:pt x="81295" y="65794"/>
                  <a:pt x="81413" y="65788"/>
                  <a:pt x="81525" y="65788"/>
                </a:cubicBezTo>
                <a:close/>
                <a:moveTo>
                  <a:pt x="147496" y="82068"/>
                </a:moveTo>
                <a:cubicBezTo>
                  <a:pt x="147945" y="82068"/>
                  <a:pt x="148398" y="82232"/>
                  <a:pt x="148755" y="82589"/>
                </a:cubicBezTo>
                <a:cubicBezTo>
                  <a:pt x="157203" y="88639"/>
                  <a:pt x="167364" y="89439"/>
                  <a:pt x="177068" y="91379"/>
                </a:cubicBezTo>
                <a:cubicBezTo>
                  <a:pt x="184260" y="92749"/>
                  <a:pt x="191224" y="95261"/>
                  <a:pt x="198302" y="97088"/>
                </a:cubicBezTo>
                <a:cubicBezTo>
                  <a:pt x="200243" y="97544"/>
                  <a:pt x="200699" y="98686"/>
                  <a:pt x="200357" y="100512"/>
                </a:cubicBezTo>
                <a:cubicBezTo>
                  <a:pt x="200041" y="102195"/>
                  <a:pt x="199338" y="103393"/>
                  <a:pt x="197534" y="103393"/>
                </a:cubicBezTo>
                <a:cubicBezTo>
                  <a:pt x="197380" y="103393"/>
                  <a:pt x="197217" y="103384"/>
                  <a:pt x="197046" y="103366"/>
                </a:cubicBezTo>
                <a:cubicBezTo>
                  <a:pt x="195790" y="103138"/>
                  <a:pt x="194535" y="103024"/>
                  <a:pt x="193165" y="102910"/>
                </a:cubicBezTo>
                <a:lnTo>
                  <a:pt x="193165" y="103024"/>
                </a:lnTo>
                <a:cubicBezTo>
                  <a:pt x="181520" y="102111"/>
                  <a:pt x="169761" y="101197"/>
                  <a:pt x="158802" y="96403"/>
                </a:cubicBezTo>
                <a:cubicBezTo>
                  <a:pt x="154692" y="94576"/>
                  <a:pt x="150696" y="92293"/>
                  <a:pt x="147043" y="89781"/>
                </a:cubicBezTo>
                <a:cubicBezTo>
                  <a:pt x="144417" y="87954"/>
                  <a:pt x="144645" y="86014"/>
                  <a:pt x="145673" y="83616"/>
                </a:cubicBezTo>
                <a:cubicBezTo>
                  <a:pt x="145822" y="82648"/>
                  <a:pt x="146652" y="82068"/>
                  <a:pt x="147496" y="82068"/>
                </a:cubicBezTo>
                <a:close/>
                <a:moveTo>
                  <a:pt x="101663" y="106408"/>
                </a:moveTo>
                <a:cubicBezTo>
                  <a:pt x="116106" y="106408"/>
                  <a:pt x="130324" y="110314"/>
                  <a:pt x="142819" y="117751"/>
                </a:cubicBezTo>
                <a:cubicBezTo>
                  <a:pt x="148413" y="121176"/>
                  <a:pt x="153893" y="124715"/>
                  <a:pt x="159372" y="128254"/>
                </a:cubicBezTo>
                <a:cubicBezTo>
                  <a:pt x="162341" y="130195"/>
                  <a:pt x="162341" y="131565"/>
                  <a:pt x="159258" y="133391"/>
                </a:cubicBezTo>
                <a:cubicBezTo>
                  <a:pt x="153093" y="137044"/>
                  <a:pt x="146358" y="138072"/>
                  <a:pt x="139394" y="138072"/>
                </a:cubicBezTo>
                <a:lnTo>
                  <a:pt x="133001" y="138072"/>
                </a:lnTo>
                <a:cubicBezTo>
                  <a:pt x="132138" y="138091"/>
                  <a:pt x="131276" y="138100"/>
                  <a:pt x="130415" y="138100"/>
                </a:cubicBezTo>
                <a:cubicBezTo>
                  <a:pt x="120907" y="138100"/>
                  <a:pt x="111503" y="136941"/>
                  <a:pt x="102291" y="134533"/>
                </a:cubicBezTo>
                <a:cubicBezTo>
                  <a:pt x="93044" y="132021"/>
                  <a:pt x="83568" y="130309"/>
                  <a:pt x="74093" y="128482"/>
                </a:cubicBezTo>
                <a:cubicBezTo>
                  <a:pt x="72380" y="128254"/>
                  <a:pt x="70097" y="128482"/>
                  <a:pt x="69869" y="125400"/>
                </a:cubicBezTo>
                <a:cubicBezTo>
                  <a:pt x="69640" y="122317"/>
                  <a:pt x="71809" y="121861"/>
                  <a:pt x="73864" y="121290"/>
                </a:cubicBezTo>
                <a:cubicBezTo>
                  <a:pt x="76397" y="120645"/>
                  <a:pt x="78967" y="120428"/>
                  <a:pt x="81545" y="120428"/>
                </a:cubicBezTo>
                <a:cubicBezTo>
                  <a:pt x="85356" y="120428"/>
                  <a:pt x="89184" y="120903"/>
                  <a:pt x="92930" y="121176"/>
                </a:cubicBezTo>
                <a:cubicBezTo>
                  <a:pt x="108227" y="122203"/>
                  <a:pt x="123297" y="125057"/>
                  <a:pt x="138024" y="129624"/>
                </a:cubicBezTo>
                <a:cubicBezTo>
                  <a:pt x="140650" y="130309"/>
                  <a:pt x="143504" y="130994"/>
                  <a:pt x="146244" y="131451"/>
                </a:cubicBezTo>
                <a:cubicBezTo>
                  <a:pt x="146796" y="131573"/>
                  <a:pt x="147479" y="131926"/>
                  <a:pt x="148047" y="131926"/>
                </a:cubicBezTo>
                <a:cubicBezTo>
                  <a:pt x="148536" y="131926"/>
                  <a:pt x="148939" y="131664"/>
                  <a:pt x="149098" y="130766"/>
                </a:cubicBezTo>
                <a:cubicBezTo>
                  <a:pt x="149440" y="129396"/>
                  <a:pt x="148299" y="128596"/>
                  <a:pt x="147043" y="128254"/>
                </a:cubicBezTo>
                <a:cubicBezTo>
                  <a:pt x="142590" y="126998"/>
                  <a:pt x="138252" y="125628"/>
                  <a:pt x="133800" y="124372"/>
                </a:cubicBezTo>
                <a:cubicBezTo>
                  <a:pt x="119986" y="120377"/>
                  <a:pt x="105830" y="119121"/>
                  <a:pt x="91560" y="117979"/>
                </a:cubicBezTo>
                <a:cubicBezTo>
                  <a:pt x="88934" y="117751"/>
                  <a:pt x="86080" y="117523"/>
                  <a:pt x="83454" y="117294"/>
                </a:cubicBezTo>
                <a:cubicBezTo>
                  <a:pt x="80828" y="117066"/>
                  <a:pt x="80257" y="115810"/>
                  <a:pt x="81627" y="113527"/>
                </a:cubicBezTo>
                <a:cubicBezTo>
                  <a:pt x="84710" y="108390"/>
                  <a:pt x="89733" y="107134"/>
                  <a:pt x="95099" y="106677"/>
                </a:cubicBezTo>
                <a:cubicBezTo>
                  <a:pt x="97288" y="106497"/>
                  <a:pt x="99478" y="106408"/>
                  <a:pt x="101663" y="106408"/>
                </a:cubicBezTo>
                <a:close/>
                <a:moveTo>
                  <a:pt x="23840" y="86464"/>
                </a:moveTo>
                <a:cubicBezTo>
                  <a:pt x="25477" y="86464"/>
                  <a:pt x="25696" y="87780"/>
                  <a:pt x="25916" y="89096"/>
                </a:cubicBezTo>
                <a:cubicBezTo>
                  <a:pt x="29227" y="111130"/>
                  <a:pt x="30711" y="133049"/>
                  <a:pt x="24203" y="154740"/>
                </a:cubicBezTo>
                <a:cubicBezTo>
                  <a:pt x="24089" y="154968"/>
                  <a:pt x="23975" y="155196"/>
                  <a:pt x="23975" y="155425"/>
                </a:cubicBezTo>
                <a:cubicBezTo>
                  <a:pt x="23561" y="156667"/>
                  <a:pt x="23241" y="158097"/>
                  <a:pt x="21737" y="158097"/>
                </a:cubicBezTo>
                <a:cubicBezTo>
                  <a:pt x="21583" y="158097"/>
                  <a:pt x="21416" y="158082"/>
                  <a:pt x="21235" y="158050"/>
                </a:cubicBezTo>
                <a:cubicBezTo>
                  <a:pt x="19637" y="157708"/>
                  <a:pt x="19294" y="156338"/>
                  <a:pt x="19294" y="154968"/>
                </a:cubicBezTo>
                <a:cubicBezTo>
                  <a:pt x="19066" y="148575"/>
                  <a:pt x="18724" y="142182"/>
                  <a:pt x="18381" y="135789"/>
                </a:cubicBezTo>
                <a:cubicBezTo>
                  <a:pt x="18267" y="120263"/>
                  <a:pt x="19294" y="104851"/>
                  <a:pt x="21464" y="89553"/>
                </a:cubicBezTo>
                <a:cubicBezTo>
                  <a:pt x="21692" y="88183"/>
                  <a:pt x="21920" y="86585"/>
                  <a:pt x="23633" y="86470"/>
                </a:cubicBezTo>
                <a:cubicBezTo>
                  <a:pt x="23704" y="86466"/>
                  <a:pt x="23773" y="86464"/>
                  <a:pt x="23840" y="86464"/>
                </a:cubicBezTo>
                <a:close/>
                <a:moveTo>
                  <a:pt x="16283" y="75825"/>
                </a:moveTo>
                <a:cubicBezTo>
                  <a:pt x="16536" y="75825"/>
                  <a:pt x="16815" y="75870"/>
                  <a:pt x="17125" y="75967"/>
                </a:cubicBezTo>
                <a:cubicBezTo>
                  <a:pt x="19066" y="76652"/>
                  <a:pt x="18609" y="78479"/>
                  <a:pt x="18381" y="79963"/>
                </a:cubicBezTo>
                <a:cubicBezTo>
                  <a:pt x="17239" y="88525"/>
                  <a:pt x="16326" y="97088"/>
                  <a:pt x="15527" y="105764"/>
                </a:cubicBezTo>
                <a:cubicBezTo>
                  <a:pt x="13929" y="122660"/>
                  <a:pt x="14385" y="139670"/>
                  <a:pt x="16669" y="156566"/>
                </a:cubicBezTo>
                <a:cubicBezTo>
                  <a:pt x="16897" y="158279"/>
                  <a:pt x="17354" y="159877"/>
                  <a:pt x="15185" y="160676"/>
                </a:cubicBezTo>
                <a:cubicBezTo>
                  <a:pt x="14771" y="160800"/>
                  <a:pt x="14402" y="160857"/>
                  <a:pt x="14069" y="160857"/>
                </a:cubicBezTo>
                <a:cubicBezTo>
                  <a:pt x="12566" y="160857"/>
                  <a:pt x="11802" y="159701"/>
                  <a:pt x="10961" y="158393"/>
                </a:cubicBezTo>
                <a:cubicBezTo>
                  <a:pt x="6166" y="150744"/>
                  <a:pt x="5481" y="142068"/>
                  <a:pt x="4910" y="133391"/>
                </a:cubicBezTo>
                <a:cubicBezTo>
                  <a:pt x="4910" y="131907"/>
                  <a:pt x="4910" y="130423"/>
                  <a:pt x="4910" y="128825"/>
                </a:cubicBezTo>
                <a:cubicBezTo>
                  <a:pt x="4339" y="113527"/>
                  <a:pt x="7193" y="98800"/>
                  <a:pt x="11760" y="84301"/>
                </a:cubicBezTo>
                <a:cubicBezTo>
                  <a:pt x="12216" y="82475"/>
                  <a:pt x="12901" y="80534"/>
                  <a:pt x="13700" y="78593"/>
                </a:cubicBezTo>
                <a:cubicBezTo>
                  <a:pt x="14190" y="77419"/>
                  <a:pt x="14763" y="75825"/>
                  <a:pt x="16283" y="75825"/>
                </a:cubicBezTo>
                <a:close/>
                <a:moveTo>
                  <a:pt x="70439" y="155653"/>
                </a:moveTo>
                <a:cubicBezTo>
                  <a:pt x="80828" y="156110"/>
                  <a:pt x="91103" y="158050"/>
                  <a:pt x="101035" y="161361"/>
                </a:cubicBezTo>
                <a:cubicBezTo>
                  <a:pt x="109483" y="164101"/>
                  <a:pt x="118160" y="166042"/>
                  <a:pt x="126722" y="168211"/>
                </a:cubicBezTo>
                <a:cubicBezTo>
                  <a:pt x="128891" y="168553"/>
                  <a:pt x="130832" y="169467"/>
                  <a:pt x="132658" y="170723"/>
                </a:cubicBezTo>
                <a:cubicBezTo>
                  <a:pt x="133686" y="171522"/>
                  <a:pt x="135170" y="172435"/>
                  <a:pt x="134371" y="174147"/>
                </a:cubicBezTo>
                <a:cubicBezTo>
                  <a:pt x="133936" y="175090"/>
                  <a:pt x="133179" y="175342"/>
                  <a:pt x="132363" y="175342"/>
                </a:cubicBezTo>
                <a:cubicBezTo>
                  <a:pt x="131893" y="175342"/>
                  <a:pt x="131404" y="175258"/>
                  <a:pt x="130946" y="175175"/>
                </a:cubicBezTo>
                <a:cubicBezTo>
                  <a:pt x="124324" y="174376"/>
                  <a:pt x="117703" y="173577"/>
                  <a:pt x="111081" y="172663"/>
                </a:cubicBezTo>
                <a:cubicBezTo>
                  <a:pt x="89276" y="169581"/>
                  <a:pt x="67243" y="167983"/>
                  <a:pt x="45209" y="167868"/>
                </a:cubicBezTo>
                <a:cubicBezTo>
                  <a:pt x="42355" y="167868"/>
                  <a:pt x="39501" y="167754"/>
                  <a:pt x="36647" y="167754"/>
                </a:cubicBezTo>
                <a:cubicBezTo>
                  <a:pt x="36433" y="167740"/>
                  <a:pt x="36216" y="167736"/>
                  <a:pt x="35998" y="167736"/>
                </a:cubicBezTo>
                <a:cubicBezTo>
                  <a:pt x="35780" y="167736"/>
                  <a:pt x="35562" y="167740"/>
                  <a:pt x="35347" y="167740"/>
                </a:cubicBezTo>
                <a:cubicBezTo>
                  <a:pt x="34057" y="167740"/>
                  <a:pt x="32880" y="167612"/>
                  <a:pt x="32537" y="165814"/>
                </a:cubicBezTo>
                <a:cubicBezTo>
                  <a:pt x="32195" y="163759"/>
                  <a:pt x="34021" y="163416"/>
                  <a:pt x="35391" y="162845"/>
                </a:cubicBezTo>
                <a:cubicBezTo>
                  <a:pt x="45438" y="158050"/>
                  <a:pt x="56055" y="155653"/>
                  <a:pt x="70439" y="155653"/>
                </a:cubicBezTo>
                <a:close/>
                <a:moveTo>
                  <a:pt x="36693" y="171289"/>
                </a:moveTo>
                <a:cubicBezTo>
                  <a:pt x="37201" y="171289"/>
                  <a:pt x="37737" y="171368"/>
                  <a:pt x="38245" y="171407"/>
                </a:cubicBezTo>
                <a:cubicBezTo>
                  <a:pt x="54114" y="172092"/>
                  <a:pt x="69983" y="172777"/>
                  <a:pt x="85851" y="173577"/>
                </a:cubicBezTo>
                <a:cubicBezTo>
                  <a:pt x="90075" y="173805"/>
                  <a:pt x="94185" y="174033"/>
                  <a:pt x="98295" y="174262"/>
                </a:cubicBezTo>
                <a:cubicBezTo>
                  <a:pt x="98638" y="174262"/>
                  <a:pt x="99002" y="174240"/>
                  <a:pt x="99358" y="174240"/>
                </a:cubicBezTo>
                <a:cubicBezTo>
                  <a:pt x="100429" y="174240"/>
                  <a:pt x="101435" y="174433"/>
                  <a:pt x="101606" y="175974"/>
                </a:cubicBezTo>
                <a:cubicBezTo>
                  <a:pt x="101834" y="177801"/>
                  <a:pt x="100350" y="178371"/>
                  <a:pt x="99094" y="178942"/>
                </a:cubicBezTo>
                <a:cubicBezTo>
                  <a:pt x="92016" y="182139"/>
                  <a:pt x="84481" y="183052"/>
                  <a:pt x="76833" y="183509"/>
                </a:cubicBezTo>
                <a:cubicBezTo>
                  <a:pt x="76110" y="183547"/>
                  <a:pt x="75374" y="183559"/>
                  <a:pt x="74630" y="183559"/>
                </a:cubicBezTo>
                <a:cubicBezTo>
                  <a:pt x="73141" y="183559"/>
                  <a:pt x="71619" y="183509"/>
                  <a:pt x="70097" y="183509"/>
                </a:cubicBezTo>
                <a:cubicBezTo>
                  <a:pt x="60736" y="183509"/>
                  <a:pt x="51374" y="183052"/>
                  <a:pt x="42355" y="179970"/>
                </a:cubicBezTo>
                <a:cubicBezTo>
                  <a:pt x="40415" y="179285"/>
                  <a:pt x="38474" y="178371"/>
                  <a:pt x="36533" y="177344"/>
                </a:cubicBezTo>
                <a:cubicBezTo>
                  <a:pt x="34821" y="176659"/>
                  <a:pt x="33793" y="174832"/>
                  <a:pt x="34478" y="173006"/>
                </a:cubicBezTo>
                <a:cubicBezTo>
                  <a:pt x="34853" y="171581"/>
                  <a:pt x="35721" y="171289"/>
                  <a:pt x="36693" y="171289"/>
                </a:cubicBezTo>
                <a:close/>
                <a:moveTo>
                  <a:pt x="215117" y="0"/>
                </a:moveTo>
                <a:cubicBezTo>
                  <a:pt x="214195" y="0"/>
                  <a:pt x="213275" y="330"/>
                  <a:pt x="212572" y="962"/>
                </a:cubicBezTo>
                <a:cubicBezTo>
                  <a:pt x="200129" y="10666"/>
                  <a:pt x="189055" y="21398"/>
                  <a:pt x="184146" y="37038"/>
                </a:cubicBezTo>
                <a:cubicBezTo>
                  <a:pt x="182205" y="43203"/>
                  <a:pt x="180721" y="49482"/>
                  <a:pt x="179008" y="55761"/>
                </a:cubicBezTo>
                <a:cubicBezTo>
                  <a:pt x="178666" y="57473"/>
                  <a:pt x="177639" y="58843"/>
                  <a:pt x="176040" y="59642"/>
                </a:cubicBezTo>
                <a:cubicBezTo>
                  <a:pt x="162797" y="65693"/>
                  <a:pt x="149554" y="71743"/>
                  <a:pt x="136311" y="77794"/>
                </a:cubicBezTo>
                <a:cubicBezTo>
                  <a:pt x="135818" y="78041"/>
                  <a:pt x="135291" y="78254"/>
                  <a:pt x="134749" y="78254"/>
                </a:cubicBezTo>
                <a:cubicBezTo>
                  <a:pt x="134288" y="78254"/>
                  <a:pt x="133816" y="78100"/>
                  <a:pt x="133343" y="77680"/>
                </a:cubicBezTo>
                <a:cubicBezTo>
                  <a:pt x="132658" y="76881"/>
                  <a:pt x="132544" y="75625"/>
                  <a:pt x="133115" y="74712"/>
                </a:cubicBezTo>
                <a:cubicBezTo>
                  <a:pt x="133914" y="72200"/>
                  <a:pt x="135855" y="70259"/>
                  <a:pt x="137339" y="68204"/>
                </a:cubicBezTo>
                <a:cubicBezTo>
                  <a:pt x="142705" y="61355"/>
                  <a:pt x="147043" y="54048"/>
                  <a:pt x="147614" y="45143"/>
                </a:cubicBezTo>
                <a:cubicBezTo>
                  <a:pt x="148070" y="36581"/>
                  <a:pt x="148641" y="28019"/>
                  <a:pt x="148413" y="19457"/>
                </a:cubicBezTo>
                <a:cubicBezTo>
                  <a:pt x="148413" y="17973"/>
                  <a:pt x="148527" y="16374"/>
                  <a:pt x="146929" y="15804"/>
                </a:cubicBezTo>
                <a:cubicBezTo>
                  <a:pt x="146612" y="15690"/>
                  <a:pt x="146317" y="15640"/>
                  <a:pt x="146041" y="15640"/>
                </a:cubicBezTo>
                <a:cubicBezTo>
                  <a:pt x="144923" y="15640"/>
                  <a:pt x="144099" y="16464"/>
                  <a:pt x="143275" y="17288"/>
                </a:cubicBezTo>
                <a:cubicBezTo>
                  <a:pt x="138595" y="21968"/>
                  <a:pt x="134371" y="26992"/>
                  <a:pt x="130603" y="32243"/>
                </a:cubicBezTo>
                <a:cubicBezTo>
                  <a:pt x="120785" y="45714"/>
                  <a:pt x="117931" y="60555"/>
                  <a:pt x="122155" y="76767"/>
                </a:cubicBezTo>
                <a:cubicBezTo>
                  <a:pt x="122269" y="77566"/>
                  <a:pt x="122726" y="78365"/>
                  <a:pt x="123411" y="78821"/>
                </a:cubicBezTo>
                <a:cubicBezTo>
                  <a:pt x="126265" y="80762"/>
                  <a:pt x="125124" y="82132"/>
                  <a:pt x="122840" y="83502"/>
                </a:cubicBezTo>
                <a:lnTo>
                  <a:pt x="88135" y="103138"/>
                </a:lnTo>
                <a:cubicBezTo>
                  <a:pt x="87355" y="103564"/>
                  <a:pt x="86575" y="104077"/>
                  <a:pt x="85768" y="104077"/>
                </a:cubicBezTo>
                <a:cubicBezTo>
                  <a:pt x="85275" y="104077"/>
                  <a:pt x="84772" y="103886"/>
                  <a:pt x="84253" y="103366"/>
                </a:cubicBezTo>
                <a:cubicBezTo>
                  <a:pt x="82883" y="101997"/>
                  <a:pt x="83797" y="100741"/>
                  <a:pt x="84481" y="99485"/>
                </a:cubicBezTo>
                <a:cubicBezTo>
                  <a:pt x="87564" y="93663"/>
                  <a:pt x="90304" y="87840"/>
                  <a:pt x="90989" y="81105"/>
                </a:cubicBezTo>
                <a:cubicBezTo>
                  <a:pt x="91560" y="76196"/>
                  <a:pt x="90418" y="71515"/>
                  <a:pt x="89961" y="66720"/>
                </a:cubicBezTo>
                <a:cubicBezTo>
                  <a:pt x="88820" y="54391"/>
                  <a:pt x="88021" y="42061"/>
                  <a:pt x="85509" y="29960"/>
                </a:cubicBezTo>
                <a:cubicBezTo>
                  <a:pt x="85281" y="28818"/>
                  <a:pt x="85623" y="26992"/>
                  <a:pt x="84253" y="26649"/>
                </a:cubicBezTo>
                <a:cubicBezTo>
                  <a:pt x="84037" y="26616"/>
                  <a:pt x="83820" y="26599"/>
                  <a:pt x="83605" y="26599"/>
                </a:cubicBezTo>
                <a:cubicBezTo>
                  <a:pt x="82348" y="26599"/>
                  <a:pt x="81152" y="27158"/>
                  <a:pt x="80372" y="28133"/>
                </a:cubicBezTo>
                <a:cubicBezTo>
                  <a:pt x="79687" y="28818"/>
                  <a:pt x="79116" y="29617"/>
                  <a:pt x="78659" y="30416"/>
                </a:cubicBezTo>
                <a:cubicBezTo>
                  <a:pt x="74663" y="37609"/>
                  <a:pt x="70668" y="45029"/>
                  <a:pt x="66444" y="52107"/>
                </a:cubicBezTo>
                <a:cubicBezTo>
                  <a:pt x="61649" y="60555"/>
                  <a:pt x="58224" y="69803"/>
                  <a:pt x="56512" y="79278"/>
                </a:cubicBezTo>
                <a:cubicBezTo>
                  <a:pt x="54342" y="90923"/>
                  <a:pt x="58110" y="100627"/>
                  <a:pt x="63475" y="110901"/>
                </a:cubicBezTo>
                <a:cubicBezTo>
                  <a:pt x="63704" y="108618"/>
                  <a:pt x="63590" y="106221"/>
                  <a:pt x="63133" y="103937"/>
                </a:cubicBezTo>
                <a:cubicBezTo>
                  <a:pt x="61991" y="96745"/>
                  <a:pt x="60393" y="89667"/>
                  <a:pt x="61078" y="82361"/>
                </a:cubicBezTo>
                <a:cubicBezTo>
                  <a:pt x="61763" y="74826"/>
                  <a:pt x="63590" y="67405"/>
                  <a:pt x="66444" y="60327"/>
                </a:cubicBezTo>
                <a:cubicBezTo>
                  <a:pt x="69184" y="53477"/>
                  <a:pt x="73522" y="47541"/>
                  <a:pt x="76947" y="40805"/>
                </a:cubicBezTo>
                <a:cubicBezTo>
                  <a:pt x="77403" y="40120"/>
                  <a:pt x="77860" y="39435"/>
                  <a:pt x="78545" y="38865"/>
                </a:cubicBezTo>
                <a:cubicBezTo>
                  <a:pt x="79164" y="38431"/>
                  <a:pt x="79850" y="38233"/>
                  <a:pt x="80548" y="38233"/>
                </a:cubicBezTo>
                <a:cubicBezTo>
                  <a:pt x="81138" y="38233"/>
                  <a:pt x="81737" y="38375"/>
                  <a:pt x="82312" y="38636"/>
                </a:cubicBezTo>
                <a:cubicBezTo>
                  <a:pt x="83454" y="39093"/>
                  <a:pt x="83568" y="40234"/>
                  <a:pt x="83454" y="41376"/>
                </a:cubicBezTo>
                <a:cubicBezTo>
                  <a:pt x="83226" y="43431"/>
                  <a:pt x="83112" y="45600"/>
                  <a:pt x="82883" y="47769"/>
                </a:cubicBezTo>
                <a:cubicBezTo>
                  <a:pt x="82664" y="50476"/>
                  <a:pt x="82397" y="51589"/>
                  <a:pt x="81153" y="51589"/>
                </a:cubicBezTo>
                <a:cubicBezTo>
                  <a:pt x="80456" y="51589"/>
                  <a:pt x="79451" y="51239"/>
                  <a:pt x="77974" y="50623"/>
                </a:cubicBezTo>
                <a:cubicBezTo>
                  <a:pt x="77289" y="53249"/>
                  <a:pt x="76604" y="55875"/>
                  <a:pt x="76033" y="58615"/>
                </a:cubicBezTo>
                <a:cubicBezTo>
                  <a:pt x="72837" y="72771"/>
                  <a:pt x="68385" y="86813"/>
                  <a:pt x="70668" y="101654"/>
                </a:cubicBezTo>
                <a:cubicBezTo>
                  <a:pt x="71010" y="104051"/>
                  <a:pt x="71124" y="106449"/>
                  <a:pt x="71239" y="108846"/>
                </a:cubicBezTo>
                <a:cubicBezTo>
                  <a:pt x="71581" y="112385"/>
                  <a:pt x="70211" y="115810"/>
                  <a:pt x="67585" y="118093"/>
                </a:cubicBezTo>
                <a:cubicBezTo>
                  <a:pt x="58224" y="126770"/>
                  <a:pt x="48748" y="135560"/>
                  <a:pt x="40072" y="144922"/>
                </a:cubicBezTo>
                <a:cubicBezTo>
                  <a:pt x="38836" y="146253"/>
                  <a:pt x="37837" y="148931"/>
                  <a:pt x="35889" y="148931"/>
                </a:cubicBezTo>
                <a:cubicBezTo>
                  <a:pt x="35498" y="148931"/>
                  <a:pt x="35069" y="148823"/>
                  <a:pt x="34592" y="148575"/>
                </a:cubicBezTo>
                <a:cubicBezTo>
                  <a:pt x="31738" y="147205"/>
                  <a:pt x="32994" y="143894"/>
                  <a:pt x="33336" y="141497"/>
                </a:cubicBezTo>
                <a:cubicBezTo>
                  <a:pt x="34821" y="127569"/>
                  <a:pt x="34478" y="113641"/>
                  <a:pt x="32537" y="99942"/>
                </a:cubicBezTo>
                <a:cubicBezTo>
                  <a:pt x="30368" y="85443"/>
                  <a:pt x="25916" y="71515"/>
                  <a:pt x="25003" y="56674"/>
                </a:cubicBezTo>
                <a:cubicBezTo>
                  <a:pt x="20779" y="58044"/>
                  <a:pt x="17468" y="59870"/>
                  <a:pt x="16212" y="64437"/>
                </a:cubicBezTo>
                <a:cubicBezTo>
                  <a:pt x="14842" y="69460"/>
                  <a:pt x="12787" y="74255"/>
                  <a:pt x="10961" y="79164"/>
                </a:cubicBezTo>
                <a:cubicBezTo>
                  <a:pt x="4682" y="96060"/>
                  <a:pt x="1" y="113299"/>
                  <a:pt x="914" y="131565"/>
                </a:cubicBezTo>
                <a:cubicBezTo>
                  <a:pt x="1371" y="139670"/>
                  <a:pt x="1713" y="147776"/>
                  <a:pt x="5252" y="155196"/>
                </a:cubicBezTo>
                <a:cubicBezTo>
                  <a:pt x="7878" y="160790"/>
                  <a:pt x="9933" y="166841"/>
                  <a:pt x="15984" y="170152"/>
                </a:cubicBezTo>
                <a:cubicBezTo>
                  <a:pt x="17468" y="170837"/>
                  <a:pt x="17810" y="172892"/>
                  <a:pt x="16783" y="174147"/>
                </a:cubicBezTo>
                <a:cubicBezTo>
                  <a:pt x="15870" y="175517"/>
                  <a:pt x="15527" y="177230"/>
                  <a:pt x="15755" y="178828"/>
                </a:cubicBezTo>
                <a:cubicBezTo>
                  <a:pt x="15870" y="183509"/>
                  <a:pt x="15185" y="188075"/>
                  <a:pt x="13929" y="192528"/>
                </a:cubicBezTo>
                <a:cubicBezTo>
                  <a:pt x="13130" y="195496"/>
                  <a:pt x="11531" y="198236"/>
                  <a:pt x="11531" y="201432"/>
                </a:cubicBezTo>
                <a:lnTo>
                  <a:pt x="12901" y="201432"/>
                </a:lnTo>
                <a:cubicBezTo>
                  <a:pt x="17239" y="193669"/>
                  <a:pt x="22491" y="186477"/>
                  <a:pt x="27172" y="178942"/>
                </a:cubicBezTo>
                <a:cubicBezTo>
                  <a:pt x="28208" y="177353"/>
                  <a:pt x="29203" y="176558"/>
                  <a:pt x="30459" y="176558"/>
                </a:cubicBezTo>
                <a:cubicBezTo>
                  <a:pt x="31279" y="176558"/>
                  <a:pt x="32210" y="176896"/>
                  <a:pt x="33336" y="177572"/>
                </a:cubicBezTo>
                <a:cubicBezTo>
                  <a:pt x="44234" y="183800"/>
                  <a:pt x="55720" y="186501"/>
                  <a:pt x="67852" y="186501"/>
                </a:cubicBezTo>
                <a:cubicBezTo>
                  <a:pt x="70844" y="186501"/>
                  <a:pt x="73875" y="186336"/>
                  <a:pt x="76947" y="186020"/>
                </a:cubicBezTo>
                <a:cubicBezTo>
                  <a:pt x="97268" y="183851"/>
                  <a:pt x="117475" y="180997"/>
                  <a:pt x="137910" y="179856"/>
                </a:cubicBezTo>
                <a:cubicBezTo>
                  <a:pt x="140079" y="179856"/>
                  <a:pt x="142134" y="179285"/>
                  <a:pt x="144075" y="178371"/>
                </a:cubicBezTo>
                <a:cubicBezTo>
                  <a:pt x="145445" y="177686"/>
                  <a:pt x="146130" y="177001"/>
                  <a:pt x="144645" y="175517"/>
                </a:cubicBezTo>
                <a:cubicBezTo>
                  <a:pt x="142248" y="173120"/>
                  <a:pt x="139508" y="171065"/>
                  <a:pt x="136311" y="169695"/>
                </a:cubicBezTo>
                <a:cubicBezTo>
                  <a:pt x="122269" y="164101"/>
                  <a:pt x="107314" y="161475"/>
                  <a:pt x="92930" y="157023"/>
                </a:cubicBezTo>
                <a:cubicBezTo>
                  <a:pt x="86080" y="155082"/>
                  <a:pt x="79002" y="153941"/>
                  <a:pt x="71924" y="153712"/>
                </a:cubicBezTo>
                <a:cubicBezTo>
                  <a:pt x="70686" y="153644"/>
                  <a:pt x="69452" y="153612"/>
                  <a:pt x="68221" y="153612"/>
                </a:cubicBezTo>
                <a:cubicBezTo>
                  <a:pt x="59116" y="153612"/>
                  <a:pt x="50178" y="155381"/>
                  <a:pt x="41328" y="157594"/>
                </a:cubicBezTo>
                <a:cubicBezTo>
                  <a:pt x="40874" y="157788"/>
                  <a:pt x="40403" y="157881"/>
                  <a:pt x="39941" y="157881"/>
                </a:cubicBezTo>
                <a:cubicBezTo>
                  <a:pt x="38776" y="157881"/>
                  <a:pt x="37676" y="157287"/>
                  <a:pt x="37104" y="156224"/>
                </a:cubicBezTo>
                <a:cubicBezTo>
                  <a:pt x="35962" y="154511"/>
                  <a:pt x="37332" y="153484"/>
                  <a:pt x="38245" y="152571"/>
                </a:cubicBezTo>
                <a:cubicBezTo>
                  <a:pt x="46237" y="144123"/>
                  <a:pt x="54457" y="135789"/>
                  <a:pt x="62448" y="127341"/>
                </a:cubicBezTo>
                <a:cubicBezTo>
                  <a:pt x="63292" y="126437"/>
                  <a:pt x="64072" y="126010"/>
                  <a:pt x="64889" y="126010"/>
                </a:cubicBezTo>
                <a:cubicBezTo>
                  <a:pt x="65620" y="126010"/>
                  <a:pt x="66380" y="126351"/>
                  <a:pt x="67243" y="126998"/>
                </a:cubicBezTo>
                <a:cubicBezTo>
                  <a:pt x="69640" y="128825"/>
                  <a:pt x="72266" y="130195"/>
                  <a:pt x="75120" y="131108"/>
                </a:cubicBezTo>
                <a:cubicBezTo>
                  <a:pt x="94496" y="137632"/>
                  <a:pt x="114702" y="141000"/>
                  <a:pt x="135030" y="141000"/>
                </a:cubicBezTo>
                <a:cubicBezTo>
                  <a:pt x="138537" y="141000"/>
                  <a:pt x="142048" y="140899"/>
                  <a:pt x="145559" y="140698"/>
                </a:cubicBezTo>
                <a:cubicBezTo>
                  <a:pt x="153322" y="139899"/>
                  <a:pt x="160857" y="137958"/>
                  <a:pt x="167820" y="134647"/>
                </a:cubicBezTo>
                <a:cubicBezTo>
                  <a:pt x="170560" y="133391"/>
                  <a:pt x="170218" y="132135"/>
                  <a:pt x="168391" y="130537"/>
                </a:cubicBezTo>
                <a:cubicBezTo>
                  <a:pt x="167592" y="129852"/>
                  <a:pt x="166679" y="129167"/>
                  <a:pt x="165766" y="128596"/>
                </a:cubicBezTo>
                <a:cubicBezTo>
                  <a:pt x="159258" y="124601"/>
                  <a:pt x="152637" y="120605"/>
                  <a:pt x="146244" y="116267"/>
                </a:cubicBezTo>
                <a:cubicBezTo>
                  <a:pt x="134503" y="108114"/>
                  <a:pt x="120588" y="103790"/>
                  <a:pt x="106372" y="103790"/>
                </a:cubicBezTo>
                <a:cubicBezTo>
                  <a:pt x="105660" y="103790"/>
                  <a:pt x="104946" y="103801"/>
                  <a:pt x="104232" y="103823"/>
                </a:cubicBezTo>
                <a:cubicBezTo>
                  <a:pt x="103657" y="103823"/>
                  <a:pt x="103031" y="103926"/>
                  <a:pt x="102440" y="103926"/>
                </a:cubicBezTo>
                <a:cubicBezTo>
                  <a:pt x="101504" y="103926"/>
                  <a:pt x="100656" y="103668"/>
                  <a:pt x="100236" y="102339"/>
                </a:cubicBezTo>
                <a:cubicBezTo>
                  <a:pt x="99551" y="100284"/>
                  <a:pt x="101378" y="99599"/>
                  <a:pt x="102862" y="98686"/>
                </a:cubicBezTo>
                <a:cubicBezTo>
                  <a:pt x="111196" y="93548"/>
                  <a:pt x="119758" y="88639"/>
                  <a:pt x="128434" y="83959"/>
                </a:cubicBezTo>
                <a:cubicBezTo>
                  <a:pt x="131305" y="82375"/>
                  <a:pt x="133339" y="81499"/>
                  <a:pt x="135094" y="81499"/>
                </a:cubicBezTo>
                <a:cubicBezTo>
                  <a:pt x="137387" y="81499"/>
                  <a:pt x="139205" y="82994"/>
                  <a:pt x="141791" y="86356"/>
                </a:cubicBezTo>
                <a:cubicBezTo>
                  <a:pt x="148527" y="95147"/>
                  <a:pt x="158117" y="101197"/>
                  <a:pt x="168962" y="103366"/>
                </a:cubicBezTo>
                <a:cubicBezTo>
                  <a:pt x="179537" y="105444"/>
                  <a:pt x="190112" y="107677"/>
                  <a:pt x="200880" y="107677"/>
                </a:cubicBezTo>
                <a:cubicBezTo>
                  <a:pt x="203132" y="107677"/>
                  <a:pt x="205393" y="107579"/>
                  <a:pt x="207663" y="107362"/>
                </a:cubicBezTo>
                <a:cubicBezTo>
                  <a:pt x="212116" y="106906"/>
                  <a:pt x="214970" y="104508"/>
                  <a:pt x="217139" y="100741"/>
                </a:cubicBezTo>
                <a:cubicBezTo>
                  <a:pt x="218395" y="98457"/>
                  <a:pt x="217824" y="97202"/>
                  <a:pt x="216226" y="95489"/>
                </a:cubicBezTo>
                <a:cubicBezTo>
                  <a:pt x="205038" y="84301"/>
                  <a:pt x="191795" y="78136"/>
                  <a:pt x="175812" y="78022"/>
                </a:cubicBezTo>
                <a:cubicBezTo>
                  <a:pt x="168277" y="77908"/>
                  <a:pt x="160857" y="77452"/>
                  <a:pt x="153322" y="77223"/>
                </a:cubicBezTo>
                <a:cubicBezTo>
                  <a:pt x="152180" y="77109"/>
                  <a:pt x="150924" y="77223"/>
                  <a:pt x="150468" y="75739"/>
                </a:cubicBezTo>
                <a:cubicBezTo>
                  <a:pt x="150239" y="74369"/>
                  <a:pt x="151039" y="72999"/>
                  <a:pt x="152408" y="72657"/>
                </a:cubicBezTo>
                <a:lnTo>
                  <a:pt x="154349" y="71743"/>
                </a:lnTo>
                <a:cubicBezTo>
                  <a:pt x="163939" y="67291"/>
                  <a:pt x="173643" y="63067"/>
                  <a:pt x="183118" y="58501"/>
                </a:cubicBezTo>
                <a:cubicBezTo>
                  <a:pt x="184919" y="57600"/>
                  <a:pt x="186878" y="57141"/>
                  <a:pt x="188829" y="57141"/>
                </a:cubicBezTo>
                <a:cubicBezTo>
                  <a:pt x="190588" y="57141"/>
                  <a:pt x="192340" y="57514"/>
                  <a:pt x="193964" y="58272"/>
                </a:cubicBezTo>
                <a:cubicBezTo>
                  <a:pt x="202983" y="62040"/>
                  <a:pt x="212572" y="64323"/>
                  <a:pt x="222276" y="64894"/>
                </a:cubicBezTo>
                <a:cubicBezTo>
                  <a:pt x="225117" y="65105"/>
                  <a:pt x="227957" y="65209"/>
                  <a:pt x="230793" y="65209"/>
                </a:cubicBezTo>
                <a:cubicBezTo>
                  <a:pt x="247899" y="65209"/>
                  <a:pt x="264814" y="61393"/>
                  <a:pt x="280385" y="54048"/>
                </a:cubicBezTo>
                <a:cubicBezTo>
                  <a:pt x="281184" y="53706"/>
                  <a:pt x="282212" y="53477"/>
                  <a:pt x="282212" y="52107"/>
                </a:cubicBezTo>
                <a:lnTo>
                  <a:pt x="281184" y="52107"/>
                </a:lnTo>
                <a:cubicBezTo>
                  <a:pt x="279988" y="52261"/>
                  <a:pt x="279104" y="52373"/>
                  <a:pt x="278466" y="52373"/>
                </a:cubicBezTo>
                <a:cubicBezTo>
                  <a:pt x="276728" y="52373"/>
                  <a:pt x="276802" y="51543"/>
                  <a:pt x="277303" y="48454"/>
                </a:cubicBezTo>
                <a:cubicBezTo>
                  <a:pt x="277531" y="47313"/>
                  <a:pt x="277189" y="46970"/>
                  <a:pt x="276275" y="46628"/>
                </a:cubicBezTo>
                <a:cubicBezTo>
                  <a:pt x="266627" y="42961"/>
                  <a:pt x="256978" y="39784"/>
                  <a:pt x="246709" y="39784"/>
                </a:cubicBezTo>
                <a:cubicBezTo>
                  <a:pt x="244828" y="39784"/>
                  <a:pt x="242926" y="39891"/>
                  <a:pt x="240999" y="40120"/>
                </a:cubicBezTo>
                <a:cubicBezTo>
                  <a:pt x="228555" y="41719"/>
                  <a:pt x="216454" y="44687"/>
                  <a:pt x="204695" y="49025"/>
                </a:cubicBezTo>
                <a:cubicBezTo>
                  <a:pt x="204020" y="49270"/>
                  <a:pt x="203312" y="49615"/>
                  <a:pt x="202642" y="49615"/>
                </a:cubicBezTo>
                <a:cubicBezTo>
                  <a:pt x="202065" y="49615"/>
                  <a:pt x="201517" y="49360"/>
                  <a:pt x="201042" y="48568"/>
                </a:cubicBezTo>
                <a:cubicBezTo>
                  <a:pt x="200014" y="47084"/>
                  <a:pt x="200814" y="45828"/>
                  <a:pt x="201727" y="44687"/>
                </a:cubicBezTo>
                <a:cubicBezTo>
                  <a:pt x="202184" y="44230"/>
                  <a:pt x="202640" y="43659"/>
                  <a:pt x="203211" y="43203"/>
                </a:cubicBezTo>
                <a:cubicBezTo>
                  <a:pt x="208919" y="37837"/>
                  <a:pt x="213372" y="31101"/>
                  <a:pt x="215769" y="23681"/>
                </a:cubicBezTo>
                <a:cubicBezTo>
                  <a:pt x="217824" y="17744"/>
                  <a:pt x="218966" y="11694"/>
                  <a:pt x="219308" y="5529"/>
                </a:cubicBezTo>
                <a:cubicBezTo>
                  <a:pt x="219650" y="3474"/>
                  <a:pt x="218623" y="1419"/>
                  <a:pt x="216796" y="392"/>
                </a:cubicBezTo>
                <a:cubicBezTo>
                  <a:pt x="216270" y="128"/>
                  <a:pt x="215693" y="0"/>
                  <a:pt x="21511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16"/>
          <p:cNvSpPr/>
          <p:nvPr/>
        </p:nvSpPr>
        <p:spPr>
          <a:xfrm flipH="1" rot="6482809">
            <a:off x="112689" y="3353922"/>
            <a:ext cx="1284463" cy="916805"/>
          </a:xfrm>
          <a:custGeom>
            <a:rect b="b" l="l" r="r" t="t"/>
            <a:pathLst>
              <a:path extrusionOk="0" h="201433" w="282212">
                <a:moveTo>
                  <a:pt x="206851" y="13612"/>
                </a:moveTo>
                <a:cubicBezTo>
                  <a:pt x="207225" y="13612"/>
                  <a:pt x="207642" y="13750"/>
                  <a:pt x="208120" y="14091"/>
                </a:cubicBezTo>
                <a:cubicBezTo>
                  <a:pt x="209604" y="15233"/>
                  <a:pt x="209033" y="16603"/>
                  <a:pt x="208234" y="17859"/>
                </a:cubicBezTo>
                <a:cubicBezTo>
                  <a:pt x="203896" y="24594"/>
                  <a:pt x="199444" y="31330"/>
                  <a:pt x="195105" y="38065"/>
                </a:cubicBezTo>
                <a:cubicBezTo>
                  <a:pt x="194631" y="38824"/>
                  <a:pt x="194078" y="39662"/>
                  <a:pt x="193119" y="39662"/>
                </a:cubicBezTo>
                <a:cubicBezTo>
                  <a:pt x="192924" y="39662"/>
                  <a:pt x="192712" y="39627"/>
                  <a:pt x="192480" y="39549"/>
                </a:cubicBezTo>
                <a:cubicBezTo>
                  <a:pt x="191110" y="39093"/>
                  <a:pt x="190881" y="37951"/>
                  <a:pt x="190881" y="36695"/>
                </a:cubicBezTo>
                <a:cubicBezTo>
                  <a:pt x="191110" y="33956"/>
                  <a:pt x="191909" y="31330"/>
                  <a:pt x="193279" y="28932"/>
                </a:cubicBezTo>
                <a:cubicBezTo>
                  <a:pt x="196247" y="23681"/>
                  <a:pt x="200129" y="19000"/>
                  <a:pt x="204695" y="15004"/>
                </a:cubicBezTo>
                <a:cubicBezTo>
                  <a:pt x="205335" y="14364"/>
                  <a:pt x="205975" y="13612"/>
                  <a:pt x="206851" y="13612"/>
                </a:cubicBezTo>
                <a:close/>
                <a:moveTo>
                  <a:pt x="249961" y="43745"/>
                </a:moveTo>
                <a:cubicBezTo>
                  <a:pt x="252339" y="43745"/>
                  <a:pt x="254718" y="43983"/>
                  <a:pt x="257096" y="44458"/>
                </a:cubicBezTo>
                <a:cubicBezTo>
                  <a:pt x="258580" y="44801"/>
                  <a:pt x="260064" y="44915"/>
                  <a:pt x="259950" y="46742"/>
                </a:cubicBezTo>
                <a:cubicBezTo>
                  <a:pt x="259836" y="48683"/>
                  <a:pt x="258352" y="48797"/>
                  <a:pt x="256868" y="49025"/>
                </a:cubicBezTo>
                <a:cubicBezTo>
                  <a:pt x="245565" y="50623"/>
                  <a:pt x="234378" y="52222"/>
                  <a:pt x="223075" y="53820"/>
                </a:cubicBezTo>
                <a:cubicBezTo>
                  <a:pt x="219080" y="54391"/>
                  <a:pt x="215084" y="54847"/>
                  <a:pt x="211202" y="55418"/>
                </a:cubicBezTo>
                <a:cubicBezTo>
                  <a:pt x="210589" y="55506"/>
                  <a:pt x="209959" y="55627"/>
                  <a:pt x="209383" y="55627"/>
                </a:cubicBezTo>
                <a:cubicBezTo>
                  <a:pt x="208458" y="55627"/>
                  <a:pt x="207673" y="55314"/>
                  <a:pt x="207321" y="54048"/>
                </a:cubicBezTo>
                <a:cubicBezTo>
                  <a:pt x="206864" y="51993"/>
                  <a:pt x="208577" y="51537"/>
                  <a:pt x="210061" y="50852"/>
                </a:cubicBezTo>
                <a:cubicBezTo>
                  <a:pt x="216911" y="47769"/>
                  <a:pt x="224217" y="46399"/>
                  <a:pt x="231638" y="45372"/>
                </a:cubicBezTo>
                <a:cubicBezTo>
                  <a:pt x="237232" y="44344"/>
                  <a:pt x="242826" y="43774"/>
                  <a:pt x="248534" y="43774"/>
                </a:cubicBezTo>
                <a:cubicBezTo>
                  <a:pt x="249009" y="43754"/>
                  <a:pt x="249485" y="43745"/>
                  <a:pt x="249961" y="43745"/>
                </a:cubicBezTo>
                <a:close/>
                <a:moveTo>
                  <a:pt x="271307" y="49451"/>
                </a:moveTo>
                <a:cubicBezTo>
                  <a:pt x="272263" y="49451"/>
                  <a:pt x="273094" y="49802"/>
                  <a:pt x="273307" y="51080"/>
                </a:cubicBezTo>
                <a:cubicBezTo>
                  <a:pt x="273764" y="53135"/>
                  <a:pt x="272051" y="53592"/>
                  <a:pt x="270567" y="54162"/>
                </a:cubicBezTo>
                <a:cubicBezTo>
                  <a:pt x="258283" y="58964"/>
                  <a:pt x="245124" y="61472"/>
                  <a:pt x="231946" y="61472"/>
                </a:cubicBezTo>
                <a:cubicBezTo>
                  <a:pt x="231653" y="61472"/>
                  <a:pt x="231360" y="61471"/>
                  <a:pt x="231067" y="61469"/>
                </a:cubicBezTo>
                <a:cubicBezTo>
                  <a:pt x="228213" y="61583"/>
                  <a:pt x="225359" y="61583"/>
                  <a:pt x="222505" y="61583"/>
                </a:cubicBezTo>
                <a:cubicBezTo>
                  <a:pt x="222442" y="61587"/>
                  <a:pt x="222380" y="61590"/>
                  <a:pt x="222318" y="61590"/>
                </a:cubicBezTo>
                <a:cubicBezTo>
                  <a:pt x="220801" y="61590"/>
                  <a:pt x="219541" y="60265"/>
                  <a:pt x="219650" y="58729"/>
                </a:cubicBezTo>
                <a:cubicBezTo>
                  <a:pt x="219536" y="56674"/>
                  <a:pt x="220564" y="56103"/>
                  <a:pt x="222390" y="55875"/>
                </a:cubicBezTo>
                <a:cubicBezTo>
                  <a:pt x="238145" y="53820"/>
                  <a:pt x="253899" y="51651"/>
                  <a:pt x="269540" y="49710"/>
                </a:cubicBezTo>
                <a:cubicBezTo>
                  <a:pt x="270101" y="49581"/>
                  <a:pt x="270727" y="49451"/>
                  <a:pt x="271307" y="49451"/>
                </a:cubicBezTo>
                <a:close/>
                <a:moveTo>
                  <a:pt x="140171" y="26412"/>
                </a:moveTo>
                <a:cubicBezTo>
                  <a:pt x="140465" y="26412"/>
                  <a:pt x="140776" y="26484"/>
                  <a:pt x="141106" y="26649"/>
                </a:cubicBezTo>
                <a:cubicBezTo>
                  <a:pt x="142590" y="27448"/>
                  <a:pt x="142362" y="28932"/>
                  <a:pt x="142020" y="30188"/>
                </a:cubicBezTo>
                <a:cubicBezTo>
                  <a:pt x="138252" y="43203"/>
                  <a:pt x="134599" y="56331"/>
                  <a:pt x="130946" y="69460"/>
                </a:cubicBezTo>
                <a:cubicBezTo>
                  <a:pt x="130603" y="70602"/>
                  <a:pt x="130147" y="71972"/>
                  <a:pt x="128777" y="71972"/>
                </a:cubicBezTo>
                <a:cubicBezTo>
                  <a:pt x="128687" y="71978"/>
                  <a:pt x="128597" y="71981"/>
                  <a:pt x="128507" y="71981"/>
                </a:cubicBezTo>
                <a:cubicBezTo>
                  <a:pt x="127013" y="71981"/>
                  <a:pt x="125656" y="71095"/>
                  <a:pt x="125009" y="69803"/>
                </a:cubicBezTo>
                <a:cubicBezTo>
                  <a:pt x="124096" y="67405"/>
                  <a:pt x="123639" y="64894"/>
                  <a:pt x="123754" y="62382"/>
                </a:cubicBezTo>
                <a:cubicBezTo>
                  <a:pt x="125238" y="49596"/>
                  <a:pt x="128891" y="37723"/>
                  <a:pt x="137796" y="27905"/>
                </a:cubicBezTo>
                <a:cubicBezTo>
                  <a:pt x="138489" y="27125"/>
                  <a:pt x="139247" y="26412"/>
                  <a:pt x="140171" y="26412"/>
                </a:cubicBezTo>
                <a:close/>
                <a:moveTo>
                  <a:pt x="166907" y="81527"/>
                </a:moveTo>
                <a:cubicBezTo>
                  <a:pt x="167416" y="81527"/>
                  <a:pt x="167948" y="81573"/>
                  <a:pt x="168450" y="81573"/>
                </a:cubicBezTo>
                <a:cubicBezTo>
                  <a:pt x="168585" y="81573"/>
                  <a:pt x="168718" y="81570"/>
                  <a:pt x="168848" y="81561"/>
                </a:cubicBezTo>
                <a:lnTo>
                  <a:pt x="169305" y="81561"/>
                </a:lnTo>
                <a:cubicBezTo>
                  <a:pt x="182548" y="82361"/>
                  <a:pt x="194649" y="83730"/>
                  <a:pt x="205266" y="90923"/>
                </a:cubicBezTo>
                <a:cubicBezTo>
                  <a:pt x="206522" y="91722"/>
                  <a:pt x="208805" y="92179"/>
                  <a:pt x="207778" y="94462"/>
                </a:cubicBezTo>
                <a:cubicBezTo>
                  <a:pt x="207331" y="95579"/>
                  <a:pt x="206610" y="95904"/>
                  <a:pt x="205791" y="95904"/>
                </a:cubicBezTo>
                <a:cubicBezTo>
                  <a:pt x="204935" y="95904"/>
                  <a:pt x="203971" y="95550"/>
                  <a:pt x="203097" y="95375"/>
                </a:cubicBezTo>
                <a:cubicBezTo>
                  <a:pt x="191452" y="92293"/>
                  <a:pt x="179693" y="89324"/>
                  <a:pt x="168049" y="86242"/>
                </a:cubicBezTo>
                <a:cubicBezTo>
                  <a:pt x="166451" y="85785"/>
                  <a:pt x="163939" y="86014"/>
                  <a:pt x="164396" y="83388"/>
                </a:cubicBezTo>
                <a:cubicBezTo>
                  <a:pt x="164689" y="81772"/>
                  <a:pt x="165739" y="81527"/>
                  <a:pt x="166907" y="81527"/>
                </a:cubicBezTo>
                <a:close/>
                <a:moveTo>
                  <a:pt x="81525" y="65788"/>
                </a:moveTo>
                <a:cubicBezTo>
                  <a:pt x="83467" y="65788"/>
                  <a:pt x="83587" y="67594"/>
                  <a:pt x="83911" y="68889"/>
                </a:cubicBezTo>
                <a:cubicBezTo>
                  <a:pt x="84710" y="72086"/>
                  <a:pt x="85166" y="75282"/>
                  <a:pt x="85052" y="78593"/>
                </a:cubicBezTo>
                <a:cubicBezTo>
                  <a:pt x="85509" y="84301"/>
                  <a:pt x="84139" y="89553"/>
                  <a:pt x="82541" y="94690"/>
                </a:cubicBezTo>
                <a:cubicBezTo>
                  <a:pt x="81954" y="96786"/>
                  <a:pt x="80752" y="97404"/>
                  <a:pt x="79296" y="97404"/>
                </a:cubicBezTo>
                <a:cubicBezTo>
                  <a:pt x="78769" y="97404"/>
                  <a:pt x="78208" y="97323"/>
                  <a:pt x="77632" y="97202"/>
                </a:cubicBezTo>
                <a:cubicBezTo>
                  <a:pt x="75120" y="96745"/>
                  <a:pt x="75805" y="94804"/>
                  <a:pt x="75919" y="93206"/>
                </a:cubicBezTo>
                <a:cubicBezTo>
                  <a:pt x="77061" y="85100"/>
                  <a:pt x="78088" y="76995"/>
                  <a:pt x="79116" y="68889"/>
                </a:cubicBezTo>
                <a:cubicBezTo>
                  <a:pt x="79344" y="67519"/>
                  <a:pt x="79230" y="65921"/>
                  <a:pt x="81171" y="65807"/>
                </a:cubicBezTo>
                <a:cubicBezTo>
                  <a:pt x="81295" y="65794"/>
                  <a:pt x="81413" y="65788"/>
                  <a:pt x="81525" y="65788"/>
                </a:cubicBezTo>
                <a:close/>
                <a:moveTo>
                  <a:pt x="147496" y="82068"/>
                </a:moveTo>
                <a:cubicBezTo>
                  <a:pt x="147945" y="82068"/>
                  <a:pt x="148398" y="82232"/>
                  <a:pt x="148755" y="82589"/>
                </a:cubicBezTo>
                <a:cubicBezTo>
                  <a:pt x="157203" y="88639"/>
                  <a:pt x="167364" y="89439"/>
                  <a:pt x="177068" y="91379"/>
                </a:cubicBezTo>
                <a:cubicBezTo>
                  <a:pt x="184260" y="92749"/>
                  <a:pt x="191224" y="95261"/>
                  <a:pt x="198302" y="97088"/>
                </a:cubicBezTo>
                <a:cubicBezTo>
                  <a:pt x="200243" y="97544"/>
                  <a:pt x="200699" y="98686"/>
                  <a:pt x="200357" y="100512"/>
                </a:cubicBezTo>
                <a:cubicBezTo>
                  <a:pt x="200041" y="102195"/>
                  <a:pt x="199338" y="103393"/>
                  <a:pt x="197534" y="103393"/>
                </a:cubicBezTo>
                <a:cubicBezTo>
                  <a:pt x="197380" y="103393"/>
                  <a:pt x="197217" y="103384"/>
                  <a:pt x="197046" y="103366"/>
                </a:cubicBezTo>
                <a:cubicBezTo>
                  <a:pt x="195790" y="103138"/>
                  <a:pt x="194535" y="103024"/>
                  <a:pt x="193165" y="102910"/>
                </a:cubicBezTo>
                <a:lnTo>
                  <a:pt x="193165" y="103024"/>
                </a:lnTo>
                <a:cubicBezTo>
                  <a:pt x="181520" y="102111"/>
                  <a:pt x="169761" y="101197"/>
                  <a:pt x="158802" y="96403"/>
                </a:cubicBezTo>
                <a:cubicBezTo>
                  <a:pt x="154692" y="94576"/>
                  <a:pt x="150696" y="92293"/>
                  <a:pt x="147043" y="89781"/>
                </a:cubicBezTo>
                <a:cubicBezTo>
                  <a:pt x="144417" y="87954"/>
                  <a:pt x="144645" y="86014"/>
                  <a:pt x="145673" y="83616"/>
                </a:cubicBezTo>
                <a:cubicBezTo>
                  <a:pt x="145822" y="82648"/>
                  <a:pt x="146652" y="82068"/>
                  <a:pt x="147496" y="82068"/>
                </a:cubicBezTo>
                <a:close/>
                <a:moveTo>
                  <a:pt x="101663" y="106408"/>
                </a:moveTo>
                <a:cubicBezTo>
                  <a:pt x="116106" y="106408"/>
                  <a:pt x="130324" y="110314"/>
                  <a:pt x="142819" y="117751"/>
                </a:cubicBezTo>
                <a:cubicBezTo>
                  <a:pt x="148413" y="121176"/>
                  <a:pt x="153893" y="124715"/>
                  <a:pt x="159372" y="128254"/>
                </a:cubicBezTo>
                <a:cubicBezTo>
                  <a:pt x="162341" y="130195"/>
                  <a:pt x="162341" y="131565"/>
                  <a:pt x="159258" y="133391"/>
                </a:cubicBezTo>
                <a:cubicBezTo>
                  <a:pt x="153093" y="137044"/>
                  <a:pt x="146358" y="138072"/>
                  <a:pt x="139394" y="138072"/>
                </a:cubicBezTo>
                <a:lnTo>
                  <a:pt x="133001" y="138072"/>
                </a:lnTo>
                <a:cubicBezTo>
                  <a:pt x="132138" y="138091"/>
                  <a:pt x="131276" y="138100"/>
                  <a:pt x="130415" y="138100"/>
                </a:cubicBezTo>
                <a:cubicBezTo>
                  <a:pt x="120907" y="138100"/>
                  <a:pt x="111503" y="136941"/>
                  <a:pt x="102291" y="134533"/>
                </a:cubicBezTo>
                <a:cubicBezTo>
                  <a:pt x="93044" y="132021"/>
                  <a:pt x="83568" y="130309"/>
                  <a:pt x="74093" y="128482"/>
                </a:cubicBezTo>
                <a:cubicBezTo>
                  <a:pt x="72380" y="128254"/>
                  <a:pt x="70097" y="128482"/>
                  <a:pt x="69869" y="125400"/>
                </a:cubicBezTo>
                <a:cubicBezTo>
                  <a:pt x="69640" y="122317"/>
                  <a:pt x="71809" y="121861"/>
                  <a:pt x="73864" y="121290"/>
                </a:cubicBezTo>
                <a:cubicBezTo>
                  <a:pt x="76397" y="120645"/>
                  <a:pt x="78967" y="120428"/>
                  <a:pt x="81545" y="120428"/>
                </a:cubicBezTo>
                <a:cubicBezTo>
                  <a:pt x="85356" y="120428"/>
                  <a:pt x="89184" y="120903"/>
                  <a:pt x="92930" y="121176"/>
                </a:cubicBezTo>
                <a:cubicBezTo>
                  <a:pt x="108227" y="122203"/>
                  <a:pt x="123297" y="125057"/>
                  <a:pt x="138024" y="129624"/>
                </a:cubicBezTo>
                <a:cubicBezTo>
                  <a:pt x="140650" y="130309"/>
                  <a:pt x="143504" y="130994"/>
                  <a:pt x="146244" y="131451"/>
                </a:cubicBezTo>
                <a:cubicBezTo>
                  <a:pt x="146796" y="131573"/>
                  <a:pt x="147479" y="131926"/>
                  <a:pt x="148047" y="131926"/>
                </a:cubicBezTo>
                <a:cubicBezTo>
                  <a:pt x="148536" y="131926"/>
                  <a:pt x="148939" y="131664"/>
                  <a:pt x="149098" y="130766"/>
                </a:cubicBezTo>
                <a:cubicBezTo>
                  <a:pt x="149440" y="129396"/>
                  <a:pt x="148299" y="128596"/>
                  <a:pt x="147043" y="128254"/>
                </a:cubicBezTo>
                <a:cubicBezTo>
                  <a:pt x="142590" y="126998"/>
                  <a:pt x="138252" y="125628"/>
                  <a:pt x="133800" y="124372"/>
                </a:cubicBezTo>
                <a:cubicBezTo>
                  <a:pt x="119986" y="120377"/>
                  <a:pt x="105830" y="119121"/>
                  <a:pt x="91560" y="117979"/>
                </a:cubicBezTo>
                <a:cubicBezTo>
                  <a:pt x="88934" y="117751"/>
                  <a:pt x="86080" y="117523"/>
                  <a:pt x="83454" y="117294"/>
                </a:cubicBezTo>
                <a:cubicBezTo>
                  <a:pt x="80828" y="117066"/>
                  <a:pt x="80257" y="115810"/>
                  <a:pt x="81627" y="113527"/>
                </a:cubicBezTo>
                <a:cubicBezTo>
                  <a:pt x="84710" y="108390"/>
                  <a:pt x="89733" y="107134"/>
                  <a:pt x="95099" y="106677"/>
                </a:cubicBezTo>
                <a:cubicBezTo>
                  <a:pt x="97288" y="106497"/>
                  <a:pt x="99478" y="106408"/>
                  <a:pt x="101663" y="106408"/>
                </a:cubicBezTo>
                <a:close/>
                <a:moveTo>
                  <a:pt x="23840" y="86464"/>
                </a:moveTo>
                <a:cubicBezTo>
                  <a:pt x="25477" y="86464"/>
                  <a:pt x="25696" y="87780"/>
                  <a:pt x="25916" y="89096"/>
                </a:cubicBezTo>
                <a:cubicBezTo>
                  <a:pt x="29227" y="111130"/>
                  <a:pt x="30711" y="133049"/>
                  <a:pt x="24203" y="154740"/>
                </a:cubicBezTo>
                <a:cubicBezTo>
                  <a:pt x="24089" y="154968"/>
                  <a:pt x="23975" y="155196"/>
                  <a:pt x="23975" y="155425"/>
                </a:cubicBezTo>
                <a:cubicBezTo>
                  <a:pt x="23561" y="156667"/>
                  <a:pt x="23241" y="158097"/>
                  <a:pt x="21737" y="158097"/>
                </a:cubicBezTo>
                <a:cubicBezTo>
                  <a:pt x="21583" y="158097"/>
                  <a:pt x="21416" y="158082"/>
                  <a:pt x="21235" y="158050"/>
                </a:cubicBezTo>
                <a:cubicBezTo>
                  <a:pt x="19637" y="157708"/>
                  <a:pt x="19294" y="156338"/>
                  <a:pt x="19294" y="154968"/>
                </a:cubicBezTo>
                <a:cubicBezTo>
                  <a:pt x="19066" y="148575"/>
                  <a:pt x="18724" y="142182"/>
                  <a:pt x="18381" y="135789"/>
                </a:cubicBezTo>
                <a:cubicBezTo>
                  <a:pt x="18267" y="120263"/>
                  <a:pt x="19294" y="104851"/>
                  <a:pt x="21464" y="89553"/>
                </a:cubicBezTo>
                <a:cubicBezTo>
                  <a:pt x="21692" y="88183"/>
                  <a:pt x="21920" y="86585"/>
                  <a:pt x="23633" y="86470"/>
                </a:cubicBezTo>
                <a:cubicBezTo>
                  <a:pt x="23704" y="86466"/>
                  <a:pt x="23773" y="86464"/>
                  <a:pt x="23840" y="86464"/>
                </a:cubicBezTo>
                <a:close/>
                <a:moveTo>
                  <a:pt x="16283" y="75825"/>
                </a:moveTo>
                <a:cubicBezTo>
                  <a:pt x="16536" y="75825"/>
                  <a:pt x="16815" y="75870"/>
                  <a:pt x="17125" y="75967"/>
                </a:cubicBezTo>
                <a:cubicBezTo>
                  <a:pt x="19066" y="76652"/>
                  <a:pt x="18609" y="78479"/>
                  <a:pt x="18381" y="79963"/>
                </a:cubicBezTo>
                <a:cubicBezTo>
                  <a:pt x="17239" y="88525"/>
                  <a:pt x="16326" y="97088"/>
                  <a:pt x="15527" y="105764"/>
                </a:cubicBezTo>
                <a:cubicBezTo>
                  <a:pt x="13929" y="122660"/>
                  <a:pt x="14385" y="139670"/>
                  <a:pt x="16669" y="156566"/>
                </a:cubicBezTo>
                <a:cubicBezTo>
                  <a:pt x="16897" y="158279"/>
                  <a:pt x="17354" y="159877"/>
                  <a:pt x="15185" y="160676"/>
                </a:cubicBezTo>
                <a:cubicBezTo>
                  <a:pt x="14771" y="160800"/>
                  <a:pt x="14402" y="160857"/>
                  <a:pt x="14069" y="160857"/>
                </a:cubicBezTo>
                <a:cubicBezTo>
                  <a:pt x="12566" y="160857"/>
                  <a:pt x="11802" y="159701"/>
                  <a:pt x="10961" y="158393"/>
                </a:cubicBezTo>
                <a:cubicBezTo>
                  <a:pt x="6166" y="150744"/>
                  <a:pt x="5481" y="142068"/>
                  <a:pt x="4910" y="133391"/>
                </a:cubicBezTo>
                <a:cubicBezTo>
                  <a:pt x="4910" y="131907"/>
                  <a:pt x="4910" y="130423"/>
                  <a:pt x="4910" y="128825"/>
                </a:cubicBezTo>
                <a:cubicBezTo>
                  <a:pt x="4339" y="113527"/>
                  <a:pt x="7193" y="98800"/>
                  <a:pt x="11760" y="84301"/>
                </a:cubicBezTo>
                <a:cubicBezTo>
                  <a:pt x="12216" y="82475"/>
                  <a:pt x="12901" y="80534"/>
                  <a:pt x="13700" y="78593"/>
                </a:cubicBezTo>
                <a:cubicBezTo>
                  <a:pt x="14190" y="77419"/>
                  <a:pt x="14763" y="75825"/>
                  <a:pt x="16283" y="75825"/>
                </a:cubicBezTo>
                <a:close/>
                <a:moveTo>
                  <a:pt x="70439" y="155653"/>
                </a:moveTo>
                <a:cubicBezTo>
                  <a:pt x="80828" y="156110"/>
                  <a:pt x="91103" y="158050"/>
                  <a:pt x="101035" y="161361"/>
                </a:cubicBezTo>
                <a:cubicBezTo>
                  <a:pt x="109483" y="164101"/>
                  <a:pt x="118160" y="166042"/>
                  <a:pt x="126722" y="168211"/>
                </a:cubicBezTo>
                <a:cubicBezTo>
                  <a:pt x="128891" y="168553"/>
                  <a:pt x="130832" y="169467"/>
                  <a:pt x="132658" y="170723"/>
                </a:cubicBezTo>
                <a:cubicBezTo>
                  <a:pt x="133686" y="171522"/>
                  <a:pt x="135170" y="172435"/>
                  <a:pt x="134371" y="174147"/>
                </a:cubicBezTo>
                <a:cubicBezTo>
                  <a:pt x="133936" y="175090"/>
                  <a:pt x="133179" y="175342"/>
                  <a:pt x="132363" y="175342"/>
                </a:cubicBezTo>
                <a:cubicBezTo>
                  <a:pt x="131893" y="175342"/>
                  <a:pt x="131404" y="175258"/>
                  <a:pt x="130946" y="175175"/>
                </a:cubicBezTo>
                <a:cubicBezTo>
                  <a:pt x="124324" y="174376"/>
                  <a:pt x="117703" y="173577"/>
                  <a:pt x="111081" y="172663"/>
                </a:cubicBezTo>
                <a:cubicBezTo>
                  <a:pt x="89276" y="169581"/>
                  <a:pt x="67243" y="167983"/>
                  <a:pt x="45209" y="167868"/>
                </a:cubicBezTo>
                <a:cubicBezTo>
                  <a:pt x="42355" y="167868"/>
                  <a:pt x="39501" y="167754"/>
                  <a:pt x="36647" y="167754"/>
                </a:cubicBezTo>
                <a:cubicBezTo>
                  <a:pt x="36433" y="167740"/>
                  <a:pt x="36216" y="167736"/>
                  <a:pt x="35998" y="167736"/>
                </a:cubicBezTo>
                <a:cubicBezTo>
                  <a:pt x="35780" y="167736"/>
                  <a:pt x="35562" y="167740"/>
                  <a:pt x="35347" y="167740"/>
                </a:cubicBezTo>
                <a:cubicBezTo>
                  <a:pt x="34057" y="167740"/>
                  <a:pt x="32880" y="167612"/>
                  <a:pt x="32537" y="165814"/>
                </a:cubicBezTo>
                <a:cubicBezTo>
                  <a:pt x="32195" y="163759"/>
                  <a:pt x="34021" y="163416"/>
                  <a:pt x="35391" y="162845"/>
                </a:cubicBezTo>
                <a:cubicBezTo>
                  <a:pt x="45438" y="158050"/>
                  <a:pt x="56055" y="155653"/>
                  <a:pt x="70439" y="155653"/>
                </a:cubicBezTo>
                <a:close/>
                <a:moveTo>
                  <a:pt x="36693" y="171289"/>
                </a:moveTo>
                <a:cubicBezTo>
                  <a:pt x="37201" y="171289"/>
                  <a:pt x="37737" y="171368"/>
                  <a:pt x="38245" y="171407"/>
                </a:cubicBezTo>
                <a:cubicBezTo>
                  <a:pt x="54114" y="172092"/>
                  <a:pt x="69983" y="172777"/>
                  <a:pt x="85851" y="173577"/>
                </a:cubicBezTo>
                <a:cubicBezTo>
                  <a:pt x="90075" y="173805"/>
                  <a:pt x="94185" y="174033"/>
                  <a:pt x="98295" y="174262"/>
                </a:cubicBezTo>
                <a:cubicBezTo>
                  <a:pt x="98638" y="174262"/>
                  <a:pt x="99002" y="174240"/>
                  <a:pt x="99358" y="174240"/>
                </a:cubicBezTo>
                <a:cubicBezTo>
                  <a:pt x="100429" y="174240"/>
                  <a:pt x="101435" y="174433"/>
                  <a:pt x="101606" y="175974"/>
                </a:cubicBezTo>
                <a:cubicBezTo>
                  <a:pt x="101834" y="177801"/>
                  <a:pt x="100350" y="178371"/>
                  <a:pt x="99094" y="178942"/>
                </a:cubicBezTo>
                <a:cubicBezTo>
                  <a:pt x="92016" y="182139"/>
                  <a:pt x="84481" y="183052"/>
                  <a:pt x="76833" y="183509"/>
                </a:cubicBezTo>
                <a:cubicBezTo>
                  <a:pt x="76110" y="183547"/>
                  <a:pt x="75374" y="183559"/>
                  <a:pt x="74630" y="183559"/>
                </a:cubicBezTo>
                <a:cubicBezTo>
                  <a:pt x="73141" y="183559"/>
                  <a:pt x="71619" y="183509"/>
                  <a:pt x="70097" y="183509"/>
                </a:cubicBezTo>
                <a:cubicBezTo>
                  <a:pt x="60736" y="183509"/>
                  <a:pt x="51374" y="183052"/>
                  <a:pt x="42355" y="179970"/>
                </a:cubicBezTo>
                <a:cubicBezTo>
                  <a:pt x="40415" y="179285"/>
                  <a:pt x="38474" y="178371"/>
                  <a:pt x="36533" y="177344"/>
                </a:cubicBezTo>
                <a:cubicBezTo>
                  <a:pt x="34821" y="176659"/>
                  <a:pt x="33793" y="174832"/>
                  <a:pt x="34478" y="173006"/>
                </a:cubicBezTo>
                <a:cubicBezTo>
                  <a:pt x="34853" y="171581"/>
                  <a:pt x="35721" y="171289"/>
                  <a:pt x="36693" y="171289"/>
                </a:cubicBezTo>
                <a:close/>
                <a:moveTo>
                  <a:pt x="215117" y="0"/>
                </a:moveTo>
                <a:cubicBezTo>
                  <a:pt x="214195" y="0"/>
                  <a:pt x="213275" y="330"/>
                  <a:pt x="212572" y="962"/>
                </a:cubicBezTo>
                <a:cubicBezTo>
                  <a:pt x="200129" y="10666"/>
                  <a:pt x="189055" y="21398"/>
                  <a:pt x="184146" y="37038"/>
                </a:cubicBezTo>
                <a:cubicBezTo>
                  <a:pt x="182205" y="43203"/>
                  <a:pt x="180721" y="49482"/>
                  <a:pt x="179008" y="55761"/>
                </a:cubicBezTo>
                <a:cubicBezTo>
                  <a:pt x="178666" y="57473"/>
                  <a:pt x="177639" y="58843"/>
                  <a:pt x="176040" y="59642"/>
                </a:cubicBezTo>
                <a:cubicBezTo>
                  <a:pt x="162797" y="65693"/>
                  <a:pt x="149554" y="71743"/>
                  <a:pt x="136311" y="77794"/>
                </a:cubicBezTo>
                <a:cubicBezTo>
                  <a:pt x="135818" y="78041"/>
                  <a:pt x="135291" y="78254"/>
                  <a:pt x="134749" y="78254"/>
                </a:cubicBezTo>
                <a:cubicBezTo>
                  <a:pt x="134288" y="78254"/>
                  <a:pt x="133816" y="78100"/>
                  <a:pt x="133343" y="77680"/>
                </a:cubicBezTo>
                <a:cubicBezTo>
                  <a:pt x="132658" y="76881"/>
                  <a:pt x="132544" y="75625"/>
                  <a:pt x="133115" y="74712"/>
                </a:cubicBezTo>
                <a:cubicBezTo>
                  <a:pt x="133914" y="72200"/>
                  <a:pt x="135855" y="70259"/>
                  <a:pt x="137339" y="68204"/>
                </a:cubicBezTo>
                <a:cubicBezTo>
                  <a:pt x="142705" y="61355"/>
                  <a:pt x="147043" y="54048"/>
                  <a:pt x="147614" y="45143"/>
                </a:cubicBezTo>
                <a:cubicBezTo>
                  <a:pt x="148070" y="36581"/>
                  <a:pt x="148641" y="28019"/>
                  <a:pt x="148413" y="19457"/>
                </a:cubicBezTo>
                <a:cubicBezTo>
                  <a:pt x="148413" y="17973"/>
                  <a:pt x="148527" y="16374"/>
                  <a:pt x="146929" y="15804"/>
                </a:cubicBezTo>
                <a:cubicBezTo>
                  <a:pt x="146612" y="15690"/>
                  <a:pt x="146317" y="15640"/>
                  <a:pt x="146041" y="15640"/>
                </a:cubicBezTo>
                <a:cubicBezTo>
                  <a:pt x="144923" y="15640"/>
                  <a:pt x="144099" y="16464"/>
                  <a:pt x="143275" y="17288"/>
                </a:cubicBezTo>
                <a:cubicBezTo>
                  <a:pt x="138595" y="21968"/>
                  <a:pt x="134371" y="26992"/>
                  <a:pt x="130603" y="32243"/>
                </a:cubicBezTo>
                <a:cubicBezTo>
                  <a:pt x="120785" y="45714"/>
                  <a:pt x="117931" y="60555"/>
                  <a:pt x="122155" y="76767"/>
                </a:cubicBezTo>
                <a:cubicBezTo>
                  <a:pt x="122269" y="77566"/>
                  <a:pt x="122726" y="78365"/>
                  <a:pt x="123411" y="78821"/>
                </a:cubicBezTo>
                <a:cubicBezTo>
                  <a:pt x="126265" y="80762"/>
                  <a:pt x="125124" y="82132"/>
                  <a:pt x="122840" y="83502"/>
                </a:cubicBezTo>
                <a:lnTo>
                  <a:pt x="88135" y="103138"/>
                </a:lnTo>
                <a:cubicBezTo>
                  <a:pt x="87355" y="103564"/>
                  <a:pt x="86575" y="104077"/>
                  <a:pt x="85768" y="104077"/>
                </a:cubicBezTo>
                <a:cubicBezTo>
                  <a:pt x="85275" y="104077"/>
                  <a:pt x="84772" y="103886"/>
                  <a:pt x="84253" y="103366"/>
                </a:cubicBezTo>
                <a:cubicBezTo>
                  <a:pt x="82883" y="101997"/>
                  <a:pt x="83797" y="100741"/>
                  <a:pt x="84481" y="99485"/>
                </a:cubicBezTo>
                <a:cubicBezTo>
                  <a:pt x="87564" y="93663"/>
                  <a:pt x="90304" y="87840"/>
                  <a:pt x="90989" y="81105"/>
                </a:cubicBezTo>
                <a:cubicBezTo>
                  <a:pt x="91560" y="76196"/>
                  <a:pt x="90418" y="71515"/>
                  <a:pt x="89961" y="66720"/>
                </a:cubicBezTo>
                <a:cubicBezTo>
                  <a:pt x="88820" y="54391"/>
                  <a:pt x="88021" y="42061"/>
                  <a:pt x="85509" y="29960"/>
                </a:cubicBezTo>
                <a:cubicBezTo>
                  <a:pt x="85281" y="28818"/>
                  <a:pt x="85623" y="26992"/>
                  <a:pt x="84253" y="26649"/>
                </a:cubicBezTo>
                <a:cubicBezTo>
                  <a:pt x="84037" y="26616"/>
                  <a:pt x="83820" y="26599"/>
                  <a:pt x="83605" y="26599"/>
                </a:cubicBezTo>
                <a:cubicBezTo>
                  <a:pt x="82348" y="26599"/>
                  <a:pt x="81152" y="27158"/>
                  <a:pt x="80372" y="28133"/>
                </a:cubicBezTo>
                <a:cubicBezTo>
                  <a:pt x="79687" y="28818"/>
                  <a:pt x="79116" y="29617"/>
                  <a:pt x="78659" y="30416"/>
                </a:cubicBezTo>
                <a:cubicBezTo>
                  <a:pt x="74663" y="37609"/>
                  <a:pt x="70668" y="45029"/>
                  <a:pt x="66444" y="52107"/>
                </a:cubicBezTo>
                <a:cubicBezTo>
                  <a:pt x="61649" y="60555"/>
                  <a:pt x="58224" y="69803"/>
                  <a:pt x="56512" y="79278"/>
                </a:cubicBezTo>
                <a:cubicBezTo>
                  <a:pt x="54342" y="90923"/>
                  <a:pt x="58110" y="100627"/>
                  <a:pt x="63475" y="110901"/>
                </a:cubicBezTo>
                <a:cubicBezTo>
                  <a:pt x="63704" y="108618"/>
                  <a:pt x="63590" y="106221"/>
                  <a:pt x="63133" y="103937"/>
                </a:cubicBezTo>
                <a:cubicBezTo>
                  <a:pt x="61991" y="96745"/>
                  <a:pt x="60393" y="89667"/>
                  <a:pt x="61078" y="82361"/>
                </a:cubicBezTo>
                <a:cubicBezTo>
                  <a:pt x="61763" y="74826"/>
                  <a:pt x="63590" y="67405"/>
                  <a:pt x="66444" y="60327"/>
                </a:cubicBezTo>
                <a:cubicBezTo>
                  <a:pt x="69184" y="53477"/>
                  <a:pt x="73522" y="47541"/>
                  <a:pt x="76947" y="40805"/>
                </a:cubicBezTo>
                <a:cubicBezTo>
                  <a:pt x="77403" y="40120"/>
                  <a:pt x="77860" y="39435"/>
                  <a:pt x="78545" y="38865"/>
                </a:cubicBezTo>
                <a:cubicBezTo>
                  <a:pt x="79164" y="38431"/>
                  <a:pt x="79850" y="38233"/>
                  <a:pt x="80548" y="38233"/>
                </a:cubicBezTo>
                <a:cubicBezTo>
                  <a:pt x="81138" y="38233"/>
                  <a:pt x="81737" y="38375"/>
                  <a:pt x="82312" y="38636"/>
                </a:cubicBezTo>
                <a:cubicBezTo>
                  <a:pt x="83454" y="39093"/>
                  <a:pt x="83568" y="40234"/>
                  <a:pt x="83454" y="41376"/>
                </a:cubicBezTo>
                <a:cubicBezTo>
                  <a:pt x="83226" y="43431"/>
                  <a:pt x="83112" y="45600"/>
                  <a:pt x="82883" y="47769"/>
                </a:cubicBezTo>
                <a:cubicBezTo>
                  <a:pt x="82664" y="50476"/>
                  <a:pt x="82397" y="51589"/>
                  <a:pt x="81153" y="51589"/>
                </a:cubicBezTo>
                <a:cubicBezTo>
                  <a:pt x="80456" y="51589"/>
                  <a:pt x="79451" y="51239"/>
                  <a:pt x="77974" y="50623"/>
                </a:cubicBezTo>
                <a:cubicBezTo>
                  <a:pt x="77289" y="53249"/>
                  <a:pt x="76604" y="55875"/>
                  <a:pt x="76033" y="58615"/>
                </a:cubicBezTo>
                <a:cubicBezTo>
                  <a:pt x="72837" y="72771"/>
                  <a:pt x="68385" y="86813"/>
                  <a:pt x="70668" y="101654"/>
                </a:cubicBezTo>
                <a:cubicBezTo>
                  <a:pt x="71010" y="104051"/>
                  <a:pt x="71124" y="106449"/>
                  <a:pt x="71239" y="108846"/>
                </a:cubicBezTo>
                <a:cubicBezTo>
                  <a:pt x="71581" y="112385"/>
                  <a:pt x="70211" y="115810"/>
                  <a:pt x="67585" y="118093"/>
                </a:cubicBezTo>
                <a:cubicBezTo>
                  <a:pt x="58224" y="126770"/>
                  <a:pt x="48748" y="135560"/>
                  <a:pt x="40072" y="144922"/>
                </a:cubicBezTo>
                <a:cubicBezTo>
                  <a:pt x="38836" y="146253"/>
                  <a:pt x="37837" y="148931"/>
                  <a:pt x="35889" y="148931"/>
                </a:cubicBezTo>
                <a:cubicBezTo>
                  <a:pt x="35498" y="148931"/>
                  <a:pt x="35069" y="148823"/>
                  <a:pt x="34592" y="148575"/>
                </a:cubicBezTo>
                <a:cubicBezTo>
                  <a:pt x="31738" y="147205"/>
                  <a:pt x="32994" y="143894"/>
                  <a:pt x="33336" y="141497"/>
                </a:cubicBezTo>
                <a:cubicBezTo>
                  <a:pt x="34821" y="127569"/>
                  <a:pt x="34478" y="113641"/>
                  <a:pt x="32537" y="99942"/>
                </a:cubicBezTo>
                <a:cubicBezTo>
                  <a:pt x="30368" y="85443"/>
                  <a:pt x="25916" y="71515"/>
                  <a:pt x="25003" y="56674"/>
                </a:cubicBezTo>
                <a:cubicBezTo>
                  <a:pt x="20779" y="58044"/>
                  <a:pt x="17468" y="59870"/>
                  <a:pt x="16212" y="64437"/>
                </a:cubicBezTo>
                <a:cubicBezTo>
                  <a:pt x="14842" y="69460"/>
                  <a:pt x="12787" y="74255"/>
                  <a:pt x="10961" y="79164"/>
                </a:cubicBezTo>
                <a:cubicBezTo>
                  <a:pt x="4682" y="96060"/>
                  <a:pt x="1" y="113299"/>
                  <a:pt x="914" y="131565"/>
                </a:cubicBezTo>
                <a:cubicBezTo>
                  <a:pt x="1371" y="139670"/>
                  <a:pt x="1713" y="147776"/>
                  <a:pt x="5252" y="155196"/>
                </a:cubicBezTo>
                <a:cubicBezTo>
                  <a:pt x="7878" y="160790"/>
                  <a:pt x="9933" y="166841"/>
                  <a:pt x="15984" y="170152"/>
                </a:cubicBezTo>
                <a:cubicBezTo>
                  <a:pt x="17468" y="170837"/>
                  <a:pt x="17810" y="172892"/>
                  <a:pt x="16783" y="174147"/>
                </a:cubicBezTo>
                <a:cubicBezTo>
                  <a:pt x="15870" y="175517"/>
                  <a:pt x="15527" y="177230"/>
                  <a:pt x="15755" y="178828"/>
                </a:cubicBezTo>
                <a:cubicBezTo>
                  <a:pt x="15870" y="183509"/>
                  <a:pt x="15185" y="188075"/>
                  <a:pt x="13929" y="192528"/>
                </a:cubicBezTo>
                <a:cubicBezTo>
                  <a:pt x="13130" y="195496"/>
                  <a:pt x="11531" y="198236"/>
                  <a:pt x="11531" y="201432"/>
                </a:cubicBezTo>
                <a:lnTo>
                  <a:pt x="12901" y="201432"/>
                </a:lnTo>
                <a:cubicBezTo>
                  <a:pt x="17239" y="193669"/>
                  <a:pt x="22491" y="186477"/>
                  <a:pt x="27172" y="178942"/>
                </a:cubicBezTo>
                <a:cubicBezTo>
                  <a:pt x="28208" y="177353"/>
                  <a:pt x="29203" y="176558"/>
                  <a:pt x="30459" y="176558"/>
                </a:cubicBezTo>
                <a:cubicBezTo>
                  <a:pt x="31279" y="176558"/>
                  <a:pt x="32210" y="176896"/>
                  <a:pt x="33336" y="177572"/>
                </a:cubicBezTo>
                <a:cubicBezTo>
                  <a:pt x="44234" y="183800"/>
                  <a:pt x="55720" y="186501"/>
                  <a:pt x="67852" y="186501"/>
                </a:cubicBezTo>
                <a:cubicBezTo>
                  <a:pt x="70844" y="186501"/>
                  <a:pt x="73875" y="186336"/>
                  <a:pt x="76947" y="186020"/>
                </a:cubicBezTo>
                <a:cubicBezTo>
                  <a:pt x="97268" y="183851"/>
                  <a:pt x="117475" y="180997"/>
                  <a:pt x="137910" y="179856"/>
                </a:cubicBezTo>
                <a:cubicBezTo>
                  <a:pt x="140079" y="179856"/>
                  <a:pt x="142134" y="179285"/>
                  <a:pt x="144075" y="178371"/>
                </a:cubicBezTo>
                <a:cubicBezTo>
                  <a:pt x="145445" y="177686"/>
                  <a:pt x="146130" y="177001"/>
                  <a:pt x="144645" y="175517"/>
                </a:cubicBezTo>
                <a:cubicBezTo>
                  <a:pt x="142248" y="173120"/>
                  <a:pt x="139508" y="171065"/>
                  <a:pt x="136311" y="169695"/>
                </a:cubicBezTo>
                <a:cubicBezTo>
                  <a:pt x="122269" y="164101"/>
                  <a:pt x="107314" y="161475"/>
                  <a:pt x="92930" y="157023"/>
                </a:cubicBezTo>
                <a:cubicBezTo>
                  <a:pt x="86080" y="155082"/>
                  <a:pt x="79002" y="153941"/>
                  <a:pt x="71924" y="153712"/>
                </a:cubicBezTo>
                <a:cubicBezTo>
                  <a:pt x="70686" y="153644"/>
                  <a:pt x="69452" y="153612"/>
                  <a:pt x="68221" y="153612"/>
                </a:cubicBezTo>
                <a:cubicBezTo>
                  <a:pt x="59116" y="153612"/>
                  <a:pt x="50178" y="155381"/>
                  <a:pt x="41328" y="157594"/>
                </a:cubicBezTo>
                <a:cubicBezTo>
                  <a:pt x="40874" y="157788"/>
                  <a:pt x="40403" y="157881"/>
                  <a:pt x="39941" y="157881"/>
                </a:cubicBezTo>
                <a:cubicBezTo>
                  <a:pt x="38776" y="157881"/>
                  <a:pt x="37676" y="157287"/>
                  <a:pt x="37104" y="156224"/>
                </a:cubicBezTo>
                <a:cubicBezTo>
                  <a:pt x="35962" y="154511"/>
                  <a:pt x="37332" y="153484"/>
                  <a:pt x="38245" y="152571"/>
                </a:cubicBezTo>
                <a:cubicBezTo>
                  <a:pt x="46237" y="144123"/>
                  <a:pt x="54457" y="135789"/>
                  <a:pt x="62448" y="127341"/>
                </a:cubicBezTo>
                <a:cubicBezTo>
                  <a:pt x="63292" y="126437"/>
                  <a:pt x="64072" y="126010"/>
                  <a:pt x="64889" y="126010"/>
                </a:cubicBezTo>
                <a:cubicBezTo>
                  <a:pt x="65620" y="126010"/>
                  <a:pt x="66380" y="126351"/>
                  <a:pt x="67243" y="126998"/>
                </a:cubicBezTo>
                <a:cubicBezTo>
                  <a:pt x="69640" y="128825"/>
                  <a:pt x="72266" y="130195"/>
                  <a:pt x="75120" y="131108"/>
                </a:cubicBezTo>
                <a:cubicBezTo>
                  <a:pt x="94496" y="137632"/>
                  <a:pt x="114702" y="141000"/>
                  <a:pt x="135030" y="141000"/>
                </a:cubicBezTo>
                <a:cubicBezTo>
                  <a:pt x="138537" y="141000"/>
                  <a:pt x="142048" y="140899"/>
                  <a:pt x="145559" y="140698"/>
                </a:cubicBezTo>
                <a:cubicBezTo>
                  <a:pt x="153322" y="139899"/>
                  <a:pt x="160857" y="137958"/>
                  <a:pt x="167820" y="134647"/>
                </a:cubicBezTo>
                <a:cubicBezTo>
                  <a:pt x="170560" y="133391"/>
                  <a:pt x="170218" y="132135"/>
                  <a:pt x="168391" y="130537"/>
                </a:cubicBezTo>
                <a:cubicBezTo>
                  <a:pt x="167592" y="129852"/>
                  <a:pt x="166679" y="129167"/>
                  <a:pt x="165766" y="128596"/>
                </a:cubicBezTo>
                <a:cubicBezTo>
                  <a:pt x="159258" y="124601"/>
                  <a:pt x="152637" y="120605"/>
                  <a:pt x="146244" y="116267"/>
                </a:cubicBezTo>
                <a:cubicBezTo>
                  <a:pt x="134503" y="108114"/>
                  <a:pt x="120588" y="103790"/>
                  <a:pt x="106372" y="103790"/>
                </a:cubicBezTo>
                <a:cubicBezTo>
                  <a:pt x="105660" y="103790"/>
                  <a:pt x="104946" y="103801"/>
                  <a:pt x="104232" y="103823"/>
                </a:cubicBezTo>
                <a:cubicBezTo>
                  <a:pt x="103657" y="103823"/>
                  <a:pt x="103031" y="103926"/>
                  <a:pt x="102440" y="103926"/>
                </a:cubicBezTo>
                <a:cubicBezTo>
                  <a:pt x="101504" y="103926"/>
                  <a:pt x="100656" y="103668"/>
                  <a:pt x="100236" y="102339"/>
                </a:cubicBezTo>
                <a:cubicBezTo>
                  <a:pt x="99551" y="100284"/>
                  <a:pt x="101378" y="99599"/>
                  <a:pt x="102862" y="98686"/>
                </a:cubicBezTo>
                <a:cubicBezTo>
                  <a:pt x="111196" y="93548"/>
                  <a:pt x="119758" y="88639"/>
                  <a:pt x="128434" y="83959"/>
                </a:cubicBezTo>
                <a:cubicBezTo>
                  <a:pt x="131305" y="82375"/>
                  <a:pt x="133339" y="81499"/>
                  <a:pt x="135094" y="81499"/>
                </a:cubicBezTo>
                <a:cubicBezTo>
                  <a:pt x="137387" y="81499"/>
                  <a:pt x="139205" y="82994"/>
                  <a:pt x="141791" y="86356"/>
                </a:cubicBezTo>
                <a:cubicBezTo>
                  <a:pt x="148527" y="95147"/>
                  <a:pt x="158117" y="101197"/>
                  <a:pt x="168962" y="103366"/>
                </a:cubicBezTo>
                <a:cubicBezTo>
                  <a:pt x="179537" y="105444"/>
                  <a:pt x="190112" y="107677"/>
                  <a:pt x="200880" y="107677"/>
                </a:cubicBezTo>
                <a:cubicBezTo>
                  <a:pt x="203132" y="107677"/>
                  <a:pt x="205393" y="107579"/>
                  <a:pt x="207663" y="107362"/>
                </a:cubicBezTo>
                <a:cubicBezTo>
                  <a:pt x="212116" y="106906"/>
                  <a:pt x="214970" y="104508"/>
                  <a:pt x="217139" y="100741"/>
                </a:cubicBezTo>
                <a:cubicBezTo>
                  <a:pt x="218395" y="98457"/>
                  <a:pt x="217824" y="97202"/>
                  <a:pt x="216226" y="95489"/>
                </a:cubicBezTo>
                <a:cubicBezTo>
                  <a:pt x="205038" y="84301"/>
                  <a:pt x="191795" y="78136"/>
                  <a:pt x="175812" y="78022"/>
                </a:cubicBezTo>
                <a:cubicBezTo>
                  <a:pt x="168277" y="77908"/>
                  <a:pt x="160857" y="77452"/>
                  <a:pt x="153322" y="77223"/>
                </a:cubicBezTo>
                <a:cubicBezTo>
                  <a:pt x="152180" y="77109"/>
                  <a:pt x="150924" y="77223"/>
                  <a:pt x="150468" y="75739"/>
                </a:cubicBezTo>
                <a:cubicBezTo>
                  <a:pt x="150239" y="74369"/>
                  <a:pt x="151039" y="72999"/>
                  <a:pt x="152408" y="72657"/>
                </a:cubicBezTo>
                <a:lnTo>
                  <a:pt x="154349" y="71743"/>
                </a:lnTo>
                <a:cubicBezTo>
                  <a:pt x="163939" y="67291"/>
                  <a:pt x="173643" y="63067"/>
                  <a:pt x="183118" y="58501"/>
                </a:cubicBezTo>
                <a:cubicBezTo>
                  <a:pt x="184919" y="57600"/>
                  <a:pt x="186878" y="57141"/>
                  <a:pt x="188829" y="57141"/>
                </a:cubicBezTo>
                <a:cubicBezTo>
                  <a:pt x="190588" y="57141"/>
                  <a:pt x="192340" y="57514"/>
                  <a:pt x="193964" y="58272"/>
                </a:cubicBezTo>
                <a:cubicBezTo>
                  <a:pt x="202983" y="62040"/>
                  <a:pt x="212572" y="64323"/>
                  <a:pt x="222276" y="64894"/>
                </a:cubicBezTo>
                <a:cubicBezTo>
                  <a:pt x="225117" y="65105"/>
                  <a:pt x="227957" y="65209"/>
                  <a:pt x="230793" y="65209"/>
                </a:cubicBezTo>
                <a:cubicBezTo>
                  <a:pt x="247899" y="65209"/>
                  <a:pt x="264814" y="61393"/>
                  <a:pt x="280385" y="54048"/>
                </a:cubicBezTo>
                <a:cubicBezTo>
                  <a:pt x="281184" y="53706"/>
                  <a:pt x="282212" y="53477"/>
                  <a:pt x="282212" y="52107"/>
                </a:cubicBezTo>
                <a:lnTo>
                  <a:pt x="281184" y="52107"/>
                </a:lnTo>
                <a:cubicBezTo>
                  <a:pt x="279988" y="52261"/>
                  <a:pt x="279104" y="52373"/>
                  <a:pt x="278466" y="52373"/>
                </a:cubicBezTo>
                <a:cubicBezTo>
                  <a:pt x="276728" y="52373"/>
                  <a:pt x="276802" y="51543"/>
                  <a:pt x="277303" y="48454"/>
                </a:cubicBezTo>
                <a:cubicBezTo>
                  <a:pt x="277531" y="47313"/>
                  <a:pt x="277189" y="46970"/>
                  <a:pt x="276275" y="46628"/>
                </a:cubicBezTo>
                <a:cubicBezTo>
                  <a:pt x="266627" y="42961"/>
                  <a:pt x="256978" y="39784"/>
                  <a:pt x="246709" y="39784"/>
                </a:cubicBezTo>
                <a:cubicBezTo>
                  <a:pt x="244828" y="39784"/>
                  <a:pt x="242926" y="39891"/>
                  <a:pt x="240999" y="40120"/>
                </a:cubicBezTo>
                <a:cubicBezTo>
                  <a:pt x="228555" y="41719"/>
                  <a:pt x="216454" y="44687"/>
                  <a:pt x="204695" y="49025"/>
                </a:cubicBezTo>
                <a:cubicBezTo>
                  <a:pt x="204020" y="49270"/>
                  <a:pt x="203312" y="49615"/>
                  <a:pt x="202642" y="49615"/>
                </a:cubicBezTo>
                <a:cubicBezTo>
                  <a:pt x="202065" y="49615"/>
                  <a:pt x="201517" y="49360"/>
                  <a:pt x="201042" y="48568"/>
                </a:cubicBezTo>
                <a:cubicBezTo>
                  <a:pt x="200014" y="47084"/>
                  <a:pt x="200814" y="45828"/>
                  <a:pt x="201727" y="44687"/>
                </a:cubicBezTo>
                <a:cubicBezTo>
                  <a:pt x="202184" y="44230"/>
                  <a:pt x="202640" y="43659"/>
                  <a:pt x="203211" y="43203"/>
                </a:cubicBezTo>
                <a:cubicBezTo>
                  <a:pt x="208919" y="37837"/>
                  <a:pt x="213372" y="31101"/>
                  <a:pt x="215769" y="23681"/>
                </a:cubicBezTo>
                <a:cubicBezTo>
                  <a:pt x="217824" y="17744"/>
                  <a:pt x="218966" y="11694"/>
                  <a:pt x="219308" y="5529"/>
                </a:cubicBezTo>
                <a:cubicBezTo>
                  <a:pt x="219650" y="3474"/>
                  <a:pt x="218623" y="1419"/>
                  <a:pt x="216796" y="392"/>
                </a:cubicBezTo>
                <a:cubicBezTo>
                  <a:pt x="216270" y="128"/>
                  <a:pt x="215693" y="0"/>
                  <a:pt x="21511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2">
  <p:cSld name="CUSTOM_4_3_1"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17"/>
          <p:cNvSpPr txBox="1"/>
          <p:nvPr>
            <p:ph type="title"/>
          </p:nvPr>
        </p:nvSpPr>
        <p:spPr>
          <a:xfrm>
            <a:off x="2199700" y="1209567"/>
            <a:ext cx="2112900" cy="64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21" name="Google Shape;421;p17"/>
          <p:cNvSpPr txBox="1"/>
          <p:nvPr>
            <p:ph idx="1" type="subTitle"/>
          </p:nvPr>
        </p:nvSpPr>
        <p:spPr>
          <a:xfrm>
            <a:off x="2199700" y="1889592"/>
            <a:ext cx="2277000" cy="8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2" name="Google Shape;422;p17"/>
          <p:cNvSpPr txBox="1"/>
          <p:nvPr>
            <p:ph idx="2" type="title"/>
          </p:nvPr>
        </p:nvSpPr>
        <p:spPr>
          <a:xfrm>
            <a:off x="711725" y="445025"/>
            <a:ext cx="7720500" cy="49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6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23" name="Google Shape;423;p17"/>
          <p:cNvSpPr/>
          <p:nvPr/>
        </p:nvSpPr>
        <p:spPr>
          <a:xfrm>
            <a:off x="7658425" y="261787"/>
            <a:ext cx="328847" cy="327700"/>
          </a:xfrm>
          <a:custGeom>
            <a:rect b="b" l="l" r="r" t="t"/>
            <a:pathLst>
              <a:path extrusionOk="0" h="3713" w="3726">
                <a:moveTo>
                  <a:pt x="1880" y="1"/>
                </a:moveTo>
                <a:cubicBezTo>
                  <a:pt x="1854" y="1"/>
                  <a:pt x="1828" y="15"/>
                  <a:pt x="1817" y="44"/>
                </a:cubicBezTo>
                <a:cubicBezTo>
                  <a:pt x="1805" y="216"/>
                  <a:pt x="1794" y="389"/>
                  <a:pt x="1794" y="573"/>
                </a:cubicBezTo>
                <a:cubicBezTo>
                  <a:pt x="1782" y="745"/>
                  <a:pt x="1782" y="918"/>
                  <a:pt x="1794" y="1090"/>
                </a:cubicBezTo>
                <a:cubicBezTo>
                  <a:pt x="1800" y="1136"/>
                  <a:pt x="1837" y="1159"/>
                  <a:pt x="1874" y="1159"/>
                </a:cubicBezTo>
                <a:cubicBezTo>
                  <a:pt x="1912" y="1159"/>
                  <a:pt x="1949" y="1136"/>
                  <a:pt x="1955" y="1090"/>
                </a:cubicBezTo>
                <a:cubicBezTo>
                  <a:pt x="1966" y="918"/>
                  <a:pt x="1966" y="745"/>
                  <a:pt x="1955" y="573"/>
                </a:cubicBezTo>
                <a:cubicBezTo>
                  <a:pt x="1966" y="389"/>
                  <a:pt x="1955" y="216"/>
                  <a:pt x="1943" y="44"/>
                </a:cubicBezTo>
                <a:cubicBezTo>
                  <a:pt x="1932" y="15"/>
                  <a:pt x="1906" y="1"/>
                  <a:pt x="1880" y="1"/>
                </a:cubicBezTo>
                <a:close/>
                <a:moveTo>
                  <a:pt x="634" y="510"/>
                </a:moveTo>
                <a:cubicBezTo>
                  <a:pt x="574" y="510"/>
                  <a:pt x="518" y="587"/>
                  <a:pt x="564" y="642"/>
                </a:cubicBezTo>
                <a:cubicBezTo>
                  <a:pt x="679" y="780"/>
                  <a:pt x="794" y="895"/>
                  <a:pt x="932" y="1021"/>
                </a:cubicBezTo>
                <a:cubicBezTo>
                  <a:pt x="1047" y="1136"/>
                  <a:pt x="1185" y="1263"/>
                  <a:pt x="1323" y="1366"/>
                </a:cubicBezTo>
                <a:cubicBezTo>
                  <a:pt x="1331" y="1373"/>
                  <a:pt x="1341" y="1376"/>
                  <a:pt x="1350" y="1376"/>
                </a:cubicBezTo>
                <a:cubicBezTo>
                  <a:pt x="1391" y="1376"/>
                  <a:pt x="1431" y="1323"/>
                  <a:pt x="1403" y="1286"/>
                </a:cubicBezTo>
                <a:cubicBezTo>
                  <a:pt x="1346" y="1217"/>
                  <a:pt x="1288" y="1148"/>
                  <a:pt x="1231" y="1090"/>
                </a:cubicBezTo>
                <a:cubicBezTo>
                  <a:pt x="1173" y="1021"/>
                  <a:pt x="1116" y="964"/>
                  <a:pt x="1047" y="895"/>
                </a:cubicBezTo>
                <a:cubicBezTo>
                  <a:pt x="932" y="768"/>
                  <a:pt x="805" y="642"/>
                  <a:pt x="679" y="527"/>
                </a:cubicBezTo>
                <a:cubicBezTo>
                  <a:pt x="665" y="515"/>
                  <a:pt x="649" y="510"/>
                  <a:pt x="634" y="510"/>
                </a:cubicBezTo>
                <a:close/>
                <a:moveTo>
                  <a:pt x="3144" y="529"/>
                </a:moveTo>
                <a:cubicBezTo>
                  <a:pt x="3135" y="529"/>
                  <a:pt x="3125" y="532"/>
                  <a:pt x="3116" y="538"/>
                </a:cubicBezTo>
                <a:cubicBezTo>
                  <a:pt x="3047" y="584"/>
                  <a:pt x="2978" y="642"/>
                  <a:pt x="2921" y="711"/>
                </a:cubicBezTo>
                <a:lnTo>
                  <a:pt x="2725" y="883"/>
                </a:lnTo>
                <a:cubicBezTo>
                  <a:pt x="2599" y="998"/>
                  <a:pt x="2472" y="1125"/>
                  <a:pt x="2357" y="1251"/>
                </a:cubicBezTo>
                <a:cubicBezTo>
                  <a:pt x="2330" y="1316"/>
                  <a:pt x="2376" y="1380"/>
                  <a:pt x="2430" y="1380"/>
                </a:cubicBezTo>
                <a:cubicBezTo>
                  <a:pt x="2444" y="1380"/>
                  <a:pt x="2458" y="1376"/>
                  <a:pt x="2472" y="1366"/>
                </a:cubicBezTo>
                <a:lnTo>
                  <a:pt x="2472" y="1378"/>
                </a:lnTo>
                <a:cubicBezTo>
                  <a:pt x="2610" y="1251"/>
                  <a:pt x="2725" y="1136"/>
                  <a:pt x="2852" y="1010"/>
                </a:cubicBezTo>
                <a:cubicBezTo>
                  <a:pt x="2978" y="883"/>
                  <a:pt x="3093" y="757"/>
                  <a:pt x="3197" y="619"/>
                </a:cubicBezTo>
                <a:cubicBezTo>
                  <a:pt x="3225" y="582"/>
                  <a:pt x="3185" y="529"/>
                  <a:pt x="3144" y="529"/>
                </a:cubicBezTo>
                <a:close/>
                <a:moveTo>
                  <a:pt x="352" y="1760"/>
                </a:moveTo>
                <a:cubicBezTo>
                  <a:pt x="265" y="1760"/>
                  <a:pt x="178" y="1763"/>
                  <a:pt x="92" y="1769"/>
                </a:cubicBezTo>
                <a:cubicBezTo>
                  <a:pt x="0" y="1780"/>
                  <a:pt x="0" y="1918"/>
                  <a:pt x="92" y="1930"/>
                </a:cubicBezTo>
                <a:cubicBezTo>
                  <a:pt x="178" y="1935"/>
                  <a:pt x="265" y="1938"/>
                  <a:pt x="352" y="1938"/>
                </a:cubicBezTo>
                <a:cubicBezTo>
                  <a:pt x="440" y="1938"/>
                  <a:pt x="529" y="1935"/>
                  <a:pt x="621" y="1930"/>
                </a:cubicBezTo>
                <a:cubicBezTo>
                  <a:pt x="672" y="1933"/>
                  <a:pt x="722" y="1935"/>
                  <a:pt x="773" y="1935"/>
                </a:cubicBezTo>
                <a:cubicBezTo>
                  <a:pt x="895" y="1935"/>
                  <a:pt x="1017" y="1926"/>
                  <a:pt x="1139" y="1918"/>
                </a:cubicBezTo>
                <a:cubicBezTo>
                  <a:pt x="1196" y="1895"/>
                  <a:pt x="1196" y="1815"/>
                  <a:pt x="1139" y="1792"/>
                </a:cubicBezTo>
                <a:cubicBezTo>
                  <a:pt x="966" y="1769"/>
                  <a:pt x="794" y="1769"/>
                  <a:pt x="621" y="1769"/>
                </a:cubicBezTo>
                <a:cubicBezTo>
                  <a:pt x="529" y="1763"/>
                  <a:pt x="440" y="1760"/>
                  <a:pt x="352" y="1760"/>
                </a:cubicBezTo>
                <a:close/>
                <a:moveTo>
                  <a:pt x="2904" y="1760"/>
                </a:moveTo>
                <a:cubicBezTo>
                  <a:pt x="2817" y="1760"/>
                  <a:pt x="2731" y="1763"/>
                  <a:pt x="2645" y="1769"/>
                </a:cubicBezTo>
                <a:cubicBezTo>
                  <a:pt x="2553" y="1780"/>
                  <a:pt x="2553" y="1918"/>
                  <a:pt x="2645" y="1930"/>
                </a:cubicBezTo>
                <a:cubicBezTo>
                  <a:pt x="2731" y="1935"/>
                  <a:pt x="2817" y="1938"/>
                  <a:pt x="2904" y="1938"/>
                </a:cubicBezTo>
                <a:cubicBezTo>
                  <a:pt x="2990" y="1938"/>
                  <a:pt x="3076" y="1935"/>
                  <a:pt x="3162" y="1930"/>
                </a:cubicBezTo>
                <a:cubicBezTo>
                  <a:pt x="3335" y="1930"/>
                  <a:pt x="3519" y="1930"/>
                  <a:pt x="3691" y="1907"/>
                </a:cubicBezTo>
                <a:cubicBezTo>
                  <a:pt x="3726" y="1884"/>
                  <a:pt x="3726" y="1826"/>
                  <a:pt x="3691" y="1803"/>
                </a:cubicBezTo>
                <a:lnTo>
                  <a:pt x="3691" y="1792"/>
                </a:lnTo>
                <a:cubicBezTo>
                  <a:pt x="3519" y="1769"/>
                  <a:pt x="3335" y="1769"/>
                  <a:pt x="3162" y="1769"/>
                </a:cubicBezTo>
                <a:cubicBezTo>
                  <a:pt x="3076" y="1763"/>
                  <a:pt x="2990" y="1760"/>
                  <a:pt x="2904" y="1760"/>
                </a:cubicBezTo>
                <a:close/>
                <a:moveTo>
                  <a:pt x="2428" y="2315"/>
                </a:moveTo>
                <a:cubicBezTo>
                  <a:pt x="2368" y="2315"/>
                  <a:pt x="2312" y="2392"/>
                  <a:pt x="2357" y="2447"/>
                </a:cubicBezTo>
                <a:cubicBezTo>
                  <a:pt x="2472" y="2574"/>
                  <a:pt x="2599" y="2700"/>
                  <a:pt x="2725" y="2815"/>
                </a:cubicBezTo>
                <a:cubicBezTo>
                  <a:pt x="2852" y="2942"/>
                  <a:pt x="2978" y="3068"/>
                  <a:pt x="3116" y="3172"/>
                </a:cubicBezTo>
                <a:cubicBezTo>
                  <a:pt x="3125" y="3178"/>
                  <a:pt x="3135" y="3181"/>
                  <a:pt x="3144" y="3181"/>
                </a:cubicBezTo>
                <a:cubicBezTo>
                  <a:pt x="3185" y="3181"/>
                  <a:pt x="3225" y="3128"/>
                  <a:pt x="3197" y="3091"/>
                </a:cubicBezTo>
                <a:cubicBezTo>
                  <a:pt x="3151" y="3022"/>
                  <a:pt x="3093" y="2953"/>
                  <a:pt x="3024" y="2896"/>
                </a:cubicBezTo>
                <a:lnTo>
                  <a:pt x="2852" y="2700"/>
                </a:lnTo>
                <a:cubicBezTo>
                  <a:pt x="2725" y="2574"/>
                  <a:pt x="2610" y="2447"/>
                  <a:pt x="2472" y="2332"/>
                </a:cubicBezTo>
                <a:cubicBezTo>
                  <a:pt x="2458" y="2320"/>
                  <a:pt x="2443" y="2315"/>
                  <a:pt x="2428" y="2315"/>
                </a:cubicBezTo>
                <a:close/>
                <a:moveTo>
                  <a:pt x="1345" y="2334"/>
                </a:moveTo>
                <a:cubicBezTo>
                  <a:pt x="1337" y="2334"/>
                  <a:pt x="1329" y="2337"/>
                  <a:pt x="1323" y="2344"/>
                </a:cubicBezTo>
                <a:lnTo>
                  <a:pt x="1311" y="2344"/>
                </a:lnTo>
                <a:cubicBezTo>
                  <a:pt x="1242" y="2390"/>
                  <a:pt x="1173" y="2447"/>
                  <a:pt x="1116" y="2516"/>
                </a:cubicBezTo>
                <a:lnTo>
                  <a:pt x="932" y="2689"/>
                </a:lnTo>
                <a:cubicBezTo>
                  <a:pt x="794" y="2804"/>
                  <a:pt x="679" y="2930"/>
                  <a:pt x="564" y="3057"/>
                </a:cubicBezTo>
                <a:cubicBezTo>
                  <a:pt x="510" y="3119"/>
                  <a:pt x="560" y="3194"/>
                  <a:pt x="622" y="3194"/>
                </a:cubicBezTo>
                <a:cubicBezTo>
                  <a:pt x="640" y="3194"/>
                  <a:pt x="660" y="3187"/>
                  <a:pt x="679" y="3172"/>
                </a:cubicBezTo>
                <a:cubicBezTo>
                  <a:pt x="805" y="3057"/>
                  <a:pt x="932" y="2942"/>
                  <a:pt x="1047" y="2804"/>
                </a:cubicBezTo>
                <a:cubicBezTo>
                  <a:pt x="1173" y="2689"/>
                  <a:pt x="1288" y="2562"/>
                  <a:pt x="1392" y="2424"/>
                </a:cubicBezTo>
                <a:cubicBezTo>
                  <a:pt x="1420" y="2387"/>
                  <a:pt x="1379" y="2334"/>
                  <a:pt x="1345" y="2334"/>
                </a:cubicBezTo>
                <a:close/>
                <a:moveTo>
                  <a:pt x="1880" y="2554"/>
                </a:moveTo>
                <a:cubicBezTo>
                  <a:pt x="1854" y="2554"/>
                  <a:pt x="1828" y="2568"/>
                  <a:pt x="1817" y="2597"/>
                </a:cubicBezTo>
                <a:cubicBezTo>
                  <a:pt x="1805" y="2769"/>
                  <a:pt x="1794" y="2942"/>
                  <a:pt x="1794" y="3114"/>
                </a:cubicBezTo>
                <a:cubicBezTo>
                  <a:pt x="1782" y="3298"/>
                  <a:pt x="1782" y="3471"/>
                  <a:pt x="1794" y="3643"/>
                </a:cubicBezTo>
                <a:cubicBezTo>
                  <a:pt x="1800" y="3689"/>
                  <a:pt x="1837" y="3712"/>
                  <a:pt x="1874" y="3712"/>
                </a:cubicBezTo>
                <a:cubicBezTo>
                  <a:pt x="1912" y="3712"/>
                  <a:pt x="1949" y="3689"/>
                  <a:pt x="1955" y="3643"/>
                </a:cubicBezTo>
                <a:cubicBezTo>
                  <a:pt x="1966" y="3471"/>
                  <a:pt x="1966" y="3298"/>
                  <a:pt x="1955" y="3114"/>
                </a:cubicBezTo>
                <a:cubicBezTo>
                  <a:pt x="1966" y="2942"/>
                  <a:pt x="1955" y="2769"/>
                  <a:pt x="1943" y="2597"/>
                </a:cubicBezTo>
                <a:cubicBezTo>
                  <a:pt x="1932" y="2568"/>
                  <a:pt x="1906" y="2554"/>
                  <a:pt x="1880" y="2554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p17"/>
          <p:cNvSpPr/>
          <p:nvPr/>
        </p:nvSpPr>
        <p:spPr>
          <a:xfrm>
            <a:off x="8103388" y="4062200"/>
            <a:ext cx="328847" cy="327700"/>
          </a:xfrm>
          <a:custGeom>
            <a:rect b="b" l="l" r="r" t="t"/>
            <a:pathLst>
              <a:path extrusionOk="0" h="3713" w="3726">
                <a:moveTo>
                  <a:pt x="1880" y="1"/>
                </a:moveTo>
                <a:cubicBezTo>
                  <a:pt x="1854" y="1"/>
                  <a:pt x="1828" y="15"/>
                  <a:pt x="1817" y="44"/>
                </a:cubicBezTo>
                <a:cubicBezTo>
                  <a:pt x="1805" y="216"/>
                  <a:pt x="1794" y="389"/>
                  <a:pt x="1794" y="573"/>
                </a:cubicBezTo>
                <a:cubicBezTo>
                  <a:pt x="1782" y="745"/>
                  <a:pt x="1782" y="918"/>
                  <a:pt x="1794" y="1090"/>
                </a:cubicBezTo>
                <a:cubicBezTo>
                  <a:pt x="1800" y="1136"/>
                  <a:pt x="1837" y="1159"/>
                  <a:pt x="1874" y="1159"/>
                </a:cubicBezTo>
                <a:cubicBezTo>
                  <a:pt x="1912" y="1159"/>
                  <a:pt x="1949" y="1136"/>
                  <a:pt x="1955" y="1090"/>
                </a:cubicBezTo>
                <a:cubicBezTo>
                  <a:pt x="1966" y="918"/>
                  <a:pt x="1966" y="745"/>
                  <a:pt x="1955" y="573"/>
                </a:cubicBezTo>
                <a:cubicBezTo>
                  <a:pt x="1966" y="389"/>
                  <a:pt x="1955" y="216"/>
                  <a:pt x="1943" y="44"/>
                </a:cubicBezTo>
                <a:cubicBezTo>
                  <a:pt x="1932" y="15"/>
                  <a:pt x="1906" y="1"/>
                  <a:pt x="1880" y="1"/>
                </a:cubicBezTo>
                <a:close/>
                <a:moveTo>
                  <a:pt x="634" y="510"/>
                </a:moveTo>
                <a:cubicBezTo>
                  <a:pt x="574" y="510"/>
                  <a:pt x="518" y="587"/>
                  <a:pt x="564" y="642"/>
                </a:cubicBezTo>
                <a:cubicBezTo>
                  <a:pt x="679" y="780"/>
                  <a:pt x="794" y="895"/>
                  <a:pt x="932" y="1021"/>
                </a:cubicBezTo>
                <a:cubicBezTo>
                  <a:pt x="1047" y="1136"/>
                  <a:pt x="1185" y="1263"/>
                  <a:pt x="1323" y="1366"/>
                </a:cubicBezTo>
                <a:cubicBezTo>
                  <a:pt x="1331" y="1373"/>
                  <a:pt x="1341" y="1376"/>
                  <a:pt x="1350" y="1376"/>
                </a:cubicBezTo>
                <a:cubicBezTo>
                  <a:pt x="1391" y="1376"/>
                  <a:pt x="1431" y="1323"/>
                  <a:pt x="1403" y="1286"/>
                </a:cubicBezTo>
                <a:cubicBezTo>
                  <a:pt x="1346" y="1217"/>
                  <a:pt x="1288" y="1148"/>
                  <a:pt x="1231" y="1090"/>
                </a:cubicBezTo>
                <a:cubicBezTo>
                  <a:pt x="1173" y="1021"/>
                  <a:pt x="1116" y="964"/>
                  <a:pt x="1047" y="895"/>
                </a:cubicBezTo>
                <a:cubicBezTo>
                  <a:pt x="932" y="768"/>
                  <a:pt x="805" y="642"/>
                  <a:pt x="679" y="527"/>
                </a:cubicBezTo>
                <a:cubicBezTo>
                  <a:pt x="665" y="515"/>
                  <a:pt x="649" y="510"/>
                  <a:pt x="634" y="510"/>
                </a:cubicBezTo>
                <a:close/>
                <a:moveTo>
                  <a:pt x="3144" y="529"/>
                </a:moveTo>
                <a:cubicBezTo>
                  <a:pt x="3135" y="529"/>
                  <a:pt x="3125" y="532"/>
                  <a:pt x="3116" y="538"/>
                </a:cubicBezTo>
                <a:cubicBezTo>
                  <a:pt x="3047" y="584"/>
                  <a:pt x="2978" y="642"/>
                  <a:pt x="2921" y="711"/>
                </a:cubicBezTo>
                <a:lnTo>
                  <a:pt x="2725" y="883"/>
                </a:lnTo>
                <a:cubicBezTo>
                  <a:pt x="2599" y="998"/>
                  <a:pt x="2472" y="1125"/>
                  <a:pt x="2357" y="1251"/>
                </a:cubicBezTo>
                <a:cubicBezTo>
                  <a:pt x="2330" y="1316"/>
                  <a:pt x="2376" y="1380"/>
                  <a:pt x="2430" y="1380"/>
                </a:cubicBezTo>
                <a:cubicBezTo>
                  <a:pt x="2444" y="1380"/>
                  <a:pt x="2458" y="1376"/>
                  <a:pt x="2472" y="1366"/>
                </a:cubicBezTo>
                <a:lnTo>
                  <a:pt x="2472" y="1378"/>
                </a:lnTo>
                <a:cubicBezTo>
                  <a:pt x="2610" y="1251"/>
                  <a:pt x="2725" y="1136"/>
                  <a:pt x="2852" y="1010"/>
                </a:cubicBezTo>
                <a:cubicBezTo>
                  <a:pt x="2978" y="883"/>
                  <a:pt x="3093" y="757"/>
                  <a:pt x="3197" y="619"/>
                </a:cubicBezTo>
                <a:cubicBezTo>
                  <a:pt x="3225" y="582"/>
                  <a:pt x="3185" y="529"/>
                  <a:pt x="3144" y="529"/>
                </a:cubicBezTo>
                <a:close/>
                <a:moveTo>
                  <a:pt x="352" y="1760"/>
                </a:moveTo>
                <a:cubicBezTo>
                  <a:pt x="265" y="1760"/>
                  <a:pt x="178" y="1763"/>
                  <a:pt x="92" y="1769"/>
                </a:cubicBezTo>
                <a:cubicBezTo>
                  <a:pt x="0" y="1780"/>
                  <a:pt x="0" y="1918"/>
                  <a:pt x="92" y="1930"/>
                </a:cubicBezTo>
                <a:cubicBezTo>
                  <a:pt x="178" y="1935"/>
                  <a:pt x="265" y="1938"/>
                  <a:pt x="352" y="1938"/>
                </a:cubicBezTo>
                <a:cubicBezTo>
                  <a:pt x="440" y="1938"/>
                  <a:pt x="529" y="1935"/>
                  <a:pt x="621" y="1930"/>
                </a:cubicBezTo>
                <a:cubicBezTo>
                  <a:pt x="672" y="1933"/>
                  <a:pt x="722" y="1935"/>
                  <a:pt x="773" y="1935"/>
                </a:cubicBezTo>
                <a:cubicBezTo>
                  <a:pt x="895" y="1935"/>
                  <a:pt x="1017" y="1926"/>
                  <a:pt x="1139" y="1918"/>
                </a:cubicBezTo>
                <a:cubicBezTo>
                  <a:pt x="1196" y="1895"/>
                  <a:pt x="1196" y="1815"/>
                  <a:pt x="1139" y="1792"/>
                </a:cubicBezTo>
                <a:cubicBezTo>
                  <a:pt x="966" y="1769"/>
                  <a:pt x="794" y="1769"/>
                  <a:pt x="621" y="1769"/>
                </a:cubicBezTo>
                <a:cubicBezTo>
                  <a:pt x="529" y="1763"/>
                  <a:pt x="440" y="1760"/>
                  <a:pt x="352" y="1760"/>
                </a:cubicBezTo>
                <a:close/>
                <a:moveTo>
                  <a:pt x="2904" y="1760"/>
                </a:moveTo>
                <a:cubicBezTo>
                  <a:pt x="2817" y="1760"/>
                  <a:pt x="2731" y="1763"/>
                  <a:pt x="2645" y="1769"/>
                </a:cubicBezTo>
                <a:cubicBezTo>
                  <a:pt x="2553" y="1780"/>
                  <a:pt x="2553" y="1918"/>
                  <a:pt x="2645" y="1930"/>
                </a:cubicBezTo>
                <a:cubicBezTo>
                  <a:pt x="2731" y="1935"/>
                  <a:pt x="2817" y="1938"/>
                  <a:pt x="2904" y="1938"/>
                </a:cubicBezTo>
                <a:cubicBezTo>
                  <a:pt x="2990" y="1938"/>
                  <a:pt x="3076" y="1935"/>
                  <a:pt x="3162" y="1930"/>
                </a:cubicBezTo>
                <a:cubicBezTo>
                  <a:pt x="3335" y="1930"/>
                  <a:pt x="3519" y="1930"/>
                  <a:pt x="3691" y="1907"/>
                </a:cubicBezTo>
                <a:cubicBezTo>
                  <a:pt x="3726" y="1884"/>
                  <a:pt x="3726" y="1826"/>
                  <a:pt x="3691" y="1803"/>
                </a:cubicBezTo>
                <a:lnTo>
                  <a:pt x="3691" y="1792"/>
                </a:lnTo>
                <a:cubicBezTo>
                  <a:pt x="3519" y="1769"/>
                  <a:pt x="3335" y="1769"/>
                  <a:pt x="3162" y="1769"/>
                </a:cubicBezTo>
                <a:cubicBezTo>
                  <a:pt x="3076" y="1763"/>
                  <a:pt x="2990" y="1760"/>
                  <a:pt x="2904" y="1760"/>
                </a:cubicBezTo>
                <a:close/>
                <a:moveTo>
                  <a:pt x="2428" y="2315"/>
                </a:moveTo>
                <a:cubicBezTo>
                  <a:pt x="2368" y="2315"/>
                  <a:pt x="2312" y="2392"/>
                  <a:pt x="2357" y="2447"/>
                </a:cubicBezTo>
                <a:cubicBezTo>
                  <a:pt x="2472" y="2574"/>
                  <a:pt x="2599" y="2700"/>
                  <a:pt x="2725" y="2815"/>
                </a:cubicBezTo>
                <a:cubicBezTo>
                  <a:pt x="2852" y="2942"/>
                  <a:pt x="2978" y="3068"/>
                  <a:pt x="3116" y="3172"/>
                </a:cubicBezTo>
                <a:cubicBezTo>
                  <a:pt x="3125" y="3178"/>
                  <a:pt x="3135" y="3181"/>
                  <a:pt x="3144" y="3181"/>
                </a:cubicBezTo>
                <a:cubicBezTo>
                  <a:pt x="3185" y="3181"/>
                  <a:pt x="3225" y="3128"/>
                  <a:pt x="3197" y="3091"/>
                </a:cubicBezTo>
                <a:cubicBezTo>
                  <a:pt x="3151" y="3022"/>
                  <a:pt x="3093" y="2953"/>
                  <a:pt x="3024" y="2896"/>
                </a:cubicBezTo>
                <a:lnTo>
                  <a:pt x="2852" y="2700"/>
                </a:lnTo>
                <a:cubicBezTo>
                  <a:pt x="2725" y="2574"/>
                  <a:pt x="2610" y="2447"/>
                  <a:pt x="2472" y="2332"/>
                </a:cubicBezTo>
                <a:cubicBezTo>
                  <a:pt x="2458" y="2320"/>
                  <a:pt x="2443" y="2315"/>
                  <a:pt x="2428" y="2315"/>
                </a:cubicBezTo>
                <a:close/>
                <a:moveTo>
                  <a:pt x="1345" y="2334"/>
                </a:moveTo>
                <a:cubicBezTo>
                  <a:pt x="1337" y="2334"/>
                  <a:pt x="1329" y="2337"/>
                  <a:pt x="1323" y="2344"/>
                </a:cubicBezTo>
                <a:lnTo>
                  <a:pt x="1311" y="2344"/>
                </a:lnTo>
                <a:cubicBezTo>
                  <a:pt x="1242" y="2390"/>
                  <a:pt x="1173" y="2447"/>
                  <a:pt x="1116" y="2516"/>
                </a:cubicBezTo>
                <a:lnTo>
                  <a:pt x="932" y="2689"/>
                </a:lnTo>
                <a:cubicBezTo>
                  <a:pt x="794" y="2804"/>
                  <a:pt x="679" y="2930"/>
                  <a:pt x="564" y="3057"/>
                </a:cubicBezTo>
                <a:cubicBezTo>
                  <a:pt x="510" y="3119"/>
                  <a:pt x="560" y="3194"/>
                  <a:pt x="622" y="3194"/>
                </a:cubicBezTo>
                <a:cubicBezTo>
                  <a:pt x="640" y="3194"/>
                  <a:pt x="660" y="3187"/>
                  <a:pt x="679" y="3172"/>
                </a:cubicBezTo>
                <a:cubicBezTo>
                  <a:pt x="805" y="3057"/>
                  <a:pt x="932" y="2942"/>
                  <a:pt x="1047" y="2804"/>
                </a:cubicBezTo>
                <a:cubicBezTo>
                  <a:pt x="1173" y="2689"/>
                  <a:pt x="1288" y="2562"/>
                  <a:pt x="1392" y="2424"/>
                </a:cubicBezTo>
                <a:cubicBezTo>
                  <a:pt x="1420" y="2387"/>
                  <a:pt x="1379" y="2334"/>
                  <a:pt x="1345" y="2334"/>
                </a:cubicBezTo>
                <a:close/>
                <a:moveTo>
                  <a:pt x="1880" y="2554"/>
                </a:moveTo>
                <a:cubicBezTo>
                  <a:pt x="1854" y="2554"/>
                  <a:pt x="1828" y="2568"/>
                  <a:pt x="1817" y="2597"/>
                </a:cubicBezTo>
                <a:cubicBezTo>
                  <a:pt x="1805" y="2769"/>
                  <a:pt x="1794" y="2942"/>
                  <a:pt x="1794" y="3114"/>
                </a:cubicBezTo>
                <a:cubicBezTo>
                  <a:pt x="1782" y="3298"/>
                  <a:pt x="1782" y="3471"/>
                  <a:pt x="1794" y="3643"/>
                </a:cubicBezTo>
                <a:cubicBezTo>
                  <a:pt x="1800" y="3689"/>
                  <a:pt x="1837" y="3712"/>
                  <a:pt x="1874" y="3712"/>
                </a:cubicBezTo>
                <a:cubicBezTo>
                  <a:pt x="1912" y="3712"/>
                  <a:pt x="1949" y="3689"/>
                  <a:pt x="1955" y="3643"/>
                </a:cubicBezTo>
                <a:cubicBezTo>
                  <a:pt x="1966" y="3471"/>
                  <a:pt x="1966" y="3298"/>
                  <a:pt x="1955" y="3114"/>
                </a:cubicBezTo>
                <a:cubicBezTo>
                  <a:pt x="1966" y="2942"/>
                  <a:pt x="1955" y="2769"/>
                  <a:pt x="1943" y="2597"/>
                </a:cubicBezTo>
                <a:cubicBezTo>
                  <a:pt x="1932" y="2568"/>
                  <a:pt x="1906" y="2554"/>
                  <a:pt x="1880" y="2554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p17"/>
          <p:cNvSpPr/>
          <p:nvPr/>
        </p:nvSpPr>
        <p:spPr>
          <a:xfrm>
            <a:off x="570063" y="2639900"/>
            <a:ext cx="328847" cy="327700"/>
          </a:xfrm>
          <a:custGeom>
            <a:rect b="b" l="l" r="r" t="t"/>
            <a:pathLst>
              <a:path extrusionOk="0" h="3713" w="3726">
                <a:moveTo>
                  <a:pt x="1880" y="1"/>
                </a:moveTo>
                <a:cubicBezTo>
                  <a:pt x="1854" y="1"/>
                  <a:pt x="1828" y="15"/>
                  <a:pt x="1817" y="44"/>
                </a:cubicBezTo>
                <a:cubicBezTo>
                  <a:pt x="1805" y="216"/>
                  <a:pt x="1794" y="389"/>
                  <a:pt x="1794" y="573"/>
                </a:cubicBezTo>
                <a:cubicBezTo>
                  <a:pt x="1782" y="745"/>
                  <a:pt x="1782" y="918"/>
                  <a:pt x="1794" y="1090"/>
                </a:cubicBezTo>
                <a:cubicBezTo>
                  <a:pt x="1800" y="1136"/>
                  <a:pt x="1837" y="1159"/>
                  <a:pt x="1874" y="1159"/>
                </a:cubicBezTo>
                <a:cubicBezTo>
                  <a:pt x="1912" y="1159"/>
                  <a:pt x="1949" y="1136"/>
                  <a:pt x="1955" y="1090"/>
                </a:cubicBezTo>
                <a:cubicBezTo>
                  <a:pt x="1966" y="918"/>
                  <a:pt x="1966" y="745"/>
                  <a:pt x="1955" y="573"/>
                </a:cubicBezTo>
                <a:cubicBezTo>
                  <a:pt x="1966" y="389"/>
                  <a:pt x="1955" y="216"/>
                  <a:pt x="1943" y="44"/>
                </a:cubicBezTo>
                <a:cubicBezTo>
                  <a:pt x="1932" y="15"/>
                  <a:pt x="1906" y="1"/>
                  <a:pt x="1880" y="1"/>
                </a:cubicBezTo>
                <a:close/>
                <a:moveTo>
                  <a:pt x="634" y="510"/>
                </a:moveTo>
                <a:cubicBezTo>
                  <a:pt x="574" y="510"/>
                  <a:pt x="518" y="587"/>
                  <a:pt x="564" y="642"/>
                </a:cubicBezTo>
                <a:cubicBezTo>
                  <a:pt x="679" y="780"/>
                  <a:pt x="794" y="895"/>
                  <a:pt x="932" y="1021"/>
                </a:cubicBezTo>
                <a:cubicBezTo>
                  <a:pt x="1047" y="1136"/>
                  <a:pt x="1185" y="1263"/>
                  <a:pt x="1323" y="1366"/>
                </a:cubicBezTo>
                <a:cubicBezTo>
                  <a:pt x="1331" y="1373"/>
                  <a:pt x="1341" y="1376"/>
                  <a:pt x="1350" y="1376"/>
                </a:cubicBezTo>
                <a:cubicBezTo>
                  <a:pt x="1391" y="1376"/>
                  <a:pt x="1431" y="1323"/>
                  <a:pt x="1403" y="1286"/>
                </a:cubicBezTo>
                <a:cubicBezTo>
                  <a:pt x="1346" y="1217"/>
                  <a:pt x="1288" y="1148"/>
                  <a:pt x="1231" y="1090"/>
                </a:cubicBezTo>
                <a:cubicBezTo>
                  <a:pt x="1173" y="1021"/>
                  <a:pt x="1116" y="964"/>
                  <a:pt x="1047" y="895"/>
                </a:cubicBezTo>
                <a:cubicBezTo>
                  <a:pt x="932" y="768"/>
                  <a:pt x="805" y="642"/>
                  <a:pt x="679" y="527"/>
                </a:cubicBezTo>
                <a:cubicBezTo>
                  <a:pt x="665" y="515"/>
                  <a:pt x="649" y="510"/>
                  <a:pt x="634" y="510"/>
                </a:cubicBezTo>
                <a:close/>
                <a:moveTo>
                  <a:pt x="3144" y="529"/>
                </a:moveTo>
                <a:cubicBezTo>
                  <a:pt x="3135" y="529"/>
                  <a:pt x="3125" y="532"/>
                  <a:pt x="3116" y="538"/>
                </a:cubicBezTo>
                <a:cubicBezTo>
                  <a:pt x="3047" y="584"/>
                  <a:pt x="2978" y="642"/>
                  <a:pt x="2921" y="711"/>
                </a:cubicBezTo>
                <a:lnTo>
                  <a:pt x="2725" y="883"/>
                </a:lnTo>
                <a:cubicBezTo>
                  <a:pt x="2599" y="998"/>
                  <a:pt x="2472" y="1125"/>
                  <a:pt x="2357" y="1251"/>
                </a:cubicBezTo>
                <a:cubicBezTo>
                  <a:pt x="2330" y="1316"/>
                  <a:pt x="2376" y="1380"/>
                  <a:pt x="2430" y="1380"/>
                </a:cubicBezTo>
                <a:cubicBezTo>
                  <a:pt x="2444" y="1380"/>
                  <a:pt x="2458" y="1376"/>
                  <a:pt x="2472" y="1366"/>
                </a:cubicBezTo>
                <a:lnTo>
                  <a:pt x="2472" y="1378"/>
                </a:lnTo>
                <a:cubicBezTo>
                  <a:pt x="2610" y="1251"/>
                  <a:pt x="2725" y="1136"/>
                  <a:pt x="2852" y="1010"/>
                </a:cubicBezTo>
                <a:cubicBezTo>
                  <a:pt x="2978" y="883"/>
                  <a:pt x="3093" y="757"/>
                  <a:pt x="3197" y="619"/>
                </a:cubicBezTo>
                <a:cubicBezTo>
                  <a:pt x="3225" y="582"/>
                  <a:pt x="3185" y="529"/>
                  <a:pt x="3144" y="529"/>
                </a:cubicBezTo>
                <a:close/>
                <a:moveTo>
                  <a:pt x="352" y="1760"/>
                </a:moveTo>
                <a:cubicBezTo>
                  <a:pt x="265" y="1760"/>
                  <a:pt x="178" y="1763"/>
                  <a:pt x="92" y="1769"/>
                </a:cubicBezTo>
                <a:cubicBezTo>
                  <a:pt x="0" y="1780"/>
                  <a:pt x="0" y="1918"/>
                  <a:pt x="92" y="1930"/>
                </a:cubicBezTo>
                <a:cubicBezTo>
                  <a:pt x="178" y="1935"/>
                  <a:pt x="265" y="1938"/>
                  <a:pt x="352" y="1938"/>
                </a:cubicBezTo>
                <a:cubicBezTo>
                  <a:pt x="440" y="1938"/>
                  <a:pt x="529" y="1935"/>
                  <a:pt x="621" y="1930"/>
                </a:cubicBezTo>
                <a:cubicBezTo>
                  <a:pt x="672" y="1933"/>
                  <a:pt x="722" y="1935"/>
                  <a:pt x="773" y="1935"/>
                </a:cubicBezTo>
                <a:cubicBezTo>
                  <a:pt x="895" y="1935"/>
                  <a:pt x="1017" y="1926"/>
                  <a:pt x="1139" y="1918"/>
                </a:cubicBezTo>
                <a:cubicBezTo>
                  <a:pt x="1196" y="1895"/>
                  <a:pt x="1196" y="1815"/>
                  <a:pt x="1139" y="1792"/>
                </a:cubicBezTo>
                <a:cubicBezTo>
                  <a:pt x="966" y="1769"/>
                  <a:pt x="794" y="1769"/>
                  <a:pt x="621" y="1769"/>
                </a:cubicBezTo>
                <a:cubicBezTo>
                  <a:pt x="529" y="1763"/>
                  <a:pt x="440" y="1760"/>
                  <a:pt x="352" y="1760"/>
                </a:cubicBezTo>
                <a:close/>
                <a:moveTo>
                  <a:pt x="2904" y="1760"/>
                </a:moveTo>
                <a:cubicBezTo>
                  <a:pt x="2817" y="1760"/>
                  <a:pt x="2731" y="1763"/>
                  <a:pt x="2645" y="1769"/>
                </a:cubicBezTo>
                <a:cubicBezTo>
                  <a:pt x="2553" y="1780"/>
                  <a:pt x="2553" y="1918"/>
                  <a:pt x="2645" y="1930"/>
                </a:cubicBezTo>
                <a:cubicBezTo>
                  <a:pt x="2731" y="1935"/>
                  <a:pt x="2817" y="1938"/>
                  <a:pt x="2904" y="1938"/>
                </a:cubicBezTo>
                <a:cubicBezTo>
                  <a:pt x="2990" y="1938"/>
                  <a:pt x="3076" y="1935"/>
                  <a:pt x="3162" y="1930"/>
                </a:cubicBezTo>
                <a:cubicBezTo>
                  <a:pt x="3335" y="1930"/>
                  <a:pt x="3519" y="1930"/>
                  <a:pt x="3691" y="1907"/>
                </a:cubicBezTo>
                <a:cubicBezTo>
                  <a:pt x="3726" y="1884"/>
                  <a:pt x="3726" y="1826"/>
                  <a:pt x="3691" y="1803"/>
                </a:cubicBezTo>
                <a:lnTo>
                  <a:pt x="3691" y="1792"/>
                </a:lnTo>
                <a:cubicBezTo>
                  <a:pt x="3519" y="1769"/>
                  <a:pt x="3335" y="1769"/>
                  <a:pt x="3162" y="1769"/>
                </a:cubicBezTo>
                <a:cubicBezTo>
                  <a:pt x="3076" y="1763"/>
                  <a:pt x="2990" y="1760"/>
                  <a:pt x="2904" y="1760"/>
                </a:cubicBezTo>
                <a:close/>
                <a:moveTo>
                  <a:pt x="2428" y="2315"/>
                </a:moveTo>
                <a:cubicBezTo>
                  <a:pt x="2368" y="2315"/>
                  <a:pt x="2312" y="2392"/>
                  <a:pt x="2357" y="2447"/>
                </a:cubicBezTo>
                <a:cubicBezTo>
                  <a:pt x="2472" y="2574"/>
                  <a:pt x="2599" y="2700"/>
                  <a:pt x="2725" y="2815"/>
                </a:cubicBezTo>
                <a:cubicBezTo>
                  <a:pt x="2852" y="2942"/>
                  <a:pt x="2978" y="3068"/>
                  <a:pt x="3116" y="3172"/>
                </a:cubicBezTo>
                <a:cubicBezTo>
                  <a:pt x="3125" y="3178"/>
                  <a:pt x="3135" y="3181"/>
                  <a:pt x="3144" y="3181"/>
                </a:cubicBezTo>
                <a:cubicBezTo>
                  <a:pt x="3185" y="3181"/>
                  <a:pt x="3225" y="3128"/>
                  <a:pt x="3197" y="3091"/>
                </a:cubicBezTo>
                <a:cubicBezTo>
                  <a:pt x="3151" y="3022"/>
                  <a:pt x="3093" y="2953"/>
                  <a:pt x="3024" y="2896"/>
                </a:cubicBezTo>
                <a:lnTo>
                  <a:pt x="2852" y="2700"/>
                </a:lnTo>
                <a:cubicBezTo>
                  <a:pt x="2725" y="2574"/>
                  <a:pt x="2610" y="2447"/>
                  <a:pt x="2472" y="2332"/>
                </a:cubicBezTo>
                <a:cubicBezTo>
                  <a:pt x="2458" y="2320"/>
                  <a:pt x="2443" y="2315"/>
                  <a:pt x="2428" y="2315"/>
                </a:cubicBezTo>
                <a:close/>
                <a:moveTo>
                  <a:pt x="1345" y="2334"/>
                </a:moveTo>
                <a:cubicBezTo>
                  <a:pt x="1337" y="2334"/>
                  <a:pt x="1329" y="2337"/>
                  <a:pt x="1323" y="2344"/>
                </a:cubicBezTo>
                <a:lnTo>
                  <a:pt x="1311" y="2344"/>
                </a:lnTo>
                <a:cubicBezTo>
                  <a:pt x="1242" y="2390"/>
                  <a:pt x="1173" y="2447"/>
                  <a:pt x="1116" y="2516"/>
                </a:cubicBezTo>
                <a:lnTo>
                  <a:pt x="932" y="2689"/>
                </a:lnTo>
                <a:cubicBezTo>
                  <a:pt x="794" y="2804"/>
                  <a:pt x="679" y="2930"/>
                  <a:pt x="564" y="3057"/>
                </a:cubicBezTo>
                <a:cubicBezTo>
                  <a:pt x="510" y="3119"/>
                  <a:pt x="560" y="3194"/>
                  <a:pt x="622" y="3194"/>
                </a:cubicBezTo>
                <a:cubicBezTo>
                  <a:pt x="640" y="3194"/>
                  <a:pt x="660" y="3187"/>
                  <a:pt x="679" y="3172"/>
                </a:cubicBezTo>
                <a:cubicBezTo>
                  <a:pt x="805" y="3057"/>
                  <a:pt x="932" y="2942"/>
                  <a:pt x="1047" y="2804"/>
                </a:cubicBezTo>
                <a:cubicBezTo>
                  <a:pt x="1173" y="2689"/>
                  <a:pt x="1288" y="2562"/>
                  <a:pt x="1392" y="2424"/>
                </a:cubicBezTo>
                <a:cubicBezTo>
                  <a:pt x="1420" y="2387"/>
                  <a:pt x="1379" y="2334"/>
                  <a:pt x="1345" y="2334"/>
                </a:cubicBezTo>
                <a:close/>
                <a:moveTo>
                  <a:pt x="1880" y="2554"/>
                </a:moveTo>
                <a:cubicBezTo>
                  <a:pt x="1854" y="2554"/>
                  <a:pt x="1828" y="2568"/>
                  <a:pt x="1817" y="2597"/>
                </a:cubicBezTo>
                <a:cubicBezTo>
                  <a:pt x="1805" y="2769"/>
                  <a:pt x="1794" y="2942"/>
                  <a:pt x="1794" y="3114"/>
                </a:cubicBezTo>
                <a:cubicBezTo>
                  <a:pt x="1782" y="3298"/>
                  <a:pt x="1782" y="3471"/>
                  <a:pt x="1794" y="3643"/>
                </a:cubicBezTo>
                <a:cubicBezTo>
                  <a:pt x="1800" y="3689"/>
                  <a:pt x="1837" y="3712"/>
                  <a:pt x="1874" y="3712"/>
                </a:cubicBezTo>
                <a:cubicBezTo>
                  <a:pt x="1912" y="3712"/>
                  <a:pt x="1949" y="3689"/>
                  <a:pt x="1955" y="3643"/>
                </a:cubicBezTo>
                <a:cubicBezTo>
                  <a:pt x="1966" y="3471"/>
                  <a:pt x="1966" y="3298"/>
                  <a:pt x="1955" y="3114"/>
                </a:cubicBezTo>
                <a:cubicBezTo>
                  <a:pt x="1966" y="2942"/>
                  <a:pt x="1955" y="2769"/>
                  <a:pt x="1943" y="2597"/>
                </a:cubicBezTo>
                <a:cubicBezTo>
                  <a:pt x="1932" y="2568"/>
                  <a:pt x="1906" y="2554"/>
                  <a:pt x="1880" y="2554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6" name="Google Shape;426;p17"/>
          <p:cNvGrpSpPr/>
          <p:nvPr/>
        </p:nvGrpSpPr>
        <p:grpSpPr>
          <a:xfrm>
            <a:off x="6075675" y="840919"/>
            <a:ext cx="1382100" cy="789295"/>
            <a:chOff x="275025" y="537489"/>
            <a:chExt cx="1626574" cy="928910"/>
          </a:xfrm>
        </p:grpSpPr>
        <p:sp>
          <p:nvSpPr>
            <p:cNvPr id="427" name="Google Shape;427;p17"/>
            <p:cNvSpPr/>
            <p:nvPr/>
          </p:nvSpPr>
          <p:spPr>
            <a:xfrm>
              <a:off x="319102" y="557201"/>
              <a:ext cx="1539514" cy="885928"/>
            </a:xfrm>
            <a:custGeom>
              <a:rect b="b" l="l" r="r" t="t"/>
              <a:pathLst>
                <a:path extrusionOk="0" h="9708" w="16870">
                  <a:moveTo>
                    <a:pt x="8563" y="0"/>
                  </a:moveTo>
                  <a:cubicBezTo>
                    <a:pt x="7949" y="0"/>
                    <a:pt x="7376" y="325"/>
                    <a:pt x="7061" y="860"/>
                  </a:cubicBezTo>
                  <a:cubicBezTo>
                    <a:pt x="6888" y="1170"/>
                    <a:pt x="6923" y="1538"/>
                    <a:pt x="7026" y="1860"/>
                  </a:cubicBezTo>
                  <a:cubicBezTo>
                    <a:pt x="7107" y="2148"/>
                    <a:pt x="7268" y="2412"/>
                    <a:pt x="7498" y="2608"/>
                  </a:cubicBezTo>
                  <a:cubicBezTo>
                    <a:pt x="7681" y="2747"/>
                    <a:pt x="7910" y="2817"/>
                    <a:pt x="8137" y="2817"/>
                  </a:cubicBezTo>
                  <a:cubicBezTo>
                    <a:pt x="8507" y="2817"/>
                    <a:pt x="8869" y="2630"/>
                    <a:pt x="9004" y="2251"/>
                  </a:cubicBezTo>
                  <a:cubicBezTo>
                    <a:pt x="9108" y="1998"/>
                    <a:pt x="9027" y="1699"/>
                    <a:pt x="8809" y="1538"/>
                  </a:cubicBezTo>
                  <a:cubicBezTo>
                    <a:pt x="8626" y="1394"/>
                    <a:pt x="8399" y="1350"/>
                    <a:pt x="8173" y="1350"/>
                  </a:cubicBezTo>
                  <a:cubicBezTo>
                    <a:pt x="8057" y="1350"/>
                    <a:pt x="7941" y="1362"/>
                    <a:pt x="7831" y="1377"/>
                  </a:cubicBezTo>
                  <a:cubicBezTo>
                    <a:pt x="7823" y="1379"/>
                    <a:pt x="7815" y="1379"/>
                    <a:pt x="7807" y="1379"/>
                  </a:cubicBezTo>
                  <a:cubicBezTo>
                    <a:pt x="7676" y="1379"/>
                    <a:pt x="7632" y="1202"/>
                    <a:pt x="7762" y="1159"/>
                  </a:cubicBezTo>
                  <a:cubicBezTo>
                    <a:pt x="7901" y="1122"/>
                    <a:pt x="8049" y="1102"/>
                    <a:pt x="8197" y="1102"/>
                  </a:cubicBezTo>
                  <a:cubicBezTo>
                    <a:pt x="8515" y="1102"/>
                    <a:pt x="8834" y="1196"/>
                    <a:pt x="9062" y="1423"/>
                  </a:cubicBezTo>
                  <a:cubicBezTo>
                    <a:pt x="9326" y="1711"/>
                    <a:pt x="9372" y="2136"/>
                    <a:pt x="9165" y="2470"/>
                  </a:cubicBezTo>
                  <a:cubicBezTo>
                    <a:pt x="8946" y="2856"/>
                    <a:pt x="8551" y="3044"/>
                    <a:pt x="8149" y="3044"/>
                  </a:cubicBezTo>
                  <a:cubicBezTo>
                    <a:pt x="7832" y="3044"/>
                    <a:pt x="7511" y="2928"/>
                    <a:pt x="7268" y="2700"/>
                  </a:cubicBezTo>
                  <a:cubicBezTo>
                    <a:pt x="7003" y="2447"/>
                    <a:pt x="6831" y="2125"/>
                    <a:pt x="6762" y="1768"/>
                  </a:cubicBezTo>
                  <a:cubicBezTo>
                    <a:pt x="6716" y="1561"/>
                    <a:pt x="6704" y="1354"/>
                    <a:pt x="6727" y="1159"/>
                  </a:cubicBezTo>
                  <a:cubicBezTo>
                    <a:pt x="6578" y="1136"/>
                    <a:pt x="6428" y="1136"/>
                    <a:pt x="6267" y="1136"/>
                  </a:cubicBezTo>
                  <a:cubicBezTo>
                    <a:pt x="6095" y="1147"/>
                    <a:pt x="5922" y="1182"/>
                    <a:pt x="5761" y="1228"/>
                  </a:cubicBezTo>
                  <a:cubicBezTo>
                    <a:pt x="5175" y="1377"/>
                    <a:pt x="4692" y="1814"/>
                    <a:pt x="4508" y="2389"/>
                  </a:cubicBezTo>
                  <a:cubicBezTo>
                    <a:pt x="4336" y="2953"/>
                    <a:pt x="4462" y="3562"/>
                    <a:pt x="4853" y="4011"/>
                  </a:cubicBezTo>
                  <a:cubicBezTo>
                    <a:pt x="4934" y="4092"/>
                    <a:pt x="4860" y="4215"/>
                    <a:pt x="4769" y="4215"/>
                  </a:cubicBezTo>
                  <a:cubicBezTo>
                    <a:pt x="4744" y="4215"/>
                    <a:pt x="4717" y="4206"/>
                    <a:pt x="4692" y="4183"/>
                  </a:cubicBezTo>
                  <a:cubicBezTo>
                    <a:pt x="4474" y="3976"/>
                    <a:pt x="4313" y="3723"/>
                    <a:pt x="4232" y="3436"/>
                  </a:cubicBezTo>
                  <a:cubicBezTo>
                    <a:pt x="4041" y="3370"/>
                    <a:pt x="3842" y="3338"/>
                    <a:pt x="3642" y="3338"/>
                  </a:cubicBezTo>
                  <a:cubicBezTo>
                    <a:pt x="3493" y="3338"/>
                    <a:pt x="3344" y="3355"/>
                    <a:pt x="3197" y="3390"/>
                  </a:cubicBezTo>
                  <a:cubicBezTo>
                    <a:pt x="1967" y="3666"/>
                    <a:pt x="1150" y="4770"/>
                    <a:pt x="0" y="5207"/>
                  </a:cubicBezTo>
                  <a:cubicBezTo>
                    <a:pt x="587" y="5563"/>
                    <a:pt x="886" y="6242"/>
                    <a:pt x="1277" y="6793"/>
                  </a:cubicBezTo>
                  <a:cubicBezTo>
                    <a:pt x="1702" y="7414"/>
                    <a:pt x="2381" y="7943"/>
                    <a:pt x="3151" y="8035"/>
                  </a:cubicBezTo>
                  <a:cubicBezTo>
                    <a:pt x="3228" y="8045"/>
                    <a:pt x="3305" y="8050"/>
                    <a:pt x="3381" y="8050"/>
                  </a:cubicBezTo>
                  <a:cubicBezTo>
                    <a:pt x="4032" y="8050"/>
                    <a:pt x="4636" y="7704"/>
                    <a:pt x="4945" y="7127"/>
                  </a:cubicBezTo>
                  <a:cubicBezTo>
                    <a:pt x="5129" y="6805"/>
                    <a:pt x="5140" y="6414"/>
                    <a:pt x="5002" y="6081"/>
                  </a:cubicBezTo>
                  <a:cubicBezTo>
                    <a:pt x="4869" y="5791"/>
                    <a:pt x="4573" y="5620"/>
                    <a:pt x="4262" y="5620"/>
                  </a:cubicBezTo>
                  <a:cubicBezTo>
                    <a:pt x="4252" y="5620"/>
                    <a:pt x="4242" y="5620"/>
                    <a:pt x="4232" y="5621"/>
                  </a:cubicBezTo>
                  <a:cubicBezTo>
                    <a:pt x="3910" y="5632"/>
                    <a:pt x="3634" y="5839"/>
                    <a:pt x="3542" y="6138"/>
                  </a:cubicBezTo>
                  <a:cubicBezTo>
                    <a:pt x="3439" y="6437"/>
                    <a:pt x="3508" y="6782"/>
                    <a:pt x="3726" y="7012"/>
                  </a:cubicBezTo>
                  <a:cubicBezTo>
                    <a:pt x="3807" y="7093"/>
                    <a:pt x="3733" y="7202"/>
                    <a:pt x="3643" y="7202"/>
                  </a:cubicBezTo>
                  <a:cubicBezTo>
                    <a:pt x="3617" y="7202"/>
                    <a:pt x="3590" y="7193"/>
                    <a:pt x="3565" y="7173"/>
                  </a:cubicBezTo>
                  <a:cubicBezTo>
                    <a:pt x="3243" y="6874"/>
                    <a:pt x="3140" y="6414"/>
                    <a:pt x="3301" y="6012"/>
                  </a:cubicBezTo>
                  <a:cubicBezTo>
                    <a:pt x="3447" y="5618"/>
                    <a:pt x="3824" y="5367"/>
                    <a:pt x="4249" y="5367"/>
                  </a:cubicBezTo>
                  <a:cubicBezTo>
                    <a:pt x="4259" y="5367"/>
                    <a:pt x="4269" y="5367"/>
                    <a:pt x="4278" y="5368"/>
                  </a:cubicBezTo>
                  <a:cubicBezTo>
                    <a:pt x="4658" y="5368"/>
                    <a:pt x="5002" y="5563"/>
                    <a:pt x="5198" y="5897"/>
                  </a:cubicBezTo>
                  <a:cubicBezTo>
                    <a:pt x="5405" y="6288"/>
                    <a:pt x="5416" y="6747"/>
                    <a:pt x="5232" y="7150"/>
                  </a:cubicBezTo>
                  <a:cubicBezTo>
                    <a:pt x="5106" y="7437"/>
                    <a:pt x="4911" y="7679"/>
                    <a:pt x="4658" y="7874"/>
                  </a:cubicBezTo>
                  <a:cubicBezTo>
                    <a:pt x="5014" y="7966"/>
                    <a:pt x="5336" y="8139"/>
                    <a:pt x="5612" y="8392"/>
                  </a:cubicBezTo>
                  <a:cubicBezTo>
                    <a:pt x="6014" y="8725"/>
                    <a:pt x="6348" y="9139"/>
                    <a:pt x="6819" y="9392"/>
                  </a:cubicBezTo>
                  <a:cubicBezTo>
                    <a:pt x="7195" y="9595"/>
                    <a:pt x="7624" y="9707"/>
                    <a:pt x="8048" y="9707"/>
                  </a:cubicBezTo>
                  <a:cubicBezTo>
                    <a:pt x="8466" y="9707"/>
                    <a:pt x="8880" y="9598"/>
                    <a:pt x="9234" y="9358"/>
                  </a:cubicBezTo>
                  <a:cubicBezTo>
                    <a:pt x="9867" y="8909"/>
                    <a:pt x="10246" y="8070"/>
                    <a:pt x="10016" y="7322"/>
                  </a:cubicBezTo>
                  <a:cubicBezTo>
                    <a:pt x="9867" y="6885"/>
                    <a:pt x="9487" y="6575"/>
                    <a:pt x="9039" y="6517"/>
                  </a:cubicBezTo>
                  <a:cubicBezTo>
                    <a:pt x="8979" y="6508"/>
                    <a:pt x="8920" y="6503"/>
                    <a:pt x="8862" y="6503"/>
                  </a:cubicBezTo>
                  <a:cubicBezTo>
                    <a:pt x="8501" y="6503"/>
                    <a:pt x="8166" y="6682"/>
                    <a:pt x="7958" y="6989"/>
                  </a:cubicBezTo>
                  <a:cubicBezTo>
                    <a:pt x="7739" y="7311"/>
                    <a:pt x="7751" y="7736"/>
                    <a:pt x="7992" y="8047"/>
                  </a:cubicBezTo>
                  <a:cubicBezTo>
                    <a:pt x="8234" y="8334"/>
                    <a:pt x="8590" y="8507"/>
                    <a:pt x="8958" y="8530"/>
                  </a:cubicBezTo>
                  <a:cubicBezTo>
                    <a:pt x="9131" y="8530"/>
                    <a:pt x="9131" y="8771"/>
                    <a:pt x="8958" y="8771"/>
                  </a:cubicBezTo>
                  <a:cubicBezTo>
                    <a:pt x="8930" y="8774"/>
                    <a:pt x="8903" y="8776"/>
                    <a:pt x="8875" y="8776"/>
                  </a:cubicBezTo>
                  <a:cubicBezTo>
                    <a:pt x="8798" y="8776"/>
                    <a:pt x="8720" y="8765"/>
                    <a:pt x="8636" y="8748"/>
                  </a:cubicBezTo>
                  <a:cubicBezTo>
                    <a:pt x="8211" y="8656"/>
                    <a:pt x="7843" y="8380"/>
                    <a:pt x="7647" y="7989"/>
                  </a:cubicBezTo>
                  <a:cubicBezTo>
                    <a:pt x="7463" y="7575"/>
                    <a:pt x="7532" y="7081"/>
                    <a:pt x="7831" y="6736"/>
                  </a:cubicBezTo>
                  <a:cubicBezTo>
                    <a:pt x="8090" y="6412"/>
                    <a:pt x="8469" y="6265"/>
                    <a:pt x="8853" y="6265"/>
                  </a:cubicBezTo>
                  <a:cubicBezTo>
                    <a:pt x="9424" y="6265"/>
                    <a:pt x="10008" y="6589"/>
                    <a:pt x="10235" y="7138"/>
                  </a:cubicBezTo>
                  <a:cubicBezTo>
                    <a:pt x="10373" y="7483"/>
                    <a:pt x="10396" y="7851"/>
                    <a:pt x="10315" y="8208"/>
                  </a:cubicBezTo>
                  <a:cubicBezTo>
                    <a:pt x="10580" y="8369"/>
                    <a:pt x="10878" y="8484"/>
                    <a:pt x="11189" y="8541"/>
                  </a:cubicBezTo>
                  <a:cubicBezTo>
                    <a:pt x="11325" y="8567"/>
                    <a:pt x="11462" y="8579"/>
                    <a:pt x="11600" y="8579"/>
                  </a:cubicBezTo>
                  <a:cubicBezTo>
                    <a:pt x="12078" y="8579"/>
                    <a:pt x="12555" y="8427"/>
                    <a:pt x="12948" y="8150"/>
                  </a:cubicBezTo>
                  <a:cubicBezTo>
                    <a:pt x="13431" y="7794"/>
                    <a:pt x="13776" y="7288"/>
                    <a:pt x="13926" y="6713"/>
                  </a:cubicBezTo>
                  <a:cubicBezTo>
                    <a:pt x="13939" y="6668"/>
                    <a:pt x="13970" y="6650"/>
                    <a:pt x="14002" y="6650"/>
                  </a:cubicBezTo>
                  <a:cubicBezTo>
                    <a:pt x="14052" y="6650"/>
                    <a:pt x="14105" y="6696"/>
                    <a:pt x="14098" y="6759"/>
                  </a:cubicBezTo>
                  <a:cubicBezTo>
                    <a:pt x="14041" y="7127"/>
                    <a:pt x="13903" y="7472"/>
                    <a:pt x="13684" y="7771"/>
                  </a:cubicBezTo>
                  <a:cubicBezTo>
                    <a:pt x="13772" y="7785"/>
                    <a:pt x="13860" y="7793"/>
                    <a:pt x="13949" y="7793"/>
                  </a:cubicBezTo>
                  <a:cubicBezTo>
                    <a:pt x="14140" y="7793"/>
                    <a:pt x="14331" y="7757"/>
                    <a:pt x="14512" y="7679"/>
                  </a:cubicBezTo>
                  <a:cubicBezTo>
                    <a:pt x="15064" y="7460"/>
                    <a:pt x="15467" y="7012"/>
                    <a:pt x="15835" y="6563"/>
                  </a:cubicBezTo>
                  <a:cubicBezTo>
                    <a:pt x="16019" y="6345"/>
                    <a:pt x="16214" y="6138"/>
                    <a:pt x="16409" y="5943"/>
                  </a:cubicBezTo>
                  <a:cubicBezTo>
                    <a:pt x="16559" y="5816"/>
                    <a:pt x="16708" y="5701"/>
                    <a:pt x="16869" y="5609"/>
                  </a:cubicBezTo>
                  <a:cubicBezTo>
                    <a:pt x="16318" y="5368"/>
                    <a:pt x="15950" y="4804"/>
                    <a:pt x="15524" y="4390"/>
                  </a:cubicBezTo>
                  <a:cubicBezTo>
                    <a:pt x="15260" y="4137"/>
                    <a:pt x="14984" y="3907"/>
                    <a:pt x="14685" y="3712"/>
                  </a:cubicBezTo>
                  <a:cubicBezTo>
                    <a:pt x="14386" y="3505"/>
                    <a:pt x="14064" y="3344"/>
                    <a:pt x="13730" y="3240"/>
                  </a:cubicBezTo>
                  <a:cubicBezTo>
                    <a:pt x="13583" y="3198"/>
                    <a:pt x="13434" y="3178"/>
                    <a:pt x="13286" y="3178"/>
                  </a:cubicBezTo>
                  <a:cubicBezTo>
                    <a:pt x="13109" y="3178"/>
                    <a:pt x="12933" y="3207"/>
                    <a:pt x="12764" y="3263"/>
                  </a:cubicBezTo>
                  <a:cubicBezTo>
                    <a:pt x="12477" y="3367"/>
                    <a:pt x="12235" y="3585"/>
                    <a:pt x="12109" y="3861"/>
                  </a:cubicBezTo>
                  <a:cubicBezTo>
                    <a:pt x="11982" y="4137"/>
                    <a:pt x="11994" y="4459"/>
                    <a:pt x="12132" y="4724"/>
                  </a:cubicBezTo>
                  <a:cubicBezTo>
                    <a:pt x="12270" y="4965"/>
                    <a:pt x="12523" y="5115"/>
                    <a:pt x="12787" y="5126"/>
                  </a:cubicBezTo>
                  <a:cubicBezTo>
                    <a:pt x="12797" y="5127"/>
                    <a:pt x="12807" y="5127"/>
                    <a:pt x="12817" y="5127"/>
                  </a:cubicBezTo>
                  <a:cubicBezTo>
                    <a:pt x="13059" y="5127"/>
                    <a:pt x="13286" y="4991"/>
                    <a:pt x="13397" y="4781"/>
                  </a:cubicBezTo>
                  <a:cubicBezTo>
                    <a:pt x="13512" y="4563"/>
                    <a:pt x="13500" y="4310"/>
                    <a:pt x="13362" y="4114"/>
                  </a:cubicBezTo>
                  <a:cubicBezTo>
                    <a:pt x="13292" y="4018"/>
                    <a:pt x="13395" y="3902"/>
                    <a:pt x="13494" y="3902"/>
                  </a:cubicBezTo>
                  <a:cubicBezTo>
                    <a:pt x="13525" y="3902"/>
                    <a:pt x="13556" y="3914"/>
                    <a:pt x="13581" y="3942"/>
                  </a:cubicBezTo>
                  <a:cubicBezTo>
                    <a:pt x="13788" y="4229"/>
                    <a:pt x="13811" y="4609"/>
                    <a:pt x="13638" y="4919"/>
                  </a:cubicBezTo>
                  <a:cubicBezTo>
                    <a:pt x="13480" y="5205"/>
                    <a:pt x="13175" y="5383"/>
                    <a:pt x="12850" y="5383"/>
                  </a:cubicBezTo>
                  <a:cubicBezTo>
                    <a:pt x="12821" y="5383"/>
                    <a:pt x="12793" y="5382"/>
                    <a:pt x="12764" y="5379"/>
                  </a:cubicBezTo>
                  <a:cubicBezTo>
                    <a:pt x="12442" y="5356"/>
                    <a:pt x="12143" y="5184"/>
                    <a:pt x="11948" y="4931"/>
                  </a:cubicBezTo>
                  <a:cubicBezTo>
                    <a:pt x="11752" y="4632"/>
                    <a:pt x="11706" y="4264"/>
                    <a:pt x="11810" y="3919"/>
                  </a:cubicBezTo>
                  <a:cubicBezTo>
                    <a:pt x="11959" y="3447"/>
                    <a:pt x="12350" y="3091"/>
                    <a:pt x="12822" y="2976"/>
                  </a:cubicBezTo>
                  <a:cubicBezTo>
                    <a:pt x="12799" y="2872"/>
                    <a:pt x="12776" y="2780"/>
                    <a:pt x="12753" y="2688"/>
                  </a:cubicBezTo>
                  <a:cubicBezTo>
                    <a:pt x="12707" y="2562"/>
                    <a:pt x="12649" y="2435"/>
                    <a:pt x="12580" y="2309"/>
                  </a:cubicBezTo>
                  <a:cubicBezTo>
                    <a:pt x="12339" y="1883"/>
                    <a:pt x="11959" y="1538"/>
                    <a:pt x="11499" y="1354"/>
                  </a:cubicBezTo>
                  <a:cubicBezTo>
                    <a:pt x="11213" y="1236"/>
                    <a:pt x="10910" y="1176"/>
                    <a:pt x="10603" y="1176"/>
                  </a:cubicBezTo>
                  <a:cubicBezTo>
                    <a:pt x="10404" y="1176"/>
                    <a:pt x="10203" y="1201"/>
                    <a:pt x="10005" y="1251"/>
                  </a:cubicBezTo>
                  <a:cubicBezTo>
                    <a:pt x="9993" y="1366"/>
                    <a:pt x="9970" y="1469"/>
                    <a:pt x="9924" y="1584"/>
                  </a:cubicBezTo>
                  <a:cubicBezTo>
                    <a:pt x="9913" y="1603"/>
                    <a:pt x="9895" y="1610"/>
                    <a:pt x="9877" y="1610"/>
                  </a:cubicBezTo>
                  <a:cubicBezTo>
                    <a:pt x="9837" y="1610"/>
                    <a:pt x="9793" y="1574"/>
                    <a:pt x="9809" y="1527"/>
                  </a:cubicBezTo>
                  <a:cubicBezTo>
                    <a:pt x="9913" y="1193"/>
                    <a:pt x="9855" y="814"/>
                    <a:pt x="9648" y="527"/>
                  </a:cubicBezTo>
                  <a:cubicBezTo>
                    <a:pt x="9430" y="228"/>
                    <a:pt x="9096" y="44"/>
                    <a:pt x="8740" y="9"/>
                  </a:cubicBezTo>
                  <a:cubicBezTo>
                    <a:pt x="8681" y="3"/>
                    <a:pt x="8622" y="0"/>
                    <a:pt x="85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17"/>
            <p:cNvSpPr/>
            <p:nvPr/>
          </p:nvSpPr>
          <p:spPr>
            <a:xfrm>
              <a:off x="887820" y="646086"/>
              <a:ext cx="228874" cy="194652"/>
            </a:xfrm>
            <a:custGeom>
              <a:rect b="b" l="l" r="r" t="t"/>
              <a:pathLst>
                <a:path extrusionOk="0" h="2133" w="2508">
                  <a:moveTo>
                    <a:pt x="265" y="1"/>
                  </a:moveTo>
                  <a:cubicBezTo>
                    <a:pt x="171" y="1"/>
                    <a:pt x="115" y="49"/>
                    <a:pt x="28" y="49"/>
                  </a:cubicBezTo>
                  <a:cubicBezTo>
                    <a:pt x="19" y="49"/>
                    <a:pt x="10" y="48"/>
                    <a:pt x="1" y="47"/>
                  </a:cubicBezTo>
                  <a:lnTo>
                    <a:pt x="1" y="47"/>
                  </a:lnTo>
                  <a:cubicBezTo>
                    <a:pt x="24" y="484"/>
                    <a:pt x="139" y="898"/>
                    <a:pt x="346" y="1289"/>
                  </a:cubicBezTo>
                  <a:cubicBezTo>
                    <a:pt x="553" y="1668"/>
                    <a:pt x="898" y="1956"/>
                    <a:pt x="1312" y="2082"/>
                  </a:cubicBezTo>
                  <a:cubicBezTo>
                    <a:pt x="1426" y="2116"/>
                    <a:pt x="1543" y="2133"/>
                    <a:pt x="1659" y="2133"/>
                  </a:cubicBezTo>
                  <a:cubicBezTo>
                    <a:pt x="1974" y="2133"/>
                    <a:pt x="2281" y="2010"/>
                    <a:pt x="2508" y="1783"/>
                  </a:cubicBezTo>
                  <a:lnTo>
                    <a:pt x="2508" y="1783"/>
                  </a:lnTo>
                  <a:cubicBezTo>
                    <a:pt x="2337" y="1834"/>
                    <a:pt x="2159" y="1860"/>
                    <a:pt x="1980" y="1860"/>
                  </a:cubicBezTo>
                  <a:cubicBezTo>
                    <a:pt x="1834" y="1860"/>
                    <a:pt x="1687" y="1843"/>
                    <a:pt x="1542" y="1806"/>
                  </a:cubicBezTo>
                  <a:cubicBezTo>
                    <a:pt x="1427" y="1783"/>
                    <a:pt x="1312" y="1737"/>
                    <a:pt x="1208" y="1680"/>
                  </a:cubicBezTo>
                  <a:cubicBezTo>
                    <a:pt x="978" y="1507"/>
                    <a:pt x="794" y="1277"/>
                    <a:pt x="702" y="1013"/>
                  </a:cubicBezTo>
                  <a:cubicBezTo>
                    <a:pt x="576" y="725"/>
                    <a:pt x="495" y="392"/>
                    <a:pt x="622" y="104"/>
                  </a:cubicBezTo>
                  <a:cubicBezTo>
                    <a:pt x="507" y="47"/>
                    <a:pt x="392" y="12"/>
                    <a:pt x="2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17"/>
            <p:cNvSpPr/>
            <p:nvPr/>
          </p:nvSpPr>
          <p:spPr>
            <a:xfrm>
              <a:off x="1398862" y="893759"/>
              <a:ext cx="158606" cy="139533"/>
            </a:xfrm>
            <a:custGeom>
              <a:rect b="b" l="l" r="r" t="t"/>
              <a:pathLst>
                <a:path extrusionOk="0" h="1529" w="1738">
                  <a:moveTo>
                    <a:pt x="219" y="1"/>
                  </a:moveTo>
                  <a:lnTo>
                    <a:pt x="219" y="1"/>
                  </a:lnTo>
                  <a:cubicBezTo>
                    <a:pt x="58" y="231"/>
                    <a:pt x="1" y="518"/>
                    <a:pt x="47" y="794"/>
                  </a:cubicBezTo>
                  <a:cubicBezTo>
                    <a:pt x="139" y="1128"/>
                    <a:pt x="380" y="1392"/>
                    <a:pt x="714" y="1484"/>
                  </a:cubicBezTo>
                  <a:cubicBezTo>
                    <a:pt x="807" y="1514"/>
                    <a:pt x="903" y="1528"/>
                    <a:pt x="998" y="1528"/>
                  </a:cubicBezTo>
                  <a:cubicBezTo>
                    <a:pt x="1125" y="1528"/>
                    <a:pt x="1251" y="1502"/>
                    <a:pt x="1369" y="1450"/>
                  </a:cubicBezTo>
                  <a:cubicBezTo>
                    <a:pt x="1576" y="1358"/>
                    <a:pt x="1714" y="1162"/>
                    <a:pt x="1737" y="932"/>
                  </a:cubicBezTo>
                  <a:lnTo>
                    <a:pt x="1737" y="932"/>
                  </a:lnTo>
                  <a:cubicBezTo>
                    <a:pt x="1546" y="1073"/>
                    <a:pt x="1311" y="1143"/>
                    <a:pt x="1078" y="1143"/>
                  </a:cubicBezTo>
                  <a:cubicBezTo>
                    <a:pt x="1045" y="1143"/>
                    <a:pt x="1011" y="1142"/>
                    <a:pt x="978" y="1139"/>
                  </a:cubicBezTo>
                  <a:cubicBezTo>
                    <a:pt x="702" y="1105"/>
                    <a:pt x="461" y="944"/>
                    <a:pt x="311" y="714"/>
                  </a:cubicBezTo>
                  <a:cubicBezTo>
                    <a:pt x="242" y="599"/>
                    <a:pt x="208" y="472"/>
                    <a:pt x="208" y="346"/>
                  </a:cubicBezTo>
                  <a:cubicBezTo>
                    <a:pt x="196" y="265"/>
                    <a:pt x="277" y="35"/>
                    <a:pt x="2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17"/>
            <p:cNvSpPr/>
            <p:nvPr/>
          </p:nvSpPr>
          <p:spPr>
            <a:xfrm>
              <a:off x="275025" y="537489"/>
              <a:ext cx="1626574" cy="928910"/>
            </a:xfrm>
            <a:custGeom>
              <a:rect b="b" l="l" r="r" t="t"/>
              <a:pathLst>
                <a:path extrusionOk="0" h="10179" w="17824">
                  <a:moveTo>
                    <a:pt x="9046" y="216"/>
                  </a:moveTo>
                  <a:cubicBezTo>
                    <a:pt x="9105" y="216"/>
                    <a:pt x="9164" y="219"/>
                    <a:pt x="9223" y="225"/>
                  </a:cubicBezTo>
                  <a:cubicBezTo>
                    <a:pt x="9579" y="260"/>
                    <a:pt x="9913" y="444"/>
                    <a:pt x="10131" y="743"/>
                  </a:cubicBezTo>
                  <a:cubicBezTo>
                    <a:pt x="10338" y="1030"/>
                    <a:pt x="10396" y="1409"/>
                    <a:pt x="10292" y="1743"/>
                  </a:cubicBezTo>
                  <a:cubicBezTo>
                    <a:pt x="10276" y="1790"/>
                    <a:pt x="10320" y="1826"/>
                    <a:pt x="10360" y="1826"/>
                  </a:cubicBezTo>
                  <a:cubicBezTo>
                    <a:pt x="10378" y="1826"/>
                    <a:pt x="10396" y="1819"/>
                    <a:pt x="10407" y="1800"/>
                  </a:cubicBezTo>
                  <a:cubicBezTo>
                    <a:pt x="10453" y="1685"/>
                    <a:pt x="10476" y="1582"/>
                    <a:pt x="10488" y="1467"/>
                  </a:cubicBezTo>
                  <a:cubicBezTo>
                    <a:pt x="10686" y="1417"/>
                    <a:pt x="10887" y="1392"/>
                    <a:pt x="11086" y="1392"/>
                  </a:cubicBezTo>
                  <a:cubicBezTo>
                    <a:pt x="11393" y="1392"/>
                    <a:pt x="11696" y="1452"/>
                    <a:pt x="11982" y="1570"/>
                  </a:cubicBezTo>
                  <a:cubicBezTo>
                    <a:pt x="12442" y="1754"/>
                    <a:pt x="12822" y="2099"/>
                    <a:pt x="13063" y="2525"/>
                  </a:cubicBezTo>
                  <a:cubicBezTo>
                    <a:pt x="13132" y="2651"/>
                    <a:pt x="13190" y="2778"/>
                    <a:pt x="13236" y="2904"/>
                  </a:cubicBezTo>
                  <a:cubicBezTo>
                    <a:pt x="13259" y="2996"/>
                    <a:pt x="13282" y="3088"/>
                    <a:pt x="13305" y="3192"/>
                  </a:cubicBezTo>
                  <a:cubicBezTo>
                    <a:pt x="12833" y="3307"/>
                    <a:pt x="12442" y="3663"/>
                    <a:pt x="12293" y="4135"/>
                  </a:cubicBezTo>
                  <a:cubicBezTo>
                    <a:pt x="12189" y="4480"/>
                    <a:pt x="12235" y="4848"/>
                    <a:pt x="12431" y="5147"/>
                  </a:cubicBezTo>
                  <a:cubicBezTo>
                    <a:pt x="12626" y="5400"/>
                    <a:pt x="12925" y="5572"/>
                    <a:pt x="13247" y="5595"/>
                  </a:cubicBezTo>
                  <a:cubicBezTo>
                    <a:pt x="13276" y="5598"/>
                    <a:pt x="13304" y="5599"/>
                    <a:pt x="13333" y="5599"/>
                  </a:cubicBezTo>
                  <a:cubicBezTo>
                    <a:pt x="13658" y="5599"/>
                    <a:pt x="13963" y="5421"/>
                    <a:pt x="14121" y="5135"/>
                  </a:cubicBezTo>
                  <a:cubicBezTo>
                    <a:pt x="14294" y="4825"/>
                    <a:pt x="14271" y="4445"/>
                    <a:pt x="14064" y="4158"/>
                  </a:cubicBezTo>
                  <a:cubicBezTo>
                    <a:pt x="14039" y="4130"/>
                    <a:pt x="14008" y="4118"/>
                    <a:pt x="13977" y="4118"/>
                  </a:cubicBezTo>
                  <a:cubicBezTo>
                    <a:pt x="13878" y="4118"/>
                    <a:pt x="13775" y="4234"/>
                    <a:pt x="13845" y="4330"/>
                  </a:cubicBezTo>
                  <a:cubicBezTo>
                    <a:pt x="13983" y="4526"/>
                    <a:pt x="13995" y="4779"/>
                    <a:pt x="13880" y="4997"/>
                  </a:cubicBezTo>
                  <a:cubicBezTo>
                    <a:pt x="13769" y="5207"/>
                    <a:pt x="13542" y="5343"/>
                    <a:pt x="13300" y="5343"/>
                  </a:cubicBezTo>
                  <a:cubicBezTo>
                    <a:pt x="13290" y="5343"/>
                    <a:pt x="13280" y="5343"/>
                    <a:pt x="13270" y="5342"/>
                  </a:cubicBezTo>
                  <a:cubicBezTo>
                    <a:pt x="13006" y="5331"/>
                    <a:pt x="12753" y="5181"/>
                    <a:pt x="12615" y="4940"/>
                  </a:cubicBezTo>
                  <a:cubicBezTo>
                    <a:pt x="12477" y="4675"/>
                    <a:pt x="12465" y="4353"/>
                    <a:pt x="12592" y="4077"/>
                  </a:cubicBezTo>
                  <a:cubicBezTo>
                    <a:pt x="12718" y="3801"/>
                    <a:pt x="12960" y="3583"/>
                    <a:pt x="13247" y="3479"/>
                  </a:cubicBezTo>
                  <a:cubicBezTo>
                    <a:pt x="13416" y="3423"/>
                    <a:pt x="13592" y="3394"/>
                    <a:pt x="13769" y="3394"/>
                  </a:cubicBezTo>
                  <a:cubicBezTo>
                    <a:pt x="13917" y="3394"/>
                    <a:pt x="14066" y="3414"/>
                    <a:pt x="14213" y="3456"/>
                  </a:cubicBezTo>
                  <a:cubicBezTo>
                    <a:pt x="14547" y="3560"/>
                    <a:pt x="14869" y="3721"/>
                    <a:pt x="15168" y="3928"/>
                  </a:cubicBezTo>
                  <a:cubicBezTo>
                    <a:pt x="15467" y="4123"/>
                    <a:pt x="15743" y="4353"/>
                    <a:pt x="16007" y="4606"/>
                  </a:cubicBezTo>
                  <a:cubicBezTo>
                    <a:pt x="16433" y="5020"/>
                    <a:pt x="16801" y="5584"/>
                    <a:pt x="17352" y="5825"/>
                  </a:cubicBezTo>
                  <a:cubicBezTo>
                    <a:pt x="17191" y="5917"/>
                    <a:pt x="17042" y="6032"/>
                    <a:pt x="16892" y="6159"/>
                  </a:cubicBezTo>
                  <a:cubicBezTo>
                    <a:pt x="16697" y="6354"/>
                    <a:pt x="16502" y="6561"/>
                    <a:pt x="16318" y="6779"/>
                  </a:cubicBezTo>
                  <a:cubicBezTo>
                    <a:pt x="15950" y="7228"/>
                    <a:pt x="15547" y="7676"/>
                    <a:pt x="14995" y="7895"/>
                  </a:cubicBezTo>
                  <a:cubicBezTo>
                    <a:pt x="14814" y="7973"/>
                    <a:pt x="14623" y="8009"/>
                    <a:pt x="14432" y="8009"/>
                  </a:cubicBezTo>
                  <a:cubicBezTo>
                    <a:pt x="14343" y="8009"/>
                    <a:pt x="14255" y="8001"/>
                    <a:pt x="14167" y="7987"/>
                  </a:cubicBezTo>
                  <a:cubicBezTo>
                    <a:pt x="14386" y="7688"/>
                    <a:pt x="14524" y="7343"/>
                    <a:pt x="14581" y="6975"/>
                  </a:cubicBezTo>
                  <a:cubicBezTo>
                    <a:pt x="14588" y="6912"/>
                    <a:pt x="14535" y="6866"/>
                    <a:pt x="14485" y="6866"/>
                  </a:cubicBezTo>
                  <a:cubicBezTo>
                    <a:pt x="14453" y="6866"/>
                    <a:pt x="14422" y="6884"/>
                    <a:pt x="14409" y="6929"/>
                  </a:cubicBezTo>
                  <a:cubicBezTo>
                    <a:pt x="14259" y="7504"/>
                    <a:pt x="13914" y="8010"/>
                    <a:pt x="13431" y="8366"/>
                  </a:cubicBezTo>
                  <a:cubicBezTo>
                    <a:pt x="13038" y="8643"/>
                    <a:pt x="12561" y="8795"/>
                    <a:pt x="12083" y="8795"/>
                  </a:cubicBezTo>
                  <a:cubicBezTo>
                    <a:pt x="11945" y="8795"/>
                    <a:pt x="11808" y="8783"/>
                    <a:pt x="11672" y="8757"/>
                  </a:cubicBezTo>
                  <a:cubicBezTo>
                    <a:pt x="11361" y="8700"/>
                    <a:pt x="11063" y="8585"/>
                    <a:pt x="10798" y="8424"/>
                  </a:cubicBezTo>
                  <a:cubicBezTo>
                    <a:pt x="10879" y="8067"/>
                    <a:pt x="10856" y="7699"/>
                    <a:pt x="10718" y="7354"/>
                  </a:cubicBezTo>
                  <a:cubicBezTo>
                    <a:pt x="10491" y="6805"/>
                    <a:pt x="9907" y="6481"/>
                    <a:pt x="9336" y="6481"/>
                  </a:cubicBezTo>
                  <a:cubicBezTo>
                    <a:pt x="8952" y="6481"/>
                    <a:pt x="8573" y="6628"/>
                    <a:pt x="8314" y="6952"/>
                  </a:cubicBezTo>
                  <a:cubicBezTo>
                    <a:pt x="8015" y="7297"/>
                    <a:pt x="7946" y="7791"/>
                    <a:pt x="8130" y="8205"/>
                  </a:cubicBezTo>
                  <a:cubicBezTo>
                    <a:pt x="8326" y="8596"/>
                    <a:pt x="8694" y="8872"/>
                    <a:pt x="9119" y="8964"/>
                  </a:cubicBezTo>
                  <a:cubicBezTo>
                    <a:pt x="9203" y="8981"/>
                    <a:pt x="9281" y="8992"/>
                    <a:pt x="9358" y="8992"/>
                  </a:cubicBezTo>
                  <a:cubicBezTo>
                    <a:pt x="9386" y="8992"/>
                    <a:pt x="9413" y="8990"/>
                    <a:pt x="9441" y="8987"/>
                  </a:cubicBezTo>
                  <a:cubicBezTo>
                    <a:pt x="9614" y="8987"/>
                    <a:pt x="9614" y="8746"/>
                    <a:pt x="9441" y="8746"/>
                  </a:cubicBezTo>
                  <a:cubicBezTo>
                    <a:pt x="9073" y="8723"/>
                    <a:pt x="8717" y="8550"/>
                    <a:pt x="8475" y="8263"/>
                  </a:cubicBezTo>
                  <a:cubicBezTo>
                    <a:pt x="8234" y="7952"/>
                    <a:pt x="8222" y="7527"/>
                    <a:pt x="8441" y="7205"/>
                  </a:cubicBezTo>
                  <a:cubicBezTo>
                    <a:pt x="8649" y="6898"/>
                    <a:pt x="8984" y="6719"/>
                    <a:pt x="9345" y="6719"/>
                  </a:cubicBezTo>
                  <a:cubicBezTo>
                    <a:pt x="9403" y="6719"/>
                    <a:pt x="9462" y="6724"/>
                    <a:pt x="9522" y="6733"/>
                  </a:cubicBezTo>
                  <a:cubicBezTo>
                    <a:pt x="9970" y="6791"/>
                    <a:pt x="10350" y="7101"/>
                    <a:pt x="10499" y="7538"/>
                  </a:cubicBezTo>
                  <a:cubicBezTo>
                    <a:pt x="10729" y="8286"/>
                    <a:pt x="10350" y="9125"/>
                    <a:pt x="9717" y="9574"/>
                  </a:cubicBezTo>
                  <a:cubicBezTo>
                    <a:pt x="9363" y="9814"/>
                    <a:pt x="8949" y="9923"/>
                    <a:pt x="8531" y="9923"/>
                  </a:cubicBezTo>
                  <a:cubicBezTo>
                    <a:pt x="8107" y="9923"/>
                    <a:pt x="7678" y="9811"/>
                    <a:pt x="7302" y="9608"/>
                  </a:cubicBezTo>
                  <a:cubicBezTo>
                    <a:pt x="6831" y="9355"/>
                    <a:pt x="6497" y="8941"/>
                    <a:pt x="6095" y="8608"/>
                  </a:cubicBezTo>
                  <a:cubicBezTo>
                    <a:pt x="5819" y="8355"/>
                    <a:pt x="5497" y="8182"/>
                    <a:pt x="5141" y="8090"/>
                  </a:cubicBezTo>
                  <a:cubicBezTo>
                    <a:pt x="5394" y="7895"/>
                    <a:pt x="5589" y="7653"/>
                    <a:pt x="5715" y="7366"/>
                  </a:cubicBezTo>
                  <a:cubicBezTo>
                    <a:pt x="5899" y="6963"/>
                    <a:pt x="5888" y="6504"/>
                    <a:pt x="5681" y="6113"/>
                  </a:cubicBezTo>
                  <a:cubicBezTo>
                    <a:pt x="5485" y="5779"/>
                    <a:pt x="5141" y="5584"/>
                    <a:pt x="4761" y="5584"/>
                  </a:cubicBezTo>
                  <a:cubicBezTo>
                    <a:pt x="4752" y="5583"/>
                    <a:pt x="4742" y="5583"/>
                    <a:pt x="4732" y="5583"/>
                  </a:cubicBezTo>
                  <a:cubicBezTo>
                    <a:pt x="4307" y="5583"/>
                    <a:pt x="3930" y="5834"/>
                    <a:pt x="3784" y="6228"/>
                  </a:cubicBezTo>
                  <a:cubicBezTo>
                    <a:pt x="3623" y="6630"/>
                    <a:pt x="3726" y="7090"/>
                    <a:pt x="4048" y="7389"/>
                  </a:cubicBezTo>
                  <a:cubicBezTo>
                    <a:pt x="4073" y="7409"/>
                    <a:pt x="4100" y="7418"/>
                    <a:pt x="4126" y="7418"/>
                  </a:cubicBezTo>
                  <a:cubicBezTo>
                    <a:pt x="4216" y="7418"/>
                    <a:pt x="4290" y="7309"/>
                    <a:pt x="4209" y="7228"/>
                  </a:cubicBezTo>
                  <a:cubicBezTo>
                    <a:pt x="3991" y="6998"/>
                    <a:pt x="3922" y="6653"/>
                    <a:pt x="4025" y="6354"/>
                  </a:cubicBezTo>
                  <a:cubicBezTo>
                    <a:pt x="4117" y="6055"/>
                    <a:pt x="4393" y="5848"/>
                    <a:pt x="4715" y="5837"/>
                  </a:cubicBezTo>
                  <a:cubicBezTo>
                    <a:pt x="4725" y="5836"/>
                    <a:pt x="4735" y="5836"/>
                    <a:pt x="4745" y="5836"/>
                  </a:cubicBezTo>
                  <a:cubicBezTo>
                    <a:pt x="5056" y="5836"/>
                    <a:pt x="5352" y="6007"/>
                    <a:pt x="5485" y="6297"/>
                  </a:cubicBezTo>
                  <a:cubicBezTo>
                    <a:pt x="5623" y="6630"/>
                    <a:pt x="5612" y="7021"/>
                    <a:pt x="5428" y="7343"/>
                  </a:cubicBezTo>
                  <a:cubicBezTo>
                    <a:pt x="5119" y="7920"/>
                    <a:pt x="4515" y="8266"/>
                    <a:pt x="3864" y="8266"/>
                  </a:cubicBezTo>
                  <a:cubicBezTo>
                    <a:pt x="3788" y="8266"/>
                    <a:pt x="3711" y="8261"/>
                    <a:pt x="3634" y="8251"/>
                  </a:cubicBezTo>
                  <a:cubicBezTo>
                    <a:pt x="2864" y="8159"/>
                    <a:pt x="2185" y="7630"/>
                    <a:pt x="1760" y="7009"/>
                  </a:cubicBezTo>
                  <a:cubicBezTo>
                    <a:pt x="1369" y="6458"/>
                    <a:pt x="1070" y="5779"/>
                    <a:pt x="483" y="5423"/>
                  </a:cubicBezTo>
                  <a:cubicBezTo>
                    <a:pt x="1633" y="4986"/>
                    <a:pt x="2450" y="3882"/>
                    <a:pt x="3680" y="3606"/>
                  </a:cubicBezTo>
                  <a:cubicBezTo>
                    <a:pt x="3827" y="3571"/>
                    <a:pt x="3976" y="3554"/>
                    <a:pt x="4125" y="3554"/>
                  </a:cubicBezTo>
                  <a:cubicBezTo>
                    <a:pt x="4325" y="3554"/>
                    <a:pt x="4524" y="3586"/>
                    <a:pt x="4715" y="3652"/>
                  </a:cubicBezTo>
                  <a:cubicBezTo>
                    <a:pt x="4796" y="3939"/>
                    <a:pt x="4957" y="4192"/>
                    <a:pt x="5175" y="4399"/>
                  </a:cubicBezTo>
                  <a:cubicBezTo>
                    <a:pt x="5200" y="4422"/>
                    <a:pt x="5227" y="4431"/>
                    <a:pt x="5252" y="4431"/>
                  </a:cubicBezTo>
                  <a:cubicBezTo>
                    <a:pt x="5343" y="4431"/>
                    <a:pt x="5417" y="4308"/>
                    <a:pt x="5336" y="4227"/>
                  </a:cubicBezTo>
                  <a:cubicBezTo>
                    <a:pt x="4945" y="3778"/>
                    <a:pt x="4819" y="3169"/>
                    <a:pt x="4991" y="2605"/>
                  </a:cubicBezTo>
                  <a:cubicBezTo>
                    <a:pt x="5175" y="2030"/>
                    <a:pt x="5658" y="1593"/>
                    <a:pt x="6244" y="1444"/>
                  </a:cubicBezTo>
                  <a:cubicBezTo>
                    <a:pt x="6405" y="1398"/>
                    <a:pt x="6578" y="1363"/>
                    <a:pt x="6750" y="1352"/>
                  </a:cubicBezTo>
                  <a:cubicBezTo>
                    <a:pt x="6911" y="1352"/>
                    <a:pt x="7061" y="1352"/>
                    <a:pt x="7210" y="1375"/>
                  </a:cubicBezTo>
                  <a:cubicBezTo>
                    <a:pt x="7187" y="1570"/>
                    <a:pt x="7199" y="1777"/>
                    <a:pt x="7245" y="1984"/>
                  </a:cubicBezTo>
                  <a:cubicBezTo>
                    <a:pt x="7314" y="2341"/>
                    <a:pt x="7486" y="2663"/>
                    <a:pt x="7751" y="2916"/>
                  </a:cubicBezTo>
                  <a:cubicBezTo>
                    <a:pt x="7994" y="3144"/>
                    <a:pt x="8315" y="3260"/>
                    <a:pt x="8632" y="3260"/>
                  </a:cubicBezTo>
                  <a:cubicBezTo>
                    <a:pt x="9034" y="3260"/>
                    <a:pt x="9429" y="3072"/>
                    <a:pt x="9648" y="2686"/>
                  </a:cubicBezTo>
                  <a:cubicBezTo>
                    <a:pt x="9855" y="2352"/>
                    <a:pt x="9809" y="1927"/>
                    <a:pt x="9545" y="1639"/>
                  </a:cubicBezTo>
                  <a:cubicBezTo>
                    <a:pt x="9317" y="1412"/>
                    <a:pt x="8998" y="1318"/>
                    <a:pt x="8680" y="1318"/>
                  </a:cubicBezTo>
                  <a:cubicBezTo>
                    <a:pt x="8532" y="1318"/>
                    <a:pt x="8384" y="1338"/>
                    <a:pt x="8245" y="1375"/>
                  </a:cubicBezTo>
                  <a:cubicBezTo>
                    <a:pt x="8115" y="1418"/>
                    <a:pt x="8159" y="1595"/>
                    <a:pt x="8290" y="1595"/>
                  </a:cubicBezTo>
                  <a:cubicBezTo>
                    <a:pt x="8298" y="1595"/>
                    <a:pt x="8306" y="1595"/>
                    <a:pt x="8314" y="1593"/>
                  </a:cubicBezTo>
                  <a:cubicBezTo>
                    <a:pt x="8424" y="1578"/>
                    <a:pt x="8540" y="1566"/>
                    <a:pt x="8656" y="1566"/>
                  </a:cubicBezTo>
                  <a:cubicBezTo>
                    <a:pt x="8882" y="1566"/>
                    <a:pt x="9109" y="1610"/>
                    <a:pt x="9292" y="1754"/>
                  </a:cubicBezTo>
                  <a:cubicBezTo>
                    <a:pt x="9510" y="1915"/>
                    <a:pt x="9591" y="2214"/>
                    <a:pt x="9487" y="2467"/>
                  </a:cubicBezTo>
                  <a:cubicBezTo>
                    <a:pt x="9352" y="2846"/>
                    <a:pt x="8990" y="3033"/>
                    <a:pt x="8620" y="3033"/>
                  </a:cubicBezTo>
                  <a:cubicBezTo>
                    <a:pt x="8393" y="3033"/>
                    <a:pt x="8164" y="2963"/>
                    <a:pt x="7981" y="2824"/>
                  </a:cubicBezTo>
                  <a:cubicBezTo>
                    <a:pt x="7751" y="2628"/>
                    <a:pt x="7590" y="2364"/>
                    <a:pt x="7509" y="2076"/>
                  </a:cubicBezTo>
                  <a:cubicBezTo>
                    <a:pt x="7406" y="1754"/>
                    <a:pt x="7371" y="1386"/>
                    <a:pt x="7544" y="1076"/>
                  </a:cubicBezTo>
                  <a:cubicBezTo>
                    <a:pt x="7859" y="541"/>
                    <a:pt x="8432" y="216"/>
                    <a:pt x="9046" y="216"/>
                  </a:cubicBezTo>
                  <a:close/>
                  <a:moveTo>
                    <a:pt x="9022" y="1"/>
                  </a:moveTo>
                  <a:cubicBezTo>
                    <a:pt x="8409" y="1"/>
                    <a:pt x="7803" y="333"/>
                    <a:pt x="7440" y="823"/>
                  </a:cubicBezTo>
                  <a:cubicBezTo>
                    <a:pt x="7348" y="938"/>
                    <a:pt x="7279" y="1076"/>
                    <a:pt x="7233" y="1214"/>
                  </a:cubicBezTo>
                  <a:cubicBezTo>
                    <a:pt x="7067" y="1165"/>
                    <a:pt x="6894" y="1142"/>
                    <a:pt x="6721" y="1142"/>
                  </a:cubicBezTo>
                  <a:cubicBezTo>
                    <a:pt x="6572" y="1142"/>
                    <a:pt x="6423" y="1159"/>
                    <a:pt x="6279" y="1191"/>
                  </a:cubicBezTo>
                  <a:cubicBezTo>
                    <a:pt x="5934" y="1260"/>
                    <a:pt x="5612" y="1409"/>
                    <a:pt x="5348" y="1628"/>
                  </a:cubicBezTo>
                  <a:cubicBezTo>
                    <a:pt x="4807" y="2053"/>
                    <a:pt x="4554" y="2743"/>
                    <a:pt x="4658" y="3422"/>
                  </a:cubicBezTo>
                  <a:cubicBezTo>
                    <a:pt x="4658" y="3422"/>
                    <a:pt x="4658" y="3422"/>
                    <a:pt x="4658" y="3433"/>
                  </a:cubicBezTo>
                  <a:cubicBezTo>
                    <a:pt x="4463" y="3354"/>
                    <a:pt x="4254" y="3322"/>
                    <a:pt x="4048" y="3322"/>
                  </a:cubicBezTo>
                  <a:cubicBezTo>
                    <a:pt x="3986" y="3322"/>
                    <a:pt x="3925" y="3325"/>
                    <a:pt x="3864" y="3330"/>
                  </a:cubicBezTo>
                  <a:cubicBezTo>
                    <a:pt x="3519" y="3376"/>
                    <a:pt x="3186" y="3479"/>
                    <a:pt x="2875" y="3629"/>
                  </a:cubicBezTo>
                  <a:cubicBezTo>
                    <a:pt x="2243" y="3928"/>
                    <a:pt x="1725" y="4399"/>
                    <a:pt x="1150" y="4767"/>
                  </a:cubicBezTo>
                  <a:cubicBezTo>
                    <a:pt x="828" y="4986"/>
                    <a:pt x="483" y="5147"/>
                    <a:pt x="115" y="5262"/>
                  </a:cubicBezTo>
                  <a:cubicBezTo>
                    <a:pt x="0" y="5296"/>
                    <a:pt x="0" y="5469"/>
                    <a:pt x="115" y="5503"/>
                  </a:cubicBezTo>
                  <a:cubicBezTo>
                    <a:pt x="495" y="5607"/>
                    <a:pt x="759" y="5894"/>
                    <a:pt x="978" y="6216"/>
                  </a:cubicBezTo>
                  <a:cubicBezTo>
                    <a:pt x="1185" y="6527"/>
                    <a:pt x="1369" y="6894"/>
                    <a:pt x="1610" y="7216"/>
                  </a:cubicBezTo>
                  <a:cubicBezTo>
                    <a:pt x="2105" y="7906"/>
                    <a:pt x="2875" y="8470"/>
                    <a:pt x="3749" y="8527"/>
                  </a:cubicBezTo>
                  <a:cubicBezTo>
                    <a:pt x="3790" y="8530"/>
                    <a:pt x="3830" y="8531"/>
                    <a:pt x="3870" y="8531"/>
                  </a:cubicBezTo>
                  <a:cubicBezTo>
                    <a:pt x="4230" y="8531"/>
                    <a:pt x="4576" y="8439"/>
                    <a:pt x="4876" y="8263"/>
                  </a:cubicBezTo>
                  <a:cubicBezTo>
                    <a:pt x="5325" y="8343"/>
                    <a:pt x="5727" y="8562"/>
                    <a:pt x="6049" y="8884"/>
                  </a:cubicBezTo>
                  <a:cubicBezTo>
                    <a:pt x="6428" y="9240"/>
                    <a:pt x="6773" y="9631"/>
                    <a:pt x="7245" y="9861"/>
                  </a:cubicBezTo>
                  <a:cubicBezTo>
                    <a:pt x="7645" y="10064"/>
                    <a:pt x="8098" y="10178"/>
                    <a:pt x="8546" y="10178"/>
                  </a:cubicBezTo>
                  <a:cubicBezTo>
                    <a:pt x="9037" y="10178"/>
                    <a:pt x="9521" y="10041"/>
                    <a:pt x="9924" y="9735"/>
                  </a:cubicBezTo>
                  <a:cubicBezTo>
                    <a:pt x="10292" y="9459"/>
                    <a:pt x="10568" y="9068"/>
                    <a:pt x="10729" y="8631"/>
                  </a:cubicBezTo>
                  <a:cubicBezTo>
                    <a:pt x="11138" y="8898"/>
                    <a:pt x="11616" y="9034"/>
                    <a:pt x="12099" y="9034"/>
                  </a:cubicBezTo>
                  <a:cubicBezTo>
                    <a:pt x="12241" y="9034"/>
                    <a:pt x="12382" y="9022"/>
                    <a:pt x="12523" y="8999"/>
                  </a:cubicBezTo>
                  <a:cubicBezTo>
                    <a:pt x="13109" y="8895"/>
                    <a:pt x="13650" y="8596"/>
                    <a:pt x="14029" y="8136"/>
                  </a:cubicBezTo>
                  <a:cubicBezTo>
                    <a:pt x="14187" y="8201"/>
                    <a:pt x="14348" y="8229"/>
                    <a:pt x="14508" y="8229"/>
                  </a:cubicBezTo>
                  <a:cubicBezTo>
                    <a:pt x="14917" y="8229"/>
                    <a:pt x="15320" y="8043"/>
                    <a:pt x="15651" y="7803"/>
                  </a:cubicBezTo>
                  <a:cubicBezTo>
                    <a:pt x="16145" y="7435"/>
                    <a:pt x="16490" y="6929"/>
                    <a:pt x="16904" y="6492"/>
                  </a:cubicBezTo>
                  <a:cubicBezTo>
                    <a:pt x="17122" y="6262"/>
                    <a:pt x="17387" y="6009"/>
                    <a:pt x="17686" y="5906"/>
                  </a:cubicBezTo>
                  <a:cubicBezTo>
                    <a:pt x="17812" y="5871"/>
                    <a:pt x="17824" y="5687"/>
                    <a:pt x="17697" y="5653"/>
                  </a:cubicBezTo>
                  <a:cubicBezTo>
                    <a:pt x="17375" y="5561"/>
                    <a:pt x="17088" y="5377"/>
                    <a:pt x="16869" y="5124"/>
                  </a:cubicBezTo>
                  <a:cubicBezTo>
                    <a:pt x="16605" y="4859"/>
                    <a:pt x="16375" y="4572"/>
                    <a:pt x="16099" y="4319"/>
                  </a:cubicBezTo>
                  <a:cubicBezTo>
                    <a:pt x="15812" y="4043"/>
                    <a:pt x="15478" y="3790"/>
                    <a:pt x="15133" y="3583"/>
                  </a:cubicBezTo>
                  <a:cubicBezTo>
                    <a:pt x="14788" y="3353"/>
                    <a:pt x="14409" y="3203"/>
                    <a:pt x="14006" y="3134"/>
                  </a:cubicBezTo>
                  <a:cubicBezTo>
                    <a:pt x="13924" y="3124"/>
                    <a:pt x="13841" y="3118"/>
                    <a:pt x="13759" y="3118"/>
                  </a:cubicBezTo>
                  <a:cubicBezTo>
                    <a:pt x="13659" y="3118"/>
                    <a:pt x="13561" y="3127"/>
                    <a:pt x="13466" y="3146"/>
                  </a:cubicBezTo>
                  <a:cubicBezTo>
                    <a:pt x="13454" y="3065"/>
                    <a:pt x="13431" y="2973"/>
                    <a:pt x="13408" y="2893"/>
                  </a:cubicBezTo>
                  <a:cubicBezTo>
                    <a:pt x="13374" y="2766"/>
                    <a:pt x="13328" y="2640"/>
                    <a:pt x="13259" y="2525"/>
                  </a:cubicBezTo>
                  <a:cubicBezTo>
                    <a:pt x="13155" y="2295"/>
                    <a:pt x="12994" y="2076"/>
                    <a:pt x="12810" y="1892"/>
                  </a:cubicBezTo>
                  <a:cubicBezTo>
                    <a:pt x="12431" y="1501"/>
                    <a:pt x="11913" y="1260"/>
                    <a:pt x="11361" y="1214"/>
                  </a:cubicBezTo>
                  <a:cubicBezTo>
                    <a:pt x="11288" y="1205"/>
                    <a:pt x="11214" y="1201"/>
                    <a:pt x="11139" y="1201"/>
                  </a:cubicBezTo>
                  <a:cubicBezTo>
                    <a:pt x="10922" y="1201"/>
                    <a:pt x="10702" y="1237"/>
                    <a:pt x="10488" y="1306"/>
                  </a:cubicBezTo>
                  <a:cubicBezTo>
                    <a:pt x="10488" y="1111"/>
                    <a:pt x="10442" y="927"/>
                    <a:pt x="10350" y="754"/>
                  </a:cubicBezTo>
                  <a:cubicBezTo>
                    <a:pt x="10166" y="421"/>
                    <a:pt x="9867" y="179"/>
                    <a:pt x="9510" y="76"/>
                  </a:cubicBezTo>
                  <a:cubicBezTo>
                    <a:pt x="9350" y="25"/>
                    <a:pt x="9186" y="1"/>
                    <a:pt x="90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17"/>
            <p:cNvSpPr/>
            <p:nvPr/>
          </p:nvSpPr>
          <p:spPr>
            <a:xfrm>
              <a:off x="319102" y="1028090"/>
              <a:ext cx="463862" cy="263004"/>
            </a:xfrm>
            <a:custGeom>
              <a:rect b="b" l="l" r="r" t="t"/>
              <a:pathLst>
                <a:path extrusionOk="0" h="2882" w="5083">
                  <a:moveTo>
                    <a:pt x="81" y="1"/>
                  </a:moveTo>
                  <a:lnTo>
                    <a:pt x="0" y="35"/>
                  </a:lnTo>
                  <a:cubicBezTo>
                    <a:pt x="575" y="403"/>
                    <a:pt x="874" y="1070"/>
                    <a:pt x="1265" y="1633"/>
                  </a:cubicBezTo>
                  <a:cubicBezTo>
                    <a:pt x="1702" y="2254"/>
                    <a:pt x="2381" y="2783"/>
                    <a:pt x="3151" y="2864"/>
                  </a:cubicBezTo>
                  <a:cubicBezTo>
                    <a:pt x="3233" y="2875"/>
                    <a:pt x="3314" y="2881"/>
                    <a:pt x="3394" y="2881"/>
                  </a:cubicBezTo>
                  <a:cubicBezTo>
                    <a:pt x="4029" y="2881"/>
                    <a:pt x="4617" y="2528"/>
                    <a:pt x="4933" y="1967"/>
                  </a:cubicBezTo>
                  <a:cubicBezTo>
                    <a:pt x="5025" y="1806"/>
                    <a:pt x="5071" y="1622"/>
                    <a:pt x="5083" y="1438"/>
                  </a:cubicBezTo>
                  <a:lnTo>
                    <a:pt x="5083" y="1438"/>
                  </a:lnTo>
                  <a:cubicBezTo>
                    <a:pt x="4853" y="1852"/>
                    <a:pt x="4462" y="2162"/>
                    <a:pt x="4002" y="2289"/>
                  </a:cubicBezTo>
                  <a:cubicBezTo>
                    <a:pt x="3856" y="2326"/>
                    <a:pt x="3707" y="2344"/>
                    <a:pt x="3561" y="2344"/>
                  </a:cubicBezTo>
                  <a:cubicBezTo>
                    <a:pt x="3155" y="2344"/>
                    <a:pt x="2759" y="2206"/>
                    <a:pt x="2438" y="1944"/>
                  </a:cubicBezTo>
                  <a:cubicBezTo>
                    <a:pt x="2231" y="1760"/>
                    <a:pt x="2036" y="1553"/>
                    <a:pt x="1875" y="1323"/>
                  </a:cubicBezTo>
                  <a:cubicBezTo>
                    <a:pt x="1587" y="932"/>
                    <a:pt x="1231" y="587"/>
                    <a:pt x="817" y="311"/>
                  </a:cubicBezTo>
                  <a:cubicBezTo>
                    <a:pt x="587" y="173"/>
                    <a:pt x="334" y="70"/>
                    <a:pt x="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17"/>
            <p:cNvSpPr/>
            <p:nvPr/>
          </p:nvSpPr>
          <p:spPr>
            <a:xfrm>
              <a:off x="1260424" y="1232689"/>
              <a:ext cx="285453" cy="107593"/>
            </a:xfrm>
            <a:custGeom>
              <a:rect b="b" l="l" r="r" t="t"/>
              <a:pathLst>
                <a:path extrusionOk="0" h="1179" w="3128">
                  <a:moveTo>
                    <a:pt x="0" y="1"/>
                  </a:moveTo>
                  <a:lnTo>
                    <a:pt x="0" y="1"/>
                  </a:lnTo>
                  <a:cubicBezTo>
                    <a:pt x="58" y="265"/>
                    <a:pt x="58" y="541"/>
                    <a:pt x="0" y="806"/>
                  </a:cubicBezTo>
                  <a:cubicBezTo>
                    <a:pt x="265" y="967"/>
                    <a:pt x="563" y="1082"/>
                    <a:pt x="874" y="1139"/>
                  </a:cubicBezTo>
                  <a:cubicBezTo>
                    <a:pt x="1017" y="1166"/>
                    <a:pt x="1160" y="1179"/>
                    <a:pt x="1302" y="1179"/>
                  </a:cubicBezTo>
                  <a:cubicBezTo>
                    <a:pt x="1779" y="1179"/>
                    <a:pt x="2246" y="1032"/>
                    <a:pt x="2645" y="748"/>
                  </a:cubicBezTo>
                  <a:cubicBezTo>
                    <a:pt x="2817" y="610"/>
                    <a:pt x="2990" y="461"/>
                    <a:pt x="3128" y="277"/>
                  </a:cubicBezTo>
                  <a:lnTo>
                    <a:pt x="3128" y="277"/>
                  </a:lnTo>
                  <a:cubicBezTo>
                    <a:pt x="2723" y="540"/>
                    <a:pt x="2246" y="688"/>
                    <a:pt x="1761" y="688"/>
                  </a:cubicBezTo>
                  <a:cubicBezTo>
                    <a:pt x="1696" y="688"/>
                    <a:pt x="1630" y="685"/>
                    <a:pt x="1564" y="679"/>
                  </a:cubicBezTo>
                  <a:cubicBezTo>
                    <a:pt x="989" y="645"/>
                    <a:pt x="368" y="426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17"/>
            <p:cNvSpPr/>
            <p:nvPr/>
          </p:nvSpPr>
          <p:spPr>
            <a:xfrm>
              <a:off x="744089" y="1115241"/>
              <a:ext cx="478646" cy="327706"/>
            </a:xfrm>
            <a:custGeom>
              <a:rect b="b" l="l" r="r" t="t"/>
              <a:pathLst>
                <a:path extrusionOk="0" h="3591" w="5245">
                  <a:moveTo>
                    <a:pt x="633" y="0"/>
                  </a:moveTo>
                  <a:cubicBezTo>
                    <a:pt x="736" y="333"/>
                    <a:pt x="713" y="701"/>
                    <a:pt x="575" y="1023"/>
                  </a:cubicBezTo>
                  <a:cubicBezTo>
                    <a:pt x="437" y="1311"/>
                    <a:pt x="242" y="1564"/>
                    <a:pt x="1" y="1748"/>
                  </a:cubicBezTo>
                  <a:cubicBezTo>
                    <a:pt x="345" y="1840"/>
                    <a:pt x="679" y="2012"/>
                    <a:pt x="955" y="2265"/>
                  </a:cubicBezTo>
                  <a:cubicBezTo>
                    <a:pt x="1357" y="2610"/>
                    <a:pt x="1691" y="3013"/>
                    <a:pt x="2162" y="3266"/>
                  </a:cubicBezTo>
                  <a:cubicBezTo>
                    <a:pt x="2535" y="3475"/>
                    <a:pt x="2967" y="3591"/>
                    <a:pt x="3395" y="3591"/>
                  </a:cubicBezTo>
                  <a:cubicBezTo>
                    <a:pt x="3812" y="3591"/>
                    <a:pt x="4225" y="3481"/>
                    <a:pt x="4577" y="3243"/>
                  </a:cubicBezTo>
                  <a:cubicBezTo>
                    <a:pt x="4865" y="3036"/>
                    <a:pt x="5095" y="2760"/>
                    <a:pt x="5244" y="2438"/>
                  </a:cubicBezTo>
                  <a:lnTo>
                    <a:pt x="5244" y="2438"/>
                  </a:lnTo>
                  <a:cubicBezTo>
                    <a:pt x="5164" y="2610"/>
                    <a:pt x="4842" y="2771"/>
                    <a:pt x="4669" y="2840"/>
                  </a:cubicBezTo>
                  <a:cubicBezTo>
                    <a:pt x="4439" y="2921"/>
                    <a:pt x="4198" y="2978"/>
                    <a:pt x="3956" y="3001"/>
                  </a:cubicBezTo>
                  <a:cubicBezTo>
                    <a:pt x="3868" y="3012"/>
                    <a:pt x="3779" y="3017"/>
                    <a:pt x="3691" y="3017"/>
                  </a:cubicBezTo>
                  <a:cubicBezTo>
                    <a:pt x="3298" y="3017"/>
                    <a:pt x="2912" y="2915"/>
                    <a:pt x="2565" y="2737"/>
                  </a:cubicBezTo>
                  <a:cubicBezTo>
                    <a:pt x="2139" y="2484"/>
                    <a:pt x="1783" y="2139"/>
                    <a:pt x="1530" y="1725"/>
                  </a:cubicBezTo>
                  <a:cubicBezTo>
                    <a:pt x="1185" y="1173"/>
                    <a:pt x="1012" y="529"/>
                    <a:pt x="6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17"/>
            <p:cNvSpPr/>
            <p:nvPr/>
          </p:nvSpPr>
          <p:spPr>
            <a:xfrm>
              <a:off x="1566776" y="1156124"/>
              <a:ext cx="197390" cy="113068"/>
            </a:xfrm>
            <a:custGeom>
              <a:rect b="b" l="l" r="r" t="t"/>
              <a:pathLst>
                <a:path extrusionOk="0" h="1239" w="2163">
                  <a:moveTo>
                    <a:pt x="2163" y="0"/>
                  </a:moveTo>
                  <a:lnTo>
                    <a:pt x="2163" y="0"/>
                  </a:lnTo>
                  <a:cubicBezTo>
                    <a:pt x="1898" y="207"/>
                    <a:pt x="1611" y="391"/>
                    <a:pt x="1323" y="564"/>
                  </a:cubicBezTo>
                  <a:cubicBezTo>
                    <a:pt x="1151" y="679"/>
                    <a:pt x="955" y="759"/>
                    <a:pt x="748" y="805"/>
                  </a:cubicBezTo>
                  <a:cubicBezTo>
                    <a:pt x="690" y="818"/>
                    <a:pt x="631" y="824"/>
                    <a:pt x="571" y="824"/>
                  </a:cubicBezTo>
                  <a:cubicBezTo>
                    <a:pt x="465" y="824"/>
                    <a:pt x="357" y="804"/>
                    <a:pt x="254" y="759"/>
                  </a:cubicBezTo>
                  <a:cubicBezTo>
                    <a:pt x="185" y="920"/>
                    <a:pt x="104" y="1070"/>
                    <a:pt x="1" y="1208"/>
                  </a:cubicBezTo>
                  <a:cubicBezTo>
                    <a:pt x="97" y="1228"/>
                    <a:pt x="194" y="1238"/>
                    <a:pt x="292" y="1238"/>
                  </a:cubicBezTo>
                  <a:cubicBezTo>
                    <a:pt x="474" y="1238"/>
                    <a:pt x="656" y="1202"/>
                    <a:pt x="829" y="1127"/>
                  </a:cubicBezTo>
                  <a:cubicBezTo>
                    <a:pt x="1392" y="897"/>
                    <a:pt x="1783" y="449"/>
                    <a:pt x="2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17"/>
            <p:cNvSpPr/>
            <p:nvPr/>
          </p:nvSpPr>
          <p:spPr>
            <a:xfrm>
              <a:off x="469130" y="911006"/>
              <a:ext cx="215276" cy="80489"/>
            </a:xfrm>
            <a:custGeom>
              <a:rect b="b" l="l" r="r" t="t"/>
              <a:pathLst>
                <a:path extrusionOk="0" h="882" w="2359">
                  <a:moveTo>
                    <a:pt x="1969" y="1"/>
                  </a:moveTo>
                  <a:cubicBezTo>
                    <a:pt x="1632" y="1"/>
                    <a:pt x="1162" y="221"/>
                    <a:pt x="990" y="318"/>
                  </a:cubicBezTo>
                  <a:cubicBezTo>
                    <a:pt x="656" y="502"/>
                    <a:pt x="346" y="720"/>
                    <a:pt x="1" y="881"/>
                  </a:cubicBezTo>
                  <a:cubicBezTo>
                    <a:pt x="288" y="847"/>
                    <a:pt x="587" y="824"/>
                    <a:pt x="886" y="812"/>
                  </a:cubicBezTo>
                  <a:cubicBezTo>
                    <a:pt x="1041" y="824"/>
                    <a:pt x="1197" y="829"/>
                    <a:pt x="1352" y="829"/>
                  </a:cubicBezTo>
                  <a:cubicBezTo>
                    <a:pt x="1507" y="829"/>
                    <a:pt x="1662" y="824"/>
                    <a:pt x="1818" y="812"/>
                  </a:cubicBezTo>
                  <a:cubicBezTo>
                    <a:pt x="1933" y="789"/>
                    <a:pt x="2048" y="755"/>
                    <a:pt x="2151" y="686"/>
                  </a:cubicBezTo>
                  <a:cubicBezTo>
                    <a:pt x="2255" y="628"/>
                    <a:pt x="2324" y="525"/>
                    <a:pt x="2335" y="398"/>
                  </a:cubicBezTo>
                  <a:cubicBezTo>
                    <a:pt x="2358" y="99"/>
                    <a:pt x="2193" y="1"/>
                    <a:pt x="19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17"/>
            <p:cNvSpPr/>
            <p:nvPr/>
          </p:nvSpPr>
          <p:spPr>
            <a:xfrm>
              <a:off x="1229944" y="729678"/>
              <a:ext cx="195291" cy="81675"/>
            </a:xfrm>
            <a:custGeom>
              <a:rect b="b" l="l" r="r" t="t"/>
              <a:pathLst>
                <a:path extrusionOk="0" h="895" w="2140">
                  <a:moveTo>
                    <a:pt x="711" y="1"/>
                  </a:moveTo>
                  <a:cubicBezTo>
                    <a:pt x="597" y="1"/>
                    <a:pt x="483" y="16"/>
                    <a:pt x="369" y="51"/>
                  </a:cubicBezTo>
                  <a:cubicBezTo>
                    <a:pt x="219" y="108"/>
                    <a:pt x="104" y="212"/>
                    <a:pt x="58" y="361"/>
                  </a:cubicBezTo>
                  <a:cubicBezTo>
                    <a:pt x="1" y="511"/>
                    <a:pt x="58" y="672"/>
                    <a:pt x="185" y="764"/>
                  </a:cubicBezTo>
                  <a:cubicBezTo>
                    <a:pt x="242" y="798"/>
                    <a:pt x="300" y="810"/>
                    <a:pt x="369" y="821"/>
                  </a:cubicBezTo>
                  <a:cubicBezTo>
                    <a:pt x="587" y="821"/>
                    <a:pt x="805" y="810"/>
                    <a:pt x="1024" y="775"/>
                  </a:cubicBezTo>
                  <a:cubicBezTo>
                    <a:pt x="1057" y="774"/>
                    <a:pt x="1090" y="773"/>
                    <a:pt x="1124" y="773"/>
                  </a:cubicBezTo>
                  <a:cubicBezTo>
                    <a:pt x="1357" y="773"/>
                    <a:pt x="1596" y="808"/>
                    <a:pt x="1817" y="879"/>
                  </a:cubicBezTo>
                  <a:cubicBezTo>
                    <a:pt x="1867" y="889"/>
                    <a:pt x="1911" y="895"/>
                    <a:pt x="1949" y="895"/>
                  </a:cubicBezTo>
                  <a:cubicBezTo>
                    <a:pt x="2081" y="895"/>
                    <a:pt x="2139" y="827"/>
                    <a:pt x="2059" y="649"/>
                  </a:cubicBezTo>
                  <a:cubicBezTo>
                    <a:pt x="1886" y="235"/>
                    <a:pt x="1208" y="39"/>
                    <a:pt x="817" y="5"/>
                  </a:cubicBezTo>
                  <a:cubicBezTo>
                    <a:pt x="782" y="2"/>
                    <a:pt x="746" y="1"/>
                    <a:pt x="7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17"/>
            <p:cNvSpPr/>
            <p:nvPr/>
          </p:nvSpPr>
          <p:spPr>
            <a:xfrm>
              <a:off x="764074" y="727944"/>
              <a:ext cx="96915" cy="152126"/>
            </a:xfrm>
            <a:custGeom>
              <a:rect b="b" l="l" r="r" t="t"/>
              <a:pathLst>
                <a:path extrusionOk="0" h="1667" w="1062">
                  <a:moveTo>
                    <a:pt x="775" y="0"/>
                  </a:moveTo>
                  <a:cubicBezTo>
                    <a:pt x="748" y="0"/>
                    <a:pt x="720" y="4"/>
                    <a:pt x="690" y="12"/>
                  </a:cubicBezTo>
                  <a:cubicBezTo>
                    <a:pt x="425" y="116"/>
                    <a:pt x="218" y="323"/>
                    <a:pt x="126" y="587"/>
                  </a:cubicBezTo>
                  <a:cubicBezTo>
                    <a:pt x="57" y="737"/>
                    <a:pt x="23" y="898"/>
                    <a:pt x="12" y="1070"/>
                  </a:cubicBezTo>
                  <a:cubicBezTo>
                    <a:pt x="0" y="1185"/>
                    <a:pt x="23" y="1312"/>
                    <a:pt x="57" y="1427"/>
                  </a:cubicBezTo>
                  <a:cubicBezTo>
                    <a:pt x="103" y="1530"/>
                    <a:pt x="195" y="1622"/>
                    <a:pt x="322" y="1657"/>
                  </a:cubicBezTo>
                  <a:cubicBezTo>
                    <a:pt x="345" y="1664"/>
                    <a:pt x="368" y="1667"/>
                    <a:pt x="391" y="1667"/>
                  </a:cubicBezTo>
                  <a:cubicBezTo>
                    <a:pt x="484" y="1667"/>
                    <a:pt x="575" y="1613"/>
                    <a:pt x="621" y="1530"/>
                  </a:cubicBezTo>
                  <a:cubicBezTo>
                    <a:pt x="655" y="1450"/>
                    <a:pt x="667" y="1369"/>
                    <a:pt x="644" y="1277"/>
                  </a:cubicBezTo>
                  <a:cubicBezTo>
                    <a:pt x="621" y="1036"/>
                    <a:pt x="598" y="748"/>
                    <a:pt x="770" y="564"/>
                  </a:cubicBezTo>
                  <a:cubicBezTo>
                    <a:pt x="816" y="507"/>
                    <a:pt x="874" y="461"/>
                    <a:pt x="920" y="403"/>
                  </a:cubicBezTo>
                  <a:cubicBezTo>
                    <a:pt x="1062" y="211"/>
                    <a:pt x="971" y="0"/>
                    <a:pt x="7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17"/>
            <p:cNvSpPr/>
            <p:nvPr/>
          </p:nvSpPr>
          <p:spPr>
            <a:xfrm>
              <a:off x="1607659" y="933273"/>
              <a:ext cx="152309" cy="109600"/>
            </a:xfrm>
            <a:custGeom>
              <a:rect b="b" l="l" r="r" t="t"/>
              <a:pathLst>
                <a:path extrusionOk="0" h="1201" w="1669">
                  <a:moveTo>
                    <a:pt x="312" y="0"/>
                  </a:moveTo>
                  <a:cubicBezTo>
                    <a:pt x="41" y="0"/>
                    <a:pt x="0" y="489"/>
                    <a:pt x="289" y="672"/>
                  </a:cubicBezTo>
                  <a:cubicBezTo>
                    <a:pt x="415" y="752"/>
                    <a:pt x="553" y="798"/>
                    <a:pt x="691" y="833"/>
                  </a:cubicBezTo>
                  <a:cubicBezTo>
                    <a:pt x="944" y="902"/>
                    <a:pt x="1186" y="1005"/>
                    <a:pt x="1416" y="1143"/>
                  </a:cubicBezTo>
                  <a:cubicBezTo>
                    <a:pt x="1450" y="1166"/>
                    <a:pt x="1485" y="1189"/>
                    <a:pt x="1519" y="1201"/>
                  </a:cubicBezTo>
                  <a:cubicBezTo>
                    <a:pt x="1565" y="1201"/>
                    <a:pt x="1611" y="1189"/>
                    <a:pt x="1634" y="1155"/>
                  </a:cubicBezTo>
                  <a:cubicBezTo>
                    <a:pt x="1669" y="1097"/>
                    <a:pt x="1611" y="1028"/>
                    <a:pt x="1554" y="982"/>
                  </a:cubicBezTo>
                  <a:cubicBezTo>
                    <a:pt x="1358" y="833"/>
                    <a:pt x="1174" y="683"/>
                    <a:pt x="990" y="522"/>
                  </a:cubicBezTo>
                  <a:cubicBezTo>
                    <a:pt x="829" y="350"/>
                    <a:pt x="668" y="200"/>
                    <a:pt x="496" y="62"/>
                  </a:cubicBezTo>
                  <a:cubicBezTo>
                    <a:pt x="426" y="19"/>
                    <a:pt x="365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9" name="Google Shape;439;p17"/>
          <p:cNvGrpSpPr/>
          <p:nvPr/>
        </p:nvGrpSpPr>
        <p:grpSpPr>
          <a:xfrm>
            <a:off x="4772375" y="3980544"/>
            <a:ext cx="1382100" cy="789295"/>
            <a:chOff x="275025" y="537489"/>
            <a:chExt cx="1626574" cy="928910"/>
          </a:xfrm>
        </p:grpSpPr>
        <p:sp>
          <p:nvSpPr>
            <p:cNvPr id="440" name="Google Shape;440;p17"/>
            <p:cNvSpPr/>
            <p:nvPr/>
          </p:nvSpPr>
          <p:spPr>
            <a:xfrm>
              <a:off x="319102" y="557201"/>
              <a:ext cx="1539514" cy="885928"/>
            </a:xfrm>
            <a:custGeom>
              <a:rect b="b" l="l" r="r" t="t"/>
              <a:pathLst>
                <a:path extrusionOk="0" h="9708" w="16870">
                  <a:moveTo>
                    <a:pt x="8563" y="0"/>
                  </a:moveTo>
                  <a:cubicBezTo>
                    <a:pt x="7949" y="0"/>
                    <a:pt x="7376" y="325"/>
                    <a:pt x="7061" y="860"/>
                  </a:cubicBezTo>
                  <a:cubicBezTo>
                    <a:pt x="6888" y="1170"/>
                    <a:pt x="6923" y="1538"/>
                    <a:pt x="7026" y="1860"/>
                  </a:cubicBezTo>
                  <a:cubicBezTo>
                    <a:pt x="7107" y="2148"/>
                    <a:pt x="7268" y="2412"/>
                    <a:pt x="7498" y="2608"/>
                  </a:cubicBezTo>
                  <a:cubicBezTo>
                    <a:pt x="7681" y="2747"/>
                    <a:pt x="7910" y="2817"/>
                    <a:pt x="8137" y="2817"/>
                  </a:cubicBezTo>
                  <a:cubicBezTo>
                    <a:pt x="8507" y="2817"/>
                    <a:pt x="8869" y="2630"/>
                    <a:pt x="9004" y="2251"/>
                  </a:cubicBezTo>
                  <a:cubicBezTo>
                    <a:pt x="9108" y="1998"/>
                    <a:pt x="9027" y="1699"/>
                    <a:pt x="8809" y="1538"/>
                  </a:cubicBezTo>
                  <a:cubicBezTo>
                    <a:pt x="8626" y="1394"/>
                    <a:pt x="8399" y="1350"/>
                    <a:pt x="8173" y="1350"/>
                  </a:cubicBezTo>
                  <a:cubicBezTo>
                    <a:pt x="8057" y="1350"/>
                    <a:pt x="7941" y="1362"/>
                    <a:pt x="7831" y="1377"/>
                  </a:cubicBezTo>
                  <a:cubicBezTo>
                    <a:pt x="7823" y="1379"/>
                    <a:pt x="7815" y="1379"/>
                    <a:pt x="7807" y="1379"/>
                  </a:cubicBezTo>
                  <a:cubicBezTo>
                    <a:pt x="7676" y="1379"/>
                    <a:pt x="7632" y="1202"/>
                    <a:pt x="7762" y="1159"/>
                  </a:cubicBezTo>
                  <a:cubicBezTo>
                    <a:pt x="7901" y="1122"/>
                    <a:pt x="8049" y="1102"/>
                    <a:pt x="8197" y="1102"/>
                  </a:cubicBezTo>
                  <a:cubicBezTo>
                    <a:pt x="8515" y="1102"/>
                    <a:pt x="8834" y="1196"/>
                    <a:pt x="9062" y="1423"/>
                  </a:cubicBezTo>
                  <a:cubicBezTo>
                    <a:pt x="9326" y="1711"/>
                    <a:pt x="9372" y="2136"/>
                    <a:pt x="9165" y="2470"/>
                  </a:cubicBezTo>
                  <a:cubicBezTo>
                    <a:pt x="8946" y="2856"/>
                    <a:pt x="8551" y="3044"/>
                    <a:pt x="8149" y="3044"/>
                  </a:cubicBezTo>
                  <a:cubicBezTo>
                    <a:pt x="7832" y="3044"/>
                    <a:pt x="7511" y="2928"/>
                    <a:pt x="7268" y="2700"/>
                  </a:cubicBezTo>
                  <a:cubicBezTo>
                    <a:pt x="7003" y="2447"/>
                    <a:pt x="6831" y="2125"/>
                    <a:pt x="6762" y="1768"/>
                  </a:cubicBezTo>
                  <a:cubicBezTo>
                    <a:pt x="6716" y="1561"/>
                    <a:pt x="6704" y="1354"/>
                    <a:pt x="6727" y="1159"/>
                  </a:cubicBezTo>
                  <a:cubicBezTo>
                    <a:pt x="6578" y="1136"/>
                    <a:pt x="6428" y="1136"/>
                    <a:pt x="6267" y="1136"/>
                  </a:cubicBezTo>
                  <a:cubicBezTo>
                    <a:pt x="6095" y="1147"/>
                    <a:pt x="5922" y="1182"/>
                    <a:pt x="5761" y="1228"/>
                  </a:cubicBezTo>
                  <a:cubicBezTo>
                    <a:pt x="5175" y="1377"/>
                    <a:pt x="4692" y="1814"/>
                    <a:pt x="4508" y="2389"/>
                  </a:cubicBezTo>
                  <a:cubicBezTo>
                    <a:pt x="4336" y="2953"/>
                    <a:pt x="4462" y="3562"/>
                    <a:pt x="4853" y="4011"/>
                  </a:cubicBezTo>
                  <a:cubicBezTo>
                    <a:pt x="4934" y="4092"/>
                    <a:pt x="4860" y="4215"/>
                    <a:pt x="4769" y="4215"/>
                  </a:cubicBezTo>
                  <a:cubicBezTo>
                    <a:pt x="4744" y="4215"/>
                    <a:pt x="4717" y="4206"/>
                    <a:pt x="4692" y="4183"/>
                  </a:cubicBezTo>
                  <a:cubicBezTo>
                    <a:pt x="4474" y="3976"/>
                    <a:pt x="4313" y="3723"/>
                    <a:pt x="4232" y="3436"/>
                  </a:cubicBezTo>
                  <a:cubicBezTo>
                    <a:pt x="4041" y="3370"/>
                    <a:pt x="3842" y="3338"/>
                    <a:pt x="3642" y="3338"/>
                  </a:cubicBezTo>
                  <a:cubicBezTo>
                    <a:pt x="3493" y="3338"/>
                    <a:pt x="3344" y="3355"/>
                    <a:pt x="3197" y="3390"/>
                  </a:cubicBezTo>
                  <a:cubicBezTo>
                    <a:pt x="1967" y="3666"/>
                    <a:pt x="1150" y="4770"/>
                    <a:pt x="0" y="5207"/>
                  </a:cubicBezTo>
                  <a:cubicBezTo>
                    <a:pt x="587" y="5563"/>
                    <a:pt x="886" y="6242"/>
                    <a:pt x="1277" y="6793"/>
                  </a:cubicBezTo>
                  <a:cubicBezTo>
                    <a:pt x="1702" y="7414"/>
                    <a:pt x="2381" y="7943"/>
                    <a:pt x="3151" y="8035"/>
                  </a:cubicBezTo>
                  <a:cubicBezTo>
                    <a:pt x="3228" y="8045"/>
                    <a:pt x="3305" y="8050"/>
                    <a:pt x="3381" y="8050"/>
                  </a:cubicBezTo>
                  <a:cubicBezTo>
                    <a:pt x="4032" y="8050"/>
                    <a:pt x="4636" y="7704"/>
                    <a:pt x="4945" y="7127"/>
                  </a:cubicBezTo>
                  <a:cubicBezTo>
                    <a:pt x="5129" y="6805"/>
                    <a:pt x="5140" y="6414"/>
                    <a:pt x="5002" y="6081"/>
                  </a:cubicBezTo>
                  <a:cubicBezTo>
                    <a:pt x="4869" y="5791"/>
                    <a:pt x="4573" y="5620"/>
                    <a:pt x="4262" y="5620"/>
                  </a:cubicBezTo>
                  <a:cubicBezTo>
                    <a:pt x="4252" y="5620"/>
                    <a:pt x="4242" y="5620"/>
                    <a:pt x="4232" y="5621"/>
                  </a:cubicBezTo>
                  <a:cubicBezTo>
                    <a:pt x="3910" y="5632"/>
                    <a:pt x="3634" y="5839"/>
                    <a:pt x="3542" y="6138"/>
                  </a:cubicBezTo>
                  <a:cubicBezTo>
                    <a:pt x="3439" y="6437"/>
                    <a:pt x="3508" y="6782"/>
                    <a:pt x="3726" y="7012"/>
                  </a:cubicBezTo>
                  <a:cubicBezTo>
                    <a:pt x="3807" y="7093"/>
                    <a:pt x="3733" y="7202"/>
                    <a:pt x="3643" y="7202"/>
                  </a:cubicBezTo>
                  <a:cubicBezTo>
                    <a:pt x="3617" y="7202"/>
                    <a:pt x="3590" y="7193"/>
                    <a:pt x="3565" y="7173"/>
                  </a:cubicBezTo>
                  <a:cubicBezTo>
                    <a:pt x="3243" y="6874"/>
                    <a:pt x="3140" y="6414"/>
                    <a:pt x="3301" y="6012"/>
                  </a:cubicBezTo>
                  <a:cubicBezTo>
                    <a:pt x="3447" y="5618"/>
                    <a:pt x="3824" y="5367"/>
                    <a:pt x="4249" y="5367"/>
                  </a:cubicBezTo>
                  <a:cubicBezTo>
                    <a:pt x="4259" y="5367"/>
                    <a:pt x="4269" y="5367"/>
                    <a:pt x="4278" y="5368"/>
                  </a:cubicBezTo>
                  <a:cubicBezTo>
                    <a:pt x="4658" y="5368"/>
                    <a:pt x="5002" y="5563"/>
                    <a:pt x="5198" y="5897"/>
                  </a:cubicBezTo>
                  <a:cubicBezTo>
                    <a:pt x="5405" y="6288"/>
                    <a:pt x="5416" y="6747"/>
                    <a:pt x="5232" y="7150"/>
                  </a:cubicBezTo>
                  <a:cubicBezTo>
                    <a:pt x="5106" y="7437"/>
                    <a:pt x="4911" y="7679"/>
                    <a:pt x="4658" y="7874"/>
                  </a:cubicBezTo>
                  <a:cubicBezTo>
                    <a:pt x="5014" y="7966"/>
                    <a:pt x="5336" y="8139"/>
                    <a:pt x="5612" y="8392"/>
                  </a:cubicBezTo>
                  <a:cubicBezTo>
                    <a:pt x="6014" y="8725"/>
                    <a:pt x="6348" y="9139"/>
                    <a:pt x="6819" y="9392"/>
                  </a:cubicBezTo>
                  <a:cubicBezTo>
                    <a:pt x="7195" y="9595"/>
                    <a:pt x="7624" y="9707"/>
                    <a:pt x="8048" y="9707"/>
                  </a:cubicBezTo>
                  <a:cubicBezTo>
                    <a:pt x="8466" y="9707"/>
                    <a:pt x="8880" y="9598"/>
                    <a:pt x="9234" y="9358"/>
                  </a:cubicBezTo>
                  <a:cubicBezTo>
                    <a:pt x="9867" y="8909"/>
                    <a:pt x="10246" y="8070"/>
                    <a:pt x="10016" y="7322"/>
                  </a:cubicBezTo>
                  <a:cubicBezTo>
                    <a:pt x="9867" y="6885"/>
                    <a:pt x="9487" y="6575"/>
                    <a:pt x="9039" y="6517"/>
                  </a:cubicBezTo>
                  <a:cubicBezTo>
                    <a:pt x="8979" y="6508"/>
                    <a:pt x="8920" y="6503"/>
                    <a:pt x="8862" y="6503"/>
                  </a:cubicBezTo>
                  <a:cubicBezTo>
                    <a:pt x="8501" y="6503"/>
                    <a:pt x="8166" y="6682"/>
                    <a:pt x="7958" y="6989"/>
                  </a:cubicBezTo>
                  <a:cubicBezTo>
                    <a:pt x="7739" y="7311"/>
                    <a:pt x="7751" y="7736"/>
                    <a:pt x="7992" y="8047"/>
                  </a:cubicBezTo>
                  <a:cubicBezTo>
                    <a:pt x="8234" y="8334"/>
                    <a:pt x="8590" y="8507"/>
                    <a:pt x="8958" y="8530"/>
                  </a:cubicBezTo>
                  <a:cubicBezTo>
                    <a:pt x="9131" y="8530"/>
                    <a:pt x="9131" y="8771"/>
                    <a:pt x="8958" y="8771"/>
                  </a:cubicBezTo>
                  <a:cubicBezTo>
                    <a:pt x="8930" y="8774"/>
                    <a:pt x="8903" y="8776"/>
                    <a:pt x="8875" y="8776"/>
                  </a:cubicBezTo>
                  <a:cubicBezTo>
                    <a:pt x="8798" y="8776"/>
                    <a:pt x="8720" y="8765"/>
                    <a:pt x="8636" y="8748"/>
                  </a:cubicBezTo>
                  <a:cubicBezTo>
                    <a:pt x="8211" y="8656"/>
                    <a:pt x="7843" y="8380"/>
                    <a:pt x="7647" y="7989"/>
                  </a:cubicBezTo>
                  <a:cubicBezTo>
                    <a:pt x="7463" y="7575"/>
                    <a:pt x="7532" y="7081"/>
                    <a:pt x="7831" y="6736"/>
                  </a:cubicBezTo>
                  <a:cubicBezTo>
                    <a:pt x="8090" y="6412"/>
                    <a:pt x="8469" y="6265"/>
                    <a:pt x="8853" y="6265"/>
                  </a:cubicBezTo>
                  <a:cubicBezTo>
                    <a:pt x="9424" y="6265"/>
                    <a:pt x="10008" y="6589"/>
                    <a:pt x="10235" y="7138"/>
                  </a:cubicBezTo>
                  <a:cubicBezTo>
                    <a:pt x="10373" y="7483"/>
                    <a:pt x="10396" y="7851"/>
                    <a:pt x="10315" y="8208"/>
                  </a:cubicBezTo>
                  <a:cubicBezTo>
                    <a:pt x="10580" y="8369"/>
                    <a:pt x="10878" y="8484"/>
                    <a:pt x="11189" y="8541"/>
                  </a:cubicBezTo>
                  <a:cubicBezTo>
                    <a:pt x="11325" y="8567"/>
                    <a:pt x="11462" y="8579"/>
                    <a:pt x="11600" y="8579"/>
                  </a:cubicBezTo>
                  <a:cubicBezTo>
                    <a:pt x="12078" y="8579"/>
                    <a:pt x="12555" y="8427"/>
                    <a:pt x="12948" y="8150"/>
                  </a:cubicBezTo>
                  <a:cubicBezTo>
                    <a:pt x="13431" y="7794"/>
                    <a:pt x="13776" y="7288"/>
                    <a:pt x="13926" y="6713"/>
                  </a:cubicBezTo>
                  <a:cubicBezTo>
                    <a:pt x="13939" y="6668"/>
                    <a:pt x="13970" y="6650"/>
                    <a:pt x="14002" y="6650"/>
                  </a:cubicBezTo>
                  <a:cubicBezTo>
                    <a:pt x="14052" y="6650"/>
                    <a:pt x="14105" y="6696"/>
                    <a:pt x="14098" y="6759"/>
                  </a:cubicBezTo>
                  <a:cubicBezTo>
                    <a:pt x="14041" y="7127"/>
                    <a:pt x="13903" y="7472"/>
                    <a:pt x="13684" y="7771"/>
                  </a:cubicBezTo>
                  <a:cubicBezTo>
                    <a:pt x="13772" y="7785"/>
                    <a:pt x="13860" y="7793"/>
                    <a:pt x="13949" y="7793"/>
                  </a:cubicBezTo>
                  <a:cubicBezTo>
                    <a:pt x="14140" y="7793"/>
                    <a:pt x="14331" y="7757"/>
                    <a:pt x="14512" y="7679"/>
                  </a:cubicBezTo>
                  <a:cubicBezTo>
                    <a:pt x="15064" y="7460"/>
                    <a:pt x="15467" y="7012"/>
                    <a:pt x="15835" y="6563"/>
                  </a:cubicBezTo>
                  <a:cubicBezTo>
                    <a:pt x="16019" y="6345"/>
                    <a:pt x="16214" y="6138"/>
                    <a:pt x="16409" y="5943"/>
                  </a:cubicBezTo>
                  <a:cubicBezTo>
                    <a:pt x="16559" y="5816"/>
                    <a:pt x="16708" y="5701"/>
                    <a:pt x="16869" y="5609"/>
                  </a:cubicBezTo>
                  <a:cubicBezTo>
                    <a:pt x="16318" y="5368"/>
                    <a:pt x="15950" y="4804"/>
                    <a:pt x="15524" y="4390"/>
                  </a:cubicBezTo>
                  <a:cubicBezTo>
                    <a:pt x="15260" y="4137"/>
                    <a:pt x="14984" y="3907"/>
                    <a:pt x="14685" y="3712"/>
                  </a:cubicBezTo>
                  <a:cubicBezTo>
                    <a:pt x="14386" y="3505"/>
                    <a:pt x="14064" y="3344"/>
                    <a:pt x="13730" y="3240"/>
                  </a:cubicBezTo>
                  <a:cubicBezTo>
                    <a:pt x="13583" y="3198"/>
                    <a:pt x="13434" y="3178"/>
                    <a:pt x="13286" y="3178"/>
                  </a:cubicBezTo>
                  <a:cubicBezTo>
                    <a:pt x="13109" y="3178"/>
                    <a:pt x="12933" y="3207"/>
                    <a:pt x="12764" y="3263"/>
                  </a:cubicBezTo>
                  <a:cubicBezTo>
                    <a:pt x="12477" y="3367"/>
                    <a:pt x="12235" y="3585"/>
                    <a:pt x="12109" y="3861"/>
                  </a:cubicBezTo>
                  <a:cubicBezTo>
                    <a:pt x="11982" y="4137"/>
                    <a:pt x="11994" y="4459"/>
                    <a:pt x="12132" y="4724"/>
                  </a:cubicBezTo>
                  <a:cubicBezTo>
                    <a:pt x="12270" y="4965"/>
                    <a:pt x="12523" y="5115"/>
                    <a:pt x="12787" y="5126"/>
                  </a:cubicBezTo>
                  <a:cubicBezTo>
                    <a:pt x="12797" y="5127"/>
                    <a:pt x="12807" y="5127"/>
                    <a:pt x="12817" y="5127"/>
                  </a:cubicBezTo>
                  <a:cubicBezTo>
                    <a:pt x="13059" y="5127"/>
                    <a:pt x="13286" y="4991"/>
                    <a:pt x="13397" y="4781"/>
                  </a:cubicBezTo>
                  <a:cubicBezTo>
                    <a:pt x="13512" y="4563"/>
                    <a:pt x="13500" y="4310"/>
                    <a:pt x="13362" y="4114"/>
                  </a:cubicBezTo>
                  <a:cubicBezTo>
                    <a:pt x="13292" y="4018"/>
                    <a:pt x="13395" y="3902"/>
                    <a:pt x="13494" y="3902"/>
                  </a:cubicBezTo>
                  <a:cubicBezTo>
                    <a:pt x="13525" y="3902"/>
                    <a:pt x="13556" y="3914"/>
                    <a:pt x="13581" y="3942"/>
                  </a:cubicBezTo>
                  <a:cubicBezTo>
                    <a:pt x="13788" y="4229"/>
                    <a:pt x="13811" y="4609"/>
                    <a:pt x="13638" y="4919"/>
                  </a:cubicBezTo>
                  <a:cubicBezTo>
                    <a:pt x="13480" y="5205"/>
                    <a:pt x="13175" y="5383"/>
                    <a:pt x="12850" y="5383"/>
                  </a:cubicBezTo>
                  <a:cubicBezTo>
                    <a:pt x="12821" y="5383"/>
                    <a:pt x="12793" y="5382"/>
                    <a:pt x="12764" y="5379"/>
                  </a:cubicBezTo>
                  <a:cubicBezTo>
                    <a:pt x="12442" y="5356"/>
                    <a:pt x="12143" y="5184"/>
                    <a:pt x="11948" y="4931"/>
                  </a:cubicBezTo>
                  <a:cubicBezTo>
                    <a:pt x="11752" y="4632"/>
                    <a:pt x="11706" y="4264"/>
                    <a:pt x="11810" y="3919"/>
                  </a:cubicBezTo>
                  <a:cubicBezTo>
                    <a:pt x="11959" y="3447"/>
                    <a:pt x="12350" y="3091"/>
                    <a:pt x="12822" y="2976"/>
                  </a:cubicBezTo>
                  <a:cubicBezTo>
                    <a:pt x="12799" y="2872"/>
                    <a:pt x="12776" y="2780"/>
                    <a:pt x="12753" y="2688"/>
                  </a:cubicBezTo>
                  <a:cubicBezTo>
                    <a:pt x="12707" y="2562"/>
                    <a:pt x="12649" y="2435"/>
                    <a:pt x="12580" y="2309"/>
                  </a:cubicBezTo>
                  <a:cubicBezTo>
                    <a:pt x="12339" y="1883"/>
                    <a:pt x="11959" y="1538"/>
                    <a:pt x="11499" y="1354"/>
                  </a:cubicBezTo>
                  <a:cubicBezTo>
                    <a:pt x="11213" y="1236"/>
                    <a:pt x="10910" y="1176"/>
                    <a:pt x="10603" y="1176"/>
                  </a:cubicBezTo>
                  <a:cubicBezTo>
                    <a:pt x="10404" y="1176"/>
                    <a:pt x="10203" y="1201"/>
                    <a:pt x="10005" y="1251"/>
                  </a:cubicBezTo>
                  <a:cubicBezTo>
                    <a:pt x="9993" y="1366"/>
                    <a:pt x="9970" y="1469"/>
                    <a:pt x="9924" y="1584"/>
                  </a:cubicBezTo>
                  <a:cubicBezTo>
                    <a:pt x="9913" y="1603"/>
                    <a:pt x="9895" y="1610"/>
                    <a:pt x="9877" y="1610"/>
                  </a:cubicBezTo>
                  <a:cubicBezTo>
                    <a:pt x="9837" y="1610"/>
                    <a:pt x="9793" y="1574"/>
                    <a:pt x="9809" y="1527"/>
                  </a:cubicBezTo>
                  <a:cubicBezTo>
                    <a:pt x="9913" y="1193"/>
                    <a:pt x="9855" y="814"/>
                    <a:pt x="9648" y="527"/>
                  </a:cubicBezTo>
                  <a:cubicBezTo>
                    <a:pt x="9430" y="228"/>
                    <a:pt x="9096" y="44"/>
                    <a:pt x="8740" y="9"/>
                  </a:cubicBezTo>
                  <a:cubicBezTo>
                    <a:pt x="8681" y="3"/>
                    <a:pt x="8622" y="0"/>
                    <a:pt x="85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17"/>
            <p:cNvSpPr/>
            <p:nvPr/>
          </p:nvSpPr>
          <p:spPr>
            <a:xfrm>
              <a:off x="887820" y="646086"/>
              <a:ext cx="228874" cy="194652"/>
            </a:xfrm>
            <a:custGeom>
              <a:rect b="b" l="l" r="r" t="t"/>
              <a:pathLst>
                <a:path extrusionOk="0" h="2133" w="2508">
                  <a:moveTo>
                    <a:pt x="265" y="1"/>
                  </a:moveTo>
                  <a:cubicBezTo>
                    <a:pt x="171" y="1"/>
                    <a:pt x="115" y="49"/>
                    <a:pt x="28" y="49"/>
                  </a:cubicBezTo>
                  <a:cubicBezTo>
                    <a:pt x="19" y="49"/>
                    <a:pt x="10" y="48"/>
                    <a:pt x="1" y="47"/>
                  </a:cubicBezTo>
                  <a:lnTo>
                    <a:pt x="1" y="47"/>
                  </a:lnTo>
                  <a:cubicBezTo>
                    <a:pt x="24" y="484"/>
                    <a:pt x="139" y="898"/>
                    <a:pt x="346" y="1289"/>
                  </a:cubicBezTo>
                  <a:cubicBezTo>
                    <a:pt x="553" y="1668"/>
                    <a:pt x="898" y="1956"/>
                    <a:pt x="1312" y="2082"/>
                  </a:cubicBezTo>
                  <a:cubicBezTo>
                    <a:pt x="1426" y="2116"/>
                    <a:pt x="1543" y="2133"/>
                    <a:pt x="1659" y="2133"/>
                  </a:cubicBezTo>
                  <a:cubicBezTo>
                    <a:pt x="1974" y="2133"/>
                    <a:pt x="2281" y="2010"/>
                    <a:pt x="2508" y="1783"/>
                  </a:cubicBezTo>
                  <a:lnTo>
                    <a:pt x="2508" y="1783"/>
                  </a:lnTo>
                  <a:cubicBezTo>
                    <a:pt x="2337" y="1834"/>
                    <a:pt x="2159" y="1860"/>
                    <a:pt x="1980" y="1860"/>
                  </a:cubicBezTo>
                  <a:cubicBezTo>
                    <a:pt x="1834" y="1860"/>
                    <a:pt x="1687" y="1843"/>
                    <a:pt x="1542" y="1806"/>
                  </a:cubicBezTo>
                  <a:cubicBezTo>
                    <a:pt x="1427" y="1783"/>
                    <a:pt x="1312" y="1737"/>
                    <a:pt x="1208" y="1680"/>
                  </a:cubicBezTo>
                  <a:cubicBezTo>
                    <a:pt x="978" y="1507"/>
                    <a:pt x="794" y="1277"/>
                    <a:pt x="702" y="1013"/>
                  </a:cubicBezTo>
                  <a:cubicBezTo>
                    <a:pt x="576" y="725"/>
                    <a:pt x="495" y="392"/>
                    <a:pt x="622" y="104"/>
                  </a:cubicBezTo>
                  <a:cubicBezTo>
                    <a:pt x="507" y="47"/>
                    <a:pt x="392" y="12"/>
                    <a:pt x="2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17"/>
            <p:cNvSpPr/>
            <p:nvPr/>
          </p:nvSpPr>
          <p:spPr>
            <a:xfrm>
              <a:off x="1398862" y="893759"/>
              <a:ext cx="158606" cy="139533"/>
            </a:xfrm>
            <a:custGeom>
              <a:rect b="b" l="l" r="r" t="t"/>
              <a:pathLst>
                <a:path extrusionOk="0" h="1529" w="1738">
                  <a:moveTo>
                    <a:pt x="219" y="1"/>
                  </a:moveTo>
                  <a:lnTo>
                    <a:pt x="219" y="1"/>
                  </a:lnTo>
                  <a:cubicBezTo>
                    <a:pt x="58" y="231"/>
                    <a:pt x="1" y="518"/>
                    <a:pt x="47" y="794"/>
                  </a:cubicBezTo>
                  <a:cubicBezTo>
                    <a:pt x="139" y="1128"/>
                    <a:pt x="380" y="1392"/>
                    <a:pt x="714" y="1484"/>
                  </a:cubicBezTo>
                  <a:cubicBezTo>
                    <a:pt x="807" y="1514"/>
                    <a:pt x="903" y="1528"/>
                    <a:pt x="998" y="1528"/>
                  </a:cubicBezTo>
                  <a:cubicBezTo>
                    <a:pt x="1125" y="1528"/>
                    <a:pt x="1251" y="1502"/>
                    <a:pt x="1369" y="1450"/>
                  </a:cubicBezTo>
                  <a:cubicBezTo>
                    <a:pt x="1576" y="1358"/>
                    <a:pt x="1714" y="1162"/>
                    <a:pt x="1737" y="932"/>
                  </a:cubicBezTo>
                  <a:lnTo>
                    <a:pt x="1737" y="932"/>
                  </a:lnTo>
                  <a:cubicBezTo>
                    <a:pt x="1546" y="1073"/>
                    <a:pt x="1311" y="1143"/>
                    <a:pt x="1078" y="1143"/>
                  </a:cubicBezTo>
                  <a:cubicBezTo>
                    <a:pt x="1045" y="1143"/>
                    <a:pt x="1011" y="1142"/>
                    <a:pt x="978" y="1139"/>
                  </a:cubicBezTo>
                  <a:cubicBezTo>
                    <a:pt x="702" y="1105"/>
                    <a:pt x="461" y="944"/>
                    <a:pt x="311" y="714"/>
                  </a:cubicBezTo>
                  <a:cubicBezTo>
                    <a:pt x="242" y="599"/>
                    <a:pt x="208" y="472"/>
                    <a:pt x="208" y="346"/>
                  </a:cubicBezTo>
                  <a:cubicBezTo>
                    <a:pt x="196" y="265"/>
                    <a:pt x="277" y="35"/>
                    <a:pt x="2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17"/>
            <p:cNvSpPr/>
            <p:nvPr/>
          </p:nvSpPr>
          <p:spPr>
            <a:xfrm>
              <a:off x="275025" y="537489"/>
              <a:ext cx="1626574" cy="928910"/>
            </a:xfrm>
            <a:custGeom>
              <a:rect b="b" l="l" r="r" t="t"/>
              <a:pathLst>
                <a:path extrusionOk="0" h="10179" w="17824">
                  <a:moveTo>
                    <a:pt x="9046" y="216"/>
                  </a:moveTo>
                  <a:cubicBezTo>
                    <a:pt x="9105" y="216"/>
                    <a:pt x="9164" y="219"/>
                    <a:pt x="9223" y="225"/>
                  </a:cubicBezTo>
                  <a:cubicBezTo>
                    <a:pt x="9579" y="260"/>
                    <a:pt x="9913" y="444"/>
                    <a:pt x="10131" y="743"/>
                  </a:cubicBezTo>
                  <a:cubicBezTo>
                    <a:pt x="10338" y="1030"/>
                    <a:pt x="10396" y="1409"/>
                    <a:pt x="10292" y="1743"/>
                  </a:cubicBezTo>
                  <a:cubicBezTo>
                    <a:pt x="10276" y="1790"/>
                    <a:pt x="10320" y="1826"/>
                    <a:pt x="10360" y="1826"/>
                  </a:cubicBezTo>
                  <a:cubicBezTo>
                    <a:pt x="10378" y="1826"/>
                    <a:pt x="10396" y="1819"/>
                    <a:pt x="10407" y="1800"/>
                  </a:cubicBezTo>
                  <a:cubicBezTo>
                    <a:pt x="10453" y="1685"/>
                    <a:pt x="10476" y="1582"/>
                    <a:pt x="10488" y="1467"/>
                  </a:cubicBezTo>
                  <a:cubicBezTo>
                    <a:pt x="10686" y="1417"/>
                    <a:pt x="10887" y="1392"/>
                    <a:pt x="11086" y="1392"/>
                  </a:cubicBezTo>
                  <a:cubicBezTo>
                    <a:pt x="11393" y="1392"/>
                    <a:pt x="11696" y="1452"/>
                    <a:pt x="11982" y="1570"/>
                  </a:cubicBezTo>
                  <a:cubicBezTo>
                    <a:pt x="12442" y="1754"/>
                    <a:pt x="12822" y="2099"/>
                    <a:pt x="13063" y="2525"/>
                  </a:cubicBezTo>
                  <a:cubicBezTo>
                    <a:pt x="13132" y="2651"/>
                    <a:pt x="13190" y="2778"/>
                    <a:pt x="13236" y="2904"/>
                  </a:cubicBezTo>
                  <a:cubicBezTo>
                    <a:pt x="13259" y="2996"/>
                    <a:pt x="13282" y="3088"/>
                    <a:pt x="13305" y="3192"/>
                  </a:cubicBezTo>
                  <a:cubicBezTo>
                    <a:pt x="12833" y="3307"/>
                    <a:pt x="12442" y="3663"/>
                    <a:pt x="12293" y="4135"/>
                  </a:cubicBezTo>
                  <a:cubicBezTo>
                    <a:pt x="12189" y="4480"/>
                    <a:pt x="12235" y="4848"/>
                    <a:pt x="12431" y="5147"/>
                  </a:cubicBezTo>
                  <a:cubicBezTo>
                    <a:pt x="12626" y="5400"/>
                    <a:pt x="12925" y="5572"/>
                    <a:pt x="13247" y="5595"/>
                  </a:cubicBezTo>
                  <a:cubicBezTo>
                    <a:pt x="13276" y="5598"/>
                    <a:pt x="13304" y="5599"/>
                    <a:pt x="13333" y="5599"/>
                  </a:cubicBezTo>
                  <a:cubicBezTo>
                    <a:pt x="13658" y="5599"/>
                    <a:pt x="13963" y="5421"/>
                    <a:pt x="14121" y="5135"/>
                  </a:cubicBezTo>
                  <a:cubicBezTo>
                    <a:pt x="14294" y="4825"/>
                    <a:pt x="14271" y="4445"/>
                    <a:pt x="14064" y="4158"/>
                  </a:cubicBezTo>
                  <a:cubicBezTo>
                    <a:pt x="14039" y="4130"/>
                    <a:pt x="14008" y="4118"/>
                    <a:pt x="13977" y="4118"/>
                  </a:cubicBezTo>
                  <a:cubicBezTo>
                    <a:pt x="13878" y="4118"/>
                    <a:pt x="13775" y="4234"/>
                    <a:pt x="13845" y="4330"/>
                  </a:cubicBezTo>
                  <a:cubicBezTo>
                    <a:pt x="13983" y="4526"/>
                    <a:pt x="13995" y="4779"/>
                    <a:pt x="13880" y="4997"/>
                  </a:cubicBezTo>
                  <a:cubicBezTo>
                    <a:pt x="13769" y="5207"/>
                    <a:pt x="13542" y="5343"/>
                    <a:pt x="13300" y="5343"/>
                  </a:cubicBezTo>
                  <a:cubicBezTo>
                    <a:pt x="13290" y="5343"/>
                    <a:pt x="13280" y="5343"/>
                    <a:pt x="13270" y="5342"/>
                  </a:cubicBezTo>
                  <a:cubicBezTo>
                    <a:pt x="13006" y="5331"/>
                    <a:pt x="12753" y="5181"/>
                    <a:pt x="12615" y="4940"/>
                  </a:cubicBezTo>
                  <a:cubicBezTo>
                    <a:pt x="12477" y="4675"/>
                    <a:pt x="12465" y="4353"/>
                    <a:pt x="12592" y="4077"/>
                  </a:cubicBezTo>
                  <a:cubicBezTo>
                    <a:pt x="12718" y="3801"/>
                    <a:pt x="12960" y="3583"/>
                    <a:pt x="13247" y="3479"/>
                  </a:cubicBezTo>
                  <a:cubicBezTo>
                    <a:pt x="13416" y="3423"/>
                    <a:pt x="13592" y="3394"/>
                    <a:pt x="13769" y="3394"/>
                  </a:cubicBezTo>
                  <a:cubicBezTo>
                    <a:pt x="13917" y="3394"/>
                    <a:pt x="14066" y="3414"/>
                    <a:pt x="14213" y="3456"/>
                  </a:cubicBezTo>
                  <a:cubicBezTo>
                    <a:pt x="14547" y="3560"/>
                    <a:pt x="14869" y="3721"/>
                    <a:pt x="15168" y="3928"/>
                  </a:cubicBezTo>
                  <a:cubicBezTo>
                    <a:pt x="15467" y="4123"/>
                    <a:pt x="15743" y="4353"/>
                    <a:pt x="16007" y="4606"/>
                  </a:cubicBezTo>
                  <a:cubicBezTo>
                    <a:pt x="16433" y="5020"/>
                    <a:pt x="16801" y="5584"/>
                    <a:pt x="17352" y="5825"/>
                  </a:cubicBezTo>
                  <a:cubicBezTo>
                    <a:pt x="17191" y="5917"/>
                    <a:pt x="17042" y="6032"/>
                    <a:pt x="16892" y="6159"/>
                  </a:cubicBezTo>
                  <a:cubicBezTo>
                    <a:pt x="16697" y="6354"/>
                    <a:pt x="16502" y="6561"/>
                    <a:pt x="16318" y="6779"/>
                  </a:cubicBezTo>
                  <a:cubicBezTo>
                    <a:pt x="15950" y="7228"/>
                    <a:pt x="15547" y="7676"/>
                    <a:pt x="14995" y="7895"/>
                  </a:cubicBezTo>
                  <a:cubicBezTo>
                    <a:pt x="14814" y="7973"/>
                    <a:pt x="14623" y="8009"/>
                    <a:pt x="14432" y="8009"/>
                  </a:cubicBezTo>
                  <a:cubicBezTo>
                    <a:pt x="14343" y="8009"/>
                    <a:pt x="14255" y="8001"/>
                    <a:pt x="14167" y="7987"/>
                  </a:cubicBezTo>
                  <a:cubicBezTo>
                    <a:pt x="14386" y="7688"/>
                    <a:pt x="14524" y="7343"/>
                    <a:pt x="14581" y="6975"/>
                  </a:cubicBezTo>
                  <a:cubicBezTo>
                    <a:pt x="14588" y="6912"/>
                    <a:pt x="14535" y="6866"/>
                    <a:pt x="14485" y="6866"/>
                  </a:cubicBezTo>
                  <a:cubicBezTo>
                    <a:pt x="14453" y="6866"/>
                    <a:pt x="14422" y="6884"/>
                    <a:pt x="14409" y="6929"/>
                  </a:cubicBezTo>
                  <a:cubicBezTo>
                    <a:pt x="14259" y="7504"/>
                    <a:pt x="13914" y="8010"/>
                    <a:pt x="13431" y="8366"/>
                  </a:cubicBezTo>
                  <a:cubicBezTo>
                    <a:pt x="13038" y="8643"/>
                    <a:pt x="12561" y="8795"/>
                    <a:pt x="12083" y="8795"/>
                  </a:cubicBezTo>
                  <a:cubicBezTo>
                    <a:pt x="11945" y="8795"/>
                    <a:pt x="11808" y="8783"/>
                    <a:pt x="11672" y="8757"/>
                  </a:cubicBezTo>
                  <a:cubicBezTo>
                    <a:pt x="11361" y="8700"/>
                    <a:pt x="11063" y="8585"/>
                    <a:pt x="10798" y="8424"/>
                  </a:cubicBezTo>
                  <a:cubicBezTo>
                    <a:pt x="10879" y="8067"/>
                    <a:pt x="10856" y="7699"/>
                    <a:pt x="10718" y="7354"/>
                  </a:cubicBezTo>
                  <a:cubicBezTo>
                    <a:pt x="10491" y="6805"/>
                    <a:pt x="9907" y="6481"/>
                    <a:pt x="9336" y="6481"/>
                  </a:cubicBezTo>
                  <a:cubicBezTo>
                    <a:pt x="8952" y="6481"/>
                    <a:pt x="8573" y="6628"/>
                    <a:pt x="8314" y="6952"/>
                  </a:cubicBezTo>
                  <a:cubicBezTo>
                    <a:pt x="8015" y="7297"/>
                    <a:pt x="7946" y="7791"/>
                    <a:pt x="8130" y="8205"/>
                  </a:cubicBezTo>
                  <a:cubicBezTo>
                    <a:pt x="8326" y="8596"/>
                    <a:pt x="8694" y="8872"/>
                    <a:pt x="9119" y="8964"/>
                  </a:cubicBezTo>
                  <a:cubicBezTo>
                    <a:pt x="9203" y="8981"/>
                    <a:pt x="9281" y="8992"/>
                    <a:pt x="9358" y="8992"/>
                  </a:cubicBezTo>
                  <a:cubicBezTo>
                    <a:pt x="9386" y="8992"/>
                    <a:pt x="9413" y="8990"/>
                    <a:pt x="9441" y="8987"/>
                  </a:cubicBezTo>
                  <a:cubicBezTo>
                    <a:pt x="9614" y="8987"/>
                    <a:pt x="9614" y="8746"/>
                    <a:pt x="9441" y="8746"/>
                  </a:cubicBezTo>
                  <a:cubicBezTo>
                    <a:pt x="9073" y="8723"/>
                    <a:pt x="8717" y="8550"/>
                    <a:pt x="8475" y="8263"/>
                  </a:cubicBezTo>
                  <a:cubicBezTo>
                    <a:pt x="8234" y="7952"/>
                    <a:pt x="8222" y="7527"/>
                    <a:pt x="8441" y="7205"/>
                  </a:cubicBezTo>
                  <a:cubicBezTo>
                    <a:pt x="8649" y="6898"/>
                    <a:pt x="8984" y="6719"/>
                    <a:pt x="9345" y="6719"/>
                  </a:cubicBezTo>
                  <a:cubicBezTo>
                    <a:pt x="9403" y="6719"/>
                    <a:pt x="9462" y="6724"/>
                    <a:pt x="9522" y="6733"/>
                  </a:cubicBezTo>
                  <a:cubicBezTo>
                    <a:pt x="9970" y="6791"/>
                    <a:pt x="10350" y="7101"/>
                    <a:pt x="10499" y="7538"/>
                  </a:cubicBezTo>
                  <a:cubicBezTo>
                    <a:pt x="10729" y="8286"/>
                    <a:pt x="10350" y="9125"/>
                    <a:pt x="9717" y="9574"/>
                  </a:cubicBezTo>
                  <a:cubicBezTo>
                    <a:pt x="9363" y="9814"/>
                    <a:pt x="8949" y="9923"/>
                    <a:pt x="8531" y="9923"/>
                  </a:cubicBezTo>
                  <a:cubicBezTo>
                    <a:pt x="8107" y="9923"/>
                    <a:pt x="7678" y="9811"/>
                    <a:pt x="7302" y="9608"/>
                  </a:cubicBezTo>
                  <a:cubicBezTo>
                    <a:pt x="6831" y="9355"/>
                    <a:pt x="6497" y="8941"/>
                    <a:pt x="6095" y="8608"/>
                  </a:cubicBezTo>
                  <a:cubicBezTo>
                    <a:pt x="5819" y="8355"/>
                    <a:pt x="5497" y="8182"/>
                    <a:pt x="5141" y="8090"/>
                  </a:cubicBezTo>
                  <a:cubicBezTo>
                    <a:pt x="5394" y="7895"/>
                    <a:pt x="5589" y="7653"/>
                    <a:pt x="5715" y="7366"/>
                  </a:cubicBezTo>
                  <a:cubicBezTo>
                    <a:pt x="5899" y="6963"/>
                    <a:pt x="5888" y="6504"/>
                    <a:pt x="5681" y="6113"/>
                  </a:cubicBezTo>
                  <a:cubicBezTo>
                    <a:pt x="5485" y="5779"/>
                    <a:pt x="5141" y="5584"/>
                    <a:pt x="4761" y="5584"/>
                  </a:cubicBezTo>
                  <a:cubicBezTo>
                    <a:pt x="4752" y="5583"/>
                    <a:pt x="4742" y="5583"/>
                    <a:pt x="4732" y="5583"/>
                  </a:cubicBezTo>
                  <a:cubicBezTo>
                    <a:pt x="4307" y="5583"/>
                    <a:pt x="3930" y="5834"/>
                    <a:pt x="3784" y="6228"/>
                  </a:cubicBezTo>
                  <a:cubicBezTo>
                    <a:pt x="3623" y="6630"/>
                    <a:pt x="3726" y="7090"/>
                    <a:pt x="4048" y="7389"/>
                  </a:cubicBezTo>
                  <a:cubicBezTo>
                    <a:pt x="4073" y="7409"/>
                    <a:pt x="4100" y="7418"/>
                    <a:pt x="4126" y="7418"/>
                  </a:cubicBezTo>
                  <a:cubicBezTo>
                    <a:pt x="4216" y="7418"/>
                    <a:pt x="4290" y="7309"/>
                    <a:pt x="4209" y="7228"/>
                  </a:cubicBezTo>
                  <a:cubicBezTo>
                    <a:pt x="3991" y="6998"/>
                    <a:pt x="3922" y="6653"/>
                    <a:pt x="4025" y="6354"/>
                  </a:cubicBezTo>
                  <a:cubicBezTo>
                    <a:pt x="4117" y="6055"/>
                    <a:pt x="4393" y="5848"/>
                    <a:pt x="4715" y="5837"/>
                  </a:cubicBezTo>
                  <a:cubicBezTo>
                    <a:pt x="4725" y="5836"/>
                    <a:pt x="4735" y="5836"/>
                    <a:pt x="4745" y="5836"/>
                  </a:cubicBezTo>
                  <a:cubicBezTo>
                    <a:pt x="5056" y="5836"/>
                    <a:pt x="5352" y="6007"/>
                    <a:pt x="5485" y="6297"/>
                  </a:cubicBezTo>
                  <a:cubicBezTo>
                    <a:pt x="5623" y="6630"/>
                    <a:pt x="5612" y="7021"/>
                    <a:pt x="5428" y="7343"/>
                  </a:cubicBezTo>
                  <a:cubicBezTo>
                    <a:pt x="5119" y="7920"/>
                    <a:pt x="4515" y="8266"/>
                    <a:pt x="3864" y="8266"/>
                  </a:cubicBezTo>
                  <a:cubicBezTo>
                    <a:pt x="3788" y="8266"/>
                    <a:pt x="3711" y="8261"/>
                    <a:pt x="3634" y="8251"/>
                  </a:cubicBezTo>
                  <a:cubicBezTo>
                    <a:pt x="2864" y="8159"/>
                    <a:pt x="2185" y="7630"/>
                    <a:pt x="1760" y="7009"/>
                  </a:cubicBezTo>
                  <a:cubicBezTo>
                    <a:pt x="1369" y="6458"/>
                    <a:pt x="1070" y="5779"/>
                    <a:pt x="483" y="5423"/>
                  </a:cubicBezTo>
                  <a:cubicBezTo>
                    <a:pt x="1633" y="4986"/>
                    <a:pt x="2450" y="3882"/>
                    <a:pt x="3680" y="3606"/>
                  </a:cubicBezTo>
                  <a:cubicBezTo>
                    <a:pt x="3827" y="3571"/>
                    <a:pt x="3976" y="3554"/>
                    <a:pt x="4125" y="3554"/>
                  </a:cubicBezTo>
                  <a:cubicBezTo>
                    <a:pt x="4325" y="3554"/>
                    <a:pt x="4524" y="3586"/>
                    <a:pt x="4715" y="3652"/>
                  </a:cubicBezTo>
                  <a:cubicBezTo>
                    <a:pt x="4796" y="3939"/>
                    <a:pt x="4957" y="4192"/>
                    <a:pt x="5175" y="4399"/>
                  </a:cubicBezTo>
                  <a:cubicBezTo>
                    <a:pt x="5200" y="4422"/>
                    <a:pt x="5227" y="4431"/>
                    <a:pt x="5252" y="4431"/>
                  </a:cubicBezTo>
                  <a:cubicBezTo>
                    <a:pt x="5343" y="4431"/>
                    <a:pt x="5417" y="4308"/>
                    <a:pt x="5336" y="4227"/>
                  </a:cubicBezTo>
                  <a:cubicBezTo>
                    <a:pt x="4945" y="3778"/>
                    <a:pt x="4819" y="3169"/>
                    <a:pt x="4991" y="2605"/>
                  </a:cubicBezTo>
                  <a:cubicBezTo>
                    <a:pt x="5175" y="2030"/>
                    <a:pt x="5658" y="1593"/>
                    <a:pt x="6244" y="1444"/>
                  </a:cubicBezTo>
                  <a:cubicBezTo>
                    <a:pt x="6405" y="1398"/>
                    <a:pt x="6578" y="1363"/>
                    <a:pt x="6750" y="1352"/>
                  </a:cubicBezTo>
                  <a:cubicBezTo>
                    <a:pt x="6911" y="1352"/>
                    <a:pt x="7061" y="1352"/>
                    <a:pt x="7210" y="1375"/>
                  </a:cubicBezTo>
                  <a:cubicBezTo>
                    <a:pt x="7187" y="1570"/>
                    <a:pt x="7199" y="1777"/>
                    <a:pt x="7245" y="1984"/>
                  </a:cubicBezTo>
                  <a:cubicBezTo>
                    <a:pt x="7314" y="2341"/>
                    <a:pt x="7486" y="2663"/>
                    <a:pt x="7751" y="2916"/>
                  </a:cubicBezTo>
                  <a:cubicBezTo>
                    <a:pt x="7994" y="3144"/>
                    <a:pt x="8315" y="3260"/>
                    <a:pt x="8632" y="3260"/>
                  </a:cubicBezTo>
                  <a:cubicBezTo>
                    <a:pt x="9034" y="3260"/>
                    <a:pt x="9429" y="3072"/>
                    <a:pt x="9648" y="2686"/>
                  </a:cubicBezTo>
                  <a:cubicBezTo>
                    <a:pt x="9855" y="2352"/>
                    <a:pt x="9809" y="1927"/>
                    <a:pt x="9545" y="1639"/>
                  </a:cubicBezTo>
                  <a:cubicBezTo>
                    <a:pt x="9317" y="1412"/>
                    <a:pt x="8998" y="1318"/>
                    <a:pt x="8680" y="1318"/>
                  </a:cubicBezTo>
                  <a:cubicBezTo>
                    <a:pt x="8532" y="1318"/>
                    <a:pt x="8384" y="1338"/>
                    <a:pt x="8245" y="1375"/>
                  </a:cubicBezTo>
                  <a:cubicBezTo>
                    <a:pt x="8115" y="1418"/>
                    <a:pt x="8159" y="1595"/>
                    <a:pt x="8290" y="1595"/>
                  </a:cubicBezTo>
                  <a:cubicBezTo>
                    <a:pt x="8298" y="1595"/>
                    <a:pt x="8306" y="1595"/>
                    <a:pt x="8314" y="1593"/>
                  </a:cubicBezTo>
                  <a:cubicBezTo>
                    <a:pt x="8424" y="1578"/>
                    <a:pt x="8540" y="1566"/>
                    <a:pt x="8656" y="1566"/>
                  </a:cubicBezTo>
                  <a:cubicBezTo>
                    <a:pt x="8882" y="1566"/>
                    <a:pt x="9109" y="1610"/>
                    <a:pt x="9292" y="1754"/>
                  </a:cubicBezTo>
                  <a:cubicBezTo>
                    <a:pt x="9510" y="1915"/>
                    <a:pt x="9591" y="2214"/>
                    <a:pt x="9487" y="2467"/>
                  </a:cubicBezTo>
                  <a:cubicBezTo>
                    <a:pt x="9352" y="2846"/>
                    <a:pt x="8990" y="3033"/>
                    <a:pt x="8620" y="3033"/>
                  </a:cubicBezTo>
                  <a:cubicBezTo>
                    <a:pt x="8393" y="3033"/>
                    <a:pt x="8164" y="2963"/>
                    <a:pt x="7981" y="2824"/>
                  </a:cubicBezTo>
                  <a:cubicBezTo>
                    <a:pt x="7751" y="2628"/>
                    <a:pt x="7590" y="2364"/>
                    <a:pt x="7509" y="2076"/>
                  </a:cubicBezTo>
                  <a:cubicBezTo>
                    <a:pt x="7406" y="1754"/>
                    <a:pt x="7371" y="1386"/>
                    <a:pt x="7544" y="1076"/>
                  </a:cubicBezTo>
                  <a:cubicBezTo>
                    <a:pt x="7859" y="541"/>
                    <a:pt x="8432" y="216"/>
                    <a:pt x="9046" y="216"/>
                  </a:cubicBezTo>
                  <a:close/>
                  <a:moveTo>
                    <a:pt x="9022" y="1"/>
                  </a:moveTo>
                  <a:cubicBezTo>
                    <a:pt x="8409" y="1"/>
                    <a:pt x="7803" y="333"/>
                    <a:pt x="7440" y="823"/>
                  </a:cubicBezTo>
                  <a:cubicBezTo>
                    <a:pt x="7348" y="938"/>
                    <a:pt x="7279" y="1076"/>
                    <a:pt x="7233" y="1214"/>
                  </a:cubicBezTo>
                  <a:cubicBezTo>
                    <a:pt x="7067" y="1165"/>
                    <a:pt x="6894" y="1142"/>
                    <a:pt x="6721" y="1142"/>
                  </a:cubicBezTo>
                  <a:cubicBezTo>
                    <a:pt x="6572" y="1142"/>
                    <a:pt x="6423" y="1159"/>
                    <a:pt x="6279" y="1191"/>
                  </a:cubicBezTo>
                  <a:cubicBezTo>
                    <a:pt x="5934" y="1260"/>
                    <a:pt x="5612" y="1409"/>
                    <a:pt x="5348" y="1628"/>
                  </a:cubicBezTo>
                  <a:cubicBezTo>
                    <a:pt x="4807" y="2053"/>
                    <a:pt x="4554" y="2743"/>
                    <a:pt x="4658" y="3422"/>
                  </a:cubicBezTo>
                  <a:cubicBezTo>
                    <a:pt x="4658" y="3422"/>
                    <a:pt x="4658" y="3422"/>
                    <a:pt x="4658" y="3433"/>
                  </a:cubicBezTo>
                  <a:cubicBezTo>
                    <a:pt x="4463" y="3354"/>
                    <a:pt x="4254" y="3322"/>
                    <a:pt x="4048" y="3322"/>
                  </a:cubicBezTo>
                  <a:cubicBezTo>
                    <a:pt x="3986" y="3322"/>
                    <a:pt x="3925" y="3325"/>
                    <a:pt x="3864" y="3330"/>
                  </a:cubicBezTo>
                  <a:cubicBezTo>
                    <a:pt x="3519" y="3376"/>
                    <a:pt x="3186" y="3479"/>
                    <a:pt x="2875" y="3629"/>
                  </a:cubicBezTo>
                  <a:cubicBezTo>
                    <a:pt x="2243" y="3928"/>
                    <a:pt x="1725" y="4399"/>
                    <a:pt x="1150" y="4767"/>
                  </a:cubicBezTo>
                  <a:cubicBezTo>
                    <a:pt x="828" y="4986"/>
                    <a:pt x="483" y="5147"/>
                    <a:pt x="115" y="5262"/>
                  </a:cubicBezTo>
                  <a:cubicBezTo>
                    <a:pt x="0" y="5296"/>
                    <a:pt x="0" y="5469"/>
                    <a:pt x="115" y="5503"/>
                  </a:cubicBezTo>
                  <a:cubicBezTo>
                    <a:pt x="495" y="5607"/>
                    <a:pt x="759" y="5894"/>
                    <a:pt x="978" y="6216"/>
                  </a:cubicBezTo>
                  <a:cubicBezTo>
                    <a:pt x="1185" y="6527"/>
                    <a:pt x="1369" y="6894"/>
                    <a:pt x="1610" y="7216"/>
                  </a:cubicBezTo>
                  <a:cubicBezTo>
                    <a:pt x="2105" y="7906"/>
                    <a:pt x="2875" y="8470"/>
                    <a:pt x="3749" y="8527"/>
                  </a:cubicBezTo>
                  <a:cubicBezTo>
                    <a:pt x="3790" y="8530"/>
                    <a:pt x="3830" y="8531"/>
                    <a:pt x="3870" y="8531"/>
                  </a:cubicBezTo>
                  <a:cubicBezTo>
                    <a:pt x="4230" y="8531"/>
                    <a:pt x="4576" y="8439"/>
                    <a:pt x="4876" y="8263"/>
                  </a:cubicBezTo>
                  <a:cubicBezTo>
                    <a:pt x="5325" y="8343"/>
                    <a:pt x="5727" y="8562"/>
                    <a:pt x="6049" y="8884"/>
                  </a:cubicBezTo>
                  <a:cubicBezTo>
                    <a:pt x="6428" y="9240"/>
                    <a:pt x="6773" y="9631"/>
                    <a:pt x="7245" y="9861"/>
                  </a:cubicBezTo>
                  <a:cubicBezTo>
                    <a:pt x="7645" y="10064"/>
                    <a:pt x="8098" y="10178"/>
                    <a:pt x="8546" y="10178"/>
                  </a:cubicBezTo>
                  <a:cubicBezTo>
                    <a:pt x="9037" y="10178"/>
                    <a:pt x="9521" y="10041"/>
                    <a:pt x="9924" y="9735"/>
                  </a:cubicBezTo>
                  <a:cubicBezTo>
                    <a:pt x="10292" y="9459"/>
                    <a:pt x="10568" y="9068"/>
                    <a:pt x="10729" y="8631"/>
                  </a:cubicBezTo>
                  <a:cubicBezTo>
                    <a:pt x="11138" y="8898"/>
                    <a:pt x="11616" y="9034"/>
                    <a:pt x="12099" y="9034"/>
                  </a:cubicBezTo>
                  <a:cubicBezTo>
                    <a:pt x="12241" y="9034"/>
                    <a:pt x="12382" y="9022"/>
                    <a:pt x="12523" y="8999"/>
                  </a:cubicBezTo>
                  <a:cubicBezTo>
                    <a:pt x="13109" y="8895"/>
                    <a:pt x="13650" y="8596"/>
                    <a:pt x="14029" y="8136"/>
                  </a:cubicBezTo>
                  <a:cubicBezTo>
                    <a:pt x="14187" y="8201"/>
                    <a:pt x="14348" y="8229"/>
                    <a:pt x="14508" y="8229"/>
                  </a:cubicBezTo>
                  <a:cubicBezTo>
                    <a:pt x="14917" y="8229"/>
                    <a:pt x="15320" y="8043"/>
                    <a:pt x="15651" y="7803"/>
                  </a:cubicBezTo>
                  <a:cubicBezTo>
                    <a:pt x="16145" y="7435"/>
                    <a:pt x="16490" y="6929"/>
                    <a:pt x="16904" y="6492"/>
                  </a:cubicBezTo>
                  <a:cubicBezTo>
                    <a:pt x="17122" y="6262"/>
                    <a:pt x="17387" y="6009"/>
                    <a:pt x="17686" y="5906"/>
                  </a:cubicBezTo>
                  <a:cubicBezTo>
                    <a:pt x="17812" y="5871"/>
                    <a:pt x="17824" y="5687"/>
                    <a:pt x="17697" y="5653"/>
                  </a:cubicBezTo>
                  <a:cubicBezTo>
                    <a:pt x="17375" y="5561"/>
                    <a:pt x="17088" y="5377"/>
                    <a:pt x="16869" y="5124"/>
                  </a:cubicBezTo>
                  <a:cubicBezTo>
                    <a:pt x="16605" y="4859"/>
                    <a:pt x="16375" y="4572"/>
                    <a:pt x="16099" y="4319"/>
                  </a:cubicBezTo>
                  <a:cubicBezTo>
                    <a:pt x="15812" y="4043"/>
                    <a:pt x="15478" y="3790"/>
                    <a:pt x="15133" y="3583"/>
                  </a:cubicBezTo>
                  <a:cubicBezTo>
                    <a:pt x="14788" y="3353"/>
                    <a:pt x="14409" y="3203"/>
                    <a:pt x="14006" y="3134"/>
                  </a:cubicBezTo>
                  <a:cubicBezTo>
                    <a:pt x="13924" y="3124"/>
                    <a:pt x="13841" y="3118"/>
                    <a:pt x="13759" y="3118"/>
                  </a:cubicBezTo>
                  <a:cubicBezTo>
                    <a:pt x="13659" y="3118"/>
                    <a:pt x="13561" y="3127"/>
                    <a:pt x="13466" y="3146"/>
                  </a:cubicBezTo>
                  <a:cubicBezTo>
                    <a:pt x="13454" y="3065"/>
                    <a:pt x="13431" y="2973"/>
                    <a:pt x="13408" y="2893"/>
                  </a:cubicBezTo>
                  <a:cubicBezTo>
                    <a:pt x="13374" y="2766"/>
                    <a:pt x="13328" y="2640"/>
                    <a:pt x="13259" y="2525"/>
                  </a:cubicBezTo>
                  <a:cubicBezTo>
                    <a:pt x="13155" y="2295"/>
                    <a:pt x="12994" y="2076"/>
                    <a:pt x="12810" y="1892"/>
                  </a:cubicBezTo>
                  <a:cubicBezTo>
                    <a:pt x="12431" y="1501"/>
                    <a:pt x="11913" y="1260"/>
                    <a:pt x="11361" y="1214"/>
                  </a:cubicBezTo>
                  <a:cubicBezTo>
                    <a:pt x="11288" y="1205"/>
                    <a:pt x="11214" y="1201"/>
                    <a:pt x="11139" y="1201"/>
                  </a:cubicBezTo>
                  <a:cubicBezTo>
                    <a:pt x="10922" y="1201"/>
                    <a:pt x="10702" y="1237"/>
                    <a:pt x="10488" y="1306"/>
                  </a:cubicBezTo>
                  <a:cubicBezTo>
                    <a:pt x="10488" y="1111"/>
                    <a:pt x="10442" y="927"/>
                    <a:pt x="10350" y="754"/>
                  </a:cubicBezTo>
                  <a:cubicBezTo>
                    <a:pt x="10166" y="421"/>
                    <a:pt x="9867" y="179"/>
                    <a:pt x="9510" y="76"/>
                  </a:cubicBezTo>
                  <a:cubicBezTo>
                    <a:pt x="9350" y="25"/>
                    <a:pt x="9186" y="1"/>
                    <a:pt x="90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17"/>
            <p:cNvSpPr/>
            <p:nvPr/>
          </p:nvSpPr>
          <p:spPr>
            <a:xfrm>
              <a:off x="319102" y="1028090"/>
              <a:ext cx="463862" cy="263004"/>
            </a:xfrm>
            <a:custGeom>
              <a:rect b="b" l="l" r="r" t="t"/>
              <a:pathLst>
                <a:path extrusionOk="0" h="2882" w="5083">
                  <a:moveTo>
                    <a:pt x="81" y="1"/>
                  </a:moveTo>
                  <a:lnTo>
                    <a:pt x="0" y="35"/>
                  </a:lnTo>
                  <a:cubicBezTo>
                    <a:pt x="575" y="403"/>
                    <a:pt x="874" y="1070"/>
                    <a:pt x="1265" y="1633"/>
                  </a:cubicBezTo>
                  <a:cubicBezTo>
                    <a:pt x="1702" y="2254"/>
                    <a:pt x="2381" y="2783"/>
                    <a:pt x="3151" y="2864"/>
                  </a:cubicBezTo>
                  <a:cubicBezTo>
                    <a:pt x="3233" y="2875"/>
                    <a:pt x="3314" y="2881"/>
                    <a:pt x="3394" y="2881"/>
                  </a:cubicBezTo>
                  <a:cubicBezTo>
                    <a:pt x="4029" y="2881"/>
                    <a:pt x="4617" y="2528"/>
                    <a:pt x="4933" y="1967"/>
                  </a:cubicBezTo>
                  <a:cubicBezTo>
                    <a:pt x="5025" y="1806"/>
                    <a:pt x="5071" y="1622"/>
                    <a:pt x="5083" y="1438"/>
                  </a:cubicBezTo>
                  <a:lnTo>
                    <a:pt x="5083" y="1438"/>
                  </a:lnTo>
                  <a:cubicBezTo>
                    <a:pt x="4853" y="1852"/>
                    <a:pt x="4462" y="2162"/>
                    <a:pt x="4002" y="2289"/>
                  </a:cubicBezTo>
                  <a:cubicBezTo>
                    <a:pt x="3856" y="2326"/>
                    <a:pt x="3707" y="2344"/>
                    <a:pt x="3561" y="2344"/>
                  </a:cubicBezTo>
                  <a:cubicBezTo>
                    <a:pt x="3155" y="2344"/>
                    <a:pt x="2759" y="2206"/>
                    <a:pt x="2438" y="1944"/>
                  </a:cubicBezTo>
                  <a:cubicBezTo>
                    <a:pt x="2231" y="1760"/>
                    <a:pt x="2036" y="1553"/>
                    <a:pt x="1875" y="1323"/>
                  </a:cubicBezTo>
                  <a:cubicBezTo>
                    <a:pt x="1587" y="932"/>
                    <a:pt x="1231" y="587"/>
                    <a:pt x="817" y="311"/>
                  </a:cubicBezTo>
                  <a:cubicBezTo>
                    <a:pt x="587" y="173"/>
                    <a:pt x="334" y="70"/>
                    <a:pt x="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17"/>
            <p:cNvSpPr/>
            <p:nvPr/>
          </p:nvSpPr>
          <p:spPr>
            <a:xfrm>
              <a:off x="1260424" y="1232689"/>
              <a:ext cx="285453" cy="107593"/>
            </a:xfrm>
            <a:custGeom>
              <a:rect b="b" l="l" r="r" t="t"/>
              <a:pathLst>
                <a:path extrusionOk="0" h="1179" w="3128">
                  <a:moveTo>
                    <a:pt x="0" y="1"/>
                  </a:moveTo>
                  <a:lnTo>
                    <a:pt x="0" y="1"/>
                  </a:lnTo>
                  <a:cubicBezTo>
                    <a:pt x="58" y="265"/>
                    <a:pt x="58" y="541"/>
                    <a:pt x="0" y="806"/>
                  </a:cubicBezTo>
                  <a:cubicBezTo>
                    <a:pt x="265" y="967"/>
                    <a:pt x="563" y="1082"/>
                    <a:pt x="874" y="1139"/>
                  </a:cubicBezTo>
                  <a:cubicBezTo>
                    <a:pt x="1017" y="1166"/>
                    <a:pt x="1160" y="1179"/>
                    <a:pt x="1302" y="1179"/>
                  </a:cubicBezTo>
                  <a:cubicBezTo>
                    <a:pt x="1779" y="1179"/>
                    <a:pt x="2246" y="1032"/>
                    <a:pt x="2645" y="748"/>
                  </a:cubicBezTo>
                  <a:cubicBezTo>
                    <a:pt x="2817" y="610"/>
                    <a:pt x="2990" y="461"/>
                    <a:pt x="3128" y="277"/>
                  </a:cubicBezTo>
                  <a:lnTo>
                    <a:pt x="3128" y="277"/>
                  </a:lnTo>
                  <a:cubicBezTo>
                    <a:pt x="2723" y="540"/>
                    <a:pt x="2246" y="688"/>
                    <a:pt x="1761" y="688"/>
                  </a:cubicBezTo>
                  <a:cubicBezTo>
                    <a:pt x="1696" y="688"/>
                    <a:pt x="1630" y="685"/>
                    <a:pt x="1564" y="679"/>
                  </a:cubicBezTo>
                  <a:cubicBezTo>
                    <a:pt x="989" y="645"/>
                    <a:pt x="368" y="426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17"/>
            <p:cNvSpPr/>
            <p:nvPr/>
          </p:nvSpPr>
          <p:spPr>
            <a:xfrm>
              <a:off x="744089" y="1115241"/>
              <a:ext cx="478646" cy="327706"/>
            </a:xfrm>
            <a:custGeom>
              <a:rect b="b" l="l" r="r" t="t"/>
              <a:pathLst>
                <a:path extrusionOk="0" h="3591" w="5245">
                  <a:moveTo>
                    <a:pt x="633" y="0"/>
                  </a:moveTo>
                  <a:cubicBezTo>
                    <a:pt x="736" y="333"/>
                    <a:pt x="713" y="701"/>
                    <a:pt x="575" y="1023"/>
                  </a:cubicBezTo>
                  <a:cubicBezTo>
                    <a:pt x="437" y="1311"/>
                    <a:pt x="242" y="1564"/>
                    <a:pt x="1" y="1748"/>
                  </a:cubicBezTo>
                  <a:cubicBezTo>
                    <a:pt x="345" y="1840"/>
                    <a:pt x="679" y="2012"/>
                    <a:pt x="955" y="2265"/>
                  </a:cubicBezTo>
                  <a:cubicBezTo>
                    <a:pt x="1357" y="2610"/>
                    <a:pt x="1691" y="3013"/>
                    <a:pt x="2162" y="3266"/>
                  </a:cubicBezTo>
                  <a:cubicBezTo>
                    <a:pt x="2535" y="3475"/>
                    <a:pt x="2967" y="3591"/>
                    <a:pt x="3395" y="3591"/>
                  </a:cubicBezTo>
                  <a:cubicBezTo>
                    <a:pt x="3812" y="3591"/>
                    <a:pt x="4225" y="3481"/>
                    <a:pt x="4577" y="3243"/>
                  </a:cubicBezTo>
                  <a:cubicBezTo>
                    <a:pt x="4865" y="3036"/>
                    <a:pt x="5095" y="2760"/>
                    <a:pt x="5244" y="2438"/>
                  </a:cubicBezTo>
                  <a:lnTo>
                    <a:pt x="5244" y="2438"/>
                  </a:lnTo>
                  <a:cubicBezTo>
                    <a:pt x="5164" y="2610"/>
                    <a:pt x="4842" y="2771"/>
                    <a:pt x="4669" y="2840"/>
                  </a:cubicBezTo>
                  <a:cubicBezTo>
                    <a:pt x="4439" y="2921"/>
                    <a:pt x="4198" y="2978"/>
                    <a:pt x="3956" y="3001"/>
                  </a:cubicBezTo>
                  <a:cubicBezTo>
                    <a:pt x="3868" y="3012"/>
                    <a:pt x="3779" y="3017"/>
                    <a:pt x="3691" y="3017"/>
                  </a:cubicBezTo>
                  <a:cubicBezTo>
                    <a:pt x="3298" y="3017"/>
                    <a:pt x="2912" y="2915"/>
                    <a:pt x="2565" y="2737"/>
                  </a:cubicBezTo>
                  <a:cubicBezTo>
                    <a:pt x="2139" y="2484"/>
                    <a:pt x="1783" y="2139"/>
                    <a:pt x="1530" y="1725"/>
                  </a:cubicBezTo>
                  <a:cubicBezTo>
                    <a:pt x="1185" y="1173"/>
                    <a:pt x="1012" y="529"/>
                    <a:pt x="6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17"/>
            <p:cNvSpPr/>
            <p:nvPr/>
          </p:nvSpPr>
          <p:spPr>
            <a:xfrm>
              <a:off x="1566776" y="1156124"/>
              <a:ext cx="197390" cy="113068"/>
            </a:xfrm>
            <a:custGeom>
              <a:rect b="b" l="l" r="r" t="t"/>
              <a:pathLst>
                <a:path extrusionOk="0" h="1239" w="2163">
                  <a:moveTo>
                    <a:pt x="2163" y="0"/>
                  </a:moveTo>
                  <a:lnTo>
                    <a:pt x="2163" y="0"/>
                  </a:lnTo>
                  <a:cubicBezTo>
                    <a:pt x="1898" y="207"/>
                    <a:pt x="1611" y="391"/>
                    <a:pt x="1323" y="564"/>
                  </a:cubicBezTo>
                  <a:cubicBezTo>
                    <a:pt x="1151" y="679"/>
                    <a:pt x="955" y="759"/>
                    <a:pt x="748" y="805"/>
                  </a:cubicBezTo>
                  <a:cubicBezTo>
                    <a:pt x="690" y="818"/>
                    <a:pt x="631" y="824"/>
                    <a:pt x="571" y="824"/>
                  </a:cubicBezTo>
                  <a:cubicBezTo>
                    <a:pt x="465" y="824"/>
                    <a:pt x="357" y="804"/>
                    <a:pt x="254" y="759"/>
                  </a:cubicBezTo>
                  <a:cubicBezTo>
                    <a:pt x="185" y="920"/>
                    <a:pt x="104" y="1070"/>
                    <a:pt x="1" y="1208"/>
                  </a:cubicBezTo>
                  <a:cubicBezTo>
                    <a:pt x="97" y="1228"/>
                    <a:pt x="194" y="1238"/>
                    <a:pt x="292" y="1238"/>
                  </a:cubicBezTo>
                  <a:cubicBezTo>
                    <a:pt x="474" y="1238"/>
                    <a:pt x="656" y="1202"/>
                    <a:pt x="829" y="1127"/>
                  </a:cubicBezTo>
                  <a:cubicBezTo>
                    <a:pt x="1392" y="897"/>
                    <a:pt x="1783" y="449"/>
                    <a:pt x="2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17"/>
            <p:cNvSpPr/>
            <p:nvPr/>
          </p:nvSpPr>
          <p:spPr>
            <a:xfrm>
              <a:off x="469130" y="911006"/>
              <a:ext cx="215276" cy="80489"/>
            </a:xfrm>
            <a:custGeom>
              <a:rect b="b" l="l" r="r" t="t"/>
              <a:pathLst>
                <a:path extrusionOk="0" h="882" w="2359">
                  <a:moveTo>
                    <a:pt x="1969" y="1"/>
                  </a:moveTo>
                  <a:cubicBezTo>
                    <a:pt x="1632" y="1"/>
                    <a:pt x="1162" y="221"/>
                    <a:pt x="990" y="318"/>
                  </a:cubicBezTo>
                  <a:cubicBezTo>
                    <a:pt x="656" y="502"/>
                    <a:pt x="346" y="720"/>
                    <a:pt x="1" y="881"/>
                  </a:cubicBezTo>
                  <a:cubicBezTo>
                    <a:pt x="288" y="847"/>
                    <a:pt x="587" y="824"/>
                    <a:pt x="886" y="812"/>
                  </a:cubicBezTo>
                  <a:cubicBezTo>
                    <a:pt x="1041" y="824"/>
                    <a:pt x="1197" y="829"/>
                    <a:pt x="1352" y="829"/>
                  </a:cubicBezTo>
                  <a:cubicBezTo>
                    <a:pt x="1507" y="829"/>
                    <a:pt x="1662" y="824"/>
                    <a:pt x="1818" y="812"/>
                  </a:cubicBezTo>
                  <a:cubicBezTo>
                    <a:pt x="1933" y="789"/>
                    <a:pt x="2048" y="755"/>
                    <a:pt x="2151" y="686"/>
                  </a:cubicBezTo>
                  <a:cubicBezTo>
                    <a:pt x="2255" y="628"/>
                    <a:pt x="2324" y="525"/>
                    <a:pt x="2335" y="398"/>
                  </a:cubicBezTo>
                  <a:cubicBezTo>
                    <a:pt x="2358" y="99"/>
                    <a:pt x="2193" y="1"/>
                    <a:pt x="19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17"/>
            <p:cNvSpPr/>
            <p:nvPr/>
          </p:nvSpPr>
          <p:spPr>
            <a:xfrm>
              <a:off x="1229944" y="729678"/>
              <a:ext cx="195291" cy="81675"/>
            </a:xfrm>
            <a:custGeom>
              <a:rect b="b" l="l" r="r" t="t"/>
              <a:pathLst>
                <a:path extrusionOk="0" h="895" w="2140">
                  <a:moveTo>
                    <a:pt x="711" y="1"/>
                  </a:moveTo>
                  <a:cubicBezTo>
                    <a:pt x="597" y="1"/>
                    <a:pt x="483" y="16"/>
                    <a:pt x="369" y="51"/>
                  </a:cubicBezTo>
                  <a:cubicBezTo>
                    <a:pt x="219" y="108"/>
                    <a:pt x="104" y="212"/>
                    <a:pt x="58" y="361"/>
                  </a:cubicBezTo>
                  <a:cubicBezTo>
                    <a:pt x="1" y="511"/>
                    <a:pt x="58" y="672"/>
                    <a:pt x="185" y="764"/>
                  </a:cubicBezTo>
                  <a:cubicBezTo>
                    <a:pt x="242" y="798"/>
                    <a:pt x="300" y="810"/>
                    <a:pt x="369" y="821"/>
                  </a:cubicBezTo>
                  <a:cubicBezTo>
                    <a:pt x="587" y="821"/>
                    <a:pt x="805" y="810"/>
                    <a:pt x="1024" y="775"/>
                  </a:cubicBezTo>
                  <a:cubicBezTo>
                    <a:pt x="1057" y="774"/>
                    <a:pt x="1090" y="773"/>
                    <a:pt x="1124" y="773"/>
                  </a:cubicBezTo>
                  <a:cubicBezTo>
                    <a:pt x="1357" y="773"/>
                    <a:pt x="1596" y="808"/>
                    <a:pt x="1817" y="879"/>
                  </a:cubicBezTo>
                  <a:cubicBezTo>
                    <a:pt x="1867" y="889"/>
                    <a:pt x="1911" y="895"/>
                    <a:pt x="1949" y="895"/>
                  </a:cubicBezTo>
                  <a:cubicBezTo>
                    <a:pt x="2081" y="895"/>
                    <a:pt x="2139" y="827"/>
                    <a:pt x="2059" y="649"/>
                  </a:cubicBezTo>
                  <a:cubicBezTo>
                    <a:pt x="1886" y="235"/>
                    <a:pt x="1208" y="39"/>
                    <a:pt x="817" y="5"/>
                  </a:cubicBezTo>
                  <a:cubicBezTo>
                    <a:pt x="782" y="2"/>
                    <a:pt x="746" y="1"/>
                    <a:pt x="7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17"/>
            <p:cNvSpPr/>
            <p:nvPr/>
          </p:nvSpPr>
          <p:spPr>
            <a:xfrm>
              <a:off x="764074" y="727944"/>
              <a:ext cx="96915" cy="152126"/>
            </a:xfrm>
            <a:custGeom>
              <a:rect b="b" l="l" r="r" t="t"/>
              <a:pathLst>
                <a:path extrusionOk="0" h="1667" w="1062">
                  <a:moveTo>
                    <a:pt x="775" y="0"/>
                  </a:moveTo>
                  <a:cubicBezTo>
                    <a:pt x="748" y="0"/>
                    <a:pt x="720" y="4"/>
                    <a:pt x="690" y="12"/>
                  </a:cubicBezTo>
                  <a:cubicBezTo>
                    <a:pt x="425" y="116"/>
                    <a:pt x="218" y="323"/>
                    <a:pt x="126" y="587"/>
                  </a:cubicBezTo>
                  <a:cubicBezTo>
                    <a:pt x="57" y="737"/>
                    <a:pt x="23" y="898"/>
                    <a:pt x="12" y="1070"/>
                  </a:cubicBezTo>
                  <a:cubicBezTo>
                    <a:pt x="0" y="1185"/>
                    <a:pt x="23" y="1312"/>
                    <a:pt x="57" y="1427"/>
                  </a:cubicBezTo>
                  <a:cubicBezTo>
                    <a:pt x="103" y="1530"/>
                    <a:pt x="195" y="1622"/>
                    <a:pt x="322" y="1657"/>
                  </a:cubicBezTo>
                  <a:cubicBezTo>
                    <a:pt x="345" y="1664"/>
                    <a:pt x="368" y="1667"/>
                    <a:pt x="391" y="1667"/>
                  </a:cubicBezTo>
                  <a:cubicBezTo>
                    <a:pt x="484" y="1667"/>
                    <a:pt x="575" y="1613"/>
                    <a:pt x="621" y="1530"/>
                  </a:cubicBezTo>
                  <a:cubicBezTo>
                    <a:pt x="655" y="1450"/>
                    <a:pt x="667" y="1369"/>
                    <a:pt x="644" y="1277"/>
                  </a:cubicBezTo>
                  <a:cubicBezTo>
                    <a:pt x="621" y="1036"/>
                    <a:pt x="598" y="748"/>
                    <a:pt x="770" y="564"/>
                  </a:cubicBezTo>
                  <a:cubicBezTo>
                    <a:pt x="816" y="507"/>
                    <a:pt x="874" y="461"/>
                    <a:pt x="920" y="403"/>
                  </a:cubicBezTo>
                  <a:cubicBezTo>
                    <a:pt x="1062" y="211"/>
                    <a:pt x="971" y="0"/>
                    <a:pt x="7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17"/>
            <p:cNvSpPr/>
            <p:nvPr/>
          </p:nvSpPr>
          <p:spPr>
            <a:xfrm>
              <a:off x="1607659" y="933273"/>
              <a:ext cx="152309" cy="109600"/>
            </a:xfrm>
            <a:custGeom>
              <a:rect b="b" l="l" r="r" t="t"/>
              <a:pathLst>
                <a:path extrusionOk="0" h="1201" w="1669">
                  <a:moveTo>
                    <a:pt x="312" y="0"/>
                  </a:moveTo>
                  <a:cubicBezTo>
                    <a:pt x="41" y="0"/>
                    <a:pt x="0" y="489"/>
                    <a:pt x="289" y="672"/>
                  </a:cubicBezTo>
                  <a:cubicBezTo>
                    <a:pt x="415" y="752"/>
                    <a:pt x="553" y="798"/>
                    <a:pt x="691" y="833"/>
                  </a:cubicBezTo>
                  <a:cubicBezTo>
                    <a:pt x="944" y="902"/>
                    <a:pt x="1186" y="1005"/>
                    <a:pt x="1416" y="1143"/>
                  </a:cubicBezTo>
                  <a:cubicBezTo>
                    <a:pt x="1450" y="1166"/>
                    <a:pt x="1485" y="1189"/>
                    <a:pt x="1519" y="1201"/>
                  </a:cubicBezTo>
                  <a:cubicBezTo>
                    <a:pt x="1565" y="1201"/>
                    <a:pt x="1611" y="1189"/>
                    <a:pt x="1634" y="1155"/>
                  </a:cubicBezTo>
                  <a:cubicBezTo>
                    <a:pt x="1669" y="1097"/>
                    <a:pt x="1611" y="1028"/>
                    <a:pt x="1554" y="982"/>
                  </a:cubicBezTo>
                  <a:cubicBezTo>
                    <a:pt x="1358" y="833"/>
                    <a:pt x="1174" y="683"/>
                    <a:pt x="990" y="522"/>
                  </a:cubicBezTo>
                  <a:cubicBezTo>
                    <a:pt x="829" y="350"/>
                    <a:pt x="668" y="200"/>
                    <a:pt x="496" y="62"/>
                  </a:cubicBezTo>
                  <a:cubicBezTo>
                    <a:pt x="426" y="19"/>
                    <a:pt x="365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2" name="Google Shape;452;p17"/>
          <p:cNvSpPr/>
          <p:nvPr/>
        </p:nvSpPr>
        <p:spPr>
          <a:xfrm flipH="1" rot="627678">
            <a:off x="8073808" y="1079346"/>
            <a:ext cx="1317249" cy="940206"/>
          </a:xfrm>
          <a:custGeom>
            <a:rect b="b" l="l" r="r" t="t"/>
            <a:pathLst>
              <a:path extrusionOk="0" h="201433" w="282212">
                <a:moveTo>
                  <a:pt x="206851" y="13612"/>
                </a:moveTo>
                <a:cubicBezTo>
                  <a:pt x="207225" y="13612"/>
                  <a:pt x="207642" y="13750"/>
                  <a:pt x="208120" y="14091"/>
                </a:cubicBezTo>
                <a:cubicBezTo>
                  <a:pt x="209604" y="15233"/>
                  <a:pt x="209033" y="16603"/>
                  <a:pt x="208234" y="17859"/>
                </a:cubicBezTo>
                <a:cubicBezTo>
                  <a:pt x="203896" y="24594"/>
                  <a:pt x="199444" y="31330"/>
                  <a:pt x="195105" y="38065"/>
                </a:cubicBezTo>
                <a:cubicBezTo>
                  <a:pt x="194631" y="38824"/>
                  <a:pt x="194078" y="39662"/>
                  <a:pt x="193119" y="39662"/>
                </a:cubicBezTo>
                <a:cubicBezTo>
                  <a:pt x="192924" y="39662"/>
                  <a:pt x="192712" y="39627"/>
                  <a:pt x="192480" y="39549"/>
                </a:cubicBezTo>
                <a:cubicBezTo>
                  <a:pt x="191110" y="39093"/>
                  <a:pt x="190881" y="37951"/>
                  <a:pt x="190881" y="36695"/>
                </a:cubicBezTo>
                <a:cubicBezTo>
                  <a:pt x="191110" y="33956"/>
                  <a:pt x="191909" y="31330"/>
                  <a:pt x="193279" y="28932"/>
                </a:cubicBezTo>
                <a:cubicBezTo>
                  <a:pt x="196247" y="23681"/>
                  <a:pt x="200129" y="19000"/>
                  <a:pt x="204695" y="15004"/>
                </a:cubicBezTo>
                <a:cubicBezTo>
                  <a:pt x="205335" y="14364"/>
                  <a:pt x="205975" y="13612"/>
                  <a:pt x="206851" y="13612"/>
                </a:cubicBezTo>
                <a:close/>
                <a:moveTo>
                  <a:pt x="249961" y="43745"/>
                </a:moveTo>
                <a:cubicBezTo>
                  <a:pt x="252339" y="43745"/>
                  <a:pt x="254718" y="43983"/>
                  <a:pt x="257096" y="44458"/>
                </a:cubicBezTo>
                <a:cubicBezTo>
                  <a:pt x="258580" y="44801"/>
                  <a:pt x="260064" y="44915"/>
                  <a:pt x="259950" y="46742"/>
                </a:cubicBezTo>
                <a:cubicBezTo>
                  <a:pt x="259836" y="48683"/>
                  <a:pt x="258352" y="48797"/>
                  <a:pt x="256868" y="49025"/>
                </a:cubicBezTo>
                <a:cubicBezTo>
                  <a:pt x="245565" y="50623"/>
                  <a:pt x="234378" y="52222"/>
                  <a:pt x="223075" y="53820"/>
                </a:cubicBezTo>
                <a:cubicBezTo>
                  <a:pt x="219080" y="54391"/>
                  <a:pt x="215084" y="54847"/>
                  <a:pt x="211202" y="55418"/>
                </a:cubicBezTo>
                <a:cubicBezTo>
                  <a:pt x="210589" y="55506"/>
                  <a:pt x="209959" y="55627"/>
                  <a:pt x="209383" y="55627"/>
                </a:cubicBezTo>
                <a:cubicBezTo>
                  <a:pt x="208458" y="55627"/>
                  <a:pt x="207673" y="55314"/>
                  <a:pt x="207321" y="54048"/>
                </a:cubicBezTo>
                <a:cubicBezTo>
                  <a:pt x="206864" y="51993"/>
                  <a:pt x="208577" y="51537"/>
                  <a:pt x="210061" y="50852"/>
                </a:cubicBezTo>
                <a:cubicBezTo>
                  <a:pt x="216911" y="47769"/>
                  <a:pt x="224217" y="46399"/>
                  <a:pt x="231638" y="45372"/>
                </a:cubicBezTo>
                <a:cubicBezTo>
                  <a:pt x="237232" y="44344"/>
                  <a:pt x="242826" y="43774"/>
                  <a:pt x="248534" y="43774"/>
                </a:cubicBezTo>
                <a:cubicBezTo>
                  <a:pt x="249009" y="43754"/>
                  <a:pt x="249485" y="43745"/>
                  <a:pt x="249961" y="43745"/>
                </a:cubicBezTo>
                <a:close/>
                <a:moveTo>
                  <a:pt x="271307" y="49451"/>
                </a:moveTo>
                <a:cubicBezTo>
                  <a:pt x="272263" y="49451"/>
                  <a:pt x="273094" y="49802"/>
                  <a:pt x="273307" y="51080"/>
                </a:cubicBezTo>
                <a:cubicBezTo>
                  <a:pt x="273764" y="53135"/>
                  <a:pt x="272051" y="53592"/>
                  <a:pt x="270567" y="54162"/>
                </a:cubicBezTo>
                <a:cubicBezTo>
                  <a:pt x="258283" y="58964"/>
                  <a:pt x="245124" y="61472"/>
                  <a:pt x="231946" y="61472"/>
                </a:cubicBezTo>
                <a:cubicBezTo>
                  <a:pt x="231653" y="61472"/>
                  <a:pt x="231360" y="61471"/>
                  <a:pt x="231067" y="61469"/>
                </a:cubicBezTo>
                <a:cubicBezTo>
                  <a:pt x="228213" y="61583"/>
                  <a:pt x="225359" y="61583"/>
                  <a:pt x="222505" y="61583"/>
                </a:cubicBezTo>
                <a:cubicBezTo>
                  <a:pt x="222442" y="61587"/>
                  <a:pt x="222380" y="61590"/>
                  <a:pt x="222318" y="61590"/>
                </a:cubicBezTo>
                <a:cubicBezTo>
                  <a:pt x="220801" y="61590"/>
                  <a:pt x="219541" y="60265"/>
                  <a:pt x="219650" y="58729"/>
                </a:cubicBezTo>
                <a:cubicBezTo>
                  <a:pt x="219536" y="56674"/>
                  <a:pt x="220564" y="56103"/>
                  <a:pt x="222390" y="55875"/>
                </a:cubicBezTo>
                <a:cubicBezTo>
                  <a:pt x="238145" y="53820"/>
                  <a:pt x="253899" y="51651"/>
                  <a:pt x="269540" y="49710"/>
                </a:cubicBezTo>
                <a:cubicBezTo>
                  <a:pt x="270101" y="49581"/>
                  <a:pt x="270727" y="49451"/>
                  <a:pt x="271307" y="49451"/>
                </a:cubicBezTo>
                <a:close/>
                <a:moveTo>
                  <a:pt x="140171" y="26412"/>
                </a:moveTo>
                <a:cubicBezTo>
                  <a:pt x="140465" y="26412"/>
                  <a:pt x="140776" y="26484"/>
                  <a:pt x="141106" y="26649"/>
                </a:cubicBezTo>
                <a:cubicBezTo>
                  <a:pt x="142590" y="27448"/>
                  <a:pt x="142362" y="28932"/>
                  <a:pt x="142020" y="30188"/>
                </a:cubicBezTo>
                <a:cubicBezTo>
                  <a:pt x="138252" y="43203"/>
                  <a:pt x="134599" y="56331"/>
                  <a:pt x="130946" y="69460"/>
                </a:cubicBezTo>
                <a:cubicBezTo>
                  <a:pt x="130603" y="70602"/>
                  <a:pt x="130147" y="71972"/>
                  <a:pt x="128777" y="71972"/>
                </a:cubicBezTo>
                <a:cubicBezTo>
                  <a:pt x="128687" y="71978"/>
                  <a:pt x="128597" y="71981"/>
                  <a:pt x="128507" y="71981"/>
                </a:cubicBezTo>
                <a:cubicBezTo>
                  <a:pt x="127013" y="71981"/>
                  <a:pt x="125656" y="71095"/>
                  <a:pt x="125009" y="69803"/>
                </a:cubicBezTo>
                <a:cubicBezTo>
                  <a:pt x="124096" y="67405"/>
                  <a:pt x="123639" y="64894"/>
                  <a:pt x="123754" y="62382"/>
                </a:cubicBezTo>
                <a:cubicBezTo>
                  <a:pt x="125238" y="49596"/>
                  <a:pt x="128891" y="37723"/>
                  <a:pt x="137796" y="27905"/>
                </a:cubicBezTo>
                <a:cubicBezTo>
                  <a:pt x="138489" y="27125"/>
                  <a:pt x="139247" y="26412"/>
                  <a:pt x="140171" y="26412"/>
                </a:cubicBezTo>
                <a:close/>
                <a:moveTo>
                  <a:pt x="166907" y="81527"/>
                </a:moveTo>
                <a:cubicBezTo>
                  <a:pt x="167416" y="81527"/>
                  <a:pt x="167948" y="81573"/>
                  <a:pt x="168450" y="81573"/>
                </a:cubicBezTo>
                <a:cubicBezTo>
                  <a:pt x="168585" y="81573"/>
                  <a:pt x="168718" y="81570"/>
                  <a:pt x="168848" y="81561"/>
                </a:cubicBezTo>
                <a:lnTo>
                  <a:pt x="169305" y="81561"/>
                </a:lnTo>
                <a:cubicBezTo>
                  <a:pt x="182548" y="82361"/>
                  <a:pt x="194649" y="83730"/>
                  <a:pt x="205266" y="90923"/>
                </a:cubicBezTo>
                <a:cubicBezTo>
                  <a:pt x="206522" y="91722"/>
                  <a:pt x="208805" y="92179"/>
                  <a:pt x="207778" y="94462"/>
                </a:cubicBezTo>
                <a:cubicBezTo>
                  <a:pt x="207331" y="95579"/>
                  <a:pt x="206610" y="95904"/>
                  <a:pt x="205791" y="95904"/>
                </a:cubicBezTo>
                <a:cubicBezTo>
                  <a:pt x="204935" y="95904"/>
                  <a:pt x="203971" y="95550"/>
                  <a:pt x="203097" y="95375"/>
                </a:cubicBezTo>
                <a:cubicBezTo>
                  <a:pt x="191452" y="92293"/>
                  <a:pt x="179693" y="89324"/>
                  <a:pt x="168049" y="86242"/>
                </a:cubicBezTo>
                <a:cubicBezTo>
                  <a:pt x="166451" y="85785"/>
                  <a:pt x="163939" y="86014"/>
                  <a:pt x="164396" y="83388"/>
                </a:cubicBezTo>
                <a:cubicBezTo>
                  <a:pt x="164689" y="81772"/>
                  <a:pt x="165739" y="81527"/>
                  <a:pt x="166907" y="81527"/>
                </a:cubicBezTo>
                <a:close/>
                <a:moveTo>
                  <a:pt x="81525" y="65788"/>
                </a:moveTo>
                <a:cubicBezTo>
                  <a:pt x="83467" y="65788"/>
                  <a:pt x="83587" y="67594"/>
                  <a:pt x="83911" y="68889"/>
                </a:cubicBezTo>
                <a:cubicBezTo>
                  <a:pt x="84710" y="72086"/>
                  <a:pt x="85166" y="75282"/>
                  <a:pt x="85052" y="78593"/>
                </a:cubicBezTo>
                <a:cubicBezTo>
                  <a:pt x="85509" y="84301"/>
                  <a:pt x="84139" y="89553"/>
                  <a:pt x="82541" y="94690"/>
                </a:cubicBezTo>
                <a:cubicBezTo>
                  <a:pt x="81954" y="96786"/>
                  <a:pt x="80752" y="97404"/>
                  <a:pt x="79296" y="97404"/>
                </a:cubicBezTo>
                <a:cubicBezTo>
                  <a:pt x="78769" y="97404"/>
                  <a:pt x="78208" y="97323"/>
                  <a:pt x="77632" y="97202"/>
                </a:cubicBezTo>
                <a:cubicBezTo>
                  <a:pt x="75120" y="96745"/>
                  <a:pt x="75805" y="94804"/>
                  <a:pt x="75919" y="93206"/>
                </a:cubicBezTo>
                <a:cubicBezTo>
                  <a:pt x="77061" y="85100"/>
                  <a:pt x="78088" y="76995"/>
                  <a:pt x="79116" y="68889"/>
                </a:cubicBezTo>
                <a:cubicBezTo>
                  <a:pt x="79344" y="67519"/>
                  <a:pt x="79230" y="65921"/>
                  <a:pt x="81171" y="65807"/>
                </a:cubicBezTo>
                <a:cubicBezTo>
                  <a:pt x="81295" y="65794"/>
                  <a:pt x="81413" y="65788"/>
                  <a:pt x="81525" y="65788"/>
                </a:cubicBezTo>
                <a:close/>
                <a:moveTo>
                  <a:pt x="147496" y="82068"/>
                </a:moveTo>
                <a:cubicBezTo>
                  <a:pt x="147945" y="82068"/>
                  <a:pt x="148398" y="82232"/>
                  <a:pt x="148755" y="82589"/>
                </a:cubicBezTo>
                <a:cubicBezTo>
                  <a:pt x="157203" y="88639"/>
                  <a:pt x="167364" y="89439"/>
                  <a:pt x="177068" y="91379"/>
                </a:cubicBezTo>
                <a:cubicBezTo>
                  <a:pt x="184260" y="92749"/>
                  <a:pt x="191224" y="95261"/>
                  <a:pt x="198302" y="97088"/>
                </a:cubicBezTo>
                <a:cubicBezTo>
                  <a:pt x="200243" y="97544"/>
                  <a:pt x="200699" y="98686"/>
                  <a:pt x="200357" y="100512"/>
                </a:cubicBezTo>
                <a:cubicBezTo>
                  <a:pt x="200041" y="102195"/>
                  <a:pt x="199338" y="103393"/>
                  <a:pt x="197534" y="103393"/>
                </a:cubicBezTo>
                <a:cubicBezTo>
                  <a:pt x="197380" y="103393"/>
                  <a:pt x="197217" y="103384"/>
                  <a:pt x="197046" y="103366"/>
                </a:cubicBezTo>
                <a:cubicBezTo>
                  <a:pt x="195790" y="103138"/>
                  <a:pt x="194535" y="103024"/>
                  <a:pt x="193165" y="102910"/>
                </a:cubicBezTo>
                <a:lnTo>
                  <a:pt x="193165" y="103024"/>
                </a:lnTo>
                <a:cubicBezTo>
                  <a:pt x="181520" y="102111"/>
                  <a:pt x="169761" y="101197"/>
                  <a:pt x="158802" y="96403"/>
                </a:cubicBezTo>
                <a:cubicBezTo>
                  <a:pt x="154692" y="94576"/>
                  <a:pt x="150696" y="92293"/>
                  <a:pt x="147043" y="89781"/>
                </a:cubicBezTo>
                <a:cubicBezTo>
                  <a:pt x="144417" y="87954"/>
                  <a:pt x="144645" y="86014"/>
                  <a:pt x="145673" y="83616"/>
                </a:cubicBezTo>
                <a:cubicBezTo>
                  <a:pt x="145822" y="82648"/>
                  <a:pt x="146652" y="82068"/>
                  <a:pt x="147496" y="82068"/>
                </a:cubicBezTo>
                <a:close/>
                <a:moveTo>
                  <a:pt x="101663" y="106408"/>
                </a:moveTo>
                <a:cubicBezTo>
                  <a:pt x="116106" y="106408"/>
                  <a:pt x="130324" y="110314"/>
                  <a:pt x="142819" y="117751"/>
                </a:cubicBezTo>
                <a:cubicBezTo>
                  <a:pt x="148413" y="121176"/>
                  <a:pt x="153893" y="124715"/>
                  <a:pt x="159372" y="128254"/>
                </a:cubicBezTo>
                <a:cubicBezTo>
                  <a:pt x="162341" y="130195"/>
                  <a:pt x="162341" y="131565"/>
                  <a:pt x="159258" y="133391"/>
                </a:cubicBezTo>
                <a:cubicBezTo>
                  <a:pt x="153093" y="137044"/>
                  <a:pt x="146358" y="138072"/>
                  <a:pt x="139394" y="138072"/>
                </a:cubicBezTo>
                <a:lnTo>
                  <a:pt x="133001" y="138072"/>
                </a:lnTo>
                <a:cubicBezTo>
                  <a:pt x="132138" y="138091"/>
                  <a:pt x="131276" y="138100"/>
                  <a:pt x="130415" y="138100"/>
                </a:cubicBezTo>
                <a:cubicBezTo>
                  <a:pt x="120907" y="138100"/>
                  <a:pt x="111503" y="136941"/>
                  <a:pt x="102291" y="134533"/>
                </a:cubicBezTo>
                <a:cubicBezTo>
                  <a:pt x="93044" y="132021"/>
                  <a:pt x="83568" y="130309"/>
                  <a:pt x="74093" y="128482"/>
                </a:cubicBezTo>
                <a:cubicBezTo>
                  <a:pt x="72380" y="128254"/>
                  <a:pt x="70097" y="128482"/>
                  <a:pt x="69869" y="125400"/>
                </a:cubicBezTo>
                <a:cubicBezTo>
                  <a:pt x="69640" y="122317"/>
                  <a:pt x="71809" y="121861"/>
                  <a:pt x="73864" y="121290"/>
                </a:cubicBezTo>
                <a:cubicBezTo>
                  <a:pt x="76397" y="120645"/>
                  <a:pt x="78967" y="120428"/>
                  <a:pt x="81545" y="120428"/>
                </a:cubicBezTo>
                <a:cubicBezTo>
                  <a:pt x="85356" y="120428"/>
                  <a:pt x="89184" y="120903"/>
                  <a:pt x="92930" y="121176"/>
                </a:cubicBezTo>
                <a:cubicBezTo>
                  <a:pt x="108227" y="122203"/>
                  <a:pt x="123297" y="125057"/>
                  <a:pt x="138024" y="129624"/>
                </a:cubicBezTo>
                <a:cubicBezTo>
                  <a:pt x="140650" y="130309"/>
                  <a:pt x="143504" y="130994"/>
                  <a:pt x="146244" y="131451"/>
                </a:cubicBezTo>
                <a:cubicBezTo>
                  <a:pt x="146796" y="131573"/>
                  <a:pt x="147479" y="131926"/>
                  <a:pt x="148047" y="131926"/>
                </a:cubicBezTo>
                <a:cubicBezTo>
                  <a:pt x="148536" y="131926"/>
                  <a:pt x="148939" y="131664"/>
                  <a:pt x="149098" y="130766"/>
                </a:cubicBezTo>
                <a:cubicBezTo>
                  <a:pt x="149440" y="129396"/>
                  <a:pt x="148299" y="128596"/>
                  <a:pt x="147043" y="128254"/>
                </a:cubicBezTo>
                <a:cubicBezTo>
                  <a:pt x="142590" y="126998"/>
                  <a:pt x="138252" y="125628"/>
                  <a:pt x="133800" y="124372"/>
                </a:cubicBezTo>
                <a:cubicBezTo>
                  <a:pt x="119986" y="120377"/>
                  <a:pt x="105830" y="119121"/>
                  <a:pt x="91560" y="117979"/>
                </a:cubicBezTo>
                <a:cubicBezTo>
                  <a:pt x="88934" y="117751"/>
                  <a:pt x="86080" y="117523"/>
                  <a:pt x="83454" y="117294"/>
                </a:cubicBezTo>
                <a:cubicBezTo>
                  <a:pt x="80828" y="117066"/>
                  <a:pt x="80257" y="115810"/>
                  <a:pt x="81627" y="113527"/>
                </a:cubicBezTo>
                <a:cubicBezTo>
                  <a:pt x="84710" y="108390"/>
                  <a:pt x="89733" y="107134"/>
                  <a:pt x="95099" y="106677"/>
                </a:cubicBezTo>
                <a:cubicBezTo>
                  <a:pt x="97288" y="106497"/>
                  <a:pt x="99478" y="106408"/>
                  <a:pt x="101663" y="106408"/>
                </a:cubicBezTo>
                <a:close/>
                <a:moveTo>
                  <a:pt x="23840" y="86464"/>
                </a:moveTo>
                <a:cubicBezTo>
                  <a:pt x="25477" y="86464"/>
                  <a:pt x="25696" y="87780"/>
                  <a:pt x="25916" y="89096"/>
                </a:cubicBezTo>
                <a:cubicBezTo>
                  <a:pt x="29227" y="111130"/>
                  <a:pt x="30711" y="133049"/>
                  <a:pt x="24203" y="154740"/>
                </a:cubicBezTo>
                <a:cubicBezTo>
                  <a:pt x="24089" y="154968"/>
                  <a:pt x="23975" y="155196"/>
                  <a:pt x="23975" y="155425"/>
                </a:cubicBezTo>
                <a:cubicBezTo>
                  <a:pt x="23561" y="156667"/>
                  <a:pt x="23241" y="158097"/>
                  <a:pt x="21737" y="158097"/>
                </a:cubicBezTo>
                <a:cubicBezTo>
                  <a:pt x="21583" y="158097"/>
                  <a:pt x="21416" y="158082"/>
                  <a:pt x="21235" y="158050"/>
                </a:cubicBezTo>
                <a:cubicBezTo>
                  <a:pt x="19637" y="157708"/>
                  <a:pt x="19294" y="156338"/>
                  <a:pt x="19294" y="154968"/>
                </a:cubicBezTo>
                <a:cubicBezTo>
                  <a:pt x="19066" y="148575"/>
                  <a:pt x="18724" y="142182"/>
                  <a:pt x="18381" y="135789"/>
                </a:cubicBezTo>
                <a:cubicBezTo>
                  <a:pt x="18267" y="120263"/>
                  <a:pt x="19294" y="104851"/>
                  <a:pt x="21464" y="89553"/>
                </a:cubicBezTo>
                <a:cubicBezTo>
                  <a:pt x="21692" y="88183"/>
                  <a:pt x="21920" y="86585"/>
                  <a:pt x="23633" y="86470"/>
                </a:cubicBezTo>
                <a:cubicBezTo>
                  <a:pt x="23704" y="86466"/>
                  <a:pt x="23773" y="86464"/>
                  <a:pt x="23840" y="86464"/>
                </a:cubicBezTo>
                <a:close/>
                <a:moveTo>
                  <a:pt x="16283" y="75825"/>
                </a:moveTo>
                <a:cubicBezTo>
                  <a:pt x="16536" y="75825"/>
                  <a:pt x="16815" y="75870"/>
                  <a:pt x="17125" y="75967"/>
                </a:cubicBezTo>
                <a:cubicBezTo>
                  <a:pt x="19066" y="76652"/>
                  <a:pt x="18609" y="78479"/>
                  <a:pt x="18381" y="79963"/>
                </a:cubicBezTo>
                <a:cubicBezTo>
                  <a:pt x="17239" y="88525"/>
                  <a:pt x="16326" y="97088"/>
                  <a:pt x="15527" y="105764"/>
                </a:cubicBezTo>
                <a:cubicBezTo>
                  <a:pt x="13929" y="122660"/>
                  <a:pt x="14385" y="139670"/>
                  <a:pt x="16669" y="156566"/>
                </a:cubicBezTo>
                <a:cubicBezTo>
                  <a:pt x="16897" y="158279"/>
                  <a:pt x="17354" y="159877"/>
                  <a:pt x="15185" y="160676"/>
                </a:cubicBezTo>
                <a:cubicBezTo>
                  <a:pt x="14771" y="160800"/>
                  <a:pt x="14402" y="160857"/>
                  <a:pt x="14069" y="160857"/>
                </a:cubicBezTo>
                <a:cubicBezTo>
                  <a:pt x="12566" y="160857"/>
                  <a:pt x="11802" y="159701"/>
                  <a:pt x="10961" y="158393"/>
                </a:cubicBezTo>
                <a:cubicBezTo>
                  <a:pt x="6166" y="150744"/>
                  <a:pt x="5481" y="142068"/>
                  <a:pt x="4910" y="133391"/>
                </a:cubicBezTo>
                <a:cubicBezTo>
                  <a:pt x="4910" y="131907"/>
                  <a:pt x="4910" y="130423"/>
                  <a:pt x="4910" y="128825"/>
                </a:cubicBezTo>
                <a:cubicBezTo>
                  <a:pt x="4339" y="113527"/>
                  <a:pt x="7193" y="98800"/>
                  <a:pt x="11760" y="84301"/>
                </a:cubicBezTo>
                <a:cubicBezTo>
                  <a:pt x="12216" y="82475"/>
                  <a:pt x="12901" y="80534"/>
                  <a:pt x="13700" y="78593"/>
                </a:cubicBezTo>
                <a:cubicBezTo>
                  <a:pt x="14190" y="77419"/>
                  <a:pt x="14763" y="75825"/>
                  <a:pt x="16283" y="75825"/>
                </a:cubicBezTo>
                <a:close/>
                <a:moveTo>
                  <a:pt x="70439" y="155653"/>
                </a:moveTo>
                <a:cubicBezTo>
                  <a:pt x="80828" y="156110"/>
                  <a:pt x="91103" y="158050"/>
                  <a:pt x="101035" y="161361"/>
                </a:cubicBezTo>
                <a:cubicBezTo>
                  <a:pt x="109483" y="164101"/>
                  <a:pt x="118160" y="166042"/>
                  <a:pt x="126722" y="168211"/>
                </a:cubicBezTo>
                <a:cubicBezTo>
                  <a:pt x="128891" y="168553"/>
                  <a:pt x="130832" y="169467"/>
                  <a:pt x="132658" y="170723"/>
                </a:cubicBezTo>
                <a:cubicBezTo>
                  <a:pt x="133686" y="171522"/>
                  <a:pt x="135170" y="172435"/>
                  <a:pt x="134371" y="174147"/>
                </a:cubicBezTo>
                <a:cubicBezTo>
                  <a:pt x="133936" y="175090"/>
                  <a:pt x="133179" y="175342"/>
                  <a:pt x="132363" y="175342"/>
                </a:cubicBezTo>
                <a:cubicBezTo>
                  <a:pt x="131893" y="175342"/>
                  <a:pt x="131404" y="175258"/>
                  <a:pt x="130946" y="175175"/>
                </a:cubicBezTo>
                <a:cubicBezTo>
                  <a:pt x="124324" y="174376"/>
                  <a:pt x="117703" y="173577"/>
                  <a:pt x="111081" y="172663"/>
                </a:cubicBezTo>
                <a:cubicBezTo>
                  <a:pt x="89276" y="169581"/>
                  <a:pt x="67243" y="167983"/>
                  <a:pt x="45209" y="167868"/>
                </a:cubicBezTo>
                <a:cubicBezTo>
                  <a:pt x="42355" y="167868"/>
                  <a:pt x="39501" y="167754"/>
                  <a:pt x="36647" y="167754"/>
                </a:cubicBezTo>
                <a:cubicBezTo>
                  <a:pt x="36433" y="167740"/>
                  <a:pt x="36216" y="167736"/>
                  <a:pt x="35998" y="167736"/>
                </a:cubicBezTo>
                <a:cubicBezTo>
                  <a:pt x="35780" y="167736"/>
                  <a:pt x="35562" y="167740"/>
                  <a:pt x="35347" y="167740"/>
                </a:cubicBezTo>
                <a:cubicBezTo>
                  <a:pt x="34057" y="167740"/>
                  <a:pt x="32880" y="167612"/>
                  <a:pt x="32537" y="165814"/>
                </a:cubicBezTo>
                <a:cubicBezTo>
                  <a:pt x="32195" y="163759"/>
                  <a:pt x="34021" y="163416"/>
                  <a:pt x="35391" y="162845"/>
                </a:cubicBezTo>
                <a:cubicBezTo>
                  <a:pt x="45438" y="158050"/>
                  <a:pt x="56055" y="155653"/>
                  <a:pt x="70439" y="155653"/>
                </a:cubicBezTo>
                <a:close/>
                <a:moveTo>
                  <a:pt x="36693" y="171289"/>
                </a:moveTo>
                <a:cubicBezTo>
                  <a:pt x="37201" y="171289"/>
                  <a:pt x="37737" y="171368"/>
                  <a:pt x="38245" y="171407"/>
                </a:cubicBezTo>
                <a:cubicBezTo>
                  <a:pt x="54114" y="172092"/>
                  <a:pt x="69983" y="172777"/>
                  <a:pt x="85851" y="173577"/>
                </a:cubicBezTo>
                <a:cubicBezTo>
                  <a:pt x="90075" y="173805"/>
                  <a:pt x="94185" y="174033"/>
                  <a:pt x="98295" y="174262"/>
                </a:cubicBezTo>
                <a:cubicBezTo>
                  <a:pt x="98638" y="174262"/>
                  <a:pt x="99002" y="174240"/>
                  <a:pt x="99358" y="174240"/>
                </a:cubicBezTo>
                <a:cubicBezTo>
                  <a:pt x="100429" y="174240"/>
                  <a:pt x="101435" y="174433"/>
                  <a:pt x="101606" y="175974"/>
                </a:cubicBezTo>
                <a:cubicBezTo>
                  <a:pt x="101834" y="177801"/>
                  <a:pt x="100350" y="178371"/>
                  <a:pt x="99094" y="178942"/>
                </a:cubicBezTo>
                <a:cubicBezTo>
                  <a:pt x="92016" y="182139"/>
                  <a:pt x="84481" y="183052"/>
                  <a:pt x="76833" y="183509"/>
                </a:cubicBezTo>
                <a:cubicBezTo>
                  <a:pt x="76110" y="183547"/>
                  <a:pt x="75374" y="183559"/>
                  <a:pt x="74630" y="183559"/>
                </a:cubicBezTo>
                <a:cubicBezTo>
                  <a:pt x="73141" y="183559"/>
                  <a:pt x="71619" y="183509"/>
                  <a:pt x="70097" y="183509"/>
                </a:cubicBezTo>
                <a:cubicBezTo>
                  <a:pt x="60736" y="183509"/>
                  <a:pt x="51374" y="183052"/>
                  <a:pt x="42355" y="179970"/>
                </a:cubicBezTo>
                <a:cubicBezTo>
                  <a:pt x="40415" y="179285"/>
                  <a:pt x="38474" y="178371"/>
                  <a:pt x="36533" y="177344"/>
                </a:cubicBezTo>
                <a:cubicBezTo>
                  <a:pt x="34821" y="176659"/>
                  <a:pt x="33793" y="174832"/>
                  <a:pt x="34478" y="173006"/>
                </a:cubicBezTo>
                <a:cubicBezTo>
                  <a:pt x="34853" y="171581"/>
                  <a:pt x="35721" y="171289"/>
                  <a:pt x="36693" y="171289"/>
                </a:cubicBezTo>
                <a:close/>
                <a:moveTo>
                  <a:pt x="215117" y="0"/>
                </a:moveTo>
                <a:cubicBezTo>
                  <a:pt x="214195" y="0"/>
                  <a:pt x="213275" y="330"/>
                  <a:pt x="212572" y="962"/>
                </a:cubicBezTo>
                <a:cubicBezTo>
                  <a:pt x="200129" y="10666"/>
                  <a:pt x="189055" y="21398"/>
                  <a:pt x="184146" y="37038"/>
                </a:cubicBezTo>
                <a:cubicBezTo>
                  <a:pt x="182205" y="43203"/>
                  <a:pt x="180721" y="49482"/>
                  <a:pt x="179008" y="55761"/>
                </a:cubicBezTo>
                <a:cubicBezTo>
                  <a:pt x="178666" y="57473"/>
                  <a:pt x="177639" y="58843"/>
                  <a:pt x="176040" y="59642"/>
                </a:cubicBezTo>
                <a:cubicBezTo>
                  <a:pt x="162797" y="65693"/>
                  <a:pt x="149554" y="71743"/>
                  <a:pt x="136311" y="77794"/>
                </a:cubicBezTo>
                <a:cubicBezTo>
                  <a:pt x="135818" y="78041"/>
                  <a:pt x="135291" y="78254"/>
                  <a:pt x="134749" y="78254"/>
                </a:cubicBezTo>
                <a:cubicBezTo>
                  <a:pt x="134288" y="78254"/>
                  <a:pt x="133816" y="78100"/>
                  <a:pt x="133343" y="77680"/>
                </a:cubicBezTo>
                <a:cubicBezTo>
                  <a:pt x="132658" y="76881"/>
                  <a:pt x="132544" y="75625"/>
                  <a:pt x="133115" y="74712"/>
                </a:cubicBezTo>
                <a:cubicBezTo>
                  <a:pt x="133914" y="72200"/>
                  <a:pt x="135855" y="70259"/>
                  <a:pt x="137339" y="68204"/>
                </a:cubicBezTo>
                <a:cubicBezTo>
                  <a:pt x="142705" y="61355"/>
                  <a:pt x="147043" y="54048"/>
                  <a:pt x="147614" y="45143"/>
                </a:cubicBezTo>
                <a:cubicBezTo>
                  <a:pt x="148070" y="36581"/>
                  <a:pt x="148641" y="28019"/>
                  <a:pt x="148413" y="19457"/>
                </a:cubicBezTo>
                <a:cubicBezTo>
                  <a:pt x="148413" y="17973"/>
                  <a:pt x="148527" y="16374"/>
                  <a:pt x="146929" y="15804"/>
                </a:cubicBezTo>
                <a:cubicBezTo>
                  <a:pt x="146612" y="15690"/>
                  <a:pt x="146317" y="15640"/>
                  <a:pt x="146041" y="15640"/>
                </a:cubicBezTo>
                <a:cubicBezTo>
                  <a:pt x="144923" y="15640"/>
                  <a:pt x="144099" y="16464"/>
                  <a:pt x="143275" y="17288"/>
                </a:cubicBezTo>
                <a:cubicBezTo>
                  <a:pt x="138595" y="21968"/>
                  <a:pt x="134371" y="26992"/>
                  <a:pt x="130603" y="32243"/>
                </a:cubicBezTo>
                <a:cubicBezTo>
                  <a:pt x="120785" y="45714"/>
                  <a:pt x="117931" y="60555"/>
                  <a:pt x="122155" y="76767"/>
                </a:cubicBezTo>
                <a:cubicBezTo>
                  <a:pt x="122269" y="77566"/>
                  <a:pt x="122726" y="78365"/>
                  <a:pt x="123411" y="78821"/>
                </a:cubicBezTo>
                <a:cubicBezTo>
                  <a:pt x="126265" y="80762"/>
                  <a:pt x="125124" y="82132"/>
                  <a:pt x="122840" y="83502"/>
                </a:cubicBezTo>
                <a:lnTo>
                  <a:pt x="88135" y="103138"/>
                </a:lnTo>
                <a:cubicBezTo>
                  <a:pt x="87355" y="103564"/>
                  <a:pt x="86575" y="104077"/>
                  <a:pt x="85768" y="104077"/>
                </a:cubicBezTo>
                <a:cubicBezTo>
                  <a:pt x="85275" y="104077"/>
                  <a:pt x="84772" y="103886"/>
                  <a:pt x="84253" y="103366"/>
                </a:cubicBezTo>
                <a:cubicBezTo>
                  <a:pt x="82883" y="101997"/>
                  <a:pt x="83797" y="100741"/>
                  <a:pt x="84481" y="99485"/>
                </a:cubicBezTo>
                <a:cubicBezTo>
                  <a:pt x="87564" y="93663"/>
                  <a:pt x="90304" y="87840"/>
                  <a:pt x="90989" y="81105"/>
                </a:cubicBezTo>
                <a:cubicBezTo>
                  <a:pt x="91560" y="76196"/>
                  <a:pt x="90418" y="71515"/>
                  <a:pt x="89961" y="66720"/>
                </a:cubicBezTo>
                <a:cubicBezTo>
                  <a:pt x="88820" y="54391"/>
                  <a:pt x="88021" y="42061"/>
                  <a:pt x="85509" y="29960"/>
                </a:cubicBezTo>
                <a:cubicBezTo>
                  <a:pt x="85281" y="28818"/>
                  <a:pt x="85623" y="26992"/>
                  <a:pt x="84253" y="26649"/>
                </a:cubicBezTo>
                <a:cubicBezTo>
                  <a:pt x="84037" y="26616"/>
                  <a:pt x="83820" y="26599"/>
                  <a:pt x="83605" y="26599"/>
                </a:cubicBezTo>
                <a:cubicBezTo>
                  <a:pt x="82348" y="26599"/>
                  <a:pt x="81152" y="27158"/>
                  <a:pt x="80372" y="28133"/>
                </a:cubicBezTo>
                <a:cubicBezTo>
                  <a:pt x="79687" y="28818"/>
                  <a:pt x="79116" y="29617"/>
                  <a:pt x="78659" y="30416"/>
                </a:cubicBezTo>
                <a:cubicBezTo>
                  <a:pt x="74663" y="37609"/>
                  <a:pt x="70668" y="45029"/>
                  <a:pt x="66444" y="52107"/>
                </a:cubicBezTo>
                <a:cubicBezTo>
                  <a:pt x="61649" y="60555"/>
                  <a:pt x="58224" y="69803"/>
                  <a:pt x="56512" y="79278"/>
                </a:cubicBezTo>
                <a:cubicBezTo>
                  <a:pt x="54342" y="90923"/>
                  <a:pt x="58110" y="100627"/>
                  <a:pt x="63475" y="110901"/>
                </a:cubicBezTo>
                <a:cubicBezTo>
                  <a:pt x="63704" y="108618"/>
                  <a:pt x="63590" y="106221"/>
                  <a:pt x="63133" y="103937"/>
                </a:cubicBezTo>
                <a:cubicBezTo>
                  <a:pt x="61991" y="96745"/>
                  <a:pt x="60393" y="89667"/>
                  <a:pt x="61078" y="82361"/>
                </a:cubicBezTo>
                <a:cubicBezTo>
                  <a:pt x="61763" y="74826"/>
                  <a:pt x="63590" y="67405"/>
                  <a:pt x="66444" y="60327"/>
                </a:cubicBezTo>
                <a:cubicBezTo>
                  <a:pt x="69184" y="53477"/>
                  <a:pt x="73522" y="47541"/>
                  <a:pt x="76947" y="40805"/>
                </a:cubicBezTo>
                <a:cubicBezTo>
                  <a:pt x="77403" y="40120"/>
                  <a:pt x="77860" y="39435"/>
                  <a:pt x="78545" y="38865"/>
                </a:cubicBezTo>
                <a:cubicBezTo>
                  <a:pt x="79164" y="38431"/>
                  <a:pt x="79850" y="38233"/>
                  <a:pt x="80548" y="38233"/>
                </a:cubicBezTo>
                <a:cubicBezTo>
                  <a:pt x="81138" y="38233"/>
                  <a:pt x="81737" y="38375"/>
                  <a:pt x="82312" y="38636"/>
                </a:cubicBezTo>
                <a:cubicBezTo>
                  <a:pt x="83454" y="39093"/>
                  <a:pt x="83568" y="40234"/>
                  <a:pt x="83454" y="41376"/>
                </a:cubicBezTo>
                <a:cubicBezTo>
                  <a:pt x="83226" y="43431"/>
                  <a:pt x="83112" y="45600"/>
                  <a:pt x="82883" y="47769"/>
                </a:cubicBezTo>
                <a:cubicBezTo>
                  <a:pt x="82664" y="50476"/>
                  <a:pt x="82397" y="51589"/>
                  <a:pt x="81153" y="51589"/>
                </a:cubicBezTo>
                <a:cubicBezTo>
                  <a:pt x="80456" y="51589"/>
                  <a:pt x="79451" y="51239"/>
                  <a:pt x="77974" y="50623"/>
                </a:cubicBezTo>
                <a:cubicBezTo>
                  <a:pt x="77289" y="53249"/>
                  <a:pt x="76604" y="55875"/>
                  <a:pt x="76033" y="58615"/>
                </a:cubicBezTo>
                <a:cubicBezTo>
                  <a:pt x="72837" y="72771"/>
                  <a:pt x="68385" y="86813"/>
                  <a:pt x="70668" y="101654"/>
                </a:cubicBezTo>
                <a:cubicBezTo>
                  <a:pt x="71010" y="104051"/>
                  <a:pt x="71124" y="106449"/>
                  <a:pt x="71239" y="108846"/>
                </a:cubicBezTo>
                <a:cubicBezTo>
                  <a:pt x="71581" y="112385"/>
                  <a:pt x="70211" y="115810"/>
                  <a:pt x="67585" y="118093"/>
                </a:cubicBezTo>
                <a:cubicBezTo>
                  <a:pt x="58224" y="126770"/>
                  <a:pt x="48748" y="135560"/>
                  <a:pt x="40072" y="144922"/>
                </a:cubicBezTo>
                <a:cubicBezTo>
                  <a:pt x="38836" y="146253"/>
                  <a:pt x="37837" y="148931"/>
                  <a:pt x="35889" y="148931"/>
                </a:cubicBezTo>
                <a:cubicBezTo>
                  <a:pt x="35498" y="148931"/>
                  <a:pt x="35069" y="148823"/>
                  <a:pt x="34592" y="148575"/>
                </a:cubicBezTo>
                <a:cubicBezTo>
                  <a:pt x="31738" y="147205"/>
                  <a:pt x="32994" y="143894"/>
                  <a:pt x="33336" y="141497"/>
                </a:cubicBezTo>
                <a:cubicBezTo>
                  <a:pt x="34821" y="127569"/>
                  <a:pt x="34478" y="113641"/>
                  <a:pt x="32537" y="99942"/>
                </a:cubicBezTo>
                <a:cubicBezTo>
                  <a:pt x="30368" y="85443"/>
                  <a:pt x="25916" y="71515"/>
                  <a:pt x="25003" y="56674"/>
                </a:cubicBezTo>
                <a:cubicBezTo>
                  <a:pt x="20779" y="58044"/>
                  <a:pt x="17468" y="59870"/>
                  <a:pt x="16212" y="64437"/>
                </a:cubicBezTo>
                <a:cubicBezTo>
                  <a:pt x="14842" y="69460"/>
                  <a:pt x="12787" y="74255"/>
                  <a:pt x="10961" y="79164"/>
                </a:cubicBezTo>
                <a:cubicBezTo>
                  <a:pt x="4682" y="96060"/>
                  <a:pt x="1" y="113299"/>
                  <a:pt x="914" y="131565"/>
                </a:cubicBezTo>
                <a:cubicBezTo>
                  <a:pt x="1371" y="139670"/>
                  <a:pt x="1713" y="147776"/>
                  <a:pt x="5252" y="155196"/>
                </a:cubicBezTo>
                <a:cubicBezTo>
                  <a:pt x="7878" y="160790"/>
                  <a:pt x="9933" y="166841"/>
                  <a:pt x="15984" y="170152"/>
                </a:cubicBezTo>
                <a:cubicBezTo>
                  <a:pt x="17468" y="170837"/>
                  <a:pt x="17810" y="172892"/>
                  <a:pt x="16783" y="174147"/>
                </a:cubicBezTo>
                <a:cubicBezTo>
                  <a:pt x="15870" y="175517"/>
                  <a:pt x="15527" y="177230"/>
                  <a:pt x="15755" y="178828"/>
                </a:cubicBezTo>
                <a:cubicBezTo>
                  <a:pt x="15870" y="183509"/>
                  <a:pt x="15185" y="188075"/>
                  <a:pt x="13929" y="192528"/>
                </a:cubicBezTo>
                <a:cubicBezTo>
                  <a:pt x="13130" y="195496"/>
                  <a:pt x="11531" y="198236"/>
                  <a:pt x="11531" y="201432"/>
                </a:cubicBezTo>
                <a:lnTo>
                  <a:pt x="12901" y="201432"/>
                </a:lnTo>
                <a:cubicBezTo>
                  <a:pt x="17239" y="193669"/>
                  <a:pt x="22491" y="186477"/>
                  <a:pt x="27172" y="178942"/>
                </a:cubicBezTo>
                <a:cubicBezTo>
                  <a:pt x="28208" y="177353"/>
                  <a:pt x="29203" y="176558"/>
                  <a:pt x="30459" y="176558"/>
                </a:cubicBezTo>
                <a:cubicBezTo>
                  <a:pt x="31279" y="176558"/>
                  <a:pt x="32210" y="176896"/>
                  <a:pt x="33336" y="177572"/>
                </a:cubicBezTo>
                <a:cubicBezTo>
                  <a:pt x="44234" y="183800"/>
                  <a:pt x="55720" y="186501"/>
                  <a:pt x="67852" y="186501"/>
                </a:cubicBezTo>
                <a:cubicBezTo>
                  <a:pt x="70844" y="186501"/>
                  <a:pt x="73875" y="186336"/>
                  <a:pt x="76947" y="186020"/>
                </a:cubicBezTo>
                <a:cubicBezTo>
                  <a:pt x="97268" y="183851"/>
                  <a:pt x="117475" y="180997"/>
                  <a:pt x="137910" y="179856"/>
                </a:cubicBezTo>
                <a:cubicBezTo>
                  <a:pt x="140079" y="179856"/>
                  <a:pt x="142134" y="179285"/>
                  <a:pt x="144075" y="178371"/>
                </a:cubicBezTo>
                <a:cubicBezTo>
                  <a:pt x="145445" y="177686"/>
                  <a:pt x="146130" y="177001"/>
                  <a:pt x="144645" y="175517"/>
                </a:cubicBezTo>
                <a:cubicBezTo>
                  <a:pt x="142248" y="173120"/>
                  <a:pt x="139508" y="171065"/>
                  <a:pt x="136311" y="169695"/>
                </a:cubicBezTo>
                <a:cubicBezTo>
                  <a:pt x="122269" y="164101"/>
                  <a:pt x="107314" y="161475"/>
                  <a:pt x="92930" y="157023"/>
                </a:cubicBezTo>
                <a:cubicBezTo>
                  <a:pt x="86080" y="155082"/>
                  <a:pt x="79002" y="153941"/>
                  <a:pt x="71924" y="153712"/>
                </a:cubicBezTo>
                <a:cubicBezTo>
                  <a:pt x="70686" y="153644"/>
                  <a:pt x="69452" y="153612"/>
                  <a:pt x="68221" y="153612"/>
                </a:cubicBezTo>
                <a:cubicBezTo>
                  <a:pt x="59116" y="153612"/>
                  <a:pt x="50178" y="155381"/>
                  <a:pt x="41328" y="157594"/>
                </a:cubicBezTo>
                <a:cubicBezTo>
                  <a:pt x="40874" y="157788"/>
                  <a:pt x="40403" y="157881"/>
                  <a:pt x="39941" y="157881"/>
                </a:cubicBezTo>
                <a:cubicBezTo>
                  <a:pt x="38776" y="157881"/>
                  <a:pt x="37676" y="157287"/>
                  <a:pt x="37104" y="156224"/>
                </a:cubicBezTo>
                <a:cubicBezTo>
                  <a:pt x="35962" y="154511"/>
                  <a:pt x="37332" y="153484"/>
                  <a:pt x="38245" y="152571"/>
                </a:cubicBezTo>
                <a:cubicBezTo>
                  <a:pt x="46237" y="144123"/>
                  <a:pt x="54457" y="135789"/>
                  <a:pt x="62448" y="127341"/>
                </a:cubicBezTo>
                <a:cubicBezTo>
                  <a:pt x="63292" y="126437"/>
                  <a:pt x="64072" y="126010"/>
                  <a:pt x="64889" y="126010"/>
                </a:cubicBezTo>
                <a:cubicBezTo>
                  <a:pt x="65620" y="126010"/>
                  <a:pt x="66380" y="126351"/>
                  <a:pt x="67243" y="126998"/>
                </a:cubicBezTo>
                <a:cubicBezTo>
                  <a:pt x="69640" y="128825"/>
                  <a:pt x="72266" y="130195"/>
                  <a:pt x="75120" y="131108"/>
                </a:cubicBezTo>
                <a:cubicBezTo>
                  <a:pt x="94496" y="137632"/>
                  <a:pt x="114702" y="141000"/>
                  <a:pt x="135030" y="141000"/>
                </a:cubicBezTo>
                <a:cubicBezTo>
                  <a:pt x="138537" y="141000"/>
                  <a:pt x="142048" y="140899"/>
                  <a:pt x="145559" y="140698"/>
                </a:cubicBezTo>
                <a:cubicBezTo>
                  <a:pt x="153322" y="139899"/>
                  <a:pt x="160857" y="137958"/>
                  <a:pt x="167820" y="134647"/>
                </a:cubicBezTo>
                <a:cubicBezTo>
                  <a:pt x="170560" y="133391"/>
                  <a:pt x="170218" y="132135"/>
                  <a:pt x="168391" y="130537"/>
                </a:cubicBezTo>
                <a:cubicBezTo>
                  <a:pt x="167592" y="129852"/>
                  <a:pt x="166679" y="129167"/>
                  <a:pt x="165766" y="128596"/>
                </a:cubicBezTo>
                <a:cubicBezTo>
                  <a:pt x="159258" y="124601"/>
                  <a:pt x="152637" y="120605"/>
                  <a:pt x="146244" y="116267"/>
                </a:cubicBezTo>
                <a:cubicBezTo>
                  <a:pt x="134503" y="108114"/>
                  <a:pt x="120588" y="103790"/>
                  <a:pt x="106372" y="103790"/>
                </a:cubicBezTo>
                <a:cubicBezTo>
                  <a:pt x="105660" y="103790"/>
                  <a:pt x="104946" y="103801"/>
                  <a:pt x="104232" y="103823"/>
                </a:cubicBezTo>
                <a:cubicBezTo>
                  <a:pt x="103657" y="103823"/>
                  <a:pt x="103031" y="103926"/>
                  <a:pt x="102440" y="103926"/>
                </a:cubicBezTo>
                <a:cubicBezTo>
                  <a:pt x="101504" y="103926"/>
                  <a:pt x="100656" y="103668"/>
                  <a:pt x="100236" y="102339"/>
                </a:cubicBezTo>
                <a:cubicBezTo>
                  <a:pt x="99551" y="100284"/>
                  <a:pt x="101378" y="99599"/>
                  <a:pt x="102862" y="98686"/>
                </a:cubicBezTo>
                <a:cubicBezTo>
                  <a:pt x="111196" y="93548"/>
                  <a:pt x="119758" y="88639"/>
                  <a:pt x="128434" y="83959"/>
                </a:cubicBezTo>
                <a:cubicBezTo>
                  <a:pt x="131305" y="82375"/>
                  <a:pt x="133339" y="81499"/>
                  <a:pt x="135094" y="81499"/>
                </a:cubicBezTo>
                <a:cubicBezTo>
                  <a:pt x="137387" y="81499"/>
                  <a:pt x="139205" y="82994"/>
                  <a:pt x="141791" y="86356"/>
                </a:cubicBezTo>
                <a:cubicBezTo>
                  <a:pt x="148527" y="95147"/>
                  <a:pt x="158117" y="101197"/>
                  <a:pt x="168962" y="103366"/>
                </a:cubicBezTo>
                <a:cubicBezTo>
                  <a:pt x="179537" y="105444"/>
                  <a:pt x="190112" y="107677"/>
                  <a:pt x="200880" y="107677"/>
                </a:cubicBezTo>
                <a:cubicBezTo>
                  <a:pt x="203132" y="107677"/>
                  <a:pt x="205393" y="107579"/>
                  <a:pt x="207663" y="107362"/>
                </a:cubicBezTo>
                <a:cubicBezTo>
                  <a:pt x="212116" y="106906"/>
                  <a:pt x="214970" y="104508"/>
                  <a:pt x="217139" y="100741"/>
                </a:cubicBezTo>
                <a:cubicBezTo>
                  <a:pt x="218395" y="98457"/>
                  <a:pt x="217824" y="97202"/>
                  <a:pt x="216226" y="95489"/>
                </a:cubicBezTo>
                <a:cubicBezTo>
                  <a:pt x="205038" y="84301"/>
                  <a:pt x="191795" y="78136"/>
                  <a:pt x="175812" y="78022"/>
                </a:cubicBezTo>
                <a:cubicBezTo>
                  <a:pt x="168277" y="77908"/>
                  <a:pt x="160857" y="77452"/>
                  <a:pt x="153322" y="77223"/>
                </a:cubicBezTo>
                <a:cubicBezTo>
                  <a:pt x="152180" y="77109"/>
                  <a:pt x="150924" y="77223"/>
                  <a:pt x="150468" y="75739"/>
                </a:cubicBezTo>
                <a:cubicBezTo>
                  <a:pt x="150239" y="74369"/>
                  <a:pt x="151039" y="72999"/>
                  <a:pt x="152408" y="72657"/>
                </a:cubicBezTo>
                <a:lnTo>
                  <a:pt x="154349" y="71743"/>
                </a:lnTo>
                <a:cubicBezTo>
                  <a:pt x="163939" y="67291"/>
                  <a:pt x="173643" y="63067"/>
                  <a:pt x="183118" y="58501"/>
                </a:cubicBezTo>
                <a:cubicBezTo>
                  <a:pt x="184919" y="57600"/>
                  <a:pt x="186878" y="57141"/>
                  <a:pt x="188829" y="57141"/>
                </a:cubicBezTo>
                <a:cubicBezTo>
                  <a:pt x="190588" y="57141"/>
                  <a:pt x="192340" y="57514"/>
                  <a:pt x="193964" y="58272"/>
                </a:cubicBezTo>
                <a:cubicBezTo>
                  <a:pt x="202983" y="62040"/>
                  <a:pt x="212572" y="64323"/>
                  <a:pt x="222276" y="64894"/>
                </a:cubicBezTo>
                <a:cubicBezTo>
                  <a:pt x="225117" y="65105"/>
                  <a:pt x="227957" y="65209"/>
                  <a:pt x="230793" y="65209"/>
                </a:cubicBezTo>
                <a:cubicBezTo>
                  <a:pt x="247899" y="65209"/>
                  <a:pt x="264814" y="61393"/>
                  <a:pt x="280385" y="54048"/>
                </a:cubicBezTo>
                <a:cubicBezTo>
                  <a:pt x="281184" y="53706"/>
                  <a:pt x="282212" y="53477"/>
                  <a:pt x="282212" y="52107"/>
                </a:cubicBezTo>
                <a:lnTo>
                  <a:pt x="281184" y="52107"/>
                </a:lnTo>
                <a:cubicBezTo>
                  <a:pt x="279988" y="52261"/>
                  <a:pt x="279104" y="52373"/>
                  <a:pt x="278466" y="52373"/>
                </a:cubicBezTo>
                <a:cubicBezTo>
                  <a:pt x="276728" y="52373"/>
                  <a:pt x="276802" y="51543"/>
                  <a:pt x="277303" y="48454"/>
                </a:cubicBezTo>
                <a:cubicBezTo>
                  <a:pt x="277531" y="47313"/>
                  <a:pt x="277189" y="46970"/>
                  <a:pt x="276275" y="46628"/>
                </a:cubicBezTo>
                <a:cubicBezTo>
                  <a:pt x="266627" y="42961"/>
                  <a:pt x="256978" y="39784"/>
                  <a:pt x="246709" y="39784"/>
                </a:cubicBezTo>
                <a:cubicBezTo>
                  <a:pt x="244828" y="39784"/>
                  <a:pt x="242926" y="39891"/>
                  <a:pt x="240999" y="40120"/>
                </a:cubicBezTo>
                <a:cubicBezTo>
                  <a:pt x="228555" y="41719"/>
                  <a:pt x="216454" y="44687"/>
                  <a:pt x="204695" y="49025"/>
                </a:cubicBezTo>
                <a:cubicBezTo>
                  <a:pt x="204020" y="49270"/>
                  <a:pt x="203312" y="49615"/>
                  <a:pt x="202642" y="49615"/>
                </a:cubicBezTo>
                <a:cubicBezTo>
                  <a:pt x="202065" y="49615"/>
                  <a:pt x="201517" y="49360"/>
                  <a:pt x="201042" y="48568"/>
                </a:cubicBezTo>
                <a:cubicBezTo>
                  <a:pt x="200014" y="47084"/>
                  <a:pt x="200814" y="45828"/>
                  <a:pt x="201727" y="44687"/>
                </a:cubicBezTo>
                <a:cubicBezTo>
                  <a:pt x="202184" y="44230"/>
                  <a:pt x="202640" y="43659"/>
                  <a:pt x="203211" y="43203"/>
                </a:cubicBezTo>
                <a:cubicBezTo>
                  <a:pt x="208919" y="37837"/>
                  <a:pt x="213372" y="31101"/>
                  <a:pt x="215769" y="23681"/>
                </a:cubicBezTo>
                <a:cubicBezTo>
                  <a:pt x="217824" y="17744"/>
                  <a:pt x="218966" y="11694"/>
                  <a:pt x="219308" y="5529"/>
                </a:cubicBezTo>
                <a:cubicBezTo>
                  <a:pt x="219650" y="3474"/>
                  <a:pt x="218623" y="1419"/>
                  <a:pt x="216796" y="392"/>
                </a:cubicBezTo>
                <a:cubicBezTo>
                  <a:pt x="216270" y="128"/>
                  <a:pt x="215693" y="0"/>
                  <a:pt x="21511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Google Shape;453;p17"/>
          <p:cNvSpPr/>
          <p:nvPr/>
        </p:nvSpPr>
        <p:spPr>
          <a:xfrm flipH="1" rot="6482809">
            <a:off x="-110386" y="4274797"/>
            <a:ext cx="1284463" cy="916805"/>
          </a:xfrm>
          <a:custGeom>
            <a:rect b="b" l="l" r="r" t="t"/>
            <a:pathLst>
              <a:path extrusionOk="0" h="201433" w="282212">
                <a:moveTo>
                  <a:pt x="206851" y="13612"/>
                </a:moveTo>
                <a:cubicBezTo>
                  <a:pt x="207225" y="13612"/>
                  <a:pt x="207642" y="13750"/>
                  <a:pt x="208120" y="14091"/>
                </a:cubicBezTo>
                <a:cubicBezTo>
                  <a:pt x="209604" y="15233"/>
                  <a:pt x="209033" y="16603"/>
                  <a:pt x="208234" y="17859"/>
                </a:cubicBezTo>
                <a:cubicBezTo>
                  <a:pt x="203896" y="24594"/>
                  <a:pt x="199444" y="31330"/>
                  <a:pt x="195105" y="38065"/>
                </a:cubicBezTo>
                <a:cubicBezTo>
                  <a:pt x="194631" y="38824"/>
                  <a:pt x="194078" y="39662"/>
                  <a:pt x="193119" y="39662"/>
                </a:cubicBezTo>
                <a:cubicBezTo>
                  <a:pt x="192924" y="39662"/>
                  <a:pt x="192712" y="39627"/>
                  <a:pt x="192480" y="39549"/>
                </a:cubicBezTo>
                <a:cubicBezTo>
                  <a:pt x="191110" y="39093"/>
                  <a:pt x="190881" y="37951"/>
                  <a:pt x="190881" y="36695"/>
                </a:cubicBezTo>
                <a:cubicBezTo>
                  <a:pt x="191110" y="33956"/>
                  <a:pt x="191909" y="31330"/>
                  <a:pt x="193279" y="28932"/>
                </a:cubicBezTo>
                <a:cubicBezTo>
                  <a:pt x="196247" y="23681"/>
                  <a:pt x="200129" y="19000"/>
                  <a:pt x="204695" y="15004"/>
                </a:cubicBezTo>
                <a:cubicBezTo>
                  <a:pt x="205335" y="14364"/>
                  <a:pt x="205975" y="13612"/>
                  <a:pt x="206851" y="13612"/>
                </a:cubicBezTo>
                <a:close/>
                <a:moveTo>
                  <a:pt x="249961" y="43745"/>
                </a:moveTo>
                <a:cubicBezTo>
                  <a:pt x="252339" y="43745"/>
                  <a:pt x="254718" y="43983"/>
                  <a:pt x="257096" y="44458"/>
                </a:cubicBezTo>
                <a:cubicBezTo>
                  <a:pt x="258580" y="44801"/>
                  <a:pt x="260064" y="44915"/>
                  <a:pt x="259950" y="46742"/>
                </a:cubicBezTo>
                <a:cubicBezTo>
                  <a:pt x="259836" y="48683"/>
                  <a:pt x="258352" y="48797"/>
                  <a:pt x="256868" y="49025"/>
                </a:cubicBezTo>
                <a:cubicBezTo>
                  <a:pt x="245565" y="50623"/>
                  <a:pt x="234378" y="52222"/>
                  <a:pt x="223075" y="53820"/>
                </a:cubicBezTo>
                <a:cubicBezTo>
                  <a:pt x="219080" y="54391"/>
                  <a:pt x="215084" y="54847"/>
                  <a:pt x="211202" y="55418"/>
                </a:cubicBezTo>
                <a:cubicBezTo>
                  <a:pt x="210589" y="55506"/>
                  <a:pt x="209959" y="55627"/>
                  <a:pt x="209383" y="55627"/>
                </a:cubicBezTo>
                <a:cubicBezTo>
                  <a:pt x="208458" y="55627"/>
                  <a:pt x="207673" y="55314"/>
                  <a:pt x="207321" y="54048"/>
                </a:cubicBezTo>
                <a:cubicBezTo>
                  <a:pt x="206864" y="51993"/>
                  <a:pt x="208577" y="51537"/>
                  <a:pt x="210061" y="50852"/>
                </a:cubicBezTo>
                <a:cubicBezTo>
                  <a:pt x="216911" y="47769"/>
                  <a:pt x="224217" y="46399"/>
                  <a:pt x="231638" y="45372"/>
                </a:cubicBezTo>
                <a:cubicBezTo>
                  <a:pt x="237232" y="44344"/>
                  <a:pt x="242826" y="43774"/>
                  <a:pt x="248534" y="43774"/>
                </a:cubicBezTo>
                <a:cubicBezTo>
                  <a:pt x="249009" y="43754"/>
                  <a:pt x="249485" y="43745"/>
                  <a:pt x="249961" y="43745"/>
                </a:cubicBezTo>
                <a:close/>
                <a:moveTo>
                  <a:pt x="271307" y="49451"/>
                </a:moveTo>
                <a:cubicBezTo>
                  <a:pt x="272263" y="49451"/>
                  <a:pt x="273094" y="49802"/>
                  <a:pt x="273307" y="51080"/>
                </a:cubicBezTo>
                <a:cubicBezTo>
                  <a:pt x="273764" y="53135"/>
                  <a:pt x="272051" y="53592"/>
                  <a:pt x="270567" y="54162"/>
                </a:cubicBezTo>
                <a:cubicBezTo>
                  <a:pt x="258283" y="58964"/>
                  <a:pt x="245124" y="61472"/>
                  <a:pt x="231946" y="61472"/>
                </a:cubicBezTo>
                <a:cubicBezTo>
                  <a:pt x="231653" y="61472"/>
                  <a:pt x="231360" y="61471"/>
                  <a:pt x="231067" y="61469"/>
                </a:cubicBezTo>
                <a:cubicBezTo>
                  <a:pt x="228213" y="61583"/>
                  <a:pt x="225359" y="61583"/>
                  <a:pt x="222505" y="61583"/>
                </a:cubicBezTo>
                <a:cubicBezTo>
                  <a:pt x="222442" y="61587"/>
                  <a:pt x="222380" y="61590"/>
                  <a:pt x="222318" y="61590"/>
                </a:cubicBezTo>
                <a:cubicBezTo>
                  <a:pt x="220801" y="61590"/>
                  <a:pt x="219541" y="60265"/>
                  <a:pt x="219650" y="58729"/>
                </a:cubicBezTo>
                <a:cubicBezTo>
                  <a:pt x="219536" y="56674"/>
                  <a:pt x="220564" y="56103"/>
                  <a:pt x="222390" y="55875"/>
                </a:cubicBezTo>
                <a:cubicBezTo>
                  <a:pt x="238145" y="53820"/>
                  <a:pt x="253899" y="51651"/>
                  <a:pt x="269540" y="49710"/>
                </a:cubicBezTo>
                <a:cubicBezTo>
                  <a:pt x="270101" y="49581"/>
                  <a:pt x="270727" y="49451"/>
                  <a:pt x="271307" y="49451"/>
                </a:cubicBezTo>
                <a:close/>
                <a:moveTo>
                  <a:pt x="140171" y="26412"/>
                </a:moveTo>
                <a:cubicBezTo>
                  <a:pt x="140465" y="26412"/>
                  <a:pt x="140776" y="26484"/>
                  <a:pt x="141106" y="26649"/>
                </a:cubicBezTo>
                <a:cubicBezTo>
                  <a:pt x="142590" y="27448"/>
                  <a:pt x="142362" y="28932"/>
                  <a:pt x="142020" y="30188"/>
                </a:cubicBezTo>
                <a:cubicBezTo>
                  <a:pt x="138252" y="43203"/>
                  <a:pt x="134599" y="56331"/>
                  <a:pt x="130946" y="69460"/>
                </a:cubicBezTo>
                <a:cubicBezTo>
                  <a:pt x="130603" y="70602"/>
                  <a:pt x="130147" y="71972"/>
                  <a:pt x="128777" y="71972"/>
                </a:cubicBezTo>
                <a:cubicBezTo>
                  <a:pt x="128687" y="71978"/>
                  <a:pt x="128597" y="71981"/>
                  <a:pt x="128507" y="71981"/>
                </a:cubicBezTo>
                <a:cubicBezTo>
                  <a:pt x="127013" y="71981"/>
                  <a:pt x="125656" y="71095"/>
                  <a:pt x="125009" y="69803"/>
                </a:cubicBezTo>
                <a:cubicBezTo>
                  <a:pt x="124096" y="67405"/>
                  <a:pt x="123639" y="64894"/>
                  <a:pt x="123754" y="62382"/>
                </a:cubicBezTo>
                <a:cubicBezTo>
                  <a:pt x="125238" y="49596"/>
                  <a:pt x="128891" y="37723"/>
                  <a:pt x="137796" y="27905"/>
                </a:cubicBezTo>
                <a:cubicBezTo>
                  <a:pt x="138489" y="27125"/>
                  <a:pt x="139247" y="26412"/>
                  <a:pt x="140171" y="26412"/>
                </a:cubicBezTo>
                <a:close/>
                <a:moveTo>
                  <a:pt x="166907" y="81527"/>
                </a:moveTo>
                <a:cubicBezTo>
                  <a:pt x="167416" y="81527"/>
                  <a:pt x="167948" y="81573"/>
                  <a:pt x="168450" y="81573"/>
                </a:cubicBezTo>
                <a:cubicBezTo>
                  <a:pt x="168585" y="81573"/>
                  <a:pt x="168718" y="81570"/>
                  <a:pt x="168848" y="81561"/>
                </a:cubicBezTo>
                <a:lnTo>
                  <a:pt x="169305" y="81561"/>
                </a:lnTo>
                <a:cubicBezTo>
                  <a:pt x="182548" y="82361"/>
                  <a:pt x="194649" y="83730"/>
                  <a:pt x="205266" y="90923"/>
                </a:cubicBezTo>
                <a:cubicBezTo>
                  <a:pt x="206522" y="91722"/>
                  <a:pt x="208805" y="92179"/>
                  <a:pt x="207778" y="94462"/>
                </a:cubicBezTo>
                <a:cubicBezTo>
                  <a:pt x="207331" y="95579"/>
                  <a:pt x="206610" y="95904"/>
                  <a:pt x="205791" y="95904"/>
                </a:cubicBezTo>
                <a:cubicBezTo>
                  <a:pt x="204935" y="95904"/>
                  <a:pt x="203971" y="95550"/>
                  <a:pt x="203097" y="95375"/>
                </a:cubicBezTo>
                <a:cubicBezTo>
                  <a:pt x="191452" y="92293"/>
                  <a:pt x="179693" y="89324"/>
                  <a:pt x="168049" y="86242"/>
                </a:cubicBezTo>
                <a:cubicBezTo>
                  <a:pt x="166451" y="85785"/>
                  <a:pt x="163939" y="86014"/>
                  <a:pt x="164396" y="83388"/>
                </a:cubicBezTo>
                <a:cubicBezTo>
                  <a:pt x="164689" y="81772"/>
                  <a:pt x="165739" y="81527"/>
                  <a:pt x="166907" y="81527"/>
                </a:cubicBezTo>
                <a:close/>
                <a:moveTo>
                  <a:pt x="81525" y="65788"/>
                </a:moveTo>
                <a:cubicBezTo>
                  <a:pt x="83467" y="65788"/>
                  <a:pt x="83587" y="67594"/>
                  <a:pt x="83911" y="68889"/>
                </a:cubicBezTo>
                <a:cubicBezTo>
                  <a:pt x="84710" y="72086"/>
                  <a:pt x="85166" y="75282"/>
                  <a:pt x="85052" y="78593"/>
                </a:cubicBezTo>
                <a:cubicBezTo>
                  <a:pt x="85509" y="84301"/>
                  <a:pt x="84139" y="89553"/>
                  <a:pt x="82541" y="94690"/>
                </a:cubicBezTo>
                <a:cubicBezTo>
                  <a:pt x="81954" y="96786"/>
                  <a:pt x="80752" y="97404"/>
                  <a:pt x="79296" y="97404"/>
                </a:cubicBezTo>
                <a:cubicBezTo>
                  <a:pt x="78769" y="97404"/>
                  <a:pt x="78208" y="97323"/>
                  <a:pt x="77632" y="97202"/>
                </a:cubicBezTo>
                <a:cubicBezTo>
                  <a:pt x="75120" y="96745"/>
                  <a:pt x="75805" y="94804"/>
                  <a:pt x="75919" y="93206"/>
                </a:cubicBezTo>
                <a:cubicBezTo>
                  <a:pt x="77061" y="85100"/>
                  <a:pt x="78088" y="76995"/>
                  <a:pt x="79116" y="68889"/>
                </a:cubicBezTo>
                <a:cubicBezTo>
                  <a:pt x="79344" y="67519"/>
                  <a:pt x="79230" y="65921"/>
                  <a:pt x="81171" y="65807"/>
                </a:cubicBezTo>
                <a:cubicBezTo>
                  <a:pt x="81295" y="65794"/>
                  <a:pt x="81413" y="65788"/>
                  <a:pt x="81525" y="65788"/>
                </a:cubicBezTo>
                <a:close/>
                <a:moveTo>
                  <a:pt x="147496" y="82068"/>
                </a:moveTo>
                <a:cubicBezTo>
                  <a:pt x="147945" y="82068"/>
                  <a:pt x="148398" y="82232"/>
                  <a:pt x="148755" y="82589"/>
                </a:cubicBezTo>
                <a:cubicBezTo>
                  <a:pt x="157203" y="88639"/>
                  <a:pt x="167364" y="89439"/>
                  <a:pt x="177068" y="91379"/>
                </a:cubicBezTo>
                <a:cubicBezTo>
                  <a:pt x="184260" y="92749"/>
                  <a:pt x="191224" y="95261"/>
                  <a:pt x="198302" y="97088"/>
                </a:cubicBezTo>
                <a:cubicBezTo>
                  <a:pt x="200243" y="97544"/>
                  <a:pt x="200699" y="98686"/>
                  <a:pt x="200357" y="100512"/>
                </a:cubicBezTo>
                <a:cubicBezTo>
                  <a:pt x="200041" y="102195"/>
                  <a:pt x="199338" y="103393"/>
                  <a:pt x="197534" y="103393"/>
                </a:cubicBezTo>
                <a:cubicBezTo>
                  <a:pt x="197380" y="103393"/>
                  <a:pt x="197217" y="103384"/>
                  <a:pt x="197046" y="103366"/>
                </a:cubicBezTo>
                <a:cubicBezTo>
                  <a:pt x="195790" y="103138"/>
                  <a:pt x="194535" y="103024"/>
                  <a:pt x="193165" y="102910"/>
                </a:cubicBezTo>
                <a:lnTo>
                  <a:pt x="193165" y="103024"/>
                </a:lnTo>
                <a:cubicBezTo>
                  <a:pt x="181520" y="102111"/>
                  <a:pt x="169761" y="101197"/>
                  <a:pt x="158802" y="96403"/>
                </a:cubicBezTo>
                <a:cubicBezTo>
                  <a:pt x="154692" y="94576"/>
                  <a:pt x="150696" y="92293"/>
                  <a:pt x="147043" y="89781"/>
                </a:cubicBezTo>
                <a:cubicBezTo>
                  <a:pt x="144417" y="87954"/>
                  <a:pt x="144645" y="86014"/>
                  <a:pt x="145673" y="83616"/>
                </a:cubicBezTo>
                <a:cubicBezTo>
                  <a:pt x="145822" y="82648"/>
                  <a:pt x="146652" y="82068"/>
                  <a:pt x="147496" y="82068"/>
                </a:cubicBezTo>
                <a:close/>
                <a:moveTo>
                  <a:pt x="101663" y="106408"/>
                </a:moveTo>
                <a:cubicBezTo>
                  <a:pt x="116106" y="106408"/>
                  <a:pt x="130324" y="110314"/>
                  <a:pt x="142819" y="117751"/>
                </a:cubicBezTo>
                <a:cubicBezTo>
                  <a:pt x="148413" y="121176"/>
                  <a:pt x="153893" y="124715"/>
                  <a:pt x="159372" y="128254"/>
                </a:cubicBezTo>
                <a:cubicBezTo>
                  <a:pt x="162341" y="130195"/>
                  <a:pt x="162341" y="131565"/>
                  <a:pt x="159258" y="133391"/>
                </a:cubicBezTo>
                <a:cubicBezTo>
                  <a:pt x="153093" y="137044"/>
                  <a:pt x="146358" y="138072"/>
                  <a:pt x="139394" y="138072"/>
                </a:cubicBezTo>
                <a:lnTo>
                  <a:pt x="133001" y="138072"/>
                </a:lnTo>
                <a:cubicBezTo>
                  <a:pt x="132138" y="138091"/>
                  <a:pt x="131276" y="138100"/>
                  <a:pt x="130415" y="138100"/>
                </a:cubicBezTo>
                <a:cubicBezTo>
                  <a:pt x="120907" y="138100"/>
                  <a:pt x="111503" y="136941"/>
                  <a:pt x="102291" y="134533"/>
                </a:cubicBezTo>
                <a:cubicBezTo>
                  <a:pt x="93044" y="132021"/>
                  <a:pt x="83568" y="130309"/>
                  <a:pt x="74093" y="128482"/>
                </a:cubicBezTo>
                <a:cubicBezTo>
                  <a:pt x="72380" y="128254"/>
                  <a:pt x="70097" y="128482"/>
                  <a:pt x="69869" y="125400"/>
                </a:cubicBezTo>
                <a:cubicBezTo>
                  <a:pt x="69640" y="122317"/>
                  <a:pt x="71809" y="121861"/>
                  <a:pt x="73864" y="121290"/>
                </a:cubicBezTo>
                <a:cubicBezTo>
                  <a:pt x="76397" y="120645"/>
                  <a:pt x="78967" y="120428"/>
                  <a:pt x="81545" y="120428"/>
                </a:cubicBezTo>
                <a:cubicBezTo>
                  <a:pt x="85356" y="120428"/>
                  <a:pt x="89184" y="120903"/>
                  <a:pt x="92930" y="121176"/>
                </a:cubicBezTo>
                <a:cubicBezTo>
                  <a:pt x="108227" y="122203"/>
                  <a:pt x="123297" y="125057"/>
                  <a:pt x="138024" y="129624"/>
                </a:cubicBezTo>
                <a:cubicBezTo>
                  <a:pt x="140650" y="130309"/>
                  <a:pt x="143504" y="130994"/>
                  <a:pt x="146244" y="131451"/>
                </a:cubicBezTo>
                <a:cubicBezTo>
                  <a:pt x="146796" y="131573"/>
                  <a:pt x="147479" y="131926"/>
                  <a:pt x="148047" y="131926"/>
                </a:cubicBezTo>
                <a:cubicBezTo>
                  <a:pt x="148536" y="131926"/>
                  <a:pt x="148939" y="131664"/>
                  <a:pt x="149098" y="130766"/>
                </a:cubicBezTo>
                <a:cubicBezTo>
                  <a:pt x="149440" y="129396"/>
                  <a:pt x="148299" y="128596"/>
                  <a:pt x="147043" y="128254"/>
                </a:cubicBezTo>
                <a:cubicBezTo>
                  <a:pt x="142590" y="126998"/>
                  <a:pt x="138252" y="125628"/>
                  <a:pt x="133800" y="124372"/>
                </a:cubicBezTo>
                <a:cubicBezTo>
                  <a:pt x="119986" y="120377"/>
                  <a:pt x="105830" y="119121"/>
                  <a:pt x="91560" y="117979"/>
                </a:cubicBezTo>
                <a:cubicBezTo>
                  <a:pt x="88934" y="117751"/>
                  <a:pt x="86080" y="117523"/>
                  <a:pt x="83454" y="117294"/>
                </a:cubicBezTo>
                <a:cubicBezTo>
                  <a:pt x="80828" y="117066"/>
                  <a:pt x="80257" y="115810"/>
                  <a:pt x="81627" y="113527"/>
                </a:cubicBezTo>
                <a:cubicBezTo>
                  <a:pt x="84710" y="108390"/>
                  <a:pt x="89733" y="107134"/>
                  <a:pt x="95099" y="106677"/>
                </a:cubicBezTo>
                <a:cubicBezTo>
                  <a:pt x="97288" y="106497"/>
                  <a:pt x="99478" y="106408"/>
                  <a:pt x="101663" y="106408"/>
                </a:cubicBezTo>
                <a:close/>
                <a:moveTo>
                  <a:pt x="23840" y="86464"/>
                </a:moveTo>
                <a:cubicBezTo>
                  <a:pt x="25477" y="86464"/>
                  <a:pt x="25696" y="87780"/>
                  <a:pt x="25916" y="89096"/>
                </a:cubicBezTo>
                <a:cubicBezTo>
                  <a:pt x="29227" y="111130"/>
                  <a:pt x="30711" y="133049"/>
                  <a:pt x="24203" y="154740"/>
                </a:cubicBezTo>
                <a:cubicBezTo>
                  <a:pt x="24089" y="154968"/>
                  <a:pt x="23975" y="155196"/>
                  <a:pt x="23975" y="155425"/>
                </a:cubicBezTo>
                <a:cubicBezTo>
                  <a:pt x="23561" y="156667"/>
                  <a:pt x="23241" y="158097"/>
                  <a:pt x="21737" y="158097"/>
                </a:cubicBezTo>
                <a:cubicBezTo>
                  <a:pt x="21583" y="158097"/>
                  <a:pt x="21416" y="158082"/>
                  <a:pt x="21235" y="158050"/>
                </a:cubicBezTo>
                <a:cubicBezTo>
                  <a:pt x="19637" y="157708"/>
                  <a:pt x="19294" y="156338"/>
                  <a:pt x="19294" y="154968"/>
                </a:cubicBezTo>
                <a:cubicBezTo>
                  <a:pt x="19066" y="148575"/>
                  <a:pt x="18724" y="142182"/>
                  <a:pt x="18381" y="135789"/>
                </a:cubicBezTo>
                <a:cubicBezTo>
                  <a:pt x="18267" y="120263"/>
                  <a:pt x="19294" y="104851"/>
                  <a:pt x="21464" y="89553"/>
                </a:cubicBezTo>
                <a:cubicBezTo>
                  <a:pt x="21692" y="88183"/>
                  <a:pt x="21920" y="86585"/>
                  <a:pt x="23633" y="86470"/>
                </a:cubicBezTo>
                <a:cubicBezTo>
                  <a:pt x="23704" y="86466"/>
                  <a:pt x="23773" y="86464"/>
                  <a:pt x="23840" y="86464"/>
                </a:cubicBezTo>
                <a:close/>
                <a:moveTo>
                  <a:pt x="16283" y="75825"/>
                </a:moveTo>
                <a:cubicBezTo>
                  <a:pt x="16536" y="75825"/>
                  <a:pt x="16815" y="75870"/>
                  <a:pt x="17125" y="75967"/>
                </a:cubicBezTo>
                <a:cubicBezTo>
                  <a:pt x="19066" y="76652"/>
                  <a:pt x="18609" y="78479"/>
                  <a:pt x="18381" y="79963"/>
                </a:cubicBezTo>
                <a:cubicBezTo>
                  <a:pt x="17239" y="88525"/>
                  <a:pt x="16326" y="97088"/>
                  <a:pt x="15527" y="105764"/>
                </a:cubicBezTo>
                <a:cubicBezTo>
                  <a:pt x="13929" y="122660"/>
                  <a:pt x="14385" y="139670"/>
                  <a:pt x="16669" y="156566"/>
                </a:cubicBezTo>
                <a:cubicBezTo>
                  <a:pt x="16897" y="158279"/>
                  <a:pt x="17354" y="159877"/>
                  <a:pt x="15185" y="160676"/>
                </a:cubicBezTo>
                <a:cubicBezTo>
                  <a:pt x="14771" y="160800"/>
                  <a:pt x="14402" y="160857"/>
                  <a:pt x="14069" y="160857"/>
                </a:cubicBezTo>
                <a:cubicBezTo>
                  <a:pt x="12566" y="160857"/>
                  <a:pt x="11802" y="159701"/>
                  <a:pt x="10961" y="158393"/>
                </a:cubicBezTo>
                <a:cubicBezTo>
                  <a:pt x="6166" y="150744"/>
                  <a:pt x="5481" y="142068"/>
                  <a:pt x="4910" y="133391"/>
                </a:cubicBezTo>
                <a:cubicBezTo>
                  <a:pt x="4910" y="131907"/>
                  <a:pt x="4910" y="130423"/>
                  <a:pt x="4910" y="128825"/>
                </a:cubicBezTo>
                <a:cubicBezTo>
                  <a:pt x="4339" y="113527"/>
                  <a:pt x="7193" y="98800"/>
                  <a:pt x="11760" y="84301"/>
                </a:cubicBezTo>
                <a:cubicBezTo>
                  <a:pt x="12216" y="82475"/>
                  <a:pt x="12901" y="80534"/>
                  <a:pt x="13700" y="78593"/>
                </a:cubicBezTo>
                <a:cubicBezTo>
                  <a:pt x="14190" y="77419"/>
                  <a:pt x="14763" y="75825"/>
                  <a:pt x="16283" y="75825"/>
                </a:cubicBezTo>
                <a:close/>
                <a:moveTo>
                  <a:pt x="70439" y="155653"/>
                </a:moveTo>
                <a:cubicBezTo>
                  <a:pt x="80828" y="156110"/>
                  <a:pt x="91103" y="158050"/>
                  <a:pt x="101035" y="161361"/>
                </a:cubicBezTo>
                <a:cubicBezTo>
                  <a:pt x="109483" y="164101"/>
                  <a:pt x="118160" y="166042"/>
                  <a:pt x="126722" y="168211"/>
                </a:cubicBezTo>
                <a:cubicBezTo>
                  <a:pt x="128891" y="168553"/>
                  <a:pt x="130832" y="169467"/>
                  <a:pt x="132658" y="170723"/>
                </a:cubicBezTo>
                <a:cubicBezTo>
                  <a:pt x="133686" y="171522"/>
                  <a:pt x="135170" y="172435"/>
                  <a:pt x="134371" y="174147"/>
                </a:cubicBezTo>
                <a:cubicBezTo>
                  <a:pt x="133936" y="175090"/>
                  <a:pt x="133179" y="175342"/>
                  <a:pt x="132363" y="175342"/>
                </a:cubicBezTo>
                <a:cubicBezTo>
                  <a:pt x="131893" y="175342"/>
                  <a:pt x="131404" y="175258"/>
                  <a:pt x="130946" y="175175"/>
                </a:cubicBezTo>
                <a:cubicBezTo>
                  <a:pt x="124324" y="174376"/>
                  <a:pt x="117703" y="173577"/>
                  <a:pt x="111081" y="172663"/>
                </a:cubicBezTo>
                <a:cubicBezTo>
                  <a:pt x="89276" y="169581"/>
                  <a:pt x="67243" y="167983"/>
                  <a:pt x="45209" y="167868"/>
                </a:cubicBezTo>
                <a:cubicBezTo>
                  <a:pt x="42355" y="167868"/>
                  <a:pt x="39501" y="167754"/>
                  <a:pt x="36647" y="167754"/>
                </a:cubicBezTo>
                <a:cubicBezTo>
                  <a:pt x="36433" y="167740"/>
                  <a:pt x="36216" y="167736"/>
                  <a:pt x="35998" y="167736"/>
                </a:cubicBezTo>
                <a:cubicBezTo>
                  <a:pt x="35780" y="167736"/>
                  <a:pt x="35562" y="167740"/>
                  <a:pt x="35347" y="167740"/>
                </a:cubicBezTo>
                <a:cubicBezTo>
                  <a:pt x="34057" y="167740"/>
                  <a:pt x="32880" y="167612"/>
                  <a:pt x="32537" y="165814"/>
                </a:cubicBezTo>
                <a:cubicBezTo>
                  <a:pt x="32195" y="163759"/>
                  <a:pt x="34021" y="163416"/>
                  <a:pt x="35391" y="162845"/>
                </a:cubicBezTo>
                <a:cubicBezTo>
                  <a:pt x="45438" y="158050"/>
                  <a:pt x="56055" y="155653"/>
                  <a:pt x="70439" y="155653"/>
                </a:cubicBezTo>
                <a:close/>
                <a:moveTo>
                  <a:pt x="36693" y="171289"/>
                </a:moveTo>
                <a:cubicBezTo>
                  <a:pt x="37201" y="171289"/>
                  <a:pt x="37737" y="171368"/>
                  <a:pt x="38245" y="171407"/>
                </a:cubicBezTo>
                <a:cubicBezTo>
                  <a:pt x="54114" y="172092"/>
                  <a:pt x="69983" y="172777"/>
                  <a:pt x="85851" y="173577"/>
                </a:cubicBezTo>
                <a:cubicBezTo>
                  <a:pt x="90075" y="173805"/>
                  <a:pt x="94185" y="174033"/>
                  <a:pt x="98295" y="174262"/>
                </a:cubicBezTo>
                <a:cubicBezTo>
                  <a:pt x="98638" y="174262"/>
                  <a:pt x="99002" y="174240"/>
                  <a:pt x="99358" y="174240"/>
                </a:cubicBezTo>
                <a:cubicBezTo>
                  <a:pt x="100429" y="174240"/>
                  <a:pt x="101435" y="174433"/>
                  <a:pt x="101606" y="175974"/>
                </a:cubicBezTo>
                <a:cubicBezTo>
                  <a:pt x="101834" y="177801"/>
                  <a:pt x="100350" y="178371"/>
                  <a:pt x="99094" y="178942"/>
                </a:cubicBezTo>
                <a:cubicBezTo>
                  <a:pt x="92016" y="182139"/>
                  <a:pt x="84481" y="183052"/>
                  <a:pt x="76833" y="183509"/>
                </a:cubicBezTo>
                <a:cubicBezTo>
                  <a:pt x="76110" y="183547"/>
                  <a:pt x="75374" y="183559"/>
                  <a:pt x="74630" y="183559"/>
                </a:cubicBezTo>
                <a:cubicBezTo>
                  <a:pt x="73141" y="183559"/>
                  <a:pt x="71619" y="183509"/>
                  <a:pt x="70097" y="183509"/>
                </a:cubicBezTo>
                <a:cubicBezTo>
                  <a:pt x="60736" y="183509"/>
                  <a:pt x="51374" y="183052"/>
                  <a:pt x="42355" y="179970"/>
                </a:cubicBezTo>
                <a:cubicBezTo>
                  <a:pt x="40415" y="179285"/>
                  <a:pt x="38474" y="178371"/>
                  <a:pt x="36533" y="177344"/>
                </a:cubicBezTo>
                <a:cubicBezTo>
                  <a:pt x="34821" y="176659"/>
                  <a:pt x="33793" y="174832"/>
                  <a:pt x="34478" y="173006"/>
                </a:cubicBezTo>
                <a:cubicBezTo>
                  <a:pt x="34853" y="171581"/>
                  <a:pt x="35721" y="171289"/>
                  <a:pt x="36693" y="171289"/>
                </a:cubicBezTo>
                <a:close/>
                <a:moveTo>
                  <a:pt x="215117" y="0"/>
                </a:moveTo>
                <a:cubicBezTo>
                  <a:pt x="214195" y="0"/>
                  <a:pt x="213275" y="330"/>
                  <a:pt x="212572" y="962"/>
                </a:cubicBezTo>
                <a:cubicBezTo>
                  <a:pt x="200129" y="10666"/>
                  <a:pt x="189055" y="21398"/>
                  <a:pt x="184146" y="37038"/>
                </a:cubicBezTo>
                <a:cubicBezTo>
                  <a:pt x="182205" y="43203"/>
                  <a:pt x="180721" y="49482"/>
                  <a:pt x="179008" y="55761"/>
                </a:cubicBezTo>
                <a:cubicBezTo>
                  <a:pt x="178666" y="57473"/>
                  <a:pt x="177639" y="58843"/>
                  <a:pt x="176040" y="59642"/>
                </a:cubicBezTo>
                <a:cubicBezTo>
                  <a:pt x="162797" y="65693"/>
                  <a:pt x="149554" y="71743"/>
                  <a:pt x="136311" y="77794"/>
                </a:cubicBezTo>
                <a:cubicBezTo>
                  <a:pt x="135818" y="78041"/>
                  <a:pt x="135291" y="78254"/>
                  <a:pt x="134749" y="78254"/>
                </a:cubicBezTo>
                <a:cubicBezTo>
                  <a:pt x="134288" y="78254"/>
                  <a:pt x="133816" y="78100"/>
                  <a:pt x="133343" y="77680"/>
                </a:cubicBezTo>
                <a:cubicBezTo>
                  <a:pt x="132658" y="76881"/>
                  <a:pt x="132544" y="75625"/>
                  <a:pt x="133115" y="74712"/>
                </a:cubicBezTo>
                <a:cubicBezTo>
                  <a:pt x="133914" y="72200"/>
                  <a:pt x="135855" y="70259"/>
                  <a:pt x="137339" y="68204"/>
                </a:cubicBezTo>
                <a:cubicBezTo>
                  <a:pt x="142705" y="61355"/>
                  <a:pt x="147043" y="54048"/>
                  <a:pt x="147614" y="45143"/>
                </a:cubicBezTo>
                <a:cubicBezTo>
                  <a:pt x="148070" y="36581"/>
                  <a:pt x="148641" y="28019"/>
                  <a:pt x="148413" y="19457"/>
                </a:cubicBezTo>
                <a:cubicBezTo>
                  <a:pt x="148413" y="17973"/>
                  <a:pt x="148527" y="16374"/>
                  <a:pt x="146929" y="15804"/>
                </a:cubicBezTo>
                <a:cubicBezTo>
                  <a:pt x="146612" y="15690"/>
                  <a:pt x="146317" y="15640"/>
                  <a:pt x="146041" y="15640"/>
                </a:cubicBezTo>
                <a:cubicBezTo>
                  <a:pt x="144923" y="15640"/>
                  <a:pt x="144099" y="16464"/>
                  <a:pt x="143275" y="17288"/>
                </a:cubicBezTo>
                <a:cubicBezTo>
                  <a:pt x="138595" y="21968"/>
                  <a:pt x="134371" y="26992"/>
                  <a:pt x="130603" y="32243"/>
                </a:cubicBezTo>
                <a:cubicBezTo>
                  <a:pt x="120785" y="45714"/>
                  <a:pt x="117931" y="60555"/>
                  <a:pt x="122155" y="76767"/>
                </a:cubicBezTo>
                <a:cubicBezTo>
                  <a:pt x="122269" y="77566"/>
                  <a:pt x="122726" y="78365"/>
                  <a:pt x="123411" y="78821"/>
                </a:cubicBezTo>
                <a:cubicBezTo>
                  <a:pt x="126265" y="80762"/>
                  <a:pt x="125124" y="82132"/>
                  <a:pt x="122840" y="83502"/>
                </a:cubicBezTo>
                <a:lnTo>
                  <a:pt x="88135" y="103138"/>
                </a:lnTo>
                <a:cubicBezTo>
                  <a:pt x="87355" y="103564"/>
                  <a:pt x="86575" y="104077"/>
                  <a:pt x="85768" y="104077"/>
                </a:cubicBezTo>
                <a:cubicBezTo>
                  <a:pt x="85275" y="104077"/>
                  <a:pt x="84772" y="103886"/>
                  <a:pt x="84253" y="103366"/>
                </a:cubicBezTo>
                <a:cubicBezTo>
                  <a:pt x="82883" y="101997"/>
                  <a:pt x="83797" y="100741"/>
                  <a:pt x="84481" y="99485"/>
                </a:cubicBezTo>
                <a:cubicBezTo>
                  <a:pt x="87564" y="93663"/>
                  <a:pt x="90304" y="87840"/>
                  <a:pt x="90989" y="81105"/>
                </a:cubicBezTo>
                <a:cubicBezTo>
                  <a:pt x="91560" y="76196"/>
                  <a:pt x="90418" y="71515"/>
                  <a:pt x="89961" y="66720"/>
                </a:cubicBezTo>
                <a:cubicBezTo>
                  <a:pt x="88820" y="54391"/>
                  <a:pt x="88021" y="42061"/>
                  <a:pt x="85509" y="29960"/>
                </a:cubicBezTo>
                <a:cubicBezTo>
                  <a:pt x="85281" y="28818"/>
                  <a:pt x="85623" y="26992"/>
                  <a:pt x="84253" y="26649"/>
                </a:cubicBezTo>
                <a:cubicBezTo>
                  <a:pt x="84037" y="26616"/>
                  <a:pt x="83820" y="26599"/>
                  <a:pt x="83605" y="26599"/>
                </a:cubicBezTo>
                <a:cubicBezTo>
                  <a:pt x="82348" y="26599"/>
                  <a:pt x="81152" y="27158"/>
                  <a:pt x="80372" y="28133"/>
                </a:cubicBezTo>
                <a:cubicBezTo>
                  <a:pt x="79687" y="28818"/>
                  <a:pt x="79116" y="29617"/>
                  <a:pt x="78659" y="30416"/>
                </a:cubicBezTo>
                <a:cubicBezTo>
                  <a:pt x="74663" y="37609"/>
                  <a:pt x="70668" y="45029"/>
                  <a:pt x="66444" y="52107"/>
                </a:cubicBezTo>
                <a:cubicBezTo>
                  <a:pt x="61649" y="60555"/>
                  <a:pt x="58224" y="69803"/>
                  <a:pt x="56512" y="79278"/>
                </a:cubicBezTo>
                <a:cubicBezTo>
                  <a:pt x="54342" y="90923"/>
                  <a:pt x="58110" y="100627"/>
                  <a:pt x="63475" y="110901"/>
                </a:cubicBezTo>
                <a:cubicBezTo>
                  <a:pt x="63704" y="108618"/>
                  <a:pt x="63590" y="106221"/>
                  <a:pt x="63133" y="103937"/>
                </a:cubicBezTo>
                <a:cubicBezTo>
                  <a:pt x="61991" y="96745"/>
                  <a:pt x="60393" y="89667"/>
                  <a:pt x="61078" y="82361"/>
                </a:cubicBezTo>
                <a:cubicBezTo>
                  <a:pt x="61763" y="74826"/>
                  <a:pt x="63590" y="67405"/>
                  <a:pt x="66444" y="60327"/>
                </a:cubicBezTo>
                <a:cubicBezTo>
                  <a:pt x="69184" y="53477"/>
                  <a:pt x="73522" y="47541"/>
                  <a:pt x="76947" y="40805"/>
                </a:cubicBezTo>
                <a:cubicBezTo>
                  <a:pt x="77403" y="40120"/>
                  <a:pt x="77860" y="39435"/>
                  <a:pt x="78545" y="38865"/>
                </a:cubicBezTo>
                <a:cubicBezTo>
                  <a:pt x="79164" y="38431"/>
                  <a:pt x="79850" y="38233"/>
                  <a:pt x="80548" y="38233"/>
                </a:cubicBezTo>
                <a:cubicBezTo>
                  <a:pt x="81138" y="38233"/>
                  <a:pt x="81737" y="38375"/>
                  <a:pt x="82312" y="38636"/>
                </a:cubicBezTo>
                <a:cubicBezTo>
                  <a:pt x="83454" y="39093"/>
                  <a:pt x="83568" y="40234"/>
                  <a:pt x="83454" y="41376"/>
                </a:cubicBezTo>
                <a:cubicBezTo>
                  <a:pt x="83226" y="43431"/>
                  <a:pt x="83112" y="45600"/>
                  <a:pt x="82883" y="47769"/>
                </a:cubicBezTo>
                <a:cubicBezTo>
                  <a:pt x="82664" y="50476"/>
                  <a:pt x="82397" y="51589"/>
                  <a:pt x="81153" y="51589"/>
                </a:cubicBezTo>
                <a:cubicBezTo>
                  <a:pt x="80456" y="51589"/>
                  <a:pt x="79451" y="51239"/>
                  <a:pt x="77974" y="50623"/>
                </a:cubicBezTo>
                <a:cubicBezTo>
                  <a:pt x="77289" y="53249"/>
                  <a:pt x="76604" y="55875"/>
                  <a:pt x="76033" y="58615"/>
                </a:cubicBezTo>
                <a:cubicBezTo>
                  <a:pt x="72837" y="72771"/>
                  <a:pt x="68385" y="86813"/>
                  <a:pt x="70668" y="101654"/>
                </a:cubicBezTo>
                <a:cubicBezTo>
                  <a:pt x="71010" y="104051"/>
                  <a:pt x="71124" y="106449"/>
                  <a:pt x="71239" y="108846"/>
                </a:cubicBezTo>
                <a:cubicBezTo>
                  <a:pt x="71581" y="112385"/>
                  <a:pt x="70211" y="115810"/>
                  <a:pt x="67585" y="118093"/>
                </a:cubicBezTo>
                <a:cubicBezTo>
                  <a:pt x="58224" y="126770"/>
                  <a:pt x="48748" y="135560"/>
                  <a:pt x="40072" y="144922"/>
                </a:cubicBezTo>
                <a:cubicBezTo>
                  <a:pt x="38836" y="146253"/>
                  <a:pt x="37837" y="148931"/>
                  <a:pt x="35889" y="148931"/>
                </a:cubicBezTo>
                <a:cubicBezTo>
                  <a:pt x="35498" y="148931"/>
                  <a:pt x="35069" y="148823"/>
                  <a:pt x="34592" y="148575"/>
                </a:cubicBezTo>
                <a:cubicBezTo>
                  <a:pt x="31738" y="147205"/>
                  <a:pt x="32994" y="143894"/>
                  <a:pt x="33336" y="141497"/>
                </a:cubicBezTo>
                <a:cubicBezTo>
                  <a:pt x="34821" y="127569"/>
                  <a:pt x="34478" y="113641"/>
                  <a:pt x="32537" y="99942"/>
                </a:cubicBezTo>
                <a:cubicBezTo>
                  <a:pt x="30368" y="85443"/>
                  <a:pt x="25916" y="71515"/>
                  <a:pt x="25003" y="56674"/>
                </a:cubicBezTo>
                <a:cubicBezTo>
                  <a:pt x="20779" y="58044"/>
                  <a:pt x="17468" y="59870"/>
                  <a:pt x="16212" y="64437"/>
                </a:cubicBezTo>
                <a:cubicBezTo>
                  <a:pt x="14842" y="69460"/>
                  <a:pt x="12787" y="74255"/>
                  <a:pt x="10961" y="79164"/>
                </a:cubicBezTo>
                <a:cubicBezTo>
                  <a:pt x="4682" y="96060"/>
                  <a:pt x="1" y="113299"/>
                  <a:pt x="914" y="131565"/>
                </a:cubicBezTo>
                <a:cubicBezTo>
                  <a:pt x="1371" y="139670"/>
                  <a:pt x="1713" y="147776"/>
                  <a:pt x="5252" y="155196"/>
                </a:cubicBezTo>
                <a:cubicBezTo>
                  <a:pt x="7878" y="160790"/>
                  <a:pt x="9933" y="166841"/>
                  <a:pt x="15984" y="170152"/>
                </a:cubicBezTo>
                <a:cubicBezTo>
                  <a:pt x="17468" y="170837"/>
                  <a:pt x="17810" y="172892"/>
                  <a:pt x="16783" y="174147"/>
                </a:cubicBezTo>
                <a:cubicBezTo>
                  <a:pt x="15870" y="175517"/>
                  <a:pt x="15527" y="177230"/>
                  <a:pt x="15755" y="178828"/>
                </a:cubicBezTo>
                <a:cubicBezTo>
                  <a:pt x="15870" y="183509"/>
                  <a:pt x="15185" y="188075"/>
                  <a:pt x="13929" y="192528"/>
                </a:cubicBezTo>
                <a:cubicBezTo>
                  <a:pt x="13130" y="195496"/>
                  <a:pt x="11531" y="198236"/>
                  <a:pt x="11531" y="201432"/>
                </a:cubicBezTo>
                <a:lnTo>
                  <a:pt x="12901" y="201432"/>
                </a:lnTo>
                <a:cubicBezTo>
                  <a:pt x="17239" y="193669"/>
                  <a:pt x="22491" y="186477"/>
                  <a:pt x="27172" y="178942"/>
                </a:cubicBezTo>
                <a:cubicBezTo>
                  <a:pt x="28208" y="177353"/>
                  <a:pt x="29203" y="176558"/>
                  <a:pt x="30459" y="176558"/>
                </a:cubicBezTo>
                <a:cubicBezTo>
                  <a:pt x="31279" y="176558"/>
                  <a:pt x="32210" y="176896"/>
                  <a:pt x="33336" y="177572"/>
                </a:cubicBezTo>
                <a:cubicBezTo>
                  <a:pt x="44234" y="183800"/>
                  <a:pt x="55720" y="186501"/>
                  <a:pt x="67852" y="186501"/>
                </a:cubicBezTo>
                <a:cubicBezTo>
                  <a:pt x="70844" y="186501"/>
                  <a:pt x="73875" y="186336"/>
                  <a:pt x="76947" y="186020"/>
                </a:cubicBezTo>
                <a:cubicBezTo>
                  <a:pt x="97268" y="183851"/>
                  <a:pt x="117475" y="180997"/>
                  <a:pt x="137910" y="179856"/>
                </a:cubicBezTo>
                <a:cubicBezTo>
                  <a:pt x="140079" y="179856"/>
                  <a:pt x="142134" y="179285"/>
                  <a:pt x="144075" y="178371"/>
                </a:cubicBezTo>
                <a:cubicBezTo>
                  <a:pt x="145445" y="177686"/>
                  <a:pt x="146130" y="177001"/>
                  <a:pt x="144645" y="175517"/>
                </a:cubicBezTo>
                <a:cubicBezTo>
                  <a:pt x="142248" y="173120"/>
                  <a:pt x="139508" y="171065"/>
                  <a:pt x="136311" y="169695"/>
                </a:cubicBezTo>
                <a:cubicBezTo>
                  <a:pt x="122269" y="164101"/>
                  <a:pt x="107314" y="161475"/>
                  <a:pt x="92930" y="157023"/>
                </a:cubicBezTo>
                <a:cubicBezTo>
                  <a:pt x="86080" y="155082"/>
                  <a:pt x="79002" y="153941"/>
                  <a:pt x="71924" y="153712"/>
                </a:cubicBezTo>
                <a:cubicBezTo>
                  <a:pt x="70686" y="153644"/>
                  <a:pt x="69452" y="153612"/>
                  <a:pt x="68221" y="153612"/>
                </a:cubicBezTo>
                <a:cubicBezTo>
                  <a:pt x="59116" y="153612"/>
                  <a:pt x="50178" y="155381"/>
                  <a:pt x="41328" y="157594"/>
                </a:cubicBezTo>
                <a:cubicBezTo>
                  <a:pt x="40874" y="157788"/>
                  <a:pt x="40403" y="157881"/>
                  <a:pt x="39941" y="157881"/>
                </a:cubicBezTo>
                <a:cubicBezTo>
                  <a:pt x="38776" y="157881"/>
                  <a:pt x="37676" y="157287"/>
                  <a:pt x="37104" y="156224"/>
                </a:cubicBezTo>
                <a:cubicBezTo>
                  <a:pt x="35962" y="154511"/>
                  <a:pt x="37332" y="153484"/>
                  <a:pt x="38245" y="152571"/>
                </a:cubicBezTo>
                <a:cubicBezTo>
                  <a:pt x="46237" y="144123"/>
                  <a:pt x="54457" y="135789"/>
                  <a:pt x="62448" y="127341"/>
                </a:cubicBezTo>
                <a:cubicBezTo>
                  <a:pt x="63292" y="126437"/>
                  <a:pt x="64072" y="126010"/>
                  <a:pt x="64889" y="126010"/>
                </a:cubicBezTo>
                <a:cubicBezTo>
                  <a:pt x="65620" y="126010"/>
                  <a:pt x="66380" y="126351"/>
                  <a:pt x="67243" y="126998"/>
                </a:cubicBezTo>
                <a:cubicBezTo>
                  <a:pt x="69640" y="128825"/>
                  <a:pt x="72266" y="130195"/>
                  <a:pt x="75120" y="131108"/>
                </a:cubicBezTo>
                <a:cubicBezTo>
                  <a:pt x="94496" y="137632"/>
                  <a:pt x="114702" y="141000"/>
                  <a:pt x="135030" y="141000"/>
                </a:cubicBezTo>
                <a:cubicBezTo>
                  <a:pt x="138537" y="141000"/>
                  <a:pt x="142048" y="140899"/>
                  <a:pt x="145559" y="140698"/>
                </a:cubicBezTo>
                <a:cubicBezTo>
                  <a:pt x="153322" y="139899"/>
                  <a:pt x="160857" y="137958"/>
                  <a:pt x="167820" y="134647"/>
                </a:cubicBezTo>
                <a:cubicBezTo>
                  <a:pt x="170560" y="133391"/>
                  <a:pt x="170218" y="132135"/>
                  <a:pt x="168391" y="130537"/>
                </a:cubicBezTo>
                <a:cubicBezTo>
                  <a:pt x="167592" y="129852"/>
                  <a:pt x="166679" y="129167"/>
                  <a:pt x="165766" y="128596"/>
                </a:cubicBezTo>
                <a:cubicBezTo>
                  <a:pt x="159258" y="124601"/>
                  <a:pt x="152637" y="120605"/>
                  <a:pt x="146244" y="116267"/>
                </a:cubicBezTo>
                <a:cubicBezTo>
                  <a:pt x="134503" y="108114"/>
                  <a:pt x="120588" y="103790"/>
                  <a:pt x="106372" y="103790"/>
                </a:cubicBezTo>
                <a:cubicBezTo>
                  <a:pt x="105660" y="103790"/>
                  <a:pt x="104946" y="103801"/>
                  <a:pt x="104232" y="103823"/>
                </a:cubicBezTo>
                <a:cubicBezTo>
                  <a:pt x="103657" y="103823"/>
                  <a:pt x="103031" y="103926"/>
                  <a:pt x="102440" y="103926"/>
                </a:cubicBezTo>
                <a:cubicBezTo>
                  <a:pt x="101504" y="103926"/>
                  <a:pt x="100656" y="103668"/>
                  <a:pt x="100236" y="102339"/>
                </a:cubicBezTo>
                <a:cubicBezTo>
                  <a:pt x="99551" y="100284"/>
                  <a:pt x="101378" y="99599"/>
                  <a:pt x="102862" y="98686"/>
                </a:cubicBezTo>
                <a:cubicBezTo>
                  <a:pt x="111196" y="93548"/>
                  <a:pt x="119758" y="88639"/>
                  <a:pt x="128434" y="83959"/>
                </a:cubicBezTo>
                <a:cubicBezTo>
                  <a:pt x="131305" y="82375"/>
                  <a:pt x="133339" y="81499"/>
                  <a:pt x="135094" y="81499"/>
                </a:cubicBezTo>
                <a:cubicBezTo>
                  <a:pt x="137387" y="81499"/>
                  <a:pt x="139205" y="82994"/>
                  <a:pt x="141791" y="86356"/>
                </a:cubicBezTo>
                <a:cubicBezTo>
                  <a:pt x="148527" y="95147"/>
                  <a:pt x="158117" y="101197"/>
                  <a:pt x="168962" y="103366"/>
                </a:cubicBezTo>
                <a:cubicBezTo>
                  <a:pt x="179537" y="105444"/>
                  <a:pt x="190112" y="107677"/>
                  <a:pt x="200880" y="107677"/>
                </a:cubicBezTo>
                <a:cubicBezTo>
                  <a:pt x="203132" y="107677"/>
                  <a:pt x="205393" y="107579"/>
                  <a:pt x="207663" y="107362"/>
                </a:cubicBezTo>
                <a:cubicBezTo>
                  <a:pt x="212116" y="106906"/>
                  <a:pt x="214970" y="104508"/>
                  <a:pt x="217139" y="100741"/>
                </a:cubicBezTo>
                <a:cubicBezTo>
                  <a:pt x="218395" y="98457"/>
                  <a:pt x="217824" y="97202"/>
                  <a:pt x="216226" y="95489"/>
                </a:cubicBezTo>
                <a:cubicBezTo>
                  <a:pt x="205038" y="84301"/>
                  <a:pt x="191795" y="78136"/>
                  <a:pt x="175812" y="78022"/>
                </a:cubicBezTo>
                <a:cubicBezTo>
                  <a:pt x="168277" y="77908"/>
                  <a:pt x="160857" y="77452"/>
                  <a:pt x="153322" y="77223"/>
                </a:cubicBezTo>
                <a:cubicBezTo>
                  <a:pt x="152180" y="77109"/>
                  <a:pt x="150924" y="77223"/>
                  <a:pt x="150468" y="75739"/>
                </a:cubicBezTo>
                <a:cubicBezTo>
                  <a:pt x="150239" y="74369"/>
                  <a:pt x="151039" y="72999"/>
                  <a:pt x="152408" y="72657"/>
                </a:cubicBezTo>
                <a:lnTo>
                  <a:pt x="154349" y="71743"/>
                </a:lnTo>
                <a:cubicBezTo>
                  <a:pt x="163939" y="67291"/>
                  <a:pt x="173643" y="63067"/>
                  <a:pt x="183118" y="58501"/>
                </a:cubicBezTo>
                <a:cubicBezTo>
                  <a:pt x="184919" y="57600"/>
                  <a:pt x="186878" y="57141"/>
                  <a:pt x="188829" y="57141"/>
                </a:cubicBezTo>
                <a:cubicBezTo>
                  <a:pt x="190588" y="57141"/>
                  <a:pt x="192340" y="57514"/>
                  <a:pt x="193964" y="58272"/>
                </a:cubicBezTo>
                <a:cubicBezTo>
                  <a:pt x="202983" y="62040"/>
                  <a:pt x="212572" y="64323"/>
                  <a:pt x="222276" y="64894"/>
                </a:cubicBezTo>
                <a:cubicBezTo>
                  <a:pt x="225117" y="65105"/>
                  <a:pt x="227957" y="65209"/>
                  <a:pt x="230793" y="65209"/>
                </a:cubicBezTo>
                <a:cubicBezTo>
                  <a:pt x="247899" y="65209"/>
                  <a:pt x="264814" y="61393"/>
                  <a:pt x="280385" y="54048"/>
                </a:cubicBezTo>
                <a:cubicBezTo>
                  <a:pt x="281184" y="53706"/>
                  <a:pt x="282212" y="53477"/>
                  <a:pt x="282212" y="52107"/>
                </a:cubicBezTo>
                <a:lnTo>
                  <a:pt x="281184" y="52107"/>
                </a:lnTo>
                <a:cubicBezTo>
                  <a:pt x="279988" y="52261"/>
                  <a:pt x="279104" y="52373"/>
                  <a:pt x="278466" y="52373"/>
                </a:cubicBezTo>
                <a:cubicBezTo>
                  <a:pt x="276728" y="52373"/>
                  <a:pt x="276802" y="51543"/>
                  <a:pt x="277303" y="48454"/>
                </a:cubicBezTo>
                <a:cubicBezTo>
                  <a:pt x="277531" y="47313"/>
                  <a:pt x="277189" y="46970"/>
                  <a:pt x="276275" y="46628"/>
                </a:cubicBezTo>
                <a:cubicBezTo>
                  <a:pt x="266627" y="42961"/>
                  <a:pt x="256978" y="39784"/>
                  <a:pt x="246709" y="39784"/>
                </a:cubicBezTo>
                <a:cubicBezTo>
                  <a:pt x="244828" y="39784"/>
                  <a:pt x="242926" y="39891"/>
                  <a:pt x="240999" y="40120"/>
                </a:cubicBezTo>
                <a:cubicBezTo>
                  <a:pt x="228555" y="41719"/>
                  <a:pt x="216454" y="44687"/>
                  <a:pt x="204695" y="49025"/>
                </a:cubicBezTo>
                <a:cubicBezTo>
                  <a:pt x="204020" y="49270"/>
                  <a:pt x="203312" y="49615"/>
                  <a:pt x="202642" y="49615"/>
                </a:cubicBezTo>
                <a:cubicBezTo>
                  <a:pt x="202065" y="49615"/>
                  <a:pt x="201517" y="49360"/>
                  <a:pt x="201042" y="48568"/>
                </a:cubicBezTo>
                <a:cubicBezTo>
                  <a:pt x="200014" y="47084"/>
                  <a:pt x="200814" y="45828"/>
                  <a:pt x="201727" y="44687"/>
                </a:cubicBezTo>
                <a:cubicBezTo>
                  <a:pt x="202184" y="44230"/>
                  <a:pt x="202640" y="43659"/>
                  <a:pt x="203211" y="43203"/>
                </a:cubicBezTo>
                <a:cubicBezTo>
                  <a:pt x="208919" y="37837"/>
                  <a:pt x="213372" y="31101"/>
                  <a:pt x="215769" y="23681"/>
                </a:cubicBezTo>
                <a:cubicBezTo>
                  <a:pt x="217824" y="17744"/>
                  <a:pt x="218966" y="11694"/>
                  <a:pt x="219308" y="5529"/>
                </a:cubicBezTo>
                <a:cubicBezTo>
                  <a:pt x="219650" y="3474"/>
                  <a:pt x="218623" y="1419"/>
                  <a:pt x="216796" y="392"/>
                </a:cubicBezTo>
                <a:cubicBezTo>
                  <a:pt x="216270" y="128"/>
                  <a:pt x="215693" y="0"/>
                  <a:pt x="21511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p17"/>
          <p:cNvSpPr txBox="1"/>
          <p:nvPr>
            <p:ph idx="3" type="title"/>
          </p:nvPr>
        </p:nvSpPr>
        <p:spPr>
          <a:xfrm>
            <a:off x="2199801" y="3102642"/>
            <a:ext cx="2112900" cy="64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5" name="Google Shape;455;p17"/>
          <p:cNvSpPr txBox="1"/>
          <p:nvPr>
            <p:ph idx="4" type="subTitle"/>
          </p:nvPr>
        </p:nvSpPr>
        <p:spPr>
          <a:xfrm>
            <a:off x="2199825" y="3782792"/>
            <a:ext cx="2277000" cy="8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6" name="Google Shape;456;p17"/>
          <p:cNvSpPr txBox="1"/>
          <p:nvPr>
            <p:ph idx="5" type="title"/>
          </p:nvPr>
        </p:nvSpPr>
        <p:spPr>
          <a:xfrm>
            <a:off x="5710275" y="2156117"/>
            <a:ext cx="2112900" cy="64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7" name="Google Shape;457;p17"/>
          <p:cNvSpPr txBox="1"/>
          <p:nvPr>
            <p:ph idx="6" type="subTitle"/>
          </p:nvPr>
        </p:nvSpPr>
        <p:spPr>
          <a:xfrm>
            <a:off x="5710277" y="2836192"/>
            <a:ext cx="2277000" cy="8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4_1"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18"/>
          <p:cNvSpPr txBox="1"/>
          <p:nvPr>
            <p:ph type="title"/>
          </p:nvPr>
        </p:nvSpPr>
        <p:spPr>
          <a:xfrm>
            <a:off x="2354138" y="1988133"/>
            <a:ext cx="1994700" cy="31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60" name="Google Shape;460;p18"/>
          <p:cNvSpPr txBox="1"/>
          <p:nvPr>
            <p:ph idx="1" type="subTitle"/>
          </p:nvPr>
        </p:nvSpPr>
        <p:spPr>
          <a:xfrm>
            <a:off x="2354138" y="2577187"/>
            <a:ext cx="1994700" cy="2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1" name="Google Shape;461;p18"/>
          <p:cNvSpPr txBox="1"/>
          <p:nvPr>
            <p:ph idx="2" type="title"/>
          </p:nvPr>
        </p:nvSpPr>
        <p:spPr>
          <a:xfrm>
            <a:off x="711725" y="445025"/>
            <a:ext cx="7720500" cy="49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6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62" name="Google Shape;462;p18"/>
          <p:cNvSpPr/>
          <p:nvPr/>
        </p:nvSpPr>
        <p:spPr>
          <a:xfrm>
            <a:off x="8173650" y="3035725"/>
            <a:ext cx="328847" cy="327700"/>
          </a:xfrm>
          <a:custGeom>
            <a:rect b="b" l="l" r="r" t="t"/>
            <a:pathLst>
              <a:path extrusionOk="0" h="3713" w="3726">
                <a:moveTo>
                  <a:pt x="1880" y="1"/>
                </a:moveTo>
                <a:cubicBezTo>
                  <a:pt x="1854" y="1"/>
                  <a:pt x="1828" y="15"/>
                  <a:pt x="1817" y="44"/>
                </a:cubicBezTo>
                <a:cubicBezTo>
                  <a:pt x="1805" y="216"/>
                  <a:pt x="1794" y="389"/>
                  <a:pt x="1794" y="573"/>
                </a:cubicBezTo>
                <a:cubicBezTo>
                  <a:pt x="1782" y="745"/>
                  <a:pt x="1782" y="918"/>
                  <a:pt x="1794" y="1090"/>
                </a:cubicBezTo>
                <a:cubicBezTo>
                  <a:pt x="1800" y="1136"/>
                  <a:pt x="1837" y="1159"/>
                  <a:pt x="1874" y="1159"/>
                </a:cubicBezTo>
                <a:cubicBezTo>
                  <a:pt x="1912" y="1159"/>
                  <a:pt x="1949" y="1136"/>
                  <a:pt x="1955" y="1090"/>
                </a:cubicBezTo>
                <a:cubicBezTo>
                  <a:pt x="1966" y="918"/>
                  <a:pt x="1966" y="745"/>
                  <a:pt x="1955" y="573"/>
                </a:cubicBezTo>
                <a:cubicBezTo>
                  <a:pt x="1966" y="389"/>
                  <a:pt x="1955" y="216"/>
                  <a:pt x="1943" y="44"/>
                </a:cubicBezTo>
                <a:cubicBezTo>
                  <a:pt x="1932" y="15"/>
                  <a:pt x="1906" y="1"/>
                  <a:pt x="1880" y="1"/>
                </a:cubicBezTo>
                <a:close/>
                <a:moveTo>
                  <a:pt x="634" y="510"/>
                </a:moveTo>
                <a:cubicBezTo>
                  <a:pt x="574" y="510"/>
                  <a:pt x="518" y="587"/>
                  <a:pt x="564" y="642"/>
                </a:cubicBezTo>
                <a:cubicBezTo>
                  <a:pt x="679" y="780"/>
                  <a:pt x="794" y="895"/>
                  <a:pt x="932" y="1021"/>
                </a:cubicBezTo>
                <a:cubicBezTo>
                  <a:pt x="1047" y="1136"/>
                  <a:pt x="1185" y="1263"/>
                  <a:pt x="1323" y="1366"/>
                </a:cubicBezTo>
                <a:cubicBezTo>
                  <a:pt x="1331" y="1373"/>
                  <a:pt x="1341" y="1376"/>
                  <a:pt x="1350" y="1376"/>
                </a:cubicBezTo>
                <a:cubicBezTo>
                  <a:pt x="1391" y="1376"/>
                  <a:pt x="1431" y="1323"/>
                  <a:pt x="1403" y="1286"/>
                </a:cubicBezTo>
                <a:cubicBezTo>
                  <a:pt x="1346" y="1217"/>
                  <a:pt x="1288" y="1148"/>
                  <a:pt x="1231" y="1090"/>
                </a:cubicBezTo>
                <a:cubicBezTo>
                  <a:pt x="1173" y="1021"/>
                  <a:pt x="1116" y="964"/>
                  <a:pt x="1047" y="895"/>
                </a:cubicBezTo>
                <a:cubicBezTo>
                  <a:pt x="932" y="768"/>
                  <a:pt x="805" y="642"/>
                  <a:pt x="679" y="527"/>
                </a:cubicBezTo>
                <a:cubicBezTo>
                  <a:pt x="665" y="515"/>
                  <a:pt x="649" y="510"/>
                  <a:pt x="634" y="510"/>
                </a:cubicBezTo>
                <a:close/>
                <a:moveTo>
                  <a:pt x="3144" y="529"/>
                </a:moveTo>
                <a:cubicBezTo>
                  <a:pt x="3135" y="529"/>
                  <a:pt x="3125" y="532"/>
                  <a:pt x="3116" y="538"/>
                </a:cubicBezTo>
                <a:cubicBezTo>
                  <a:pt x="3047" y="584"/>
                  <a:pt x="2978" y="642"/>
                  <a:pt x="2921" y="711"/>
                </a:cubicBezTo>
                <a:lnTo>
                  <a:pt x="2725" y="883"/>
                </a:lnTo>
                <a:cubicBezTo>
                  <a:pt x="2599" y="998"/>
                  <a:pt x="2472" y="1125"/>
                  <a:pt x="2357" y="1251"/>
                </a:cubicBezTo>
                <a:cubicBezTo>
                  <a:pt x="2330" y="1316"/>
                  <a:pt x="2376" y="1380"/>
                  <a:pt x="2430" y="1380"/>
                </a:cubicBezTo>
                <a:cubicBezTo>
                  <a:pt x="2444" y="1380"/>
                  <a:pt x="2458" y="1376"/>
                  <a:pt x="2472" y="1366"/>
                </a:cubicBezTo>
                <a:lnTo>
                  <a:pt x="2472" y="1378"/>
                </a:lnTo>
                <a:cubicBezTo>
                  <a:pt x="2610" y="1251"/>
                  <a:pt x="2725" y="1136"/>
                  <a:pt x="2852" y="1010"/>
                </a:cubicBezTo>
                <a:cubicBezTo>
                  <a:pt x="2978" y="883"/>
                  <a:pt x="3093" y="757"/>
                  <a:pt x="3197" y="619"/>
                </a:cubicBezTo>
                <a:cubicBezTo>
                  <a:pt x="3225" y="582"/>
                  <a:pt x="3185" y="529"/>
                  <a:pt x="3144" y="529"/>
                </a:cubicBezTo>
                <a:close/>
                <a:moveTo>
                  <a:pt x="352" y="1760"/>
                </a:moveTo>
                <a:cubicBezTo>
                  <a:pt x="265" y="1760"/>
                  <a:pt x="178" y="1763"/>
                  <a:pt x="92" y="1769"/>
                </a:cubicBezTo>
                <a:cubicBezTo>
                  <a:pt x="0" y="1780"/>
                  <a:pt x="0" y="1918"/>
                  <a:pt x="92" y="1930"/>
                </a:cubicBezTo>
                <a:cubicBezTo>
                  <a:pt x="178" y="1935"/>
                  <a:pt x="265" y="1938"/>
                  <a:pt x="352" y="1938"/>
                </a:cubicBezTo>
                <a:cubicBezTo>
                  <a:pt x="440" y="1938"/>
                  <a:pt x="529" y="1935"/>
                  <a:pt x="621" y="1930"/>
                </a:cubicBezTo>
                <a:cubicBezTo>
                  <a:pt x="672" y="1933"/>
                  <a:pt x="722" y="1935"/>
                  <a:pt x="773" y="1935"/>
                </a:cubicBezTo>
                <a:cubicBezTo>
                  <a:pt x="895" y="1935"/>
                  <a:pt x="1017" y="1926"/>
                  <a:pt x="1139" y="1918"/>
                </a:cubicBezTo>
                <a:cubicBezTo>
                  <a:pt x="1196" y="1895"/>
                  <a:pt x="1196" y="1815"/>
                  <a:pt x="1139" y="1792"/>
                </a:cubicBezTo>
                <a:cubicBezTo>
                  <a:pt x="966" y="1769"/>
                  <a:pt x="794" y="1769"/>
                  <a:pt x="621" y="1769"/>
                </a:cubicBezTo>
                <a:cubicBezTo>
                  <a:pt x="529" y="1763"/>
                  <a:pt x="440" y="1760"/>
                  <a:pt x="352" y="1760"/>
                </a:cubicBezTo>
                <a:close/>
                <a:moveTo>
                  <a:pt x="2904" y="1760"/>
                </a:moveTo>
                <a:cubicBezTo>
                  <a:pt x="2817" y="1760"/>
                  <a:pt x="2731" y="1763"/>
                  <a:pt x="2645" y="1769"/>
                </a:cubicBezTo>
                <a:cubicBezTo>
                  <a:pt x="2553" y="1780"/>
                  <a:pt x="2553" y="1918"/>
                  <a:pt x="2645" y="1930"/>
                </a:cubicBezTo>
                <a:cubicBezTo>
                  <a:pt x="2731" y="1935"/>
                  <a:pt x="2817" y="1938"/>
                  <a:pt x="2904" y="1938"/>
                </a:cubicBezTo>
                <a:cubicBezTo>
                  <a:pt x="2990" y="1938"/>
                  <a:pt x="3076" y="1935"/>
                  <a:pt x="3162" y="1930"/>
                </a:cubicBezTo>
                <a:cubicBezTo>
                  <a:pt x="3335" y="1930"/>
                  <a:pt x="3519" y="1930"/>
                  <a:pt x="3691" y="1907"/>
                </a:cubicBezTo>
                <a:cubicBezTo>
                  <a:pt x="3726" y="1884"/>
                  <a:pt x="3726" y="1826"/>
                  <a:pt x="3691" y="1803"/>
                </a:cubicBezTo>
                <a:lnTo>
                  <a:pt x="3691" y="1792"/>
                </a:lnTo>
                <a:cubicBezTo>
                  <a:pt x="3519" y="1769"/>
                  <a:pt x="3335" y="1769"/>
                  <a:pt x="3162" y="1769"/>
                </a:cubicBezTo>
                <a:cubicBezTo>
                  <a:pt x="3076" y="1763"/>
                  <a:pt x="2990" y="1760"/>
                  <a:pt x="2904" y="1760"/>
                </a:cubicBezTo>
                <a:close/>
                <a:moveTo>
                  <a:pt x="2428" y="2315"/>
                </a:moveTo>
                <a:cubicBezTo>
                  <a:pt x="2368" y="2315"/>
                  <a:pt x="2312" y="2392"/>
                  <a:pt x="2357" y="2447"/>
                </a:cubicBezTo>
                <a:cubicBezTo>
                  <a:pt x="2472" y="2574"/>
                  <a:pt x="2599" y="2700"/>
                  <a:pt x="2725" y="2815"/>
                </a:cubicBezTo>
                <a:cubicBezTo>
                  <a:pt x="2852" y="2942"/>
                  <a:pt x="2978" y="3068"/>
                  <a:pt x="3116" y="3172"/>
                </a:cubicBezTo>
                <a:cubicBezTo>
                  <a:pt x="3125" y="3178"/>
                  <a:pt x="3135" y="3181"/>
                  <a:pt x="3144" y="3181"/>
                </a:cubicBezTo>
                <a:cubicBezTo>
                  <a:pt x="3185" y="3181"/>
                  <a:pt x="3225" y="3128"/>
                  <a:pt x="3197" y="3091"/>
                </a:cubicBezTo>
                <a:cubicBezTo>
                  <a:pt x="3151" y="3022"/>
                  <a:pt x="3093" y="2953"/>
                  <a:pt x="3024" y="2896"/>
                </a:cubicBezTo>
                <a:lnTo>
                  <a:pt x="2852" y="2700"/>
                </a:lnTo>
                <a:cubicBezTo>
                  <a:pt x="2725" y="2574"/>
                  <a:pt x="2610" y="2447"/>
                  <a:pt x="2472" y="2332"/>
                </a:cubicBezTo>
                <a:cubicBezTo>
                  <a:pt x="2458" y="2320"/>
                  <a:pt x="2443" y="2315"/>
                  <a:pt x="2428" y="2315"/>
                </a:cubicBezTo>
                <a:close/>
                <a:moveTo>
                  <a:pt x="1345" y="2334"/>
                </a:moveTo>
                <a:cubicBezTo>
                  <a:pt x="1337" y="2334"/>
                  <a:pt x="1329" y="2337"/>
                  <a:pt x="1323" y="2344"/>
                </a:cubicBezTo>
                <a:lnTo>
                  <a:pt x="1311" y="2344"/>
                </a:lnTo>
                <a:cubicBezTo>
                  <a:pt x="1242" y="2390"/>
                  <a:pt x="1173" y="2447"/>
                  <a:pt x="1116" y="2516"/>
                </a:cubicBezTo>
                <a:lnTo>
                  <a:pt x="932" y="2689"/>
                </a:lnTo>
                <a:cubicBezTo>
                  <a:pt x="794" y="2804"/>
                  <a:pt x="679" y="2930"/>
                  <a:pt x="564" y="3057"/>
                </a:cubicBezTo>
                <a:cubicBezTo>
                  <a:pt x="510" y="3119"/>
                  <a:pt x="560" y="3194"/>
                  <a:pt x="622" y="3194"/>
                </a:cubicBezTo>
                <a:cubicBezTo>
                  <a:pt x="640" y="3194"/>
                  <a:pt x="660" y="3187"/>
                  <a:pt x="679" y="3172"/>
                </a:cubicBezTo>
                <a:cubicBezTo>
                  <a:pt x="805" y="3057"/>
                  <a:pt x="932" y="2942"/>
                  <a:pt x="1047" y="2804"/>
                </a:cubicBezTo>
                <a:cubicBezTo>
                  <a:pt x="1173" y="2689"/>
                  <a:pt x="1288" y="2562"/>
                  <a:pt x="1392" y="2424"/>
                </a:cubicBezTo>
                <a:cubicBezTo>
                  <a:pt x="1420" y="2387"/>
                  <a:pt x="1379" y="2334"/>
                  <a:pt x="1345" y="2334"/>
                </a:cubicBezTo>
                <a:close/>
                <a:moveTo>
                  <a:pt x="1880" y="2554"/>
                </a:moveTo>
                <a:cubicBezTo>
                  <a:pt x="1854" y="2554"/>
                  <a:pt x="1828" y="2568"/>
                  <a:pt x="1817" y="2597"/>
                </a:cubicBezTo>
                <a:cubicBezTo>
                  <a:pt x="1805" y="2769"/>
                  <a:pt x="1794" y="2942"/>
                  <a:pt x="1794" y="3114"/>
                </a:cubicBezTo>
                <a:cubicBezTo>
                  <a:pt x="1782" y="3298"/>
                  <a:pt x="1782" y="3471"/>
                  <a:pt x="1794" y="3643"/>
                </a:cubicBezTo>
                <a:cubicBezTo>
                  <a:pt x="1800" y="3689"/>
                  <a:pt x="1837" y="3712"/>
                  <a:pt x="1874" y="3712"/>
                </a:cubicBezTo>
                <a:cubicBezTo>
                  <a:pt x="1912" y="3712"/>
                  <a:pt x="1949" y="3689"/>
                  <a:pt x="1955" y="3643"/>
                </a:cubicBezTo>
                <a:cubicBezTo>
                  <a:pt x="1966" y="3471"/>
                  <a:pt x="1966" y="3298"/>
                  <a:pt x="1955" y="3114"/>
                </a:cubicBezTo>
                <a:cubicBezTo>
                  <a:pt x="1966" y="2942"/>
                  <a:pt x="1955" y="2769"/>
                  <a:pt x="1943" y="2597"/>
                </a:cubicBezTo>
                <a:cubicBezTo>
                  <a:pt x="1932" y="2568"/>
                  <a:pt x="1906" y="2554"/>
                  <a:pt x="1880" y="2554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" name="Google Shape;463;p18"/>
          <p:cNvSpPr/>
          <p:nvPr/>
        </p:nvSpPr>
        <p:spPr>
          <a:xfrm>
            <a:off x="826250" y="2886850"/>
            <a:ext cx="328847" cy="327700"/>
          </a:xfrm>
          <a:custGeom>
            <a:rect b="b" l="l" r="r" t="t"/>
            <a:pathLst>
              <a:path extrusionOk="0" h="3713" w="3726">
                <a:moveTo>
                  <a:pt x="1880" y="1"/>
                </a:moveTo>
                <a:cubicBezTo>
                  <a:pt x="1854" y="1"/>
                  <a:pt x="1828" y="15"/>
                  <a:pt x="1817" y="44"/>
                </a:cubicBezTo>
                <a:cubicBezTo>
                  <a:pt x="1805" y="216"/>
                  <a:pt x="1794" y="389"/>
                  <a:pt x="1794" y="573"/>
                </a:cubicBezTo>
                <a:cubicBezTo>
                  <a:pt x="1782" y="745"/>
                  <a:pt x="1782" y="918"/>
                  <a:pt x="1794" y="1090"/>
                </a:cubicBezTo>
                <a:cubicBezTo>
                  <a:pt x="1800" y="1136"/>
                  <a:pt x="1837" y="1159"/>
                  <a:pt x="1874" y="1159"/>
                </a:cubicBezTo>
                <a:cubicBezTo>
                  <a:pt x="1912" y="1159"/>
                  <a:pt x="1949" y="1136"/>
                  <a:pt x="1955" y="1090"/>
                </a:cubicBezTo>
                <a:cubicBezTo>
                  <a:pt x="1966" y="918"/>
                  <a:pt x="1966" y="745"/>
                  <a:pt x="1955" y="573"/>
                </a:cubicBezTo>
                <a:cubicBezTo>
                  <a:pt x="1966" y="389"/>
                  <a:pt x="1955" y="216"/>
                  <a:pt x="1943" y="44"/>
                </a:cubicBezTo>
                <a:cubicBezTo>
                  <a:pt x="1932" y="15"/>
                  <a:pt x="1906" y="1"/>
                  <a:pt x="1880" y="1"/>
                </a:cubicBezTo>
                <a:close/>
                <a:moveTo>
                  <a:pt x="634" y="510"/>
                </a:moveTo>
                <a:cubicBezTo>
                  <a:pt x="574" y="510"/>
                  <a:pt x="518" y="587"/>
                  <a:pt x="564" y="642"/>
                </a:cubicBezTo>
                <a:cubicBezTo>
                  <a:pt x="679" y="780"/>
                  <a:pt x="794" y="895"/>
                  <a:pt x="932" y="1021"/>
                </a:cubicBezTo>
                <a:cubicBezTo>
                  <a:pt x="1047" y="1136"/>
                  <a:pt x="1185" y="1263"/>
                  <a:pt x="1323" y="1366"/>
                </a:cubicBezTo>
                <a:cubicBezTo>
                  <a:pt x="1331" y="1373"/>
                  <a:pt x="1341" y="1376"/>
                  <a:pt x="1350" y="1376"/>
                </a:cubicBezTo>
                <a:cubicBezTo>
                  <a:pt x="1391" y="1376"/>
                  <a:pt x="1431" y="1323"/>
                  <a:pt x="1403" y="1286"/>
                </a:cubicBezTo>
                <a:cubicBezTo>
                  <a:pt x="1346" y="1217"/>
                  <a:pt x="1288" y="1148"/>
                  <a:pt x="1231" y="1090"/>
                </a:cubicBezTo>
                <a:cubicBezTo>
                  <a:pt x="1173" y="1021"/>
                  <a:pt x="1116" y="964"/>
                  <a:pt x="1047" y="895"/>
                </a:cubicBezTo>
                <a:cubicBezTo>
                  <a:pt x="932" y="768"/>
                  <a:pt x="805" y="642"/>
                  <a:pt x="679" y="527"/>
                </a:cubicBezTo>
                <a:cubicBezTo>
                  <a:pt x="665" y="515"/>
                  <a:pt x="649" y="510"/>
                  <a:pt x="634" y="510"/>
                </a:cubicBezTo>
                <a:close/>
                <a:moveTo>
                  <a:pt x="3144" y="529"/>
                </a:moveTo>
                <a:cubicBezTo>
                  <a:pt x="3135" y="529"/>
                  <a:pt x="3125" y="532"/>
                  <a:pt x="3116" y="538"/>
                </a:cubicBezTo>
                <a:cubicBezTo>
                  <a:pt x="3047" y="584"/>
                  <a:pt x="2978" y="642"/>
                  <a:pt x="2921" y="711"/>
                </a:cubicBezTo>
                <a:lnTo>
                  <a:pt x="2725" y="883"/>
                </a:lnTo>
                <a:cubicBezTo>
                  <a:pt x="2599" y="998"/>
                  <a:pt x="2472" y="1125"/>
                  <a:pt x="2357" y="1251"/>
                </a:cubicBezTo>
                <a:cubicBezTo>
                  <a:pt x="2330" y="1316"/>
                  <a:pt x="2376" y="1380"/>
                  <a:pt x="2430" y="1380"/>
                </a:cubicBezTo>
                <a:cubicBezTo>
                  <a:pt x="2444" y="1380"/>
                  <a:pt x="2458" y="1376"/>
                  <a:pt x="2472" y="1366"/>
                </a:cubicBezTo>
                <a:lnTo>
                  <a:pt x="2472" y="1378"/>
                </a:lnTo>
                <a:cubicBezTo>
                  <a:pt x="2610" y="1251"/>
                  <a:pt x="2725" y="1136"/>
                  <a:pt x="2852" y="1010"/>
                </a:cubicBezTo>
                <a:cubicBezTo>
                  <a:pt x="2978" y="883"/>
                  <a:pt x="3093" y="757"/>
                  <a:pt x="3197" y="619"/>
                </a:cubicBezTo>
                <a:cubicBezTo>
                  <a:pt x="3225" y="582"/>
                  <a:pt x="3185" y="529"/>
                  <a:pt x="3144" y="529"/>
                </a:cubicBezTo>
                <a:close/>
                <a:moveTo>
                  <a:pt x="352" y="1760"/>
                </a:moveTo>
                <a:cubicBezTo>
                  <a:pt x="265" y="1760"/>
                  <a:pt x="178" y="1763"/>
                  <a:pt x="92" y="1769"/>
                </a:cubicBezTo>
                <a:cubicBezTo>
                  <a:pt x="0" y="1780"/>
                  <a:pt x="0" y="1918"/>
                  <a:pt x="92" y="1930"/>
                </a:cubicBezTo>
                <a:cubicBezTo>
                  <a:pt x="178" y="1935"/>
                  <a:pt x="265" y="1938"/>
                  <a:pt x="352" y="1938"/>
                </a:cubicBezTo>
                <a:cubicBezTo>
                  <a:pt x="440" y="1938"/>
                  <a:pt x="529" y="1935"/>
                  <a:pt x="621" y="1930"/>
                </a:cubicBezTo>
                <a:cubicBezTo>
                  <a:pt x="672" y="1933"/>
                  <a:pt x="722" y="1935"/>
                  <a:pt x="773" y="1935"/>
                </a:cubicBezTo>
                <a:cubicBezTo>
                  <a:pt x="895" y="1935"/>
                  <a:pt x="1017" y="1926"/>
                  <a:pt x="1139" y="1918"/>
                </a:cubicBezTo>
                <a:cubicBezTo>
                  <a:pt x="1196" y="1895"/>
                  <a:pt x="1196" y="1815"/>
                  <a:pt x="1139" y="1792"/>
                </a:cubicBezTo>
                <a:cubicBezTo>
                  <a:pt x="966" y="1769"/>
                  <a:pt x="794" y="1769"/>
                  <a:pt x="621" y="1769"/>
                </a:cubicBezTo>
                <a:cubicBezTo>
                  <a:pt x="529" y="1763"/>
                  <a:pt x="440" y="1760"/>
                  <a:pt x="352" y="1760"/>
                </a:cubicBezTo>
                <a:close/>
                <a:moveTo>
                  <a:pt x="2904" y="1760"/>
                </a:moveTo>
                <a:cubicBezTo>
                  <a:pt x="2817" y="1760"/>
                  <a:pt x="2731" y="1763"/>
                  <a:pt x="2645" y="1769"/>
                </a:cubicBezTo>
                <a:cubicBezTo>
                  <a:pt x="2553" y="1780"/>
                  <a:pt x="2553" y="1918"/>
                  <a:pt x="2645" y="1930"/>
                </a:cubicBezTo>
                <a:cubicBezTo>
                  <a:pt x="2731" y="1935"/>
                  <a:pt x="2817" y="1938"/>
                  <a:pt x="2904" y="1938"/>
                </a:cubicBezTo>
                <a:cubicBezTo>
                  <a:pt x="2990" y="1938"/>
                  <a:pt x="3076" y="1935"/>
                  <a:pt x="3162" y="1930"/>
                </a:cubicBezTo>
                <a:cubicBezTo>
                  <a:pt x="3335" y="1930"/>
                  <a:pt x="3519" y="1930"/>
                  <a:pt x="3691" y="1907"/>
                </a:cubicBezTo>
                <a:cubicBezTo>
                  <a:pt x="3726" y="1884"/>
                  <a:pt x="3726" y="1826"/>
                  <a:pt x="3691" y="1803"/>
                </a:cubicBezTo>
                <a:lnTo>
                  <a:pt x="3691" y="1792"/>
                </a:lnTo>
                <a:cubicBezTo>
                  <a:pt x="3519" y="1769"/>
                  <a:pt x="3335" y="1769"/>
                  <a:pt x="3162" y="1769"/>
                </a:cubicBezTo>
                <a:cubicBezTo>
                  <a:pt x="3076" y="1763"/>
                  <a:pt x="2990" y="1760"/>
                  <a:pt x="2904" y="1760"/>
                </a:cubicBezTo>
                <a:close/>
                <a:moveTo>
                  <a:pt x="2428" y="2315"/>
                </a:moveTo>
                <a:cubicBezTo>
                  <a:pt x="2368" y="2315"/>
                  <a:pt x="2312" y="2392"/>
                  <a:pt x="2357" y="2447"/>
                </a:cubicBezTo>
                <a:cubicBezTo>
                  <a:pt x="2472" y="2574"/>
                  <a:pt x="2599" y="2700"/>
                  <a:pt x="2725" y="2815"/>
                </a:cubicBezTo>
                <a:cubicBezTo>
                  <a:pt x="2852" y="2942"/>
                  <a:pt x="2978" y="3068"/>
                  <a:pt x="3116" y="3172"/>
                </a:cubicBezTo>
                <a:cubicBezTo>
                  <a:pt x="3125" y="3178"/>
                  <a:pt x="3135" y="3181"/>
                  <a:pt x="3144" y="3181"/>
                </a:cubicBezTo>
                <a:cubicBezTo>
                  <a:pt x="3185" y="3181"/>
                  <a:pt x="3225" y="3128"/>
                  <a:pt x="3197" y="3091"/>
                </a:cubicBezTo>
                <a:cubicBezTo>
                  <a:pt x="3151" y="3022"/>
                  <a:pt x="3093" y="2953"/>
                  <a:pt x="3024" y="2896"/>
                </a:cubicBezTo>
                <a:lnTo>
                  <a:pt x="2852" y="2700"/>
                </a:lnTo>
                <a:cubicBezTo>
                  <a:pt x="2725" y="2574"/>
                  <a:pt x="2610" y="2447"/>
                  <a:pt x="2472" y="2332"/>
                </a:cubicBezTo>
                <a:cubicBezTo>
                  <a:pt x="2458" y="2320"/>
                  <a:pt x="2443" y="2315"/>
                  <a:pt x="2428" y="2315"/>
                </a:cubicBezTo>
                <a:close/>
                <a:moveTo>
                  <a:pt x="1345" y="2334"/>
                </a:moveTo>
                <a:cubicBezTo>
                  <a:pt x="1337" y="2334"/>
                  <a:pt x="1329" y="2337"/>
                  <a:pt x="1323" y="2344"/>
                </a:cubicBezTo>
                <a:lnTo>
                  <a:pt x="1311" y="2344"/>
                </a:lnTo>
                <a:cubicBezTo>
                  <a:pt x="1242" y="2390"/>
                  <a:pt x="1173" y="2447"/>
                  <a:pt x="1116" y="2516"/>
                </a:cubicBezTo>
                <a:lnTo>
                  <a:pt x="932" y="2689"/>
                </a:lnTo>
                <a:cubicBezTo>
                  <a:pt x="794" y="2804"/>
                  <a:pt x="679" y="2930"/>
                  <a:pt x="564" y="3057"/>
                </a:cubicBezTo>
                <a:cubicBezTo>
                  <a:pt x="510" y="3119"/>
                  <a:pt x="560" y="3194"/>
                  <a:pt x="622" y="3194"/>
                </a:cubicBezTo>
                <a:cubicBezTo>
                  <a:pt x="640" y="3194"/>
                  <a:pt x="660" y="3187"/>
                  <a:pt x="679" y="3172"/>
                </a:cubicBezTo>
                <a:cubicBezTo>
                  <a:pt x="805" y="3057"/>
                  <a:pt x="932" y="2942"/>
                  <a:pt x="1047" y="2804"/>
                </a:cubicBezTo>
                <a:cubicBezTo>
                  <a:pt x="1173" y="2689"/>
                  <a:pt x="1288" y="2562"/>
                  <a:pt x="1392" y="2424"/>
                </a:cubicBezTo>
                <a:cubicBezTo>
                  <a:pt x="1420" y="2387"/>
                  <a:pt x="1379" y="2334"/>
                  <a:pt x="1345" y="2334"/>
                </a:cubicBezTo>
                <a:close/>
                <a:moveTo>
                  <a:pt x="1880" y="2554"/>
                </a:moveTo>
                <a:cubicBezTo>
                  <a:pt x="1854" y="2554"/>
                  <a:pt x="1828" y="2568"/>
                  <a:pt x="1817" y="2597"/>
                </a:cubicBezTo>
                <a:cubicBezTo>
                  <a:pt x="1805" y="2769"/>
                  <a:pt x="1794" y="2942"/>
                  <a:pt x="1794" y="3114"/>
                </a:cubicBezTo>
                <a:cubicBezTo>
                  <a:pt x="1782" y="3298"/>
                  <a:pt x="1782" y="3471"/>
                  <a:pt x="1794" y="3643"/>
                </a:cubicBezTo>
                <a:cubicBezTo>
                  <a:pt x="1800" y="3689"/>
                  <a:pt x="1837" y="3712"/>
                  <a:pt x="1874" y="3712"/>
                </a:cubicBezTo>
                <a:cubicBezTo>
                  <a:pt x="1912" y="3712"/>
                  <a:pt x="1949" y="3689"/>
                  <a:pt x="1955" y="3643"/>
                </a:cubicBezTo>
                <a:cubicBezTo>
                  <a:pt x="1966" y="3471"/>
                  <a:pt x="1966" y="3298"/>
                  <a:pt x="1955" y="3114"/>
                </a:cubicBezTo>
                <a:cubicBezTo>
                  <a:pt x="1966" y="2942"/>
                  <a:pt x="1955" y="2769"/>
                  <a:pt x="1943" y="2597"/>
                </a:cubicBezTo>
                <a:cubicBezTo>
                  <a:pt x="1932" y="2568"/>
                  <a:pt x="1906" y="2554"/>
                  <a:pt x="1880" y="2554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64" name="Google Shape;464;p18"/>
          <p:cNvGrpSpPr/>
          <p:nvPr/>
        </p:nvGrpSpPr>
        <p:grpSpPr>
          <a:xfrm>
            <a:off x="711725" y="1365969"/>
            <a:ext cx="1382100" cy="789295"/>
            <a:chOff x="275025" y="537489"/>
            <a:chExt cx="1626574" cy="928910"/>
          </a:xfrm>
        </p:grpSpPr>
        <p:sp>
          <p:nvSpPr>
            <p:cNvPr id="465" name="Google Shape;465;p18"/>
            <p:cNvSpPr/>
            <p:nvPr/>
          </p:nvSpPr>
          <p:spPr>
            <a:xfrm>
              <a:off x="319102" y="557201"/>
              <a:ext cx="1539514" cy="885928"/>
            </a:xfrm>
            <a:custGeom>
              <a:rect b="b" l="l" r="r" t="t"/>
              <a:pathLst>
                <a:path extrusionOk="0" h="9708" w="16870">
                  <a:moveTo>
                    <a:pt x="8563" y="0"/>
                  </a:moveTo>
                  <a:cubicBezTo>
                    <a:pt x="7949" y="0"/>
                    <a:pt x="7376" y="325"/>
                    <a:pt x="7061" y="860"/>
                  </a:cubicBezTo>
                  <a:cubicBezTo>
                    <a:pt x="6888" y="1170"/>
                    <a:pt x="6923" y="1538"/>
                    <a:pt x="7026" y="1860"/>
                  </a:cubicBezTo>
                  <a:cubicBezTo>
                    <a:pt x="7107" y="2148"/>
                    <a:pt x="7268" y="2412"/>
                    <a:pt x="7498" y="2608"/>
                  </a:cubicBezTo>
                  <a:cubicBezTo>
                    <a:pt x="7681" y="2747"/>
                    <a:pt x="7910" y="2817"/>
                    <a:pt x="8137" y="2817"/>
                  </a:cubicBezTo>
                  <a:cubicBezTo>
                    <a:pt x="8507" y="2817"/>
                    <a:pt x="8869" y="2630"/>
                    <a:pt x="9004" y="2251"/>
                  </a:cubicBezTo>
                  <a:cubicBezTo>
                    <a:pt x="9108" y="1998"/>
                    <a:pt x="9027" y="1699"/>
                    <a:pt x="8809" y="1538"/>
                  </a:cubicBezTo>
                  <a:cubicBezTo>
                    <a:pt x="8626" y="1394"/>
                    <a:pt x="8399" y="1350"/>
                    <a:pt x="8173" y="1350"/>
                  </a:cubicBezTo>
                  <a:cubicBezTo>
                    <a:pt x="8057" y="1350"/>
                    <a:pt x="7941" y="1362"/>
                    <a:pt x="7831" y="1377"/>
                  </a:cubicBezTo>
                  <a:cubicBezTo>
                    <a:pt x="7823" y="1379"/>
                    <a:pt x="7815" y="1379"/>
                    <a:pt x="7807" y="1379"/>
                  </a:cubicBezTo>
                  <a:cubicBezTo>
                    <a:pt x="7676" y="1379"/>
                    <a:pt x="7632" y="1202"/>
                    <a:pt x="7762" y="1159"/>
                  </a:cubicBezTo>
                  <a:cubicBezTo>
                    <a:pt x="7901" y="1122"/>
                    <a:pt x="8049" y="1102"/>
                    <a:pt x="8197" y="1102"/>
                  </a:cubicBezTo>
                  <a:cubicBezTo>
                    <a:pt x="8515" y="1102"/>
                    <a:pt x="8834" y="1196"/>
                    <a:pt x="9062" y="1423"/>
                  </a:cubicBezTo>
                  <a:cubicBezTo>
                    <a:pt x="9326" y="1711"/>
                    <a:pt x="9372" y="2136"/>
                    <a:pt x="9165" y="2470"/>
                  </a:cubicBezTo>
                  <a:cubicBezTo>
                    <a:pt x="8946" y="2856"/>
                    <a:pt x="8551" y="3044"/>
                    <a:pt x="8149" y="3044"/>
                  </a:cubicBezTo>
                  <a:cubicBezTo>
                    <a:pt x="7832" y="3044"/>
                    <a:pt x="7511" y="2928"/>
                    <a:pt x="7268" y="2700"/>
                  </a:cubicBezTo>
                  <a:cubicBezTo>
                    <a:pt x="7003" y="2447"/>
                    <a:pt x="6831" y="2125"/>
                    <a:pt x="6762" y="1768"/>
                  </a:cubicBezTo>
                  <a:cubicBezTo>
                    <a:pt x="6716" y="1561"/>
                    <a:pt x="6704" y="1354"/>
                    <a:pt x="6727" y="1159"/>
                  </a:cubicBezTo>
                  <a:cubicBezTo>
                    <a:pt x="6578" y="1136"/>
                    <a:pt x="6428" y="1136"/>
                    <a:pt x="6267" y="1136"/>
                  </a:cubicBezTo>
                  <a:cubicBezTo>
                    <a:pt x="6095" y="1147"/>
                    <a:pt x="5922" y="1182"/>
                    <a:pt x="5761" y="1228"/>
                  </a:cubicBezTo>
                  <a:cubicBezTo>
                    <a:pt x="5175" y="1377"/>
                    <a:pt x="4692" y="1814"/>
                    <a:pt x="4508" y="2389"/>
                  </a:cubicBezTo>
                  <a:cubicBezTo>
                    <a:pt x="4336" y="2953"/>
                    <a:pt x="4462" y="3562"/>
                    <a:pt x="4853" y="4011"/>
                  </a:cubicBezTo>
                  <a:cubicBezTo>
                    <a:pt x="4934" y="4092"/>
                    <a:pt x="4860" y="4215"/>
                    <a:pt x="4769" y="4215"/>
                  </a:cubicBezTo>
                  <a:cubicBezTo>
                    <a:pt x="4744" y="4215"/>
                    <a:pt x="4717" y="4206"/>
                    <a:pt x="4692" y="4183"/>
                  </a:cubicBezTo>
                  <a:cubicBezTo>
                    <a:pt x="4474" y="3976"/>
                    <a:pt x="4313" y="3723"/>
                    <a:pt x="4232" y="3436"/>
                  </a:cubicBezTo>
                  <a:cubicBezTo>
                    <a:pt x="4041" y="3370"/>
                    <a:pt x="3842" y="3338"/>
                    <a:pt x="3642" y="3338"/>
                  </a:cubicBezTo>
                  <a:cubicBezTo>
                    <a:pt x="3493" y="3338"/>
                    <a:pt x="3344" y="3355"/>
                    <a:pt x="3197" y="3390"/>
                  </a:cubicBezTo>
                  <a:cubicBezTo>
                    <a:pt x="1967" y="3666"/>
                    <a:pt x="1150" y="4770"/>
                    <a:pt x="0" y="5207"/>
                  </a:cubicBezTo>
                  <a:cubicBezTo>
                    <a:pt x="587" y="5563"/>
                    <a:pt x="886" y="6242"/>
                    <a:pt x="1277" y="6793"/>
                  </a:cubicBezTo>
                  <a:cubicBezTo>
                    <a:pt x="1702" y="7414"/>
                    <a:pt x="2381" y="7943"/>
                    <a:pt x="3151" y="8035"/>
                  </a:cubicBezTo>
                  <a:cubicBezTo>
                    <a:pt x="3228" y="8045"/>
                    <a:pt x="3305" y="8050"/>
                    <a:pt x="3381" y="8050"/>
                  </a:cubicBezTo>
                  <a:cubicBezTo>
                    <a:pt x="4032" y="8050"/>
                    <a:pt x="4636" y="7704"/>
                    <a:pt x="4945" y="7127"/>
                  </a:cubicBezTo>
                  <a:cubicBezTo>
                    <a:pt x="5129" y="6805"/>
                    <a:pt x="5140" y="6414"/>
                    <a:pt x="5002" y="6081"/>
                  </a:cubicBezTo>
                  <a:cubicBezTo>
                    <a:pt x="4869" y="5791"/>
                    <a:pt x="4573" y="5620"/>
                    <a:pt x="4262" y="5620"/>
                  </a:cubicBezTo>
                  <a:cubicBezTo>
                    <a:pt x="4252" y="5620"/>
                    <a:pt x="4242" y="5620"/>
                    <a:pt x="4232" y="5621"/>
                  </a:cubicBezTo>
                  <a:cubicBezTo>
                    <a:pt x="3910" y="5632"/>
                    <a:pt x="3634" y="5839"/>
                    <a:pt x="3542" y="6138"/>
                  </a:cubicBezTo>
                  <a:cubicBezTo>
                    <a:pt x="3439" y="6437"/>
                    <a:pt x="3508" y="6782"/>
                    <a:pt x="3726" y="7012"/>
                  </a:cubicBezTo>
                  <a:cubicBezTo>
                    <a:pt x="3807" y="7093"/>
                    <a:pt x="3733" y="7202"/>
                    <a:pt x="3643" y="7202"/>
                  </a:cubicBezTo>
                  <a:cubicBezTo>
                    <a:pt x="3617" y="7202"/>
                    <a:pt x="3590" y="7193"/>
                    <a:pt x="3565" y="7173"/>
                  </a:cubicBezTo>
                  <a:cubicBezTo>
                    <a:pt x="3243" y="6874"/>
                    <a:pt x="3140" y="6414"/>
                    <a:pt x="3301" y="6012"/>
                  </a:cubicBezTo>
                  <a:cubicBezTo>
                    <a:pt x="3447" y="5618"/>
                    <a:pt x="3824" y="5367"/>
                    <a:pt x="4249" y="5367"/>
                  </a:cubicBezTo>
                  <a:cubicBezTo>
                    <a:pt x="4259" y="5367"/>
                    <a:pt x="4269" y="5367"/>
                    <a:pt x="4278" y="5368"/>
                  </a:cubicBezTo>
                  <a:cubicBezTo>
                    <a:pt x="4658" y="5368"/>
                    <a:pt x="5002" y="5563"/>
                    <a:pt x="5198" y="5897"/>
                  </a:cubicBezTo>
                  <a:cubicBezTo>
                    <a:pt x="5405" y="6288"/>
                    <a:pt x="5416" y="6747"/>
                    <a:pt x="5232" y="7150"/>
                  </a:cubicBezTo>
                  <a:cubicBezTo>
                    <a:pt x="5106" y="7437"/>
                    <a:pt x="4911" y="7679"/>
                    <a:pt x="4658" y="7874"/>
                  </a:cubicBezTo>
                  <a:cubicBezTo>
                    <a:pt x="5014" y="7966"/>
                    <a:pt x="5336" y="8139"/>
                    <a:pt x="5612" y="8392"/>
                  </a:cubicBezTo>
                  <a:cubicBezTo>
                    <a:pt x="6014" y="8725"/>
                    <a:pt x="6348" y="9139"/>
                    <a:pt x="6819" y="9392"/>
                  </a:cubicBezTo>
                  <a:cubicBezTo>
                    <a:pt x="7195" y="9595"/>
                    <a:pt x="7624" y="9707"/>
                    <a:pt x="8048" y="9707"/>
                  </a:cubicBezTo>
                  <a:cubicBezTo>
                    <a:pt x="8466" y="9707"/>
                    <a:pt x="8880" y="9598"/>
                    <a:pt x="9234" y="9358"/>
                  </a:cubicBezTo>
                  <a:cubicBezTo>
                    <a:pt x="9867" y="8909"/>
                    <a:pt x="10246" y="8070"/>
                    <a:pt x="10016" y="7322"/>
                  </a:cubicBezTo>
                  <a:cubicBezTo>
                    <a:pt x="9867" y="6885"/>
                    <a:pt x="9487" y="6575"/>
                    <a:pt x="9039" y="6517"/>
                  </a:cubicBezTo>
                  <a:cubicBezTo>
                    <a:pt x="8979" y="6508"/>
                    <a:pt x="8920" y="6503"/>
                    <a:pt x="8862" y="6503"/>
                  </a:cubicBezTo>
                  <a:cubicBezTo>
                    <a:pt x="8501" y="6503"/>
                    <a:pt x="8166" y="6682"/>
                    <a:pt x="7958" y="6989"/>
                  </a:cubicBezTo>
                  <a:cubicBezTo>
                    <a:pt x="7739" y="7311"/>
                    <a:pt x="7751" y="7736"/>
                    <a:pt x="7992" y="8047"/>
                  </a:cubicBezTo>
                  <a:cubicBezTo>
                    <a:pt x="8234" y="8334"/>
                    <a:pt x="8590" y="8507"/>
                    <a:pt x="8958" y="8530"/>
                  </a:cubicBezTo>
                  <a:cubicBezTo>
                    <a:pt x="9131" y="8530"/>
                    <a:pt x="9131" y="8771"/>
                    <a:pt x="8958" y="8771"/>
                  </a:cubicBezTo>
                  <a:cubicBezTo>
                    <a:pt x="8930" y="8774"/>
                    <a:pt x="8903" y="8776"/>
                    <a:pt x="8875" y="8776"/>
                  </a:cubicBezTo>
                  <a:cubicBezTo>
                    <a:pt x="8798" y="8776"/>
                    <a:pt x="8720" y="8765"/>
                    <a:pt x="8636" y="8748"/>
                  </a:cubicBezTo>
                  <a:cubicBezTo>
                    <a:pt x="8211" y="8656"/>
                    <a:pt x="7843" y="8380"/>
                    <a:pt x="7647" y="7989"/>
                  </a:cubicBezTo>
                  <a:cubicBezTo>
                    <a:pt x="7463" y="7575"/>
                    <a:pt x="7532" y="7081"/>
                    <a:pt x="7831" y="6736"/>
                  </a:cubicBezTo>
                  <a:cubicBezTo>
                    <a:pt x="8090" y="6412"/>
                    <a:pt x="8469" y="6265"/>
                    <a:pt x="8853" y="6265"/>
                  </a:cubicBezTo>
                  <a:cubicBezTo>
                    <a:pt x="9424" y="6265"/>
                    <a:pt x="10008" y="6589"/>
                    <a:pt x="10235" y="7138"/>
                  </a:cubicBezTo>
                  <a:cubicBezTo>
                    <a:pt x="10373" y="7483"/>
                    <a:pt x="10396" y="7851"/>
                    <a:pt x="10315" y="8208"/>
                  </a:cubicBezTo>
                  <a:cubicBezTo>
                    <a:pt x="10580" y="8369"/>
                    <a:pt x="10878" y="8484"/>
                    <a:pt x="11189" y="8541"/>
                  </a:cubicBezTo>
                  <a:cubicBezTo>
                    <a:pt x="11325" y="8567"/>
                    <a:pt x="11462" y="8579"/>
                    <a:pt x="11600" y="8579"/>
                  </a:cubicBezTo>
                  <a:cubicBezTo>
                    <a:pt x="12078" y="8579"/>
                    <a:pt x="12555" y="8427"/>
                    <a:pt x="12948" y="8150"/>
                  </a:cubicBezTo>
                  <a:cubicBezTo>
                    <a:pt x="13431" y="7794"/>
                    <a:pt x="13776" y="7288"/>
                    <a:pt x="13926" y="6713"/>
                  </a:cubicBezTo>
                  <a:cubicBezTo>
                    <a:pt x="13939" y="6668"/>
                    <a:pt x="13970" y="6650"/>
                    <a:pt x="14002" y="6650"/>
                  </a:cubicBezTo>
                  <a:cubicBezTo>
                    <a:pt x="14052" y="6650"/>
                    <a:pt x="14105" y="6696"/>
                    <a:pt x="14098" y="6759"/>
                  </a:cubicBezTo>
                  <a:cubicBezTo>
                    <a:pt x="14041" y="7127"/>
                    <a:pt x="13903" y="7472"/>
                    <a:pt x="13684" y="7771"/>
                  </a:cubicBezTo>
                  <a:cubicBezTo>
                    <a:pt x="13772" y="7785"/>
                    <a:pt x="13860" y="7793"/>
                    <a:pt x="13949" y="7793"/>
                  </a:cubicBezTo>
                  <a:cubicBezTo>
                    <a:pt x="14140" y="7793"/>
                    <a:pt x="14331" y="7757"/>
                    <a:pt x="14512" y="7679"/>
                  </a:cubicBezTo>
                  <a:cubicBezTo>
                    <a:pt x="15064" y="7460"/>
                    <a:pt x="15467" y="7012"/>
                    <a:pt x="15835" y="6563"/>
                  </a:cubicBezTo>
                  <a:cubicBezTo>
                    <a:pt x="16019" y="6345"/>
                    <a:pt x="16214" y="6138"/>
                    <a:pt x="16409" y="5943"/>
                  </a:cubicBezTo>
                  <a:cubicBezTo>
                    <a:pt x="16559" y="5816"/>
                    <a:pt x="16708" y="5701"/>
                    <a:pt x="16869" y="5609"/>
                  </a:cubicBezTo>
                  <a:cubicBezTo>
                    <a:pt x="16318" y="5368"/>
                    <a:pt x="15950" y="4804"/>
                    <a:pt x="15524" y="4390"/>
                  </a:cubicBezTo>
                  <a:cubicBezTo>
                    <a:pt x="15260" y="4137"/>
                    <a:pt x="14984" y="3907"/>
                    <a:pt x="14685" y="3712"/>
                  </a:cubicBezTo>
                  <a:cubicBezTo>
                    <a:pt x="14386" y="3505"/>
                    <a:pt x="14064" y="3344"/>
                    <a:pt x="13730" y="3240"/>
                  </a:cubicBezTo>
                  <a:cubicBezTo>
                    <a:pt x="13583" y="3198"/>
                    <a:pt x="13434" y="3178"/>
                    <a:pt x="13286" y="3178"/>
                  </a:cubicBezTo>
                  <a:cubicBezTo>
                    <a:pt x="13109" y="3178"/>
                    <a:pt x="12933" y="3207"/>
                    <a:pt x="12764" y="3263"/>
                  </a:cubicBezTo>
                  <a:cubicBezTo>
                    <a:pt x="12477" y="3367"/>
                    <a:pt x="12235" y="3585"/>
                    <a:pt x="12109" y="3861"/>
                  </a:cubicBezTo>
                  <a:cubicBezTo>
                    <a:pt x="11982" y="4137"/>
                    <a:pt x="11994" y="4459"/>
                    <a:pt x="12132" y="4724"/>
                  </a:cubicBezTo>
                  <a:cubicBezTo>
                    <a:pt x="12270" y="4965"/>
                    <a:pt x="12523" y="5115"/>
                    <a:pt x="12787" y="5126"/>
                  </a:cubicBezTo>
                  <a:cubicBezTo>
                    <a:pt x="12797" y="5127"/>
                    <a:pt x="12807" y="5127"/>
                    <a:pt x="12817" y="5127"/>
                  </a:cubicBezTo>
                  <a:cubicBezTo>
                    <a:pt x="13059" y="5127"/>
                    <a:pt x="13286" y="4991"/>
                    <a:pt x="13397" y="4781"/>
                  </a:cubicBezTo>
                  <a:cubicBezTo>
                    <a:pt x="13512" y="4563"/>
                    <a:pt x="13500" y="4310"/>
                    <a:pt x="13362" y="4114"/>
                  </a:cubicBezTo>
                  <a:cubicBezTo>
                    <a:pt x="13292" y="4018"/>
                    <a:pt x="13395" y="3902"/>
                    <a:pt x="13494" y="3902"/>
                  </a:cubicBezTo>
                  <a:cubicBezTo>
                    <a:pt x="13525" y="3902"/>
                    <a:pt x="13556" y="3914"/>
                    <a:pt x="13581" y="3942"/>
                  </a:cubicBezTo>
                  <a:cubicBezTo>
                    <a:pt x="13788" y="4229"/>
                    <a:pt x="13811" y="4609"/>
                    <a:pt x="13638" y="4919"/>
                  </a:cubicBezTo>
                  <a:cubicBezTo>
                    <a:pt x="13480" y="5205"/>
                    <a:pt x="13175" y="5383"/>
                    <a:pt x="12850" y="5383"/>
                  </a:cubicBezTo>
                  <a:cubicBezTo>
                    <a:pt x="12821" y="5383"/>
                    <a:pt x="12793" y="5382"/>
                    <a:pt x="12764" y="5379"/>
                  </a:cubicBezTo>
                  <a:cubicBezTo>
                    <a:pt x="12442" y="5356"/>
                    <a:pt x="12143" y="5184"/>
                    <a:pt x="11948" y="4931"/>
                  </a:cubicBezTo>
                  <a:cubicBezTo>
                    <a:pt x="11752" y="4632"/>
                    <a:pt x="11706" y="4264"/>
                    <a:pt x="11810" y="3919"/>
                  </a:cubicBezTo>
                  <a:cubicBezTo>
                    <a:pt x="11959" y="3447"/>
                    <a:pt x="12350" y="3091"/>
                    <a:pt x="12822" y="2976"/>
                  </a:cubicBezTo>
                  <a:cubicBezTo>
                    <a:pt x="12799" y="2872"/>
                    <a:pt x="12776" y="2780"/>
                    <a:pt x="12753" y="2688"/>
                  </a:cubicBezTo>
                  <a:cubicBezTo>
                    <a:pt x="12707" y="2562"/>
                    <a:pt x="12649" y="2435"/>
                    <a:pt x="12580" y="2309"/>
                  </a:cubicBezTo>
                  <a:cubicBezTo>
                    <a:pt x="12339" y="1883"/>
                    <a:pt x="11959" y="1538"/>
                    <a:pt x="11499" y="1354"/>
                  </a:cubicBezTo>
                  <a:cubicBezTo>
                    <a:pt x="11213" y="1236"/>
                    <a:pt x="10910" y="1176"/>
                    <a:pt x="10603" y="1176"/>
                  </a:cubicBezTo>
                  <a:cubicBezTo>
                    <a:pt x="10404" y="1176"/>
                    <a:pt x="10203" y="1201"/>
                    <a:pt x="10005" y="1251"/>
                  </a:cubicBezTo>
                  <a:cubicBezTo>
                    <a:pt x="9993" y="1366"/>
                    <a:pt x="9970" y="1469"/>
                    <a:pt x="9924" y="1584"/>
                  </a:cubicBezTo>
                  <a:cubicBezTo>
                    <a:pt x="9913" y="1603"/>
                    <a:pt x="9895" y="1610"/>
                    <a:pt x="9877" y="1610"/>
                  </a:cubicBezTo>
                  <a:cubicBezTo>
                    <a:pt x="9837" y="1610"/>
                    <a:pt x="9793" y="1574"/>
                    <a:pt x="9809" y="1527"/>
                  </a:cubicBezTo>
                  <a:cubicBezTo>
                    <a:pt x="9913" y="1193"/>
                    <a:pt x="9855" y="814"/>
                    <a:pt x="9648" y="527"/>
                  </a:cubicBezTo>
                  <a:cubicBezTo>
                    <a:pt x="9430" y="228"/>
                    <a:pt x="9096" y="44"/>
                    <a:pt x="8740" y="9"/>
                  </a:cubicBezTo>
                  <a:cubicBezTo>
                    <a:pt x="8681" y="3"/>
                    <a:pt x="8622" y="0"/>
                    <a:pt x="85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18"/>
            <p:cNvSpPr/>
            <p:nvPr/>
          </p:nvSpPr>
          <p:spPr>
            <a:xfrm>
              <a:off x="887820" y="646086"/>
              <a:ext cx="228874" cy="194652"/>
            </a:xfrm>
            <a:custGeom>
              <a:rect b="b" l="l" r="r" t="t"/>
              <a:pathLst>
                <a:path extrusionOk="0" h="2133" w="2508">
                  <a:moveTo>
                    <a:pt x="265" y="1"/>
                  </a:moveTo>
                  <a:cubicBezTo>
                    <a:pt x="171" y="1"/>
                    <a:pt x="115" y="49"/>
                    <a:pt x="28" y="49"/>
                  </a:cubicBezTo>
                  <a:cubicBezTo>
                    <a:pt x="19" y="49"/>
                    <a:pt x="10" y="48"/>
                    <a:pt x="1" y="47"/>
                  </a:cubicBezTo>
                  <a:lnTo>
                    <a:pt x="1" y="47"/>
                  </a:lnTo>
                  <a:cubicBezTo>
                    <a:pt x="24" y="484"/>
                    <a:pt x="139" y="898"/>
                    <a:pt x="346" y="1289"/>
                  </a:cubicBezTo>
                  <a:cubicBezTo>
                    <a:pt x="553" y="1668"/>
                    <a:pt x="898" y="1956"/>
                    <a:pt x="1312" y="2082"/>
                  </a:cubicBezTo>
                  <a:cubicBezTo>
                    <a:pt x="1426" y="2116"/>
                    <a:pt x="1543" y="2133"/>
                    <a:pt x="1659" y="2133"/>
                  </a:cubicBezTo>
                  <a:cubicBezTo>
                    <a:pt x="1974" y="2133"/>
                    <a:pt x="2281" y="2010"/>
                    <a:pt x="2508" y="1783"/>
                  </a:cubicBezTo>
                  <a:lnTo>
                    <a:pt x="2508" y="1783"/>
                  </a:lnTo>
                  <a:cubicBezTo>
                    <a:pt x="2337" y="1834"/>
                    <a:pt x="2159" y="1860"/>
                    <a:pt x="1980" y="1860"/>
                  </a:cubicBezTo>
                  <a:cubicBezTo>
                    <a:pt x="1834" y="1860"/>
                    <a:pt x="1687" y="1843"/>
                    <a:pt x="1542" y="1806"/>
                  </a:cubicBezTo>
                  <a:cubicBezTo>
                    <a:pt x="1427" y="1783"/>
                    <a:pt x="1312" y="1737"/>
                    <a:pt x="1208" y="1680"/>
                  </a:cubicBezTo>
                  <a:cubicBezTo>
                    <a:pt x="978" y="1507"/>
                    <a:pt x="794" y="1277"/>
                    <a:pt x="702" y="1013"/>
                  </a:cubicBezTo>
                  <a:cubicBezTo>
                    <a:pt x="576" y="725"/>
                    <a:pt x="495" y="392"/>
                    <a:pt x="622" y="104"/>
                  </a:cubicBezTo>
                  <a:cubicBezTo>
                    <a:pt x="507" y="47"/>
                    <a:pt x="392" y="12"/>
                    <a:pt x="2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18"/>
            <p:cNvSpPr/>
            <p:nvPr/>
          </p:nvSpPr>
          <p:spPr>
            <a:xfrm>
              <a:off x="1398862" y="893759"/>
              <a:ext cx="158606" cy="139533"/>
            </a:xfrm>
            <a:custGeom>
              <a:rect b="b" l="l" r="r" t="t"/>
              <a:pathLst>
                <a:path extrusionOk="0" h="1529" w="1738">
                  <a:moveTo>
                    <a:pt x="219" y="1"/>
                  </a:moveTo>
                  <a:lnTo>
                    <a:pt x="219" y="1"/>
                  </a:lnTo>
                  <a:cubicBezTo>
                    <a:pt x="58" y="231"/>
                    <a:pt x="1" y="518"/>
                    <a:pt x="47" y="794"/>
                  </a:cubicBezTo>
                  <a:cubicBezTo>
                    <a:pt x="139" y="1128"/>
                    <a:pt x="380" y="1392"/>
                    <a:pt x="714" y="1484"/>
                  </a:cubicBezTo>
                  <a:cubicBezTo>
                    <a:pt x="807" y="1514"/>
                    <a:pt x="903" y="1528"/>
                    <a:pt x="998" y="1528"/>
                  </a:cubicBezTo>
                  <a:cubicBezTo>
                    <a:pt x="1125" y="1528"/>
                    <a:pt x="1251" y="1502"/>
                    <a:pt x="1369" y="1450"/>
                  </a:cubicBezTo>
                  <a:cubicBezTo>
                    <a:pt x="1576" y="1358"/>
                    <a:pt x="1714" y="1162"/>
                    <a:pt x="1737" y="932"/>
                  </a:cubicBezTo>
                  <a:lnTo>
                    <a:pt x="1737" y="932"/>
                  </a:lnTo>
                  <a:cubicBezTo>
                    <a:pt x="1546" y="1073"/>
                    <a:pt x="1311" y="1143"/>
                    <a:pt x="1078" y="1143"/>
                  </a:cubicBezTo>
                  <a:cubicBezTo>
                    <a:pt x="1045" y="1143"/>
                    <a:pt x="1011" y="1142"/>
                    <a:pt x="978" y="1139"/>
                  </a:cubicBezTo>
                  <a:cubicBezTo>
                    <a:pt x="702" y="1105"/>
                    <a:pt x="461" y="944"/>
                    <a:pt x="311" y="714"/>
                  </a:cubicBezTo>
                  <a:cubicBezTo>
                    <a:pt x="242" y="599"/>
                    <a:pt x="208" y="472"/>
                    <a:pt x="208" y="346"/>
                  </a:cubicBezTo>
                  <a:cubicBezTo>
                    <a:pt x="196" y="265"/>
                    <a:pt x="277" y="35"/>
                    <a:pt x="2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18"/>
            <p:cNvSpPr/>
            <p:nvPr/>
          </p:nvSpPr>
          <p:spPr>
            <a:xfrm>
              <a:off x="275025" y="537489"/>
              <a:ext cx="1626574" cy="928910"/>
            </a:xfrm>
            <a:custGeom>
              <a:rect b="b" l="l" r="r" t="t"/>
              <a:pathLst>
                <a:path extrusionOk="0" h="10179" w="17824">
                  <a:moveTo>
                    <a:pt x="9046" y="216"/>
                  </a:moveTo>
                  <a:cubicBezTo>
                    <a:pt x="9105" y="216"/>
                    <a:pt x="9164" y="219"/>
                    <a:pt x="9223" y="225"/>
                  </a:cubicBezTo>
                  <a:cubicBezTo>
                    <a:pt x="9579" y="260"/>
                    <a:pt x="9913" y="444"/>
                    <a:pt x="10131" y="743"/>
                  </a:cubicBezTo>
                  <a:cubicBezTo>
                    <a:pt x="10338" y="1030"/>
                    <a:pt x="10396" y="1409"/>
                    <a:pt x="10292" y="1743"/>
                  </a:cubicBezTo>
                  <a:cubicBezTo>
                    <a:pt x="10276" y="1790"/>
                    <a:pt x="10320" y="1826"/>
                    <a:pt x="10360" y="1826"/>
                  </a:cubicBezTo>
                  <a:cubicBezTo>
                    <a:pt x="10378" y="1826"/>
                    <a:pt x="10396" y="1819"/>
                    <a:pt x="10407" y="1800"/>
                  </a:cubicBezTo>
                  <a:cubicBezTo>
                    <a:pt x="10453" y="1685"/>
                    <a:pt x="10476" y="1582"/>
                    <a:pt x="10488" y="1467"/>
                  </a:cubicBezTo>
                  <a:cubicBezTo>
                    <a:pt x="10686" y="1417"/>
                    <a:pt x="10887" y="1392"/>
                    <a:pt x="11086" y="1392"/>
                  </a:cubicBezTo>
                  <a:cubicBezTo>
                    <a:pt x="11393" y="1392"/>
                    <a:pt x="11696" y="1452"/>
                    <a:pt x="11982" y="1570"/>
                  </a:cubicBezTo>
                  <a:cubicBezTo>
                    <a:pt x="12442" y="1754"/>
                    <a:pt x="12822" y="2099"/>
                    <a:pt x="13063" y="2525"/>
                  </a:cubicBezTo>
                  <a:cubicBezTo>
                    <a:pt x="13132" y="2651"/>
                    <a:pt x="13190" y="2778"/>
                    <a:pt x="13236" y="2904"/>
                  </a:cubicBezTo>
                  <a:cubicBezTo>
                    <a:pt x="13259" y="2996"/>
                    <a:pt x="13282" y="3088"/>
                    <a:pt x="13305" y="3192"/>
                  </a:cubicBezTo>
                  <a:cubicBezTo>
                    <a:pt x="12833" y="3307"/>
                    <a:pt x="12442" y="3663"/>
                    <a:pt x="12293" y="4135"/>
                  </a:cubicBezTo>
                  <a:cubicBezTo>
                    <a:pt x="12189" y="4480"/>
                    <a:pt x="12235" y="4848"/>
                    <a:pt x="12431" y="5147"/>
                  </a:cubicBezTo>
                  <a:cubicBezTo>
                    <a:pt x="12626" y="5400"/>
                    <a:pt x="12925" y="5572"/>
                    <a:pt x="13247" y="5595"/>
                  </a:cubicBezTo>
                  <a:cubicBezTo>
                    <a:pt x="13276" y="5598"/>
                    <a:pt x="13304" y="5599"/>
                    <a:pt x="13333" y="5599"/>
                  </a:cubicBezTo>
                  <a:cubicBezTo>
                    <a:pt x="13658" y="5599"/>
                    <a:pt x="13963" y="5421"/>
                    <a:pt x="14121" y="5135"/>
                  </a:cubicBezTo>
                  <a:cubicBezTo>
                    <a:pt x="14294" y="4825"/>
                    <a:pt x="14271" y="4445"/>
                    <a:pt x="14064" y="4158"/>
                  </a:cubicBezTo>
                  <a:cubicBezTo>
                    <a:pt x="14039" y="4130"/>
                    <a:pt x="14008" y="4118"/>
                    <a:pt x="13977" y="4118"/>
                  </a:cubicBezTo>
                  <a:cubicBezTo>
                    <a:pt x="13878" y="4118"/>
                    <a:pt x="13775" y="4234"/>
                    <a:pt x="13845" y="4330"/>
                  </a:cubicBezTo>
                  <a:cubicBezTo>
                    <a:pt x="13983" y="4526"/>
                    <a:pt x="13995" y="4779"/>
                    <a:pt x="13880" y="4997"/>
                  </a:cubicBezTo>
                  <a:cubicBezTo>
                    <a:pt x="13769" y="5207"/>
                    <a:pt x="13542" y="5343"/>
                    <a:pt x="13300" y="5343"/>
                  </a:cubicBezTo>
                  <a:cubicBezTo>
                    <a:pt x="13290" y="5343"/>
                    <a:pt x="13280" y="5343"/>
                    <a:pt x="13270" y="5342"/>
                  </a:cubicBezTo>
                  <a:cubicBezTo>
                    <a:pt x="13006" y="5331"/>
                    <a:pt x="12753" y="5181"/>
                    <a:pt x="12615" y="4940"/>
                  </a:cubicBezTo>
                  <a:cubicBezTo>
                    <a:pt x="12477" y="4675"/>
                    <a:pt x="12465" y="4353"/>
                    <a:pt x="12592" y="4077"/>
                  </a:cubicBezTo>
                  <a:cubicBezTo>
                    <a:pt x="12718" y="3801"/>
                    <a:pt x="12960" y="3583"/>
                    <a:pt x="13247" y="3479"/>
                  </a:cubicBezTo>
                  <a:cubicBezTo>
                    <a:pt x="13416" y="3423"/>
                    <a:pt x="13592" y="3394"/>
                    <a:pt x="13769" y="3394"/>
                  </a:cubicBezTo>
                  <a:cubicBezTo>
                    <a:pt x="13917" y="3394"/>
                    <a:pt x="14066" y="3414"/>
                    <a:pt x="14213" y="3456"/>
                  </a:cubicBezTo>
                  <a:cubicBezTo>
                    <a:pt x="14547" y="3560"/>
                    <a:pt x="14869" y="3721"/>
                    <a:pt x="15168" y="3928"/>
                  </a:cubicBezTo>
                  <a:cubicBezTo>
                    <a:pt x="15467" y="4123"/>
                    <a:pt x="15743" y="4353"/>
                    <a:pt x="16007" y="4606"/>
                  </a:cubicBezTo>
                  <a:cubicBezTo>
                    <a:pt x="16433" y="5020"/>
                    <a:pt x="16801" y="5584"/>
                    <a:pt x="17352" y="5825"/>
                  </a:cubicBezTo>
                  <a:cubicBezTo>
                    <a:pt x="17191" y="5917"/>
                    <a:pt x="17042" y="6032"/>
                    <a:pt x="16892" y="6159"/>
                  </a:cubicBezTo>
                  <a:cubicBezTo>
                    <a:pt x="16697" y="6354"/>
                    <a:pt x="16502" y="6561"/>
                    <a:pt x="16318" y="6779"/>
                  </a:cubicBezTo>
                  <a:cubicBezTo>
                    <a:pt x="15950" y="7228"/>
                    <a:pt x="15547" y="7676"/>
                    <a:pt x="14995" y="7895"/>
                  </a:cubicBezTo>
                  <a:cubicBezTo>
                    <a:pt x="14814" y="7973"/>
                    <a:pt x="14623" y="8009"/>
                    <a:pt x="14432" y="8009"/>
                  </a:cubicBezTo>
                  <a:cubicBezTo>
                    <a:pt x="14343" y="8009"/>
                    <a:pt x="14255" y="8001"/>
                    <a:pt x="14167" y="7987"/>
                  </a:cubicBezTo>
                  <a:cubicBezTo>
                    <a:pt x="14386" y="7688"/>
                    <a:pt x="14524" y="7343"/>
                    <a:pt x="14581" y="6975"/>
                  </a:cubicBezTo>
                  <a:cubicBezTo>
                    <a:pt x="14588" y="6912"/>
                    <a:pt x="14535" y="6866"/>
                    <a:pt x="14485" y="6866"/>
                  </a:cubicBezTo>
                  <a:cubicBezTo>
                    <a:pt x="14453" y="6866"/>
                    <a:pt x="14422" y="6884"/>
                    <a:pt x="14409" y="6929"/>
                  </a:cubicBezTo>
                  <a:cubicBezTo>
                    <a:pt x="14259" y="7504"/>
                    <a:pt x="13914" y="8010"/>
                    <a:pt x="13431" y="8366"/>
                  </a:cubicBezTo>
                  <a:cubicBezTo>
                    <a:pt x="13038" y="8643"/>
                    <a:pt x="12561" y="8795"/>
                    <a:pt x="12083" y="8795"/>
                  </a:cubicBezTo>
                  <a:cubicBezTo>
                    <a:pt x="11945" y="8795"/>
                    <a:pt x="11808" y="8783"/>
                    <a:pt x="11672" y="8757"/>
                  </a:cubicBezTo>
                  <a:cubicBezTo>
                    <a:pt x="11361" y="8700"/>
                    <a:pt x="11063" y="8585"/>
                    <a:pt x="10798" y="8424"/>
                  </a:cubicBezTo>
                  <a:cubicBezTo>
                    <a:pt x="10879" y="8067"/>
                    <a:pt x="10856" y="7699"/>
                    <a:pt x="10718" y="7354"/>
                  </a:cubicBezTo>
                  <a:cubicBezTo>
                    <a:pt x="10491" y="6805"/>
                    <a:pt x="9907" y="6481"/>
                    <a:pt x="9336" y="6481"/>
                  </a:cubicBezTo>
                  <a:cubicBezTo>
                    <a:pt x="8952" y="6481"/>
                    <a:pt x="8573" y="6628"/>
                    <a:pt x="8314" y="6952"/>
                  </a:cubicBezTo>
                  <a:cubicBezTo>
                    <a:pt x="8015" y="7297"/>
                    <a:pt x="7946" y="7791"/>
                    <a:pt x="8130" y="8205"/>
                  </a:cubicBezTo>
                  <a:cubicBezTo>
                    <a:pt x="8326" y="8596"/>
                    <a:pt x="8694" y="8872"/>
                    <a:pt x="9119" y="8964"/>
                  </a:cubicBezTo>
                  <a:cubicBezTo>
                    <a:pt x="9203" y="8981"/>
                    <a:pt x="9281" y="8992"/>
                    <a:pt x="9358" y="8992"/>
                  </a:cubicBezTo>
                  <a:cubicBezTo>
                    <a:pt x="9386" y="8992"/>
                    <a:pt x="9413" y="8990"/>
                    <a:pt x="9441" y="8987"/>
                  </a:cubicBezTo>
                  <a:cubicBezTo>
                    <a:pt x="9614" y="8987"/>
                    <a:pt x="9614" y="8746"/>
                    <a:pt x="9441" y="8746"/>
                  </a:cubicBezTo>
                  <a:cubicBezTo>
                    <a:pt x="9073" y="8723"/>
                    <a:pt x="8717" y="8550"/>
                    <a:pt x="8475" y="8263"/>
                  </a:cubicBezTo>
                  <a:cubicBezTo>
                    <a:pt x="8234" y="7952"/>
                    <a:pt x="8222" y="7527"/>
                    <a:pt x="8441" y="7205"/>
                  </a:cubicBezTo>
                  <a:cubicBezTo>
                    <a:pt x="8649" y="6898"/>
                    <a:pt x="8984" y="6719"/>
                    <a:pt x="9345" y="6719"/>
                  </a:cubicBezTo>
                  <a:cubicBezTo>
                    <a:pt x="9403" y="6719"/>
                    <a:pt x="9462" y="6724"/>
                    <a:pt x="9522" y="6733"/>
                  </a:cubicBezTo>
                  <a:cubicBezTo>
                    <a:pt x="9970" y="6791"/>
                    <a:pt x="10350" y="7101"/>
                    <a:pt x="10499" y="7538"/>
                  </a:cubicBezTo>
                  <a:cubicBezTo>
                    <a:pt x="10729" y="8286"/>
                    <a:pt x="10350" y="9125"/>
                    <a:pt x="9717" y="9574"/>
                  </a:cubicBezTo>
                  <a:cubicBezTo>
                    <a:pt x="9363" y="9814"/>
                    <a:pt x="8949" y="9923"/>
                    <a:pt x="8531" y="9923"/>
                  </a:cubicBezTo>
                  <a:cubicBezTo>
                    <a:pt x="8107" y="9923"/>
                    <a:pt x="7678" y="9811"/>
                    <a:pt x="7302" y="9608"/>
                  </a:cubicBezTo>
                  <a:cubicBezTo>
                    <a:pt x="6831" y="9355"/>
                    <a:pt x="6497" y="8941"/>
                    <a:pt x="6095" y="8608"/>
                  </a:cubicBezTo>
                  <a:cubicBezTo>
                    <a:pt x="5819" y="8355"/>
                    <a:pt x="5497" y="8182"/>
                    <a:pt x="5141" y="8090"/>
                  </a:cubicBezTo>
                  <a:cubicBezTo>
                    <a:pt x="5394" y="7895"/>
                    <a:pt x="5589" y="7653"/>
                    <a:pt x="5715" y="7366"/>
                  </a:cubicBezTo>
                  <a:cubicBezTo>
                    <a:pt x="5899" y="6963"/>
                    <a:pt x="5888" y="6504"/>
                    <a:pt x="5681" y="6113"/>
                  </a:cubicBezTo>
                  <a:cubicBezTo>
                    <a:pt x="5485" y="5779"/>
                    <a:pt x="5141" y="5584"/>
                    <a:pt x="4761" y="5584"/>
                  </a:cubicBezTo>
                  <a:cubicBezTo>
                    <a:pt x="4752" y="5583"/>
                    <a:pt x="4742" y="5583"/>
                    <a:pt x="4732" y="5583"/>
                  </a:cubicBezTo>
                  <a:cubicBezTo>
                    <a:pt x="4307" y="5583"/>
                    <a:pt x="3930" y="5834"/>
                    <a:pt x="3784" y="6228"/>
                  </a:cubicBezTo>
                  <a:cubicBezTo>
                    <a:pt x="3623" y="6630"/>
                    <a:pt x="3726" y="7090"/>
                    <a:pt x="4048" y="7389"/>
                  </a:cubicBezTo>
                  <a:cubicBezTo>
                    <a:pt x="4073" y="7409"/>
                    <a:pt x="4100" y="7418"/>
                    <a:pt x="4126" y="7418"/>
                  </a:cubicBezTo>
                  <a:cubicBezTo>
                    <a:pt x="4216" y="7418"/>
                    <a:pt x="4290" y="7309"/>
                    <a:pt x="4209" y="7228"/>
                  </a:cubicBezTo>
                  <a:cubicBezTo>
                    <a:pt x="3991" y="6998"/>
                    <a:pt x="3922" y="6653"/>
                    <a:pt x="4025" y="6354"/>
                  </a:cubicBezTo>
                  <a:cubicBezTo>
                    <a:pt x="4117" y="6055"/>
                    <a:pt x="4393" y="5848"/>
                    <a:pt x="4715" y="5837"/>
                  </a:cubicBezTo>
                  <a:cubicBezTo>
                    <a:pt x="4725" y="5836"/>
                    <a:pt x="4735" y="5836"/>
                    <a:pt x="4745" y="5836"/>
                  </a:cubicBezTo>
                  <a:cubicBezTo>
                    <a:pt x="5056" y="5836"/>
                    <a:pt x="5352" y="6007"/>
                    <a:pt x="5485" y="6297"/>
                  </a:cubicBezTo>
                  <a:cubicBezTo>
                    <a:pt x="5623" y="6630"/>
                    <a:pt x="5612" y="7021"/>
                    <a:pt x="5428" y="7343"/>
                  </a:cubicBezTo>
                  <a:cubicBezTo>
                    <a:pt x="5119" y="7920"/>
                    <a:pt x="4515" y="8266"/>
                    <a:pt x="3864" y="8266"/>
                  </a:cubicBezTo>
                  <a:cubicBezTo>
                    <a:pt x="3788" y="8266"/>
                    <a:pt x="3711" y="8261"/>
                    <a:pt x="3634" y="8251"/>
                  </a:cubicBezTo>
                  <a:cubicBezTo>
                    <a:pt x="2864" y="8159"/>
                    <a:pt x="2185" y="7630"/>
                    <a:pt x="1760" y="7009"/>
                  </a:cubicBezTo>
                  <a:cubicBezTo>
                    <a:pt x="1369" y="6458"/>
                    <a:pt x="1070" y="5779"/>
                    <a:pt x="483" y="5423"/>
                  </a:cubicBezTo>
                  <a:cubicBezTo>
                    <a:pt x="1633" y="4986"/>
                    <a:pt x="2450" y="3882"/>
                    <a:pt x="3680" y="3606"/>
                  </a:cubicBezTo>
                  <a:cubicBezTo>
                    <a:pt x="3827" y="3571"/>
                    <a:pt x="3976" y="3554"/>
                    <a:pt x="4125" y="3554"/>
                  </a:cubicBezTo>
                  <a:cubicBezTo>
                    <a:pt x="4325" y="3554"/>
                    <a:pt x="4524" y="3586"/>
                    <a:pt x="4715" y="3652"/>
                  </a:cubicBezTo>
                  <a:cubicBezTo>
                    <a:pt x="4796" y="3939"/>
                    <a:pt x="4957" y="4192"/>
                    <a:pt x="5175" y="4399"/>
                  </a:cubicBezTo>
                  <a:cubicBezTo>
                    <a:pt x="5200" y="4422"/>
                    <a:pt x="5227" y="4431"/>
                    <a:pt x="5252" y="4431"/>
                  </a:cubicBezTo>
                  <a:cubicBezTo>
                    <a:pt x="5343" y="4431"/>
                    <a:pt x="5417" y="4308"/>
                    <a:pt x="5336" y="4227"/>
                  </a:cubicBezTo>
                  <a:cubicBezTo>
                    <a:pt x="4945" y="3778"/>
                    <a:pt x="4819" y="3169"/>
                    <a:pt x="4991" y="2605"/>
                  </a:cubicBezTo>
                  <a:cubicBezTo>
                    <a:pt x="5175" y="2030"/>
                    <a:pt x="5658" y="1593"/>
                    <a:pt x="6244" y="1444"/>
                  </a:cubicBezTo>
                  <a:cubicBezTo>
                    <a:pt x="6405" y="1398"/>
                    <a:pt x="6578" y="1363"/>
                    <a:pt x="6750" y="1352"/>
                  </a:cubicBezTo>
                  <a:cubicBezTo>
                    <a:pt x="6911" y="1352"/>
                    <a:pt x="7061" y="1352"/>
                    <a:pt x="7210" y="1375"/>
                  </a:cubicBezTo>
                  <a:cubicBezTo>
                    <a:pt x="7187" y="1570"/>
                    <a:pt x="7199" y="1777"/>
                    <a:pt x="7245" y="1984"/>
                  </a:cubicBezTo>
                  <a:cubicBezTo>
                    <a:pt x="7314" y="2341"/>
                    <a:pt x="7486" y="2663"/>
                    <a:pt x="7751" y="2916"/>
                  </a:cubicBezTo>
                  <a:cubicBezTo>
                    <a:pt x="7994" y="3144"/>
                    <a:pt x="8315" y="3260"/>
                    <a:pt x="8632" y="3260"/>
                  </a:cubicBezTo>
                  <a:cubicBezTo>
                    <a:pt x="9034" y="3260"/>
                    <a:pt x="9429" y="3072"/>
                    <a:pt x="9648" y="2686"/>
                  </a:cubicBezTo>
                  <a:cubicBezTo>
                    <a:pt x="9855" y="2352"/>
                    <a:pt x="9809" y="1927"/>
                    <a:pt x="9545" y="1639"/>
                  </a:cubicBezTo>
                  <a:cubicBezTo>
                    <a:pt x="9317" y="1412"/>
                    <a:pt x="8998" y="1318"/>
                    <a:pt x="8680" y="1318"/>
                  </a:cubicBezTo>
                  <a:cubicBezTo>
                    <a:pt x="8532" y="1318"/>
                    <a:pt x="8384" y="1338"/>
                    <a:pt x="8245" y="1375"/>
                  </a:cubicBezTo>
                  <a:cubicBezTo>
                    <a:pt x="8115" y="1418"/>
                    <a:pt x="8159" y="1595"/>
                    <a:pt x="8290" y="1595"/>
                  </a:cubicBezTo>
                  <a:cubicBezTo>
                    <a:pt x="8298" y="1595"/>
                    <a:pt x="8306" y="1595"/>
                    <a:pt x="8314" y="1593"/>
                  </a:cubicBezTo>
                  <a:cubicBezTo>
                    <a:pt x="8424" y="1578"/>
                    <a:pt x="8540" y="1566"/>
                    <a:pt x="8656" y="1566"/>
                  </a:cubicBezTo>
                  <a:cubicBezTo>
                    <a:pt x="8882" y="1566"/>
                    <a:pt x="9109" y="1610"/>
                    <a:pt x="9292" y="1754"/>
                  </a:cubicBezTo>
                  <a:cubicBezTo>
                    <a:pt x="9510" y="1915"/>
                    <a:pt x="9591" y="2214"/>
                    <a:pt x="9487" y="2467"/>
                  </a:cubicBezTo>
                  <a:cubicBezTo>
                    <a:pt x="9352" y="2846"/>
                    <a:pt x="8990" y="3033"/>
                    <a:pt x="8620" y="3033"/>
                  </a:cubicBezTo>
                  <a:cubicBezTo>
                    <a:pt x="8393" y="3033"/>
                    <a:pt x="8164" y="2963"/>
                    <a:pt x="7981" y="2824"/>
                  </a:cubicBezTo>
                  <a:cubicBezTo>
                    <a:pt x="7751" y="2628"/>
                    <a:pt x="7590" y="2364"/>
                    <a:pt x="7509" y="2076"/>
                  </a:cubicBezTo>
                  <a:cubicBezTo>
                    <a:pt x="7406" y="1754"/>
                    <a:pt x="7371" y="1386"/>
                    <a:pt x="7544" y="1076"/>
                  </a:cubicBezTo>
                  <a:cubicBezTo>
                    <a:pt x="7859" y="541"/>
                    <a:pt x="8432" y="216"/>
                    <a:pt x="9046" y="216"/>
                  </a:cubicBezTo>
                  <a:close/>
                  <a:moveTo>
                    <a:pt x="9022" y="1"/>
                  </a:moveTo>
                  <a:cubicBezTo>
                    <a:pt x="8409" y="1"/>
                    <a:pt x="7803" y="333"/>
                    <a:pt x="7440" y="823"/>
                  </a:cubicBezTo>
                  <a:cubicBezTo>
                    <a:pt x="7348" y="938"/>
                    <a:pt x="7279" y="1076"/>
                    <a:pt x="7233" y="1214"/>
                  </a:cubicBezTo>
                  <a:cubicBezTo>
                    <a:pt x="7067" y="1165"/>
                    <a:pt x="6894" y="1142"/>
                    <a:pt x="6721" y="1142"/>
                  </a:cubicBezTo>
                  <a:cubicBezTo>
                    <a:pt x="6572" y="1142"/>
                    <a:pt x="6423" y="1159"/>
                    <a:pt x="6279" y="1191"/>
                  </a:cubicBezTo>
                  <a:cubicBezTo>
                    <a:pt x="5934" y="1260"/>
                    <a:pt x="5612" y="1409"/>
                    <a:pt x="5348" y="1628"/>
                  </a:cubicBezTo>
                  <a:cubicBezTo>
                    <a:pt x="4807" y="2053"/>
                    <a:pt x="4554" y="2743"/>
                    <a:pt x="4658" y="3422"/>
                  </a:cubicBezTo>
                  <a:cubicBezTo>
                    <a:pt x="4658" y="3422"/>
                    <a:pt x="4658" y="3422"/>
                    <a:pt x="4658" y="3433"/>
                  </a:cubicBezTo>
                  <a:cubicBezTo>
                    <a:pt x="4463" y="3354"/>
                    <a:pt x="4254" y="3322"/>
                    <a:pt x="4048" y="3322"/>
                  </a:cubicBezTo>
                  <a:cubicBezTo>
                    <a:pt x="3986" y="3322"/>
                    <a:pt x="3925" y="3325"/>
                    <a:pt x="3864" y="3330"/>
                  </a:cubicBezTo>
                  <a:cubicBezTo>
                    <a:pt x="3519" y="3376"/>
                    <a:pt x="3186" y="3479"/>
                    <a:pt x="2875" y="3629"/>
                  </a:cubicBezTo>
                  <a:cubicBezTo>
                    <a:pt x="2243" y="3928"/>
                    <a:pt x="1725" y="4399"/>
                    <a:pt x="1150" y="4767"/>
                  </a:cubicBezTo>
                  <a:cubicBezTo>
                    <a:pt x="828" y="4986"/>
                    <a:pt x="483" y="5147"/>
                    <a:pt x="115" y="5262"/>
                  </a:cubicBezTo>
                  <a:cubicBezTo>
                    <a:pt x="0" y="5296"/>
                    <a:pt x="0" y="5469"/>
                    <a:pt x="115" y="5503"/>
                  </a:cubicBezTo>
                  <a:cubicBezTo>
                    <a:pt x="495" y="5607"/>
                    <a:pt x="759" y="5894"/>
                    <a:pt x="978" y="6216"/>
                  </a:cubicBezTo>
                  <a:cubicBezTo>
                    <a:pt x="1185" y="6527"/>
                    <a:pt x="1369" y="6894"/>
                    <a:pt x="1610" y="7216"/>
                  </a:cubicBezTo>
                  <a:cubicBezTo>
                    <a:pt x="2105" y="7906"/>
                    <a:pt x="2875" y="8470"/>
                    <a:pt x="3749" y="8527"/>
                  </a:cubicBezTo>
                  <a:cubicBezTo>
                    <a:pt x="3790" y="8530"/>
                    <a:pt x="3830" y="8531"/>
                    <a:pt x="3870" y="8531"/>
                  </a:cubicBezTo>
                  <a:cubicBezTo>
                    <a:pt x="4230" y="8531"/>
                    <a:pt x="4576" y="8439"/>
                    <a:pt x="4876" y="8263"/>
                  </a:cubicBezTo>
                  <a:cubicBezTo>
                    <a:pt x="5325" y="8343"/>
                    <a:pt x="5727" y="8562"/>
                    <a:pt x="6049" y="8884"/>
                  </a:cubicBezTo>
                  <a:cubicBezTo>
                    <a:pt x="6428" y="9240"/>
                    <a:pt x="6773" y="9631"/>
                    <a:pt x="7245" y="9861"/>
                  </a:cubicBezTo>
                  <a:cubicBezTo>
                    <a:pt x="7645" y="10064"/>
                    <a:pt x="8098" y="10178"/>
                    <a:pt x="8546" y="10178"/>
                  </a:cubicBezTo>
                  <a:cubicBezTo>
                    <a:pt x="9037" y="10178"/>
                    <a:pt x="9521" y="10041"/>
                    <a:pt x="9924" y="9735"/>
                  </a:cubicBezTo>
                  <a:cubicBezTo>
                    <a:pt x="10292" y="9459"/>
                    <a:pt x="10568" y="9068"/>
                    <a:pt x="10729" y="8631"/>
                  </a:cubicBezTo>
                  <a:cubicBezTo>
                    <a:pt x="11138" y="8898"/>
                    <a:pt x="11616" y="9034"/>
                    <a:pt x="12099" y="9034"/>
                  </a:cubicBezTo>
                  <a:cubicBezTo>
                    <a:pt x="12241" y="9034"/>
                    <a:pt x="12382" y="9022"/>
                    <a:pt x="12523" y="8999"/>
                  </a:cubicBezTo>
                  <a:cubicBezTo>
                    <a:pt x="13109" y="8895"/>
                    <a:pt x="13650" y="8596"/>
                    <a:pt x="14029" y="8136"/>
                  </a:cubicBezTo>
                  <a:cubicBezTo>
                    <a:pt x="14187" y="8201"/>
                    <a:pt x="14348" y="8229"/>
                    <a:pt x="14508" y="8229"/>
                  </a:cubicBezTo>
                  <a:cubicBezTo>
                    <a:pt x="14917" y="8229"/>
                    <a:pt x="15320" y="8043"/>
                    <a:pt x="15651" y="7803"/>
                  </a:cubicBezTo>
                  <a:cubicBezTo>
                    <a:pt x="16145" y="7435"/>
                    <a:pt x="16490" y="6929"/>
                    <a:pt x="16904" y="6492"/>
                  </a:cubicBezTo>
                  <a:cubicBezTo>
                    <a:pt x="17122" y="6262"/>
                    <a:pt x="17387" y="6009"/>
                    <a:pt x="17686" y="5906"/>
                  </a:cubicBezTo>
                  <a:cubicBezTo>
                    <a:pt x="17812" y="5871"/>
                    <a:pt x="17824" y="5687"/>
                    <a:pt x="17697" y="5653"/>
                  </a:cubicBezTo>
                  <a:cubicBezTo>
                    <a:pt x="17375" y="5561"/>
                    <a:pt x="17088" y="5377"/>
                    <a:pt x="16869" y="5124"/>
                  </a:cubicBezTo>
                  <a:cubicBezTo>
                    <a:pt x="16605" y="4859"/>
                    <a:pt x="16375" y="4572"/>
                    <a:pt x="16099" y="4319"/>
                  </a:cubicBezTo>
                  <a:cubicBezTo>
                    <a:pt x="15812" y="4043"/>
                    <a:pt x="15478" y="3790"/>
                    <a:pt x="15133" y="3583"/>
                  </a:cubicBezTo>
                  <a:cubicBezTo>
                    <a:pt x="14788" y="3353"/>
                    <a:pt x="14409" y="3203"/>
                    <a:pt x="14006" y="3134"/>
                  </a:cubicBezTo>
                  <a:cubicBezTo>
                    <a:pt x="13924" y="3124"/>
                    <a:pt x="13841" y="3118"/>
                    <a:pt x="13759" y="3118"/>
                  </a:cubicBezTo>
                  <a:cubicBezTo>
                    <a:pt x="13659" y="3118"/>
                    <a:pt x="13561" y="3127"/>
                    <a:pt x="13466" y="3146"/>
                  </a:cubicBezTo>
                  <a:cubicBezTo>
                    <a:pt x="13454" y="3065"/>
                    <a:pt x="13431" y="2973"/>
                    <a:pt x="13408" y="2893"/>
                  </a:cubicBezTo>
                  <a:cubicBezTo>
                    <a:pt x="13374" y="2766"/>
                    <a:pt x="13328" y="2640"/>
                    <a:pt x="13259" y="2525"/>
                  </a:cubicBezTo>
                  <a:cubicBezTo>
                    <a:pt x="13155" y="2295"/>
                    <a:pt x="12994" y="2076"/>
                    <a:pt x="12810" y="1892"/>
                  </a:cubicBezTo>
                  <a:cubicBezTo>
                    <a:pt x="12431" y="1501"/>
                    <a:pt x="11913" y="1260"/>
                    <a:pt x="11361" y="1214"/>
                  </a:cubicBezTo>
                  <a:cubicBezTo>
                    <a:pt x="11288" y="1205"/>
                    <a:pt x="11214" y="1201"/>
                    <a:pt x="11139" y="1201"/>
                  </a:cubicBezTo>
                  <a:cubicBezTo>
                    <a:pt x="10922" y="1201"/>
                    <a:pt x="10702" y="1237"/>
                    <a:pt x="10488" y="1306"/>
                  </a:cubicBezTo>
                  <a:cubicBezTo>
                    <a:pt x="10488" y="1111"/>
                    <a:pt x="10442" y="927"/>
                    <a:pt x="10350" y="754"/>
                  </a:cubicBezTo>
                  <a:cubicBezTo>
                    <a:pt x="10166" y="421"/>
                    <a:pt x="9867" y="179"/>
                    <a:pt x="9510" y="76"/>
                  </a:cubicBezTo>
                  <a:cubicBezTo>
                    <a:pt x="9350" y="25"/>
                    <a:pt x="9186" y="1"/>
                    <a:pt x="90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18"/>
            <p:cNvSpPr/>
            <p:nvPr/>
          </p:nvSpPr>
          <p:spPr>
            <a:xfrm>
              <a:off x="319102" y="1028090"/>
              <a:ext cx="463862" cy="263004"/>
            </a:xfrm>
            <a:custGeom>
              <a:rect b="b" l="l" r="r" t="t"/>
              <a:pathLst>
                <a:path extrusionOk="0" h="2882" w="5083">
                  <a:moveTo>
                    <a:pt x="81" y="1"/>
                  </a:moveTo>
                  <a:lnTo>
                    <a:pt x="0" y="35"/>
                  </a:lnTo>
                  <a:cubicBezTo>
                    <a:pt x="575" y="403"/>
                    <a:pt x="874" y="1070"/>
                    <a:pt x="1265" y="1633"/>
                  </a:cubicBezTo>
                  <a:cubicBezTo>
                    <a:pt x="1702" y="2254"/>
                    <a:pt x="2381" y="2783"/>
                    <a:pt x="3151" y="2864"/>
                  </a:cubicBezTo>
                  <a:cubicBezTo>
                    <a:pt x="3233" y="2875"/>
                    <a:pt x="3314" y="2881"/>
                    <a:pt x="3394" y="2881"/>
                  </a:cubicBezTo>
                  <a:cubicBezTo>
                    <a:pt x="4029" y="2881"/>
                    <a:pt x="4617" y="2528"/>
                    <a:pt x="4933" y="1967"/>
                  </a:cubicBezTo>
                  <a:cubicBezTo>
                    <a:pt x="5025" y="1806"/>
                    <a:pt x="5071" y="1622"/>
                    <a:pt x="5083" y="1438"/>
                  </a:cubicBezTo>
                  <a:lnTo>
                    <a:pt x="5083" y="1438"/>
                  </a:lnTo>
                  <a:cubicBezTo>
                    <a:pt x="4853" y="1852"/>
                    <a:pt x="4462" y="2162"/>
                    <a:pt x="4002" y="2289"/>
                  </a:cubicBezTo>
                  <a:cubicBezTo>
                    <a:pt x="3856" y="2326"/>
                    <a:pt x="3707" y="2344"/>
                    <a:pt x="3561" y="2344"/>
                  </a:cubicBezTo>
                  <a:cubicBezTo>
                    <a:pt x="3155" y="2344"/>
                    <a:pt x="2759" y="2206"/>
                    <a:pt x="2438" y="1944"/>
                  </a:cubicBezTo>
                  <a:cubicBezTo>
                    <a:pt x="2231" y="1760"/>
                    <a:pt x="2036" y="1553"/>
                    <a:pt x="1875" y="1323"/>
                  </a:cubicBezTo>
                  <a:cubicBezTo>
                    <a:pt x="1587" y="932"/>
                    <a:pt x="1231" y="587"/>
                    <a:pt x="817" y="311"/>
                  </a:cubicBezTo>
                  <a:cubicBezTo>
                    <a:pt x="587" y="173"/>
                    <a:pt x="334" y="70"/>
                    <a:pt x="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18"/>
            <p:cNvSpPr/>
            <p:nvPr/>
          </p:nvSpPr>
          <p:spPr>
            <a:xfrm>
              <a:off x="1260424" y="1232689"/>
              <a:ext cx="285453" cy="107593"/>
            </a:xfrm>
            <a:custGeom>
              <a:rect b="b" l="l" r="r" t="t"/>
              <a:pathLst>
                <a:path extrusionOk="0" h="1179" w="3128">
                  <a:moveTo>
                    <a:pt x="0" y="1"/>
                  </a:moveTo>
                  <a:lnTo>
                    <a:pt x="0" y="1"/>
                  </a:lnTo>
                  <a:cubicBezTo>
                    <a:pt x="58" y="265"/>
                    <a:pt x="58" y="541"/>
                    <a:pt x="0" y="806"/>
                  </a:cubicBezTo>
                  <a:cubicBezTo>
                    <a:pt x="265" y="967"/>
                    <a:pt x="563" y="1082"/>
                    <a:pt x="874" y="1139"/>
                  </a:cubicBezTo>
                  <a:cubicBezTo>
                    <a:pt x="1017" y="1166"/>
                    <a:pt x="1160" y="1179"/>
                    <a:pt x="1302" y="1179"/>
                  </a:cubicBezTo>
                  <a:cubicBezTo>
                    <a:pt x="1779" y="1179"/>
                    <a:pt x="2246" y="1032"/>
                    <a:pt x="2645" y="748"/>
                  </a:cubicBezTo>
                  <a:cubicBezTo>
                    <a:pt x="2817" y="610"/>
                    <a:pt x="2990" y="461"/>
                    <a:pt x="3128" y="277"/>
                  </a:cubicBezTo>
                  <a:lnTo>
                    <a:pt x="3128" y="277"/>
                  </a:lnTo>
                  <a:cubicBezTo>
                    <a:pt x="2723" y="540"/>
                    <a:pt x="2246" y="688"/>
                    <a:pt x="1761" y="688"/>
                  </a:cubicBezTo>
                  <a:cubicBezTo>
                    <a:pt x="1696" y="688"/>
                    <a:pt x="1630" y="685"/>
                    <a:pt x="1564" y="679"/>
                  </a:cubicBezTo>
                  <a:cubicBezTo>
                    <a:pt x="989" y="645"/>
                    <a:pt x="368" y="426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18"/>
            <p:cNvSpPr/>
            <p:nvPr/>
          </p:nvSpPr>
          <p:spPr>
            <a:xfrm>
              <a:off x="744089" y="1115241"/>
              <a:ext cx="478646" cy="327706"/>
            </a:xfrm>
            <a:custGeom>
              <a:rect b="b" l="l" r="r" t="t"/>
              <a:pathLst>
                <a:path extrusionOk="0" h="3591" w="5245">
                  <a:moveTo>
                    <a:pt x="633" y="0"/>
                  </a:moveTo>
                  <a:cubicBezTo>
                    <a:pt x="736" y="333"/>
                    <a:pt x="713" y="701"/>
                    <a:pt x="575" y="1023"/>
                  </a:cubicBezTo>
                  <a:cubicBezTo>
                    <a:pt x="437" y="1311"/>
                    <a:pt x="242" y="1564"/>
                    <a:pt x="1" y="1748"/>
                  </a:cubicBezTo>
                  <a:cubicBezTo>
                    <a:pt x="345" y="1840"/>
                    <a:pt x="679" y="2012"/>
                    <a:pt x="955" y="2265"/>
                  </a:cubicBezTo>
                  <a:cubicBezTo>
                    <a:pt x="1357" y="2610"/>
                    <a:pt x="1691" y="3013"/>
                    <a:pt x="2162" y="3266"/>
                  </a:cubicBezTo>
                  <a:cubicBezTo>
                    <a:pt x="2535" y="3475"/>
                    <a:pt x="2967" y="3591"/>
                    <a:pt x="3395" y="3591"/>
                  </a:cubicBezTo>
                  <a:cubicBezTo>
                    <a:pt x="3812" y="3591"/>
                    <a:pt x="4225" y="3481"/>
                    <a:pt x="4577" y="3243"/>
                  </a:cubicBezTo>
                  <a:cubicBezTo>
                    <a:pt x="4865" y="3036"/>
                    <a:pt x="5095" y="2760"/>
                    <a:pt x="5244" y="2438"/>
                  </a:cubicBezTo>
                  <a:lnTo>
                    <a:pt x="5244" y="2438"/>
                  </a:lnTo>
                  <a:cubicBezTo>
                    <a:pt x="5164" y="2610"/>
                    <a:pt x="4842" y="2771"/>
                    <a:pt x="4669" y="2840"/>
                  </a:cubicBezTo>
                  <a:cubicBezTo>
                    <a:pt x="4439" y="2921"/>
                    <a:pt x="4198" y="2978"/>
                    <a:pt x="3956" y="3001"/>
                  </a:cubicBezTo>
                  <a:cubicBezTo>
                    <a:pt x="3868" y="3012"/>
                    <a:pt x="3779" y="3017"/>
                    <a:pt x="3691" y="3017"/>
                  </a:cubicBezTo>
                  <a:cubicBezTo>
                    <a:pt x="3298" y="3017"/>
                    <a:pt x="2912" y="2915"/>
                    <a:pt x="2565" y="2737"/>
                  </a:cubicBezTo>
                  <a:cubicBezTo>
                    <a:pt x="2139" y="2484"/>
                    <a:pt x="1783" y="2139"/>
                    <a:pt x="1530" y="1725"/>
                  </a:cubicBezTo>
                  <a:cubicBezTo>
                    <a:pt x="1185" y="1173"/>
                    <a:pt x="1012" y="529"/>
                    <a:pt x="6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18"/>
            <p:cNvSpPr/>
            <p:nvPr/>
          </p:nvSpPr>
          <p:spPr>
            <a:xfrm>
              <a:off x="1566776" y="1156124"/>
              <a:ext cx="197390" cy="113068"/>
            </a:xfrm>
            <a:custGeom>
              <a:rect b="b" l="l" r="r" t="t"/>
              <a:pathLst>
                <a:path extrusionOk="0" h="1239" w="2163">
                  <a:moveTo>
                    <a:pt x="2163" y="0"/>
                  </a:moveTo>
                  <a:lnTo>
                    <a:pt x="2163" y="0"/>
                  </a:lnTo>
                  <a:cubicBezTo>
                    <a:pt x="1898" y="207"/>
                    <a:pt x="1611" y="391"/>
                    <a:pt x="1323" y="564"/>
                  </a:cubicBezTo>
                  <a:cubicBezTo>
                    <a:pt x="1151" y="679"/>
                    <a:pt x="955" y="759"/>
                    <a:pt x="748" y="805"/>
                  </a:cubicBezTo>
                  <a:cubicBezTo>
                    <a:pt x="690" y="818"/>
                    <a:pt x="631" y="824"/>
                    <a:pt x="571" y="824"/>
                  </a:cubicBezTo>
                  <a:cubicBezTo>
                    <a:pt x="465" y="824"/>
                    <a:pt x="357" y="804"/>
                    <a:pt x="254" y="759"/>
                  </a:cubicBezTo>
                  <a:cubicBezTo>
                    <a:pt x="185" y="920"/>
                    <a:pt x="104" y="1070"/>
                    <a:pt x="1" y="1208"/>
                  </a:cubicBezTo>
                  <a:cubicBezTo>
                    <a:pt x="97" y="1228"/>
                    <a:pt x="194" y="1238"/>
                    <a:pt x="292" y="1238"/>
                  </a:cubicBezTo>
                  <a:cubicBezTo>
                    <a:pt x="474" y="1238"/>
                    <a:pt x="656" y="1202"/>
                    <a:pt x="829" y="1127"/>
                  </a:cubicBezTo>
                  <a:cubicBezTo>
                    <a:pt x="1392" y="897"/>
                    <a:pt x="1783" y="449"/>
                    <a:pt x="2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18"/>
            <p:cNvSpPr/>
            <p:nvPr/>
          </p:nvSpPr>
          <p:spPr>
            <a:xfrm>
              <a:off x="469130" y="911006"/>
              <a:ext cx="215276" cy="80489"/>
            </a:xfrm>
            <a:custGeom>
              <a:rect b="b" l="l" r="r" t="t"/>
              <a:pathLst>
                <a:path extrusionOk="0" h="882" w="2359">
                  <a:moveTo>
                    <a:pt x="1969" y="1"/>
                  </a:moveTo>
                  <a:cubicBezTo>
                    <a:pt x="1632" y="1"/>
                    <a:pt x="1162" y="221"/>
                    <a:pt x="990" y="318"/>
                  </a:cubicBezTo>
                  <a:cubicBezTo>
                    <a:pt x="656" y="502"/>
                    <a:pt x="346" y="720"/>
                    <a:pt x="1" y="881"/>
                  </a:cubicBezTo>
                  <a:cubicBezTo>
                    <a:pt x="288" y="847"/>
                    <a:pt x="587" y="824"/>
                    <a:pt x="886" y="812"/>
                  </a:cubicBezTo>
                  <a:cubicBezTo>
                    <a:pt x="1041" y="824"/>
                    <a:pt x="1197" y="829"/>
                    <a:pt x="1352" y="829"/>
                  </a:cubicBezTo>
                  <a:cubicBezTo>
                    <a:pt x="1507" y="829"/>
                    <a:pt x="1662" y="824"/>
                    <a:pt x="1818" y="812"/>
                  </a:cubicBezTo>
                  <a:cubicBezTo>
                    <a:pt x="1933" y="789"/>
                    <a:pt x="2048" y="755"/>
                    <a:pt x="2151" y="686"/>
                  </a:cubicBezTo>
                  <a:cubicBezTo>
                    <a:pt x="2255" y="628"/>
                    <a:pt x="2324" y="525"/>
                    <a:pt x="2335" y="398"/>
                  </a:cubicBezTo>
                  <a:cubicBezTo>
                    <a:pt x="2358" y="99"/>
                    <a:pt x="2193" y="1"/>
                    <a:pt x="19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18"/>
            <p:cNvSpPr/>
            <p:nvPr/>
          </p:nvSpPr>
          <p:spPr>
            <a:xfrm>
              <a:off x="1229944" y="729678"/>
              <a:ext cx="195291" cy="81675"/>
            </a:xfrm>
            <a:custGeom>
              <a:rect b="b" l="l" r="r" t="t"/>
              <a:pathLst>
                <a:path extrusionOk="0" h="895" w="2140">
                  <a:moveTo>
                    <a:pt x="711" y="1"/>
                  </a:moveTo>
                  <a:cubicBezTo>
                    <a:pt x="597" y="1"/>
                    <a:pt x="483" y="16"/>
                    <a:pt x="369" y="51"/>
                  </a:cubicBezTo>
                  <a:cubicBezTo>
                    <a:pt x="219" y="108"/>
                    <a:pt x="104" y="212"/>
                    <a:pt x="58" y="361"/>
                  </a:cubicBezTo>
                  <a:cubicBezTo>
                    <a:pt x="1" y="511"/>
                    <a:pt x="58" y="672"/>
                    <a:pt x="185" y="764"/>
                  </a:cubicBezTo>
                  <a:cubicBezTo>
                    <a:pt x="242" y="798"/>
                    <a:pt x="300" y="810"/>
                    <a:pt x="369" y="821"/>
                  </a:cubicBezTo>
                  <a:cubicBezTo>
                    <a:pt x="587" y="821"/>
                    <a:pt x="805" y="810"/>
                    <a:pt x="1024" y="775"/>
                  </a:cubicBezTo>
                  <a:cubicBezTo>
                    <a:pt x="1057" y="774"/>
                    <a:pt x="1090" y="773"/>
                    <a:pt x="1124" y="773"/>
                  </a:cubicBezTo>
                  <a:cubicBezTo>
                    <a:pt x="1357" y="773"/>
                    <a:pt x="1596" y="808"/>
                    <a:pt x="1817" y="879"/>
                  </a:cubicBezTo>
                  <a:cubicBezTo>
                    <a:pt x="1867" y="889"/>
                    <a:pt x="1911" y="895"/>
                    <a:pt x="1949" y="895"/>
                  </a:cubicBezTo>
                  <a:cubicBezTo>
                    <a:pt x="2081" y="895"/>
                    <a:pt x="2139" y="827"/>
                    <a:pt x="2059" y="649"/>
                  </a:cubicBezTo>
                  <a:cubicBezTo>
                    <a:pt x="1886" y="235"/>
                    <a:pt x="1208" y="39"/>
                    <a:pt x="817" y="5"/>
                  </a:cubicBezTo>
                  <a:cubicBezTo>
                    <a:pt x="782" y="2"/>
                    <a:pt x="746" y="1"/>
                    <a:pt x="7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18"/>
            <p:cNvSpPr/>
            <p:nvPr/>
          </p:nvSpPr>
          <p:spPr>
            <a:xfrm>
              <a:off x="764074" y="727944"/>
              <a:ext cx="96915" cy="152126"/>
            </a:xfrm>
            <a:custGeom>
              <a:rect b="b" l="l" r="r" t="t"/>
              <a:pathLst>
                <a:path extrusionOk="0" h="1667" w="1062">
                  <a:moveTo>
                    <a:pt x="775" y="0"/>
                  </a:moveTo>
                  <a:cubicBezTo>
                    <a:pt x="748" y="0"/>
                    <a:pt x="720" y="4"/>
                    <a:pt x="690" y="12"/>
                  </a:cubicBezTo>
                  <a:cubicBezTo>
                    <a:pt x="425" y="116"/>
                    <a:pt x="218" y="323"/>
                    <a:pt x="126" y="587"/>
                  </a:cubicBezTo>
                  <a:cubicBezTo>
                    <a:pt x="57" y="737"/>
                    <a:pt x="23" y="898"/>
                    <a:pt x="12" y="1070"/>
                  </a:cubicBezTo>
                  <a:cubicBezTo>
                    <a:pt x="0" y="1185"/>
                    <a:pt x="23" y="1312"/>
                    <a:pt x="57" y="1427"/>
                  </a:cubicBezTo>
                  <a:cubicBezTo>
                    <a:pt x="103" y="1530"/>
                    <a:pt x="195" y="1622"/>
                    <a:pt x="322" y="1657"/>
                  </a:cubicBezTo>
                  <a:cubicBezTo>
                    <a:pt x="345" y="1664"/>
                    <a:pt x="368" y="1667"/>
                    <a:pt x="391" y="1667"/>
                  </a:cubicBezTo>
                  <a:cubicBezTo>
                    <a:pt x="484" y="1667"/>
                    <a:pt x="575" y="1613"/>
                    <a:pt x="621" y="1530"/>
                  </a:cubicBezTo>
                  <a:cubicBezTo>
                    <a:pt x="655" y="1450"/>
                    <a:pt x="667" y="1369"/>
                    <a:pt x="644" y="1277"/>
                  </a:cubicBezTo>
                  <a:cubicBezTo>
                    <a:pt x="621" y="1036"/>
                    <a:pt x="598" y="748"/>
                    <a:pt x="770" y="564"/>
                  </a:cubicBezTo>
                  <a:cubicBezTo>
                    <a:pt x="816" y="507"/>
                    <a:pt x="874" y="461"/>
                    <a:pt x="920" y="403"/>
                  </a:cubicBezTo>
                  <a:cubicBezTo>
                    <a:pt x="1062" y="211"/>
                    <a:pt x="971" y="0"/>
                    <a:pt x="7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18"/>
            <p:cNvSpPr/>
            <p:nvPr/>
          </p:nvSpPr>
          <p:spPr>
            <a:xfrm>
              <a:off x="1607659" y="933273"/>
              <a:ext cx="152309" cy="109600"/>
            </a:xfrm>
            <a:custGeom>
              <a:rect b="b" l="l" r="r" t="t"/>
              <a:pathLst>
                <a:path extrusionOk="0" h="1201" w="1669">
                  <a:moveTo>
                    <a:pt x="312" y="0"/>
                  </a:moveTo>
                  <a:cubicBezTo>
                    <a:pt x="41" y="0"/>
                    <a:pt x="0" y="489"/>
                    <a:pt x="289" y="672"/>
                  </a:cubicBezTo>
                  <a:cubicBezTo>
                    <a:pt x="415" y="752"/>
                    <a:pt x="553" y="798"/>
                    <a:pt x="691" y="833"/>
                  </a:cubicBezTo>
                  <a:cubicBezTo>
                    <a:pt x="944" y="902"/>
                    <a:pt x="1186" y="1005"/>
                    <a:pt x="1416" y="1143"/>
                  </a:cubicBezTo>
                  <a:cubicBezTo>
                    <a:pt x="1450" y="1166"/>
                    <a:pt x="1485" y="1189"/>
                    <a:pt x="1519" y="1201"/>
                  </a:cubicBezTo>
                  <a:cubicBezTo>
                    <a:pt x="1565" y="1201"/>
                    <a:pt x="1611" y="1189"/>
                    <a:pt x="1634" y="1155"/>
                  </a:cubicBezTo>
                  <a:cubicBezTo>
                    <a:pt x="1669" y="1097"/>
                    <a:pt x="1611" y="1028"/>
                    <a:pt x="1554" y="982"/>
                  </a:cubicBezTo>
                  <a:cubicBezTo>
                    <a:pt x="1358" y="833"/>
                    <a:pt x="1174" y="683"/>
                    <a:pt x="990" y="522"/>
                  </a:cubicBezTo>
                  <a:cubicBezTo>
                    <a:pt x="829" y="350"/>
                    <a:pt x="668" y="200"/>
                    <a:pt x="496" y="62"/>
                  </a:cubicBezTo>
                  <a:cubicBezTo>
                    <a:pt x="426" y="19"/>
                    <a:pt x="365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7" name="Google Shape;477;p18"/>
          <p:cNvGrpSpPr/>
          <p:nvPr/>
        </p:nvGrpSpPr>
        <p:grpSpPr>
          <a:xfrm>
            <a:off x="7166800" y="3945944"/>
            <a:ext cx="1382100" cy="789295"/>
            <a:chOff x="275025" y="537489"/>
            <a:chExt cx="1626574" cy="928910"/>
          </a:xfrm>
        </p:grpSpPr>
        <p:sp>
          <p:nvSpPr>
            <p:cNvPr id="478" name="Google Shape;478;p18"/>
            <p:cNvSpPr/>
            <p:nvPr/>
          </p:nvSpPr>
          <p:spPr>
            <a:xfrm>
              <a:off x="319102" y="557201"/>
              <a:ext cx="1539514" cy="885928"/>
            </a:xfrm>
            <a:custGeom>
              <a:rect b="b" l="l" r="r" t="t"/>
              <a:pathLst>
                <a:path extrusionOk="0" h="9708" w="16870">
                  <a:moveTo>
                    <a:pt x="8563" y="0"/>
                  </a:moveTo>
                  <a:cubicBezTo>
                    <a:pt x="7949" y="0"/>
                    <a:pt x="7376" y="325"/>
                    <a:pt x="7061" y="860"/>
                  </a:cubicBezTo>
                  <a:cubicBezTo>
                    <a:pt x="6888" y="1170"/>
                    <a:pt x="6923" y="1538"/>
                    <a:pt x="7026" y="1860"/>
                  </a:cubicBezTo>
                  <a:cubicBezTo>
                    <a:pt x="7107" y="2148"/>
                    <a:pt x="7268" y="2412"/>
                    <a:pt x="7498" y="2608"/>
                  </a:cubicBezTo>
                  <a:cubicBezTo>
                    <a:pt x="7681" y="2747"/>
                    <a:pt x="7910" y="2817"/>
                    <a:pt x="8137" y="2817"/>
                  </a:cubicBezTo>
                  <a:cubicBezTo>
                    <a:pt x="8507" y="2817"/>
                    <a:pt x="8869" y="2630"/>
                    <a:pt x="9004" y="2251"/>
                  </a:cubicBezTo>
                  <a:cubicBezTo>
                    <a:pt x="9108" y="1998"/>
                    <a:pt x="9027" y="1699"/>
                    <a:pt x="8809" y="1538"/>
                  </a:cubicBezTo>
                  <a:cubicBezTo>
                    <a:pt x="8626" y="1394"/>
                    <a:pt x="8399" y="1350"/>
                    <a:pt x="8173" y="1350"/>
                  </a:cubicBezTo>
                  <a:cubicBezTo>
                    <a:pt x="8057" y="1350"/>
                    <a:pt x="7941" y="1362"/>
                    <a:pt x="7831" y="1377"/>
                  </a:cubicBezTo>
                  <a:cubicBezTo>
                    <a:pt x="7823" y="1379"/>
                    <a:pt x="7815" y="1379"/>
                    <a:pt x="7807" y="1379"/>
                  </a:cubicBezTo>
                  <a:cubicBezTo>
                    <a:pt x="7676" y="1379"/>
                    <a:pt x="7632" y="1202"/>
                    <a:pt x="7762" y="1159"/>
                  </a:cubicBezTo>
                  <a:cubicBezTo>
                    <a:pt x="7901" y="1122"/>
                    <a:pt x="8049" y="1102"/>
                    <a:pt x="8197" y="1102"/>
                  </a:cubicBezTo>
                  <a:cubicBezTo>
                    <a:pt x="8515" y="1102"/>
                    <a:pt x="8834" y="1196"/>
                    <a:pt x="9062" y="1423"/>
                  </a:cubicBezTo>
                  <a:cubicBezTo>
                    <a:pt x="9326" y="1711"/>
                    <a:pt x="9372" y="2136"/>
                    <a:pt x="9165" y="2470"/>
                  </a:cubicBezTo>
                  <a:cubicBezTo>
                    <a:pt x="8946" y="2856"/>
                    <a:pt x="8551" y="3044"/>
                    <a:pt x="8149" y="3044"/>
                  </a:cubicBezTo>
                  <a:cubicBezTo>
                    <a:pt x="7832" y="3044"/>
                    <a:pt x="7511" y="2928"/>
                    <a:pt x="7268" y="2700"/>
                  </a:cubicBezTo>
                  <a:cubicBezTo>
                    <a:pt x="7003" y="2447"/>
                    <a:pt x="6831" y="2125"/>
                    <a:pt x="6762" y="1768"/>
                  </a:cubicBezTo>
                  <a:cubicBezTo>
                    <a:pt x="6716" y="1561"/>
                    <a:pt x="6704" y="1354"/>
                    <a:pt x="6727" y="1159"/>
                  </a:cubicBezTo>
                  <a:cubicBezTo>
                    <a:pt x="6578" y="1136"/>
                    <a:pt x="6428" y="1136"/>
                    <a:pt x="6267" y="1136"/>
                  </a:cubicBezTo>
                  <a:cubicBezTo>
                    <a:pt x="6095" y="1147"/>
                    <a:pt x="5922" y="1182"/>
                    <a:pt x="5761" y="1228"/>
                  </a:cubicBezTo>
                  <a:cubicBezTo>
                    <a:pt x="5175" y="1377"/>
                    <a:pt x="4692" y="1814"/>
                    <a:pt x="4508" y="2389"/>
                  </a:cubicBezTo>
                  <a:cubicBezTo>
                    <a:pt x="4336" y="2953"/>
                    <a:pt x="4462" y="3562"/>
                    <a:pt x="4853" y="4011"/>
                  </a:cubicBezTo>
                  <a:cubicBezTo>
                    <a:pt x="4934" y="4092"/>
                    <a:pt x="4860" y="4215"/>
                    <a:pt x="4769" y="4215"/>
                  </a:cubicBezTo>
                  <a:cubicBezTo>
                    <a:pt x="4744" y="4215"/>
                    <a:pt x="4717" y="4206"/>
                    <a:pt x="4692" y="4183"/>
                  </a:cubicBezTo>
                  <a:cubicBezTo>
                    <a:pt x="4474" y="3976"/>
                    <a:pt x="4313" y="3723"/>
                    <a:pt x="4232" y="3436"/>
                  </a:cubicBezTo>
                  <a:cubicBezTo>
                    <a:pt x="4041" y="3370"/>
                    <a:pt x="3842" y="3338"/>
                    <a:pt x="3642" y="3338"/>
                  </a:cubicBezTo>
                  <a:cubicBezTo>
                    <a:pt x="3493" y="3338"/>
                    <a:pt x="3344" y="3355"/>
                    <a:pt x="3197" y="3390"/>
                  </a:cubicBezTo>
                  <a:cubicBezTo>
                    <a:pt x="1967" y="3666"/>
                    <a:pt x="1150" y="4770"/>
                    <a:pt x="0" y="5207"/>
                  </a:cubicBezTo>
                  <a:cubicBezTo>
                    <a:pt x="587" y="5563"/>
                    <a:pt x="886" y="6242"/>
                    <a:pt x="1277" y="6793"/>
                  </a:cubicBezTo>
                  <a:cubicBezTo>
                    <a:pt x="1702" y="7414"/>
                    <a:pt x="2381" y="7943"/>
                    <a:pt x="3151" y="8035"/>
                  </a:cubicBezTo>
                  <a:cubicBezTo>
                    <a:pt x="3228" y="8045"/>
                    <a:pt x="3305" y="8050"/>
                    <a:pt x="3381" y="8050"/>
                  </a:cubicBezTo>
                  <a:cubicBezTo>
                    <a:pt x="4032" y="8050"/>
                    <a:pt x="4636" y="7704"/>
                    <a:pt x="4945" y="7127"/>
                  </a:cubicBezTo>
                  <a:cubicBezTo>
                    <a:pt x="5129" y="6805"/>
                    <a:pt x="5140" y="6414"/>
                    <a:pt x="5002" y="6081"/>
                  </a:cubicBezTo>
                  <a:cubicBezTo>
                    <a:pt x="4869" y="5791"/>
                    <a:pt x="4573" y="5620"/>
                    <a:pt x="4262" y="5620"/>
                  </a:cubicBezTo>
                  <a:cubicBezTo>
                    <a:pt x="4252" y="5620"/>
                    <a:pt x="4242" y="5620"/>
                    <a:pt x="4232" y="5621"/>
                  </a:cubicBezTo>
                  <a:cubicBezTo>
                    <a:pt x="3910" y="5632"/>
                    <a:pt x="3634" y="5839"/>
                    <a:pt x="3542" y="6138"/>
                  </a:cubicBezTo>
                  <a:cubicBezTo>
                    <a:pt x="3439" y="6437"/>
                    <a:pt x="3508" y="6782"/>
                    <a:pt x="3726" y="7012"/>
                  </a:cubicBezTo>
                  <a:cubicBezTo>
                    <a:pt x="3807" y="7093"/>
                    <a:pt x="3733" y="7202"/>
                    <a:pt x="3643" y="7202"/>
                  </a:cubicBezTo>
                  <a:cubicBezTo>
                    <a:pt x="3617" y="7202"/>
                    <a:pt x="3590" y="7193"/>
                    <a:pt x="3565" y="7173"/>
                  </a:cubicBezTo>
                  <a:cubicBezTo>
                    <a:pt x="3243" y="6874"/>
                    <a:pt x="3140" y="6414"/>
                    <a:pt x="3301" y="6012"/>
                  </a:cubicBezTo>
                  <a:cubicBezTo>
                    <a:pt x="3447" y="5618"/>
                    <a:pt x="3824" y="5367"/>
                    <a:pt x="4249" y="5367"/>
                  </a:cubicBezTo>
                  <a:cubicBezTo>
                    <a:pt x="4259" y="5367"/>
                    <a:pt x="4269" y="5367"/>
                    <a:pt x="4278" y="5368"/>
                  </a:cubicBezTo>
                  <a:cubicBezTo>
                    <a:pt x="4658" y="5368"/>
                    <a:pt x="5002" y="5563"/>
                    <a:pt x="5198" y="5897"/>
                  </a:cubicBezTo>
                  <a:cubicBezTo>
                    <a:pt x="5405" y="6288"/>
                    <a:pt x="5416" y="6747"/>
                    <a:pt x="5232" y="7150"/>
                  </a:cubicBezTo>
                  <a:cubicBezTo>
                    <a:pt x="5106" y="7437"/>
                    <a:pt x="4911" y="7679"/>
                    <a:pt x="4658" y="7874"/>
                  </a:cubicBezTo>
                  <a:cubicBezTo>
                    <a:pt x="5014" y="7966"/>
                    <a:pt x="5336" y="8139"/>
                    <a:pt x="5612" y="8392"/>
                  </a:cubicBezTo>
                  <a:cubicBezTo>
                    <a:pt x="6014" y="8725"/>
                    <a:pt x="6348" y="9139"/>
                    <a:pt x="6819" y="9392"/>
                  </a:cubicBezTo>
                  <a:cubicBezTo>
                    <a:pt x="7195" y="9595"/>
                    <a:pt x="7624" y="9707"/>
                    <a:pt x="8048" y="9707"/>
                  </a:cubicBezTo>
                  <a:cubicBezTo>
                    <a:pt x="8466" y="9707"/>
                    <a:pt x="8880" y="9598"/>
                    <a:pt x="9234" y="9358"/>
                  </a:cubicBezTo>
                  <a:cubicBezTo>
                    <a:pt x="9867" y="8909"/>
                    <a:pt x="10246" y="8070"/>
                    <a:pt x="10016" y="7322"/>
                  </a:cubicBezTo>
                  <a:cubicBezTo>
                    <a:pt x="9867" y="6885"/>
                    <a:pt x="9487" y="6575"/>
                    <a:pt x="9039" y="6517"/>
                  </a:cubicBezTo>
                  <a:cubicBezTo>
                    <a:pt x="8979" y="6508"/>
                    <a:pt x="8920" y="6503"/>
                    <a:pt x="8862" y="6503"/>
                  </a:cubicBezTo>
                  <a:cubicBezTo>
                    <a:pt x="8501" y="6503"/>
                    <a:pt x="8166" y="6682"/>
                    <a:pt x="7958" y="6989"/>
                  </a:cubicBezTo>
                  <a:cubicBezTo>
                    <a:pt x="7739" y="7311"/>
                    <a:pt x="7751" y="7736"/>
                    <a:pt x="7992" y="8047"/>
                  </a:cubicBezTo>
                  <a:cubicBezTo>
                    <a:pt x="8234" y="8334"/>
                    <a:pt x="8590" y="8507"/>
                    <a:pt x="8958" y="8530"/>
                  </a:cubicBezTo>
                  <a:cubicBezTo>
                    <a:pt x="9131" y="8530"/>
                    <a:pt x="9131" y="8771"/>
                    <a:pt x="8958" y="8771"/>
                  </a:cubicBezTo>
                  <a:cubicBezTo>
                    <a:pt x="8930" y="8774"/>
                    <a:pt x="8903" y="8776"/>
                    <a:pt x="8875" y="8776"/>
                  </a:cubicBezTo>
                  <a:cubicBezTo>
                    <a:pt x="8798" y="8776"/>
                    <a:pt x="8720" y="8765"/>
                    <a:pt x="8636" y="8748"/>
                  </a:cubicBezTo>
                  <a:cubicBezTo>
                    <a:pt x="8211" y="8656"/>
                    <a:pt x="7843" y="8380"/>
                    <a:pt x="7647" y="7989"/>
                  </a:cubicBezTo>
                  <a:cubicBezTo>
                    <a:pt x="7463" y="7575"/>
                    <a:pt x="7532" y="7081"/>
                    <a:pt x="7831" y="6736"/>
                  </a:cubicBezTo>
                  <a:cubicBezTo>
                    <a:pt x="8090" y="6412"/>
                    <a:pt x="8469" y="6265"/>
                    <a:pt x="8853" y="6265"/>
                  </a:cubicBezTo>
                  <a:cubicBezTo>
                    <a:pt x="9424" y="6265"/>
                    <a:pt x="10008" y="6589"/>
                    <a:pt x="10235" y="7138"/>
                  </a:cubicBezTo>
                  <a:cubicBezTo>
                    <a:pt x="10373" y="7483"/>
                    <a:pt x="10396" y="7851"/>
                    <a:pt x="10315" y="8208"/>
                  </a:cubicBezTo>
                  <a:cubicBezTo>
                    <a:pt x="10580" y="8369"/>
                    <a:pt x="10878" y="8484"/>
                    <a:pt x="11189" y="8541"/>
                  </a:cubicBezTo>
                  <a:cubicBezTo>
                    <a:pt x="11325" y="8567"/>
                    <a:pt x="11462" y="8579"/>
                    <a:pt x="11600" y="8579"/>
                  </a:cubicBezTo>
                  <a:cubicBezTo>
                    <a:pt x="12078" y="8579"/>
                    <a:pt x="12555" y="8427"/>
                    <a:pt x="12948" y="8150"/>
                  </a:cubicBezTo>
                  <a:cubicBezTo>
                    <a:pt x="13431" y="7794"/>
                    <a:pt x="13776" y="7288"/>
                    <a:pt x="13926" y="6713"/>
                  </a:cubicBezTo>
                  <a:cubicBezTo>
                    <a:pt x="13939" y="6668"/>
                    <a:pt x="13970" y="6650"/>
                    <a:pt x="14002" y="6650"/>
                  </a:cubicBezTo>
                  <a:cubicBezTo>
                    <a:pt x="14052" y="6650"/>
                    <a:pt x="14105" y="6696"/>
                    <a:pt x="14098" y="6759"/>
                  </a:cubicBezTo>
                  <a:cubicBezTo>
                    <a:pt x="14041" y="7127"/>
                    <a:pt x="13903" y="7472"/>
                    <a:pt x="13684" y="7771"/>
                  </a:cubicBezTo>
                  <a:cubicBezTo>
                    <a:pt x="13772" y="7785"/>
                    <a:pt x="13860" y="7793"/>
                    <a:pt x="13949" y="7793"/>
                  </a:cubicBezTo>
                  <a:cubicBezTo>
                    <a:pt x="14140" y="7793"/>
                    <a:pt x="14331" y="7757"/>
                    <a:pt x="14512" y="7679"/>
                  </a:cubicBezTo>
                  <a:cubicBezTo>
                    <a:pt x="15064" y="7460"/>
                    <a:pt x="15467" y="7012"/>
                    <a:pt x="15835" y="6563"/>
                  </a:cubicBezTo>
                  <a:cubicBezTo>
                    <a:pt x="16019" y="6345"/>
                    <a:pt x="16214" y="6138"/>
                    <a:pt x="16409" y="5943"/>
                  </a:cubicBezTo>
                  <a:cubicBezTo>
                    <a:pt x="16559" y="5816"/>
                    <a:pt x="16708" y="5701"/>
                    <a:pt x="16869" y="5609"/>
                  </a:cubicBezTo>
                  <a:cubicBezTo>
                    <a:pt x="16318" y="5368"/>
                    <a:pt x="15950" y="4804"/>
                    <a:pt x="15524" y="4390"/>
                  </a:cubicBezTo>
                  <a:cubicBezTo>
                    <a:pt x="15260" y="4137"/>
                    <a:pt x="14984" y="3907"/>
                    <a:pt x="14685" y="3712"/>
                  </a:cubicBezTo>
                  <a:cubicBezTo>
                    <a:pt x="14386" y="3505"/>
                    <a:pt x="14064" y="3344"/>
                    <a:pt x="13730" y="3240"/>
                  </a:cubicBezTo>
                  <a:cubicBezTo>
                    <a:pt x="13583" y="3198"/>
                    <a:pt x="13434" y="3178"/>
                    <a:pt x="13286" y="3178"/>
                  </a:cubicBezTo>
                  <a:cubicBezTo>
                    <a:pt x="13109" y="3178"/>
                    <a:pt x="12933" y="3207"/>
                    <a:pt x="12764" y="3263"/>
                  </a:cubicBezTo>
                  <a:cubicBezTo>
                    <a:pt x="12477" y="3367"/>
                    <a:pt x="12235" y="3585"/>
                    <a:pt x="12109" y="3861"/>
                  </a:cubicBezTo>
                  <a:cubicBezTo>
                    <a:pt x="11982" y="4137"/>
                    <a:pt x="11994" y="4459"/>
                    <a:pt x="12132" y="4724"/>
                  </a:cubicBezTo>
                  <a:cubicBezTo>
                    <a:pt x="12270" y="4965"/>
                    <a:pt x="12523" y="5115"/>
                    <a:pt x="12787" y="5126"/>
                  </a:cubicBezTo>
                  <a:cubicBezTo>
                    <a:pt x="12797" y="5127"/>
                    <a:pt x="12807" y="5127"/>
                    <a:pt x="12817" y="5127"/>
                  </a:cubicBezTo>
                  <a:cubicBezTo>
                    <a:pt x="13059" y="5127"/>
                    <a:pt x="13286" y="4991"/>
                    <a:pt x="13397" y="4781"/>
                  </a:cubicBezTo>
                  <a:cubicBezTo>
                    <a:pt x="13512" y="4563"/>
                    <a:pt x="13500" y="4310"/>
                    <a:pt x="13362" y="4114"/>
                  </a:cubicBezTo>
                  <a:cubicBezTo>
                    <a:pt x="13292" y="4018"/>
                    <a:pt x="13395" y="3902"/>
                    <a:pt x="13494" y="3902"/>
                  </a:cubicBezTo>
                  <a:cubicBezTo>
                    <a:pt x="13525" y="3902"/>
                    <a:pt x="13556" y="3914"/>
                    <a:pt x="13581" y="3942"/>
                  </a:cubicBezTo>
                  <a:cubicBezTo>
                    <a:pt x="13788" y="4229"/>
                    <a:pt x="13811" y="4609"/>
                    <a:pt x="13638" y="4919"/>
                  </a:cubicBezTo>
                  <a:cubicBezTo>
                    <a:pt x="13480" y="5205"/>
                    <a:pt x="13175" y="5383"/>
                    <a:pt x="12850" y="5383"/>
                  </a:cubicBezTo>
                  <a:cubicBezTo>
                    <a:pt x="12821" y="5383"/>
                    <a:pt x="12793" y="5382"/>
                    <a:pt x="12764" y="5379"/>
                  </a:cubicBezTo>
                  <a:cubicBezTo>
                    <a:pt x="12442" y="5356"/>
                    <a:pt x="12143" y="5184"/>
                    <a:pt x="11948" y="4931"/>
                  </a:cubicBezTo>
                  <a:cubicBezTo>
                    <a:pt x="11752" y="4632"/>
                    <a:pt x="11706" y="4264"/>
                    <a:pt x="11810" y="3919"/>
                  </a:cubicBezTo>
                  <a:cubicBezTo>
                    <a:pt x="11959" y="3447"/>
                    <a:pt x="12350" y="3091"/>
                    <a:pt x="12822" y="2976"/>
                  </a:cubicBezTo>
                  <a:cubicBezTo>
                    <a:pt x="12799" y="2872"/>
                    <a:pt x="12776" y="2780"/>
                    <a:pt x="12753" y="2688"/>
                  </a:cubicBezTo>
                  <a:cubicBezTo>
                    <a:pt x="12707" y="2562"/>
                    <a:pt x="12649" y="2435"/>
                    <a:pt x="12580" y="2309"/>
                  </a:cubicBezTo>
                  <a:cubicBezTo>
                    <a:pt x="12339" y="1883"/>
                    <a:pt x="11959" y="1538"/>
                    <a:pt x="11499" y="1354"/>
                  </a:cubicBezTo>
                  <a:cubicBezTo>
                    <a:pt x="11213" y="1236"/>
                    <a:pt x="10910" y="1176"/>
                    <a:pt x="10603" y="1176"/>
                  </a:cubicBezTo>
                  <a:cubicBezTo>
                    <a:pt x="10404" y="1176"/>
                    <a:pt x="10203" y="1201"/>
                    <a:pt x="10005" y="1251"/>
                  </a:cubicBezTo>
                  <a:cubicBezTo>
                    <a:pt x="9993" y="1366"/>
                    <a:pt x="9970" y="1469"/>
                    <a:pt x="9924" y="1584"/>
                  </a:cubicBezTo>
                  <a:cubicBezTo>
                    <a:pt x="9913" y="1603"/>
                    <a:pt x="9895" y="1610"/>
                    <a:pt x="9877" y="1610"/>
                  </a:cubicBezTo>
                  <a:cubicBezTo>
                    <a:pt x="9837" y="1610"/>
                    <a:pt x="9793" y="1574"/>
                    <a:pt x="9809" y="1527"/>
                  </a:cubicBezTo>
                  <a:cubicBezTo>
                    <a:pt x="9913" y="1193"/>
                    <a:pt x="9855" y="814"/>
                    <a:pt x="9648" y="527"/>
                  </a:cubicBezTo>
                  <a:cubicBezTo>
                    <a:pt x="9430" y="228"/>
                    <a:pt x="9096" y="44"/>
                    <a:pt x="8740" y="9"/>
                  </a:cubicBezTo>
                  <a:cubicBezTo>
                    <a:pt x="8681" y="3"/>
                    <a:pt x="8622" y="0"/>
                    <a:pt x="85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18"/>
            <p:cNvSpPr/>
            <p:nvPr/>
          </p:nvSpPr>
          <p:spPr>
            <a:xfrm>
              <a:off x="887820" y="646086"/>
              <a:ext cx="228874" cy="194652"/>
            </a:xfrm>
            <a:custGeom>
              <a:rect b="b" l="l" r="r" t="t"/>
              <a:pathLst>
                <a:path extrusionOk="0" h="2133" w="2508">
                  <a:moveTo>
                    <a:pt x="265" y="1"/>
                  </a:moveTo>
                  <a:cubicBezTo>
                    <a:pt x="171" y="1"/>
                    <a:pt x="115" y="49"/>
                    <a:pt x="28" y="49"/>
                  </a:cubicBezTo>
                  <a:cubicBezTo>
                    <a:pt x="19" y="49"/>
                    <a:pt x="10" y="48"/>
                    <a:pt x="1" y="47"/>
                  </a:cubicBezTo>
                  <a:lnTo>
                    <a:pt x="1" y="47"/>
                  </a:lnTo>
                  <a:cubicBezTo>
                    <a:pt x="24" y="484"/>
                    <a:pt x="139" y="898"/>
                    <a:pt x="346" y="1289"/>
                  </a:cubicBezTo>
                  <a:cubicBezTo>
                    <a:pt x="553" y="1668"/>
                    <a:pt x="898" y="1956"/>
                    <a:pt x="1312" y="2082"/>
                  </a:cubicBezTo>
                  <a:cubicBezTo>
                    <a:pt x="1426" y="2116"/>
                    <a:pt x="1543" y="2133"/>
                    <a:pt x="1659" y="2133"/>
                  </a:cubicBezTo>
                  <a:cubicBezTo>
                    <a:pt x="1974" y="2133"/>
                    <a:pt x="2281" y="2010"/>
                    <a:pt x="2508" y="1783"/>
                  </a:cubicBezTo>
                  <a:lnTo>
                    <a:pt x="2508" y="1783"/>
                  </a:lnTo>
                  <a:cubicBezTo>
                    <a:pt x="2337" y="1834"/>
                    <a:pt x="2159" y="1860"/>
                    <a:pt x="1980" y="1860"/>
                  </a:cubicBezTo>
                  <a:cubicBezTo>
                    <a:pt x="1834" y="1860"/>
                    <a:pt x="1687" y="1843"/>
                    <a:pt x="1542" y="1806"/>
                  </a:cubicBezTo>
                  <a:cubicBezTo>
                    <a:pt x="1427" y="1783"/>
                    <a:pt x="1312" y="1737"/>
                    <a:pt x="1208" y="1680"/>
                  </a:cubicBezTo>
                  <a:cubicBezTo>
                    <a:pt x="978" y="1507"/>
                    <a:pt x="794" y="1277"/>
                    <a:pt x="702" y="1013"/>
                  </a:cubicBezTo>
                  <a:cubicBezTo>
                    <a:pt x="576" y="725"/>
                    <a:pt x="495" y="392"/>
                    <a:pt x="622" y="104"/>
                  </a:cubicBezTo>
                  <a:cubicBezTo>
                    <a:pt x="507" y="47"/>
                    <a:pt x="392" y="12"/>
                    <a:pt x="2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18"/>
            <p:cNvSpPr/>
            <p:nvPr/>
          </p:nvSpPr>
          <p:spPr>
            <a:xfrm>
              <a:off x="1398862" y="893759"/>
              <a:ext cx="158606" cy="139533"/>
            </a:xfrm>
            <a:custGeom>
              <a:rect b="b" l="l" r="r" t="t"/>
              <a:pathLst>
                <a:path extrusionOk="0" h="1529" w="1738">
                  <a:moveTo>
                    <a:pt x="219" y="1"/>
                  </a:moveTo>
                  <a:lnTo>
                    <a:pt x="219" y="1"/>
                  </a:lnTo>
                  <a:cubicBezTo>
                    <a:pt x="58" y="231"/>
                    <a:pt x="1" y="518"/>
                    <a:pt x="47" y="794"/>
                  </a:cubicBezTo>
                  <a:cubicBezTo>
                    <a:pt x="139" y="1128"/>
                    <a:pt x="380" y="1392"/>
                    <a:pt x="714" y="1484"/>
                  </a:cubicBezTo>
                  <a:cubicBezTo>
                    <a:pt x="807" y="1514"/>
                    <a:pt x="903" y="1528"/>
                    <a:pt x="998" y="1528"/>
                  </a:cubicBezTo>
                  <a:cubicBezTo>
                    <a:pt x="1125" y="1528"/>
                    <a:pt x="1251" y="1502"/>
                    <a:pt x="1369" y="1450"/>
                  </a:cubicBezTo>
                  <a:cubicBezTo>
                    <a:pt x="1576" y="1358"/>
                    <a:pt x="1714" y="1162"/>
                    <a:pt x="1737" y="932"/>
                  </a:cubicBezTo>
                  <a:lnTo>
                    <a:pt x="1737" y="932"/>
                  </a:lnTo>
                  <a:cubicBezTo>
                    <a:pt x="1546" y="1073"/>
                    <a:pt x="1311" y="1143"/>
                    <a:pt x="1078" y="1143"/>
                  </a:cubicBezTo>
                  <a:cubicBezTo>
                    <a:pt x="1045" y="1143"/>
                    <a:pt x="1011" y="1142"/>
                    <a:pt x="978" y="1139"/>
                  </a:cubicBezTo>
                  <a:cubicBezTo>
                    <a:pt x="702" y="1105"/>
                    <a:pt x="461" y="944"/>
                    <a:pt x="311" y="714"/>
                  </a:cubicBezTo>
                  <a:cubicBezTo>
                    <a:pt x="242" y="599"/>
                    <a:pt x="208" y="472"/>
                    <a:pt x="208" y="346"/>
                  </a:cubicBezTo>
                  <a:cubicBezTo>
                    <a:pt x="196" y="265"/>
                    <a:pt x="277" y="35"/>
                    <a:pt x="2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18"/>
            <p:cNvSpPr/>
            <p:nvPr/>
          </p:nvSpPr>
          <p:spPr>
            <a:xfrm>
              <a:off x="275025" y="537489"/>
              <a:ext cx="1626574" cy="928910"/>
            </a:xfrm>
            <a:custGeom>
              <a:rect b="b" l="l" r="r" t="t"/>
              <a:pathLst>
                <a:path extrusionOk="0" h="10179" w="17824">
                  <a:moveTo>
                    <a:pt x="9046" y="216"/>
                  </a:moveTo>
                  <a:cubicBezTo>
                    <a:pt x="9105" y="216"/>
                    <a:pt x="9164" y="219"/>
                    <a:pt x="9223" y="225"/>
                  </a:cubicBezTo>
                  <a:cubicBezTo>
                    <a:pt x="9579" y="260"/>
                    <a:pt x="9913" y="444"/>
                    <a:pt x="10131" y="743"/>
                  </a:cubicBezTo>
                  <a:cubicBezTo>
                    <a:pt x="10338" y="1030"/>
                    <a:pt x="10396" y="1409"/>
                    <a:pt x="10292" y="1743"/>
                  </a:cubicBezTo>
                  <a:cubicBezTo>
                    <a:pt x="10276" y="1790"/>
                    <a:pt x="10320" y="1826"/>
                    <a:pt x="10360" y="1826"/>
                  </a:cubicBezTo>
                  <a:cubicBezTo>
                    <a:pt x="10378" y="1826"/>
                    <a:pt x="10396" y="1819"/>
                    <a:pt x="10407" y="1800"/>
                  </a:cubicBezTo>
                  <a:cubicBezTo>
                    <a:pt x="10453" y="1685"/>
                    <a:pt x="10476" y="1582"/>
                    <a:pt x="10488" y="1467"/>
                  </a:cubicBezTo>
                  <a:cubicBezTo>
                    <a:pt x="10686" y="1417"/>
                    <a:pt x="10887" y="1392"/>
                    <a:pt x="11086" y="1392"/>
                  </a:cubicBezTo>
                  <a:cubicBezTo>
                    <a:pt x="11393" y="1392"/>
                    <a:pt x="11696" y="1452"/>
                    <a:pt x="11982" y="1570"/>
                  </a:cubicBezTo>
                  <a:cubicBezTo>
                    <a:pt x="12442" y="1754"/>
                    <a:pt x="12822" y="2099"/>
                    <a:pt x="13063" y="2525"/>
                  </a:cubicBezTo>
                  <a:cubicBezTo>
                    <a:pt x="13132" y="2651"/>
                    <a:pt x="13190" y="2778"/>
                    <a:pt x="13236" y="2904"/>
                  </a:cubicBezTo>
                  <a:cubicBezTo>
                    <a:pt x="13259" y="2996"/>
                    <a:pt x="13282" y="3088"/>
                    <a:pt x="13305" y="3192"/>
                  </a:cubicBezTo>
                  <a:cubicBezTo>
                    <a:pt x="12833" y="3307"/>
                    <a:pt x="12442" y="3663"/>
                    <a:pt x="12293" y="4135"/>
                  </a:cubicBezTo>
                  <a:cubicBezTo>
                    <a:pt x="12189" y="4480"/>
                    <a:pt x="12235" y="4848"/>
                    <a:pt x="12431" y="5147"/>
                  </a:cubicBezTo>
                  <a:cubicBezTo>
                    <a:pt x="12626" y="5400"/>
                    <a:pt x="12925" y="5572"/>
                    <a:pt x="13247" y="5595"/>
                  </a:cubicBezTo>
                  <a:cubicBezTo>
                    <a:pt x="13276" y="5598"/>
                    <a:pt x="13304" y="5599"/>
                    <a:pt x="13333" y="5599"/>
                  </a:cubicBezTo>
                  <a:cubicBezTo>
                    <a:pt x="13658" y="5599"/>
                    <a:pt x="13963" y="5421"/>
                    <a:pt x="14121" y="5135"/>
                  </a:cubicBezTo>
                  <a:cubicBezTo>
                    <a:pt x="14294" y="4825"/>
                    <a:pt x="14271" y="4445"/>
                    <a:pt x="14064" y="4158"/>
                  </a:cubicBezTo>
                  <a:cubicBezTo>
                    <a:pt x="14039" y="4130"/>
                    <a:pt x="14008" y="4118"/>
                    <a:pt x="13977" y="4118"/>
                  </a:cubicBezTo>
                  <a:cubicBezTo>
                    <a:pt x="13878" y="4118"/>
                    <a:pt x="13775" y="4234"/>
                    <a:pt x="13845" y="4330"/>
                  </a:cubicBezTo>
                  <a:cubicBezTo>
                    <a:pt x="13983" y="4526"/>
                    <a:pt x="13995" y="4779"/>
                    <a:pt x="13880" y="4997"/>
                  </a:cubicBezTo>
                  <a:cubicBezTo>
                    <a:pt x="13769" y="5207"/>
                    <a:pt x="13542" y="5343"/>
                    <a:pt x="13300" y="5343"/>
                  </a:cubicBezTo>
                  <a:cubicBezTo>
                    <a:pt x="13290" y="5343"/>
                    <a:pt x="13280" y="5343"/>
                    <a:pt x="13270" y="5342"/>
                  </a:cubicBezTo>
                  <a:cubicBezTo>
                    <a:pt x="13006" y="5331"/>
                    <a:pt x="12753" y="5181"/>
                    <a:pt x="12615" y="4940"/>
                  </a:cubicBezTo>
                  <a:cubicBezTo>
                    <a:pt x="12477" y="4675"/>
                    <a:pt x="12465" y="4353"/>
                    <a:pt x="12592" y="4077"/>
                  </a:cubicBezTo>
                  <a:cubicBezTo>
                    <a:pt x="12718" y="3801"/>
                    <a:pt x="12960" y="3583"/>
                    <a:pt x="13247" y="3479"/>
                  </a:cubicBezTo>
                  <a:cubicBezTo>
                    <a:pt x="13416" y="3423"/>
                    <a:pt x="13592" y="3394"/>
                    <a:pt x="13769" y="3394"/>
                  </a:cubicBezTo>
                  <a:cubicBezTo>
                    <a:pt x="13917" y="3394"/>
                    <a:pt x="14066" y="3414"/>
                    <a:pt x="14213" y="3456"/>
                  </a:cubicBezTo>
                  <a:cubicBezTo>
                    <a:pt x="14547" y="3560"/>
                    <a:pt x="14869" y="3721"/>
                    <a:pt x="15168" y="3928"/>
                  </a:cubicBezTo>
                  <a:cubicBezTo>
                    <a:pt x="15467" y="4123"/>
                    <a:pt x="15743" y="4353"/>
                    <a:pt x="16007" y="4606"/>
                  </a:cubicBezTo>
                  <a:cubicBezTo>
                    <a:pt x="16433" y="5020"/>
                    <a:pt x="16801" y="5584"/>
                    <a:pt x="17352" y="5825"/>
                  </a:cubicBezTo>
                  <a:cubicBezTo>
                    <a:pt x="17191" y="5917"/>
                    <a:pt x="17042" y="6032"/>
                    <a:pt x="16892" y="6159"/>
                  </a:cubicBezTo>
                  <a:cubicBezTo>
                    <a:pt x="16697" y="6354"/>
                    <a:pt x="16502" y="6561"/>
                    <a:pt x="16318" y="6779"/>
                  </a:cubicBezTo>
                  <a:cubicBezTo>
                    <a:pt x="15950" y="7228"/>
                    <a:pt x="15547" y="7676"/>
                    <a:pt x="14995" y="7895"/>
                  </a:cubicBezTo>
                  <a:cubicBezTo>
                    <a:pt x="14814" y="7973"/>
                    <a:pt x="14623" y="8009"/>
                    <a:pt x="14432" y="8009"/>
                  </a:cubicBezTo>
                  <a:cubicBezTo>
                    <a:pt x="14343" y="8009"/>
                    <a:pt x="14255" y="8001"/>
                    <a:pt x="14167" y="7987"/>
                  </a:cubicBezTo>
                  <a:cubicBezTo>
                    <a:pt x="14386" y="7688"/>
                    <a:pt x="14524" y="7343"/>
                    <a:pt x="14581" y="6975"/>
                  </a:cubicBezTo>
                  <a:cubicBezTo>
                    <a:pt x="14588" y="6912"/>
                    <a:pt x="14535" y="6866"/>
                    <a:pt x="14485" y="6866"/>
                  </a:cubicBezTo>
                  <a:cubicBezTo>
                    <a:pt x="14453" y="6866"/>
                    <a:pt x="14422" y="6884"/>
                    <a:pt x="14409" y="6929"/>
                  </a:cubicBezTo>
                  <a:cubicBezTo>
                    <a:pt x="14259" y="7504"/>
                    <a:pt x="13914" y="8010"/>
                    <a:pt x="13431" y="8366"/>
                  </a:cubicBezTo>
                  <a:cubicBezTo>
                    <a:pt x="13038" y="8643"/>
                    <a:pt x="12561" y="8795"/>
                    <a:pt x="12083" y="8795"/>
                  </a:cubicBezTo>
                  <a:cubicBezTo>
                    <a:pt x="11945" y="8795"/>
                    <a:pt x="11808" y="8783"/>
                    <a:pt x="11672" y="8757"/>
                  </a:cubicBezTo>
                  <a:cubicBezTo>
                    <a:pt x="11361" y="8700"/>
                    <a:pt x="11063" y="8585"/>
                    <a:pt x="10798" y="8424"/>
                  </a:cubicBezTo>
                  <a:cubicBezTo>
                    <a:pt x="10879" y="8067"/>
                    <a:pt x="10856" y="7699"/>
                    <a:pt x="10718" y="7354"/>
                  </a:cubicBezTo>
                  <a:cubicBezTo>
                    <a:pt x="10491" y="6805"/>
                    <a:pt x="9907" y="6481"/>
                    <a:pt x="9336" y="6481"/>
                  </a:cubicBezTo>
                  <a:cubicBezTo>
                    <a:pt x="8952" y="6481"/>
                    <a:pt x="8573" y="6628"/>
                    <a:pt x="8314" y="6952"/>
                  </a:cubicBezTo>
                  <a:cubicBezTo>
                    <a:pt x="8015" y="7297"/>
                    <a:pt x="7946" y="7791"/>
                    <a:pt x="8130" y="8205"/>
                  </a:cubicBezTo>
                  <a:cubicBezTo>
                    <a:pt x="8326" y="8596"/>
                    <a:pt x="8694" y="8872"/>
                    <a:pt x="9119" y="8964"/>
                  </a:cubicBezTo>
                  <a:cubicBezTo>
                    <a:pt x="9203" y="8981"/>
                    <a:pt x="9281" y="8992"/>
                    <a:pt x="9358" y="8992"/>
                  </a:cubicBezTo>
                  <a:cubicBezTo>
                    <a:pt x="9386" y="8992"/>
                    <a:pt x="9413" y="8990"/>
                    <a:pt x="9441" y="8987"/>
                  </a:cubicBezTo>
                  <a:cubicBezTo>
                    <a:pt x="9614" y="8987"/>
                    <a:pt x="9614" y="8746"/>
                    <a:pt x="9441" y="8746"/>
                  </a:cubicBezTo>
                  <a:cubicBezTo>
                    <a:pt x="9073" y="8723"/>
                    <a:pt x="8717" y="8550"/>
                    <a:pt x="8475" y="8263"/>
                  </a:cubicBezTo>
                  <a:cubicBezTo>
                    <a:pt x="8234" y="7952"/>
                    <a:pt x="8222" y="7527"/>
                    <a:pt x="8441" y="7205"/>
                  </a:cubicBezTo>
                  <a:cubicBezTo>
                    <a:pt x="8649" y="6898"/>
                    <a:pt x="8984" y="6719"/>
                    <a:pt x="9345" y="6719"/>
                  </a:cubicBezTo>
                  <a:cubicBezTo>
                    <a:pt x="9403" y="6719"/>
                    <a:pt x="9462" y="6724"/>
                    <a:pt x="9522" y="6733"/>
                  </a:cubicBezTo>
                  <a:cubicBezTo>
                    <a:pt x="9970" y="6791"/>
                    <a:pt x="10350" y="7101"/>
                    <a:pt x="10499" y="7538"/>
                  </a:cubicBezTo>
                  <a:cubicBezTo>
                    <a:pt x="10729" y="8286"/>
                    <a:pt x="10350" y="9125"/>
                    <a:pt x="9717" y="9574"/>
                  </a:cubicBezTo>
                  <a:cubicBezTo>
                    <a:pt x="9363" y="9814"/>
                    <a:pt x="8949" y="9923"/>
                    <a:pt x="8531" y="9923"/>
                  </a:cubicBezTo>
                  <a:cubicBezTo>
                    <a:pt x="8107" y="9923"/>
                    <a:pt x="7678" y="9811"/>
                    <a:pt x="7302" y="9608"/>
                  </a:cubicBezTo>
                  <a:cubicBezTo>
                    <a:pt x="6831" y="9355"/>
                    <a:pt x="6497" y="8941"/>
                    <a:pt x="6095" y="8608"/>
                  </a:cubicBezTo>
                  <a:cubicBezTo>
                    <a:pt x="5819" y="8355"/>
                    <a:pt x="5497" y="8182"/>
                    <a:pt x="5141" y="8090"/>
                  </a:cubicBezTo>
                  <a:cubicBezTo>
                    <a:pt x="5394" y="7895"/>
                    <a:pt x="5589" y="7653"/>
                    <a:pt x="5715" y="7366"/>
                  </a:cubicBezTo>
                  <a:cubicBezTo>
                    <a:pt x="5899" y="6963"/>
                    <a:pt x="5888" y="6504"/>
                    <a:pt x="5681" y="6113"/>
                  </a:cubicBezTo>
                  <a:cubicBezTo>
                    <a:pt x="5485" y="5779"/>
                    <a:pt x="5141" y="5584"/>
                    <a:pt x="4761" y="5584"/>
                  </a:cubicBezTo>
                  <a:cubicBezTo>
                    <a:pt x="4752" y="5583"/>
                    <a:pt x="4742" y="5583"/>
                    <a:pt x="4732" y="5583"/>
                  </a:cubicBezTo>
                  <a:cubicBezTo>
                    <a:pt x="4307" y="5583"/>
                    <a:pt x="3930" y="5834"/>
                    <a:pt x="3784" y="6228"/>
                  </a:cubicBezTo>
                  <a:cubicBezTo>
                    <a:pt x="3623" y="6630"/>
                    <a:pt x="3726" y="7090"/>
                    <a:pt x="4048" y="7389"/>
                  </a:cubicBezTo>
                  <a:cubicBezTo>
                    <a:pt x="4073" y="7409"/>
                    <a:pt x="4100" y="7418"/>
                    <a:pt x="4126" y="7418"/>
                  </a:cubicBezTo>
                  <a:cubicBezTo>
                    <a:pt x="4216" y="7418"/>
                    <a:pt x="4290" y="7309"/>
                    <a:pt x="4209" y="7228"/>
                  </a:cubicBezTo>
                  <a:cubicBezTo>
                    <a:pt x="3991" y="6998"/>
                    <a:pt x="3922" y="6653"/>
                    <a:pt x="4025" y="6354"/>
                  </a:cubicBezTo>
                  <a:cubicBezTo>
                    <a:pt x="4117" y="6055"/>
                    <a:pt x="4393" y="5848"/>
                    <a:pt x="4715" y="5837"/>
                  </a:cubicBezTo>
                  <a:cubicBezTo>
                    <a:pt x="4725" y="5836"/>
                    <a:pt x="4735" y="5836"/>
                    <a:pt x="4745" y="5836"/>
                  </a:cubicBezTo>
                  <a:cubicBezTo>
                    <a:pt x="5056" y="5836"/>
                    <a:pt x="5352" y="6007"/>
                    <a:pt x="5485" y="6297"/>
                  </a:cubicBezTo>
                  <a:cubicBezTo>
                    <a:pt x="5623" y="6630"/>
                    <a:pt x="5612" y="7021"/>
                    <a:pt x="5428" y="7343"/>
                  </a:cubicBezTo>
                  <a:cubicBezTo>
                    <a:pt x="5119" y="7920"/>
                    <a:pt x="4515" y="8266"/>
                    <a:pt x="3864" y="8266"/>
                  </a:cubicBezTo>
                  <a:cubicBezTo>
                    <a:pt x="3788" y="8266"/>
                    <a:pt x="3711" y="8261"/>
                    <a:pt x="3634" y="8251"/>
                  </a:cubicBezTo>
                  <a:cubicBezTo>
                    <a:pt x="2864" y="8159"/>
                    <a:pt x="2185" y="7630"/>
                    <a:pt x="1760" y="7009"/>
                  </a:cubicBezTo>
                  <a:cubicBezTo>
                    <a:pt x="1369" y="6458"/>
                    <a:pt x="1070" y="5779"/>
                    <a:pt x="483" y="5423"/>
                  </a:cubicBezTo>
                  <a:cubicBezTo>
                    <a:pt x="1633" y="4986"/>
                    <a:pt x="2450" y="3882"/>
                    <a:pt x="3680" y="3606"/>
                  </a:cubicBezTo>
                  <a:cubicBezTo>
                    <a:pt x="3827" y="3571"/>
                    <a:pt x="3976" y="3554"/>
                    <a:pt x="4125" y="3554"/>
                  </a:cubicBezTo>
                  <a:cubicBezTo>
                    <a:pt x="4325" y="3554"/>
                    <a:pt x="4524" y="3586"/>
                    <a:pt x="4715" y="3652"/>
                  </a:cubicBezTo>
                  <a:cubicBezTo>
                    <a:pt x="4796" y="3939"/>
                    <a:pt x="4957" y="4192"/>
                    <a:pt x="5175" y="4399"/>
                  </a:cubicBezTo>
                  <a:cubicBezTo>
                    <a:pt x="5200" y="4422"/>
                    <a:pt x="5227" y="4431"/>
                    <a:pt x="5252" y="4431"/>
                  </a:cubicBezTo>
                  <a:cubicBezTo>
                    <a:pt x="5343" y="4431"/>
                    <a:pt x="5417" y="4308"/>
                    <a:pt x="5336" y="4227"/>
                  </a:cubicBezTo>
                  <a:cubicBezTo>
                    <a:pt x="4945" y="3778"/>
                    <a:pt x="4819" y="3169"/>
                    <a:pt x="4991" y="2605"/>
                  </a:cubicBezTo>
                  <a:cubicBezTo>
                    <a:pt x="5175" y="2030"/>
                    <a:pt x="5658" y="1593"/>
                    <a:pt x="6244" y="1444"/>
                  </a:cubicBezTo>
                  <a:cubicBezTo>
                    <a:pt x="6405" y="1398"/>
                    <a:pt x="6578" y="1363"/>
                    <a:pt x="6750" y="1352"/>
                  </a:cubicBezTo>
                  <a:cubicBezTo>
                    <a:pt x="6911" y="1352"/>
                    <a:pt x="7061" y="1352"/>
                    <a:pt x="7210" y="1375"/>
                  </a:cubicBezTo>
                  <a:cubicBezTo>
                    <a:pt x="7187" y="1570"/>
                    <a:pt x="7199" y="1777"/>
                    <a:pt x="7245" y="1984"/>
                  </a:cubicBezTo>
                  <a:cubicBezTo>
                    <a:pt x="7314" y="2341"/>
                    <a:pt x="7486" y="2663"/>
                    <a:pt x="7751" y="2916"/>
                  </a:cubicBezTo>
                  <a:cubicBezTo>
                    <a:pt x="7994" y="3144"/>
                    <a:pt x="8315" y="3260"/>
                    <a:pt x="8632" y="3260"/>
                  </a:cubicBezTo>
                  <a:cubicBezTo>
                    <a:pt x="9034" y="3260"/>
                    <a:pt x="9429" y="3072"/>
                    <a:pt x="9648" y="2686"/>
                  </a:cubicBezTo>
                  <a:cubicBezTo>
                    <a:pt x="9855" y="2352"/>
                    <a:pt x="9809" y="1927"/>
                    <a:pt x="9545" y="1639"/>
                  </a:cubicBezTo>
                  <a:cubicBezTo>
                    <a:pt x="9317" y="1412"/>
                    <a:pt x="8998" y="1318"/>
                    <a:pt x="8680" y="1318"/>
                  </a:cubicBezTo>
                  <a:cubicBezTo>
                    <a:pt x="8532" y="1318"/>
                    <a:pt x="8384" y="1338"/>
                    <a:pt x="8245" y="1375"/>
                  </a:cubicBezTo>
                  <a:cubicBezTo>
                    <a:pt x="8115" y="1418"/>
                    <a:pt x="8159" y="1595"/>
                    <a:pt x="8290" y="1595"/>
                  </a:cubicBezTo>
                  <a:cubicBezTo>
                    <a:pt x="8298" y="1595"/>
                    <a:pt x="8306" y="1595"/>
                    <a:pt x="8314" y="1593"/>
                  </a:cubicBezTo>
                  <a:cubicBezTo>
                    <a:pt x="8424" y="1578"/>
                    <a:pt x="8540" y="1566"/>
                    <a:pt x="8656" y="1566"/>
                  </a:cubicBezTo>
                  <a:cubicBezTo>
                    <a:pt x="8882" y="1566"/>
                    <a:pt x="9109" y="1610"/>
                    <a:pt x="9292" y="1754"/>
                  </a:cubicBezTo>
                  <a:cubicBezTo>
                    <a:pt x="9510" y="1915"/>
                    <a:pt x="9591" y="2214"/>
                    <a:pt x="9487" y="2467"/>
                  </a:cubicBezTo>
                  <a:cubicBezTo>
                    <a:pt x="9352" y="2846"/>
                    <a:pt x="8990" y="3033"/>
                    <a:pt x="8620" y="3033"/>
                  </a:cubicBezTo>
                  <a:cubicBezTo>
                    <a:pt x="8393" y="3033"/>
                    <a:pt x="8164" y="2963"/>
                    <a:pt x="7981" y="2824"/>
                  </a:cubicBezTo>
                  <a:cubicBezTo>
                    <a:pt x="7751" y="2628"/>
                    <a:pt x="7590" y="2364"/>
                    <a:pt x="7509" y="2076"/>
                  </a:cubicBezTo>
                  <a:cubicBezTo>
                    <a:pt x="7406" y="1754"/>
                    <a:pt x="7371" y="1386"/>
                    <a:pt x="7544" y="1076"/>
                  </a:cubicBezTo>
                  <a:cubicBezTo>
                    <a:pt x="7859" y="541"/>
                    <a:pt x="8432" y="216"/>
                    <a:pt x="9046" y="216"/>
                  </a:cubicBezTo>
                  <a:close/>
                  <a:moveTo>
                    <a:pt x="9022" y="1"/>
                  </a:moveTo>
                  <a:cubicBezTo>
                    <a:pt x="8409" y="1"/>
                    <a:pt x="7803" y="333"/>
                    <a:pt x="7440" y="823"/>
                  </a:cubicBezTo>
                  <a:cubicBezTo>
                    <a:pt x="7348" y="938"/>
                    <a:pt x="7279" y="1076"/>
                    <a:pt x="7233" y="1214"/>
                  </a:cubicBezTo>
                  <a:cubicBezTo>
                    <a:pt x="7067" y="1165"/>
                    <a:pt x="6894" y="1142"/>
                    <a:pt x="6721" y="1142"/>
                  </a:cubicBezTo>
                  <a:cubicBezTo>
                    <a:pt x="6572" y="1142"/>
                    <a:pt x="6423" y="1159"/>
                    <a:pt x="6279" y="1191"/>
                  </a:cubicBezTo>
                  <a:cubicBezTo>
                    <a:pt x="5934" y="1260"/>
                    <a:pt x="5612" y="1409"/>
                    <a:pt x="5348" y="1628"/>
                  </a:cubicBezTo>
                  <a:cubicBezTo>
                    <a:pt x="4807" y="2053"/>
                    <a:pt x="4554" y="2743"/>
                    <a:pt x="4658" y="3422"/>
                  </a:cubicBezTo>
                  <a:cubicBezTo>
                    <a:pt x="4658" y="3422"/>
                    <a:pt x="4658" y="3422"/>
                    <a:pt x="4658" y="3433"/>
                  </a:cubicBezTo>
                  <a:cubicBezTo>
                    <a:pt x="4463" y="3354"/>
                    <a:pt x="4254" y="3322"/>
                    <a:pt x="4048" y="3322"/>
                  </a:cubicBezTo>
                  <a:cubicBezTo>
                    <a:pt x="3986" y="3322"/>
                    <a:pt x="3925" y="3325"/>
                    <a:pt x="3864" y="3330"/>
                  </a:cubicBezTo>
                  <a:cubicBezTo>
                    <a:pt x="3519" y="3376"/>
                    <a:pt x="3186" y="3479"/>
                    <a:pt x="2875" y="3629"/>
                  </a:cubicBezTo>
                  <a:cubicBezTo>
                    <a:pt x="2243" y="3928"/>
                    <a:pt x="1725" y="4399"/>
                    <a:pt x="1150" y="4767"/>
                  </a:cubicBezTo>
                  <a:cubicBezTo>
                    <a:pt x="828" y="4986"/>
                    <a:pt x="483" y="5147"/>
                    <a:pt x="115" y="5262"/>
                  </a:cubicBezTo>
                  <a:cubicBezTo>
                    <a:pt x="0" y="5296"/>
                    <a:pt x="0" y="5469"/>
                    <a:pt x="115" y="5503"/>
                  </a:cubicBezTo>
                  <a:cubicBezTo>
                    <a:pt x="495" y="5607"/>
                    <a:pt x="759" y="5894"/>
                    <a:pt x="978" y="6216"/>
                  </a:cubicBezTo>
                  <a:cubicBezTo>
                    <a:pt x="1185" y="6527"/>
                    <a:pt x="1369" y="6894"/>
                    <a:pt x="1610" y="7216"/>
                  </a:cubicBezTo>
                  <a:cubicBezTo>
                    <a:pt x="2105" y="7906"/>
                    <a:pt x="2875" y="8470"/>
                    <a:pt x="3749" y="8527"/>
                  </a:cubicBezTo>
                  <a:cubicBezTo>
                    <a:pt x="3790" y="8530"/>
                    <a:pt x="3830" y="8531"/>
                    <a:pt x="3870" y="8531"/>
                  </a:cubicBezTo>
                  <a:cubicBezTo>
                    <a:pt x="4230" y="8531"/>
                    <a:pt x="4576" y="8439"/>
                    <a:pt x="4876" y="8263"/>
                  </a:cubicBezTo>
                  <a:cubicBezTo>
                    <a:pt x="5325" y="8343"/>
                    <a:pt x="5727" y="8562"/>
                    <a:pt x="6049" y="8884"/>
                  </a:cubicBezTo>
                  <a:cubicBezTo>
                    <a:pt x="6428" y="9240"/>
                    <a:pt x="6773" y="9631"/>
                    <a:pt x="7245" y="9861"/>
                  </a:cubicBezTo>
                  <a:cubicBezTo>
                    <a:pt x="7645" y="10064"/>
                    <a:pt x="8098" y="10178"/>
                    <a:pt x="8546" y="10178"/>
                  </a:cubicBezTo>
                  <a:cubicBezTo>
                    <a:pt x="9037" y="10178"/>
                    <a:pt x="9521" y="10041"/>
                    <a:pt x="9924" y="9735"/>
                  </a:cubicBezTo>
                  <a:cubicBezTo>
                    <a:pt x="10292" y="9459"/>
                    <a:pt x="10568" y="9068"/>
                    <a:pt x="10729" y="8631"/>
                  </a:cubicBezTo>
                  <a:cubicBezTo>
                    <a:pt x="11138" y="8898"/>
                    <a:pt x="11616" y="9034"/>
                    <a:pt x="12099" y="9034"/>
                  </a:cubicBezTo>
                  <a:cubicBezTo>
                    <a:pt x="12241" y="9034"/>
                    <a:pt x="12382" y="9022"/>
                    <a:pt x="12523" y="8999"/>
                  </a:cubicBezTo>
                  <a:cubicBezTo>
                    <a:pt x="13109" y="8895"/>
                    <a:pt x="13650" y="8596"/>
                    <a:pt x="14029" y="8136"/>
                  </a:cubicBezTo>
                  <a:cubicBezTo>
                    <a:pt x="14187" y="8201"/>
                    <a:pt x="14348" y="8229"/>
                    <a:pt x="14508" y="8229"/>
                  </a:cubicBezTo>
                  <a:cubicBezTo>
                    <a:pt x="14917" y="8229"/>
                    <a:pt x="15320" y="8043"/>
                    <a:pt x="15651" y="7803"/>
                  </a:cubicBezTo>
                  <a:cubicBezTo>
                    <a:pt x="16145" y="7435"/>
                    <a:pt x="16490" y="6929"/>
                    <a:pt x="16904" y="6492"/>
                  </a:cubicBezTo>
                  <a:cubicBezTo>
                    <a:pt x="17122" y="6262"/>
                    <a:pt x="17387" y="6009"/>
                    <a:pt x="17686" y="5906"/>
                  </a:cubicBezTo>
                  <a:cubicBezTo>
                    <a:pt x="17812" y="5871"/>
                    <a:pt x="17824" y="5687"/>
                    <a:pt x="17697" y="5653"/>
                  </a:cubicBezTo>
                  <a:cubicBezTo>
                    <a:pt x="17375" y="5561"/>
                    <a:pt x="17088" y="5377"/>
                    <a:pt x="16869" y="5124"/>
                  </a:cubicBezTo>
                  <a:cubicBezTo>
                    <a:pt x="16605" y="4859"/>
                    <a:pt x="16375" y="4572"/>
                    <a:pt x="16099" y="4319"/>
                  </a:cubicBezTo>
                  <a:cubicBezTo>
                    <a:pt x="15812" y="4043"/>
                    <a:pt x="15478" y="3790"/>
                    <a:pt x="15133" y="3583"/>
                  </a:cubicBezTo>
                  <a:cubicBezTo>
                    <a:pt x="14788" y="3353"/>
                    <a:pt x="14409" y="3203"/>
                    <a:pt x="14006" y="3134"/>
                  </a:cubicBezTo>
                  <a:cubicBezTo>
                    <a:pt x="13924" y="3124"/>
                    <a:pt x="13841" y="3118"/>
                    <a:pt x="13759" y="3118"/>
                  </a:cubicBezTo>
                  <a:cubicBezTo>
                    <a:pt x="13659" y="3118"/>
                    <a:pt x="13561" y="3127"/>
                    <a:pt x="13466" y="3146"/>
                  </a:cubicBezTo>
                  <a:cubicBezTo>
                    <a:pt x="13454" y="3065"/>
                    <a:pt x="13431" y="2973"/>
                    <a:pt x="13408" y="2893"/>
                  </a:cubicBezTo>
                  <a:cubicBezTo>
                    <a:pt x="13374" y="2766"/>
                    <a:pt x="13328" y="2640"/>
                    <a:pt x="13259" y="2525"/>
                  </a:cubicBezTo>
                  <a:cubicBezTo>
                    <a:pt x="13155" y="2295"/>
                    <a:pt x="12994" y="2076"/>
                    <a:pt x="12810" y="1892"/>
                  </a:cubicBezTo>
                  <a:cubicBezTo>
                    <a:pt x="12431" y="1501"/>
                    <a:pt x="11913" y="1260"/>
                    <a:pt x="11361" y="1214"/>
                  </a:cubicBezTo>
                  <a:cubicBezTo>
                    <a:pt x="11288" y="1205"/>
                    <a:pt x="11214" y="1201"/>
                    <a:pt x="11139" y="1201"/>
                  </a:cubicBezTo>
                  <a:cubicBezTo>
                    <a:pt x="10922" y="1201"/>
                    <a:pt x="10702" y="1237"/>
                    <a:pt x="10488" y="1306"/>
                  </a:cubicBezTo>
                  <a:cubicBezTo>
                    <a:pt x="10488" y="1111"/>
                    <a:pt x="10442" y="927"/>
                    <a:pt x="10350" y="754"/>
                  </a:cubicBezTo>
                  <a:cubicBezTo>
                    <a:pt x="10166" y="421"/>
                    <a:pt x="9867" y="179"/>
                    <a:pt x="9510" y="76"/>
                  </a:cubicBezTo>
                  <a:cubicBezTo>
                    <a:pt x="9350" y="25"/>
                    <a:pt x="9186" y="1"/>
                    <a:pt x="90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18"/>
            <p:cNvSpPr/>
            <p:nvPr/>
          </p:nvSpPr>
          <p:spPr>
            <a:xfrm>
              <a:off x="319102" y="1028090"/>
              <a:ext cx="463862" cy="263004"/>
            </a:xfrm>
            <a:custGeom>
              <a:rect b="b" l="l" r="r" t="t"/>
              <a:pathLst>
                <a:path extrusionOk="0" h="2882" w="5083">
                  <a:moveTo>
                    <a:pt x="81" y="1"/>
                  </a:moveTo>
                  <a:lnTo>
                    <a:pt x="0" y="35"/>
                  </a:lnTo>
                  <a:cubicBezTo>
                    <a:pt x="575" y="403"/>
                    <a:pt x="874" y="1070"/>
                    <a:pt x="1265" y="1633"/>
                  </a:cubicBezTo>
                  <a:cubicBezTo>
                    <a:pt x="1702" y="2254"/>
                    <a:pt x="2381" y="2783"/>
                    <a:pt x="3151" y="2864"/>
                  </a:cubicBezTo>
                  <a:cubicBezTo>
                    <a:pt x="3233" y="2875"/>
                    <a:pt x="3314" y="2881"/>
                    <a:pt x="3394" y="2881"/>
                  </a:cubicBezTo>
                  <a:cubicBezTo>
                    <a:pt x="4029" y="2881"/>
                    <a:pt x="4617" y="2528"/>
                    <a:pt x="4933" y="1967"/>
                  </a:cubicBezTo>
                  <a:cubicBezTo>
                    <a:pt x="5025" y="1806"/>
                    <a:pt x="5071" y="1622"/>
                    <a:pt x="5083" y="1438"/>
                  </a:cubicBezTo>
                  <a:lnTo>
                    <a:pt x="5083" y="1438"/>
                  </a:lnTo>
                  <a:cubicBezTo>
                    <a:pt x="4853" y="1852"/>
                    <a:pt x="4462" y="2162"/>
                    <a:pt x="4002" y="2289"/>
                  </a:cubicBezTo>
                  <a:cubicBezTo>
                    <a:pt x="3856" y="2326"/>
                    <a:pt x="3707" y="2344"/>
                    <a:pt x="3561" y="2344"/>
                  </a:cubicBezTo>
                  <a:cubicBezTo>
                    <a:pt x="3155" y="2344"/>
                    <a:pt x="2759" y="2206"/>
                    <a:pt x="2438" y="1944"/>
                  </a:cubicBezTo>
                  <a:cubicBezTo>
                    <a:pt x="2231" y="1760"/>
                    <a:pt x="2036" y="1553"/>
                    <a:pt x="1875" y="1323"/>
                  </a:cubicBezTo>
                  <a:cubicBezTo>
                    <a:pt x="1587" y="932"/>
                    <a:pt x="1231" y="587"/>
                    <a:pt x="817" y="311"/>
                  </a:cubicBezTo>
                  <a:cubicBezTo>
                    <a:pt x="587" y="173"/>
                    <a:pt x="334" y="70"/>
                    <a:pt x="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18"/>
            <p:cNvSpPr/>
            <p:nvPr/>
          </p:nvSpPr>
          <p:spPr>
            <a:xfrm>
              <a:off x="1260424" y="1232689"/>
              <a:ext cx="285453" cy="107593"/>
            </a:xfrm>
            <a:custGeom>
              <a:rect b="b" l="l" r="r" t="t"/>
              <a:pathLst>
                <a:path extrusionOk="0" h="1179" w="3128">
                  <a:moveTo>
                    <a:pt x="0" y="1"/>
                  </a:moveTo>
                  <a:lnTo>
                    <a:pt x="0" y="1"/>
                  </a:lnTo>
                  <a:cubicBezTo>
                    <a:pt x="58" y="265"/>
                    <a:pt x="58" y="541"/>
                    <a:pt x="0" y="806"/>
                  </a:cubicBezTo>
                  <a:cubicBezTo>
                    <a:pt x="265" y="967"/>
                    <a:pt x="563" y="1082"/>
                    <a:pt x="874" y="1139"/>
                  </a:cubicBezTo>
                  <a:cubicBezTo>
                    <a:pt x="1017" y="1166"/>
                    <a:pt x="1160" y="1179"/>
                    <a:pt x="1302" y="1179"/>
                  </a:cubicBezTo>
                  <a:cubicBezTo>
                    <a:pt x="1779" y="1179"/>
                    <a:pt x="2246" y="1032"/>
                    <a:pt x="2645" y="748"/>
                  </a:cubicBezTo>
                  <a:cubicBezTo>
                    <a:pt x="2817" y="610"/>
                    <a:pt x="2990" y="461"/>
                    <a:pt x="3128" y="277"/>
                  </a:cubicBezTo>
                  <a:lnTo>
                    <a:pt x="3128" y="277"/>
                  </a:lnTo>
                  <a:cubicBezTo>
                    <a:pt x="2723" y="540"/>
                    <a:pt x="2246" y="688"/>
                    <a:pt x="1761" y="688"/>
                  </a:cubicBezTo>
                  <a:cubicBezTo>
                    <a:pt x="1696" y="688"/>
                    <a:pt x="1630" y="685"/>
                    <a:pt x="1564" y="679"/>
                  </a:cubicBezTo>
                  <a:cubicBezTo>
                    <a:pt x="989" y="645"/>
                    <a:pt x="368" y="426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18"/>
            <p:cNvSpPr/>
            <p:nvPr/>
          </p:nvSpPr>
          <p:spPr>
            <a:xfrm>
              <a:off x="744089" y="1115241"/>
              <a:ext cx="478646" cy="327706"/>
            </a:xfrm>
            <a:custGeom>
              <a:rect b="b" l="l" r="r" t="t"/>
              <a:pathLst>
                <a:path extrusionOk="0" h="3591" w="5245">
                  <a:moveTo>
                    <a:pt x="633" y="0"/>
                  </a:moveTo>
                  <a:cubicBezTo>
                    <a:pt x="736" y="333"/>
                    <a:pt x="713" y="701"/>
                    <a:pt x="575" y="1023"/>
                  </a:cubicBezTo>
                  <a:cubicBezTo>
                    <a:pt x="437" y="1311"/>
                    <a:pt x="242" y="1564"/>
                    <a:pt x="1" y="1748"/>
                  </a:cubicBezTo>
                  <a:cubicBezTo>
                    <a:pt x="345" y="1840"/>
                    <a:pt x="679" y="2012"/>
                    <a:pt x="955" y="2265"/>
                  </a:cubicBezTo>
                  <a:cubicBezTo>
                    <a:pt x="1357" y="2610"/>
                    <a:pt x="1691" y="3013"/>
                    <a:pt x="2162" y="3266"/>
                  </a:cubicBezTo>
                  <a:cubicBezTo>
                    <a:pt x="2535" y="3475"/>
                    <a:pt x="2967" y="3591"/>
                    <a:pt x="3395" y="3591"/>
                  </a:cubicBezTo>
                  <a:cubicBezTo>
                    <a:pt x="3812" y="3591"/>
                    <a:pt x="4225" y="3481"/>
                    <a:pt x="4577" y="3243"/>
                  </a:cubicBezTo>
                  <a:cubicBezTo>
                    <a:pt x="4865" y="3036"/>
                    <a:pt x="5095" y="2760"/>
                    <a:pt x="5244" y="2438"/>
                  </a:cubicBezTo>
                  <a:lnTo>
                    <a:pt x="5244" y="2438"/>
                  </a:lnTo>
                  <a:cubicBezTo>
                    <a:pt x="5164" y="2610"/>
                    <a:pt x="4842" y="2771"/>
                    <a:pt x="4669" y="2840"/>
                  </a:cubicBezTo>
                  <a:cubicBezTo>
                    <a:pt x="4439" y="2921"/>
                    <a:pt x="4198" y="2978"/>
                    <a:pt x="3956" y="3001"/>
                  </a:cubicBezTo>
                  <a:cubicBezTo>
                    <a:pt x="3868" y="3012"/>
                    <a:pt x="3779" y="3017"/>
                    <a:pt x="3691" y="3017"/>
                  </a:cubicBezTo>
                  <a:cubicBezTo>
                    <a:pt x="3298" y="3017"/>
                    <a:pt x="2912" y="2915"/>
                    <a:pt x="2565" y="2737"/>
                  </a:cubicBezTo>
                  <a:cubicBezTo>
                    <a:pt x="2139" y="2484"/>
                    <a:pt x="1783" y="2139"/>
                    <a:pt x="1530" y="1725"/>
                  </a:cubicBezTo>
                  <a:cubicBezTo>
                    <a:pt x="1185" y="1173"/>
                    <a:pt x="1012" y="529"/>
                    <a:pt x="6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18"/>
            <p:cNvSpPr/>
            <p:nvPr/>
          </p:nvSpPr>
          <p:spPr>
            <a:xfrm>
              <a:off x="1566776" y="1156124"/>
              <a:ext cx="197390" cy="113068"/>
            </a:xfrm>
            <a:custGeom>
              <a:rect b="b" l="l" r="r" t="t"/>
              <a:pathLst>
                <a:path extrusionOk="0" h="1239" w="2163">
                  <a:moveTo>
                    <a:pt x="2163" y="0"/>
                  </a:moveTo>
                  <a:lnTo>
                    <a:pt x="2163" y="0"/>
                  </a:lnTo>
                  <a:cubicBezTo>
                    <a:pt x="1898" y="207"/>
                    <a:pt x="1611" y="391"/>
                    <a:pt x="1323" y="564"/>
                  </a:cubicBezTo>
                  <a:cubicBezTo>
                    <a:pt x="1151" y="679"/>
                    <a:pt x="955" y="759"/>
                    <a:pt x="748" y="805"/>
                  </a:cubicBezTo>
                  <a:cubicBezTo>
                    <a:pt x="690" y="818"/>
                    <a:pt x="631" y="824"/>
                    <a:pt x="571" y="824"/>
                  </a:cubicBezTo>
                  <a:cubicBezTo>
                    <a:pt x="465" y="824"/>
                    <a:pt x="357" y="804"/>
                    <a:pt x="254" y="759"/>
                  </a:cubicBezTo>
                  <a:cubicBezTo>
                    <a:pt x="185" y="920"/>
                    <a:pt x="104" y="1070"/>
                    <a:pt x="1" y="1208"/>
                  </a:cubicBezTo>
                  <a:cubicBezTo>
                    <a:pt x="97" y="1228"/>
                    <a:pt x="194" y="1238"/>
                    <a:pt x="292" y="1238"/>
                  </a:cubicBezTo>
                  <a:cubicBezTo>
                    <a:pt x="474" y="1238"/>
                    <a:pt x="656" y="1202"/>
                    <a:pt x="829" y="1127"/>
                  </a:cubicBezTo>
                  <a:cubicBezTo>
                    <a:pt x="1392" y="897"/>
                    <a:pt x="1783" y="449"/>
                    <a:pt x="2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18"/>
            <p:cNvSpPr/>
            <p:nvPr/>
          </p:nvSpPr>
          <p:spPr>
            <a:xfrm>
              <a:off x="469130" y="911006"/>
              <a:ext cx="215276" cy="80489"/>
            </a:xfrm>
            <a:custGeom>
              <a:rect b="b" l="l" r="r" t="t"/>
              <a:pathLst>
                <a:path extrusionOk="0" h="882" w="2359">
                  <a:moveTo>
                    <a:pt x="1969" y="1"/>
                  </a:moveTo>
                  <a:cubicBezTo>
                    <a:pt x="1632" y="1"/>
                    <a:pt x="1162" y="221"/>
                    <a:pt x="990" y="318"/>
                  </a:cubicBezTo>
                  <a:cubicBezTo>
                    <a:pt x="656" y="502"/>
                    <a:pt x="346" y="720"/>
                    <a:pt x="1" y="881"/>
                  </a:cubicBezTo>
                  <a:cubicBezTo>
                    <a:pt x="288" y="847"/>
                    <a:pt x="587" y="824"/>
                    <a:pt x="886" y="812"/>
                  </a:cubicBezTo>
                  <a:cubicBezTo>
                    <a:pt x="1041" y="824"/>
                    <a:pt x="1197" y="829"/>
                    <a:pt x="1352" y="829"/>
                  </a:cubicBezTo>
                  <a:cubicBezTo>
                    <a:pt x="1507" y="829"/>
                    <a:pt x="1662" y="824"/>
                    <a:pt x="1818" y="812"/>
                  </a:cubicBezTo>
                  <a:cubicBezTo>
                    <a:pt x="1933" y="789"/>
                    <a:pt x="2048" y="755"/>
                    <a:pt x="2151" y="686"/>
                  </a:cubicBezTo>
                  <a:cubicBezTo>
                    <a:pt x="2255" y="628"/>
                    <a:pt x="2324" y="525"/>
                    <a:pt x="2335" y="398"/>
                  </a:cubicBezTo>
                  <a:cubicBezTo>
                    <a:pt x="2358" y="99"/>
                    <a:pt x="2193" y="1"/>
                    <a:pt x="19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18"/>
            <p:cNvSpPr/>
            <p:nvPr/>
          </p:nvSpPr>
          <p:spPr>
            <a:xfrm>
              <a:off x="1229944" y="729678"/>
              <a:ext cx="195291" cy="81675"/>
            </a:xfrm>
            <a:custGeom>
              <a:rect b="b" l="l" r="r" t="t"/>
              <a:pathLst>
                <a:path extrusionOk="0" h="895" w="2140">
                  <a:moveTo>
                    <a:pt x="711" y="1"/>
                  </a:moveTo>
                  <a:cubicBezTo>
                    <a:pt x="597" y="1"/>
                    <a:pt x="483" y="16"/>
                    <a:pt x="369" y="51"/>
                  </a:cubicBezTo>
                  <a:cubicBezTo>
                    <a:pt x="219" y="108"/>
                    <a:pt x="104" y="212"/>
                    <a:pt x="58" y="361"/>
                  </a:cubicBezTo>
                  <a:cubicBezTo>
                    <a:pt x="1" y="511"/>
                    <a:pt x="58" y="672"/>
                    <a:pt x="185" y="764"/>
                  </a:cubicBezTo>
                  <a:cubicBezTo>
                    <a:pt x="242" y="798"/>
                    <a:pt x="300" y="810"/>
                    <a:pt x="369" y="821"/>
                  </a:cubicBezTo>
                  <a:cubicBezTo>
                    <a:pt x="587" y="821"/>
                    <a:pt x="805" y="810"/>
                    <a:pt x="1024" y="775"/>
                  </a:cubicBezTo>
                  <a:cubicBezTo>
                    <a:pt x="1057" y="774"/>
                    <a:pt x="1090" y="773"/>
                    <a:pt x="1124" y="773"/>
                  </a:cubicBezTo>
                  <a:cubicBezTo>
                    <a:pt x="1357" y="773"/>
                    <a:pt x="1596" y="808"/>
                    <a:pt x="1817" y="879"/>
                  </a:cubicBezTo>
                  <a:cubicBezTo>
                    <a:pt x="1867" y="889"/>
                    <a:pt x="1911" y="895"/>
                    <a:pt x="1949" y="895"/>
                  </a:cubicBezTo>
                  <a:cubicBezTo>
                    <a:pt x="2081" y="895"/>
                    <a:pt x="2139" y="827"/>
                    <a:pt x="2059" y="649"/>
                  </a:cubicBezTo>
                  <a:cubicBezTo>
                    <a:pt x="1886" y="235"/>
                    <a:pt x="1208" y="39"/>
                    <a:pt x="817" y="5"/>
                  </a:cubicBezTo>
                  <a:cubicBezTo>
                    <a:pt x="782" y="2"/>
                    <a:pt x="746" y="1"/>
                    <a:pt x="7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18"/>
            <p:cNvSpPr/>
            <p:nvPr/>
          </p:nvSpPr>
          <p:spPr>
            <a:xfrm>
              <a:off x="764074" y="727944"/>
              <a:ext cx="96915" cy="152126"/>
            </a:xfrm>
            <a:custGeom>
              <a:rect b="b" l="l" r="r" t="t"/>
              <a:pathLst>
                <a:path extrusionOk="0" h="1667" w="1062">
                  <a:moveTo>
                    <a:pt x="775" y="0"/>
                  </a:moveTo>
                  <a:cubicBezTo>
                    <a:pt x="748" y="0"/>
                    <a:pt x="720" y="4"/>
                    <a:pt x="690" y="12"/>
                  </a:cubicBezTo>
                  <a:cubicBezTo>
                    <a:pt x="425" y="116"/>
                    <a:pt x="218" y="323"/>
                    <a:pt x="126" y="587"/>
                  </a:cubicBezTo>
                  <a:cubicBezTo>
                    <a:pt x="57" y="737"/>
                    <a:pt x="23" y="898"/>
                    <a:pt x="12" y="1070"/>
                  </a:cubicBezTo>
                  <a:cubicBezTo>
                    <a:pt x="0" y="1185"/>
                    <a:pt x="23" y="1312"/>
                    <a:pt x="57" y="1427"/>
                  </a:cubicBezTo>
                  <a:cubicBezTo>
                    <a:pt x="103" y="1530"/>
                    <a:pt x="195" y="1622"/>
                    <a:pt x="322" y="1657"/>
                  </a:cubicBezTo>
                  <a:cubicBezTo>
                    <a:pt x="345" y="1664"/>
                    <a:pt x="368" y="1667"/>
                    <a:pt x="391" y="1667"/>
                  </a:cubicBezTo>
                  <a:cubicBezTo>
                    <a:pt x="484" y="1667"/>
                    <a:pt x="575" y="1613"/>
                    <a:pt x="621" y="1530"/>
                  </a:cubicBezTo>
                  <a:cubicBezTo>
                    <a:pt x="655" y="1450"/>
                    <a:pt x="667" y="1369"/>
                    <a:pt x="644" y="1277"/>
                  </a:cubicBezTo>
                  <a:cubicBezTo>
                    <a:pt x="621" y="1036"/>
                    <a:pt x="598" y="748"/>
                    <a:pt x="770" y="564"/>
                  </a:cubicBezTo>
                  <a:cubicBezTo>
                    <a:pt x="816" y="507"/>
                    <a:pt x="874" y="461"/>
                    <a:pt x="920" y="403"/>
                  </a:cubicBezTo>
                  <a:cubicBezTo>
                    <a:pt x="1062" y="211"/>
                    <a:pt x="971" y="0"/>
                    <a:pt x="7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18"/>
            <p:cNvSpPr/>
            <p:nvPr/>
          </p:nvSpPr>
          <p:spPr>
            <a:xfrm>
              <a:off x="1607659" y="933273"/>
              <a:ext cx="152309" cy="109600"/>
            </a:xfrm>
            <a:custGeom>
              <a:rect b="b" l="l" r="r" t="t"/>
              <a:pathLst>
                <a:path extrusionOk="0" h="1201" w="1669">
                  <a:moveTo>
                    <a:pt x="312" y="0"/>
                  </a:moveTo>
                  <a:cubicBezTo>
                    <a:pt x="41" y="0"/>
                    <a:pt x="0" y="489"/>
                    <a:pt x="289" y="672"/>
                  </a:cubicBezTo>
                  <a:cubicBezTo>
                    <a:pt x="415" y="752"/>
                    <a:pt x="553" y="798"/>
                    <a:pt x="691" y="833"/>
                  </a:cubicBezTo>
                  <a:cubicBezTo>
                    <a:pt x="944" y="902"/>
                    <a:pt x="1186" y="1005"/>
                    <a:pt x="1416" y="1143"/>
                  </a:cubicBezTo>
                  <a:cubicBezTo>
                    <a:pt x="1450" y="1166"/>
                    <a:pt x="1485" y="1189"/>
                    <a:pt x="1519" y="1201"/>
                  </a:cubicBezTo>
                  <a:cubicBezTo>
                    <a:pt x="1565" y="1201"/>
                    <a:pt x="1611" y="1189"/>
                    <a:pt x="1634" y="1155"/>
                  </a:cubicBezTo>
                  <a:cubicBezTo>
                    <a:pt x="1669" y="1097"/>
                    <a:pt x="1611" y="1028"/>
                    <a:pt x="1554" y="982"/>
                  </a:cubicBezTo>
                  <a:cubicBezTo>
                    <a:pt x="1358" y="833"/>
                    <a:pt x="1174" y="683"/>
                    <a:pt x="990" y="522"/>
                  </a:cubicBezTo>
                  <a:cubicBezTo>
                    <a:pt x="829" y="350"/>
                    <a:pt x="668" y="200"/>
                    <a:pt x="496" y="62"/>
                  </a:cubicBezTo>
                  <a:cubicBezTo>
                    <a:pt x="426" y="19"/>
                    <a:pt x="365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90" name="Google Shape;490;p18"/>
          <p:cNvSpPr/>
          <p:nvPr/>
        </p:nvSpPr>
        <p:spPr>
          <a:xfrm flipH="1" rot="627678">
            <a:off x="7997608" y="360546"/>
            <a:ext cx="1317249" cy="940206"/>
          </a:xfrm>
          <a:custGeom>
            <a:rect b="b" l="l" r="r" t="t"/>
            <a:pathLst>
              <a:path extrusionOk="0" h="201433" w="282212">
                <a:moveTo>
                  <a:pt x="206851" y="13612"/>
                </a:moveTo>
                <a:cubicBezTo>
                  <a:pt x="207225" y="13612"/>
                  <a:pt x="207642" y="13750"/>
                  <a:pt x="208120" y="14091"/>
                </a:cubicBezTo>
                <a:cubicBezTo>
                  <a:pt x="209604" y="15233"/>
                  <a:pt x="209033" y="16603"/>
                  <a:pt x="208234" y="17859"/>
                </a:cubicBezTo>
                <a:cubicBezTo>
                  <a:pt x="203896" y="24594"/>
                  <a:pt x="199444" y="31330"/>
                  <a:pt x="195105" y="38065"/>
                </a:cubicBezTo>
                <a:cubicBezTo>
                  <a:pt x="194631" y="38824"/>
                  <a:pt x="194078" y="39662"/>
                  <a:pt x="193119" y="39662"/>
                </a:cubicBezTo>
                <a:cubicBezTo>
                  <a:pt x="192924" y="39662"/>
                  <a:pt x="192712" y="39627"/>
                  <a:pt x="192480" y="39549"/>
                </a:cubicBezTo>
                <a:cubicBezTo>
                  <a:pt x="191110" y="39093"/>
                  <a:pt x="190881" y="37951"/>
                  <a:pt x="190881" y="36695"/>
                </a:cubicBezTo>
                <a:cubicBezTo>
                  <a:pt x="191110" y="33956"/>
                  <a:pt x="191909" y="31330"/>
                  <a:pt x="193279" y="28932"/>
                </a:cubicBezTo>
                <a:cubicBezTo>
                  <a:pt x="196247" y="23681"/>
                  <a:pt x="200129" y="19000"/>
                  <a:pt x="204695" y="15004"/>
                </a:cubicBezTo>
                <a:cubicBezTo>
                  <a:pt x="205335" y="14364"/>
                  <a:pt x="205975" y="13612"/>
                  <a:pt x="206851" y="13612"/>
                </a:cubicBezTo>
                <a:close/>
                <a:moveTo>
                  <a:pt x="249961" y="43745"/>
                </a:moveTo>
                <a:cubicBezTo>
                  <a:pt x="252339" y="43745"/>
                  <a:pt x="254718" y="43983"/>
                  <a:pt x="257096" y="44458"/>
                </a:cubicBezTo>
                <a:cubicBezTo>
                  <a:pt x="258580" y="44801"/>
                  <a:pt x="260064" y="44915"/>
                  <a:pt x="259950" y="46742"/>
                </a:cubicBezTo>
                <a:cubicBezTo>
                  <a:pt x="259836" y="48683"/>
                  <a:pt x="258352" y="48797"/>
                  <a:pt x="256868" y="49025"/>
                </a:cubicBezTo>
                <a:cubicBezTo>
                  <a:pt x="245565" y="50623"/>
                  <a:pt x="234378" y="52222"/>
                  <a:pt x="223075" y="53820"/>
                </a:cubicBezTo>
                <a:cubicBezTo>
                  <a:pt x="219080" y="54391"/>
                  <a:pt x="215084" y="54847"/>
                  <a:pt x="211202" y="55418"/>
                </a:cubicBezTo>
                <a:cubicBezTo>
                  <a:pt x="210589" y="55506"/>
                  <a:pt x="209959" y="55627"/>
                  <a:pt x="209383" y="55627"/>
                </a:cubicBezTo>
                <a:cubicBezTo>
                  <a:pt x="208458" y="55627"/>
                  <a:pt x="207673" y="55314"/>
                  <a:pt x="207321" y="54048"/>
                </a:cubicBezTo>
                <a:cubicBezTo>
                  <a:pt x="206864" y="51993"/>
                  <a:pt x="208577" y="51537"/>
                  <a:pt x="210061" y="50852"/>
                </a:cubicBezTo>
                <a:cubicBezTo>
                  <a:pt x="216911" y="47769"/>
                  <a:pt x="224217" y="46399"/>
                  <a:pt x="231638" y="45372"/>
                </a:cubicBezTo>
                <a:cubicBezTo>
                  <a:pt x="237232" y="44344"/>
                  <a:pt x="242826" y="43774"/>
                  <a:pt x="248534" y="43774"/>
                </a:cubicBezTo>
                <a:cubicBezTo>
                  <a:pt x="249009" y="43754"/>
                  <a:pt x="249485" y="43745"/>
                  <a:pt x="249961" y="43745"/>
                </a:cubicBezTo>
                <a:close/>
                <a:moveTo>
                  <a:pt x="271307" y="49451"/>
                </a:moveTo>
                <a:cubicBezTo>
                  <a:pt x="272263" y="49451"/>
                  <a:pt x="273094" y="49802"/>
                  <a:pt x="273307" y="51080"/>
                </a:cubicBezTo>
                <a:cubicBezTo>
                  <a:pt x="273764" y="53135"/>
                  <a:pt x="272051" y="53592"/>
                  <a:pt x="270567" y="54162"/>
                </a:cubicBezTo>
                <a:cubicBezTo>
                  <a:pt x="258283" y="58964"/>
                  <a:pt x="245124" y="61472"/>
                  <a:pt x="231946" y="61472"/>
                </a:cubicBezTo>
                <a:cubicBezTo>
                  <a:pt x="231653" y="61472"/>
                  <a:pt x="231360" y="61471"/>
                  <a:pt x="231067" y="61469"/>
                </a:cubicBezTo>
                <a:cubicBezTo>
                  <a:pt x="228213" y="61583"/>
                  <a:pt x="225359" y="61583"/>
                  <a:pt x="222505" y="61583"/>
                </a:cubicBezTo>
                <a:cubicBezTo>
                  <a:pt x="222442" y="61587"/>
                  <a:pt x="222380" y="61590"/>
                  <a:pt x="222318" y="61590"/>
                </a:cubicBezTo>
                <a:cubicBezTo>
                  <a:pt x="220801" y="61590"/>
                  <a:pt x="219541" y="60265"/>
                  <a:pt x="219650" y="58729"/>
                </a:cubicBezTo>
                <a:cubicBezTo>
                  <a:pt x="219536" y="56674"/>
                  <a:pt x="220564" y="56103"/>
                  <a:pt x="222390" y="55875"/>
                </a:cubicBezTo>
                <a:cubicBezTo>
                  <a:pt x="238145" y="53820"/>
                  <a:pt x="253899" y="51651"/>
                  <a:pt x="269540" y="49710"/>
                </a:cubicBezTo>
                <a:cubicBezTo>
                  <a:pt x="270101" y="49581"/>
                  <a:pt x="270727" y="49451"/>
                  <a:pt x="271307" y="49451"/>
                </a:cubicBezTo>
                <a:close/>
                <a:moveTo>
                  <a:pt x="140171" y="26412"/>
                </a:moveTo>
                <a:cubicBezTo>
                  <a:pt x="140465" y="26412"/>
                  <a:pt x="140776" y="26484"/>
                  <a:pt x="141106" y="26649"/>
                </a:cubicBezTo>
                <a:cubicBezTo>
                  <a:pt x="142590" y="27448"/>
                  <a:pt x="142362" y="28932"/>
                  <a:pt x="142020" y="30188"/>
                </a:cubicBezTo>
                <a:cubicBezTo>
                  <a:pt x="138252" y="43203"/>
                  <a:pt x="134599" y="56331"/>
                  <a:pt x="130946" y="69460"/>
                </a:cubicBezTo>
                <a:cubicBezTo>
                  <a:pt x="130603" y="70602"/>
                  <a:pt x="130147" y="71972"/>
                  <a:pt x="128777" y="71972"/>
                </a:cubicBezTo>
                <a:cubicBezTo>
                  <a:pt x="128687" y="71978"/>
                  <a:pt x="128597" y="71981"/>
                  <a:pt x="128507" y="71981"/>
                </a:cubicBezTo>
                <a:cubicBezTo>
                  <a:pt x="127013" y="71981"/>
                  <a:pt x="125656" y="71095"/>
                  <a:pt x="125009" y="69803"/>
                </a:cubicBezTo>
                <a:cubicBezTo>
                  <a:pt x="124096" y="67405"/>
                  <a:pt x="123639" y="64894"/>
                  <a:pt x="123754" y="62382"/>
                </a:cubicBezTo>
                <a:cubicBezTo>
                  <a:pt x="125238" y="49596"/>
                  <a:pt x="128891" y="37723"/>
                  <a:pt x="137796" y="27905"/>
                </a:cubicBezTo>
                <a:cubicBezTo>
                  <a:pt x="138489" y="27125"/>
                  <a:pt x="139247" y="26412"/>
                  <a:pt x="140171" y="26412"/>
                </a:cubicBezTo>
                <a:close/>
                <a:moveTo>
                  <a:pt x="166907" y="81527"/>
                </a:moveTo>
                <a:cubicBezTo>
                  <a:pt x="167416" y="81527"/>
                  <a:pt x="167948" y="81573"/>
                  <a:pt x="168450" y="81573"/>
                </a:cubicBezTo>
                <a:cubicBezTo>
                  <a:pt x="168585" y="81573"/>
                  <a:pt x="168718" y="81570"/>
                  <a:pt x="168848" y="81561"/>
                </a:cubicBezTo>
                <a:lnTo>
                  <a:pt x="169305" y="81561"/>
                </a:lnTo>
                <a:cubicBezTo>
                  <a:pt x="182548" y="82361"/>
                  <a:pt x="194649" y="83730"/>
                  <a:pt x="205266" y="90923"/>
                </a:cubicBezTo>
                <a:cubicBezTo>
                  <a:pt x="206522" y="91722"/>
                  <a:pt x="208805" y="92179"/>
                  <a:pt x="207778" y="94462"/>
                </a:cubicBezTo>
                <a:cubicBezTo>
                  <a:pt x="207331" y="95579"/>
                  <a:pt x="206610" y="95904"/>
                  <a:pt x="205791" y="95904"/>
                </a:cubicBezTo>
                <a:cubicBezTo>
                  <a:pt x="204935" y="95904"/>
                  <a:pt x="203971" y="95550"/>
                  <a:pt x="203097" y="95375"/>
                </a:cubicBezTo>
                <a:cubicBezTo>
                  <a:pt x="191452" y="92293"/>
                  <a:pt x="179693" y="89324"/>
                  <a:pt x="168049" y="86242"/>
                </a:cubicBezTo>
                <a:cubicBezTo>
                  <a:pt x="166451" y="85785"/>
                  <a:pt x="163939" y="86014"/>
                  <a:pt x="164396" y="83388"/>
                </a:cubicBezTo>
                <a:cubicBezTo>
                  <a:pt x="164689" y="81772"/>
                  <a:pt x="165739" y="81527"/>
                  <a:pt x="166907" y="81527"/>
                </a:cubicBezTo>
                <a:close/>
                <a:moveTo>
                  <a:pt x="81525" y="65788"/>
                </a:moveTo>
                <a:cubicBezTo>
                  <a:pt x="83467" y="65788"/>
                  <a:pt x="83587" y="67594"/>
                  <a:pt x="83911" y="68889"/>
                </a:cubicBezTo>
                <a:cubicBezTo>
                  <a:pt x="84710" y="72086"/>
                  <a:pt x="85166" y="75282"/>
                  <a:pt x="85052" y="78593"/>
                </a:cubicBezTo>
                <a:cubicBezTo>
                  <a:pt x="85509" y="84301"/>
                  <a:pt x="84139" y="89553"/>
                  <a:pt x="82541" y="94690"/>
                </a:cubicBezTo>
                <a:cubicBezTo>
                  <a:pt x="81954" y="96786"/>
                  <a:pt x="80752" y="97404"/>
                  <a:pt x="79296" y="97404"/>
                </a:cubicBezTo>
                <a:cubicBezTo>
                  <a:pt x="78769" y="97404"/>
                  <a:pt x="78208" y="97323"/>
                  <a:pt x="77632" y="97202"/>
                </a:cubicBezTo>
                <a:cubicBezTo>
                  <a:pt x="75120" y="96745"/>
                  <a:pt x="75805" y="94804"/>
                  <a:pt x="75919" y="93206"/>
                </a:cubicBezTo>
                <a:cubicBezTo>
                  <a:pt x="77061" y="85100"/>
                  <a:pt x="78088" y="76995"/>
                  <a:pt x="79116" y="68889"/>
                </a:cubicBezTo>
                <a:cubicBezTo>
                  <a:pt x="79344" y="67519"/>
                  <a:pt x="79230" y="65921"/>
                  <a:pt x="81171" y="65807"/>
                </a:cubicBezTo>
                <a:cubicBezTo>
                  <a:pt x="81295" y="65794"/>
                  <a:pt x="81413" y="65788"/>
                  <a:pt x="81525" y="65788"/>
                </a:cubicBezTo>
                <a:close/>
                <a:moveTo>
                  <a:pt x="147496" y="82068"/>
                </a:moveTo>
                <a:cubicBezTo>
                  <a:pt x="147945" y="82068"/>
                  <a:pt x="148398" y="82232"/>
                  <a:pt x="148755" y="82589"/>
                </a:cubicBezTo>
                <a:cubicBezTo>
                  <a:pt x="157203" y="88639"/>
                  <a:pt x="167364" y="89439"/>
                  <a:pt x="177068" y="91379"/>
                </a:cubicBezTo>
                <a:cubicBezTo>
                  <a:pt x="184260" y="92749"/>
                  <a:pt x="191224" y="95261"/>
                  <a:pt x="198302" y="97088"/>
                </a:cubicBezTo>
                <a:cubicBezTo>
                  <a:pt x="200243" y="97544"/>
                  <a:pt x="200699" y="98686"/>
                  <a:pt x="200357" y="100512"/>
                </a:cubicBezTo>
                <a:cubicBezTo>
                  <a:pt x="200041" y="102195"/>
                  <a:pt x="199338" y="103393"/>
                  <a:pt x="197534" y="103393"/>
                </a:cubicBezTo>
                <a:cubicBezTo>
                  <a:pt x="197380" y="103393"/>
                  <a:pt x="197217" y="103384"/>
                  <a:pt x="197046" y="103366"/>
                </a:cubicBezTo>
                <a:cubicBezTo>
                  <a:pt x="195790" y="103138"/>
                  <a:pt x="194535" y="103024"/>
                  <a:pt x="193165" y="102910"/>
                </a:cubicBezTo>
                <a:lnTo>
                  <a:pt x="193165" y="103024"/>
                </a:lnTo>
                <a:cubicBezTo>
                  <a:pt x="181520" y="102111"/>
                  <a:pt x="169761" y="101197"/>
                  <a:pt x="158802" y="96403"/>
                </a:cubicBezTo>
                <a:cubicBezTo>
                  <a:pt x="154692" y="94576"/>
                  <a:pt x="150696" y="92293"/>
                  <a:pt x="147043" y="89781"/>
                </a:cubicBezTo>
                <a:cubicBezTo>
                  <a:pt x="144417" y="87954"/>
                  <a:pt x="144645" y="86014"/>
                  <a:pt x="145673" y="83616"/>
                </a:cubicBezTo>
                <a:cubicBezTo>
                  <a:pt x="145822" y="82648"/>
                  <a:pt x="146652" y="82068"/>
                  <a:pt x="147496" y="82068"/>
                </a:cubicBezTo>
                <a:close/>
                <a:moveTo>
                  <a:pt x="101663" y="106408"/>
                </a:moveTo>
                <a:cubicBezTo>
                  <a:pt x="116106" y="106408"/>
                  <a:pt x="130324" y="110314"/>
                  <a:pt x="142819" y="117751"/>
                </a:cubicBezTo>
                <a:cubicBezTo>
                  <a:pt x="148413" y="121176"/>
                  <a:pt x="153893" y="124715"/>
                  <a:pt x="159372" y="128254"/>
                </a:cubicBezTo>
                <a:cubicBezTo>
                  <a:pt x="162341" y="130195"/>
                  <a:pt x="162341" y="131565"/>
                  <a:pt x="159258" y="133391"/>
                </a:cubicBezTo>
                <a:cubicBezTo>
                  <a:pt x="153093" y="137044"/>
                  <a:pt x="146358" y="138072"/>
                  <a:pt x="139394" y="138072"/>
                </a:cubicBezTo>
                <a:lnTo>
                  <a:pt x="133001" y="138072"/>
                </a:lnTo>
                <a:cubicBezTo>
                  <a:pt x="132138" y="138091"/>
                  <a:pt x="131276" y="138100"/>
                  <a:pt x="130415" y="138100"/>
                </a:cubicBezTo>
                <a:cubicBezTo>
                  <a:pt x="120907" y="138100"/>
                  <a:pt x="111503" y="136941"/>
                  <a:pt x="102291" y="134533"/>
                </a:cubicBezTo>
                <a:cubicBezTo>
                  <a:pt x="93044" y="132021"/>
                  <a:pt x="83568" y="130309"/>
                  <a:pt x="74093" y="128482"/>
                </a:cubicBezTo>
                <a:cubicBezTo>
                  <a:pt x="72380" y="128254"/>
                  <a:pt x="70097" y="128482"/>
                  <a:pt x="69869" y="125400"/>
                </a:cubicBezTo>
                <a:cubicBezTo>
                  <a:pt x="69640" y="122317"/>
                  <a:pt x="71809" y="121861"/>
                  <a:pt x="73864" y="121290"/>
                </a:cubicBezTo>
                <a:cubicBezTo>
                  <a:pt x="76397" y="120645"/>
                  <a:pt x="78967" y="120428"/>
                  <a:pt x="81545" y="120428"/>
                </a:cubicBezTo>
                <a:cubicBezTo>
                  <a:pt x="85356" y="120428"/>
                  <a:pt x="89184" y="120903"/>
                  <a:pt x="92930" y="121176"/>
                </a:cubicBezTo>
                <a:cubicBezTo>
                  <a:pt x="108227" y="122203"/>
                  <a:pt x="123297" y="125057"/>
                  <a:pt x="138024" y="129624"/>
                </a:cubicBezTo>
                <a:cubicBezTo>
                  <a:pt x="140650" y="130309"/>
                  <a:pt x="143504" y="130994"/>
                  <a:pt x="146244" y="131451"/>
                </a:cubicBezTo>
                <a:cubicBezTo>
                  <a:pt x="146796" y="131573"/>
                  <a:pt x="147479" y="131926"/>
                  <a:pt x="148047" y="131926"/>
                </a:cubicBezTo>
                <a:cubicBezTo>
                  <a:pt x="148536" y="131926"/>
                  <a:pt x="148939" y="131664"/>
                  <a:pt x="149098" y="130766"/>
                </a:cubicBezTo>
                <a:cubicBezTo>
                  <a:pt x="149440" y="129396"/>
                  <a:pt x="148299" y="128596"/>
                  <a:pt x="147043" y="128254"/>
                </a:cubicBezTo>
                <a:cubicBezTo>
                  <a:pt x="142590" y="126998"/>
                  <a:pt x="138252" y="125628"/>
                  <a:pt x="133800" y="124372"/>
                </a:cubicBezTo>
                <a:cubicBezTo>
                  <a:pt x="119986" y="120377"/>
                  <a:pt x="105830" y="119121"/>
                  <a:pt x="91560" y="117979"/>
                </a:cubicBezTo>
                <a:cubicBezTo>
                  <a:pt x="88934" y="117751"/>
                  <a:pt x="86080" y="117523"/>
                  <a:pt x="83454" y="117294"/>
                </a:cubicBezTo>
                <a:cubicBezTo>
                  <a:pt x="80828" y="117066"/>
                  <a:pt x="80257" y="115810"/>
                  <a:pt x="81627" y="113527"/>
                </a:cubicBezTo>
                <a:cubicBezTo>
                  <a:pt x="84710" y="108390"/>
                  <a:pt x="89733" y="107134"/>
                  <a:pt x="95099" y="106677"/>
                </a:cubicBezTo>
                <a:cubicBezTo>
                  <a:pt x="97288" y="106497"/>
                  <a:pt x="99478" y="106408"/>
                  <a:pt x="101663" y="106408"/>
                </a:cubicBezTo>
                <a:close/>
                <a:moveTo>
                  <a:pt x="23840" y="86464"/>
                </a:moveTo>
                <a:cubicBezTo>
                  <a:pt x="25477" y="86464"/>
                  <a:pt x="25696" y="87780"/>
                  <a:pt x="25916" y="89096"/>
                </a:cubicBezTo>
                <a:cubicBezTo>
                  <a:pt x="29227" y="111130"/>
                  <a:pt x="30711" y="133049"/>
                  <a:pt x="24203" y="154740"/>
                </a:cubicBezTo>
                <a:cubicBezTo>
                  <a:pt x="24089" y="154968"/>
                  <a:pt x="23975" y="155196"/>
                  <a:pt x="23975" y="155425"/>
                </a:cubicBezTo>
                <a:cubicBezTo>
                  <a:pt x="23561" y="156667"/>
                  <a:pt x="23241" y="158097"/>
                  <a:pt x="21737" y="158097"/>
                </a:cubicBezTo>
                <a:cubicBezTo>
                  <a:pt x="21583" y="158097"/>
                  <a:pt x="21416" y="158082"/>
                  <a:pt x="21235" y="158050"/>
                </a:cubicBezTo>
                <a:cubicBezTo>
                  <a:pt x="19637" y="157708"/>
                  <a:pt x="19294" y="156338"/>
                  <a:pt x="19294" y="154968"/>
                </a:cubicBezTo>
                <a:cubicBezTo>
                  <a:pt x="19066" y="148575"/>
                  <a:pt x="18724" y="142182"/>
                  <a:pt x="18381" y="135789"/>
                </a:cubicBezTo>
                <a:cubicBezTo>
                  <a:pt x="18267" y="120263"/>
                  <a:pt x="19294" y="104851"/>
                  <a:pt x="21464" y="89553"/>
                </a:cubicBezTo>
                <a:cubicBezTo>
                  <a:pt x="21692" y="88183"/>
                  <a:pt x="21920" y="86585"/>
                  <a:pt x="23633" y="86470"/>
                </a:cubicBezTo>
                <a:cubicBezTo>
                  <a:pt x="23704" y="86466"/>
                  <a:pt x="23773" y="86464"/>
                  <a:pt x="23840" y="86464"/>
                </a:cubicBezTo>
                <a:close/>
                <a:moveTo>
                  <a:pt x="16283" y="75825"/>
                </a:moveTo>
                <a:cubicBezTo>
                  <a:pt x="16536" y="75825"/>
                  <a:pt x="16815" y="75870"/>
                  <a:pt x="17125" y="75967"/>
                </a:cubicBezTo>
                <a:cubicBezTo>
                  <a:pt x="19066" y="76652"/>
                  <a:pt x="18609" y="78479"/>
                  <a:pt x="18381" y="79963"/>
                </a:cubicBezTo>
                <a:cubicBezTo>
                  <a:pt x="17239" y="88525"/>
                  <a:pt x="16326" y="97088"/>
                  <a:pt x="15527" y="105764"/>
                </a:cubicBezTo>
                <a:cubicBezTo>
                  <a:pt x="13929" y="122660"/>
                  <a:pt x="14385" y="139670"/>
                  <a:pt x="16669" y="156566"/>
                </a:cubicBezTo>
                <a:cubicBezTo>
                  <a:pt x="16897" y="158279"/>
                  <a:pt x="17354" y="159877"/>
                  <a:pt x="15185" y="160676"/>
                </a:cubicBezTo>
                <a:cubicBezTo>
                  <a:pt x="14771" y="160800"/>
                  <a:pt x="14402" y="160857"/>
                  <a:pt x="14069" y="160857"/>
                </a:cubicBezTo>
                <a:cubicBezTo>
                  <a:pt x="12566" y="160857"/>
                  <a:pt x="11802" y="159701"/>
                  <a:pt x="10961" y="158393"/>
                </a:cubicBezTo>
                <a:cubicBezTo>
                  <a:pt x="6166" y="150744"/>
                  <a:pt x="5481" y="142068"/>
                  <a:pt x="4910" y="133391"/>
                </a:cubicBezTo>
                <a:cubicBezTo>
                  <a:pt x="4910" y="131907"/>
                  <a:pt x="4910" y="130423"/>
                  <a:pt x="4910" y="128825"/>
                </a:cubicBezTo>
                <a:cubicBezTo>
                  <a:pt x="4339" y="113527"/>
                  <a:pt x="7193" y="98800"/>
                  <a:pt x="11760" y="84301"/>
                </a:cubicBezTo>
                <a:cubicBezTo>
                  <a:pt x="12216" y="82475"/>
                  <a:pt x="12901" y="80534"/>
                  <a:pt x="13700" y="78593"/>
                </a:cubicBezTo>
                <a:cubicBezTo>
                  <a:pt x="14190" y="77419"/>
                  <a:pt x="14763" y="75825"/>
                  <a:pt x="16283" y="75825"/>
                </a:cubicBezTo>
                <a:close/>
                <a:moveTo>
                  <a:pt x="70439" y="155653"/>
                </a:moveTo>
                <a:cubicBezTo>
                  <a:pt x="80828" y="156110"/>
                  <a:pt x="91103" y="158050"/>
                  <a:pt x="101035" y="161361"/>
                </a:cubicBezTo>
                <a:cubicBezTo>
                  <a:pt x="109483" y="164101"/>
                  <a:pt x="118160" y="166042"/>
                  <a:pt x="126722" y="168211"/>
                </a:cubicBezTo>
                <a:cubicBezTo>
                  <a:pt x="128891" y="168553"/>
                  <a:pt x="130832" y="169467"/>
                  <a:pt x="132658" y="170723"/>
                </a:cubicBezTo>
                <a:cubicBezTo>
                  <a:pt x="133686" y="171522"/>
                  <a:pt x="135170" y="172435"/>
                  <a:pt x="134371" y="174147"/>
                </a:cubicBezTo>
                <a:cubicBezTo>
                  <a:pt x="133936" y="175090"/>
                  <a:pt x="133179" y="175342"/>
                  <a:pt x="132363" y="175342"/>
                </a:cubicBezTo>
                <a:cubicBezTo>
                  <a:pt x="131893" y="175342"/>
                  <a:pt x="131404" y="175258"/>
                  <a:pt x="130946" y="175175"/>
                </a:cubicBezTo>
                <a:cubicBezTo>
                  <a:pt x="124324" y="174376"/>
                  <a:pt x="117703" y="173577"/>
                  <a:pt x="111081" y="172663"/>
                </a:cubicBezTo>
                <a:cubicBezTo>
                  <a:pt x="89276" y="169581"/>
                  <a:pt x="67243" y="167983"/>
                  <a:pt x="45209" y="167868"/>
                </a:cubicBezTo>
                <a:cubicBezTo>
                  <a:pt x="42355" y="167868"/>
                  <a:pt x="39501" y="167754"/>
                  <a:pt x="36647" y="167754"/>
                </a:cubicBezTo>
                <a:cubicBezTo>
                  <a:pt x="36433" y="167740"/>
                  <a:pt x="36216" y="167736"/>
                  <a:pt x="35998" y="167736"/>
                </a:cubicBezTo>
                <a:cubicBezTo>
                  <a:pt x="35780" y="167736"/>
                  <a:pt x="35562" y="167740"/>
                  <a:pt x="35347" y="167740"/>
                </a:cubicBezTo>
                <a:cubicBezTo>
                  <a:pt x="34057" y="167740"/>
                  <a:pt x="32880" y="167612"/>
                  <a:pt x="32537" y="165814"/>
                </a:cubicBezTo>
                <a:cubicBezTo>
                  <a:pt x="32195" y="163759"/>
                  <a:pt x="34021" y="163416"/>
                  <a:pt x="35391" y="162845"/>
                </a:cubicBezTo>
                <a:cubicBezTo>
                  <a:pt x="45438" y="158050"/>
                  <a:pt x="56055" y="155653"/>
                  <a:pt x="70439" y="155653"/>
                </a:cubicBezTo>
                <a:close/>
                <a:moveTo>
                  <a:pt x="36693" y="171289"/>
                </a:moveTo>
                <a:cubicBezTo>
                  <a:pt x="37201" y="171289"/>
                  <a:pt x="37737" y="171368"/>
                  <a:pt x="38245" y="171407"/>
                </a:cubicBezTo>
                <a:cubicBezTo>
                  <a:pt x="54114" y="172092"/>
                  <a:pt x="69983" y="172777"/>
                  <a:pt x="85851" y="173577"/>
                </a:cubicBezTo>
                <a:cubicBezTo>
                  <a:pt x="90075" y="173805"/>
                  <a:pt x="94185" y="174033"/>
                  <a:pt x="98295" y="174262"/>
                </a:cubicBezTo>
                <a:cubicBezTo>
                  <a:pt x="98638" y="174262"/>
                  <a:pt x="99002" y="174240"/>
                  <a:pt x="99358" y="174240"/>
                </a:cubicBezTo>
                <a:cubicBezTo>
                  <a:pt x="100429" y="174240"/>
                  <a:pt x="101435" y="174433"/>
                  <a:pt x="101606" y="175974"/>
                </a:cubicBezTo>
                <a:cubicBezTo>
                  <a:pt x="101834" y="177801"/>
                  <a:pt x="100350" y="178371"/>
                  <a:pt x="99094" y="178942"/>
                </a:cubicBezTo>
                <a:cubicBezTo>
                  <a:pt x="92016" y="182139"/>
                  <a:pt x="84481" y="183052"/>
                  <a:pt x="76833" y="183509"/>
                </a:cubicBezTo>
                <a:cubicBezTo>
                  <a:pt x="76110" y="183547"/>
                  <a:pt x="75374" y="183559"/>
                  <a:pt x="74630" y="183559"/>
                </a:cubicBezTo>
                <a:cubicBezTo>
                  <a:pt x="73141" y="183559"/>
                  <a:pt x="71619" y="183509"/>
                  <a:pt x="70097" y="183509"/>
                </a:cubicBezTo>
                <a:cubicBezTo>
                  <a:pt x="60736" y="183509"/>
                  <a:pt x="51374" y="183052"/>
                  <a:pt x="42355" y="179970"/>
                </a:cubicBezTo>
                <a:cubicBezTo>
                  <a:pt x="40415" y="179285"/>
                  <a:pt x="38474" y="178371"/>
                  <a:pt x="36533" y="177344"/>
                </a:cubicBezTo>
                <a:cubicBezTo>
                  <a:pt x="34821" y="176659"/>
                  <a:pt x="33793" y="174832"/>
                  <a:pt x="34478" y="173006"/>
                </a:cubicBezTo>
                <a:cubicBezTo>
                  <a:pt x="34853" y="171581"/>
                  <a:pt x="35721" y="171289"/>
                  <a:pt x="36693" y="171289"/>
                </a:cubicBezTo>
                <a:close/>
                <a:moveTo>
                  <a:pt x="215117" y="0"/>
                </a:moveTo>
                <a:cubicBezTo>
                  <a:pt x="214195" y="0"/>
                  <a:pt x="213275" y="330"/>
                  <a:pt x="212572" y="962"/>
                </a:cubicBezTo>
                <a:cubicBezTo>
                  <a:pt x="200129" y="10666"/>
                  <a:pt x="189055" y="21398"/>
                  <a:pt x="184146" y="37038"/>
                </a:cubicBezTo>
                <a:cubicBezTo>
                  <a:pt x="182205" y="43203"/>
                  <a:pt x="180721" y="49482"/>
                  <a:pt x="179008" y="55761"/>
                </a:cubicBezTo>
                <a:cubicBezTo>
                  <a:pt x="178666" y="57473"/>
                  <a:pt x="177639" y="58843"/>
                  <a:pt x="176040" y="59642"/>
                </a:cubicBezTo>
                <a:cubicBezTo>
                  <a:pt x="162797" y="65693"/>
                  <a:pt x="149554" y="71743"/>
                  <a:pt x="136311" y="77794"/>
                </a:cubicBezTo>
                <a:cubicBezTo>
                  <a:pt x="135818" y="78041"/>
                  <a:pt x="135291" y="78254"/>
                  <a:pt x="134749" y="78254"/>
                </a:cubicBezTo>
                <a:cubicBezTo>
                  <a:pt x="134288" y="78254"/>
                  <a:pt x="133816" y="78100"/>
                  <a:pt x="133343" y="77680"/>
                </a:cubicBezTo>
                <a:cubicBezTo>
                  <a:pt x="132658" y="76881"/>
                  <a:pt x="132544" y="75625"/>
                  <a:pt x="133115" y="74712"/>
                </a:cubicBezTo>
                <a:cubicBezTo>
                  <a:pt x="133914" y="72200"/>
                  <a:pt x="135855" y="70259"/>
                  <a:pt x="137339" y="68204"/>
                </a:cubicBezTo>
                <a:cubicBezTo>
                  <a:pt x="142705" y="61355"/>
                  <a:pt x="147043" y="54048"/>
                  <a:pt x="147614" y="45143"/>
                </a:cubicBezTo>
                <a:cubicBezTo>
                  <a:pt x="148070" y="36581"/>
                  <a:pt x="148641" y="28019"/>
                  <a:pt x="148413" y="19457"/>
                </a:cubicBezTo>
                <a:cubicBezTo>
                  <a:pt x="148413" y="17973"/>
                  <a:pt x="148527" y="16374"/>
                  <a:pt x="146929" y="15804"/>
                </a:cubicBezTo>
                <a:cubicBezTo>
                  <a:pt x="146612" y="15690"/>
                  <a:pt x="146317" y="15640"/>
                  <a:pt x="146041" y="15640"/>
                </a:cubicBezTo>
                <a:cubicBezTo>
                  <a:pt x="144923" y="15640"/>
                  <a:pt x="144099" y="16464"/>
                  <a:pt x="143275" y="17288"/>
                </a:cubicBezTo>
                <a:cubicBezTo>
                  <a:pt x="138595" y="21968"/>
                  <a:pt x="134371" y="26992"/>
                  <a:pt x="130603" y="32243"/>
                </a:cubicBezTo>
                <a:cubicBezTo>
                  <a:pt x="120785" y="45714"/>
                  <a:pt x="117931" y="60555"/>
                  <a:pt x="122155" y="76767"/>
                </a:cubicBezTo>
                <a:cubicBezTo>
                  <a:pt x="122269" y="77566"/>
                  <a:pt x="122726" y="78365"/>
                  <a:pt x="123411" y="78821"/>
                </a:cubicBezTo>
                <a:cubicBezTo>
                  <a:pt x="126265" y="80762"/>
                  <a:pt x="125124" y="82132"/>
                  <a:pt x="122840" y="83502"/>
                </a:cubicBezTo>
                <a:lnTo>
                  <a:pt x="88135" y="103138"/>
                </a:lnTo>
                <a:cubicBezTo>
                  <a:pt x="87355" y="103564"/>
                  <a:pt x="86575" y="104077"/>
                  <a:pt x="85768" y="104077"/>
                </a:cubicBezTo>
                <a:cubicBezTo>
                  <a:pt x="85275" y="104077"/>
                  <a:pt x="84772" y="103886"/>
                  <a:pt x="84253" y="103366"/>
                </a:cubicBezTo>
                <a:cubicBezTo>
                  <a:pt x="82883" y="101997"/>
                  <a:pt x="83797" y="100741"/>
                  <a:pt x="84481" y="99485"/>
                </a:cubicBezTo>
                <a:cubicBezTo>
                  <a:pt x="87564" y="93663"/>
                  <a:pt x="90304" y="87840"/>
                  <a:pt x="90989" y="81105"/>
                </a:cubicBezTo>
                <a:cubicBezTo>
                  <a:pt x="91560" y="76196"/>
                  <a:pt x="90418" y="71515"/>
                  <a:pt x="89961" y="66720"/>
                </a:cubicBezTo>
                <a:cubicBezTo>
                  <a:pt x="88820" y="54391"/>
                  <a:pt x="88021" y="42061"/>
                  <a:pt x="85509" y="29960"/>
                </a:cubicBezTo>
                <a:cubicBezTo>
                  <a:pt x="85281" y="28818"/>
                  <a:pt x="85623" y="26992"/>
                  <a:pt x="84253" y="26649"/>
                </a:cubicBezTo>
                <a:cubicBezTo>
                  <a:pt x="84037" y="26616"/>
                  <a:pt x="83820" y="26599"/>
                  <a:pt x="83605" y="26599"/>
                </a:cubicBezTo>
                <a:cubicBezTo>
                  <a:pt x="82348" y="26599"/>
                  <a:pt x="81152" y="27158"/>
                  <a:pt x="80372" y="28133"/>
                </a:cubicBezTo>
                <a:cubicBezTo>
                  <a:pt x="79687" y="28818"/>
                  <a:pt x="79116" y="29617"/>
                  <a:pt x="78659" y="30416"/>
                </a:cubicBezTo>
                <a:cubicBezTo>
                  <a:pt x="74663" y="37609"/>
                  <a:pt x="70668" y="45029"/>
                  <a:pt x="66444" y="52107"/>
                </a:cubicBezTo>
                <a:cubicBezTo>
                  <a:pt x="61649" y="60555"/>
                  <a:pt x="58224" y="69803"/>
                  <a:pt x="56512" y="79278"/>
                </a:cubicBezTo>
                <a:cubicBezTo>
                  <a:pt x="54342" y="90923"/>
                  <a:pt x="58110" y="100627"/>
                  <a:pt x="63475" y="110901"/>
                </a:cubicBezTo>
                <a:cubicBezTo>
                  <a:pt x="63704" y="108618"/>
                  <a:pt x="63590" y="106221"/>
                  <a:pt x="63133" y="103937"/>
                </a:cubicBezTo>
                <a:cubicBezTo>
                  <a:pt x="61991" y="96745"/>
                  <a:pt x="60393" y="89667"/>
                  <a:pt x="61078" y="82361"/>
                </a:cubicBezTo>
                <a:cubicBezTo>
                  <a:pt x="61763" y="74826"/>
                  <a:pt x="63590" y="67405"/>
                  <a:pt x="66444" y="60327"/>
                </a:cubicBezTo>
                <a:cubicBezTo>
                  <a:pt x="69184" y="53477"/>
                  <a:pt x="73522" y="47541"/>
                  <a:pt x="76947" y="40805"/>
                </a:cubicBezTo>
                <a:cubicBezTo>
                  <a:pt x="77403" y="40120"/>
                  <a:pt x="77860" y="39435"/>
                  <a:pt x="78545" y="38865"/>
                </a:cubicBezTo>
                <a:cubicBezTo>
                  <a:pt x="79164" y="38431"/>
                  <a:pt x="79850" y="38233"/>
                  <a:pt x="80548" y="38233"/>
                </a:cubicBezTo>
                <a:cubicBezTo>
                  <a:pt x="81138" y="38233"/>
                  <a:pt x="81737" y="38375"/>
                  <a:pt x="82312" y="38636"/>
                </a:cubicBezTo>
                <a:cubicBezTo>
                  <a:pt x="83454" y="39093"/>
                  <a:pt x="83568" y="40234"/>
                  <a:pt x="83454" y="41376"/>
                </a:cubicBezTo>
                <a:cubicBezTo>
                  <a:pt x="83226" y="43431"/>
                  <a:pt x="83112" y="45600"/>
                  <a:pt x="82883" y="47769"/>
                </a:cubicBezTo>
                <a:cubicBezTo>
                  <a:pt x="82664" y="50476"/>
                  <a:pt x="82397" y="51589"/>
                  <a:pt x="81153" y="51589"/>
                </a:cubicBezTo>
                <a:cubicBezTo>
                  <a:pt x="80456" y="51589"/>
                  <a:pt x="79451" y="51239"/>
                  <a:pt x="77974" y="50623"/>
                </a:cubicBezTo>
                <a:cubicBezTo>
                  <a:pt x="77289" y="53249"/>
                  <a:pt x="76604" y="55875"/>
                  <a:pt x="76033" y="58615"/>
                </a:cubicBezTo>
                <a:cubicBezTo>
                  <a:pt x="72837" y="72771"/>
                  <a:pt x="68385" y="86813"/>
                  <a:pt x="70668" y="101654"/>
                </a:cubicBezTo>
                <a:cubicBezTo>
                  <a:pt x="71010" y="104051"/>
                  <a:pt x="71124" y="106449"/>
                  <a:pt x="71239" y="108846"/>
                </a:cubicBezTo>
                <a:cubicBezTo>
                  <a:pt x="71581" y="112385"/>
                  <a:pt x="70211" y="115810"/>
                  <a:pt x="67585" y="118093"/>
                </a:cubicBezTo>
                <a:cubicBezTo>
                  <a:pt x="58224" y="126770"/>
                  <a:pt x="48748" y="135560"/>
                  <a:pt x="40072" y="144922"/>
                </a:cubicBezTo>
                <a:cubicBezTo>
                  <a:pt x="38836" y="146253"/>
                  <a:pt x="37837" y="148931"/>
                  <a:pt x="35889" y="148931"/>
                </a:cubicBezTo>
                <a:cubicBezTo>
                  <a:pt x="35498" y="148931"/>
                  <a:pt x="35069" y="148823"/>
                  <a:pt x="34592" y="148575"/>
                </a:cubicBezTo>
                <a:cubicBezTo>
                  <a:pt x="31738" y="147205"/>
                  <a:pt x="32994" y="143894"/>
                  <a:pt x="33336" y="141497"/>
                </a:cubicBezTo>
                <a:cubicBezTo>
                  <a:pt x="34821" y="127569"/>
                  <a:pt x="34478" y="113641"/>
                  <a:pt x="32537" y="99942"/>
                </a:cubicBezTo>
                <a:cubicBezTo>
                  <a:pt x="30368" y="85443"/>
                  <a:pt x="25916" y="71515"/>
                  <a:pt x="25003" y="56674"/>
                </a:cubicBezTo>
                <a:cubicBezTo>
                  <a:pt x="20779" y="58044"/>
                  <a:pt x="17468" y="59870"/>
                  <a:pt x="16212" y="64437"/>
                </a:cubicBezTo>
                <a:cubicBezTo>
                  <a:pt x="14842" y="69460"/>
                  <a:pt x="12787" y="74255"/>
                  <a:pt x="10961" y="79164"/>
                </a:cubicBezTo>
                <a:cubicBezTo>
                  <a:pt x="4682" y="96060"/>
                  <a:pt x="1" y="113299"/>
                  <a:pt x="914" y="131565"/>
                </a:cubicBezTo>
                <a:cubicBezTo>
                  <a:pt x="1371" y="139670"/>
                  <a:pt x="1713" y="147776"/>
                  <a:pt x="5252" y="155196"/>
                </a:cubicBezTo>
                <a:cubicBezTo>
                  <a:pt x="7878" y="160790"/>
                  <a:pt x="9933" y="166841"/>
                  <a:pt x="15984" y="170152"/>
                </a:cubicBezTo>
                <a:cubicBezTo>
                  <a:pt x="17468" y="170837"/>
                  <a:pt x="17810" y="172892"/>
                  <a:pt x="16783" y="174147"/>
                </a:cubicBezTo>
                <a:cubicBezTo>
                  <a:pt x="15870" y="175517"/>
                  <a:pt x="15527" y="177230"/>
                  <a:pt x="15755" y="178828"/>
                </a:cubicBezTo>
                <a:cubicBezTo>
                  <a:pt x="15870" y="183509"/>
                  <a:pt x="15185" y="188075"/>
                  <a:pt x="13929" y="192528"/>
                </a:cubicBezTo>
                <a:cubicBezTo>
                  <a:pt x="13130" y="195496"/>
                  <a:pt x="11531" y="198236"/>
                  <a:pt x="11531" y="201432"/>
                </a:cubicBezTo>
                <a:lnTo>
                  <a:pt x="12901" y="201432"/>
                </a:lnTo>
                <a:cubicBezTo>
                  <a:pt x="17239" y="193669"/>
                  <a:pt x="22491" y="186477"/>
                  <a:pt x="27172" y="178942"/>
                </a:cubicBezTo>
                <a:cubicBezTo>
                  <a:pt x="28208" y="177353"/>
                  <a:pt x="29203" y="176558"/>
                  <a:pt x="30459" y="176558"/>
                </a:cubicBezTo>
                <a:cubicBezTo>
                  <a:pt x="31279" y="176558"/>
                  <a:pt x="32210" y="176896"/>
                  <a:pt x="33336" y="177572"/>
                </a:cubicBezTo>
                <a:cubicBezTo>
                  <a:pt x="44234" y="183800"/>
                  <a:pt x="55720" y="186501"/>
                  <a:pt x="67852" y="186501"/>
                </a:cubicBezTo>
                <a:cubicBezTo>
                  <a:pt x="70844" y="186501"/>
                  <a:pt x="73875" y="186336"/>
                  <a:pt x="76947" y="186020"/>
                </a:cubicBezTo>
                <a:cubicBezTo>
                  <a:pt x="97268" y="183851"/>
                  <a:pt x="117475" y="180997"/>
                  <a:pt x="137910" y="179856"/>
                </a:cubicBezTo>
                <a:cubicBezTo>
                  <a:pt x="140079" y="179856"/>
                  <a:pt x="142134" y="179285"/>
                  <a:pt x="144075" y="178371"/>
                </a:cubicBezTo>
                <a:cubicBezTo>
                  <a:pt x="145445" y="177686"/>
                  <a:pt x="146130" y="177001"/>
                  <a:pt x="144645" y="175517"/>
                </a:cubicBezTo>
                <a:cubicBezTo>
                  <a:pt x="142248" y="173120"/>
                  <a:pt x="139508" y="171065"/>
                  <a:pt x="136311" y="169695"/>
                </a:cubicBezTo>
                <a:cubicBezTo>
                  <a:pt x="122269" y="164101"/>
                  <a:pt x="107314" y="161475"/>
                  <a:pt x="92930" y="157023"/>
                </a:cubicBezTo>
                <a:cubicBezTo>
                  <a:pt x="86080" y="155082"/>
                  <a:pt x="79002" y="153941"/>
                  <a:pt x="71924" y="153712"/>
                </a:cubicBezTo>
                <a:cubicBezTo>
                  <a:pt x="70686" y="153644"/>
                  <a:pt x="69452" y="153612"/>
                  <a:pt x="68221" y="153612"/>
                </a:cubicBezTo>
                <a:cubicBezTo>
                  <a:pt x="59116" y="153612"/>
                  <a:pt x="50178" y="155381"/>
                  <a:pt x="41328" y="157594"/>
                </a:cubicBezTo>
                <a:cubicBezTo>
                  <a:pt x="40874" y="157788"/>
                  <a:pt x="40403" y="157881"/>
                  <a:pt x="39941" y="157881"/>
                </a:cubicBezTo>
                <a:cubicBezTo>
                  <a:pt x="38776" y="157881"/>
                  <a:pt x="37676" y="157287"/>
                  <a:pt x="37104" y="156224"/>
                </a:cubicBezTo>
                <a:cubicBezTo>
                  <a:pt x="35962" y="154511"/>
                  <a:pt x="37332" y="153484"/>
                  <a:pt x="38245" y="152571"/>
                </a:cubicBezTo>
                <a:cubicBezTo>
                  <a:pt x="46237" y="144123"/>
                  <a:pt x="54457" y="135789"/>
                  <a:pt x="62448" y="127341"/>
                </a:cubicBezTo>
                <a:cubicBezTo>
                  <a:pt x="63292" y="126437"/>
                  <a:pt x="64072" y="126010"/>
                  <a:pt x="64889" y="126010"/>
                </a:cubicBezTo>
                <a:cubicBezTo>
                  <a:pt x="65620" y="126010"/>
                  <a:pt x="66380" y="126351"/>
                  <a:pt x="67243" y="126998"/>
                </a:cubicBezTo>
                <a:cubicBezTo>
                  <a:pt x="69640" y="128825"/>
                  <a:pt x="72266" y="130195"/>
                  <a:pt x="75120" y="131108"/>
                </a:cubicBezTo>
                <a:cubicBezTo>
                  <a:pt x="94496" y="137632"/>
                  <a:pt x="114702" y="141000"/>
                  <a:pt x="135030" y="141000"/>
                </a:cubicBezTo>
                <a:cubicBezTo>
                  <a:pt x="138537" y="141000"/>
                  <a:pt x="142048" y="140899"/>
                  <a:pt x="145559" y="140698"/>
                </a:cubicBezTo>
                <a:cubicBezTo>
                  <a:pt x="153322" y="139899"/>
                  <a:pt x="160857" y="137958"/>
                  <a:pt x="167820" y="134647"/>
                </a:cubicBezTo>
                <a:cubicBezTo>
                  <a:pt x="170560" y="133391"/>
                  <a:pt x="170218" y="132135"/>
                  <a:pt x="168391" y="130537"/>
                </a:cubicBezTo>
                <a:cubicBezTo>
                  <a:pt x="167592" y="129852"/>
                  <a:pt x="166679" y="129167"/>
                  <a:pt x="165766" y="128596"/>
                </a:cubicBezTo>
                <a:cubicBezTo>
                  <a:pt x="159258" y="124601"/>
                  <a:pt x="152637" y="120605"/>
                  <a:pt x="146244" y="116267"/>
                </a:cubicBezTo>
                <a:cubicBezTo>
                  <a:pt x="134503" y="108114"/>
                  <a:pt x="120588" y="103790"/>
                  <a:pt x="106372" y="103790"/>
                </a:cubicBezTo>
                <a:cubicBezTo>
                  <a:pt x="105660" y="103790"/>
                  <a:pt x="104946" y="103801"/>
                  <a:pt x="104232" y="103823"/>
                </a:cubicBezTo>
                <a:cubicBezTo>
                  <a:pt x="103657" y="103823"/>
                  <a:pt x="103031" y="103926"/>
                  <a:pt x="102440" y="103926"/>
                </a:cubicBezTo>
                <a:cubicBezTo>
                  <a:pt x="101504" y="103926"/>
                  <a:pt x="100656" y="103668"/>
                  <a:pt x="100236" y="102339"/>
                </a:cubicBezTo>
                <a:cubicBezTo>
                  <a:pt x="99551" y="100284"/>
                  <a:pt x="101378" y="99599"/>
                  <a:pt x="102862" y="98686"/>
                </a:cubicBezTo>
                <a:cubicBezTo>
                  <a:pt x="111196" y="93548"/>
                  <a:pt x="119758" y="88639"/>
                  <a:pt x="128434" y="83959"/>
                </a:cubicBezTo>
                <a:cubicBezTo>
                  <a:pt x="131305" y="82375"/>
                  <a:pt x="133339" y="81499"/>
                  <a:pt x="135094" y="81499"/>
                </a:cubicBezTo>
                <a:cubicBezTo>
                  <a:pt x="137387" y="81499"/>
                  <a:pt x="139205" y="82994"/>
                  <a:pt x="141791" y="86356"/>
                </a:cubicBezTo>
                <a:cubicBezTo>
                  <a:pt x="148527" y="95147"/>
                  <a:pt x="158117" y="101197"/>
                  <a:pt x="168962" y="103366"/>
                </a:cubicBezTo>
                <a:cubicBezTo>
                  <a:pt x="179537" y="105444"/>
                  <a:pt x="190112" y="107677"/>
                  <a:pt x="200880" y="107677"/>
                </a:cubicBezTo>
                <a:cubicBezTo>
                  <a:pt x="203132" y="107677"/>
                  <a:pt x="205393" y="107579"/>
                  <a:pt x="207663" y="107362"/>
                </a:cubicBezTo>
                <a:cubicBezTo>
                  <a:pt x="212116" y="106906"/>
                  <a:pt x="214970" y="104508"/>
                  <a:pt x="217139" y="100741"/>
                </a:cubicBezTo>
                <a:cubicBezTo>
                  <a:pt x="218395" y="98457"/>
                  <a:pt x="217824" y="97202"/>
                  <a:pt x="216226" y="95489"/>
                </a:cubicBezTo>
                <a:cubicBezTo>
                  <a:pt x="205038" y="84301"/>
                  <a:pt x="191795" y="78136"/>
                  <a:pt x="175812" y="78022"/>
                </a:cubicBezTo>
                <a:cubicBezTo>
                  <a:pt x="168277" y="77908"/>
                  <a:pt x="160857" y="77452"/>
                  <a:pt x="153322" y="77223"/>
                </a:cubicBezTo>
                <a:cubicBezTo>
                  <a:pt x="152180" y="77109"/>
                  <a:pt x="150924" y="77223"/>
                  <a:pt x="150468" y="75739"/>
                </a:cubicBezTo>
                <a:cubicBezTo>
                  <a:pt x="150239" y="74369"/>
                  <a:pt x="151039" y="72999"/>
                  <a:pt x="152408" y="72657"/>
                </a:cubicBezTo>
                <a:lnTo>
                  <a:pt x="154349" y="71743"/>
                </a:lnTo>
                <a:cubicBezTo>
                  <a:pt x="163939" y="67291"/>
                  <a:pt x="173643" y="63067"/>
                  <a:pt x="183118" y="58501"/>
                </a:cubicBezTo>
                <a:cubicBezTo>
                  <a:pt x="184919" y="57600"/>
                  <a:pt x="186878" y="57141"/>
                  <a:pt x="188829" y="57141"/>
                </a:cubicBezTo>
                <a:cubicBezTo>
                  <a:pt x="190588" y="57141"/>
                  <a:pt x="192340" y="57514"/>
                  <a:pt x="193964" y="58272"/>
                </a:cubicBezTo>
                <a:cubicBezTo>
                  <a:pt x="202983" y="62040"/>
                  <a:pt x="212572" y="64323"/>
                  <a:pt x="222276" y="64894"/>
                </a:cubicBezTo>
                <a:cubicBezTo>
                  <a:pt x="225117" y="65105"/>
                  <a:pt x="227957" y="65209"/>
                  <a:pt x="230793" y="65209"/>
                </a:cubicBezTo>
                <a:cubicBezTo>
                  <a:pt x="247899" y="65209"/>
                  <a:pt x="264814" y="61393"/>
                  <a:pt x="280385" y="54048"/>
                </a:cubicBezTo>
                <a:cubicBezTo>
                  <a:pt x="281184" y="53706"/>
                  <a:pt x="282212" y="53477"/>
                  <a:pt x="282212" y="52107"/>
                </a:cubicBezTo>
                <a:lnTo>
                  <a:pt x="281184" y="52107"/>
                </a:lnTo>
                <a:cubicBezTo>
                  <a:pt x="279988" y="52261"/>
                  <a:pt x="279104" y="52373"/>
                  <a:pt x="278466" y="52373"/>
                </a:cubicBezTo>
                <a:cubicBezTo>
                  <a:pt x="276728" y="52373"/>
                  <a:pt x="276802" y="51543"/>
                  <a:pt x="277303" y="48454"/>
                </a:cubicBezTo>
                <a:cubicBezTo>
                  <a:pt x="277531" y="47313"/>
                  <a:pt x="277189" y="46970"/>
                  <a:pt x="276275" y="46628"/>
                </a:cubicBezTo>
                <a:cubicBezTo>
                  <a:pt x="266627" y="42961"/>
                  <a:pt x="256978" y="39784"/>
                  <a:pt x="246709" y="39784"/>
                </a:cubicBezTo>
                <a:cubicBezTo>
                  <a:pt x="244828" y="39784"/>
                  <a:pt x="242926" y="39891"/>
                  <a:pt x="240999" y="40120"/>
                </a:cubicBezTo>
                <a:cubicBezTo>
                  <a:pt x="228555" y="41719"/>
                  <a:pt x="216454" y="44687"/>
                  <a:pt x="204695" y="49025"/>
                </a:cubicBezTo>
                <a:cubicBezTo>
                  <a:pt x="204020" y="49270"/>
                  <a:pt x="203312" y="49615"/>
                  <a:pt x="202642" y="49615"/>
                </a:cubicBezTo>
                <a:cubicBezTo>
                  <a:pt x="202065" y="49615"/>
                  <a:pt x="201517" y="49360"/>
                  <a:pt x="201042" y="48568"/>
                </a:cubicBezTo>
                <a:cubicBezTo>
                  <a:pt x="200014" y="47084"/>
                  <a:pt x="200814" y="45828"/>
                  <a:pt x="201727" y="44687"/>
                </a:cubicBezTo>
                <a:cubicBezTo>
                  <a:pt x="202184" y="44230"/>
                  <a:pt x="202640" y="43659"/>
                  <a:pt x="203211" y="43203"/>
                </a:cubicBezTo>
                <a:cubicBezTo>
                  <a:pt x="208919" y="37837"/>
                  <a:pt x="213372" y="31101"/>
                  <a:pt x="215769" y="23681"/>
                </a:cubicBezTo>
                <a:cubicBezTo>
                  <a:pt x="217824" y="17744"/>
                  <a:pt x="218966" y="11694"/>
                  <a:pt x="219308" y="5529"/>
                </a:cubicBezTo>
                <a:cubicBezTo>
                  <a:pt x="219650" y="3474"/>
                  <a:pt x="218623" y="1419"/>
                  <a:pt x="216796" y="392"/>
                </a:cubicBezTo>
                <a:cubicBezTo>
                  <a:pt x="216270" y="128"/>
                  <a:pt x="215693" y="0"/>
                  <a:pt x="21511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1" name="Google Shape;491;p18"/>
          <p:cNvSpPr/>
          <p:nvPr/>
        </p:nvSpPr>
        <p:spPr>
          <a:xfrm flipH="1" rot="6482809">
            <a:off x="-110386" y="3817597"/>
            <a:ext cx="1284463" cy="916805"/>
          </a:xfrm>
          <a:custGeom>
            <a:rect b="b" l="l" r="r" t="t"/>
            <a:pathLst>
              <a:path extrusionOk="0" h="201433" w="282212">
                <a:moveTo>
                  <a:pt x="206851" y="13612"/>
                </a:moveTo>
                <a:cubicBezTo>
                  <a:pt x="207225" y="13612"/>
                  <a:pt x="207642" y="13750"/>
                  <a:pt x="208120" y="14091"/>
                </a:cubicBezTo>
                <a:cubicBezTo>
                  <a:pt x="209604" y="15233"/>
                  <a:pt x="209033" y="16603"/>
                  <a:pt x="208234" y="17859"/>
                </a:cubicBezTo>
                <a:cubicBezTo>
                  <a:pt x="203896" y="24594"/>
                  <a:pt x="199444" y="31330"/>
                  <a:pt x="195105" y="38065"/>
                </a:cubicBezTo>
                <a:cubicBezTo>
                  <a:pt x="194631" y="38824"/>
                  <a:pt x="194078" y="39662"/>
                  <a:pt x="193119" y="39662"/>
                </a:cubicBezTo>
                <a:cubicBezTo>
                  <a:pt x="192924" y="39662"/>
                  <a:pt x="192712" y="39627"/>
                  <a:pt x="192480" y="39549"/>
                </a:cubicBezTo>
                <a:cubicBezTo>
                  <a:pt x="191110" y="39093"/>
                  <a:pt x="190881" y="37951"/>
                  <a:pt x="190881" y="36695"/>
                </a:cubicBezTo>
                <a:cubicBezTo>
                  <a:pt x="191110" y="33956"/>
                  <a:pt x="191909" y="31330"/>
                  <a:pt x="193279" y="28932"/>
                </a:cubicBezTo>
                <a:cubicBezTo>
                  <a:pt x="196247" y="23681"/>
                  <a:pt x="200129" y="19000"/>
                  <a:pt x="204695" y="15004"/>
                </a:cubicBezTo>
                <a:cubicBezTo>
                  <a:pt x="205335" y="14364"/>
                  <a:pt x="205975" y="13612"/>
                  <a:pt x="206851" y="13612"/>
                </a:cubicBezTo>
                <a:close/>
                <a:moveTo>
                  <a:pt x="249961" y="43745"/>
                </a:moveTo>
                <a:cubicBezTo>
                  <a:pt x="252339" y="43745"/>
                  <a:pt x="254718" y="43983"/>
                  <a:pt x="257096" y="44458"/>
                </a:cubicBezTo>
                <a:cubicBezTo>
                  <a:pt x="258580" y="44801"/>
                  <a:pt x="260064" y="44915"/>
                  <a:pt x="259950" y="46742"/>
                </a:cubicBezTo>
                <a:cubicBezTo>
                  <a:pt x="259836" y="48683"/>
                  <a:pt x="258352" y="48797"/>
                  <a:pt x="256868" y="49025"/>
                </a:cubicBezTo>
                <a:cubicBezTo>
                  <a:pt x="245565" y="50623"/>
                  <a:pt x="234378" y="52222"/>
                  <a:pt x="223075" y="53820"/>
                </a:cubicBezTo>
                <a:cubicBezTo>
                  <a:pt x="219080" y="54391"/>
                  <a:pt x="215084" y="54847"/>
                  <a:pt x="211202" y="55418"/>
                </a:cubicBezTo>
                <a:cubicBezTo>
                  <a:pt x="210589" y="55506"/>
                  <a:pt x="209959" y="55627"/>
                  <a:pt x="209383" y="55627"/>
                </a:cubicBezTo>
                <a:cubicBezTo>
                  <a:pt x="208458" y="55627"/>
                  <a:pt x="207673" y="55314"/>
                  <a:pt x="207321" y="54048"/>
                </a:cubicBezTo>
                <a:cubicBezTo>
                  <a:pt x="206864" y="51993"/>
                  <a:pt x="208577" y="51537"/>
                  <a:pt x="210061" y="50852"/>
                </a:cubicBezTo>
                <a:cubicBezTo>
                  <a:pt x="216911" y="47769"/>
                  <a:pt x="224217" y="46399"/>
                  <a:pt x="231638" y="45372"/>
                </a:cubicBezTo>
                <a:cubicBezTo>
                  <a:pt x="237232" y="44344"/>
                  <a:pt x="242826" y="43774"/>
                  <a:pt x="248534" y="43774"/>
                </a:cubicBezTo>
                <a:cubicBezTo>
                  <a:pt x="249009" y="43754"/>
                  <a:pt x="249485" y="43745"/>
                  <a:pt x="249961" y="43745"/>
                </a:cubicBezTo>
                <a:close/>
                <a:moveTo>
                  <a:pt x="271307" y="49451"/>
                </a:moveTo>
                <a:cubicBezTo>
                  <a:pt x="272263" y="49451"/>
                  <a:pt x="273094" y="49802"/>
                  <a:pt x="273307" y="51080"/>
                </a:cubicBezTo>
                <a:cubicBezTo>
                  <a:pt x="273764" y="53135"/>
                  <a:pt x="272051" y="53592"/>
                  <a:pt x="270567" y="54162"/>
                </a:cubicBezTo>
                <a:cubicBezTo>
                  <a:pt x="258283" y="58964"/>
                  <a:pt x="245124" y="61472"/>
                  <a:pt x="231946" y="61472"/>
                </a:cubicBezTo>
                <a:cubicBezTo>
                  <a:pt x="231653" y="61472"/>
                  <a:pt x="231360" y="61471"/>
                  <a:pt x="231067" y="61469"/>
                </a:cubicBezTo>
                <a:cubicBezTo>
                  <a:pt x="228213" y="61583"/>
                  <a:pt x="225359" y="61583"/>
                  <a:pt x="222505" y="61583"/>
                </a:cubicBezTo>
                <a:cubicBezTo>
                  <a:pt x="222442" y="61587"/>
                  <a:pt x="222380" y="61590"/>
                  <a:pt x="222318" y="61590"/>
                </a:cubicBezTo>
                <a:cubicBezTo>
                  <a:pt x="220801" y="61590"/>
                  <a:pt x="219541" y="60265"/>
                  <a:pt x="219650" y="58729"/>
                </a:cubicBezTo>
                <a:cubicBezTo>
                  <a:pt x="219536" y="56674"/>
                  <a:pt x="220564" y="56103"/>
                  <a:pt x="222390" y="55875"/>
                </a:cubicBezTo>
                <a:cubicBezTo>
                  <a:pt x="238145" y="53820"/>
                  <a:pt x="253899" y="51651"/>
                  <a:pt x="269540" y="49710"/>
                </a:cubicBezTo>
                <a:cubicBezTo>
                  <a:pt x="270101" y="49581"/>
                  <a:pt x="270727" y="49451"/>
                  <a:pt x="271307" y="49451"/>
                </a:cubicBezTo>
                <a:close/>
                <a:moveTo>
                  <a:pt x="140171" y="26412"/>
                </a:moveTo>
                <a:cubicBezTo>
                  <a:pt x="140465" y="26412"/>
                  <a:pt x="140776" y="26484"/>
                  <a:pt x="141106" y="26649"/>
                </a:cubicBezTo>
                <a:cubicBezTo>
                  <a:pt x="142590" y="27448"/>
                  <a:pt x="142362" y="28932"/>
                  <a:pt x="142020" y="30188"/>
                </a:cubicBezTo>
                <a:cubicBezTo>
                  <a:pt x="138252" y="43203"/>
                  <a:pt x="134599" y="56331"/>
                  <a:pt x="130946" y="69460"/>
                </a:cubicBezTo>
                <a:cubicBezTo>
                  <a:pt x="130603" y="70602"/>
                  <a:pt x="130147" y="71972"/>
                  <a:pt x="128777" y="71972"/>
                </a:cubicBezTo>
                <a:cubicBezTo>
                  <a:pt x="128687" y="71978"/>
                  <a:pt x="128597" y="71981"/>
                  <a:pt x="128507" y="71981"/>
                </a:cubicBezTo>
                <a:cubicBezTo>
                  <a:pt x="127013" y="71981"/>
                  <a:pt x="125656" y="71095"/>
                  <a:pt x="125009" y="69803"/>
                </a:cubicBezTo>
                <a:cubicBezTo>
                  <a:pt x="124096" y="67405"/>
                  <a:pt x="123639" y="64894"/>
                  <a:pt x="123754" y="62382"/>
                </a:cubicBezTo>
                <a:cubicBezTo>
                  <a:pt x="125238" y="49596"/>
                  <a:pt x="128891" y="37723"/>
                  <a:pt x="137796" y="27905"/>
                </a:cubicBezTo>
                <a:cubicBezTo>
                  <a:pt x="138489" y="27125"/>
                  <a:pt x="139247" y="26412"/>
                  <a:pt x="140171" y="26412"/>
                </a:cubicBezTo>
                <a:close/>
                <a:moveTo>
                  <a:pt x="166907" y="81527"/>
                </a:moveTo>
                <a:cubicBezTo>
                  <a:pt x="167416" y="81527"/>
                  <a:pt x="167948" y="81573"/>
                  <a:pt x="168450" y="81573"/>
                </a:cubicBezTo>
                <a:cubicBezTo>
                  <a:pt x="168585" y="81573"/>
                  <a:pt x="168718" y="81570"/>
                  <a:pt x="168848" y="81561"/>
                </a:cubicBezTo>
                <a:lnTo>
                  <a:pt x="169305" y="81561"/>
                </a:lnTo>
                <a:cubicBezTo>
                  <a:pt x="182548" y="82361"/>
                  <a:pt x="194649" y="83730"/>
                  <a:pt x="205266" y="90923"/>
                </a:cubicBezTo>
                <a:cubicBezTo>
                  <a:pt x="206522" y="91722"/>
                  <a:pt x="208805" y="92179"/>
                  <a:pt x="207778" y="94462"/>
                </a:cubicBezTo>
                <a:cubicBezTo>
                  <a:pt x="207331" y="95579"/>
                  <a:pt x="206610" y="95904"/>
                  <a:pt x="205791" y="95904"/>
                </a:cubicBezTo>
                <a:cubicBezTo>
                  <a:pt x="204935" y="95904"/>
                  <a:pt x="203971" y="95550"/>
                  <a:pt x="203097" y="95375"/>
                </a:cubicBezTo>
                <a:cubicBezTo>
                  <a:pt x="191452" y="92293"/>
                  <a:pt x="179693" y="89324"/>
                  <a:pt x="168049" y="86242"/>
                </a:cubicBezTo>
                <a:cubicBezTo>
                  <a:pt x="166451" y="85785"/>
                  <a:pt x="163939" y="86014"/>
                  <a:pt x="164396" y="83388"/>
                </a:cubicBezTo>
                <a:cubicBezTo>
                  <a:pt x="164689" y="81772"/>
                  <a:pt x="165739" y="81527"/>
                  <a:pt x="166907" y="81527"/>
                </a:cubicBezTo>
                <a:close/>
                <a:moveTo>
                  <a:pt x="81525" y="65788"/>
                </a:moveTo>
                <a:cubicBezTo>
                  <a:pt x="83467" y="65788"/>
                  <a:pt x="83587" y="67594"/>
                  <a:pt x="83911" y="68889"/>
                </a:cubicBezTo>
                <a:cubicBezTo>
                  <a:pt x="84710" y="72086"/>
                  <a:pt x="85166" y="75282"/>
                  <a:pt x="85052" y="78593"/>
                </a:cubicBezTo>
                <a:cubicBezTo>
                  <a:pt x="85509" y="84301"/>
                  <a:pt x="84139" y="89553"/>
                  <a:pt x="82541" y="94690"/>
                </a:cubicBezTo>
                <a:cubicBezTo>
                  <a:pt x="81954" y="96786"/>
                  <a:pt x="80752" y="97404"/>
                  <a:pt x="79296" y="97404"/>
                </a:cubicBezTo>
                <a:cubicBezTo>
                  <a:pt x="78769" y="97404"/>
                  <a:pt x="78208" y="97323"/>
                  <a:pt x="77632" y="97202"/>
                </a:cubicBezTo>
                <a:cubicBezTo>
                  <a:pt x="75120" y="96745"/>
                  <a:pt x="75805" y="94804"/>
                  <a:pt x="75919" y="93206"/>
                </a:cubicBezTo>
                <a:cubicBezTo>
                  <a:pt x="77061" y="85100"/>
                  <a:pt x="78088" y="76995"/>
                  <a:pt x="79116" y="68889"/>
                </a:cubicBezTo>
                <a:cubicBezTo>
                  <a:pt x="79344" y="67519"/>
                  <a:pt x="79230" y="65921"/>
                  <a:pt x="81171" y="65807"/>
                </a:cubicBezTo>
                <a:cubicBezTo>
                  <a:pt x="81295" y="65794"/>
                  <a:pt x="81413" y="65788"/>
                  <a:pt x="81525" y="65788"/>
                </a:cubicBezTo>
                <a:close/>
                <a:moveTo>
                  <a:pt x="147496" y="82068"/>
                </a:moveTo>
                <a:cubicBezTo>
                  <a:pt x="147945" y="82068"/>
                  <a:pt x="148398" y="82232"/>
                  <a:pt x="148755" y="82589"/>
                </a:cubicBezTo>
                <a:cubicBezTo>
                  <a:pt x="157203" y="88639"/>
                  <a:pt x="167364" y="89439"/>
                  <a:pt x="177068" y="91379"/>
                </a:cubicBezTo>
                <a:cubicBezTo>
                  <a:pt x="184260" y="92749"/>
                  <a:pt x="191224" y="95261"/>
                  <a:pt x="198302" y="97088"/>
                </a:cubicBezTo>
                <a:cubicBezTo>
                  <a:pt x="200243" y="97544"/>
                  <a:pt x="200699" y="98686"/>
                  <a:pt x="200357" y="100512"/>
                </a:cubicBezTo>
                <a:cubicBezTo>
                  <a:pt x="200041" y="102195"/>
                  <a:pt x="199338" y="103393"/>
                  <a:pt x="197534" y="103393"/>
                </a:cubicBezTo>
                <a:cubicBezTo>
                  <a:pt x="197380" y="103393"/>
                  <a:pt x="197217" y="103384"/>
                  <a:pt x="197046" y="103366"/>
                </a:cubicBezTo>
                <a:cubicBezTo>
                  <a:pt x="195790" y="103138"/>
                  <a:pt x="194535" y="103024"/>
                  <a:pt x="193165" y="102910"/>
                </a:cubicBezTo>
                <a:lnTo>
                  <a:pt x="193165" y="103024"/>
                </a:lnTo>
                <a:cubicBezTo>
                  <a:pt x="181520" y="102111"/>
                  <a:pt x="169761" y="101197"/>
                  <a:pt x="158802" y="96403"/>
                </a:cubicBezTo>
                <a:cubicBezTo>
                  <a:pt x="154692" y="94576"/>
                  <a:pt x="150696" y="92293"/>
                  <a:pt x="147043" y="89781"/>
                </a:cubicBezTo>
                <a:cubicBezTo>
                  <a:pt x="144417" y="87954"/>
                  <a:pt x="144645" y="86014"/>
                  <a:pt x="145673" y="83616"/>
                </a:cubicBezTo>
                <a:cubicBezTo>
                  <a:pt x="145822" y="82648"/>
                  <a:pt x="146652" y="82068"/>
                  <a:pt x="147496" y="82068"/>
                </a:cubicBezTo>
                <a:close/>
                <a:moveTo>
                  <a:pt x="101663" y="106408"/>
                </a:moveTo>
                <a:cubicBezTo>
                  <a:pt x="116106" y="106408"/>
                  <a:pt x="130324" y="110314"/>
                  <a:pt x="142819" y="117751"/>
                </a:cubicBezTo>
                <a:cubicBezTo>
                  <a:pt x="148413" y="121176"/>
                  <a:pt x="153893" y="124715"/>
                  <a:pt x="159372" y="128254"/>
                </a:cubicBezTo>
                <a:cubicBezTo>
                  <a:pt x="162341" y="130195"/>
                  <a:pt x="162341" y="131565"/>
                  <a:pt x="159258" y="133391"/>
                </a:cubicBezTo>
                <a:cubicBezTo>
                  <a:pt x="153093" y="137044"/>
                  <a:pt x="146358" y="138072"/>
                  <a:pt x="139394" y="138072"/>
                </a:cubicBezTo>
                <a:lnTo>
                  <a:pt x="133001" y="138072"/>
                </a:lnTo>
                <a:cubicBezTo>
                  <a:pt x="132138" y="138091"/>
                  <a:pt x="131276" y="138100"/>
                  <a:pt x="130415" y="138100"/>
                </a:cubicBezTo>
                <a:cubicBezTo>
                  <a:pt x="120907" y="138100"/>
                  <a:pt x="111503" y="136941"/>
                  <a:pt x="102291" y="134533"/>
                </a:cubicBezTo>
                <a:cubicBezTo>
                  <a:pt x="93044" y="132021"/>
                  <a:pt x="83568" y="130309"/>
                  <a:pt x="74093" y="128482"/>
                </a:cubicBezTo>
                <a:cubicBezTo>
                  <a:pt x="72380" y="128254"/>
                  <a:pt x="70097" y="128482"/>
                  <a:pt x="69869" y="125400"/>
                </a:cubicBezTo>
                <a:cubicBezTo>
                  <a:pt x="69640" y="122317"/>
                  <a:pt x="71809" y="121861"/>
                  <a:pt x="73864" y="121290"/>
                </a:cubicBezTo>
                <a:cubicBezTo>
                  <a:pt x="76397" y="120645"/>
                  <a:pt x="78967" y="120428"/>
                  <a:pt x="81545" y="120428"/>
                </a:cubicBezTo>
                <a:cubicBezTo>
                  <a:pt x="85356" y="120428"/>
                  <a:pt x="89184" y="120903"/>
                  <a:pt x="92930" y="121176"/>
                </a:cubicBezTo>
                <a:cubicBezTo>
                  <a:pt x="108227" y="122203"/>
                  <a:pt x="123297" y="125057"/>
                  <a:pt x="138024" y="129624"/>
                </a:cubicBezTo>
                <a:cubicBezTo>
                  <a:pt x="140650" y="130309"/>
                  <a:pt x="143504" y="130994"/>
                  <a:pt x="146244" y="131451"/>
                </a:cubicBezTo>
                <a:cubicBezTo>
                  <a:pt x="146796" y="131573"/>
                  <a:pt x="147479" y="131926"/>
                  <a:pt x="148047" y="131926"/>
                </a:cubicBezTo>
                <a:cubicBezTo>
                  <a:pt x="148536" y="131926"/>
                  <a:pt x="148939" y="131664"/>
                  <a:pt x="149098" y="130766"/>
                </a:cubicBezTo>
                <a:cubicBezTo>
                  <a:pt x="149440" y="129396"/>
                  <a:pt x="148299" y="128596"/>
                  <a:pt x="147043" y="128254"/>
                </a:cubicBezTo>
                <a:cubicBezTo>
                  <a:pt x="142590" y="126998"/>
                  <a:pt x="138252" y="125628"/>
                  <a:pt x="133800" y="124372"/>
                </a:cubicBezTo>
                <a:cubicBezTo>
                  <a:pt x="119986" y="120377"/>
                  <a:pt x="105830" y="119121"/>
                  <a:pt x="91560" y="117979"/>
                </a:cubicBezTo>
                <a:cubicBezTo>
                  <a:pt x="88934" y="117751"/>
                  <a:pt x="86080" y="117523"/>
                  <a:pt x="83454" y="117294"/>
                </a:cubicBezTo>
                <a:cubicBezTo>
                  <a:pt x="80828" y="117066"/>
                  <a:pt x="80257" y="115810"/>
                  <a:pt x="81627" y="113527"/>
                </a:cubicBezTo>
                <a:cubicBezTo>
                  <a:pt x="84710" y="108390"/>
                  <a:pt x="89733" y="107134"/>
                  <a:pt x="95099" y="106677"/>
                </a:cubicBezTo>
                <a:cubicBezTo>
                  <a:pt x="97288" y="106497"/>
                  <a:pt x="99478" y="106408"/>
                  <a:pt x="101663" y="106408"/>
                </a:cubicBezTo>
                <a:close/>
                <a:moveTo>
                  <a:pt x="23840" y="86464"/>
                </a:moveTo>
                <a:cubicBezTo>
                  <a:pt x="25477" y="86464"/>
                  <a:pt x="25696" y="87780"/>
                  <a:pt x="25916" y="89096"/>
                </a:cubicBezTo>
                <a:cubicBezTo>
                  <a:pt x="29227" y="111130"/>
                  <a:pt x="30711" y="133049"/>
                  <a:pt x="24203" y="154740"/>
                </a:cubicBezTo>
                <a:cubicBezTo>
                  <a:pt x="24089" y="154968"/>
                  <a:pt x="23975" y="155196"/>
                  <a:pt x="23975" y="155425"/>
                </a:cubicBezTo>
                <a:cubicBezTo>
                  <a:pt x="23561" y="156667"/>
                  <a:pt x="23241" y="158097"/>
                  <a:pt x="21737" y="158097"/>
                </a:cubicBezTo>
                <a:cubicBezTo>
                  <a:pt x="21583" y="158097"/>
                  <a:pt x="21416" y="158082"/>
                  <a:pt x="21235" y="158050"/>
                </a:cubicBezTo>
                <a:cubicBezTo>
                  <a:pt x="19637" y="157708"/>
                  <a:pt x="19294" y="156338"/>
                  <a:pt x="19294" y="154968"/>
                </a:cubicBezTo>
                <a:cubicBezTo>
                  <a:pt x="19066" y="148575"/>
                  <a:pt x="18724" y="142182"/>
                  <a:pt x="18381" y="135789"/>
                </a:cubicBezTo>
                <a:cubicBezTo>
                  <a:pt x="18267" y="120263"/>
                  <a:pt x="19294" y="104851"/>
                  <a:pt x="21464" y="89553"/>
                </a:cubicBezTo>
                <a:cubicBezTo>
                  <a:pt x="21692" y="88183"/>
                  <a:pt x="21920" y="86585"/>
                  <a:pt x="23633" y="86470"/>
                </a:cubicBezTo>
                <a:cubicBezTo>
                  <a:pt x="23704" y="86466"/>
                  <a:pt x="23773" y="86464"/>
                  <a:pt x="23840" y="86464"/>
                </a:cubicBezTo>
                <a:close/>
                <a:moveTo>
                  <a:pt x="16283" y="75825"/>
                </a:moveTo>
                <a:cubicBezTo>
                  <a:pt x="16536" y="75825"/>
                  <a:pt x="16815" y="75870"/>
                  <a:pt x="17125" y="75967"/>
                </a:cubicBezTo>
                <a:cubicBezTo>
                  <a:pt x="19066" y="76652"/>
                  <a:pt x="18609" y="78479"/>
                  <a:pt x="18381" y="79963"/>
                </a:cubicBezTo>
                <a:cubicBezTo>
                  <a:pt x="17239" y="88525"/>
                  <a:pt x="16326" y="97088"/>
                  <a:pt x="15527" y="105764"/>
                </a:cubicBezTo>
                <a:cubicBezTo>
                  <a:pt x="13929" y="122660"/>
                  <a:pt x="14385" y="139670"/>
                  <a:pt x="16669" y="156566"/>
                </a:cubicBezTo>
                <a:cubicBezTo>
                  <a:pt x="16897" y="158279"/>
                  <a:pt x="17354" y="159877"/>
                  <a:pt x="15185" y="160676"/>
                </a:cubicBezTo>
                <a:cubicBezTo>
                  <a:pt x="14771" y="160800"/>
                  <a:pt x="14402" y="160857"/>
                  <a:pt x="14069" y="160857"/>
                </a:cubicBezTo>
                <a:cubicBezTo>
                  <a:pt x="12566" y="160857"/>
                  <a:pt x="11802" y="159701"/>
                  <a:pt x="10961" y="158393"/>
                </a:cubicBezTo>
                <a:cubicBezTo>
                  <a:pt x="6166" y="150744"/>
                  <a:pt x="5481" y="142068"/>
                  <a:pt x="4910" y="133391"/>
                </a:cubicBezTo>
                <a:cubicBezTo>
                  <a:pt x="4910" y="131907"/>
                  <a:pt x="4910" y="130423"/>
                  <a:pt x="4910" y="128825"/>
                </a:cubicBezTo>
                <a:cubicBezTo>
                  <a:pt x="4339" y="113527"/>
                  <a:pt x="7193" y="98800"/>
                  <a:pt x="11760" y="84301"/>
                </a:cubicBezTo>
                <a:cubicBezTo>
                  <a:pt x="12216" y="82475"/>
                  <a:pt x="12901" y="80534"/>
                  <a:pt x="13700" y="78593"/>
                </a:cubicBezTo>
                <a:cubicBezTo>
                  <a:pt x="14190" y="77419"/>
                  <a:pt x="14763" y="75825"/>
                  <a:pt x="16283" y="75825"/>
                </a:cubicBezTo>
                <a:close/>
                <a:moveTo>
                  <a:pt x="70439" y="155653"/>
                </a:moveTo>
                <a:cubicBezTo>
                  <a:pt x="80828" y="156110"/>
                  <a:pt x="91103" y="158050"/>
                  <a:pt x="101035" y="161361"/>
                </a:cubicBezTo>
                <a:cubicBezTo>
                  <a:pt x="109483" y="164101"/>
                  <a:pt x="118160" y="166042"/>
                  <a:pt x="126722" y="168211"/>
                </a:cubicBezTo>
                <a:cubicBezTo>
                  <a:pt x="128891" y="168553"/>
                  <a:pt x="130832" y="169467"/>
                  <a:pt x="132658" y="170723"/>
                </a:cubicBezTo>
                <a:cubicBezTo>
                  <a:pt x="133686" y="171522"/>
                  <a:pt x="135170" y="172435"/>
                  <a:pt x="134371" y="174147"/>
                </a:cubicBezTo>
                <a:cubicBezTo>
                  <a:pt x="133936" y="175090"/>
                  <a:pt x="133179" y="175342"/>
                  <a:pt x="132363" y="175342"/>
                </a:cubicBezTo>
                <a:cubicBezTo>
                  <a:pt x="131893" y="175342"/>
                  <a:pt x="131404" y="175258"/>
                  <a:pt x="130946" y="175175"/>
                </a:cubicBezTo>
                <a:cubicBezTo>
                  <a:pt x="124324" y="174376"/>
                  <a:pt x="117703" y="173577"/>
                  <a:pt x="111081" y="172663"/>
                </a:cubicBezTo>
                <a:cubicBezTo>
                  <a:pt x="89276" y="169581"/>
                  <a:pt x="67243" y="167983"/>
                  <a:pt x="45209" y="167868"/>
                </a:cubicBezTo>
                <a:cubicBezTo>
                  <a:pt x="42355" y="167868"/>
                  <a:pt x="39501" y="167754"/>
                  <a:pt x="36647" y="167754"/>
                </a:cubicBezTo>
                <a:cubicBezTo>
                  <a:pt x="36433" y="167740"/>
                  <a:pt x="36216" y="167736"/>
                  <a:pt x="35998" y="167736"/>
                </a:cubicBezTo>
                <a:cubicBezTo>
                  <a:pt x="35780" y="167736"/>
                  <a:pt x="35562" y="167740"/>
                  <a:pt x="35347" y="167740"/>
                </a:cubicBezTo>
                <a:cubicBezTo>
                  <a:pt x="34057" y="167740"/>
                  <a:pt x="32880" y="167612"/>
                  <a:pt x="32537" y="165814"/>
                </a:cubicBezTo>
                <a:cubicBezTo>
                  <a:pt x="32195" y="163759"/>
                  <a:pt x="34021" y="163416"/>
                  <a:pt x="35391" y="162845"/>
                </a:cubicBezTo>
                <a:cubicBezTo>
                  <a:pt x="45438" y="158050"/>
                  <a:pt x="56055" y="155653"/>
                  <a:pt x="70439" y="155653"/>
                </a:cubicBezTo>
                <a:close/>
                <a:moveTo>
                  <a:pt x="36693" y="171289"/>
                </a:moveTo>
                <a:cubicBezTo>
                  <a:pt x="37201" y="171289"/>
                  <a:pt x="37737" y="171368"/>
                  <a:pt x="38245" y="171407"/>
                </a:cubicBezTo>
                <a:cubicBezTo>
                  <a:pt x="54114" y="172092"/>
                  <a:pt x="69983" y="172777"/>
                  <a:pt x="85851" y="173577"/>
                </a:cubicBezTo>
                <a:cubicBezTo>
                  <a:pt x="90075" y="173805"/>
                  <a:pt x="94185" y="174033"/>
                  <a:pt x="98295" y="174262"/>
                </a:cubicBezTo>
                <a:cubicBezTo>
                  <a:pt x="98638" y="174262"/>
                  <a:pt x="99002" y="174240"/>
                  <a:pt x="99358" y="174240"/>
                </a:cubicBezTo>
                <a:cubicBezTo>
                  <a:pt x="100429" y="174240"/>
                  <a:pt x="101435" y="174433"/>
                  <a:pt x="101606" y="175974"/>
                </a:cubicBezTo>
                <a:cubicBezTo>
                  <a:pt x="101834" y="177801"/>
                  <a:pt x="100350" y="178371"/>
                  <a:pt x="99094" y="178942"/>
                </a:cubicBezTo>
                <a:cubicBezTo>
                  <a:pt x="92016" y="182139"/>
                  <a:pt x="84481" y="183052"/>
                  <a:pt x="76833" y="183509"/>
                </a:cubicBezTo>
                <a:cubicBezTo>
                  <a:pt x="76110" y="183547"/>
                  <a:pt x="75374" y="183559"/>
                  <a:pt x="74630" y="183559"/>
                </a:cubicBezTo>
                <a:cubicBezTo>
                  <a:pt x="73141" y="183559"/>
                  <a:pt x="71619" y="183509"/>
                  <a:pt x="70097" y="183509"/>
                </a:cubicBezTo>
                <a:cubicBezTo>
                  <a:pt x="60736" y="183509"/>
                  <a:pt x="51374" y="183052"/>
                  <a:pt x="42355" y="179970"/>
                </a:cubicBezTo>
                <a:cubicBezTo>
                  <a:pt x="40415" y="179285"/>
                  <a:pt x="38474" y="178371"/>
                  <a:pt x="36533" y="177344"/>
                </a:cubicBezTo>
                <a:cubicBezTo>
                  <a:pt x="34821" y="176659"/>
                  <a:pt x="33793" y="174832"/>
                  <a:pt x="34478" y="173006"/>
                </a:cubicBezTo>
                <a:cubicBezTo>
                  <a:pt x="34853" y="171581"/>
                  <a:pt x="35721" y="171289"/>
                  <a:pt x="36693" y="171289"/>
                </a:cubicBezTo>
                <a:close/>
                <a:moveTo>
                  <a:pt x="215117" y="0"/>
                </a:moveTo>
                <a:cubicBezTo>
                  <a:pt x="214195" y="0"/>
                  <a:pt x="213275" y="330"/>
                  <a:pt x="212572" y="962"/>
                </a:cubicBezTo>
                <a:cubicBezTo>
                  <a:pt x="200129" y="10666"/>
                  <a:pt x="189055" y="21398"/>
                  <a:pt x="184146" y="37038"/>
                </a:cubicBezTo>
                <a:cubicBezTo>
                  <a:pt x="182205" y="43203"/>
                  <a:pt x="180721" y="49482"/>
                  <a:pt x="179008" y="55761"/>
                </a:cubicBezTo>
                <a:cubicBezTo>
                  <a:pt x="178666" y="57473"/>
                  <a:pt x="177639" y="58843"/>
                  <a:pt x="176040" y="59642"/>
                </a:cubicBezTo>
                <a:cubicBezTo>
                  <a:pt x="162797" y="65693"/>
                  <a:pt x="149554" y="71743"/>
                  <a:pt x="136311" y="77794"/>
                </a:cubicBezTo>
                <a:cubicBezTo>
                  <a:pt x="135818" y="78041"/>
                  <a:pt x="135291" y="78254"/>
                  <a:pt x="134749" y="78254"/>
                </a:cubicBezTo>
                <a:cubicBezTo>
                  <a:pt x="134288" y="78254"/>
                  <a:pt x="133816" y="78100"/>
                  <a:pt x="133343" y="77680"/>
                </a:cubicBezTo>
                <a:cubicBezTo>
                  <a:pt x="132658" y="76881"/>
                  <a:pt x="132544" y="75625"/>
                  <a:pt x="133115" y="74712"/>
                </a:cubicBezTo>
                <a:cubicBezTo>
                  <a:pt x="133914" y="72200"/>
                  <a:pt x="135855" y="70259"/>
                  <a:pt x="137339" y="68204"/>
                </a:cubicBezTo>
                <a:cubicBezTo>
                  <a:pt x="142705" y="61355"/>
                  <a:pt x="147043" y="54048"/>
                  <a:pt x="147614" y="45143"/>
                </a:cubicBezTo>
                <a:cubicBezTo>
                  <a:pt x="148070" y="36581"/>
                  <a:pt x="148641" y="28019"/>
                  <a:pt x="148413" y="19457"/>
                </a:cubicBezTo>
                <a:cubicBezTo>
                  <a:pt x="148413" y="17973"/>
                  <a:pt x="148527" y="16374"/>
                  <a:pt x="146929" y="15804"/>
                </a:cubicBezTo>
                <a:cubicBezTo>
                  <a:pt x="146612" y="15690"/>
                  <a:pt x="146317" y="15640"/>
                  <a:pt x="146041" y="15640"/>
                </a:cubicBezTo>
                <a:cubicBezTo>
                  <a:pt x="144923" y="15640"/>
                  <a:pt x="144099" y="16464"/>
                  <a:pt x="143275" y="17288"/>
                </a:cubicBezTo>
                <a:cubicBezTo>
                  <a:pt x="138595" y="21968"/>
                  <a:pt x="134371" y="26992"/>
                  <a:pt x="130603" y="32243"/>
                </a:cubicBezTo>
                <a:cubicBezTo>
                  <a:pt x="120785" y="45714"/>
                  <a:pt x="117931" y="60555"/>
                  <a:pt x="122155" y="76767"/>
                </a:cubicBezTo>
                <a:cubicBezTo>
                  <a:pt x="122269" y="77566"/>
                  <a:pt x="122726" y="78365"/>
                  <a:pt x="123411" y="78821"/>
                </a:cubicBezTo>
                <a:cubicBezTo>
                  <a:pt x="126265" y="80762"/>
                  <a:pt x="125124" y="82132"/>
                  <a:pt x="122840" y="83502"/>
                </a:cubicBezTo>
                <a:lnTo>
                  <a:pt x="88135" y="103138"/>
                </a:lnTo>
                <a:cubicBezTo>
                  <a:pt x="87355" y="103564"/>
                  <a:pt x="86575" y="104077"/>
                  <a:pt x="85768" y="104077"/>
                </a:cubicBezTo>
                <a:cubicBezTo>
                  <a:pt x="85275" y="104077"/>
                  <a:pt x="84772" y="103886"/>
                  <a:pt x="84253" y="103366"/>
                </a:cubicBezTo>
                <a:cubicBezTo>
                  <a:pt x="82883" y="101997"/>
                  <a:pt x="83797" y="100741"/>
                  <a:pt x="84481" y="99485"/>
                </a:cubicBezTo>
                <a:cubicBezTo>
                  <a:pt x="87564" y="93663"/>
                  <a:pt x="90304" y="87840"/>
                  <a:pt x="90989" y="81105"/>
                </a:cubicBezTo>
                <a:cubicBezTo>
                  <a:pt x="91560" y="76196"/>
                  <a:pt x="90418" y="71515"/>
                  <a:pt x="89961" y="66720"/>
                </a:cubicBezTo>
                <a:cubicBezTo>
                  <a:pt x="88820" y="54391"/>
                  <a:pt x="88021" y="42061"/>
                  <a:pt x="85509" y="29960"/>
                </a:cubicBezTo>
                <a:cubicBezTo>
                  <a:pt x="85281" y="28818"/>
                  <a:pt x="85623" y="26992"/>
                  <a:pt x="84253" y="26649"/>
                </a:cubicBezTo>
                <a:cubicBezTo>
                  <a:pt x="84037" y="26616"/>
                  <a:pt x="83820" y="26599"/>
                  <a:pt x="83605" y="26599"/>
                </a:cubicBezTo>
                <a:cubicBezTo>
                  <a:pt x="82348" y="26599"/>
                  <a:pt x="81152" y="27158"/>
                  <a:pt x="80372" y="28133"/>
                </a:cubicBezTo>
                <a:cubicBezTo>
                  <a:pt x="79687" y="28818"/>
                  <a:pt x="79116" y="29617"/>
                  <a:pt x="78659" y="30416"/>
                </a:cubicBezTo>
                <a:cubicBezTo>
                  <a:pt x="74663" y="37609"/>
                  <a:pt x="70668" y="45029"/>
                  <a:pt x="66444" y="52107"/>
                </a:cubicBezTo>
                <a:cubicBezTo>
                  <a:pt x="61649" y="60555"/>
                  <a:pt x="58224" y="69803"/>
                  <a:pt x="56512" y="79278"/>
                </a:cubicBezTo>
                <a:cubicBezTo>
                  <a:pt x="54342" y="90923"/>
                  <a:pt x="58110" y="100627"/>
                  <a:pt x="63475" y="110901"/>
                </a:cubicBezTo>
                <a:cubicBezTo>
                  <a:pt x="63704" y="108618"/>
                  <a:pt x="63590" y="106221"/>
                  <a:pt x="63133" y="103937"/>
                </a:cubicBezTo>
                <a:cubicBezTo>
                  <a:pt x="61991" y="96745"/>
                  <a:pt x="60393" y="89667"/>
                  <a:pt x="61078" y="82361"/>
                </a:cubicBezTo>
                <a:cubicBezTo>
                  <a:pt x="61763" y="74826"/>
                  <a:pt x="63590" y="67405"/>
                  <a:pt x="66444" y="60327"/>
                </a:cubicBezTo>
                <a:cubicBezTo>
                  <a:pt x="69184" y="53477"/>
                  <a:pt x="73522" y="47541"/>
                  <a:pt x="76947" y="40805"/>
                </a:cubicBezTo>
                <a:cubicBezTo>
                  <a:pt x="77403" y="40120"/>
                  <a:pt x="77860" y="39435"/>
                  <a:pt x="78545" y="38865"/>
                </a:cubicBezTo>
                <a:cubicBezTo>
                  <a:pt x="79164" y="38431"/>
                  <a:pt x="79850" y="38233"/>
                  <a:pt x="80548" y="38233"/>
                </a:cubicBezTo>
                <a:cubicBezTo>
                  <a:pt x="81138" y="38233"/>
                  <a:pt x="81737" y="38375"/>
                  <a:pt x="82312" y="38636"/>
                </a:cubicBezTo>
                <a:cubicBezTo>
                  <a:pt x="83454" y="39093"/>
                  <a:pt x="83568" y="40234"/>
                  <a:pt x="83454" y="41376"/>
                </a:cubicBezTo>
                <a:cubicBezTo>
                  <a:pt x="83226" y="43431"/>
                  <a:pt x="83112" y="45600"/>
                  <a:pt x="82883" y="47769"/>
                </a:cubicBezTo>
                <a:cubicBezTo>
                  <a:pt x="82664" y="50476"/>
                  <a:pt x="82397" y="51589"/>
                  <a:pt x="81153" y="51589"/>
                </a:cubicBezTo>
                <a:cubicBezTo>
                  <a:pt x="80456" y="51589"/>
                  <a:pt x="79451" y="51239"/>
                  <a:pt x="77974" y="50623"/>
                </a:cubicBezTo>
                <a:cubicBezTo>
                  <a:pt x="77289" y="53249"/>
                  <a:pt x="76604" y="55875"/>
                  <a:pt x="76033" y="58615"/>
                </a:cubicBezTo>
                <a:cubicBezTo>
                  <a:pt x="72837" y="72771"/>
                  <a:pt x="68385" y="86813"/>
                  <a:pt x="70668" y="101654"/>
                </a:cubicBezTo>
                <a:cubicBezTo>
                  <a:pt x="71010" y="104051"/>
                  <a:pt x="71124" y="106449"/>
                  <a:pt x="71239" y="108846"/>
                </a:cubicBezTo>
                <a:cubicBezTo>
                  <a:pt x="71581" y="112385"/>
                  <a:pt x="70211" y="115810"/>
                  <a:pt x="67585" y="118093"/>
                </a:cubicBezTo>
                <a:cubicBezTo>
                  <a:pt x="58224" y="126770"/>
                  <a:pt x="48748" y="135560"/>
                  <a:pt x="40072" y="144922"/>
                </a:cubicBezTo>
                <a:cubicBezTo>
                  <a:pt x="38836" y="146253"/>
                  <a:pt x="37837" y="148931"/>
                  <a:pt x="35889" y="148931"/>
                </a:cubicBezTo>
                <a:cubicBezTo>
                  <a:pt x="35498" y="148931"/>
                  <a:pt x="35069" y="148823"/>
                  <a:pt x="34592" y="148575"/>
                </a:cubicBezTo>
                <a:cubicBezTo>
                  <a:pt x="31738" y="147205"/>
                  <a:pt x="32994" y="143894"/>
                  <a:pt x="33336" y="141497"/>
                </a:cubicBezTo>
                <a:cubicBezTo>
                  <a:pt x="34821" y="127569"/>
                  <a:pt x="34478" y="113641"/>
                  <a:pt x="32537" y="99942"/>
                </a:cubicBezTo>
                <a:cubicBezTo>
                  <a:pt x="30368" y="85443"/>
                  <a:pt x="25916" y="71515"/>
                  <a:pt x="25003" y="56674"/>
                </a:cubicBezTo>
                <a:cubicBezTo>
                  <a:pt x="20779" y="58044"/>
                  <a:pt x="17468" y="59870"/>
                  <a:pt x="16212" y="64437"/>
                </a:cubicBezTo>
                <a:cubicBezTo>
                  <a:pt x="14842" y="69460"/>
                  <a:pt x="12787" y="74255"/>
                  <a:pt x="10961" y="79164"/>
                </a:cubicBezTo>
                <a:cubicBezTo>
                  <a:pt x="4682" y="96060"/>
                  <a:pt x="1" y="113299"/>
                  <a:pt x="914" y="131565"/>
                </a:cubicBezTo>
                <a:cubicBezTo>
                  <a:pt x="1371" y="139670"/>
                  <a:pt x="1713" y="147776"/>
                  <a:pt x="5252" y="155196"/>
                </a:cubicBezTo>
                <a:cubicBezTo>
                  <a:pt x="7878" y="160790"/>
                  <a:pt x="9933" y="166841"/>
                  <a:pt x="15984" y="170152"/>
                </a:cubicBezTo>
                <a:cubicBezTo>
                  <a:pt x="17468" y="170837"/>
                  <a:pt x="17810" y="172892"/>
                  <a:pt x="16783" y="174147"/>
                </a:cubicBezTo>
                <a:cubicBezTo>
                  <a:pt x="15870" y="175517"/>
                  <a:pt x="15527" y="177230"/>
                  <a:pt x="15755" y="178828"/>
                </a:cubicBezTo>
                <a:cubicBezTo>
                  <a:pt x="15870" y="183509"/>
                  <a:pt x="15185" y="188075"/>
                  <a:pt x="13929" y="192528"/>
                </a:cubicBezTo>
                <a:cubicBezTo>
                  <a:pt x="13130" y="195496"/>
                  <a:pt x="11531" y="198236"/>
                  <a:pt x="11531" y="201432"/>
                </a:cubicBezTo>
                <a:lnTo>
                  <a:pt x="12901" y="201432"/>
                </a:lnTo>
                <a:cubicBezTo>
                  <a:pt x="17239" y="193669"/>
                  <a:pt x="22491" y="186477"/>
                  <a:pt x="27172" y="178942"/>
                </a:cubicBezTo>
                <a:cubicBezTo>
                  <a:pt x="28208" y="177353"/>
                  <a:pt x="29203" y="176558"/>
                  <a:pt x="30459" y="176558"/>
                </a:cubicBezTo>
                <a:cubicBezTo>
                  <a:pt x="31279" y="176558"/>
                  <a:pt x="32210" y="176896"/>
                  <a:pt x="33336" y="177572"/>
                </a:cubicBezTo>
                <a:cubicBezTo>
                  <a:pt x="44234" y="183800"/>
                  <a:pt x="55720" y="186501"/>
                  <a:pt x="67852" y="186501"/>
                </a:cubicBezTo>
                <a:cubicBezTo>
                  <a:pt x="70844" y="186501"/>
                  <a:pt x="73875" y="186336"/>
                  <a:pt x="76947" y="186020"/>
                </a:cubicBezTo>
                <a:cubicBezTo>
                  <a:pt x="97268" y="183851"/>
                  <a:pt x="117475" y="180997"/>
                  <a:pt x="137910" y="179856"/>
                </a:cubicBezTo>
                <a:cubicBezTo>
                  <a:pt x="140079" y="179856"/>
                  <a:pt x="142134" y="179285"/>
                  <a:pt x="144075" y="178371"/>
                </a:cubicBezTo>
                <a:cubicBezTo>
                  <a:pt x="145445" y="177686"/>
                  <a:pt x="146130" y="177001"/>
                  <a:pt x="144645" y="175517"/>
                </a:cubicBezTo>
                <a:cubicBezTo>
                  <a:pt x="142248" y="173120"/>
                  <a:pt x="139508" y="171065"/>
                  <a:pt x="136311" y="169695"/>
                </a:cubicBezTo>
                <a:cubicBezTo>
                  <a:pt x="122269" y="164101"/>
                  <a:pt x="107314" y="161475"/>
                  <a:pt x="92930" y="157023"/>
                </a:cubicBezTo>
                <a:cubicBezTo>
                  <a:pt x="86080" y="155082"/>
                  <a:pt x="79002" y="153941"/>
                  <a:pt x="71924" y="153712"/>
                </a:cubicBezTo>
                <a:cubicBezTo>
                  <a:pt x="70686" y="153644"/>
                  <a:pt x="69452" y="153612"/>
                  <a:pt x="68221" y="153612"/>
                </a:cubicBezTo>
                <a:cubicBezTo>
                  <a:pt x="59116" y="153612"/>
                  <a:pt x="50178" y="155381"/>
                  <a:pt x="41328" y="157594"/>
                </a:cubicBezTo>
                <a:cubicBezTo>
                  <a:pt x="40874" y="157788"/>
                  <a:pt x="40403" y="157881"/>
                  <a:pt x="39941" y="157881"/>
                </a:cubicBezTo>
                <a:cubicBezTo>
                  <a:pt x="38776" y="157881"/>
                  <a:pt x="37676" y="157287"/>
                  <a:pt x="37104" y="156224"/>
                </a:cubicBezTo>
                <a:cubicBezTo>
                  <a:pt x="35962" y="154511"/>
                  <a:pt x="37332" y="153484"/>
                  <a:pt x="38245" y="152571"/>
                </a:cubicBezTo>
                <a:cubicBezTo>
                  <a:pt x="46237" y="144123"/>
                  <a:pt x="54457" y="135789"/>
                  <a:pt x="62448" y="127341"/>
                </a:cubicBezTo>
                <a:cubicBezTo>
                  <a:pt x="63292" y="126437"/>
                  <a:pt x="64072" y="126010"/>
                  <a:pt x="64889" y="126010"/>
                </a:cubicBezTo>
                <a:cubicBezTo>
                  <a:pt x="65620" y="126010"/>
                  <a:pt x="66380" y="126351"/>
                  <a:pt x="67243" y="126998"/>
                </a:cubicBezTo>
                <a:cubicBezTo>
                  <a:pt x="69640" y="128825"/>
                  <a:pt x="72266" y="130195"/>
                  <a:pt x="75120" y="131108"/>
                </a:cubicBezTo>
                <a:cubicBezTo>
                  <a:pt x="94496" y="137632"/>
                  <a:pt x="114702" y="141000"/>
                  <a:pt x="135030" y="141000"/>
                </a:cubicBezTo>
                <a:cubicBezTo>
                  <a:pt x="138537" y="141000"/>
                  <a:pt x="142048" y="140899"/>
                  <a:pt x="145559" y="140698"/>
                </a:cubicBezTo>
                <a:cubicBezTo>
                  <a:pt x="153322" y="139899"/>
                  <a:pt x="160857" y="137958"/>
                  <a:pt x="167820" y="134647"/>
                </a:cubicBezTo>
                <a:cubicBezTo>
                  <a:pt x="170560" y="133391"/>
                  <a:pt x="170218" y="132135"/>
                  <a:pt x="168391" y="130537"/>
                </a:cubicBezTo>
                <a:cubicBezTo>
                  <a:pt x="167592" y="129852"/>
                  <a:pt x="166679" y="129167"/>
                  <a:pt x="165766" y="128596"/>
                </a:cubicBezTo>
                <a:cubicBezTo>
                  <a:pt x="159258" y="124601"/>
                  <a:pt x="152637" y="120605"/>
                  <a:pt x="146244" y="116267"/>
                </a:cubicBezTo>
                <a:cubicBezTo>
                  <a:pt x="134503" y="108114"/>
                  <a:pt x="120588" y="103790"/>
                  <a:pt x="106372" y="103790"/>
                </a:cubicBezTo>
                <a:cubicBezTo>
                  <a:pt x="105660" y="103790"/>
                  <a:pt x="104946" y="103801"/>
                  <a:pt x="104232" y="103823"/>
                </a:cubicBezTo>
                <a:cubicBezTo>
                  <a:pt x="103657" y="103823"/>
                  <a:pt x="103031" y="103926"/>
                  <a:pt x="102440" y="103926"/>
                </a:cubicBezTo>
                <a:cubicBezTo>
                  <a:pt x="101504" y="103926"/>
                  <a:pt x="100656" y="103668"/>
                  <a:pt x="100236" y="102339"/>
                </a:cubicBezTo>
                <a:cubicBezTo>
                  <a:pt x="99551" y="100284"/>
                  <a:pt x="101378" y="99599"/>
                  <a:pt x="102862" y="98686"/>
                </a:cubicBezTo>
                <a:cubicBezTo>
                  <a:pt x="111196" y="93548"/>
                  <a:pt x="119758" y="88639"/>
                  <a:pt x="128434" y="83959"/>
                </a:cubicBezTo>
                <a:cubicBezTo>
                  <a:pt x="131305" y="82375"/>
                  <a:pt x="133339" y="81499"/>
                  <a:pt x="135094" y="81499"/>
                </a:cubicBezTo>
                <a:cubicBezTo>
                  <a:pt x="137387" y="81499"/>
                  <a:pt x="139205" y="82994"/>
                  <a:pt x="141791" y="86356"/>
                </a:cubicBezTo>
                <a:cubicBezTo>
                  <a:pt x="148527" y="95147"/>
                  <a:pt x="158117" y="101197"/>
                  <a:pt x="168962" y="103366"/>
                </a:cubicBezTo>
                <a:cubicBezTo>
                  <a:pt x="179537" y="105444"/>
                  <a:pt x="190112" y="107677"/>
                  <a:pt x="200880" y="107677"/>
                </a:cubicBezTo>
                <a:cubicBezTo>
                  <a:pt x="203132" y="107677"/>
                  <a:pt x="205393" y="107579"/>
                  <a:pt x="207663" y="107362"/>
                </a:cubicBezTo>
                <a:cubicBezTo>
                  <a:pt x="212116" y="106906"/>
                  <a:pt x="214970" y="104508"/>
                  <a:pt x="217139" y="100741"/>
                </a:cubicBezTo>
                <a:cubicBezTo>
                  <a:pt x="218395" y="98457"/>
                  <a:pt x="217824" y="97202"/>
                  <a:pt x="216226" y="95489"/>
                </a:cubicBezTo>
                <a:cubicBezTo>
                  <a:pt x="205038" y="84301"/>
                  <a:pt x="191795" y="78136"/>
                  <a:pt x="175812" y="78022"/>
                </a:cubicBezTo>
                <a:cubicBezTo>
                  <a:pt x="168277" y="77908"/>
                  <a:pt x="160857" y="77452"/>
                  <a:pt x="153322" y="77223"/>
                </a:cubicBezTo>
                <a:cubicBezTo>
                  <a:pt x="152180" y="77109"/>
                  <a:pt x="150924" y="77223"/>
                  <a:pt x="150468" y="75739"/>
                </a:cubicBezTo>
                <a:cubicBezTo>
                  <a:pt x="150239" y="74369"/>
                  <a:pt x="151039" y="72999"/>
                  <a:pt x="152408" y="72657"/>
                </a:cubicBezTo>
                <a:lnTo>
                  <a:pt x="154349" y="71743"/>
                </a:lnTo>
                <a:cubicBezTo>
                  <a:pt x="163939" y="67291"/>
                  <a:pt x="173643" y="63067"/>
                  <a:pt x="183118" y="58501"/>
                </a:cubicBezTo>
                <a:cubicBezTo>
                  <a:pt x="184919" y="57600"/>
                  <a:pt x="186878" y="57141"/>
                  <a:pt x="188829" y="57141"/>
                </a:cubicBezTo>
                <a:cubicBezTo>
                  <a:pt x="190588" y="57141"/>
                  <a:pt x="192340" y="57514"/>
                  <a:pt x="193964" y="58272"/>
                </a:cubicBezTo>
                <a:cubicBezTo>
                  <a:pt x="202983" y="62040"/>
                  <a:pt x="212572" y="64323"/>
                  <a:pt x="222276" y="64894"/>
                </a:cubicBezTo>
                <a:cubicBezTo>
                  <a:pt x="225117" y="65105"/>
                  <a:pt x="227957" y="65209"/>
                  <a:pt x="230793" y="65209"/>
                </a:cubicBezTo>
                <a:cubicBezTo>
                  <a:pt x="247899" y="65209"/>
                  <a:pt x="264814" y="61393"/>
                  <a:pt x="280385" y="54048"/>
                </a:cubicBezTo>
                <a:cubicBezTo>
                  <a:pt x="281184" y="53706"/>
                  <a:pt x="282212" y="53477"/>
                  <a:pt x="282212" y="52107"/>
                </a:cubicBezTo>
                <a:lnTo>
                  <a:pt x="281184" y="52107"/>
                </a:lnTo>
                <a:cubicBezTo>
                  <a:pt x="279988" y="52261"/>
                  <a:pt x="279104" y="52373"/>
                  <a:pt x="278466" y="52373"/>
                </a:cubicBezTo>
                <a:cubicBezTo>
                  <a:pt x="276728" y="52373"/>
                  <a:pt x="276802" y="51543"/>
                  <a:pt x="277303" y="48454"/>
                </a:cubicBezTo>
                <a:cubicBezTo>
                  <a:pt x="277531" y="47313"/>
                  <a:pt x="277189" y="46970"/>
                  <a:pt x="276275" y="46628"/>
                </a:cubicBezTo>
                <a:cubicBezTo>
                  <a:pt x="266627" y="42961"/>
                  <a:pt x="256978" y="39784"/>
                  <a:pt x="246709" y="39784"/>
                </a:cubicBezTo>
                <a:cubicBezTo>
                  <a:pt x="244828" y="39784"/>
                  <a:pt x="242926" y="39891"/>
                  <a:pt x="240999" y="40120"/>
                </a:cubicBezTo>
                <a:cubicBezTo>
                  <a:pt x="228555" y="41719"/>
                  <a:pt x="216454" y="44687"/>
                  <a:pt x="204695" y="49025"/>
                </a:cubicBezTo>
                <a:cubicBezTo>
                  <a:pt x="204020" y="49270"/>
                  <a:pt x="203312" y="49615"/>
                  <a:pt x="202642" y="49615"/>
                </a:cubicBezTo>
                <a:cubicBezTo>
                  <a:pt x="202065" y="49615"/>
                  <a:pt x="201517" y="49360"/>
                  <a:pt x="201042" y="48568"/>
                </a:cubicBezTo>
                <a:cubicBezTo>
                  <a:pt x="200014" y="47084"/>
                  <a:pt x="200814" y="45828"/>
                  <a:pt x="201727" y="44687"/>
                </a:cubicBezTo>
                <a:cubicBezTo>
                  <a:pt x="202184" y="44230"/>
                  <a:pt x="202640" y="43659"/>
                  <a:pt x="203211" y="43203"/>
                </a:cubicBezTo>
                <a:cubicBezTo>
                  <a:pt x="208919" y="37837"/>
                  <a:pt x="213372" y="31101"/>
                  <a:pt x="215769" y="23681"/>
                </a:cubicBezTo>
                <a:cubicBezTo>
                  <a:pt x="217824" y="17744"/>
                  <a:pt x="218966" y="11694"/>
                  <a:pt x="219308" y="5529"/>
                </a:cubicBezTo>
                <a:cubicBezTo>
                  <a:pt x="219650" y="3474"/>
                  <a:pt x="218623" y="1419"/>
                  <a:pt x="216796" y="392"/>
                </a:cubicBezTo>
                <a:cubicBezTo>
                  <a:pt x="216270" y="128"/>
                  <a:pt x="215693" y="0"/>
                  <a:pt x="21511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2" name="Google Shape;492;p18"/>
          <p:cNvSpPr txBox="1"/>
          <p:nvPr>
            <p:ph idx="3" type="title"/>
          </p:nvPr>
        </p:nvSpPr>
        <p:spPr>
          <a:xfrm>
            <a:off x="4795188" y="1988133"/>
            <a:ext cx="1994700" cy="31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93" name="Google Shape;493;p18"/>
          <p:cNvSpPr txBox="1"/>
          <p:nvPr>
            <p:ph idx="4" type="subTitle"/>
          </p:nvPr>
        </p:nvSpPr>
        <p:spPr>
          <a:xfrm>
            <a:off x="4795188" y="2577187"/>
            <a:ext cx="1994700" cy="2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4" name="Google Shape;494;p18"/>
          <p:cNvSpPr txBox="1"/>
          <p:nvPr>
            <p:ph idx="5" type="title"/>
          </p:nvPr>
        </p:nvSpPr>
        <p:spPr>
          <a:xfrm>
            <a:off x="2354113" y="3845859"/>
            <a:ext cx="1994700" cy="31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95" name="Google Shape;495;p18"/>
          <p:cNvSpPr txBox="1"/>
          <p:nvPr>
            <p:ph idx="6" type="subTitle"/>
          </p:nvPr>
        </p:nvSpPr>
        <p:spPr>
          <a:xfrm>
            <a:off x="2354113" y="4428815"/>
            <a:ext cx="1994700" cy="2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6" name="Google Shape;496;p18"/>
          <p:cNvSpPr txBox="1"/>
          <p:nvPr>
            <p:ph idx="7" type="title"/>
          </p:nvPr>
        </p:nvSpPr>
        <p:spPr>
          <a:xfrm>
            <a:off x="4795163" y="3845859"/>
            <a:ext cx="1994700" cy="31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97" name="Google Shape;497;p18"/>
          <p:cNvSpPr txBox="1"/>
          <p:nvPr>
            <p:ph idx="8" type="subTitle"/>
          </p:nvPr>
        </p:nvSpPr>
        <p:spPr>
          <a:xfrm>
            <a:off x="4795163" y="4428815"/>
            <a:ext cx="1994700" cy="2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1">
  <p:cSld name="CUSTOM_4_1_1"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19"/>
          <p:cNvSpPr txBox="1"/>
          <p:nvPr>
            <p:ph type="title"/>
          </p:nvPr>
        </p:nvSpPr>
        <p:spPr>
          <a:xfrm>
            <a:off x="2451378" y="1612278"/>
            <a:ext cx="2246400" cy="31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00" name="Google Shape;500;p19"/>
          <p:cNvSpPr txBox="1"/>
          <p:nvPr>
            <p:ph idx="1" type="subTitle"/>
          </p:nvPr>
        </p:nvSpPr>
        <p:spPr>
          <a:xfrm>
            <a:off x="2451365" y="1979478"/>
            <a:ext cx="1994700" cy="8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1" name="Google Shape;501;p19"/>
          <p:cNvSpPr txBox="1"/>
          <p:nvPr>
            <p:ph idx="2" type="title"/>
          </p:nvPr>
        </p:nvSpPr>
        <p:spPr>
          <a:xfrm>
            <a:off x="711725" y="445025"/>
            <a:ext cx="7720500" cy="49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02" name="Google Shape;502;p19"/>
          <p:cNvSpPr/>
          <p:nvPr/>
        </p:nvSpPr>
        <p:spPr>
          <a:xfrm>
            <a:off x="8103375" y="3167675"/>
            <a:ext cx="328847" cy="327700"/>
          </a:xfrm>
          <a:custGeom>
            <a:rect b="b" l="l" r="r" t="t"/>
            <a:pathLst>
              <a:path extrusionOk="0" h="3713" w="3726">
                <a:moveTo>
                  <a:pt x="1880" y="1"/>
                </a:moveTo>
                <a:cubicBezTo>
                  <a:pt x="1854" y="1"/>
                  <a:pt x="1828" y="15"/>
                  <a:pt x="1817" y="44"/>
                </a:cubicBezTo>
                <a:cubicBezTo>
                  <a:pt x="1805" y="216"/>
                  <a:pt x="1794" y="389"/>
                  <a:pt x="1794" y="573"/>
                </a:cubicBezTo>
                <a:cubicBezTo>
                  <a:pt x="1782" y="745"/>
                  <a:pt x="1782" y="918"/>
                  <a:pt x="1794" y="1090"/>
                </a:cubicBezTo>
                <a:cubicBezTo>
                  <a:pt x="1800" y="1136"/>
                  <a:pt x="1837" y="1159"/>
                  <a:pt x="1874" y="1159"/>
                </a:cubicBezTo>
                <a:cubicBezTo>
                  <a:pt x="1912" y="1159"/>
                  <a:pt x="1949" y="1136"/>
                  <a:pt x="1955" y="1090"/>
                </a:cubicBezTo>
                <a:cubicBezTo>
                  <a:pt x="1966" y="918"/>
                  <a:pt x="1966" y="745"/>
                  <a:pt x="1955" y="573"/>
                </a:cubicBezTo>
                <a:cubicBezTo>
                  <a:pt x="1966" y="389"/>
                  <a:pt x="1955" y="216"/>
                  <a:pt x="1943" y="44"/>
                </a:cubicBezTo>
                <a:cubicBezTo>
                  <a:pt x="1932" y="15"/>
                  <a:pt x="1906" y="1"/>
                  <a:pt x="1880" y="1"/>
                </a:cubicBezTo>
                <a:close/>
                <a:moveTo>
                  <a:pt x="634" y="510"/>
                </a:moveTo>
                <a:cubicBezTo>
                  <a:pt x="574" y="510"/>
                  <a:pt x="518" y="587"/>
                  <a:pt x="564" y="642"/>
                </a:cubicBezTo>
                <a:cubicBezTo>
                  <a:pt x="679" y="780"/>
                  <a:pt x="794" y="895"/>
                  <a:pt x="932" y="1021"/>
                </a:cubicBezTo>
                <a:cubicBezTo>
                  <a:pt x="1047" y="1136"/>
                  <a:pt x="1185" y="1263"/>
                  <a:pt x="1323" y="1366"/>
                </a:cubicBezTo>
                <a:cubicBezTo>
                  <a:pt x="1331" y="1373"/>
                  <a:pt x="1341" y="1376"/>
                  <a:pt x="1350" y="1376"/>
                </a:cubicBezTo>
                <a:cubicBezTo>
                  <a:pt x="1391" y="1376"/>
                  <a:pt x="1431" y="1323"/>
                  <a:pt x="1403" y="1286"/>
                </a:cubicBezTo>
                <a:cubicBezTo>
                  <a:pt x="1346" y="1217"/>
                  <a:pt x="1288" y="1148"/>
                  <a:pt x="1231" y="1090"/>
                </a:cubicBezTo>
                <a:cubicBezTo>
                  <a:pt x="1173" y="1021"/>
                  <a:pt x="1116" y="964"/>
                  <a:pt x="1047" y="895"/>
                </a:cubicBezTo>
                <a:cubicBezTo>
                  <a:pt x="932" y="768"/>
                  <a:pt x="805" y="642"/>
                  <a:pt x="679" y="527"/>
                </a:cubicBezTo>
                <a:cubicBezTo>
                  <a:pt x="665" y="515"/>
                  <a:pt x="649" y="510"/>
                  <a:pt x="634" y="510"/>
                </a:cubicBezTo>
                <a:close/>
                <a:moveTo>
                  <a:pt x="3144" y="529"/>
                </a:moveTo>
                <a:cubicBezTo>
                  <a:pt x="3135" y="529"/>
                  <a:pt x="3125" y="532"/>
                  <a:pt x="3116" y="538"/>
                </a:cubicBezTo>
                <a:cubicBezTo>
                  <a:pt x="3047" y="584"/>
                  <a:pt x="2978" y="642"/>
                  <a:pt x="2921" y="711"/>
                </a:cubicBezTo>
                <a:lnTo>
                  <a:pt x="2725" y="883"/>
                </a:lnTo>
                <a:cubicBezTo>
                  <a:pt x="2599" y="998"/>
                  <a:pt x="2472" y="1125"/>
                  <a:pt x="2357" y="1251"/>
                </a:cubicBezTo>
                <a:cubicBezTo>
                  <a:pt x="2330" y="1316"/>
                  <a:pt x="2376" y="1380"/>
                  <a:pt x="2430" y="1380"/>
                </a:cubicBezTo>
                <a:cubicBezTo>
                  <a:pt x="2444" y="1380"/>
                  <a:pt x="2458" y="1376"/>
                  <a:pt x="2472" y="1366"/>
                </a:cubicBezTo>
                <a:lnTo>
                  <a:pt x="2472" y="1378"/>
                </a:lnTo>
                <a:cubicBezTo>
                  <a:pt x="2610" y="1251"/>
                  <a:pt x="2725" y="1136"/>
                  <a:pt x="2852" y="1010"/>
                </a:cubicBezTo>
                <a:cubicBezTo>
                  <a:pt x="2978" y="883"/>
                  <a:pt x="3093" y="757"/>
                  <a:pt x="3197" y="619"/>
                </a:cubicBezTo>
                <a:cubicBezTo>
                  <a:pt x="3225" y="582"/>
                  <a:pt x="3185" y="529"/>
                  <a:pt x="3144" y="529"/>
                </a:cubicBezTo>
                <a:close/>
                <a:moveTo>
                  <a:pt x="352" y="1760"/>
                </a:moveTo>
                <a:cubicBezTo>
                  <a:pt x="265" y="1760"/>
                  <a:pt x="178" y="1763"/>
                  <a:pt x="92" y="1769"/>
                </a:cubicBezTo>
                <a:cubicBezTo>
                  <a:pt x="0" y="1780"/>
                  <a:pt x="0" y="1918"/>
                  <a:pt x="92" y="1930"/>
                </a:cubicBezTo>
                <a:cubicBezTo>
                  <a:pt x="178" y="1935"/>
                  <a:pt x="265" y="1938"/>
                  <a:pt x="352" y="1938"/>
                </a:cubicBezTo>
                <a:cubicBezTo>
                  <a:pt x="440" y="1938"/>
                  <a:pt x="529" y="1935"/>
                  <a:pt x="621" y="1930"/>
                </a:cubicBezTo>
                <a:cubicBezTo>
                  <a:pt x="672" y="1933"/>
                  <a:pt x="722" y="1935"/>
                  <a:pt x="773" y="1935"/>
                </a:cubicBezTo>
                <a:cubicBezTo>
                  <a:pt x="895" y="1935"/>
                  <a:pt x="1017" y="1926"/>
                  <a:pt x="1139" y="1918"/>
                </a:cubicBezTo>
                <a:cubicBezTo>
                  <a:pt x="1196" y="1895"/>
                  <a:pt x="1196" y="1815"/>
                  <a:pt x="1139" y="1792"/>
                </a:cubicBezTo>
                <a:cubicBezTo>
                  <a:pt x="966" y="1769"/>
                  <a:pt x="794" y="1769"/>
                  <a:pt x="621" y="1769"/>
                </a:cubicBezTo>
                <a:cubicBezTo>
                  <a:pt x="529" y="1763"/>
                  <a:pt x="440" y="1760"/>
                  <a:pt x="352" y="1760"/>
                </a:cubicBezTo>
                <a:close/>
                <a:moveTo>
                  <a:pt x="2904" y="1760"/>
                </a:moveTo>
                <a:cubicBezTo>
                  <a:pt x="2817" y="1760"/>
                  <a:pt x="2731" y="1763"/>
                  <a:pt x="2645" y="1769"/>
                </a:cubicBezTo>
                <a:cubicBezTo>
                  <a:pt x="2553" y="1780"/>
                  <a:pt x="2553" y="1918"/>
                  <a:pt x="2645" y="1930"/>
                </a:cubicBezTo>
                <a:cubicBezTo>
                  <a:pt x="2731" y="1935"/>
                  <a:pt x="2817" y="1938"/>
                  <a:pt x="2904" y="1938"/>
                </a:cubicBezTo>
                <a:cubicBezTo>
                  <a:pt x="2990" y="1938"/>
                  <a:pt x="3076" y="1935"/>
                  <a:pt x="3162" y="1930"/>
                </a:cubicBezTo>
                <a:cubicBezTo>
                  <a:pt x="3335" y="1930"/>
                  <a:pt x="3519" y="1930"/>
                  <a:pt x="3691" y="1907"/>
                </a:cubicBezTo>
                <a:cubicBezTo>
                  <a:pt x="3726" y="1884"/>
                  <a:pt x="3726" y="1826"/>
                  <a:pt x="3691" y="1803"/>
                </a:cubicBezTo>
                <a:lnTo>
                  <a:pt x="3691" y="1792"/>
                </a:lnTo>
                <a:cubicBezTo>
                  <a:pt x="3519" y="1769"/>
                  <a:pt x="3335" y="1769"/>
                  <a:pt x="3162" y="1769"/>
                </a:cubicBezTo>
                <a:cubicBezTo>
                  <a:pt x="3076" y="1763"/>
                  <a:pt x="2990" y="1760"/>
                  <a:pt x="2904" y="1760"/>
                </a:cubicBezTo>
                <a:close/>
                <a:moveTo>
                  <a:pt x="2428" y="2315"/>
                </a:moveTo>
                <a:cubicBezTo>
                  <a:pt x="2368" y="2315"/>
                  <a:pt x="2312" y="2392"/>
                  <a:pt x="2357" y="2447"/>
                </a:cubicBezTo>
                <a:cubicBezTo>
                  <a:pt x="2472" y="2574"/>
                  <a:pt x="2599" y="2700"/>
                  <a:pt x="2725" y="2815"/>
                </a:cubicBezTo>
                <a:cubicBezTo>
                  <a:pt x="2852" y="2942"/>
                  <a:pt x="2978" y="3068"/>
                  <a:pt x="3116" y="3172"/>
                </a:cubicBezTo>
                <a:cubicBezTo>
                  <a:pt x="3125" y="3178"/>
                  <a:pt x="3135" y="3181"/>
                  <a:pt x="3144" y="3181"/>
                </a:cubicBezTo>
                <a:cubicBezTo>
                  <a:pt x="3185" y="3181"/>
                  <a:pt x="3225" y="3128"/>
                  <a:pt x="3197" y="3091"/>
                </a:cubicBezTo>
                <a:cubicBezTo>
                  <a:pt x="3151" y="3022"/>
                  <a:pt x="3093" y="2953"/>
                  <a:pt x="3024" y="2896"/>
                </a:cubicBezTo>
                <a:lnTo>
                  <a:pt x="2852" y="2700"/>
                </a:lnTo>
                <a:cubicBezTo>
                  <a:pt x="2725" y="2574"/>
                  <a:pt x="2610" y="2447"/>
                  <a:pt x="2472" y="2332"/>
                </a:cubicBezTo>
                <a:cubicBezTo>
                  <a:pt x="2458" y="2320"/>
                  <a:pt x="2443" y="2315"/>
                  <a:pt x="2428" y="2315"/>
                </a:cubicBezTo>
                <a:close/>
                <a:moveTo>
                  <a:pt x="1345" y="2334"/>
                </a:moveTo>
                <a:cubicBezTo>
                  <a:pt x="1337" y="2334"/>
                  <a:pt x="1329" y="2337"/>
                  <a:pt x="1323" y="2344"/>
                </a:cubicBezTo>
                <a:lnTo>
                  <a:pt x="1311" y="2344"/>
                </a:lnTo>
                <a:cubicBezTo>
                  <a:pt x="1242" y="2390"/>
                  <a:pt x="1173" y="2447"/>
                  <a:pt x="1116" y="2516"/>
                </a:cubicBezTo>
                <a:lnTo>
                  <a:pt x="932" y="2689"/>
                </a:lnTo>
                <a:cubicBezTo>
                  <a:pt x="794" y="2804"/>
                  <a:pt x="679" y="2930"/>
                  <a:pt x="564" y="3057"/>
                </a:cubicBezTo>
                <a:cubicBezTo>
                  <a:pt x="510" y="3119"/>
                  <a:pt x="560" y="3194"/>
                  <a:pt x="622" y="3194"/>
                </a:cubicBezTo>
                <a:cubicBezTo>
                  <a:pt x="640" y="3194"/>
                  <a:pt x="660" y="3187"/>
                  <a:pt x="679" y="3172"/>
                </a:cubicBezTo>
                <a:cubicBezTo>
                  <a:pt x="805" y="3057"/>
                  <a:pt x="932" y="2942"/>
                  <a:pt x="1047" y="2804"/>
                </a:cubicBezTo>
                <a:cubicBezTo>
                  <a:pt x="1173" y="2689"/>
                  <a:pt x="1288" y="2562"/>
                  <a:pt x="1392" y="2424"/>
                </a:cubicBezTo>
                <a:cubicBezTo>
                  <a:pt x="1420" y="2387"/>
                  <a:pt x="1379" y="2334"/>
                  <a:pt x="1345" y="2334"/>
                </a:cubicBezTo>
                <a:close/>
                <a:moveTo>
                  <a:pt x="1880" y="2554"/>
                </a:moveTo>
                <a:cubicBezTo>
                  <a:pt x="1854" y="2554"/>
                  <a:pt x="1828" y="2568"/>
                  <a:pt x="1817" y="2597"/>
                </a:cubicBezTo>
                <a:cubicBezTo>
                  <a:pt x="1805" y="2769"/>
                  <a:pt x="1794" y="2942"/>
                  <a:pt x="1794" y="3114"/>
                </a:cubicBezTo>
                <a:cubicBezTo>
                  <a:pt x="1782" y="3298"/>
                  <a:pt x="1782" y="3471"/>
                  <a:pt x="1794" y="3643"/>
                </a:cubicBezTo>
                <a:cubicBezTo>
                  <a:pt x="1800" y="3689"/>
                  <a:pt x="1837" y="3712"/>
                  <a:pt x="1874" y="3712"/>
                </a:cubicBezTo>
                <a:cubicBezTo>
                  <a:pt x="1912" y="3712"/>
                  <a:pt x="1949" y="3689"/>
                  <a:pt x="1955" y="3643"/>
                </a:cubicBezTo>
                <a:cubicBezTo>
                  <a:pt x="1966" y="3471"/>
                  <a:pt x="1966" y="3298"/>
                  <a:pt x="1955" y="3114"/>
                </a:cubicBezTo>
                <a:cubicBezTo>
                  <a:pt x="1966" y="2942"/>
                  <a:pt x="1955" y="2769"/>
                  <a:pt x="1943" y="2597"/>
                </a:cubicBezTo>
                <a:cubicBezTo>
                  <a:pt x="1932" y="2568"/>
                  <a:pt x="1906" y="2554"/>
                  <a:pt x="1880" y="2554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3" name="Google Shape;503;p19"/>
          <p:cNvSpPr/>
          <p:nvPr/>
        </p:nvSpPr>
        <p:spPr>
          <a:xfrm>
            <a:off x="7325788" y="901325"/>
            <a:ext cx="328847" cy="327700"/>
          </a:xfrm>
          <a:custGeom>
            <a:rect b="b" l="l" r="r" t="t"/>
            <a:pathLst>
              <a:path extrusionOk="0" h="3713" w="3726">
                <a:moveTo>
                  <a:pt x="1880" y="1"/>
                </a:moveTo>
                <a:cubicBezTo>
                  <a:pt x="1854" y="1"/>
                  <a:pt x="1828" y="15"/>
                  <a:pt x="1817" y="44"/>
                </a:cubicBezTo>
                <a:cubicBezTo>
                  <a:pt x="1805" y="216"/>
                  <a:pt x="1794" y="389"/>
                  <a:pt x="1794" y="573"/>
                </a:cubicBezTo>
                <a:cubicBezTo>
                  <a:pt x="1782" y="745"/>
                  <a:pt x="1782" y="918"/>
                  <a:pt x="1794" y="1090"/>
                </a:cubicBezTo>
                <a:cubicBezTo>
                  <a:pt x="1800" y="1136"/>
                  <a:pt x="1837" y="1159"/>
                  <a:pt x="1874" y="1159"/>
                </a:cubicBezTo>
                <a:cubicBezTo>
                  <a:pt x="1912" y="1159"/>
                  <a:pt x="1949" y="1136"/>
                  <a:pt x="1955" y="1090"/>
                </a:cubicBezTo>
                <a:cubicBezTo>
                  <a:pt x="1966" y="918"/>
                  <a:pt x="1966" y="745"/>
                  <a:pt x="1955" y="573"/>
                </a:cubicBezTo>
                <a:cubicBezTo>
                  <a:pt x="1966" y="389"/>
                  <a:pt x="1955" y="216"/>
                  <a:pt x="1943" y="44"/>
                </a:cubicBezTo>
                <a:cubicBezTo>
                  <a:pt x="1932" y="15"/>
                  <a:pt x="1906" y="1"/>
                  <a:pt x="1880" y="1"/>
                </a:cubicBezTo>
                <a:close/>
                <a:moveTo>
                  <a:pt x="634" y="510"/>
                </a:moveTo>
                <a:cubicBezTo>
                  <a:pt x="574" y="510"/>
                  <a:pt x="518" y="587"/>
                  <a:pt x="564" y="642"/>
                </a:cubicBezTo>
                <a:cubicBezTo>
                  <a:pt x="679" y="780"/>
                  <a:pt x="794" y="895"/>
                  <a:pt x="932" y="1021"/>
                </a:cubicBezTo>
                <a:cubicBezTo>
                  <a:pt x="1047" y="1136"/>
                  <a:pt x="1185" y="1263"/>
                  <a:pt x="1323" y="1366"/>
                </a:cubicBezTo>
                <a:cubicBezTo>
                  <a:pt x="1331" y="1373"/>
                  <a:pt x="1341" y="1376"/>
                  <a:pt x="1350" y="1376"/>
                </a:cubicBezTo>
                <a:cubicBezTo>
                  <a:pt x="1391" y="1376"/>
                  <a:pt x="1431" y="1323"/>
                  <a:pt x="1403" y="1286"/>
                </a:cubicBezTo>
                <a:cubicBezTo>
                  <a:pt x="1346" y="1217"/>
                  <a:pt x="1288" y="1148"/>
                  <a:pt x="1231" y="1090"/>
                </a:cubicBezTo>
                <a:cubicBezTo>
                  <a:pt x="1173" y="1021"/>
                  <a:pt x="1116" y="964"/>
                  <a:pt x="1047" y="895"/>
                </a:cubicBezTo>
                <a:cubicBezTo>
                  <a:pt x="932" y="768"/>
                  <a:pt x="805" y="642"/>
                  <a:pt x="679" y="527"/>
                </a:cubicBezTo>
                <a:cubicBezTo>
                  <a:pt x="665" y="515"/>
                  <a:pt x="649" y="510"/>
                  <a:pt x="634" y="510"/>
                </a:cubicBezTo>
                <a:close/>
                <a:moveTo>
                  <a:pt x="3144" y="529"/>
                </a:moveTo>
                <a:cubicBezTo>
                  <a:pt x="3135" y="529"/>
                  <a:pt x="3125" y="532"/>
                  <a:pt x="3116" y="538"/>
                </a:cubicBezTo>
                <a:cubicBezTo>
                  <a:pt x="3047" y="584"/>
                  <a:pt x="2978" y="642"/>
                  <a:pt x="2921" y="711"/>
                </a:cubicBezTo>
                <a:lnTo>
                  <a:pt x="2725" y="883"/>
                </a:lnTo>
                <a:cubicBezTo>
                  <a:pt x="2599" y="998"/>
                  <a:pt x="2472" y="1125"/>
                  <a:pt x="2357" y="1251"/>
                </a:cubicBezTo>
                <a:cubicBezTo>
                  <a:pt x="2330" y="1316"/>
                  <a:pt x="2376" y="1380"/>
                  <a:pt x="2430" y="1380"/>
                </a:cubicBezTo>
                <a:cubicBezTo>
                  <a:pt x="2444" y="1380"/>
                  <a:pt x="2458" y="1376"/>
                  <a:pt x="2472" y="1366"/>
                </a:cubicBezTo>
                <a:lnTo>
                  <a:pt x="2472" y="1378"/>
                </a:lnTo>
                <a:cubicBezTo>
                  <a:pt x="2610" y="1251"/>
                  <a:pt x="2725" y="1136"/>
                  <a:pt x="2852" y="1010"/>
                </a:cubicBezTo>
                <a:cubicBezTo>
                  <a:pt x="2978" y="883"/>
                  <a:pt x="3093" y="757"/>
                  <a:pt x="3197" y="619"/>
                </a:cubicBezTo>
                <a:cubicBezTo>
                  <a:pt x="3225" y="582"/>
                  <a:pt x="3185" y="529"/>
                  <a:pt x="3144" y="529"/>
                </a:cubicBezTo>
                <a:close/>
                <a:moveTo>
                  <a:pt x="352" y="1760"/>
                </a:moveTo>
                <a:cubicBezTo>
                  <a:pt x="265" y="1760"/>
                  <a:pt x="178" y="1763"/>
                  <a:pt x="92" y="1769"/>
                </a:cubicBezTo>
                <a:cubicBezTo>
                  <a:pt x="0" y="1780"/>
                  <a:pt x="0" y="1918"/>
                  <a:pt x="92" y="1930"/>
                </a:cubicBezTo>
                <a:cubicBezTo>
                  <a:pt x="178" y="1935"/>
                  <a:pt x="265" y="1938"/>
                  <a:pt x="352" y="1938"/>
                </a:cubicBezTo>
                <a:cubicBezTo>
                  <a:pt x="440" y="1938"/>
                  <a:pt x="529" y="1935"/>
                  <a:pt x="621" y="1930"/>
                </a:cubicBezTo>
                <a:cubicBezTo>
                  <a:pt x="672" y="1933"/>
                  <a:pt x="722" y="1935"/>
                  <a:pt x="773" y="1935"/>
                </a:cubicBezTo>
                <a:cubicBezTo>
                  <a:pt x="895" y="1935"/>
                  <a:pt x="1017" y="1926"/>
                  <a:pt x="1139" y="1918"/>
                </a:cubicBezTo>
                <a:cubicBezTo>
                  <a:pt x="1196" y="1895"/>
                  <a:pt x="1196" y="1815"/>
                  <a:pt x="1139" y="1792"/>
                </a:cubicBezTo>
                <a:cubicBezTo>
                  <a:pt x="966" y="1769"/>
                  <a:pt x="794" y="1769"/>
                  <a:pt x="621" y="1769"/>
                </a:cubicBezTo>
                <a:cubicBezTo>
                  <a:pt x="529" y="1763"/>
                  <a:pt x="440" y="1760"/>
                  <a:pt x="352" y="1760"/>
                </a:cubicBezTo>
                <a:close/>
                <a:moveTo>
                  <a:pt x="2904" y="1760"/>
                </a:moveTo>
                <a:cubicBezTo>
                  <a:pt x="2817" y="1760"/>
                  <a:pt x="2731" y="1763"/>
                  <a:pt x="2645" y="1769"/>
                </a:cubicBezTo>
                <a:cubicBezTo>
                  <a:pt x="2553" y="1780"/>
                  <a:pt x="2553" y="1918"/>
                  <a:pt x="2645" y="1930"/>
                </a:cubicBezTo>
                <a:cubicBezTo>
                  <a:pt x="2731" y="1935"/>
                  <a:pt x="2817" y="1938"/>
                  <a:pt x="2904" y="1938"/>
                </a:cubicBezTo>
                <a:cubicBezTo>
                  <a:pt x="2990" y="1938"/>
                  <a:pt x="3076" y="1935"/>
                  <a:pt x="3162" y="1930"/>
                </a:cubicBezTo>
                <a:cubicBezTo>
                  <a:pt x="3335" y="1930"/>
                  <a:pt x="3519" y="1930"/>
                  <a:pt x="3691" y="1907"/>
                </a:cubicBezTo>
                <a:cubicBezTo>
                  <a:pt x="3726" y="1884"/>
                  <a:pt x="3726" y="1826"/>
                  <a:pt x="3691" y="1803"/>
                </a:cubicBezTo>
                <a:lnTo>
                  <a:pt x="3691" y="1792"/>
                </a:lnTo>
                <a:cubicBezTo>
                  <a:pt x="3519" y="1769"/>
                  <a:pt x="3335" y="1769"/>
                  <a:pt x="3162" y="1769"/>
                </a:cubicBezTo>
                <a:cubicBezTo>
                  <a:pt x="3076" y="1763"/>
                  <a:pt x="2990" y="1760"/>
                  <a:pt x="2904" y="1760"/>
                </a:cubicBezTo>
                <a:close/>
                <a:moveTo>
                  <a:pt x="2428" y="2315"/>
                </a:moveTo>
                <a:cubicBezTo>
                  <a:pt x="2368" y="2315"/>
                  <a:pt x="2312" y="2392"/>
                  <a:pt x="2357" y="2447"/>
                </a:cubicBezTo>
                <a:cubicBezTo>
                  <a:pt x="2472" y="2574"/>
                  <a:pt x="2599" y="2700"/>
                  <a:pt x="2725" y="2815"/>
                </a:cubicBezTo>
                <a:cubicBezTo>
                  <a:pt x="2852" y="2942"/>
                  <a:pt x="2978" y="3068"/>
                  <a:pt x="3116" y="3172"/>
                </a:cubicBezTo>
                <a:cubicBezTo>
                  <a:pt x="3125" y="3178"/>
                  <a:pt x="3135" y="3181"/>
                  <a:pt x="3144" y="3181"/>
                </a:cubicBezTo>
                <a:cubicBezTo>
                  <a:pt x="3185" y="3181"/>
                  <a:pt x="3225" y="3128"/>
                  <a:pt x="3197" y="3091"/>
                </a:cubicBezTo>
                <a:cubicBezTo>
                  <a:pt x="3151" y="3022"/>
                  <a:pt x="3093" y="2953"/>
                  <a:pt x="3024" y="2896"/>
                </a:cubicBezTo>
                <a:lnTo>
                  <a:pt x="2852" y="2700"/>
                </a:lnTo>
                <a:cubicBezTo>
                  <a:pt x="2725" y="2574"/>
                  <a:pt x="2610" y="2447"/>
                  <a:pt x="2472" y="2332"/>
                </a:cubicBezTo>
                <a:cubicBezTo>
                  <a:pt x="2458" y="2320"/>
                  <a:pt x="2443" y="2315"/>
                  <a:pt x="2428" y="2315"/>
                </a:cubicBezTo>
                <a:close/>
                <a:moveTo>
                  <a:pt x="1345" y="2334"/>
                </a:moveTo>
                <a:cubicBezTo>
                  <a:pt x="1337" y="2334"/>
                  <a:pt x="1329" y="2337"/>
                  <a:pt x="1323" y="2344"/>
                </a:cubicBezTo>
                <a:lnTo>
                  <a:pt x="1311" y="2344"/>
                </a:lnTo>
                <a:cubicBezTo>
                  <a:pt x="1242" y="2390"/>
                  <a:pt x="1173" y="2447"/>
                  <a:pt x="1116" y="2516"/>
                </a:cubicBezTo>
                <a:lnTo>
                  <a:pt x="932" y="2689"/>
                </a:lnTo>
                <a:cubicBezTo>
                  <a:pt x="794" y="2804"/>
                  <a:pt x="679" y="2930"/>
                  <a:pt x="564" y="3057"/>
                </a:cubicBezTo>
                <a:cubicBezTo>
                  <a:pt x="510" y="3119"/>
                  <a:pt x="560" y="3194"/>
                  <a:pt x="622" y="3194"/>
                </a:cubicBezTo>
                <a:cubicBezTo>
                  <a:pt x="640" y="3194"/>
                  <a:pt x="660" y="3187"/>
                  <a:pt x="679" y="3172"/>
                </a:cubicBezTo>
                <a:cubicBezTo>
                  <a:pt x="805" y="3057"/>
                  <a:pt x="932" y="2942"/>
                  <a:pt x="1047" y="2804"/>
                </a:cubicBezTo>
                <a:cubicBezTo>
                  <a:pt x="1173" y="2689"/>
                  <a:pt x="1288" y="2562"/>
                  <a:pt x="1392" y="2424"/>
                </a:cubicBezTo>
                <a:cubicBezTo>
                  <a:pt x="1420" y="2387"/>
                  <a:pt x="1379" y="2334"/>
                  <a:pt x="1345" y="2334"/>
                </a:cubicBezTo>
                <a:close/>
                <a:moveTo>
                  <a:pt x="1880" y="2554"/>
                </a:moveTo>
                <a:cubicBezTo>
                  <a:pt x="1854" y="2554"/>
                  <a:pt x="1828" y="2568"/>
                  <a:pt x="1817" y="2597"/>
                </a:cubicBezTo>
                <a:cubicBezTo>
                  <a:pt x="1805" y="2769"/>
                  <a:pt x="1794" y="2942"/>
                  <a:pt x="1794" y="3114"/>
                </a:cubicBezTo>
                <a:cubicBezTo>
                  <a:pt x="1782" y="3298"/>
                  <a:pt x="1782" y="3471"/>
                  <a:pt x="1794" y="3643"/>
                </a:cubicBezTo>
                <a:cubicBezTo>
                  <a:pt x="1800" y="3689"/>
                  <a:pt x="1837" y="3712"/>
                  <a:pt x="1874" y="3712"/>
                </a:cubicBezTo>
                <a:cubicBezTo>
                  <a:pt x="1912" y="3712"/>
                  <a:pt x="1949" y="3689"/>
                  <a:pt x="1955" y="3643"/>
                </a:cubicBezTo>
                <a:cubicBezTo>
                  <a:pt x="1966" y="3471"/>
                  <a:pt x="1966" y="3298"/>
                  <a:pt x="1955" y="3114"/>
                </a:cubicBezTo>
                <a:cubicBezTo>
                  <a:pt x="1966" y="2942"/>
                  <a:pt x="1955" y="2769"/>
                  <a:pt x="1943" y="2597"/>
                </a:cubicBezTo>
                <a:cubicBezTo>
                  <a:pt x="1932" y="2568"/>
                  <a:pt x="1906" y="2554"/>
                  <a:pt x="1880" y="2554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4" name="Google Shape;504;p19"/>
          <p:cNvSpPr/>
          <p:nvPr/>
        </p:nvSpPr>
        <p:spPr>
          <a:xfrm>
            <a:off x="382888" y="1097425"/>
            <a:ext cx="328847" cy="327700"/>
          </a:xfrm>
          <a:custGeom>
            <a:rect b="b" l="l" r="r" t="t"/>
            <a:pathLst>
              <a:path extrusionOk="0" h="3713" w="3726">
                <a:moveTo>
                  <a:pt x="1880" y="1"/>
                </a:moveTo>
                <a:cubicBezTo>
                  <a:pt x="1854" y="1"/>
                  <a:pt x="1828" y="15"/>
                  <a:pt x="1817" y="44"/>
                </a:cubicBezTo>
                <a:cubicBezTo>
                  <a:pt x="1805" y="216"/>
                  <a:pt x="1794" y="389"/>
                  <a:pt x="1794" y="573"/>
                </a:cubicBezTo>
                <a:cubicBezTo>
                  <a:pt x="1782" y="745"/>
                  <a:pt x="1782" y="918"/>
                  <a:pt x="1794" y="1090"/>
                </a:cubicBezTo>
                <a:cubicBezTo>
                  <a:pt x="1800" y="1136"/>
                  <a:pt x="1837" y="1159"/>
                  <a:pt x="1874" y="1159"/>
                </a:cubicBezTo>
                <a:cubicBezTo>
                  <a:pt x="1912" y="1159"/>
                  <a:pt x="1949" y="1136"/>
                  <a:pt x="1955" y="1090"/>
                </a:cubicBezTo>
                <a:cubicBezTo>
                  <a:pt x="1966" y="918"/>
                  <a:pt x="1966" y="745"/>
                  <a:pt x="1955" y="573"/>
                </a:cubicBezTo>
                <a:cubicBezTo>
                  <a:pt x="1966" y="389"/>
                  <a:pt x="1955" y="216"/>
                  <a:pt x="1943" y="44"/>
                </a:cubicBezTo>
                <a:cubicBezTo>
                  <a:pt x="1932" y="15"/>
                  <a:pt x="1906" y="1"/>
                  <a:pt x="1880" y="1"/>
                </a:cubicBezTo>
                <a:close/>
                <a:moveTo>
                  <a:pt x="634" y="510"/>
                </a:moveTo>
                <a:cubicBezTo>
                  <a:pt x="574" y="510"/>
                  <a:pt x="518" y="587"/>
                  <a:pt x="564" y="642"/>
                </a:cubicBezTo>
                <a:cubicBezTo>
                  <a:pt x="679" y="780"/>
                  <a:pt x="794" y="895"/>
                  <a:pt x="932" y="1021"/>
                </a:cubicBezTo>
                <a:cubicBezTo>
                  <a:pt x="1047" y="1136"/>
                  <a:pt x="1185" y="1263"/>
                  <a:pt x="1323" y="1366"/>
                </a:cubicBezTo>
                <a:cubicBezTo>
                  <a:pt x="1331" y="1373"/>
                  <a:pt x="1341" y="1376"/>
                  <a:pt x="1350" y="1376"/>
                </a:cubicBezTo>
                <a:cubicBezTo>
                  <a:pt x="1391" y="1376"/>
                  <a:pt x="1431" y="1323"/>
                  <a:pt x="1403" y="1286"/>
                </a:cubicBezTo>
                <a:cubicBezTo>
                  <a:pt x="1346" y="1217"/>
                  <a:pt x="1288" y="1148"/>
                  <a:pt x="1231" y="1090"/>
                </a:cubicBezTo>
                <a:cubicBezTo>
                  <a:pt x="1173" y="1021"/>
                  <a:pt x="1116" y="964"/>
                  <a:pt x="1047" y="895"/>
                </a:cubicBezTo>
                <a:cubicBezTo>
                  <a:pt x="932" y="768"/>
                  <a:pt x="805" y="642"/>
                  <a:pt x="679" y="527"/>
                </a:cubicBezTo>
                <a:cubicBezTo>
                  <a:pt x="665" y="515"/>
                  <a:pt x="649" y="510"/>
                  <a:pt x="634" y="510"/>
                </a:cubicBezTo>
                <a:close/>
                <a:moveTo>
                  <a:pt x="3144" y="529"/>
                </a:moveTo>
                <a:cubicBezTo>
                  <a:pt x="3135" y="529"/>
                  <a:pt x="3125" y="532"/>
                  <a:pt x="3116" y="538"/>
                </a:cubicBezTo>
                <a:cubicBezTo>
                  <a:pt x="3047" y="584"/>
                  <a:pt x="2978" y="642"/>
                  <a:pt x="2921" y="711"/>
                </a:cubicBezTo>
                <a:lnTo>
                  <a:pt x="2725" y="883"/>
                </a:lnTo>
                <a:cubicBezTo>
                  <a:pt x="2599" y="998"/>
                  <a:pt x="2472" y="1125"/>
                  <a:pt x="2357" y="1251"/>
                </a:cubicBezTo>
                <a:cubicBezTo>
                  <a:pt x="2330" y="1316"/>
                  <a:pt x="2376" y="1380"/>
                  <a:pt x="2430" y="1380"/>
                </a:cubicBezTo>
                <a:cubicBezTo>
                  <a:pt x="2444" y="1380"/>
                  <a:pt x="2458" y="1376"/>
                  <a:pt x="2472" y="1366"/>
                </a:cubicBezTo>
                <a:lnTo>
                  <a:pt x="2472" y="1378"/>
                </a:lnTo>
                <a:cubicBezTo>
                  <a:pt x="2610" y="1251"/>
                  <a:pt x="2725" y="1136"/>
                  <a:pt x="2852" y="1010"/>
                </a:cubicBezTo>
                <a:cubicBezTo>
                  <a:pt x="2978" y="883"/>
                  <a:pt x="3093" y="757"/>
                  <a:pt x="3197" y="619"/>
                </a:cubicBezTo>
                <a:cubicBezTo>
                  <a:pt x="3225" y="582"/>
                  <a:pt x="3185" y="529"/>
                  <a:pt x="3144" y="529"/>
                </a:cubicBezTo>
                <a:close/>
                <a:moveTo>
                  <a:pt x="352" y="1760"/>
                </a:moveTo>
                <a:cubicBezTo>
                  <a:pt x="265" y="1760"/>
                  <a:pt x="178" y="1763"/>
                  <a:pt x="92" y="1769"/>
                </a:cubicBezTo>
                <a:cubicBezTo>
                  <a:pt x="0" y="1780"/>
                  <a:pt x="0" y="1918"/>
                  <a:pt x="92" y="1930"/>
                </a:cubicBezTo>
                <a:cubicBezTo>
                  <a:pt x="178" y="1935"/>
                  <a:pt x="265" y="1938"/>
                  <a:pt x="352" y="1938"/>
                </a:cubicBezTo>
                <a:cubicBezTo>
                  <a:pt x="440" y="1938"/>
                  <a:pt x="529" y="1935"/>
                  <a:pt x="621" y="1930"/>
                </a:cubicBezTo>
                <a:cubicBezTo>
                  <a:pt x="672" y="1933"/>
                  <a:pt x="722" y="1935"/>
                  <a:pt x="773" y="1935"/>
                </a:cubicBezTo>
                <a:cubicBezTo>
                  <a:pt x="895" y="1935"/>
                  <a:pt x="1017" y="1926"/>
                  <a:pt x="1139" y="1918"/>
                </a:cubicBezTo>
                <a:cubicBezTo>
                  <a:pt x="1196" y="1895"/>
                  <a:pt x="1196" y="1815"/>
                  <a:pt x="1139" y="1792"/>
                </a:cubicBezTo>
                <a:cubicBezTo>
                  <a:pt x="966" y="1769"/>
                  <a:pt x="794" y="1769"/>
                  <a:pt x="621" y="1769"/>
                </a:cubicBezTo>
                <a:cubicBezTo>
                  <a:pt x="529" y="1763"/>
                  <a:pt x="440" y="1760"/>
                  <a:pt x="352" y="1760"/>
                </a:cubicBezTo>
                <a:close/>
                <a:moveTo>
                  <a:pt x="2904" y="1760"/>
                </a:moveTo>
                <a:cubicBezTo>
                  <a:pt x="2817" y="1760"/>
                  <a:pt x="2731" y="1763"/>
                  <a:pt x="2645" y="1769"/>
                </a:cubicBezTo>
                <a:cubicBezTo>
                  <a:pt x="2553" y="1780"/>
                  <a:pt x="2553" y="1918"/>
                  <a:pt x="2645" y="1930"/>
                </a:cubicBezTo>
                <a:cubicBezTo>
                  <a:pt x="2731" y="1935"/>
                  <a:pt x="2817" y="1938"/>
                  <a:pt x="2904" y="1938"/>
                </a:cubicBezTo>
                <a:cubicBezTo>
                  <a:pt x="2990" y="1938"/>
                  <a:pt x="3076" y="1935"/>
                  <a:pt x="3162" y="1930"/>
                </a:cubicBezTo>
                <a:cubicBezTo>
                  <a:pt x="3335" y="1930"/>
                  <a:pt x="3519" y="1930"/>
                  <a:pt x="3691" y="1907"/>
                </a:cubicBezTo>
                <a:cubicBezTo>
                  <a:pt x="3726" y="1884"/>
                  <a:pt x="3726" y="1826"/>
                  <a:pt x="3691" y="1803"/>
                </a:cubicBezTo>
                <a:lnTo>
                  <a:pt x="3691" y="1792"/>
                </a:lnTo>
                <a:cubicBezTo>
                  <a:pt x="3519" y="1769"/>
                  <a:pt x="3335" y="1769"/>
                  <a:pt x="3162" y="1769"/>
                </a:cubicBezTo>
                <a:cubicBezTo>
                  <a:pt x="3076" y="1763"/>
                  <a:pt x="2990" y="1760"/>
                  <a:pt x="2904" y="1760"/>
                </a:cubicBezTo>
                <a:close/>
                <a:moveTo>
                  <a:pt x="2428" y="2315"/>
                </a:moveTo>
                <a:cubicBezTo>
                  <a:pt x="2368" y="2315"/>
                  <a:pt x="2312" y="2392"/>
                  <a:pt x="2357" y="2447"/>
                </a:cubicBezTo>
                <a:cubicBezTo>
                  <a:pt x="2472" y="2574"/>
                  <a:pt x="2599" y="2700"/>
                  <a:pt x="2725" y="2815"/>
                </a:cubicBezTo>
                <a:cubicBezTo>
                  <a:pt x="2852" y="2942"/>
                  <a:pt x="2978" y="3068"/>
                  <a:pt x="3116" y="3172"/>
                </a:cubicBezTo>
                <a:cubicBezTo>
                  <a:pt x="3125" y="3178"/>
                  <a:pt x="3135" y="3181"/>
                  <a:pt x="3144" y="3181"/>
                </a:cubicBezTo>
                <a:cubicBezTo>
                  <a:pt x="3185" y="3181"/>
                  <a:pt x="3225" y="3128"/>
                  <a:pt x="3197" y="3091"/>
                </a:cubicBezTo>
                <a:cubicBezTo>
                  <a:pt x="3151" y="3022"/>
                  <a:pt x="3093" y="2953"/>
                  <a:pt x="3024" y="2896"/>
                </a:cubicBezTo>
                <a:lnTo>
                  <a:pt x="2852" y="2700"/>
                </a:lnTo>
                <a:cubicBezTo>
                  <a:pt x="2725" y="2574"/>
                  <a:pt x="2610" y="2447"/>
                  <a:pt x="2472" y="2332"/>
                </a:cubicBezTo>
                <a:cubicBezTo>
                  <a:pt x="2458" y="2320"/>
                  <a:pt x="2443" y="2315"/>
                  <a:pt x="2428" y="2315"/>
                </a:cubicBezTo>
                <a:close/>
                <a:moveTo>
                  <a:pt x="1345" y="2334"/>
                </a:moveTo>
                <a:cubicBezTo>
                  <a:pt x="1337" y="2334"/>
                  <a:pt x="1329" y="2337"/>
                  <a:pt x="1323" y="2344"/>
                </a:cubicBezTo>
                <a:lnTo>
                  <a:pt x="1311" y="2344"/>
                </a:lnTo>
                <a:cubicBezTo>
                  <a:pt x="1242" y="2390"/>
                  <a:pt x="1173" y="2447"/>
                  <a:pt x="1116" y="2516"/>
                </a:cubicBezTo>
                <a:lnTo>
                  <a:pt x="932" y="2689"/>
                </a:lnTo>
                <a:cubicBezTo>
                  <a:pt x="794" y="2804"/>
                  <a:pt x="679" y="2930"/>
                  <a:pt x="564" y="3057"/>
                </a:cubicBezTo>
                <a:cubicBezTo>
                  <a:pt x="510" y="3119"/>
                  <a:pt x="560" y="3194"/>
                  <a:pt x="622" y="3194"/>
                </a:cubicBezTo>
                <a:cubicBezTo>
                  <a:pt x="640" y="3194"/>
                  <a:pt x="660" y="3187"/>
                  <a:pt x="679" y="3172"/>
                </a:cubicBezTo>
                <a:cubicBezTo>
                  <a:pt x="805" y="3057"/>
                  <a:pt x="932" y="2942"/>
                  <a:pt x="1047" y="2804"/>
                </a:cubicBezTo>
                <a:cubicBezTo>
                  <a:pt x="1173" y="2689"/>
                  <a:pt x="1288" y="2562"/>
                  <a:pt x="1392" y="2424"/>
                </a:cubicBezTo>
                <a:cubicBezTo>
                  <a:pt x="1420" y="2387"/>
                  <a:pt x="1379" y="2334"/>
                  <a:pt x="1345" y="2334"/>
                </a:cubicBezTo>
                <a:close/>
                <a:moveTo>
                  <a:pt x="1880" y="2554"/>
                </a:moveTo>
                <a:cubicBezTo>
                  <a:pt x="1854" y="2554"/>
                  <a:pt x="1828" y="2568"/>
                  <a:pt x="1817" y="2597"/>
                </a:cubicBezTo>
                <a:cubicBezTo>
                  <a:pt x="1805" y="2769"/>
                  <a:pt x="1794" y="2942"/>
                  <a:pt x="1794" y="3114"/>
                </a:cubicBezTo>
                <a:cubicBezTo>
                  <a:pt x="1782" y="3298"/>
                  <a:pt x="1782" y="3471"/>
                  <a:pt x="1794" y="3643"/>
                </a:cubicBezTo>
                <a:cubicBezTo>
                  <a:pt x="1800" y="3689"/>
                  <a:pt x="1837" y="3712"/>
                  <a:pt x="1874" y="3712"/>
                </a:cubicBezTo>
                <a:cubicBezTo>
                  <a:pt x="1912" y="3712"/>
                  <a:pt x="1949" y="3689"/>
                  <a:pt x="1955" y="3643"/>
                </a:cubicBezTo>
                <a:cubicBezTo>
                  <a:pt x="1966" y="3471"/>
                  <a:pt x="1966" y="3298"/>
                  <a:pt x="1955" y="3114"/>
                </a:cubicBezTo>
                <a:cubicBezTo>
                  <a:pt x="1966" y="2942"/>
                  <a:pt x="1955" y="2769"/>
                  <a:pt x="1943" y="2597"/>
                </a:cubicBezTo>
                <a:cubicBezTo>
                  <a:pt x="1932" y="2568"/>
                  <a:pt x="1906" y="2554"/>
                  <a:pt x="1880" y="2554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5" name="Google Shape;505;p19"/>
          <p:cNvSpPr/>
          <p:nvPr/>
        </p:nvSpPr>
        <p:spPr>
          <a:xfrm>
            <a:off x="2298800" y="4541025"/>
            <a:ext cx="328847" cy="327700"/>
          </a:xfrm>
          <a:custGeom>
            <a:rect b="b" l="l" r="r" t="t"/>
            <a:pathLst>
              <a:path extrusionOk="0" h="3713" w="3726">
                <a:moveTo>
                  <a:pt x="1880" y="1"/>
                </a:moveTo>
                <a:cubicBezTo>
                  <a:pt x="1854" y="1"/>
                  <a:pt x="1828" y="15"/>
                  <a:pt x="1817" y="44"/>
                </a:cubicBezTo>
                <a:cubicBezTo>
                  <a:pt x="1805" y="216"/>
                  <a:pt x="1794" y="389"/>
                  <a:pt x="1794" y="573"/>
                </a:cubicBezTo>
                <a:cubicBezTo>
                  <a:pt x="1782" y="745"/>
                  <a:pt x="1782" y="918"/>
                  <a:pt x="1794" y="1090"/>
                </a:cubicBezTo>
                <a:cubicBezTo>
                  <a:pt x="1800" y="1136"/>
                  <a:pt x="1837" y="1159"/>
                  <a:pt x="1874" y="1159"/>
                </a:cubicBezTo>
                <a:cubicBezTo>
                  <a:pt x="1912" y="1159"/>
                  <a:pt x="1949" y="1136"/>
                  <a:pt x="1955" y="1090"/>
                </a:cubicBezTo>
                <a:cubicBezTo>
                  <a:pt x="1966" y="918"/>
                  <a:pt x="1966" y="745"/>
                  <a:pt x="1955" y="573"/>
                </a:cubicBezTo>
                <a:cubicBezTo>
                  <a:pt x="1966" y="389"/>
                  <a:pt x="1955" y="216"/>
                  <a:pt x="1943" y="44"/>
                </a:cubicBezTo>
                <a:cubicBezTo>
                  <a:pt x="1932" y="15"/>
                  <a:pt x="1906" y="1"/>
                  <a:pt x="1880" y="1"/>
                </a:cubicBezTo>
                <a:close/>
                <a:moveTo>
                  <a:pt x="634" y="510"/>
                </a:moveTo>
                <a:cubicBezTo>
                  <a:pt x="574" y="510"/>
                  <a:pt x="518" y="587"/>
                  <a:pt x="564" y="642"/>
                </a:cubicBezTo>
                <a:cubicBezTo>
                  <a:pt x="679" y="780"/>
                  <a:pt x="794" y="895"/>
                  <a:pt x="932" y="1021"/>
                </a:cubicBezTo>
                <a:cubicBezTo>
                  <a:pt x="1047" y="1136"/>
                  <a:pt x="1185" y="1263"/>
                  <a:pt x="1323" y="1366"/>
                </a:cubicBezTo>
                <a:cubicBezTo>
                  <a:pt x="1331" y="1373"/>
                  <a:pt x="1341" y="1376"/>
                  <a:pt x="1350" y="1376"/>
                </a:cubicBezTo>
                <a:cubicBezTo>
                  <a:pt x="1391" y="1376"/>
                  <a:pt x="1431" y="1323"/>
                  <a:pt x="1403" y="1286"/>
                </a:cubicBezTo>
                <a:cubicBezTo>
                  <a:pt x="1346" y="1217"/>
                  <a:pt x="1288" y="1148"/>
                  <a:pt x="1231" y="1090"/>
                </a:cubicBezTo>
                <a:cubicBezTo>
                  <a:pt x="1173" y="1021"/>
                  <a:pt x="1116" y="964"/>
                  <a:pt x="1047" y="895"/>
                </a:cubicBezTo>
                <a:cubicBezTo>
                  <a:pt x="932" y="768"/>
                  <a:pt x="805" y="642"/>
                  <a:pt x="679" y="527"/>
                </a:cubicBezTo>
                <a:cubicBezTo>
                  <a:pt x="665" y="515"/>
                  <a:pt x="649" y="510"/>
                  <a:pt x="634" y="510"/>
                </a:cubicBezTo>
                <a:close/>
                <a:moveTo>
                  <a:pt x="3144" y="529"/>
                </a:moveTo>
                <a:cubicBezTo>
                  <a:pt x="3135" y="529"/>
                  <a:pt x="3125" y="532"/>
                  <a:pt x="3116" y="538"/>
                </a:cubicBezTo>
                <a:cubicBezTo>
                  <a:pt x="3047" y="584"/>
                  <a:pt x="2978" y="642"/>
                  <a:pt x="2921" y="711"/>
                </a:cubicBezTo>
                <a:lnTo>
                  <a:pt x="2725" y="883"/>
                </a:lnTo>
                <a:cubicBezTo>
                  <a:pt x="2599" y="998"/>
                  <a:pt x="2472" y="1125"/>
                  <a:pt x="2357" y="1251"/>
                </a:cubicBezTo>
                <a:cubicBezTo>
                  <a:pt x="2330" y="1316"/>
                  <a:pt x="2376" y="1380"/>
                  <a:pt x="2430" y="1380"/>
                </a:cubicBezTo>
                <a:cubicBezTo>
                  <a:pt x="2444" y="1380"/>
                  <a:pt x="2458" y="1376"/>
                  <a:pt x="2472" y="1366"/>
                </a:cubicBezTo>
                <a:lnTo>
                  <a:pt x="2472" y="1378"/>
                </a:lnTo>
                <a:cubicBezTo>
                  <a:pt x="2610" y="1251"/>
                  <a:pt x="2725" y="1136"/>
                  <a:pt x="2852" y="1010"/>
                </a:cubicBezTo>
                <a:cubicBezTo>
                  <a:pt x="2978" y="883"/>
                  <a:pt x="3093" y="757"/>
                  <a:pt x="3197" y="619"/>
                </a:cubicBezTo>
                <a:cubicBezTo>
                  <a:pt x="3225" y="582"/>
                  <a:pt x="3185" y="529"/>
                  <a:pt x="3144" y="529"/>
                </a:cubicBezTo>
                <a:close/>
                <a:moveTo>
                  <a:pt x="352" y="1760"/>
                </a:moveTo>
                <a:cubicBezTo>
                  <a:pt x="265" y="1760"/>
                  <a:pt x="178" y="1763"/>
                  <a:pt x="92" y="1769"/>
                </a:cubicBezTo>
                <a:cubicBezTo>
                  <a:pt x="0" y="1780"/>
                  <a:pt x="0" y="1918"/>
                  <a:pt x="92" y="1930"/>
                </a:cubicBezTo>
                <a:cubicBezTo>
                  <a:pt x="178" y="1935"/>
                  <a:pt x="265" y="1938"/>
                  <a:pt x="352" y="1938"/>
                </a:cubicBezTo>
                <a:cubicBezTo>
                  <a:pt x="440" y="1938"/>
                  <a:pt x="529" y="1935"/>
                  <a:pt x="621" y="1930"/>
                </a:cubicBezTo>
                <a:cubicBezTo>
                  <a:pt x="672" y="1933"/>
                  <a:pt x="722" y="1935"/>
                  <a:pt x="773" y="1935"/>
                </a:cubicBezTo>
                <a:cubicBezTo>
                  <a:pt x="895" y="1935"/>
                  <a:pt x="1017" y="1926"/>
                  <a:pt x="1139" y="1918"/>
                </a:cubicBezTo>
                <a:cubicBezTo>
                  <a:pt x="1196" y="1895"/>
                  <a:pt x="1196" y="1815"/>
                  <a:pt x="1139" y="1792"/>
                </a:cubicBezTo>
                <a:cubicBezTo>
                  <a:pt x="966" y="1769"/>
                  <a:pt x="794" y="1769"/>
                  <a:pt x="621" y="1769"/>
                </a:cubicBezTo>
                <a:cubicBezTo>
                  <a:pt x="529" y="1763"/>
                  <a:pt x="440" y="1760"/>
                  <a:pt x="352" y="1760"/>
                </a:cubicBezTo>
                <a:close/>
                <a:moveTo>
                  <a:pt x="2904" y="1760"/>
                </a:moveTo>
                <a:cubicBezTo>
                  <a:pt x="2817" y="1760"/>
                  <a:pt x="2731" y="1763"/>
                  <a:pt x="2645" y="1769"/>
                </a:cubicBezTo>
                <a:cubicBezTo>
                  <a:pt x="2553" y="1780"/>
                  <a:pt x="2553" y="1918"/>
                  <a:pt x="2645" y="1930"/>
                </a:cubicBezTo>
                <a:cubicBezTo>
                  <a:pt x="2731" y="1935"/>
                  <a:pt x="2817" y="1938"/>
                  <a:pt x="2904" y="1938"/>
                </a:cubicBezTo>
                <a:cubicBezTo>
                  <a:pt x="2990" y="1938"/>
                  <a:pt x="3076" y="1935"/>
                  <a:pt x="3162" y="1930"/>
                </a:cubicBezTo>
                <a:cubicBezTo>
                  <a:pt x="3335" y="1930"/>
                  <a:pt x="3519" y="1930"/>
                  <a:pt x="3691" y="1907"/>
                </a:cubicBezTo>
                <a:cubicBezTo>
                  <a:pt x="3726" y="1884"/>
                  <a:pt x="3726" y="1826"/>
                  <a:pt x="3691" y="1803"/>
                </a:cubicBezTo>
                <a:lnTo>
                  <a:pt x="3691" y="1792"/>
                </a:lnTo>
                <a:cubicBezTo>
                  <a:pt x="3519" y="1769"/>
                  <a:pt x="3335" y="1769"/>
                  <a:pt x="3162" y="1769"/>
                </a:cubicBezTo>
                <a:cubicBezTo>
                  <a:pt x="3076" y="1763"/>
                  <a:pt x="2990" y="1760"/>
                  <a:pt x="2904" y="1760"/>
                </a:cubicBezTo>
                <a:close/>
                <a:moveTo>
                  <a:pt x="2428" y="2315"/>
                </a:moveTo>
                <a:cubicBezTo>
                  <a:pt x="2368" y="2315"/>
                  <a:pt x="2312" y="2392"/>
                  <a:pt x="2357" y="2447"/>
                </a:cubicBezTo>
                <a:cubicBezTo>
                  <a:pt x="2472" y="2574"/>
                  <a:pt x="2599" y="2700"/>
                  <a:pt x="2725" y="2815"/>
                </a:cubicBezTo>
                <a:cubicBezTo>
                  <a:pt x="2852" y="2942"/>
                  <a:pt x="2978" y="3068"/>
                  <a:pt x="3116" y="3172"/>
                </a:cubicBezTo>
                <a:cubicBezTo>
                  <a:pt x="3125" y="3178"/>
                  <a:pt x="3135" y="3181"/>
                  <a:pt x="3144" y="3181"/>
                </a:cubicBezTo>
                <a:cubicBezTo>
                  <a:pt x="3185" y="3181"/>
                  <a:pt x="3225" y="3128"/>
                  <a:pt x="3197" y="3091"/>
                </a:cubicBezTo>
                <a:cubicBezTo>
                  <a:pt x="3151" y="3022"/>
                  <a:pt x="3093" y="2953"/>
                  <a:pt x="3024" y="2896"/>
                </a:cubicBezTo>
                <a:lnTo>
                  <a:pt x="2852" y="2700"/>
                </a:lnTo>
                <a:cubicBezTo>
                  <a:pt x="2725" y="2574"/>
                  <a:pt x="2610" y="2447"/>
                  <a:pt x="2472" y="2332"/>
                </a:cubicBezTo>
                <a:cubicBezTo>
                  <a:pt x="2458" y="2320"/>
                  <a:pt x="2443" y="2315"/>
                  <a:pt x="2428" y="2315"/>
                </a:cubicBezTo>
                <a:close/>
                <a:moveTo>
                  <a:pt x="1345" y="2334"/>
                </a:moveTo>
                <a:cubicBezTo>
                  <a:pt x="1337" y="2334"/>
                  <a:pt x="1329" y="2337"/>
                  <a:pt x="1323" y="2344"/>
                </a:cubicBezTo>
                <a:lnTo>
                  <a:pt x="1311" y="2344"/>
                </a:lnTo>
                <a:cubicBezTo>
                  <a:pt x="1242" y="2390"/>
                  <a:pt x="1173" y="2447"/>
                  <a:pt x="1116" y="2516"/>
                </a:cubicBezTo>
                <a:lnTo>
                  <a:pt x="932" y="2689"/>
                </a:lnTo>
                <a:cubicBezTo>
                  <a:pt x="794" y="2804"/>
                  <a:pt x="679" y="2930"/>
                  <a:pt x="564" y="3057"/>
                </a:cubicBezTo>
                <a:cubicBezTo>
                  <a:pt x="510" y="3119"/>
                  <a:pt x="560" y="3194"/>
                  <a:pt x="622" y="3194"/>
                </a:cubicBezTo>
                <a:cubicBezTo>
                  <a:pt x="640" y="3194"/>
                  <a:pt x="660" y="3187"/>
                  <a:pt x="679" y="3172"/>
                </a:cubicBezTo>
                <a:cubicBezTo>
                  <a:pt x="805" y="3057"/>
                  <a:pt x="932" y="2942"/>
                  <a:pt x="1047" y="2804"/>
                </a:cubicBezTo>
                <a:cubicBezTo>
                  <a:pt x="1173" y="2689"/>
                  <a:pt x="1288" y="2562"/>
                  <a:pt x="1392" y="2424"/>
                </a:cubicBezTo>
                <a:cubicBezTo>
                  <a:pt x="1420" y="2387"/>
                  <a:pt x="1379" y="2334"/>
                  <a:pt x="1345" y="2334"/>
                </a:cubicBezTo>
                <a:close/>
                <a:moveTo>
                  <a:pt x="1880" y="2554"/>
                </a:moveTo>
                <a:cubicBezTo>
                  <a:pt x="1854" y="2554"/>
                  <a:pt x="1828" y="2568"/>
                  <a:pt x="1817" y="2597"/>
                </a:cubicBezTo>
                <a:cubicBezTo>
                  <a:pt x="1805" y="2769"/>
                  <a:pt x="1794" y="2942"/>
                  <a:pt x="1794" y="3114"/>
                </a:cubicBezTo>
                <a:cubicBezTo>
                  <a:pt x="1782" y="3298"/>
                  <a:pt x="1782" y="3471"/>
                  <a:pt x="1794" y="3643"/>
                </a:cubicBezTo>
                <a:cubicBezTo>
                  <a:pt x="1800" y="3689"/>
                  <a:pt x="1837" y="3712"/>
                  <a:pt x="1874" y="3712"/>
                </a:cubicBezTo>
                <a:cubicBezTo>
                  <a:pt x="1912" y="3712"/>
                  <a:pt x="1949" y="3689"/>
                  <a:pt x="1955" y="3643"/>
                </a:cubicBezTo>
                <a:cubicBezTo>
                  <a:pt x="1966" y="3471"/>
                  <a:pt x="1966" y="3298"/>
                  <a:pt x="1955" y="3114"/>
                </a:cubicBezTo>
                <a:cubicBezTo>
                  <a:pt x="1966" y="2942"/>
                  <a:pt x="1955" y="2769"/>
                  <a:pt x="1943" y="2597"/>
                </a:cubicBezTo>
                <a:cubicBezTo>
                  <a:pt x="1932" y="2568"/>
                  <a:pt x="1906" y="2554"/>
                  <a:pt x="1880" y="2554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06" name="Google Shape;506;p19"/>
          <p:cNvGrpSpPr/>
          <p:nvPr/>
        </p:nvGrpSpPr>
        <p:grpSpPr>
          <a:xfrm>
            <a:off x="151200" y="2209932"/>
            <a:ext cx="1382100" cy="789295"/>
            <a:chOff x="275025" y="537489"/>
            <a:chExt cx="1626574" cy="928910"/>
          </a:xfrm>
        </p:grpSpPr>
        <p:sp>
          <p:nvSpPr>
            <p:cNvPr id="507" name="Google Shape;507;p19"/>
            <p:cNvSpPr/>
            <p:nvPr/>
          </p:nvSpPr>
          <p:spPr>
            <a:xfrm>
              <a:off x="319102" y="557201"/>
              <a:ext cx="1539514" cy="885928"/>
            </a:xfrm>
            <a:custGeom>
              <a:rect b="b" l="l" r="r" t="t"/>
              <a:pathLst>
                <a:path extrusionOk="0" h="9708" w="16870">
                  <a:moveTo>
                    <a:pt x="8563" y="0"/>
                  </a:moveTo>
                  <a:cubicBezTo>
                    <a:pt x="7949" y="0"/>
                    <a:pt x="7376" y="325"/>
                    <a:pt x="7061" y="860"/>
                  </a:cubicBezTo>
                  <a:cubicBezTo>
                    <a:pt x="6888" y="1170"/>
                    <a:pt x="6923" y="1538"/>
                    <a:pt x="7026" y="1860"/>
                  </a:cubicBezTo>
                  <a:cubicBezTo>
                    <a:pt x="7107" y="2148"/>
                    <a:pt x="7268" y="2412"/>
                    <a:pt x="7498" y="2608"/>
                  </a:cubicBezTo>
                  <a:cubicBezTo>
                    <a:pt x="7681" y="2747"/>
                    <a:pt x="7910" y="2817"/>
                    <a:pt x="8137" y="2817"/>
                  </a:cubicBezTo>
                  <a:cubicBezTo>
                    <a:pt x="8507" y="2817"/>
                    <a:pt x="8869" y="2630"/>
                    <a:pt x="9004" y="2251"/>
                  </a:cubicBezTo>
                  <a:cubicBezTo>
                    <a:pt x="9108" y="1998"/>
                    <a:pt x="9027" y="1699"/>
                    <a:pt x="8809" y="1538"/>
                  </a:cubicBezTo>
                  <a:cubicBezTo>
                    <a:pt x="8626" y="1394"/>
                    <a:pt x="8399" y="1350"/>
                    <a:pt x="8173" y="1350"/>
                  </a:cubicBezTo>
                  <a:cubicBezTo>
                    <a:pt x="8057" y="1350"/>
                    <a:pt x="7941" y="1362"/>
                    <a:pt x="7831" y="1377"/>
                  </a:cubicBezTo>
                  <a:cubicBezTo>
                    <a:pt x="7823" y="1379"/>
                    <a:pt x="7815" y="1379"/>
                    <a:pt x="7807" y="1379"/>
                  </a:cubicBezTo>
                  <a:cubicBezTo>
                    <a:pt x="7676" y="1379"/>
                    <a:pt x="7632" y="1202"/>
                    <a:pt x="7762" y="1159"/>
                  </a:cubicBezTo>
                  <a:cubicBezTo>
                    <a:pt x="7901" y="1122"/>
                    <a:pt x="8049" y="1102"/>
                    <a:pt x="8197" y="1102"/>
                  </a:cubicBezTo>
                  <a:cubicBezTo>
                    <a:pt x="8515" y="1102"/>
                    <a:pt x="8834" y="1196"/>
                    <a:pt x="9062" y="1423"/>
                  </a:cubicBezTo>
                  <a:cubicBezTo>
                    <a:pt x="9326" y="1711"/>
                    <a:pt x="9372" y="2136"/>
                    <a:pt x="9165" y="2470"/>
                  </a:cubicBezTo>
                  <a:cubicBezTo>
                    <a:pt x="8946" y="2856"/>
                    <a:pt x="8551" y="3044"/>
                    <a:pt x="8149" y="3044"/>
                  </a:cubicBezTo>
                  <a:cubicBezTo>
                    <a:pt x="7832" y="3044"/>
                    <a:pt x="7511" y="2928"/>
                    <a:pt x="7268" y="2700"/>
                  </a:cubicBezTo>
                  <a:cubicBezTo>
                    <a:pt x="7003" y="2447"/>
                    <a:pt x="6831" y="2125"/>
                    <a:pt x="6762" y="1768"/>
                  </a:cubicBezTo>
                  <a:cubicBezTo>
                    <a:pt x="6716" y="1561"/>
                    <a:pt x="6704" y="1354"/>
                    <a:pt x="6727" y="1159"/>
                  </a:cubicBezTo>
                  <a:cubicBezTo>
                    <a:pt x="6578" y="1136"/>
                    <a:pt x="6428" y="1136"/>
                    <a:pt x="6267" y="1136"/>
                  </a:cubicBezTo>
                  <a:cubicBezTo>
                    <a:pt x="6095" y="1147"/>
                    <a:pt x="5922" y="1182"/>
                    <a:pt x="5761" y="1228"/>
                  </a:cubicBezTo>
                  <a:cubicBezTo>
                    <a:pt x="5175" y="1377"/>
                    <a:pt x="4692" y="1814"/>
                    <a:pt x="4508" y="2389"/>
                  </a:cubicBezTo>
                  <a:cubicBezTo>
                    <a:pt x="4336" y="2953"/>
                    <a:pt x="4462" y="3562"/>
                    <a:pt x="4853" y="4011"/>
                  </a:cubicBezTo>
                  <a:cubicBezTo>
                    <a:pt x="4934" y="4092"/>
                    <a:pt x="4860" y="4215"/>
                    <a:pt x="4769" y="4215"/>
                  </a:cubicBezTo>
                  <a:cubicBezTo>
                    <a:pt x="4744" y="4215"/>
                    <a:pt x="4717" y="4206"/>
                    <a:pt x="4692" y="4183"/>
                  </a:cubicBezTo>
                  <a:cubicBezTo>
                    <a:pt x="4474" y="3976"/>
                    <a:pt x="4313" y="3723"/>
                    <a:pt x="4232" y="3436"/>
                  </a:cubicBezTo>
                  <a:cubicBezTo>
                    <a:pt x="4041" y="3370"/>
                    <a:pt x="3842" y="3338"/>
                    <a:pt x="3642" y="3338"/>
                  </a:cubicBezTo>
                  <a:cubicBezTo>
                    <a:pt x="3493" y="3338"/>
                    <a:pt x="3344" y="3355"/>
                    <a:pt x="3197" y="3390"/>
                  </a:cubicBezTo>
                  <a:cubicBezTo>
                    <a:pt x="1967" y="3666"/>
                    <a:pt x="1150" y="4770"/>
                    <a:pt x="0" y="5207"/>
                  </a:cubicBezTo>
                  <a:cubicBezTo>
                    <a:pt x="587" y="5563"/>
                    <a:pt x="886" y="6242"/>
                    <a:pt x="1277" y="6793"/>
                  </a:cubicBezTo>
                  <a:cubicBezTo>
                    <a:pt x="1702" y="7414"/>
                    <a:pt x="2381" y="7943"/>
                    <a:pt x="3151" y="8035"/>
                  </a:cubicBezTo>
                  <a:cubicBezTo>
                    <a:pt x="3228" y="8045"/>
                    <a:pt x="3305" y="8050"/>
                    <a:pt x="3381" y="8050"/>
                  </a:cubicBezTo>
                  <a:cubicBezTo>
                    <a:pt x="4032" y="8050"/>
                    <a:pt x="4636" y="7704"/>
                    <a:pt x="4945" y="7127"/>
                  </a:cubicBezTo>
                  <a:cubicBezTo>
                    <a:pt x="5129" y="6805"/>
                    <a:pt x="5140" y="6414"/>
                    <a:pt x="5002" y="6081"/>
                  </a:cubicBezTo>
                  <a:cubicBezTo>
                    <a:pt x="4869" y="5791"/>
                    <a:pt x="4573" y="5620"/>
                    <a:pt x="4262" y="5620"/>
                  </a:cubicBezTo>
                  <a:cubicBezTo>
                    <a:pt x="4252" y="5620"/>
                    <a:pt x="4242" y="5620"/>
                    <a:pt x="4232" y="5621"/>
                  </a:cubicBezTo>
                  <a:cubicBezTo>
                    <a:pt x="3910" y="5632"/>
                    <a:pt x="3634" y="5839"/>
                    <a:pt x="3542" y="6138"/>
                  </a:cubicBezTo>
                  <a:cubicBezTo>
                    <a:pt x="3439" y="6437"/>
                    <a:pt x="3508" y="6782"/>
                    <a:pt x="3726" y="7012"/>
                  </a:cubicBezTo>
                  <a:cubicBezTo>
                    <a:pt x="3807" y="7093"/>
                    <a:pt x="3733" y="7202"/>
                    <a:pt x="3643" y="7202"/>
                  </a:cubicBezTo>
                  <a:cubicBezTo>
                    <a:pt x="3617" y="7202"/>
                    <a:pt x="3590" y="7193"/>
                    <a:pt x="3565" y="7173"/>
                  </a:cubicBezTo>
                  <a:cubicBezTo>
                    <a:pt x="3243" y="6874"/>
                    <a:pt x="3140" y="6414"/>
                    <a:pt x="3301" y="6012"/>
                  </a:cubicBezTo>
                  <a:cubicBezTo>
                    <a:pt x="3447" y="5618"/>
                    <a:pt x="3824" y="5367"/>
                    <a:pt x="4249" y="5367"/>
                  </a:cubicBezTo>
                  <a:cubicBezTo>
                    <a:pt x="4259" y="5367"/>
                    <a:pt x="4269" y="5367"/>
                    <a:pt x="4278" y="5368"/>
                  </a:cubicBezTo>
                  <a:cubicBezTo>
                    <a:pt x="4658" y="5368"/>
                    <a:pt x="5002" y="5563"/>
                    <a:pt x="5198" y="5897"/>
                  </a:cubicBezTo>
                  <a:cubicBezTo>
                    <a:pt x="5405" y="6288"/>
                    <a:pt x="5416" y="6747"/>
                    <a:pt x="5232" y="7150"/>
                  </a:cubicBezTo>
                  <a:cubicBezTo>
                    <a:pt x="5106" y="7437"/>
                    <a:pt x="4911" y="7679"/>
                    <a:pt x="4658" y="7874"/>
                  </a:cubicBezTo>
                  <a:cubicBezTo>
                    <a:pt x="5014" y="7966"/>
                    <a:pt x="5336" y="8139"/>
                    <a:pt x="5612" y="8392"/>
                  </a:cubicBezTo>
                  <a:cubicBezTo>
                    <a:pt x="6014" y="8725"/>
                    <a:pt x="6348" y="9139"/>
                    <a:pt x="6819" y="9392"/>
                  </a:cubicBezTo>
                  <a:cubicBezTo>
                    <a:pt x="7195" y="9595"/>
                    <a:pt x="7624" y="9707"/>
                    <a:pt x="8048" y="9707"/>
                  </a:cubicBezTo>
                  <a:cubicBezTo>
                    <a:pt x="8466" y="9707"/>
                    <a:pt x="8880" y="9598"/>
                    <a:pt x="9234" y="9358"/>
                  </a:cubicBezTo>
                  <a:cubicBezTo>
                    <a:pt x="9867" y="8909"/>
                    <a:pt x="10246" y="8070"/>
                    <a:pt x="10016" y="7322"/>
                  </a:cubicBezTo>
                  <a:cubicBezTo>
                    <a:pt x="9867" y="6885"/>
                    <a:pt x="9487" y="6575"/>
                    <a:pt x="9039" y="6517"/>
                  </a:cubicBezTo>
                  <a:cubicBezTo>
                    <a:pt x="8979" y="6508"/>
                    <a:pt x="8920" y="6503"/>
                    <a:pt x="8862" y="6503"/>
                  </a:cubicBezTo>
                  <a:cubicBezTo>
                    <a:pt x="8501" y="6503"/>
                    <a:pt x="8166" y="6682"/>
                    <a:pt x="7958" y="6989"/>
                  </a:cubicBezTo>
                  <a:cubicBezTo>
                    <a:pt x="7739" y="7311"/>
                    <a:pt x="7751" y="7736"/>
                    <a:pt x="7992" y="8047"/>
                  </a:cubicBezTo>
                  <a:cubicBezTo>
                    <a:pt x="8234" y="8334"/>
                    <a:pt x="8590" y="8507"/>
                    <a:pt x="8958" y="8530"/>
                  </a:cubicBezTo>
                  <a:cubicBezTo>
                    <a:pt x="9131" y="8530"/>
                    <a:pt x="9131" y="8771"/>
                    <a:pt x="8958" y="8771"/>
                  </a:cubicBezTo>
                  <a:cubicBezTo>
                    <a:pt x="8930" y="8774"/>
                    <a:pt x="8903" y="8776"/>
                    <a:pt x="8875" y="8776"/>
                  </a:cubicBezTo>
                  <a:cubicBezTo>
                    <a:pt x="8798" y="8776"/>
                    <a:pt x="8720" y="8765"/>
                    <a:pt x="8636" y="8748"/>
                  </a:cubicBezTo>
                  <a:cubicBezTo>
                    <a:pt x="8211" y="8656"/>
                    <a:pt x="7843" y="8380"/>
                    <a:pt x="7647" y="7989"/>
                  </a:cubicBezTo>
                  <a:cubicBezTo>
                    <a:pt x="7463" y="7575"/>
                    <a:pt x="7532" y="7081"/>
                    <a:pt x="7831" y="6736"/>
                  </a:cubicBezTo>
                  <a:cubicBezTo>
                    <a:pt x="8090" y="6412"/>
                    <a:pt x="8469" y="6265"/>
                    <a:pt x="8853" y="6265"/>
                  </a:cubicBezTo>
                  <a:cubicBezTo>
                    <a:pt x="9424" y="6265"/>
                    <a:pt x="10008" y="6589"/>
                    <a:pt x="10235" y="7138"/>
                  </a:cubicBezTo>
                  <a:cubicBezTo>
                    <a:pt x="10373" y="7483"/>
                    <a:pt x="10396" y="7851"/>
                    <a:pt x="10315" y="8208"/>
                  </a:cubicBezTo>
                  <a:cubicBezTo>
                    <a:pt x="10580" y="8369"/>
                    <a:pt x="10878" y="8484"/>
                    <a:pt x="11189" y="8541"/>
                  </a:cubicBezTo>
                  <a:cubicBezTo>
                    <a:pt x="11325" y="8567"/>
                    <a:pt x="11462" y="8579"/>
                    <a:pt x="11600" y="8579"/>
                  </a:cubicBezTo>
                  <a:cubicBezTo>
                    <a:pt x="12078" y="8579"/>
                    <a:pt x="12555" y="8427"/>
                    <a:pt x="12948" y="8150"/>
                  </a:cubicBezTo>
                  <a:cubicBezTo>
                    <a:pt x="13431" y="7794"/>
                    <a:pt x="13776" y="7288"/>
                    <a:pt x="13926" y="6713"/>
                  </a:cubicBezTo>
                  <a:cubicBezTo>
                    <a:pt x="13939" y="6668"/>
                    <a:pt x="13970" y="6650"/>
                    <a:pt x="14002" y="6650"/>
                  </a:cubicBezTo>
                  <a:cubicBezTo>
                    <a:pt x="14052" y="6650"/>
                    <a:pt x="14105" y="6696"/>
                    <a:pt x="14098" y="6759"/>
                  </a:cubicBezTo>
                  <a:cubicBezTo>
                    <a:pt x="14041" y="7127"/>
                    <a:pt x="13903" y="7472"/>
                    <a:pt x="13684" y="7771"/>
                  </a:cubicBezTo>
                  <a:cubicBezTo>
                    <a:pt x="13772" y="7785"/>
                    <a:pt x="13860" y="7793"/>
                    <a:pt x="13949" y="7793"/>
                  </a:cubicBezTo>
                  <a:cubicBezTo>
                    <a:pt x="14140" y="7793"/>
                    <a:pt x="14331" y="7757"/>
                    <a:pt x="14512" y="7679"/>
                  </a:cubicBezTo>
                  <a:cubicBezTo>
                    <a:pt x="15064" y="7460"/>
                    <a:pt x="15467" y="7012"/>
                    <a:pt x="15835" y="6563"/>
                  </a:cubicBezTo>
                  <a:cubicBezTo>
                    <a:pt x="16019" y="6345"/>
                    <a:pt x="16214" y="6138"/>
                    <a:pt x="16409" y="5943"/>
                  </a:cubicBezTo>
                  <a:cubicBezTo>
                    <a:pt x="16559" y="5816"/>
                    <a:pt x="16708" y="5701"/>
                    <a:pt x="16869" y="5609"/>
                  </a:cubicBezTo>
                  <a:cubicBezTo>
                    <a:pt x="16318" y="5368"/>
                    <a:pt x="15950" y="4804"/>
                    <a:pt x="15524" y="4390"/>
                  </a:cubicBezTo>
                  <a:cubicBezTo>
                    <a:pt x="15260" y="4137"/>
                    <a:pt x="14984" y="3907"/>
                    <a:pt x="14685" y="3712"/>
                  </a:cubicBezTo>
                  <a:cubicBezTo>
                    <a:pt x="14386" y="3505"/>
                    <a:pt x="14064" y="3344"/>
                    <a:pt x="13730" y="3240"/>
                  </a:cubicBezTo>
                  <a:cubicBezTo>
                    <a:pt x="13583" y="3198"/>
                    <a:pt x="13434" y="3178"/>
                    <a:pt x="13286" y="3178"/>
                  </a:cubicBezTo>
                  <a:cubicBezTo>
                    <a:pt x="13109" y="3178"/>
                    <a:pt x="12933" y="3207"/>
                    <a:pt x="12764" y="3263"/>
                  </a:cubicBezTo>
                  <a:cubicBezTo>
                    <a:pt x="12477" y="3367"/>
                    <a:pt x="12235" y="3585"/>
                    <a:pt x="12109" y="3861"/>
                  </a:cubicBezTo>
                  <a:cubicBezTo>
                    <a:pt x="11982" y="4137"/>
                    <a:pt x="11994" y="4459"/>
                    <a:pt x="12132" y="4724"/>
                  </a:cubicBezTo>
                  <a:cubicBezTo>
                    <a:pt x="12270" y="4965"/>
                    <a:pt x="12523" y="5115"/>
                    <a:pt x="12787" y="5126"/>
                  </a:cubicBezTo>
                  <a:cubicBezTo>
                    <a:pt x="12797" y="5127"/>
                    <a:pt x="12807" y="5127"/>
                    <a:pt x="12817" y="5127"/>
                  </a:cubicBezTo>
                  <a:cubicBezTo>
                    <a:pt x="13059" y="5127"/>
                    <a:pt x="13286" y="4991"/>
                    <a:pt x="13397" y="4781"/>
                  </a:cubicBezTo>
                  <a:cubicBezTo>
                    <a:pt x="13512" y="4563"/>
                    <a:pt x="13500" y="4310"/>
                    <a:pt x="13362" y="4114"/>
                  </a:cubicBezTo>
                  <a:cubicBezTo>
                    <a:pt x="13292" y="4018"/>
                    <a:pt x="13395" y="3902"/>
                    <a:pt x="13494" y="3902"/>
                  </a:cubicBezTo>
                  <a:cubicBezTo>
                    <a:pt x="13525" y="3902"/>
                    <a:pt x="13556" y="3914"/>
                    <a:pt x="13581" y="3942"/>
                  </a:cubicBezTo>
                  <a:cubicBezTo>
                    <a:pt x="13788" y="4229"/>
                    <a:pt x="13811" y="4609"/>
                    <a:pt x="13638" y="4919"/>
                  </a:cubicBezTo>
                  <a:cubicBezTo>
                    <a:pt x="13480" y="5205"/>
                    <a:pt x="13175" y="5383"/>
                    <a:pt x="12850" y="5383"/>
                  </a:cubicBezTo>
                  <a:cubicBezTo>
                    <a:pt x="12821" y="5383"/>
                    <a:pt x="12793" y="5382"/>
                    <a:pt x="12764" y="5379"/>
                  </a:cubicBezTo>
                  <a:cubicBezTo>
                    <a:pt x="12442" y="5356"/>
                    <a:pt x="12143" y="5184"/>
                    <a:pt x="11948" y="4931"/>
                  </a:cubicBezTo>
                  <a:cubicBezTo>
                    <a:pt x="11752" y="4632"/>
                    <a:pt x="11706" y="4264"/>
                    <a:pt x="11810" y="3919"/>
                  </a:cubicBezTo>
                  <a:cubicBezTo>
                    <a:pt x="11959" y="3447"/>
                    <a:pt x="12350" y="3091"/>
                    <a:pt x="12822" y="2976"/>
                  </a:cubicBezTo>
                  <a:cubicBezTo>
                    <a:pt x="12799" y="2872"/>
                    <a:pt x="12776" y="2780"/>
                    <a:pt x="12753" y="2688"/>
                  </a:cubicBezTo>
                  <a:cubicBezTo>
                    <a:pt x="12707" y="2562"/>
                    <a:pt x="12649" y="2435"/>
                    <a:pt x="12580" y="2309"/>
                  </a:cubicBezTo>
                  <a:cubicBezTo>
                    <a:pt x="12339" y="1883"/>
                    <a:pt x="11959" y="1538"/>
                    <a:pt x="11499" y="1354"/>
                  </a:cubicBezTo>
                  <a:cubicBezTo>
                    <a:pt x="11213" y="1236"/>
                    <a:pt x="10910" y="1176"/>
                    <a:pt x="10603" y="1176"/>
                  </a:cubicBezTo>
                  <a:cubicBezTo>
                    <a:pt x="10404" y="1176"/>
                    <a:pt x="10203" y="1201"/>
                    <a:pt x="10005" y="1251"/>
                  </a:cubicBezTo>
                  <a:cubicBezTo>
                    <a:pt x="9993" y="1366"/>
                    <a:pt x="9970" y="1469"/>
                    <a:pt x="9924" y="1584"/>
                  </a:cubicBezTo>
                  <a:cubicBezTo>
                    <a:pt x="9913" y="1603"/>
                    <a:pt x="9895" y="1610"/>
                    <a:pt x="9877" y="1610"/>
                  </a:cubicBezTo>
                  <a:cubicBezTo>
                    <a:pt x="9837" y="1610"/>
                    <a:pt x="9793" y="1574"/>
                    <a:pt x="9809" y="1527"/>
                  </a:cubicBezTo>
                  <a:cubicBezTo>
                    <a:pt x="9913" y="1193"/>
                    <a:pt x="9855" y="814"/>
                    <a:pt x="9648" y="527"/>
                  </a:cubicBezTo>
                  <a:cubicBezTo>
                    <a:pt x="9430" y="228"/>
                    <a:pt x="9096" y="44"/>
                    <a:pt x="8740" y="9"/>
                  </a:cubicBezTo>
                  <a:cubicBezTo>
                    <a:pt x="8681" y="3"/>
                    <a:pt x="8622" y="0"/>
                    <a:pt x="85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19"/>
            <p:cNvSpPr/>
            <p:nvPr/>
          </p:nvSpPr>
          <p:spPr>
            <a:xfrm>
              <a:off x="887820" y="646086"/>
              <a:ext cx="228874" cy="194652"/>
            </a:xfrm>
            <a:custGeom>
              <a:rect b="b" l="l" r="r" t="t"/>
              <a:pathLst>
                <a:path extrusionOk="0" h="2133" w="2508">
                  <a:moveTo>
                    <a:pt x="265" y="1"/>
                  </a:moveTo>
                  <a:cubicBezTo>
                    <a:pt x="171" y="1"/>
                    <a:pt x="115" y="49"/>
                    <a:pt x="28" y="49"/>
                  </a:cubicBezTo>
                  <a:cubicBezTo>
                    <a:pt x="19" y="49"/>
                    <a:pt x="10" y="48"/>
                    <a:pt x="1" y="47"/>
                  </a:cubicBezTo>
                  <a:lnTo>
                    <a:pt x="1" y="47"/>
                  </a:lnTo>
                  <a:cubicBezTo>
                    <a:pt x="24" y="484"/>
                    <a:pt x="139" y="898"/>
                    <a:pt x="346" y="1289"/>
                  </a:cubicBezTo>
                  <a:cubicBezTo>
                    <a:pt x="553" y="1668"/>
                    <a:pt x="898" y="1956"/>
                    <a:pt x="1312" y="2082"/>
                  </a:cubicBezTo>
                  <a:cubicBezTo>
                    <a:pt x="1426" y="2116"/>
                    <a:pt x="1543" y="2133"/>
                    <a:pt x="1659" y="2133"/>
                  </a:cubicBezTo>
                  <a:cubicBezTo>
                    <a:pt x="1974" y="2133"/>
                    <a:pt x="2281" y="2010"/>
                    <a:pt x="2508" y="1783"/>
                  </a:cubicBezTo>
                  <a:lnTo>
                    <a:pt x="2508" y="1783"/>
                  </a:lnTo>
                  <a:cubicBezTo>
                    <a:pt x="2337" y="1834"/>
                    <a:pt x="2159" y="1860"/>
                    <a:pt x="1980" y="1860"/>
                  </a:cubicBezTo>
                  <a:cubicBezTo>
                    <a:pt x="1834" y="1860"/>
                    <a:pt x="1687" y="1843"/>
                    <a:pt x="1542" y="1806"/>
                  </a:cubicBezTo>
                  <a:cubicBezTo>
                    <a:pt x="1427" y="1783"/>
                    <a:pt x="1312" y="1737"/>
                    <a:pt x="1208" y="1680"/>
                  </a:cubicBezTo>
                  <a:cubicBezTo>
                    <a:pt x="978" y="1507"/>
                    <a:pt x="794" y="1277"/>
                    <a:pt x="702" y="1013"/>
                  </a:cubicBezTo>
                  <a:cubicBezTo>
                    <a:pt x="576" y="725"/>
                    <a:pt x="495" y="392"/>
                    <a:pt x="622" y="104"/>
                  </a:cubicBezTo>
                  <a:cubicBezTo>
                    <a:pt x="507" y="47"/>
                    <a:pt x="392" y="12"/>
                    <a:pt x="2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19"/>
            <p:cNvSpPr/>
            <p:nvPr/>
          </p:nvSpPr>
          <p:spPr>
            <a:xfrm>
              <a:off x="1398862" y="893759"/>
              <a:ext cx="158606" cy="139533"/>
            </a:xfrm>
            <a:custGeom>
              <a:rect b="b" l="l" r="r" t="t"/>
              <a:pathLst>
                <a:path extrusionOk="0" h="1529" w="1738">
                  <a:moveTo>
                    <a:pt x="219" y="1"/>
                  </a:moveTo>
                  <a:lnTo>
                    <a:pt x="219" y="1"/>
                  </a:lnTo>
                  <a:cubicBezTo>
                    <a:pt x="58" y="231"/>
                    <a:pt x="1" y="518"/>
                    <a:pt x="47" y="794"/>
                  </a:cubicBezTo>
                  <a:cubicBezTo>
                    <a:pt x="139" y="1128"/>
                    <a:pt x="380" y="1392"/>
                    <a:pt x="714" y="1484"/>
                  </a:cubicBezTo>
                  <a:cubicBezTo>
                    <a:pt x="807" y="1514"/>
                    <a:pt x="903" y="1528"/>
                    <a:pt x="998" y="1528"/>
                  </a:cubicBezTo>
                  <a:cubicBezTo>
                    <a:pt x="1125" y="1528"/>
                    <a:pt x="1251" y="1502"/>
                    <a:pt x="1369" y="1450"/>
                  </a:cubicBezTo>
                  <a:cubicBezTo>
                    <a:pt x="1576" y="1358"/>
                    <a:pt x="1714" y="1162"/>
                    <a:pt x="1737" y="932"/>
                  </a:cubicBezTo>
                  <a:lnTo>
                    <a:pt x="1737" y="932"/>
                  </a:lnTo>
                  <a:cubicBezTo>
                    <a:pt x="1546" y="1073"/>
                    <a:pt x="1311" y="1143"/>
                    <a:pt x="1078" y="1143"/>
                  </a:cubicBezTo>
                  <a:cubicBezTo>
                    <a:pt x="1045" y="1143"/>
                    <a:pt x="1011" y="1142"/>
                    <a:pt x="978" y="1139"/>
                  </a:cubicBezTo>
                  <a:cubicBezTo>
                    <a:pt x="702" y="1105"/>
                    <a:pt x="461" y="944"/>
                    <a:pt x="311" y="714"/>
                  </a:cubicBezTo>
                  <a:cubicBezTo>
                    <a:pt x="242" y="599"/>
                    <a:pt x="208" y="472"/>
                    <a:pt x="208" y="346"/>
                  </a:cubicBezTo>
                  <a:cubicBezTo>
                    <a:pt x="196" y="265"/>
                    <a:pt x="277" y="35"/>
                    <a:pt x="2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19"/>
            <p:cNvSpPr/>
            <p:nvPr/>
          </p:nvSpPr>
          <p:spPr>
            <a:xfrm>
              <a:off x="275025" y="537489"/>
              <a:ext cx="1626574" cy="928910"/>
            </a:xfrm>
            <a:custGeom>
              <a:rect b="b" l="l" r="r" t="t"/>
              <a:pathLst>
                <a:path extrusionOk="0" h="10179" w="17824">
                  <a:moveTo>
                    <a:pt x="9046" y="216"/>
                  </a:moveTo>
                  <a:cubicBezTo>
                    <a:pt x="9105" y="216"/>
                    <a:pt x="9164" y="219"/>
                    <a:pt x="9223" y="225"/>
                  </a:cubicBezTo>
                  <a:cubicBezTo>
                    <a:pt x="9579" y="260"/>
                    <a:pt x="9913" y="444"/>
                    <a:pt x="10131" y="743"/>
                  </a:cubicBezTo>
                  <a:cubicBezTo>
                    <a:pt x="10338" y="1030"/>
                    <a:pt x="10396" y="1409"/>
                    <a:pt x="10292" y="1743"/>
                  </a:cubicBezTo>
                  <a:cubicBezTo>
                    <a:pt x="10276" y="1790"/>
                    <a:pt x="10320" y="1826"/>
                    <a:pt x="10360" y="1826"/>
                  </a:cubicBezTo>
                  <a:cubicBezTo>
                    <a:pt x="10378" y="1826"/>
                    <a:pt x="10396" y="1819"/>
                    <a:pt x="10407" y="1800"/>
                  </a:cubicBezTo>
                  <a:cubicBezTo>
                    <a:pt x="10453" y="1685"/>
                    <a:pt x="10476" y="1582"/>
                    <a:pt x="10488" y="1467"/>
                  </a:cubicBezTo>
                  <a:cubicBezTo>
                    <a:pt x="10686" y="1417"/>
                    <a:pt x="10887" y="1392"/>
                    <a:pt x="11086" y="1392"/>
                  </a:cubicBezTo>
                  <a:cubicBezTo>
                    <a:pt x="11393" y="1392"/>
                    <a:pt x="11696" y="1452"/>
                    <a:pt x="11982" y="1570"/>
                  </a:cubicBezTo>
                  <a:cubicBezTo>
                    <a:pt x="12442" y="1754"/>
                    <a:pt x="12822" y="2099"/>
                    <a:pt x="13063" y="2525"/>
                  </a:cubicBezTo>
                  <a:cubicBezTo>
                    <a:pt x="13132" y="2651"/>
                    <a:pt x="13190" y="2778"/>
                    <a:pt x="13236" y="2904"/>
                  </a:cubicBezTo>
                  <a:cubicBezTo>
                    <a:pt x="13259" y="2996"/>
                    <a:pt x="13282" y="3088"/>
                    <a:pt x="13305" y="3192"/>
                  </a:cubicBezTo>
                  <a:cubicBezTo>
                    <a:pt x="12833" y="3307"/>
                    <a:pt x="12442" y="3663"/>
                    <a:pt x="12293" y="4135"/>
                  </a:cubicBezTo>
                  <a:cubicBezTo>
                    <a:pt x="12189" y="4480"/>
                    <a:pt x="12235" y="4848"/>
                    <a:pt x="12431" y="5147"/>
                  </a:cubicBezTo>
                  <a:cubicBezTo>
                    <a:pt x="12626" y="5400"/>
                    <a:pt x="12925" y="5572"/>
                    <a:pt x="13247" y="5595"/>
                  </a:cubicBezTo>
                  <a:cubicBezTo>
                    <a:pt x="13276" y="5598"/>
                    <a:pt x="13304" y="5599"/>
                    <a:pt x="13333" y="5599"/>
                  </a:cubicBezTo>
                  <a:cubicBezTo>
                    <a:pt x="13658" y="5599"/>
                    <a:pt x="13963" y="5421"/>
                    <a:pt x="14121" y="5135"/>
                  </a:cubicBezTo>
                  <a:cubicBezTo>
                    <a:pt x="14294" y="4825"/>
                    <a:pt x="14271" y="4445"/>
                    <a:pt x="14064" y="4158"/>
                  </a:cubicBezTo>
                  <a:cubicBezTo>
                    <a:pt x="14039" y="4130"/>
                    <a:pt x="14008" y="4118"/>
                    <a:pt x="13977" y="4118"/>
                  </a:cubicBezTo>
                  <a:cubicBezTo>
                    <a:pt x="13878" y="4118"/>
                    <a:pt x="13775" y="4234"/>
                    <a:pt x="13845" y="4330"/>
                  </a:cubicBezTo>
                  <a:cubicBezTo>
                    <a:pt x="13983" y="4526"/>
                    <a:pt x="13995" y="4779"/>
                    <a:pt x="13880" y="4997"/>
                  </a:cubicBezTo>
                  <a:cubicBezTo>
                    <a:pt x="13769" y="5207"/>
                    <a:pt x="13542" y="5343"/>
                    <a:pt x="13300" y="5343"/>
                  </a:cubicBezTo>
                  <a:cubicBezTo>
                    <a:pt x="13290" y="5343"/>
                    <a:pt x="13280" y="5343"/>
                    <a:pt x="13270" y="5342"/>
                  </a:cubicBezTo>
                  <a:cubicBezTo>
                    <a:pt x="13006" y="5331"/>
                    <a:pt x="12753" y="5181"/>
                    <a:pt x="12615" y="4940"/>
                  </a:cubicBezTo>
                  <a:cubicBezTo>
                    <a:pt x="12477" y="4675"/>
                    <a:pt x="12465" y="4353"/>
                    <a:pt x="12592" y="4077"/>
                  </a:cubicBezTo>
                  <a:cubicBezTo>
                    <a:pt x="12718" y="3801"/>
                    <a:pt x="12960" y="3583"/>
                    <a:pt x="13247" y="3479"/>
                  </a:cubicBezTo>
                  <a:cubicBezTo>
                    <a:pt x="13416" y="3423"/>
                    <a:pt x="13592" y="3394"/>
                    <a:pt x="13769" y="3394"/>
                  </a:cubicBezTo>
                  <a:cubicBezTo>
                    <a:pt x="13917" y="3394"/>
                    <a:pt x="14066" y="3414"/>
                    <a:pt x="14213" y="3456"/>
                  </a:cubicBezTo>
                  <a:cubicBezTo>
                    <a:pt x="14547" y="3560"/>
                    <a:pt x="14869" y="3721"/>
                    <a:pt x="15168" y="3928"/>
                  </a:cubicBezTo>
                  <a:cubicBezTo>
                    <a:pt x="15467" y="4123"/>
                    <a:pt x="15743" y="4353"/>
                    <a:pt x="16007" y="4606"/>
                  </a:cubicBezTo>
                  <a:cubicBezTo>
                    <a:pt x="16433" y="5020"/>
                    <a:pt x="16801" y="5584"/>
                    <a:pt x="17352" y="5825"/>
                  </a:cubicBezTo>
                  <a:cubicBezTo>
                    <a:pt x="17191" y="5917"/>
                    <a:pt x="17042" y="6032"/>
                    <a:pt x="16892" y="6159"/>
                  </a:cubicBezTo>
                  <a:cubicBezTo>
                    <a:pt x="16697" y="6354"/>
                    <a:pt x="16502" y="6561"/>
                    <a:pt x="16318" y="6779"/>
                  </a:cubicBezTo>
                  <a:cubicBezTo>
                    <a:pt x="15950" y="7228"/>
                    <a:pt x="15547" y="7676"/>
                    <a:pt x="14995" y="7895"/>
                  </a:cubicBezTo>
                  <a:cubicBezTo>
                    <a:pt x="14814" y="7973"/>
                    <a:pt x="14623" y="8009"/>
                    <a:pt x="14432" y="8009"/>
                  </a:cubicBezTo>
                  <a:cubicBezTo>
                    <a:pt x="14343" y="8009"/>
                    <a:pt x="14255" y="8001"/>
                    <a:pt x="14167" y="7987"/>
                  </a:cubicBezTo>
                  <a:cubicBezTo>
                    <a:pt x="14386" y="7688"/>
                    <a:pt x="14524" y="7343"/>
                    <a:pt x="14581" y="6975"/>
                  </a:cubicBezTo>
                  <a:cubicBezTo>
                    <a:pt x="14588" y="6912"/>
                    <a:pt x="14535" y="6866"/>
                    <a:pt x="14485" y="6866"/>
                  </a:cubicBezTo>
                  <a:cubicBezTo>
                    <a:pt x="14453" y="6866"/>
                    <a:pt x="14422" y="6884"/>
                    <a:pt x="14409" y="6929"/>
                  </a:cubicBezTo>
                  <a:cubicBezTo>
                    <a:pt x="14259" y="7504"/>
                    <a:pt x="13914" y="8010"/>
                    <a:pt x="13431" y="8366"/>
                  </a:cubicBezTo>
                  <a:cubicBezTo>
                    <a:pt x="13038" y="8643"/>
                    <a:pt x="12561" y="8795"/>
                    <a:pt x="12083" y="8795"/>
                  </a:cubicBezTo>
                  <a:cubicBezTo>
                    <a:pt x="11945" y="8795"/>
                    <a:pt x="11808" y="8783"/>
                    <a:pt x="11672" y="8757"/>
                  </a:cubicBezTo>
                  <a:cubicBezTo>
                    <a:pt x="11361" y="8700"/>
                    <a:pt x="11063" y="8585"/>
                    <a:pt x="10798" y="8424"/>
                  </a:cubicBezTo>
                  <a:cubicBezTo>
                    <a:pt x="10879" y="8067"/>
                    <a:pt x="10856" y="7699"/>
                    <a:pt x="10718" y="7354"/>
                  </a:cubicBezTo>
                  <a:cubicBezTo>
                    <a:pt x="10491" y="6805"/>
                    <a:pt x="9907" y="6481"/>
                    <a:pt x="9336" y="6481"/>
                  </a:cubicBezTo>
                  <a:cubicBezTo>
                    <a:pt x="8952" y="6481"/>
                    <a:pt x="8573" y="6628"/>
                    <a:pt x="8314" y="6952"/>
                  </a:cubicBezTo>
                  <a:cubicBezTo>
                    <a:pt x="8015" y="7297"/>
                    <a:pt x="7946" y="7791"/>
                    <a:pt x="8130" y="8205"/>
                  </a:cubicBezTo>
                  <a:cubicBezTo>
                    <a:pt x="8326" y="8596"/>
                    <a:pt x="8694" y="8872"/>
                    <a:pt x="9119" y="8964"/>
                  </a:cubicBezTo>
                  <a:cubicBezTo>
                    <a:pt x="9203" y="8981"/>
                    <a:pt x="9281" y="8992"/>
                    <a:pt x="9358" y="8992"/>
                  </a:cubicBezTo>
                  <a:cubicBezTo>
                    <a:pt x="9386" y="8992"/>
                    <a:pt x="9413" y="8990"/>
                    <a:pt x="9441" y="8987"/>
                  </a:cubicBezTo>
                  <a:cubicBezTo>
                    <a:pt x="9614" y="8987"/>
                    <a:pt x="9614" y="8746"/>
                    <a:pt x="9441" y="8746"/>
                  </a:cubicBezTo>
                  <a:cubicBezTo>
                    <a:pt x="9073" y="8723"/>
                    <a:pt x="8717" y="8550"/>
                    <a:pt x="8475" y="8263"/>
                  </a:cubicBezTo>
                  <a:cubicBezTo>
                    <a:pt x="8234" y="7952"/>
                    <a:pt x="8222" y="7527"/>
                    <a:pt x="8441" y="7205"/>
                  </a:cubicBezTo>
                  <a:cubicBezTo>
                    <a:pt x="8649" y="6898"/>
                    <a:pt x="8984" y="6719"/>
                    <a:pt x="9345" y="6719"/>
                  </a:cubicBezTo>
                  <a:cubicBezTo>
                    <a:pt x="9403" y="6719"/>
                    <a:pt x="9462" y="6724"/>
                    <a:pt x="9522" y="6733"/>
                  </a:cubicBezTo>
                  <a:cubicBezTo>
                    <a:pt x="9970" y="6791"/>
                    <a:pt x="10350" y="7101"/>
                    <a:pt x="10499" y="7538"/>
                  </a:cubicBezTo>
                  <a:cubicBezTo>
                    <a:pt x="10729" y="8286"/>
                    <a:pt x="10350" y="9125"/>
                    <a:pt x="9717" y="9574"/>
                  </a:cubicBezTo>
                  <a:cubicBezTo>
                    <a:pt x="9363" y="9814"/>
                    <a:pt x="8949" y="9923"/>
                    <a:pt x="8531" y="9923"/>
                  </a:cubicBezTo>
                  <a:cubicBezTo>
                    <a:pt x="8107" y="9923"/>
                    <a:pt x="7678" y="9811"/>
                    <a:pt x="7302" y="9608"/>
                  </a:cubicBezTo>
                  <a:cubicBezTo>
                    <a:pt x="6831" y="9355"/>
                    <a:pt x="6497" y="8941"/>
                    <a:pt x="6095" y="8608"/>
                  </a:cubicBezTo>
                  <a:cubicBezTo>
                    <a:pt x="5819" y="8355"/>
                    <a:pt x="5497" y="8182"/>
                    <a:pt x="5141" y="8090"/>
                  </a:cubicBezTo>
                  <a:cubicBezTo>
                    <a:pt x="5394" y="7895"/>
                    <a:pt x="5589" y="7653"/>
                    <a:pt x="5715" y="7366"/>
                  </a:cubicBezTo>
                  <a:cubicBezTo>
                    <a:pt x="5899" y="6963"/>
                    <a:pt x="5888" y="6504"/>
                    <a:pt x="5681" y="6113"/>
                  </a:cubicBezTo>
                  <a:cubicBezTo>
                    <a:pt x="5485" y="5779"/>
                    <a:pt x="5141" y="5584"/>
                    <a:pt x="4761" y="5584"/>
                  </a:cubicBezTo>
                  <a:cubicBezTo>
                    <a:pt x="4752" y="5583"/>
                    <a:pt x="4742" y="5583"/>
                    <a:pt x="4732" y="5583"/>
                  </a:cubicBezTo>
                  <a:cubicBezTo>
                    <a:pt x="4307" y="5583"/>
                    <a:pt x="3930" y="5834"/>
                    <a:pt x="3784" y="6228"/>
                  </a:cubicBezTo>
                  <a:cubicBezTo>
                    <a:pt x="3623" y="6630"/>
                    <a:pt x="3726" y="7090"/>
                    <a:pt x="4048" y="7389"/>
                  </a:cubicBezTo>
                  <a:cubicBezTo>
                    <a:pt x="4073" y="7409"/>
                    <a:pt x="4100" y="7418"/>
                    <a:pt x="4126" y="7418"/>
                  </a:cubicBezTo>
                  <a:cubicBezTo>
                    <a:pt x="4216" y="7418"/>
                    <a:pt x="4290" y="7309"/>
                    <a:pt x="4209" y="7228"/>
                  </a:cubicBezTo>
                  <a:cubicBezTo>
                    <a:pt x="3991" y="6998"/>
                    <a:pt x="3922" y="6653"/>
                    <a:pt x="4025" y="6354"/>
                  </a:cubicBezTo>
                  <a:cubicBezTo>
                    <a:pt x="4117" y="6055"/>
                    <a:pt x="4393" y="5848"/>
                    <a:pt x="4715" y="5837"/>
                  </a:cubicBezTo>
                  <a:cubicBezTo>
                    <a:pt x="4725" y="5836"/>
                    <a:pt x="4735" y="5836"/>
                    <a:pt x="4745" y="5836"/>
                  </a:cubicBezTo>
                  <a:cubicBezTo>
                    <a:pt x="5056" y="5836"/>
                    <a:pt x="5352" y="6007"/>
                    <a:pt x="5485" y="6297"/>
                  </a:cubicBezTo>
                  <a:cubicBezTo>
                    <a:pt x="5623" y="6630"/>
                    <a:pt x="5612" y="7021"/>
                    <a:pt x="5428" y="7343"/>
                  </a:cubicBezTo>
                  <a:cubicBezTo>
                    <a:pt x="5119" y="7920"/>
                    <a:pt x="4515" y="8266"/>
                    <a:pt x="3864" y="8266"/>
                  </a:cubicBezTo>
                  <a:cubicBezTo>
                    <a:pt x="3788" y="8266"/>
                    <a:pt x="3711" y="8261"/>
                    <a:pt x="3634" y="8251"/>
                  </a:cubicBezTo>
                  <a:cubicBezTo>
                    <a:pt x="2864" y="8159"/>
                    <a:pt x="2185" y="7630"/>
                    <a:pt x="1760" y="7009"/>
                  </a:cubicBezTo>
                  <a:cubicBezTo>
                    <a:pt x="1369" y="6458"/>
                    <a:pt x="1070" y="5779"/>
                    <a:pt x="483" y="5423"/>
                  </a:cubicBezTo>
                  <a:cubicBezTo>
                    <a:pt x="1633" y="4986"/>
                    <a:pt x="2450" y="3882"/>
                    <a:pt x="3680" y="3606"/>
                  </a:cubicBezTo>
                  <a:cubicBezTo>
                    <a:pt x="3827" y="3571"/>
                    <a:pt x="3976" y="3554"/>
                    <a:pt x="4125" y="3554"/>
                  </a:cubicBezTo>
                  <a:cubicBezTo>
                    <a:pt x="4325" y="3554"/>
                    <a:pt x="4524" y="3586"/>
                    <a:pt x="4715" y="3652"/>
                  </a:cubicBezTo>
                  <a:cubicBezTo>
                    <a:pt x="4796" y="3939"/>
                    <a:pt x="4957" y="4192"/>
                    <a:pt x="5175" y="4399"/>
                  </a:cubicBezTo>
                  <a:cubicBezTo>
                    <a:pt x="5200" y="4422"/>
                    <a:pt x="5227" y="4431"/>
                    <a:pt x="5252" y="4431"/>
                  </a:cubicBezTo>
                  <a:cubicBezTo>
                    <a:pt x="5343" y="4431"/>
                    <a:pt x="5417" y="4308"/>
                    <a:pt x="5336" y="4227"/>
                  </a:cubicBezTo>
                  <a:cubicBezTo>
                    <a:pt x="4945" y="3778"/>
                    <a:pt x="4819" y="3169"/>
                    <a:pt x="4991" y="2605"/>
                  </a:cubicBezTo>
                  <a:cubicBezTo>
                    <a:pt x="5175" y="2030"/>
                    <a:pt x="5658" y="1593"/>
                    <a:pt x="6244" y="1444"/>
                  </a:cubicBezTo>
                  <a:cubicBezTo>
                    <a:pt x="6405" y="1398"/>
                    <a:pt x="6578" y="1363"/>
                    <a:pt x="6750" y="1352"/>
                  </a:cubicBezTo>
                  <a:cubicBezTo>
                    <a:pt x="6911" y="1352"/>
                    <a:pt x="7061" y="1352"/>
                    <a:pt x="7210" y="1375"/>
                  </a:cubicBezTo>
                  <a:cubicBezTo>
                    <a:pt x="7187" y="1570"/>
                    <a:pt x="7199" y="1777"/>
                    <a:pt x="7245" y="1984"/>
                  </a:cubicBezTo>
                  <a:cubicBezTo>
                    <a:pt x="7314" y="2341"/>
                    <a:pt x="7486" y="2663"/>
                    <a:pt x="7751" y="2916"/>
                  </a:cubicBezTo>
                  <a:cubicBezTo>
                    <a:pt x="7994" y="3144"/>
                    <a:pt x="8315" y="3260"/>
                    <a:pt x="8632" y="3260"/>
                  </a:cubicBezTo>
                  <a:cubicBezTo>
                    <a:pt x="9034" y="3260"/>
                    <a:pt x="9429" y="3072"/>
                    <a:pt x="9648" y="2686"/>
                  </a:cubicBezTo>
                  <a:cubicBezTo>
                    <a:pt x="9855" y="2352"/>
                    <a:pt x="9809" y="1927"/>
                    <a:pt x="9545" y="1639"/>
                  </a:cubicBezTo>
                  <a:cubicBezTo>
                    <a:pt x="9317" y="1412"/>
                    <a:pt x="8998" y="1318"/>
                    <a:pt x="8680" y="1318"/>
                  </a:cubicBezTo>
                  <a:cubicBezTo>
                    <a:pt x="8532" y="1318"/>
                    <a:pt x="8384" y="1338"/>
                    <a:pt x="8245" y="1375"/>
                  </a:cubicBezTo>
                  <a:cubicBezTo>
                    <a:pt x="8115" y="1418"/>
                    <a:pt x="8159" y="1595"/>
                    <a:pt x="8290" y="1595"/>
                  </a:cubicBezTo>
                  <a:cubicBezTo>
                    <a:pt x="8298" y="1595"/>
                    <a:pt x="8306" y="1595"/>
                    <a:pt x="8314" y="1593"/>
                  </a:cubicBezTo>
                  <a:cubicBezTo>
                    <a:pt x="8424" y="1578"/>
                    <a:pt x="8540" y="1566"/>
                    <a:pt x="8656" y="1566"/>
                  </a:cubicBezTo>
                  <a:cubicBezTo>
                    <a:pt x="8882" y="1566"/>
                    <a:pt x="9109" y="1610"/>
                    <a:pt x="9292" y="1754"/>
                  </a:cubicBezTo>
                  <a:cubicBezTo>
                    <a:pt x="9510" y="1915"/>
                    <a:pt x="9591" y="2214"/>
                    <a:pt x="9487" y="2467"/>
                  </a:cubicBezTo>
                  <a:cubicBezTo>
                    <a:pt x="9352" y="2846"/>
                    <a:pt x="8990" y="3033"/>
                    <a:pt x="8620" y="3033"/>
                  </a:cubicBezTo>
                  <a:cubicBezTo>
                    <a:pt x="8393" y="3033"/>
                    <a:pt x="8164" y="2963"/>
                    <a:pt x="7981" y="2824"/>
                  </a:cubicBezTo>
                  <a:cubicBezTo>
                    <a:pt x="7751" y="2628"/>
                    <a:pt x="7590" y="2364"/>
                    <a:pt x="7509" y="2076"/>
                  </a:cubicBezTo>
                  <a:cubicBezTo>
                    <a:pt x="7406" y="1754"/>
                    <a:pt x="7371" y="1386"/>
                    <a:pt x="7544" y="1076"/>
                  </a:cubicBezTo>
                  <a:cubicBezTo>
                    <a:pt x="7859" y="541"/>
                    <a:pt x="8432" y="216"/>
                    <a:pt x="9046" y="216"/>
                  </a:cubicBezTo>
                  <a:close/>
                  <a:moveTo>
                    <a:pt x="9022" y="1"/>
                  </a:moveTo>
                  <a:cubicBezTo>
                    <a:pt x="8409" y="1"/>
                    <a:pt x="7803" y="333"/>
                    <a:pt x="7440" y="823"/>
                  </a:cubicBezTo>
                  <a:cubicBezTo>
                    <a:pt x="7348" y="938"/>
                    <a:pt x="7279" y="1076"/>
                    <a:pt x="7233" y="1214"/>
                  </a:cubicBezTo>
                  <a:cubicBezTo>
                    <a:pt x="7067" y="1165"/>
                    <a:pt x="6894" y="1142"/>
                    <a:pt x="6721" y="1142"/>
                  </a:cubicBezTo>
                  <a:cubicBezTo>
                    <a:pt x="6572" y="1142"/>
                    <a:pt x="6423" y="1159"/>
                    <a:pt x="6279" y="1191"/>
                  </a:cubicBezTo>
                  <a:cubicBezTo>
                    <a:pt x="5934" y="1260"/>
                    <a:pt x="5612" y="1409"/>
                    <a:pt x="5348" y="1628"/>
                  </a:cubicBezTo>
                  <a:cubicBezTo>
                    <a:pt x="4807" y="2053"/>
                    <a:pt x="4554" y="2743"/>
                    <a:pt x="4658" y="3422"/>
                  </a:cubicBezTo>
                  <a:cubicBezTo>
                    <a:pt x="4658" y="3422"/>
                    <a:pt x="4658" y="3422"/>
                    <a:pt x="4658" y="3433"/>
                  </a:cubicBezTo>
                  <a:cubicBezTo>
                    <a:pt x="4463" y="3354"/>
                    <a:pt x="4254" y="3322"/>
                    <a:pt x="4048" y="3322"/>
                  </a:cubicBezTo>
                  <a:cubicBezTo>
                    <a:pt x="3986" y="3322"/>
                    <a:pt x="3925" y="3325"/>
                    <a:pt x="3864" y="3330"/>
                  </a:cubicBezTo>
                  <a:cubicBezTo>
                    <a:pt x="3519" y="3376"/>
                    <a:pt x="3186" y="3479"/>
                    <a:pt x="2875" y="3629"/>
                  </a:cubicBezTo>
                  <a:cubicBezTo>
                    <a:pt x="2243" y="3928"/>
                    <a:pt x="1725" y="4399"/>
                    <a:pt x="1150" y="4767"/>
                  </a:cubicBezTo>
                  <a:cubicBezTo>
                    <a:pt x="828" y="4986"/>
                    <a:pt x="483" y="5147"/>
                    <a:pt x="115" y="5262"/>
                  </a:cubicBezTo>
                  <a:cubicBezTo>
                    <a:pt x="0" y="5296"/>
                    <a:pt x="0" y="5469"/>
                    <a:pt x="115" y="5503"/>
                  </a:cubicBezTo>
                  <a:cubicBezTo>
                    <a:pt x="495" y="5607"/>
                    <a:pt x="759" y="5894"/>
                    <a:pt x="978" y="6216"/>
                  </a:cubicBezTo>
                  <a:cubicBezTo>
                    <a:pt x="1185" y="6527"/>
                    <a:pt x="1369" y="6894"/>
                    <a:pt x="1610" y="7216"/>
                  </a:cubicBezTo>
                  <a:cubicBezTo>
                    <a:pt x="2105" y="7906"/>
                    <a:pt x="2875" y="8470"/>
                    <a:pt x="3749" y="8527"/>
                  </a:cubicBezTo>
                  <a:cubicBezTo>
                    <a:pt x="3790" y="8530"/>
                    <a:pt x="3830" y="8531"/>
                    <a:pt x="3870" y="8531"/>
                  </a:cubicBezTo>
                  <a:cubicBezTo>
                    <a:pt x="4230" y="8531"/>
                    <a:pt x="4576" y="8439"/>
                    <a:pt x="4876" y="8263"/>
                  </a:cubicBezTo>
                  <a:cubicBezTo>
                    <a:pt x="5325" y="8343"/>
                    <a:pt x="5727" y="8562"/>
                    <a:pt x="6049" y="8884"/>
                  </a:cubicBezTo>
                  <a:cubicBezTo>
                    <a:pt x="6428" y="9240"/>
                    <a:pt x="6773" y="9631"/>
                    <a:pt x="7245" y="9861"/>
                  </a:cubicBezTo>
                  <a:cubicBezTo>
                    <a:pt x="7645" y="10064"/>
                    <a:pt x="8098" y="10178"/>
                    <a:pt x="8546" y="10178"/>
                  </a:cubicBezTo>
                  <a:cubicBezTo>
                    <a:pt x="9037" y="10178"/>
                    <a:pt x="9521" y="10041"/>
                    <a:pt x="9924" y="9735"/>
                  </a:cubicBezTo>
                  <a:cubicBezTo>
                    <a:pt x="10292" y="9459"/>
                    <a:pt x="10568" y="9068"/>
                    <a:pt x="10729" y="8631"/>
                  </a:cubicBezTo>
                  <a:cubicBezTo>
                    <a:pt x="11138" y="8898"/>
                    <a:pt x="11616" y="9034"/>
                    <a:pt x="12099" y="9034"/>
                  </a:cubicBezTo>
                  <a:cubicBezTo>
                    <a:pt x="12241" y="9034"/>
                    <a:pt x="12382" y="9022"/>
                    <a:pt x="12523" y="8999"/>
                  </a:cubicBezTo>
                  <a:cubicBezTo>
                    <a:pt x="13109" y="8895"/>
                    <a:pt x="13650" y="8596"/>
                    <a:pt x="14029" y="8136"/>
                  </a:cubicBezTo>
                  <a:cubicBezTo>
                    <a:pt x="14187" y="8201"/>
                    <a:pt x="14348" y="8229"/>
                    <a:pt x="14508" y="8229"/>
                  </a:cubicBezTo>
                  <a:cubicBezTo>
                    <a:pt x="14917" y="8229"/>
                    <a:pt x="15320" y="8043"/>
                    <a:pt x="15651" y="7803"/>
                  </a:cubicBezTo>
                  <a:cubicBezTo>
                    <a:pt x="16145" y="7435"/>
                    <a:pt x="16490" y="6929"/>
                    <a:pt x="16904" y="6492"/>
                  </a:cubicBezTo>
                  <a:cubicBezTo>
                    <a:pt x="17122" y="6262"/>
                    <a:pt x="17387" y="6009"/>
                    <a:pt x="17686" y="5906"/>
                  </a:cubicBezTo>
                  <a:cubicBezTo>
                    <a:pt x="17812" y="5871"/>
                    <a:pt x="17824" y="5687"/>
                    <a:pt x="17697" y="5653"/>
                  </a:cubicBezTo>
                  <a:cubicBezTo>
                    <a:pt x="17375" y="5561"/>
                    <a:pt x="17088" y="5377"/>
                    <a:pt x="16869" y="5124"/>
                  </a:cubicBezTo>
                  <a:cubicBezTo>
                    <a:pt x="16605" y="4859"/>
                    <a:pt x="16375" y="4572"/>
                    <a:pt x="16099" y="4319"/>
                  </a:cubicBezTo>
                  <a:cubicBezTo>
                    <a:pt x="15812" y="4043"/>
                    <a:pt x="15478" y="3790"/>
                    <a:pt x="15133" y="3583"/>
                  </a:cubicBezTo>
                  <a:cubicBezTo>
                    <a:pt x="14788" y="3353"/>
                    <a:pt x="14409" y="3203"/>
                    <a:pt x="14006" y="3134"/>
                  </a:cubicBezTo>
                  <a:cubicBezTo>
                    <a:pt x="13924" y="3124"/>
                    <a:pt x="13841" y="3118"/>
                    <a:pt x="13759" y="3118"/>
                  </a:cubicBezTo>
                  <a:cubicBezTo>
                    <a:pt x="13659" y="3118"/>
                    <a:pt x="13561" y="3127"/>
                    <a:pt x="13466" y="3146"/>
                  </a:cubicBezTo>
                  <a:cubicBezTo>
                    <a:pt x="13454" y="3065"/>
                    <a:pt x="13431" y="2973"/>
                    <a:pt x="13408" y="2893"/>
                  </a:cubicBezTo>
                  <a:cubicBezTo>
                    <a:pt x="13374" y="2766"/>
                    <a:pt x="13328" y="2640"/>
                    <a:pt x="13259" y="2525"/>
                  </a:cubicBezTo>
                  <a:cubicBezTo>
                    <a:pt x="13155" y="2295"/>
                    <a:pt x="12994" y="2076"/>
                    <a:pt x="12810" y="1892"/>
                  </a:cubicBezTo>
                  <a:cubicBezTo>
                    <a:pt x="12431" y="1501"/>
                    <a:pt x="11913" y="1260"/>
                    <a:pt x="11361" y="1214"/>
                  </a:cubicBezTo>
                  <a:cubicBezTo>
                    <a:pt x="11288" y="1205"/>
                    <a:pt x="11214" y="1201"/>
                    <a:pt x="11139" y="1201"/>
                  </a:cubicBezTo>
                  <a:cubicBezTo>
                    <a:pt x="10922" y="1201"/>
                    <a:pt x="10702" y="1237"/>
                    <a:pt x="10488" y="1306"/>
                  </a:cubicBezTo>
                  <a:cubicBezTo>
                    <a:pt x="10488" y="1111"/>
                    <a:pt x="10442" y="927"/>
                    <a:pt x="10350" y="754"/>
                  </a:cubicBezTo>
                  <a:cubicBezTo>
                    <a:pt x="10166" y="421"/>
                    <a:pt x="9867" y="179"/>
                    <a:pt x="9510" y="76"/>
                  </a:cubicBezTo>
                  <a:cubicBezTo>
                    <a:pt x="9350" y="25"/>
                    <a:pt x="9186" y="1"/>
                    <a:pt x="90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19"/>
            <p:cNvSpPr/>
            <p:nvPr/>
          </p:nvSpPr>
          <p:spPr>
            <a:xfrm>
              <a:off x="319102" y="1028090"/>
              <a:ext cx="463862" cy="263004"/>
            </a:xfrm>
            <a:custGeom>
              <a:rect b="b" l="l" r="r" t="t"/>
              <a:pathLst>
                <a:path extrusionOk="0" h="2882" w="5083">
                  <a:moveTo>
                    <a:pt x="81" y="1"/>
                  </a:moveTo>
                  <a:lnTo>
                    <a:pt x="0" y="35"/>
                  </a:lnTo>
                  <a:cubicBezTo>
                    <a:pt x="575" y="403"/>
                    <a:pt x="874" y="1070"/>
                    <a:pt x="1265" y="1633"/>
                  </a:cubicBezTo>
                  <a:cubicBezTo>
                    <a:pt x="1702" y="2254"/>
                    <a:pt x="2381" y="2783"/>
                    <a:pt x="3151" y="2864"/>
                  </a:cubicBezTo>
                  <a:cubicBezTo>
                    <a:pt x="3233" y="2875"/>
                    <a:pt x="3314" y="2881"/>
                    <a:pt x="3394" y="2881"/>
                  </a:cubicBezTo>
                  <a:cubicBezTo>
                    <a:pt x="4029" y="2881"/>
                    <a:pt x="4617" y="2528"/>
                    <a:pt x="4933" y="1967"/>
                  </a:cubicBezTo>
                  <a:cubicBezTo>
                    <a:pt x="5025" y="1806"/>
                    <a:pt x="5071" y="1622"/>
                    <a:pt x="5083" y="1438"/>
                  </a:cubicBezTo>
                  <a:lnTo>
                    <a:pt x="5083" y="1438"/>
                  </a:lnTo>
                  <a:cubicBezTo>
                    <a:pt x="4853" y="1852"/>
                    <a:pt x="4462" y="2162"/>
                    <a:pt x="4002" y="2289"/>
                  </a:cubicBezTo>
                  <a:cubicBezTo>
                    <a:pt x="3856" y="2326"/>
                    <a:pt x="3707" y="2344"/>
                    <a:pt x="3561" y="2344"/>
                  </a:cubicBezTo>
                  <a:cubicBezTo>
                    <a:pt x="3155" y="2344"/>
                    <a:pt x="2759" y="2206"/>
                    <a:pt x="2438" y="1944"/>
                  </a:cubicBezTo>
                  <a:cubicBezTo>
                    <a:pt x="2231" y="1760"/>
                    <a:pt x="2036" y="1553"/>
                    <a:pt x="1875" y="1323"/>
                  </a:cubicBezTo>
                  <a:cubicBezTo>
                    <a:pt x="1587" y="932"/>
                    <a:pt x="1231" y="587"/>
                    <a:pt x="817" y="311"/>
                  </a:cubicBezTo>
                  <a:cubicBezTo>
                    <a:pt x="587" y="173"/>
                    <a:pt x="334" y="70"/>
                    <a:pt x="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19"/>
            <p:cNvSpPr/>
            <p:nvPr/>
          </p:nvSpPr>
          <p:spPr>
            <a:xfrm>
              <a:off x="1260424" y="1232689"/>
              <a:ext cx="285453" cy="107593"/>
            </a:xfrm>
            <a:custGeom>
              <a:rect b="b" l="l" r="r" t="t"/>
              <a:pathLst>
                <a:path extrusionOk="0" h="1179" w="3128">
                  <a:moveTo>
                    <a:pt x="0" y="1"/>
                  </a:moveTo>
                  <a:lnTo>
                    <a:pt x="0" y="1"/>
                  </a:lnTo>
                  <a:cubicBezTo>
                    <a:pt x="58" y="265"/>
                    <a:pt x="58" y="541"/>
                    <a:pt x="0" y="806"/>
                  </a:cubicBezTo>
                  <a:cubicBezTo>
                    <a:pt x="265" y="967"/>
                    <a:pt x="563" y="1082"/>
                    <a:pt x="874" y="1139"/>
                  </a:cubicBezTo>
                  <a:cubicBezTo>
                    <a:pt x="1017" y="1166"/>
                    <a:pt x="1160" y="1179"/>
                    <a:pt x="1302" y="1179"/>
                  </a:cubicBezTo>
                  <a:cubicBezTo>
                    <a:pt x="1779" y="1179"/>
                    <a:pt x="2246" y="1032"/>
                    <a:pt x="2645" y="748"/>
                  </a:cubicBezTo>
                  <a:cubicBezTo>
                    <a:pt x="2817" y="610"/>
                    <a:pt x="2990" y="461"/>
                    <a:pt x="3128" y="277"/>
                  </a:cubicBezTo>
                  <a:lnTo>
                    <a:pt x="3128" y="277"/>
                  </a:lnTo>
                  <a:cubicBezTo>
                    <a:pt x="2723" y="540"/>
                    <a:pt x="2246" y="688"/>
                    <a:pt x="1761" y="688"/>
                  </a:cubicBezTo>
                  <a:cubicBezTo>
                    <a:pt x="1696" y="688"/>
                    <a:pt x="1630" y="685"/>
                    <a:pt x="1564" y="679"/>
                  </a:cubicBezTo>
                  <a:cubicBezTo>
                    <a:pt x="989" y="645"/>
                    <a:pt x="368" y="426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19"/>
            <p:cNvSpPr/>
            <p:nvPr/>
          </p:nvSpPr>
          <p:spPr>
            <a:xfrm>
              <a:off x="744089" y="1115241"/>
              <a:ext cx="478646" cy="327706"/>
            </a:xfrm>
            <a:custGeom>
              <a:rect b="b" l="l" r="r" t="t"/>
              <a:pathLst>
                <a:path extrusionOk="0" h="3591" w="5245">
                  <a:moveTo>
                    <a:pt x="633" y="0"/>
                  </a:moveTo>
                  <a:cubicBezTo>
                    <a:pt x="736" y="333"/>
                    <a:pt x="713" y="701"/>
                    <a:pt x="575" y="1023"/>
                  </a:cubicBezTo>
                  <a:cubicBezTo>
                    <a:pt x="437" y="1311"/>
                    <a:pt x="242" y="1564"/>
                    <a:pt x="1" y="1748"/>
                  </a:cubicBezTo>
                  <a:cubicBezTo>
                    <a:pt x="345" y="1840"/>
                    <a:pt x="679" y="2012"/>
                    <a:pt x="955" y="2265"/>
                  </a:cubicBezTo>
                  <a:cubicBezTo>
                    <a:pt x="1357" y="2610"/>
                    <a:pt x="1691" y="3013"/>
                    <a:pt x="2162" y="3266"/>
                  </a:cubicBezTo>
                  <a:cubicBezTo>
                    <a:pt x="2535" y="3475"/>
                    <a:pt x="2967" y="3591"/>
                    <a:pt x="3395" y="3591"/>
                  </a:cubicBezTo>
                  <a:cubicBezTo>
                    <a:pt x="3812" y="3591"/>
                    <a:pt x="4225" y="3481"/>
                    <a:pt x="4577" y="3243"/>
                  </a:cubicBezTo>
                  <a:cubicBezTo>
                    <a:pt x="4865" y="3036"/>
                    <a:pt x="5095" y="2760"/>
                    <a:pt x="5244" y="2438"/>
                  </a:cubicBezTo>
                  <a:lnTo>
                    <a:pt x="5244" y="2438"/>
                  </a:lnTo>
                  <a:cubicBezTo>
                    <a:pt x="5164" y="2610"/>
                    <a:pt x="4842" y="2771"/>
                    <a:pt x="4669" y="2840"/>
                  </a:cubicBezTo>
                  <a:cubicBezTo>
                    <a:pt x="4439" y="2921"/>
                    <a:pt x="4198" y="2978"/>
                    <a:pt x="3956" y="3001"/>
                  </a:cubicBezTo>
                  <a:cubicBezTo>
                    <a:pt x="3868" y="3012"/>
                    <a:pt x="3779" y="3017"/>
                    <a:pt x="3691" y="3017"/>
                  </a:cubicBezTo>
                  <a:cubicBezTo>
                    <a:pt x="3298" y="3017"/>
                    <a:pt x="2912" y="2915"/>
                    <a:pt x="2565" y="2737"/>
                  </a:cubicBezTo>
                  <a:cubicBezTo>
                    <a:pt x="2139" y="2484"/>
                    <a:pt x="1783" y="2139"/>
                    <a:pt x="1530" y="1725"/>
                  </a:cubicBezTo>
                  <a:cubicBezTo>
                    <a:pt x="1185" y="1173"/>
                    <a:pt x="1012" y="529"/>
                    <a:pt x="6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19"/>
            <p:cNvSpPr/>
            <p:nvPr/>
          </p:nvSpPr>
          <p:spPr>
            <a:xfrm>
              <a:off x="1566776" y="1156124"/>
              <a:ext cx="197390" cy="113068"/>
            </a:xfrm>
            <a:custGeom>
              <a:rect b="b" l="l" r="r" t="t"/>
              <a:pathLst>
                <a:path extrusionOk="0" h="1239" w="2163">
                  <a:moveTo>
                    <a:pt x="2163" y="0"/>
                  </a:moveTo>
                  <a:lnTo>
                    <a:pt x="2163" y="0"/>
                  </a:lnTo>
                  <a:cubicBezTo>
                    <a:pt x="1898" y="207"/>
                    <a:pt x="1611" y="391"/>
                    <a:pt x="1323" y="564"/>
                  </a:cubicBezTo>
                  <a:cubicBezTo>
                    <a:pt x="1151" y="679"/>
                    <a:pt x="955" y="759"/>
                    <a:pt x="748" y="805"/>
                  </a:cubicBezTo>
                  <a:cubicBezTo>
                    <a:pt x="690" y="818"/>
                    <a:pt x="631" y="824"/>
                    <a:pt x="571" y="824"/>
                  </a:cubicBezTo>
                  <a:cubicBezTo>
                    <a:pt x="465" y="824"/>
                    <a:pt x="357" y="804"/>
                    <a:pt x="254" y="759"/>
                  </a:cubicBezTo>
                  <a:cubicBezTo>
                    <a:pt x="185" y="920"/>
                    <a:pt x="104" y="1070"/>
                    <a:pt x="1" y="1208"/>
                  </a:cubicBezTo>
                  <a:cubicBezTo>
                    <a:pt x="97" y="1228"/>
                    <a:pt x="194" y="1238"/>
                    <a:pt x="292" y="1238"/>
                  </a:cubicBezTo>
                  <a:cubicBezTo>
                    <a:pt x="474" y="1238"/>
                    <a:pt x="656" y="1202"/>
                    <a:pt x="829" y="1127"/>
                  </a:cubicBezTo>
                  <a:cubicBezTo>
                    <a:pt x="1392" y="897"/>
                    <a:pt x="1783" y="449"/>
                    <a:pt x="2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19"/>
            <p:cNvSpPr/>
            <p:nvPr/>
          </p:nvSpPr>
          <p:spPr>
            <a:xfrm>
              <a:off x="469130" y="911006"/>
              <a:ext cx="215276" cy="80489"/>
            </a:xfrm>
            <a:custGeom>
              <a:rect b="b" l="l" r="r" t="t"/>
              <a:pathLst>
                <a:path extrusionOk="0" h="882" w="2359">
                  <a:moveTo>
                    <a:pt x="1969" y="1"/>
                  </a:moveTo>
                  <a:cubicBezTo>
                    <a:pt x="1632" y="1"/>
                    <a:pt x="1162" y="221"/>
                    <a:pt x="990" y="318"/>
                  </a:cubicBezTo>
                  <a:cubicBezTo>
                    <a:pt x="656" y="502"/>
                    <a:pt x="346" y="720"/>
                    <a:pt x="1" y="881"/>
                  </a:cubicBezTo>
                  <a:cubicBezTo>
                    <a:pt x="288" y="847"/>
                    <a:pt x="587" y="824"/>
                    <a:pt x="886" y="812"/>
                  </a:cubicBezTo>
                  <a:cubicBezTo>
                    <a:pt x="1041" y="824"/>
                    <a:pt x="1197" y="829"/>
                    <a:pt x="1352" y="829"/>
                  </a:cubicBezTo>
                  <a:cubicBezTo>
                    <a:pt x="1507" y="829"/>
                    <a:pt x="1662" y="824"/>
                    <a:pt x="1818" y="812"/>
                  </a:cubicBezTo>
                  <a:cubicBezTo>
                    <a:pt x="1933" y="789"/>
                    <a:pt x="2048" y="755"/>
                    <a:pt x="2151" y="686"/>
                  </a:cubicBezTo>
                  <a:cubicBezTo>
                    <a:pt x="2255" y="628"/>
                    <a:pt x="2324" y="525"/>
                    <a:pt x="2335" y="398"/>
                  </a:cubicBezTo>
                  <a:cubicBezTo>
                    <a:pt x="2358" y="99"/>
                    <a:pt x="2193" y="1"/>
                    <a:pt x="19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19"/>
            <p:cNvSpPr/>
            <p:nvPr/>
          </p:nvSpPr>
          <p:spPr>
            <a:xfrm>
              <a:off x="1229944" y="729678"/>
              <a:ext cx="195291" cy="81675"/>
            </a:xfrm>
            <a:custGeom>
              <a:rect b="b" l="l" r="r" t="t"/>
              <a:pathLst>
                <a:path extrusionOk="0" h="895" w="2140">
                  <a:moveTo>
                    <a:pt x="711" y="1"/>
                  </a:moveTo>
                  <a:cubicBezTo>
                    <a:pt x="597" y="1"/>
                    <a:pt x="483" y="16"/>
                    <a:pt x="369" y="51"/>
                  </a:cubicBezTo>
                  <a:cubicBezTo>
                    <a:pt x="219" y="108"/>
                    <a:pt x="104" y="212"/>
                    <a:pt x="58" y="361"/>
                  </a:cubicBezTo>
                  <a:cubicBezTo>
                    <a:pt x="1" y="511"/>
                    <a:pt x="58" y="672"/>
                    <a:pt x="185" y="764"/>
                  </a:cubicBezTo>
                  <a:cubicBezTo>
                    <a:pt x="242" y="798"/>
                    <a:pt x="300" y="810"/>
                    <a:pt x="369" y="821"/>
                  </a:cubicBezTo>
                  <a:cubicBezTo>
                    <a:pt x="587" y="821"/>
                    <a:pt x="805" y="810"/>
                    <a:pt x="1024" y="775"/>
                  </a:cubicBezTo>
                  <a:cubicBezTo>
                    <a:pt x="1057" y="774"/>
                    <a:pt x="1090" y="773"/>
                    <a:pt x="1124" y="773"/>
                  </a:cubicBezTo>
                  <a:cubicBezTo>
                    <a:pt x="1357" y="773"/>
                    <a:pt x="1596" y="808"/>
                    <a:pt x="1817" y="879"/>
                  </a:cubicBezTo>
                  <a:cubicBezTo>
                    <a:pt x="1867" y="889"/>
                    <a:pt x="1911" y="895"/>
                    <a:pt x="1949" y="895"/>
                  </a:cubicBezTo>
                  <a:cubicBezTo>
                    <a:pt x="2081" y="895"/>
                    <a:pt x="2139" y="827"/>
                    <a:pt x="2059" y="649"/>
                  </a:cubicBezTo>
                  <a:cubicBezTo>
                    <a:pt x="1886" y="235"/>
                    <a:pt x="1208" y="39"/>
                    <a:pt x="817" y="5"/>
                  </a:cubicBezTo>
                  <a:cubicBezTo>
                    <a:pt x="782" y="2"/>
                    <a:pt x="746" y="1"/>
                    <a:pt x="7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19"/>
            <p:cNvSpPr/>
            <p:nvPr/>
          </p:nvSpPr>
          <p:spPr>
            <a:xfrm>
              <a:off x="764074" y="727944"/>
              <a:ext cx="96915" cy="152126"/>
            </a:xfrm>
            <a:custGeom>
              <a:rect b="b" l="l" r="r" t="t"/>
              <a:pathLst>
                <a:path extrusionOk="0" h="1667" w="1062">
                  <a:moveTo>
                    <a:pt x="775" y="0"/>
                  </a:moveTo>
                  <a:cubicBezTo>
                    <a:pt x="748" y="0"/>
                    <a:pt x="720" y="4"/>
                    <a:pt x="690" y="12"/>
                  </a:cubicBezTo>
                  <a:cubicBezTo>
                    <a:pt x="425" y="116"/>
                    <a:pt x="218" y="323"/>
                    <a:pt x="126" y="587"/>
                  </a:cubicBezTo>
                  <a:cubicBezTo>
                    <a:pt x="57" y="737"/>
                    <a:pt x="23" y="898"/>
                    <a:pt x="12" y="1070"/>
                  </a:cubicBezTo>
                  <a:cubicBezTo>
                    <a:pt x="0" y="1185"/>
                    <a:pt x="23" y="1312"/>
                    <a:pt x="57" y="1427"/>
                  </a:cubicBezTo>
                  <a:cubicBezTo>
                    <a:pt x="103" y="1530"/>
                    <a:pt x="195" y="1622"/>
                    <a:pt x="322" y="1657"/>
                  </a:cubicBezTo>
                  <a:cubicBezTo>
                    <a:pt x="345" y="1664"/>
                    <a:pt x="368" y="1667"/>
                    <a:pt x="391" y="1667"/>
                  </a:cubicBezTo>
                  <a:cubicBezTo>
                    <a:pt x="484" y="1667"/>
                    <a:pt x="575" y="1613"/>
                    <a:pt x="621" y="1530"/>
                  </a:cubicBezTo>
                  <a:cubicBezTo>
                    <a:pt x="655" y="1450"/>
                    <a:pt x="667" y="1369"/>
                    <a:pt x="644" y="1277"/>
                  </a:cubicBezTo>
                  <a:cubicBezTo>
                    <a:pt x="621" y="1036"/>
                    <a:pt x="598" y="748"/>
                    <a:pt x="770" y="564"/>
                  </a:cubicBezTo>
                  <a:cubicBezTo>
                    <a:pt x="816" y="507"/>
                    <a:pt x="874" y="461"/>
                    <a:pt x="920" y="403"/>
                  </a:cubicBezTo>
                  <a:cubicBezTo>
                    <a:pt x="1062" y="211"/>
                    <a:pt x="971" y="0"/>
                    <a:pt x="7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19"/>
            <p:cNvSpPr/>
            <p:nvPr/>
          </p:nvSpPr>
          <p:spPr>
            <a:xfrm>
              <a:off x="1607659" y="933273"/>
              <a:ext cx="152309" cy="109600"/>
            </a:xfrm>
            <a:custGeom>
              <a:rect b="b" l="l" r="r" t="t"/>
              <a:pathLst>
                <a:path extrusionOk="0" h="1201" w="1669">
                  <a:moveTo>
                    <a:pt x="312" y="0"/>
                  </a:moveTo>
                  <a:cubicBezTo>
                    <a:pt x="41" y="0"/>
                    <a:pt x="0" y="489"/>
                    <a:pt x="289" y="672"/>
                  </a:cubicBezTo>
                  <a:cubicBezTo>
                    <a:pt x="415" y="752"/>
                    <a:pt x="553" y="798"/>
                    <a:pt x="691" y="833"/>
                  </a:cubicBezTo>
                  <a:cubicBezTo>
                    <a:pt x="944" y="902"/>
                    <a:pt x="1186" y="1005"/>
                    <a:pt x="1416" y="1143"/>
                  </a:cubicBezTo>
                  <a:cubicBezTo>
                    <a:pt x="1450" y="1166"/>
                    <a:pt x="1485" y="1189"/>
                    <a:pt x="1519" y="1201"/>
                  </a:cubicBezTo>
                  <a:cubicBezTo>
                    <a:pt x="1565" y="1201"/>
                    <a:pt x="1611" y="1189"/>
                    <a:pt x="1634" y="1155"/>
                  </a:cubicBezTo>
                  <a:cubicBezTo>
                    <a:pt x="1669" y="1097"/>
                    <a:pt x="1611" y="1028"/>
                    <a:pt x="1554" y="982"/>
                  </a:cubicBezTo>
                  <a:cubicBezTo>
                    <a:pt x="1358" y="833"/>
                    <a:pt x="1174" y="683"/>
                    <a:pt x="990" y="522"/>
                  </a:cubicBezTo>
                  <a:cubicBezTo>
                    <a:pt x="829" y="350"/>
                    <a:pt x="668" y="200"/>
                    <a:pt x="496" y="62"/>
                  </a:cubicBezTo>
                  <a:cubicBezTo>
                    <a:pt x="426" y="19"/>
                    <a:pt x="365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9" name="Google Shape;519;p19"/>
          <p:cNvGrpSpPr/>
          <p:nvPr/>
        </p:nvGrpSpPr>
        <p:grpSpPr>
          <a:xfrm>
            <a:off x="7444175" y="4066269"/>
            <a:ext cx="1382100" cy="789295"/>
            <a:chOff x="275025" y="537489"/>
            <a:chExt cx="1626574" cy="928910"/>
          </a:xfrm>
        </p:grpSpPr>
        <p:sp>
          <p:nvSpPr>
            <p:cNvPr id="520" name="Google Shape;520;p19"/>
            <p:cNvSpPr/>
            <p:nvPr/>
          </p:nvSpPr>
          <p:spPr>
            <a:xfrm>
              <a:off x="319102" y="557201"/>
              <a:ext cx="1539514" cy="885928"/>
            </a:xfrm>
            <a:custGeom>
              <a:rect b="b" l="l" r="r" t="t"/>
              <a:pathLst>
                <a:path extrusionOk="0" h="9708" w="16870">
                  <a:moveTo>
                    <a:pt x="8563" y="0"/>
                  </a:moveTo>
                  <a:cubicBezTo>
                    <a:pt x="7949" y="0"/>
                    <a:pt x="7376" y="325"/>
                    <a:pt x="7061" y="860"/>
                  </a:cubicBezTo>
                  <a:cubicBezTo>
                    <a:pt x="6888" y="1170"/>
                    <a:pt x="6923" y="1538"/>
                    <a:pt x="7026" y="1860"/>
                  </a:cubicBezTo>
                  <a:cubicBezTo>
                    <a:pt x="7107" y="2148"/>
                    <a:pt x="7268" y="2412"/>
                    <a:pt x="7498" y="2608"/>
                  </a:cubicBezTo>
                  <a:cubicBezTo>
                    <a:pt x="7681" y="2747"/>
                    <a:pt x="7910" y="2817"/>
                    <a:pt x="8137" y="2817"/>
                  </a:cubicBezTo>
                  <a:cubicBezTo>
                    <a:pt x="8507" y="2817"/>
                    <a:pt x="8869" y="2630"/>
                    <a:pt x="9004" y="2251"/>
                  </a:cubicBezTo>
                  <a:cubicBezTo>
                    <a:pt x="9108" y="1998"/>
                    <a:pt x="9027" y="1699"/>
                    <a:pt x="8809" y="1538"/>
                  </a:cubicBezTo>
                  <a:cubicBezTo>
                    <a:pt x="8626" y="1394"/>
                    <a:pt x="8399" y="1350"/>
                    <a:pt x="8173" y="1350"/>
                  </a:cubicBezTo>
                  <a:cubicBezTo>
                    <a:pt x="8057" y="1350"/>
                    <a:pt x="7941" y="1362"/>
                    <a:pt x="7831" y="1377"/>
                  </a:cubicBezTo>
                  <a:cubicBezTo>
                    <a:pt x="7823" y="1379"/>
                    <a:pt x="7815" y="1379"/>
                    <a:pt x="7807" y="1379"/>
                  </a:cubicBezTo>
                  <a:cubicBezTo>
                    <a:pt x="7676" y="1379"/>
                    <a:pt x="7632" y="1202"/>
                    <a:pt x="7762" y="1159"/>
                  </a:cubicBezTo>
                  <a:cubicBezTo>
                    <a:pt x="7901" y="1122"/>
                    <a:pt x="8049" y="1102"/>
                    <a:pt x="8197" y="1102"/>
                  </a:cubicBezTo>
                  <a:cubicBezTo>
                    <a:pt x="8515" y="1102"/>
                    <a:pt x="8834" y="1196"/>
                    <a:pt x="9062" y="1423"/>
                  </a:cubicBezTo>
                  <a:cubicBezTo>
                    <a:pt x="9326" y="1711"/>
                    <a:pt x="9372" y="2136"/>
                    <a:pt x="9165" y="2470"/>
                  </a:cubicBezTo>
                  <a:cubicBezTo>
                    <a:pt x="8946" y="2856"/>
                    <a:pt x="8551" y="3044"/>
                    <a:pt x="8149" y="3044"/>
                  </a:cubicBezTo>
                  <a:cubicBezTo>
                    <a:pt x="7832" y="3044"/>
                    <a:pt x="7511" y="2928"/>
                    <a:pt x="7268" y="2700"/>
                  </a:cubicBezTo>
                  <a:cubicBezTo>
                    <a:pt x="7003" y="2447"/>
                    <a:pt x="6831" y="2125"/>
                    <a:pt x="6762" y="1768"/>
                  </a:cubicBezTo>
                  <a:cubicBezTo>
                    <a:pt x="6716" y="1561"/>
                    <a:pt x="6704" y="1354"/>
                    <a:pt x="6727" y="1159"/>
                  </a:cubicBezTo>
                  <a:cubicBezTo>
                    <a:pt x="6578" y="1136"/>
                    <a:pt x="6428" y="1136"/>
                    <a:pt x="6267" y="1136"/>
                  </a:cubicBezTo>
                  <a:cubicBezTo>
                    <a:pt x="6095" y="1147"/>
                    <a:pt x="5922" y="1182"/>
                    <a:pt x="5761" y="1228"/>
                  </a:cubicBezTo>
                  <a:cubicBezTo>
                    <a:pt x="5175" y="1377"/>
                    <a:pt x="4692" y="1814"/>
                    <a:pt x="4508" y="2389"/>
                  </a:cubicBezTo>
                  <a:cubicBezTo>
                    <a:pt x="4336" y="2953"/>
                    <a:pt x="4462" y="3562"/>
                    <a:pt x="4853" y="4011"/>
                  </a:cubicBezTo>
                  <a:cubicBezTo>
                    <a:pt x="4934" y="4092"/>
                    <a:pt x="4860" y="4215"/>
                    <a:pt x="4769" y="4215"/>
                  </a:cubicBezTo>
                  <a:cubicBezTo>
                    <a:pt x="4744" y="4215"/>
                    <a:pt x="4717" y="4206"/>
                    <a:pt x="4692" y="4183"/>
                  </a:cubicBezTo>
                  <a:cubicBezTo>
                    <a:pt x="4474" y="3976"/>
                    <a:pt x="4313" y="3723"/>
                    <a:pt x="4232" y="3436"/>
                  </a:cubicBezTo>
                  <a:cubicBezTo>
                    <a:pt x="4041" y="3370"/>
                    <a:pt x="3842" y="3338"/>
                    <a:pt x="3642" y="3338"/>
                  </a:cubicBezTo>
                  <a:cubicBezTo>
                    <a:pt x="3493" y="3338"/>
                    <a:pt x="3344" y="3355"/>
                    <a:pt x="3197" y="3390"/>
                  </a:cubicBezTo>
                  <a:cubicBezTo>
                    <a:pt x="1967" y="3666"/>
                    <a:pt x="1150" y="4770"/>
                    <a:pt x="0" y="5207"/>
                  </a:cubicBezTo>
                  <a:cubicBezTo>
                    <a:pt x="587" y="5563"/>
                    <a:pt x="886" y="6242"/>
                    <a:pt x="1277" y="6793"/>
                  </a:cubicBezTo>
                  <a:cubicBezTo>
                    <a:pt x="1702" y="7414"/>
                    <a:pt x="2381" y="7943"/>
                    <a:pt x="3151" y="8035"/>
                  </a:cubicBezTo>
                  <a:cubicBezTo>
                    <a:pt x="3228" y="8045"/>
                    <a:pt x="3305" y="8050"/>
                    <a:pt x="3381" y="8050"/>
                  </a:cubicBezTo>
                  <a:cubicBezTo>
                    <a:pt x="4032" y="8050"/>
                    <a:pt x="4636" y="7704"/>
                    <a:pt x="4945" y="7127"/>
                  </a:cubicBezTo>
                  <a:cubicBezTo>
                    <a:pt x="5129" y="6805"/>
                    <a:pt x="5140" y="6414"/>
                    <a:pt x="5002" y="6081"/>
                  </a:cubicBezTo>
                  <a:cubicBezTo>
                    <a:pt x="4869" y="5791"/>
                    <a:pt x="4573" y="5620"/>
                    <a:pt x="4262" y="5620"/>
                  </a:cubicBezTo>
                  <a:cubicBezTo>
                    <a:pt x="4252" y="5620"/>
                    <a:pt x="4242" y="5620"/>
                    <a:pt x="4232" y="5621"/>
                  </a:cubicBezTo>
                  <a:cubicBezTo>
                    <a:pt x="3910" y="5632"/>
                    <a:pt x="3634" y="5839"/>
                    <a:pt x="3542" y="6138"/>
                  </a:cubicBezTo>
                  <a:cubicBezTo>
                    <a:pt x="3439" y="6437"/>
                    <a:pt x="3508" y="6782"/>
                    <a:pt x="3726" y="7012"/>
                  </a:cubicBezTo>
                  <a:cubicBezTo>
                    <a:pt x="3807" y="7093"/>
                    <a:pt x="3733" y="7202"/>
                    <a:pt x="3643" y="7202"/>
                  </a:cubicBezTo>
                  <a:cubicBezTo>
                    <a:pt x="3617" y="7202"/>
                    <a:pt x="3590" y="7193"/>
                    <a:pt x="3565" y="7173"/>
                  </a:cubicBezTo>
                  <a:cubicBezTo>
                    <a:pt x="3243" y="6874"/>
                    <a:pt x="3140" y="6414"/>
                    <a:pt x="3301" y="6012"/>
                  </a:cubicBezTo>
                  <a:cubicBezTo>
                    <a:pt x="3447" y="5618"/>
                    <a:pt x="3824" y="5367"/>
                    <a:pt x="4249" y="5367"/>
                  </a:cubicBezTo>
                  <a:cubicBezTo>
                    <a:pt x="4259" y="5367"/>
                    <a:pt x="4269" y="5367"/>
                    <a:pt x="4278" y="5368"/>
                  </a:cubicBezTo>
                  <a:cubicBezTo>
                    <a:pt x="4658" y="5368"/>
                    <a:pt x="5002" y="5563"/>
                    <a:pt x="5198" y="5897"/>
                  </a:cubicBezTo>
                  <a:cubicBezTo>
                    <a:pt x="5405" y="6288"/>
                    <a:pt x="5416" y="6747"/>
                    <a:pt x="5232" y="7150"/>
                  </a:cubicBezTo>
                  <a:cubicBezTo>
                    <a:pt x="5106" y="7437"/>
                    <a:pt x="4911" y="7679"/>
                    <a:pt x="4658" y="7874"/>
                  </a:cubicBezTo>
                  <a:cubicBezTo>
                    <a:pt x="5014" y="7966"/>
                    <a:pt x="5336" y="8139"/>
                    <a:pt x="5612" y="8392"/>
                  </a:cubicBezTo>
                  <a:cubicBezTo>
                    <a:pt x="6014" y="8725"/>
                    <a:pt x="6348" y="9139"/>
                    <a:pt x="6819" y="9392"/>
                  </a:cubicBezTo>
                  <a:cubicBezTo>
                    <a:pt x="7195" y="9595"/>
                    <a:pt x="7624" y="9707"/>
                    <a:pt x="8048" y="9707"/>
                  </a:cubicBezTo>
                  <a:cubicBezTo>
                    <a:pt x="8466" y="9707"/>
                    <a:pt x="8880" y="9598"/>
                    <a:pt x="9234" y="9358"/>
                  </a:cubicBezTo>
                  <a:cubicBezTo>
                    <a:pt x="9867" y="8909"/>
                    <a:pt x="10246" y="8070"/>
                    <a:pt x="10016" y="7322"/>
                  </a:cubicBezTo>
                  <a:cubicBezTo>
                    <a:pt x="9867" y="6885"/>
                    <a:pt x="9487" y="6575"/>
                    <a:pt x="9039" y="6517"/>
                  </a:cubicBezTo>
                  <a:cubicBezTo>
                    <a:pt x="8979" y="6508"/>
                    <a:pt x="8920" y="6503"/>
                    <a:pt x="8862" y="6503"/>
                  </a:cubicBezTo>
                  <a:cubicBezTo>
                    <a:pt x="8501" y="6503"/>
                    <a:pt x="8166" y="6682"/>
                    <a:pt x="7958" y="6989"/>
                  </a:cubicBezTo>
                  <a:cubicBezTo>
                    <a:pt x="7739" y="7311"/>
                    <a:pt x="7751" y="7736"/>
                    <a:pt x="7992" y="8047"/>
                  </a:cubicBezTo>
                  <a:cubicBezTo>
                    <a:pt x="8234" y="8334"/>
                    <a:pt x="8590" y="8507"/>
                    <a:pt x="8958" y="8530"/>
                  </a:cubicBezTo>
                  <a:cubicBezTo>
                    <a:pt x="9131" y="8530"/>
                    <a:pt x="9131" y="8771"/>
                    <a:pt x="8958" y="8771"/>
                  </a:cubicBezTo>
                  <a:cubicBezTo>
                    <a:pt x="8930" y="8774"/>
                    <a:pt x="8903" y="8776"/>
                    <a:pt x="8875" y="8776"/>
                  </a:cubicBezTo>
                  <a:cubicBezTo>
                    <a:pt x="8798" y="8776"/>
                    <a:pt x="8720" y="8765"/>
                    <a:pt x="8636" y="8748"/>
                  </a:cubicBezTo>
                  <a:cubicBezTo>
                    <a:pt x="8211" y="8656"/>
                    <a:pt x="7843" y="8380"/>
                    <a:pt x="7647" y="7989"/>
                  </a:cubicBezTo>
                  <a:cubicBezTo>
                    <a:pt x="7463" y="7575"/>
                    <a:pt x="7532" y="7081"/>
                    <a:pt x="7831" y="6736"/>
                  </a:cubicBezTo>
                  <a:cubicBezTo>
                    <a:pt x="8090" y="6412"/>
                    <a:pt x="8469" y="6265"/>
                    <a:pt x="8853" y="6265"/>
                  </a:cubicBezTo>
                  <a:cubicBezTo>
                    <a:pt x="9424" y="6265"/>
                    <a:pt x="10008" y="6589"/>
                    <a:pt x="10235" y="7138"/>
                  </a:cubicBezTo>
                  <a:cubicBezTo>
                    <a:pt x="10373" y="7483"/>
                    <a:pt x="10396" y="7851"/>
                    <a:pt x="10315" y="8208"/>
                  </a:cubicBezTo>
                  <a:cubicBezTo>
                    <a:pt x="10580" y="8369"/>
                    <a:pt x="10878" y="8484"/>
                    <a:pt x="11189" y="8541"/>
                  </a:cubicBezTo>
                  <a:cubicBezTo>
                    <a:pt x="11325" y="8567"/>
                    <a:pt x="11462" y="8579"/>
                    <a:pt x="11600" y="8579"/>
                  </a:cubicBezTo>
                  <a:cubicBezTo>
                    <a:pt x="12078" y="8579"/>
                    <a:pt x="12555" y="8427"/>
                    <a:pt x="12948" y="8150"/>
                  </a:cubicBezTo>
                  <a:cubicBezTo>
                    <a:pt x="13431" y="7794"/>
                    <a:pt x="13776" y="7288"/>
                    <a:pt x="13926" y="6713"/>
                  </a:cubicBezTo>
                  <a:cubicBezTo>
                    <a:pt x="13939" y="6668"/>
                    <a:pt x="13970" y="6650"/>
                    <a:pt x="14002" y="6650"/>
                  </a:cubicBezTo>
                  <a:cubicBezTo>
                    <a:pt x="14052" y="6650"/>
                    <a:pt x="14105" y="6696"/>
                    <a:pt x="14098" y="6759"/>
                  </a:cubicBezTo>
                  <a:cubicBezTo>
                    <a:pt x="14041" y="7127"/>
                    <a:pt x="13903" y="7472"/>
                    <a:pt x="13684" y="7771"/>
                  </a:cubicBezTo>
                  <a:cubicBezTo>
                    <a:pt x="13772" y="7785"/>
                    <a:pt x="13860" y="7793"/>
                    <a:pt x="13949" y="7793"/>
                  </a:cubicBezTo>
                  <a:cubicBezTo>
                    <a:pt x="14140" y="7793"/>
                    <a:pt x="14331" y="7757"/>
                    <a:pt x="14512" y="7679"/>
                  </a:cubicBezTo>
                  <a:cubicBezTo>
                    <a:pt x="15064" y="7460"/>
                    <a:pt x="15467" y="7012"/>
                    <a:pt x="15835" y="6563"/>
                  </a:cubicBezTo>
                  <a:cubicBezTo>
                    <a:pt x="16019" y="6345"/>
                    <a:pt x="16214" y="6138"/>
                    <a:pt x="16409" y="5943"/>
                  </a:cubicBezTo>
                  <a:cubicBezTo>
                    <a:pt x="16559" y="5816"/>
                    <a:pt x="16708" y="5701"/>
                    <a:pt x="16869" y="5609"/>
                  </a:cubicBezTo>
                  <a:cubicBezTo>
                    <a:pt x="16318" y="5368"/>
                    <a:pt x="15950" y="4804"/>
                    <a:pt x="15524" y="4390"/>
                  </a:cubicBezTo>
                  <a:cubicBezTo>
                    <a:pt x="15260" y="4137"/>
                    <a:pt x="14984" y="3907"/>
                    <a:pt x="14685" y="3712"/>
                  </a:cubicBezTo>
                  <a:cubicBezTo>
                    <a:pt x="14386" y="3505"/>
                    <a:pt x="14064" y="3344"/>
                    <a:pt x="13730" y="3240"/>
                  </a:cubicBezTo>
                  <a:cubicBezTo>
                    <a:pt x="13583" y="3198"/>
                    <a:pt x="13434" y="3178"/>
                    <a:pt x="13286" y="3178"/>
                  </a:cubicBezTo>
                  <a:cubicBezTo>
                    <a:pt x="13109" y="3178"/>
                    <a:pt x="12933" y="3207"/>
                    <a:pt x="12764" y="3263"/>
                  </a:cubicBezTo>
                  <a:cubicBezTo>
                    <a:pt x="12477" y="3367"/>
                    <a:pt x="12235" y="3585"/>
                    <a:pt x="12109" y="3861"/>
                  </a:cubicBezTo>
                  <a:cubicBezTo>
                    <a:pt x="11982" y="4137"/>
                    <a:pt x="11994" y="4459"/>
                    <a:pt x="12132" y="4724"/>
                  </a:cubicBezTo>
                  <a:cubicBezTo>
                    <a:pt x="12270" y="4965"/>
                    <a:pt x="12523" y="5115"/>
                    <a:pt x="12787" y="5126"/>
                  </a:cubicBezTo>
                  <a:cubicBezTo>
                    <a:pt x="12797" y="5127"/>
                    <a:pt x="12807" y="5127"/>
                    <a:pt x="12817" y="5127"/>
                  </a:cubicBezTo>
                  <a:cubicBezTo>
                    <a:pt x="13059" y="5127"/>
                    <a:pt x="13286" y="4991"/>
                    <a:pt x="13397" y="4781"/>
                  </a:cubicBezTo>
                  <a:cubicBezTo>
                    <a:pt x="13512" y="4563"/>
                    <a:pt x="13500" y="4310"/>
                    <a:pt x="13362" y="4114"/>
                  </a:cubicBezTo>
                  <a:cubicBezTo>
                    <a:pt x="13292" y="4018"/>
                    <a:pt x="13395" y="3902"/>
                    <a:pt x="13494" y="3902"/>
                  </a:cubicBezTo>
                  <a:cubicBezTo>
                    <a:pt x="13525" y="3902"/>
                    <a:pt x="13556" y="3914"/>
                    <a:pt x="13581" y="3942"/>
                  </a:cubicBezTo>
                  <a:cubicBezTo>
                    <a:pt x="13788" y="4229"/>
                    <a:pt x="13811" y="4609"/>
                    <a:pt x="13638" y="4919"/>
                  </a:cubicBezTo>
                  <a:cubicBezTo>
                    <a:pt x="13480" y="5205"/>
                    <a:pt x="13175" y="5383"/>
                    <a:pt x="12850" y="5383"/>
                  </a:cubicBezTo>
                  <a:cubicBezTo>
                    <a:pt x="12821" y="5383"/>
                    <a:pt x="12793" y="5382"/>
                    <a:pt x="12764" y="5379"/>
                  </a:cubicBezTo>
                  <a:cubicBezTo>
                    <a:pt x="12442" y="5356"/>
                    <a:pt x="12143" y="5184"/>
                    <a:pt x="11948" y="4931"/>
                  </a:cubicBezTo>
                  <a:cubicBezTo>
                    <a:pt x="11752" y="4632"/>
                    <a:pt x="11706" y="4264"/>
                    <a:pt x="11810" y="3919"/>
                  </a:cubicBezTo>
                  <a:cubicBezTo>
                    <a:pt x="11959" y="3447"/>
                    <a:pt x="12350" y="3091"/>
                    <a:pt x="12822" y="2976"/>
                  </a:cubicBezTo>
                  <a:cubicBezTo>
                    <a:pt x="12799" y="2872"/>
                    <a:pt x="12776" y="2780"/>
                    <a:pt x="12753" y="2688"/>
                  </a:cubicBezTo>
                  <a:cubicBezTo>
                    <a:pt x="12707" y="2562"/>
                    <a:pt x="12649" y="2435"/>
                    <a:pt x="12580" y="2309"/>
                  </a:cubicBezTo>
                  <a:cubicBezTo>
                    <a:pt x="12339" y="1883"/>
                    <a:pt x="11959" y="1538"/>
                    <a:pt x="11499" y="1354"/>
                  </a:cubicBezTo>
                  <a:cubicBezTo>
                    <a:pt x="11213" y="1236"/>
                    <a:pt x="10910" y="1176"/>
                    <a:pt x="10603" y="1176"/>
                  </a:cubicBezTo>
                  <a:cubicBezTo>
                    <a:pt x="10404" y="1176"/>
                    <a:pt x="10203" y="1201"/>
                    <a:pt x="10005" y="1251"/>
                  </a:cubicBezTo>
                  <a:cubicBezTo>
                    <a:pt x="9993" y="1366"/>
                    <a:pt x="9970" y="1469"/>
                    <a:pt x="9924" y="1584"/>
                  </a:cubicBezTo>
                  <a:cubicBezTo>
                    <a:pt x="9913" y="1603"/>
                    <a:pt x="9895" y="1610"/>
                    <a:pt x="9877" y="1610"/>
                  </a:cubicBezTo>
                  <a:cubicBezTo>
                    <a:pt x="9837" y="1610"/>
                    <a:pt x="9793" y="1574"/>
                    <a:pt x="9809" y="1527"/>
                  </a:cubicBezTo>
                  <a:cubicBezTo>
                    <a:pt x="9913" y="1193"/>
                    <a:pt x="9855" y="814"/>
                    <a:pt x="9648" y="527"/>
                  </a:cubicBezTo>
                  <a:cubicBezTo>
                    <a:pt x="9430" y="228"/>
                    <a:pt x="9096" y="44"/>
                    <a:pt x="8740" y="9"/>
                  </a:cubicBezTo>
                  <a:cubicBezTo>
                    <a:pt x="8681" y="3"/>
                    <a:pt x="8622" y="0"/>
                    <a:pt x="85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19"/>
            <p:cNvSpPr/>
            <p:nvPr/>
          </p:nvSpPr>
          <p:spPr>
            <a:xfrm>
              <a:off x="887820" y="646086"/>
              <a:ext cx="228874" cy="194652"/>
            </a:xfrm>
            <a:custGeom>
              <a:rect b="b" l="l" r="r" t="t"/>
              <a:pathLst>
                <a:path extrusionOk="0" h="2133" w="2508">
                  <a:moveTo>
                    <a:pt x="265" y="1"/>
                  </a:moveTo>
                  <a:cubicBezTo>
                    <a:pt x="171" y="1"/>
                    <a:pt x="115" y="49"/>
                    <a:pt x="28" y="49"/>
                  </a:cubicBezTo>
                  <a:cubicBezTo>
                    <a:pt x="19" y="49"/>
                    <a:pt x="10" y="48"/>
                    <a:pt x="1" y="47"/>
                  </a:cubicBezTo>
                  <a:lnTo>
                    <a:pt x="1" y="47"/>
                  </a:lnTo>
                  <a:cubicBezTo>
                    <a:pt x="24" y="484"/>
                    <a:pt x="139" y="898"/>
                    <a:pt x="346" y="1289"/>
                  </a:cubicBezTo>
                  <a:cubicBezTo>
                    <a:pt x="553" y="1668"/>
                    <a:pt x="898" y="1956"/>
                    <a:pt x="1312" y="2082"/>
                  </a:cubicBezTo>
                  <a:cubicBezTo>
                    <a:pt x="1426" y="2116"/>
                    <a:pt x="1543" y="2133"/>
                    <a:pt x="1659" y="2133"/>
                  </a:cubicBezTo>
                  <a:cubicBezTo>
                    <a:pt x="1974" y="2133"/>
                    <a:pt x="2281" y="2010"/>
                    <a:pt x="2508" y="1783"/>
                  </a:cubicBezTo>
                  <a:lnTo>
                    <a:pt x="2508" y="1783"/>
                  </a:lnTo>
                  <a:cubicBezTo>
                    <a:pt x="2337" y="1834"/>
                    <a:pt x="2159" y="1860"/>
                    <a:pt x="1980" y="1860"/>
                  </a:cubicBezTo>
                  <a:cubicBezTo>
                    <a:pt x="1834" y="1860"/>
                    <a:pt x="1687" y="1843"/>
                    <a:pt x="1542" y="1806"/>
                  </a:cubicBezTo>
                  <a:cubicBezTo>
                    <a:pt x="1427" y="1783"/>
                    <a:pt x="1312" y="1737"/>
                    <a:pt x="1208" y="1680"/>
                  </a:cubicBezTo>
                  <a:cubicBezTo>
                    <a:pt x="978" y="1507"/>
                    <a:pt x="794" y="1277"/>
                    <a:pt x="702" y="1013"/>
                  </a:cubicBezTo>
                  <a:cubicBezTo>
                    <a:pt x="576" y="725"/>
                    <a:pt x="495" y="392"/>
                    <a:pt x="622" y="104"/>
                  </a:cubicBezTo>
                  <a:cubicBezTo>
                    <a:pt x="507" y="47"/>
                    <a:pt x="392" y="12"/>
                    <a:pt x="2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19"/>
            <p:cNvSpPr/>
            <p:nvPr/>
          </p:nvSpPr>
          <p:spPr>
            <a:xfrm>
              <a:off x="1398862" y="893759"/>
              <a:ext cx="158606" cy="139533"/>
            </a:xfrm>
            <a:custGeom>
              <a:rect b="b" l="l" r="r" t="t"/>
              <a:pathLst>
                <a:path extrusionOk="0" h="1529" w="1738">
                  <a:moveTo>
                    <a:pt x="219" y="1"/>
                  </a:moveTo>
                  <a:lnTo>
                    <a:pt x="219" y="1"/>
                  </a:lnTo>
                  <a:cubicBezTo>
                    <a:pt x="58" y="231"/>
                    <a:pt x="1" y="518"/>
                    <a:pt x="47" y="794"/>
                  </a:cubicBezTo>
                  <a:cubicBezTo>
                    <a:pt x="139" y="1128"/>
                    <a:pt x="380" y="1392"/>
                    <a:pt x="714" y="1484"/>
                  </a:cubicBezTo>
                  <a:cubicBezTo>
                    <a:pt x="807" y="1514"/>
                    <a:pt x="903" y="1528"/>
                    <a:pt x="998" y="1528"/>
                  </a:cubicBezTo>
                  <a:cubicBezTo>
                    <a:pt x="1125" y="1528"/>
                    <a:pt x="1251" y="1502"/>
                    <a:pt x="1369" y="1450"/>
                  </a:cubicBezTo>
                  <a:cubicBezTo>
                    <a:pt x="1576" y="1358"/>
                    <a:pt x="1714" y="1162"/>
                    <a:pt x="1737" y="932"/>
                  </a:cubicBezTo>
                  <a:lnTo>
                    <a:pt x="1737" y="932"/>
                  </a:lnTo>
                  <a:cubicBezTo>
                    <a:pt x="1546" y="1073"/>
                    <a:pt x="1311" y="1143"/>
                    <a:pt x="1078" y="1143"/>
                  </a:cubicBezTo>
                  <a:cubicBezTo>
                    <a:pt x="1045" y="1143"/>
                    <a:pt x="1011" y="1142"/>
                    <a:pt x="978" y="1139"/>
                  </a:cubicBezTo>
                  <a:cubicBezTo>
                    <a:pt x="702" y="1105"/>
                    <a:pt x="461" y="944"/>
                    <a:pt x="311" y="714"/>
                  </a:cubicBezTo>
                  <a:cubicBezTo>
                    <a:pt x="242" y="599"/>
                    <a:pt x="208" y="472"/>
                    <a:pt x="208" y="346"/>
                  </a:cubicBezTo>
                  <a:cubicBezTo>
                    <a:pt x="196" y="265"/>
                    <a:pt x="277" y="35"/>
                    <a:pt x="2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19"/>
            <p:cNvSpPr/>
            <p:nvPr/>
          </p:nvSpPr>
          <p:spPr>
            <a:xfrm>
              <a:off x="275025" y="537489"/>
              <a:ext cx="1626574" cy="928910"/>
            </a:xfrm>
            <a:custGeom>
              <a:rect b="b" l="l" r="r" t="t"/>
              <a:pathLst>
                <a:path extrusionOk="0" h="10179" w="17824">
                  <a:moveTo>
                    <a:pt x="9046" y="216"/>
                  </a:moveTo>
                  <a:cubicBezTo>
                    <a:pt x="9105" y="216"/>
                    <a:pt x="9164" y="219"/>
                    <a:pt x="9223" y="225"/>
                  </a:cubicBezTo>
                  <a:cubicBezTo>
                    <a:pt x="9579" y="260"/>
                    <a:pt x="9913" y="444"/>
                    <a:pt x="10131" y="743"/>
                  </a:cubicBezTo>
                  <a:cubicBezTo>
                    <a:pt x="10338" y="1030"/>
                    <a:pt x="10396" y="1409"/>
                    <a:pt x="10292" y="1743"/>
                  </a:cubicBezTo>
                  <a:cubicBezTo>
                    <a:pt x="10276" y="1790"/>
                    <a:pt x="10320" y="1826"/>
                    <a:pt x="10360" y="1826"/>
                  </a:cubicBezTo>
                  <a:cubicBezTo>
                    <a:pt x="10378" y="1826"/>
                    <a:pt x="10396" y="1819"/>
                    <a:pt x="10407" y="1800"/>
                  </a:cubicBezTo>
                  <a:cubicBezTo>
                    <a:pt x="10453" y="1685"/>
                    <a:pt x="10476" y="1582"/>
                    <a:pt x="10488" y="1467"/>
                  </a:cubicBezTo>
                  <a:cubicBezTo>
                    <a:pt x="10686" y="1417"/>
                    <a:pt x="10887" y="1392"/>
                    <a:pt x="11086" y="1392"/>
                  </a:cubicBezTo>
                  <a:cubicBezTo>
                    <a:pt x="11393" y="1392"/>
                    <a:pt x="11696" y="1452"/>
                    <a:pt x="11982" y="1570"/>
                  </a:cubicBezTo>
                  <a:cubicBezTo>
                    <a:pt x="12442" y="1754"/>
                    <a:pt x="12822" y="2099"/>
                    <a:pt x="13063" y="2525"/>
                  </a:cubicBezTo>
                  <a:cubicBezTo>
                    <a:pt x="13132" y="2651"/>
                    <a:pt x="13190" y="2778"/>
                    <a:pt x="13236" y="2904"/>
                  </a:cubicBezTo>
                  <a:cubicBezTo>
                    <a:pt x="13259" y="2996"/>
                    <a:pt x="13282" y="3088"/>
                    <a:pt x="13305" y="3192"/>
                  </a:cubicBezTo>
                  <a:cubicBezTo>
                    <a:pt x="12833" y="3307"/>
                    <a:pt x="12442" y="3663"/>
                    <a:pt x="12293" y="4135"/>
                  </a:cubicBezTo>
                  <a:cubicBezTo>
                    <a:pt x="12189" y="4480"/>
                    <a:pt x="12235" y="4848"/>
                    <a:pt x="12431" y="5147"/>
                  </a:cubicBezTo>
                  <a:cubicBezTo>
                    <a:pt x="12626" y="5400"/>
                    <a:pt x="12925" y="5572"/>
                    <a:pt x="13247" y="5595"/>
                  </a:cubicBezTo>
                  <a:cubicBezTo>
                    <a:pt x="13276" y="5598"/>
                    <a:pt x="13304" y="5599"/>
                    <a:pt x="13333" y="5599"/>
                  </a:cubicBezTo>
                  <a:cubicBezTo>
                    <a:pt x="13658" y="5599"/>
                    <a:pt x="13963" y="5421"/>
                    <a:pt x="14121" y="5135"/>
                  </a:cubicBezTo>
                  <a:cubicBezTo>
                    <a:pt x="14294" y="4825"/>
                    <a:pt x="14271" y="4445"/>
                    <a:pt x="14064" y="4158"/>
                  </a:cubicBezTo>
                  <a:cubicBezTo>
                    <a:pt x="14039" y="4130"/>
                    <a:pt x="14008" y="4118"/>
                    <a:pt x="13977" y="4118"/>
                  </a:cubicBezTo>
                  <a:cubicBezTo>
                    <a:pt x="13878" y="4118"/>
                    <a:pt x="13775" y="4234"/>
                    <a:pt x="13845" y="4330"/>
                  </a:cubicBezTo>
                  <a:cubicBezTo>
                    <a:pt x="13983" y="4526"/>
                    <a:pt x="13995" y="4779"/>
                    <a:pt x="13880" y="4997"/>
                  </a:cubicBezTo>
                  <a:cubicBezTo>
                    <a:pt x="13769" y="5207"/>
                    <a:pt x="13542" y="5343"/>
                    <a:pt x="13300" y="5343"/>
                  </a:cubicBezTo>
                  <a:cubicBezTo>
                    <a:pt x="13290" y="5343"/>
                    <a:pt x="13280" y="5343"/>
                    <a:pt x="13270" y="5342"/>
                  </a:cubicBezTo>
                  <a:cubicBezTo>
                    <a:pt x="13006" y="5331"/>
                    <a:pt x="12753" y="5181"/>
                    <a:pt x="12615" y="4940"/>
                  </a:cubicBezTo>
                  <a:cubicBezTo>
                    <a:pt x="12477" y="4675"/>
                    <a:pt x="12465" y="4353"/>
                    <a:pt x="12592" y="4077"/>
                  </a:cubicBezTo>
                  <a:cubicBezTo>
                    <a:pt x="12718" y="3801"/>
                    <a:pt x="12960" y="3583"/>
                    <a:pt x="13247" y="3479"/>
                  </a:cubicBezTo>
                  <a:cubicBezTo>
                    <a:pt x="13416" y="3423"/>
                    <a:pt x="13592" y="3394"/>
                    <a:pt x="13769" y="3394"/>
                  </a:cubicBezTo>
                  <a:cubicBezTo>
                    <a:pt x="13917" y="3394"/>
                    <a:pt x="14066" y="3414"/>
                    <a:pt x="14213" y="3456"/>
                  </a:cubicBezTo>
                  <a:cubicBezTo>
                    <a:pt x="14547" y="3560"/>
                    <a:pt x="14869" y="3721"/>
                    <a:pt x="15168" y="3928"/>
                  </a:cubicBezTo>
                  <a:cubicBezTo>
                    <a:pt x="15467" y="4123"/>
                    <a:pt x="15743" y="4353"/>
                    <a:pt x="16007" y="4606"/>
                  </a:cubicBezTo>
                  <a:cubicBezTo>
                    <a:pt x="16433" y="5020"/>
                    <a:pt x="16801" y="5584"/>
                    <a:pt x="17352" y="5825"/>
                  </a:cubicBezTo>
                  <a:cubicBezTo>
                    <a:pt x="17191" y="5917"/>
                    <a:pt x="17042" y="6032"/>
                    <a:pt x="16892" y="6159"/>
                  </a:cubicBezTo>
                  <a:cubicBezTo>
                    <a:pt x="16697" y="6354"/>
                    <a:pt x="16502" y="6561"/>
                    <a:pt x="16318" y="6779"/>
                  </a:cubicBezTo>
                  <a:cubicBezTo>
                    <a:pt x="15950" y="7228"/>
                    <a:pt x="15547" y="7676"/>
                    <a:pt x="14995" y="7895"/>
                  </a:cubicBezTo>
                  <a:cubicBezTo>
                    <a:pt x="14814" y="7973"/>
                    <a:pt x="14623" y="8009"/>
                    <a:pt x="14432" y="8009"/>
                  </a:cubicBezTo>
                  <a:cubicBezTo>
                    <a:pt x="14343" y="8009"/>
                    <a:pt x="14255" y="8001"/>
                    <a:pt x="14167" y="7987"/>
                  </a:cubicBezTo>
                  <a:cubicBezTo>
                    <a:pt x="14386" y="7688"/>
                    <a:pt x="14524" y="7343"/>
                    <a:pt x="14581" y="6975"/>
                  </a:cubicBezTo>
                  <a:cubicBezTo>
                    <a:pt x="14588" y="6912"/>
                    <a:pt x="14535" y="6866"/>
                    <a:pt x="14485" y="6866"/>
                  </a:cubicBezTo>
                  <a:cubicBezTo>
                    <a:pt x="14453" y="6866"/>
                    <a:pt x="14422" y="6884"/>
                    <a:pt x="14409" y="6929"/>
                  </a:cubicBezTo>
                  <a:cubicBezTo>
                    <a:pt x="14259" y="7504"/>
                    <a:pt x="13914" y="8010"/>
                    <a:pt x="13431" y="8366"/>
                  </a:cubicBezTo>
                  <a:cubicBezTo>
                    <a:pt x="13038" y="8643"/>
                    <a:pt x="12561" y="8795"/>
                    <a:pt x="12083" y="8795"/>
                  </a:cubicBezTo>
                  <a:cubicBezTo>
                    <a:pt x="11945" y="8795"/>
                    <a:pt x="11808" y="8783"/>
                    <a:pt x="11672" y="8757"/>
                  </a:cubicBezTo>
                  <a:cubicBezTo>
                    <a:pt x="11361" y="8700"/>
                    <a:pt x="11063" y="8585"/>
                    <a:pt x="10798" y="8424"/>
                  </a:cubicBezTo>
                  <a:cubicBezTo>
                    <a:pt x="10879" y="8067"/>
                    <a:pt x="10856" y="7699"/>
                    <a:pt x="10718" y="7354"/>
                  </a:cubicBezTo>
                  <a:cubicBezTo>
                    <a:pt x="10491" y="6805"/>
                    <a:pt x="9907" y="6481"/>
                    <a:pt x="9336" y="6481"/>
                  </a:cubicBezTo>
                  <a:cubicBezTo>
                    <a:pt x="8952" y="6481"/>
                    <a:pt x="8573" y="6628"/>
                    <a:pt x="8314" y="6952"/>
                  </a:cubicBezTo>
                  <a:cubicBezTo>
                    <a:pt x="8015" y="7297"/>
                    <a:pt x="7946" y="7791"/>
                    <a:pt x="8130" y="8205"/>
                  </a:cubicBezTo>
                  <a:cubicBezTo>
                    <a:pt x="8326" y="8596"/>
                    <a:pt x="8694" y="8872"/>
                    <a:pt x="9119" y="8964"/>
                  </a:cubicBezTo>
                  <a:cubicBezTo>
                    <a:pt x="9203" y="8981"/>
                    <a:pt x="9281" y="8992"/>
                    <a:pt x="9358" y="8992"/>
                  </a:cubicBezTo>
                  <a:cubicBezTo>
                    <a:pt x="9386" y="8992"/>
                    <a:pt x="9413" y="8990"/>
                    <a:pt x="9441" y="8987"/>
                  </a:cubicBezTo>
                  <a:cubicBezTo>
                    <a:pt x="9614" y="8987"/>
                    <a:pt x="9614" y="8746"/>
                    <a:pt x="9441" y="8746"/>
                  </a:cubicBezTo>
                  <a:cubicBezTo>
                    <a:pt x="9073" y="8723"/>
                    <a:pt x="8717" y="8550"/>
                    <a:pt x="8475" y="8263"/>
                  </a:cubicBezTo>
                  <a:cubicBezTo>
                    <a:pt x="8234" y="7952"/>
                    <a:pt x="8222" y="7527"/>
                    <a:pt x="8441" y="7205"/>
                  </a:cubicBezTo>
                  <a:cubicBezTo>
                    <a:pt x="8649" y="6898"/>
                    <a:pt x="8984" y="6719"/>
                    <a:pt x="9345" y="6719"/>
                  </a:cubicBezTo>
                  <a:cubicBezTo>
                    <a:pt x="9403" y="6719"/>
                    <a:pt x="9462" y="6724"/>
                    <a:pt x="9522" y="6733"/>
                  </a:cubicBezTo>
                  <a:cubicBezTo>
                    <a:pt x="9970" y="6791"/>
                    <a:pt x="10350" y="7101"/>
                    <a:pt x="10499" y="7538"/>
                  </a:cubicBezTo>
                  <a:cubicBezTo>
                    <a:pt x="10729" y="8286"/>
                    <a:pt x="10350" y="9125"/>
                    <a:pt x="9717" y="9574"/>
                  </a:cubicBezTo>
                  <a:cubicBezTo>
                    <a:pt x="9363" y="9814"/>
                    <a:pt x="8949" y="9923"/>
                    <a:pt x="8531" y="9923"/>
                  </a:cubicBezTo>
                  <a:cubicBezTo>
                    <a:pt x="8107" y="9923"/>
                    <a:pt x="7678" y="9811"/>
                    <a:pt x="7302" y="9608"/>
                  </a:cubicBezTo>
                  <a:cubicBezTo>
                    <a:pt x="6831" y="9355"/>
                    <a:pt x="6497" y="8941"/>
                    <a:pt x="6095" y="8608"/>
                  </a:cubicBezTo>
                  <a:cubicBezTo>
                    <a:pt x="5819" y="8355"/>
                    <a:pt x="5497" y="8182"/>
                    <a:pt x="5141" y="8090"/>
                  </a:cubicBezTo>
                  <a:cubicBezTo>
                    <a:pt x="5394" y="7895"/>
                    <a:pt x="5589" y="7653"/>
                    <a:pt x="5715" y="7366"/>
                  </a:cubicBezTo>
                  <a:cubicBezTo>
                    <a:pt x="5899" y="6963"/>
                    <a:pt x="5888" y="6504"/>
                    <a:pt x="5681" y="6113"/>
                  </a:cubicBezTo>
                  <a:cubicBezTo>
                    <a:pt x="5485" y="5779"/>
                    <a:pt x="5141" y="5584"/>
                    <a:pt x="4761" y="5584"/>
                  </a:cubicBezTo>
                  <a:cubicBezTo>
                    <a:pt x="4752" y="5583"/>
                    <a:pt x="4742" y="5583"/>
                    <a:pt x="4732" y="5583"/>
                  </a:cubicBezTo>
                  <a:cubicBezTo>
                    <a:pt x="4307" y="5583"/>
                    <a:pt x="3930" y="5834"/>
                    <a:pt x="3784" y="6228"/>
                  </a:cubicBezTo>
                  <a:cubicBezTo>
                    <a:pt x="3623" y="6630"/>
                    <a:pt x="3726" y="7090"/>
                    <a:pt x="4048" y="7389"/>
                  </a:cubicBezTo>
                  <a:cubicBezTo>
                    <a:pt x="4073" y="7409"/>
                    <a:pt x="4100" y="7418"/>
                    <a:pt x="4126" y="7418"/>
                  </a:cubicBezTo>
                  <a:cubicBezTo>
                    <a:pt x="4216" y="7418"/>
                    <a:pt x="4290" y="7309"/>
                    <a:pt x="4209" y="7228"/>
                  </a:cubicBezTo>
                  <a:cubicBezTo>
                    <a:pt x="3991" y="6998"/>
                    <a:pt x="3922" y="6653"/>
                    <a:pt x="4025" y="6354"/>
                  </a:cubicBezTo>
                  <a:cubicBezTo>
                    <a:pt x="4117" y="6055"/>
                    <a:pt x="4393" y="5848"/>
                    <a:pt x="4715" y="5837"/>
                  </a:cubicBezTo>
                  <a:cubicBezTo>
                    <a:pt x="4725" y="5836"/>
                    <a:pt x="4735" y="5836"/>
                    <a:pt x="4745" y="5836"/>
                  </a:cubicBezTo>
                  <a:cubicBezTo>
                    <a:pt x="5056" y="5836"/>
                    <a:pt x="5352" y="6007"/>
                    <a:pt x="5485" y="6297"/>
                  </a:cubicBezTo>
                  <a:cubicBezTo>
                    <a:pt x="5623" y="6630"/>
                    <a:pt x="5612" y="7021"/>
                    <a:pt x="5428" y="7343"/>
                  </a:cubicBezTo>
                  <a:cubicBezTo>
                    <a:pt x="5119" y="7920"/>
                    <a:pt x="4515" y="8266"/>
                    <a:pt x="3864" y="8266"/>
                  </a:cubicBezTo>
                  <a:cubicBezTo>
                    <a:pt x="3788" y="8266"/>
                    <a:pt x="3711" y="8261"/>
                    <a:pt x="3634" y="8251"/>
                  </a:cubicBezTo>
                  <a:cubicBezTo>
                    <a:pt x="2864" y="8159"/>
                    <a:pt x="2185" y="7630"/>
                    <a:pt x="1760" y="7009"/>
                  </a:cubicBezTo>
                  <a:cubicBezTo>
                    <a:pt x="1369" y="6458"/>
                    <a:pt x="1070" y="5779"/>
                    <a:pt x="483" y="5423"/>
                  </a:cubicBezTo>
                  <a:cubicBezTo>
                    <a:pt x="1633" y="4986"/>
                    <a:pt x="2450" y="3882"/>
                    <a:pt x="3680" y="3606"/>
                  </a:cubicBezTo>
                  <a:cubicBezTo>
                    <a:pt x="3827" y="3571"/>
                    <a:pt x="3976" y="3554"/>
                    <a:pt x="4125" y="3554"/>
                  </a:cubicBezTo>
                  <a:cubicBezTo>
                    <a:pt x="4325" y="3554"/>
                    <a:pt x="4524" y="3586"/>
                    <a:pt x="4715" y="3652"/>
                  </a:cubicBezTo>
                  <a:cubicBezTo>
                    <a:pt x="4796" y="3939"/>
                    <a:pt x="4957" y="4192"/>
                    <a:pt x="5175" y="4399"/>
                  </a:cubicBezTo>
                  <a:cubicBezTo>
                    <a:pt x="5200" y="4422"/>
                    <a:pt x="5227" y="4431"/>
                    <a:pt x="5252" y="4431"/>
                  </a:cubicBezTo>
                  <a:cubicBezTo>
                    <a:pt x="5343" y="4431"/>
                    <a:pt x="5417" y="4308"/>
                    <a:pt x="5336" y="4227"/>
                  </a:cubicBezTo>
                  <a:cubicBezTo>
                    <a:pt x="4945" y="3778"/>
                    <a:pt x="4819" y="3169"/>
                    <a:pt x="4991" y="2605"/>
                  </a:cubicBezTo>
                  <a:cubicBezTo>
                    <a:pt x="5175" y="2030"/>
                    <a:pt x="5658" y="1593"/>
                    <a:pt x="6244" y="1444"/>
                  </a:cubicBezTo>
                  <a:cubicBezTo>
                    <a:pt x="6405" y="1398"/>
                    <a:pt x="6578" y="1363"/>
                    <a:pt x="6750" y="1352"/>
                  </a:cubicBezTo>
                  <a:cubicBezTo>
                    <a:pt x="6911" y="1352"/>
                    <a:pt x="7061" y="1352"/>
                    <a:pt x="7210" y="1375"/>
                  </a:cubicBezTo>
                  <a:cubicBezTo>
                    <a:pt x="7187" y="1570"/>
                    <a:pt x="7199" y="1777"/>
                    <a:pt x="7245" y="1984"/>
                  </a:cubicBezTo>
                  <a:cubicBezTo>
                    <a:pt x="7314" y="2341"/>
                    <a:pt x="7486" y="2663"/>
                    <a:pt x="7751" y="2916"/>
                  </a:cubicBezTo>
                  <a:cubicBezTo>
                    <a:pt x="7994" y="3144"/>
                    <a:pt x="8315" y="3260"/>
                    <a:pt x="8632" y="3260"/>
                  </a:cubicBezTo>
                  <a:cubicBezTo>
                    <a:pt x="9034" y="3260"/>
                    <a:pt x="9429" y="3072"/>
                    <a:pt x="9648" y="2686"/>
                  </a:cubicBezTo>
                  <a:cubicBezTo>
                    <a:pt x="9855" y="2352"/>
                    <a:pt x="9809" y="1927"/>
                    <a:pt x="9545" y="1639"/>
                  </a:cubicBezTo>
                  <a:cubicBezTo>
                    <a:pt x="9317" y="1412"/>
                    <a:pt x="8998" y="1318"/>
                    <a:pt x="8680" y="1318"/>
                  </a:cubicBezTo>
                  <a:cubicBezTo>
                    <a:pt x="8532" y="1318"/>
                    <a:pt x="8384" y="1338"/>
                    <a:pt x="8245" y="1375"/>
                  </a:cubicBezTo>
                  <a:cubicBezTo>
                    <a:pt x="8115" y="1418"/>
                    <a:pt x="8159" y="1595"/>
                    <a:pt x="8290" y="1595"/>
                  </a:cubicBezTo>
                  <a:cubicBezTo>
                    <a:pt x="8298" y="1595"/>
                    <a:pt x="8306" y="1595"/>
                    <a:pt x="8314" y="1593"/>
                  </a:cubicBezTo>
                  <a:cubicBezTo>
                    <a:pt x="8424" y="1578"/>
                    <a:pt x="8540" y="1566"/>
                    <a:pt x="8656" y="1566"/>
                  </a:cubicBezTo>
                  <a:cubicBezTo>
                    <a:pt x="8882" y="1566"/>
                    <a:pt x="9109" y="1610"/>
                    <a:pt x="9292" y="1754"/>
                  </a:cubicBezTo>
                  <a:cubicBezTo>
                    <a:pt x="9510" y="1915"/>
                    <a:pt x="9591" y="2214"/>
                    <a:pt x="9487" y="2467"/>
                  </a:cubicBezTo>
                  <a:cubicBezTo>
                    <a:pt x="9352" y="2846"/>
                    <a:pt x="8990" y="3033"/>
                    <a:pt x="8620" y="3033"/>
                  </a:cubicBezTo>
                  <a:cubicBezTo>
                    <a:pt x="8393" y="3033"/>
                    <a:pt x="8164" y="2963"/>
                    <a:pt x="7981" y="2824"/>
                  </a:cubicBezTo>
                  <a:cubicBezTo>
                    <a:pt x="7751" y="2628"/>
                    <a:pt x="7590" y="2364"/>
                    <a:pt x="7509" y="2076"/>
                  </a:cubicBezTo>
                  <a:cubicBezTo>
                    <a:pt x="7406" y="1754"/>
                    <a:pt x="7371" y="1386"/>
                    <a:pt x="7544" y="1076"/>
                  </a:cubicBezTo>
                  <a:cubicBezTo>
                    <a:pt x="7859" y="541"/>
                    <a:pt x="8432" y="216"/>
                    <a:pt x="9046" y="216"/>
                  </a:cubicBezTo>
                  <a:close/>
                  <a:moveTo>
                    <a:pt x="9022" y="1"/>
                  </a:moveTo>
                  <a:cubicBezTo>
                    <a:pt x="8409" y="1"/>
                    <a:pt x="7803" y="333"/>
                    <a:pt x="7440" y="823"/>
                  </a:cubicBezTo>
                  <a:cubicBezTo>
                    <a:pt x="7348" y="938"/>
                    <a:pt x="7279" y="1076"/>
                    <a:pt x="7233" y="1214"/>
                  </a:cubicBezTo>
                  <a:cubicBezTo>
                    <a:pt x="7067" y="1165"/>
                    <a:pt x="6894" y="1142"/>
                    <a:pt x="6721" y="1142"/>
                  </a:cubicBezTo>
                  <a:cubicBezTo>
                    <a:pt x="6572" y="1142"/>
                    <a:pt x="6423" y="1159"/>
                    <a:pt x="6279" y="1191"/>
                  </a:cubicBezTo>
                  <a:cubicBezTo>
                    <a:pt x="5934" y="1260"/>
                    <a:pt x="5612" y="1409"/>
                    <a:pt x="5348" y="1628"/>
                  </a:cubicBezTo>
                  <a:cubicBezTo>
                    <a:pt x="4807" y="2053"/>
                    <a:pt x="4554" y="2743"/>
                    <a:pt x="4658" y="3422"/>
                  </a:cubicBezTo>
                  <a:cubicBezTo>
                    <a:pt x="4658" y="3422"/>
                    <a:pt x="4658" y="3422"/>
                    <a:pt x="4658" y="3433"/>
                  </a:cubicBezTo>
                  <a:cubicBezTo>
                    <a:pt x="4463" y="3354"/>
                    <a:pt x="4254" y="3322"/>
                    <a:pt x="4048" y="3322"/>
                  </a:cubicBezTo>
                  <a:cubicBezTo>
                    <a:pt x="3986" y="3322"/>
                    <a:pt x="3925" y="3325"/>
                    <a:pt x="3864" y="3330"/>
                  </a:cubicBezTo>
                  <a:cubicBezTo>
                    <a:pt x="3519" y="3376"/>
                    <a:pt x="3186" y="3479"/>
                    <a:pt x="2875" y="3629"/>
                  </a:cubicBezTo>
                  <a:cubicBezTo>
                    <a:pt x="2243" y="3928"/>
                    <a:pt x="1725" y="4399"/>
                    <a:pt x="1150" y="4767"/>
                  </a:cubicBezTo>
                  <a:cubicBezTo>
                    <a:pt x="828" y="4986"/>
                    <a:pt x="483" y="5147"/>
                    <a:pt x="115" y="5262"/>
                  </a:cubicBezTo>
                  <a:cubicBezTo>
                    <a:pt x="0" y="5296"/>
                    <a:pt x="0" y="5469"/>
                    <a:pt x="115" y="5503"/>
                  </a:cubicBezTo>
                  <a:cubicBezTo>
                    <a:pt x="495" y="5607"/>
                    <a:pt x="759" y="5894"/>
                    <a:pt x="978" y="6216"/>
                  </a:cubicBezTo>
                  <a:cubicBezTo>
                    <a:pt x="1185" y="6527"/>
                    <a:pt x="1369" y="6894"/>
                    <a:pt x="1610" y="7216"/>
                  </a:cubicBezTo>
                  <a:cubicBezTo>
                    <a:pt x="2105" y="7906"/>
                    <a:pt x="2875" y="8470"/>
                    <a:pt x="3749" y="8527"/>
                  </a:cubicBezTo>
                  <a:cubicBezTo>
                    <a:pt x="3790" y="8530"/>
                    <a:pt x="3830" y="8531"/>
                    <a:pt x="3870" y="8531"/>
                  </a:cubicBezTo>
                  <a:cubicBezTo>
                    <a:pt x="4230" y="8531"/>
                    <a:pt x="4576" y="8439"/>
                    <a:pt x="4876" y="8263"/>
                  </a:cubicBezTo>
                  <a:cubicBezTo>
                    <a:pt x="5325" y="8343"/>
                    <a:pt x="5727" y="8562"/>
                    <a:pt x="6049" y="8884"/>
                  </a:cubicBezTo>
                  <a:cubicBezTo>
                    <a:pt x="6428" y="9240"/>
                    <a:pt x="6773" y="9631"/>
                    <a:pt x="7245" y="9861"/>
                  </a:cubicBezTo>
                  <a:cubicBezTo>
                    <a:pt x="7645" y="10064"/>
                    <a:pt x="8098" y="10178"/>
                    <a:pt x="8546" y="10178"/>
                  </a:cubicBezTo>
                  <a:cubicBezTo>
                    <a:pt x="9037" y="10178"/>
                    <a:pt x="9521" y="10041"/>
                    <a:pt x="9924" y="9735"/>
                  </a:cubicBezTo>
                  <a:cubicBezTo>
                    <a:pt x="10292" y="9459"/>
                    <a:pt x="10568" y="9068"/>
                    <a:pt x="10729" y="8631"/>
                  </a:cubicBezTo>
                  <a:cubicBezTo>
                    <a:pt x="11138" y="8898"/>
                    <a:pt x="11616" y="9034"/>
                    <a:pt x="12099" y="9034"/>
                  </a:cubicBezTo>
                  <a:cubicBezTo>
                    <a:pt x="12241" y="9034"/>
                    <a:pt x="12382" y="9022"/>
                    <a:pt x="12523" y="8999"/>
                  </a:cubicBezTo>
                  <a:cubicBezTo>
                    <a:pt x="13109" y="8895"/>
                    <a:pt x="13650" y="8596"/>
                    <a:pt x="14029" y="8136"/>
                  </a:cubicBezTo>
                  <a:cubicBezTo>
                    <a:pt x="14187" y="8201"/>
                    <a:pt x="14348" y="8229"/>
                    <a:pt x="14508" y="8229"/>
                  </a:cubicBezTo>
                  <a:cubicBezTo>
                    <a:pt x="14917" y="8229"/>
                    <a:pt x="15320" y="8043"/>
                    <a:pt x="15651" y="7803"/>
                  </a:cubicBezTo>
                  <a:cubicBezTo>
                    <a:pt x="16145" y="7435"/>
                    <a:pt x="16490" y="6929"/>
                    <a:pt x="16904" y="6492"/>
                  </a:cubicBezTo>
                  <a:cubicBezTo>
                    <a:pt x="17122" y="6262"/>
                    <a:pt x="17387" y="6009"/>
                    <a:pt x="17686" y="5906"/>
                  </a:cubicBezTo>
                  <a:cubicBezTo>
                    <a:pt x="17812" y="5871"/>
                    <a:pt x="17824" y="5687"/>
                    <a:pt x="17697" y="5653"/>
                  </a:cubicBezTo>
                  <a:cubicBezTo>
                    <a:pt x="17375" y="5561"/>
                    <a:pt x="17088" y="5377"/>
                    <a:pt x="16869" y="5124"/>
                  </a:cubicBezTo>
                  <a:cubicBezTo>
                    <a:pt x="16605" y="4859"/>
                    <a:pt x="16375" y="4572"/>
                    <a:pt x="16099" y="4319"/>
                  </a:cubicBezTo>
                  <a:cubicBezTo>
                    <a:pt x="15812" y="4043"/>
                    <a:pt x="15478" y="3790"/>
                    <a:pt x="15133" y="3583"/>
                  </a:cubicBezTo>
                  <a:cubicBezTo>
                    <a:pt x="14788" y="3353"/>
                    <a:pt x="14409" y="3203"/>
                    <a:pt x="14006" y="3134"/>
                  </a:cubicBezTo>
                  <a:cubicBezTo>
                    <a:pt x="13924" y="3124"/>
                    <a:pt x="13841" y="3118"/>
                    <a:pt x="13759" y="3118"/>
                  </a:cubicBezTo>
                  <a:cubicBezTo>
                    <a:pt x="13659" y="3118"/>
                    <a:pt x="13561" y="3127"/>
                    <a:pt x="13466" y="3146"/>
                  </a:cubicBezTo>
                  <a:cubicBezTo>
                    <a:pt x="13454" y="3065"/>
                    <a:pt x="13431" y="2973"/>
                    <a:pt x="13408" y="2893"/>
                  </a:cubicBezTo>
                  <a:cubicBezTo>
                    <a:pt x="13374" y="2766"/>
                    <a:pt x="13328" y="2640"/>
                    <a:pt x="13259" y="2525"/>
                  </a:cubicBezTo>
                  <a:cubicBezTo>
                    <a:pt x="13155" y="2295"/>
                    <a:pt x="12994" y="2076"/>
                    <a:pt x="12810" y="1892"/>
                  </a:cubicBezTo>
                  <a:cubicBezTo>
                    <a:pt x="12431" y="1501"/>
                    <a:pt x="11913" y="1260"/>
                    <a:pt x="11361" y="1214"/>
                  </a:cubicBezTo>
                  <a:cubicBezTo>
                    <a:pt x="11288" y="1205"/>
                    <a:pt x="11214" y="1201"/>
                    <a:pt x="11139" y="1201"/>
                  </a:cubicBezTo>
                  <a:cubicBezTo>
                    <a:pt x="10922" y="1201"/>
                    <a:pt x="10702" y="1237"/>
                    <a:pt x="10488" y="1306"/>
                  </a:cubicBezTo>
                  <a:cubicBezTo>
                    <a:pt x="10488" y="1111"/>
                    <a:pt x="10442" y="927"/>
                    <a:pt x="10350" y="754"/>
                  </a:cubicBezTo>
                  <a:cubicBezTo>
                    <a:pt x="10166" y="421"/>
                    <a:pt x="9867" y="179"/>
                    <a:pt x="9510" y="76"/>
                  </a:cubicBezTo>
                  <a:cubicBezTo>
                    <a:pt x="9350" y="25"/>
                    <a:pt x="9186" y="1"/>
                    <a:pt x="90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19"/>
            <p:cNvSpPr/>
            <p:nvPr/>
          </p:nvSpPr>
          <p:spPr>
            <a:xfrm>
              <a:off x="319102" y="1028090"/>
              <a:ext cx="463862" cy="263004"/>
            </a:xfrm>
            <a:custGeom>
              <a:rect b="b" l="l" r="r" t="t"/>
              <a:pathLst>
                <a:path extrusionOk="0" h="2882" w="5083">
                  <a:moveTo>
                    <a:pt x="81" y="1"/>
                  </a:moveTo>
                  <a:lnTo>
                    <a:pt x="0" y="35"/>
                  </a:lnTo>
                  <a:cubicBezTo>
                    <a:pt x="575" y="403"/>
                    <a:pt x="874" y="1070"/>
                    <a:pt x="1265" y="1633"/>
                  </a:cubicBezTo>
                  <a:cubicBezTo>
                    <a:pt x="1702" y="2254"/>
                    <a:pt x="2381" y="2783"/>
                    <a:pt x="3151" y="2864"/>
                  </a:cubicBezTo>
                  <a:cubicBezTo>
                    <a:pt x="3233" y="2875"/>
                    <a:pt x="3314" y="2881"/>
                    <a:pt x="3394" y="2881"/>
                  </a:cubicBezTo>
                  <a:cubicBezTo>
                    <a:pt x="4029" y="2881"/>
                    <a:pt x="4617" y="2528"/>
                    <a:pt x="4933" y="1967"/>
                  </a:cubicBezTo>
                  <a:cubicBezTo>
                    <a:pt x="5025" y="1806"/>
                    <a:pt x="5071" y="1622"/>
                    <a:pt x="5083" y="1438"/>
                  </a:cubicBezTo>
                  <a:lnTo>
                    <a:pt x="5083" y="1438"/>
                  </a:lnTo>
                  <a:cubicBezTo>
                    <a:pt x="4853" y="1852"/>
                    <a:pt x="4462" y="2162"/>
                    <a:pt x="4002" y="2289"/>
                  </a:cubicBezTo>
                  <a:cubicBezTo>
                    <a:pt x="3856" y="2326"/>
                    <a:pt x="3707" y="2344"/>
                    <a:pt x="3561" y="2344"/>
                  </a:cubicBezTo>
                  <a:cubicBezTo>
                    <a:pt x="3155" y="2344"/>
                    <a:pt x="2759" y="2206"/>
                    <a:pt x="2438" y="1944"/>
                  </a:cubicBezTo>
                  <a:cubicBezTo>
                    <a:pt x="2231" y="1760"/>
                    <a:pt x="2036" y="1553"/>
                    <a:pt x="1875" y="1323"/>
                  </a:cubicBezTo>
                  <a:cubicBezTo>
                    <a:pt x="1587" y="932"/>
                    <a:pt x="1231" y="587"/>
                    <a:pt x="817" y="311"/>
                  </a:cubicBezTo>
                  <a:cubicBezTo>
                    <a:pt x="587" y="173"/>
                    <a:pt x="334" y="70"/>
                    <a:pt x="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19"/>
            <p:cNvSpPr/>
            <p:nvPr/>
          </p:nvSpPr>
          <p:spPr>
            <a:xfrm>
              <a:off x="1260424" y="1232689"/>
              <a:ext cx="285453" cy="107593"/>
            </a:xfrm>
            <a:custGeom>
              <a:rect b="b" l="l" r="r" t="t"/>
              <a:pathLst>
                <a:path extrusionOk="0" h="1179" w="3128">
                  <a:moveTo>
                    <a:pt x="0" y="1"/>
                  </a:moveTo>
                  <a:lnTo>
                    <a:pt x="0" y="1"/>
                  </a:lnTo>
                  <a:cubicBezTo>
                    <a:pt x="58" y="265"/>
                    <a:pt x="58" y="541"/>
                    <a:pt x="0" y="806"/>
                  </a:cubicBezTo>
                  <a:cubicBezTo>
                    <a:pt x="265" y="967"/>
                    <a:pt x="563" y="1082"/>
                    <a:pt x="874" y="1139"/>
                  </a:cubicBezTo>
                  <a:cubicBezTo>
                    <a:pt x="1017" y="1166"/>
                    <a:pt x="1160" y="1179"/>
                    <a:pt x="1302" y="1179"/>
                  </a:cubicBezTo>
                  <a:cubicBezTo>
                    <a:pt x="1779" y="1179"/>
                    <a:pt x="2246" y="1032"/>
                    <a:pt x="2645" y="748"/>
                  </a:cubicBezTo>
                  <a:cubicBezTo>
                    <a:pt x="2817" y="610"/>
                    <a:pt x="2990" y="461"/>
                    <a:pt x="3128" y="277"/>
                  </a:cubicBezTo>
                  <a:lnTo>
                    <a:pt x="3128" y="277"/>
                  </a:lnTo>
                  <a:cubicBezTo>
                    <a:pt x="2723" y="540"/>
                    <a:pt x="2246" y="688"/>
                    <a:pt x="1761" y="688"/>
                  </a:cubicBezTo>
                  <a:cubicBezTo>
                    <a:pt x="1696" y="688"/>
                    <a:pt x="1630" y="685"/>
                    <a:pt x="1564" y="679"/>
                  </a:cubicBezTo>
                  <a:cubicBezTo>
                    <a:pt x="989" y="645"/>
                    <a:pt x="368" y="426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19"/>
            <p:cNvSpPr/>
            <p:nvPr/>
          </p:nvSpPr>
          <p:spPr>
            <a:xfrm>
              <a:off x="744089" y="1115241"/>
              <a:ext cx="478646" cy="327706"/>
            </a:xfrm>
            <a:custGeom>
              <a:rect b="b" l="l" r="r" t="t"/>
              <a:pathLst>
                <a:path extrusionOk="0" h="3591" w="5245">
                  <a:moveTo>
                    <a:pt x="633" y="0"/>
                  </a:moveTo>
                  <a:cubicBezTo>
                    <a:pt x="736" y="333"/>
                    <a:pt x="713" y="701"/>
                    <a:pt x="575" y="1023"/>
                  </a:cubicBezTo>
                  <a:cubicBezTo>
                    <a:pt x="437" y="1311"/>
                    <a:pt x="242" y="1564"/>
                    <a:pt x="1" y="1748"/>
                  </a:cubicBezTo>
                  <a:cubicBezTo>
                    <a:pt x="345" y="1840"/>
                    <a:pt x="679" y="2012"/>
                    <a:pt x="955" y="2265"/>
                  </a:cubicBezTo>
                  <a:cubicBezTo>
                    <a:pt x="1357" y="2610"/>
                    <a:pt x="1691" y="3013"/>
                    <a:pt x="2162" y="3266"/>
                  </a:cubicBezTo>
                  <a:cubicBezTo>
                    <a:pt x="2535" y="3475"/>
                    <a:pt x="2967" y="3591"/>
                    <a:pt x="3395" y="3591"/>
                  </a:cubicBezTo>
                  <a:cubicBezTo>
                    <a:pt x="3812" y="3591"/>
                    <a:pt x="4225" y="3481"/>
                    <a:pt x="4577" y="3243"/>
                  </a:cubicBezTo>
                  <a:cubicBezTo>
                    <a:pt x="4865" y="3036"/>
                    <a:pt x="5095" y="2760"/>
                    <a:pt x="5244" y="2438"/>
                  </a:cubicBezTo>
                  <a:lnTo>
                    <a:pt x="5244" y="2438"/>
                  </a:lnTo>
                  <a:cubicBezTo>
                    <a:pt x="5164" y="2610"/>
                    <a:pt x="4842" y="2771"/>
                    <a:pt x="4669" y="2840"/>
                  </a:cubicBezTo>
                  <a:cubicBezTo>
                    <a:pt x="4439" y="2921"/>
                    <a:pt x="4198" y="2978"/>
                    <a:pt x="3956" y="3001"/>
                  </a:cubicBezTo>
                  <a:cubicBezTo>
                    <a:pt x="3868" y="3012"/>
                    <a:pt x="3779" y="3017"/>
                    <a:pt x="3691" y="3017"/>
                  </a:cubicBezTo>
                  <a:cubicBezTo>
                    <a:pt x="3298" y="3017"/>
                    <a:pt x="2912" y="2915"/>
                    <a:pt x="2565" y="2737"/>
                  </a:cubicBezTo>
                  <a:cubicBezTo>
                    <a:pt x="2139" y="2484"/>
                    <a:pt x="1783" y="2139"/>
                    <a:pt x="1530" y="1725"/>
                  </a:cubicBezTo>
                  <a:cubicBezTo>
                    <a:pt x="1185" y="1173"/>
                    <a:pt x="1012" y="529"/>
                    <a:pt x="6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19"/>
            <p:cNvSpPr/>
            <p:nvPr/>
          </p:nvSpPr>
          <p:spPr>
            <a:xfrm>
              <a:off x="1566776" y="1156124"/>
              <a:ext cx="197390" cy="113068"/>
            </a:xfrm>
            <a:custGeom>
              <a:rect b="b" l="l" r="r" t="t"/>
              <a:pathLst>
                <a:path extrusionOk="0" h="1239" w="2163">
                  <a:moveTo>
                    <a:pt x="2163" y="0"/>
                  </a:moveTo>
                  <a:lnTo>
                    <a:pt x="2163" y="0"/>
                  </a:lnTo>
                  <a:cubicBezTo>
                    <a:pt x="1898" y="207"/>
                    <a:pt x="1611" y="391"/>
                    <a:pt x="1323" y="564"/>
                  </a:cubicBezTo>
                  <a:cubicBezTo>
                    <a:pt x="1151" y="679"/>
                    <a:pt x="955" y="759"/>
                    <a:pt x="748" y="805"/>
                  </a:cubicBezTo>
                  <a:cubicBezTo>
                    <a:pt x="690" y="818"/>
                    <a:pt x="631" y="824"/>
                    <a:pt x="571" y="824"/>
                  </a:cubicBezTo>
                  <a:cubicBezTo>
                    <a:pt x="465" y="824"/>
                    <a:pt x="357" y="804"/>
                    <a:pt x="254" y="759"/>
                  </a:cubicBezTo>
                  <a:cubicBezTo>
                    <a:pt x="185" y="920"/>
                    <a:pt x="104" y="1070"/>
                    <a:pt x="1" y="1208"/>
                  </a:cubicBezTo>
                  <a:cubicBezTo>
                    <a:pt x="97" y="1228"/>
                    <a:pt x="194" y="1238"/>
                    <a:pt x="292" y="1238"/>
                  </a:cubicBezTo>
                  <a:cubicBezTo>
                    <a:pt x="474" y="1238"/>
                    <a:pt x="656" y="1202"/>
                    <a:pt x="829" y="1127"/>
                  </a:cubicBezTo>
                  <a:cubicBezTo>
                    <a:pt x="1392" y="897"/>
                    <a:pt x="1783" y="449"/>
                    <a:pt x="2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19"/>
            <p:cNvSpPr/>
            <p:nvPr/>
          </p:nvSpPr>
          <p:spPr>
            <a:xfrm>
              <a:off x="469130" y="911006"/>
              <a:ext cx="215276" cy="80489"/>
            </a:xfrm>
            <a:custGeom>
              <a:rect b="b" l="l" r="r" t="t"/>
              <a:pathLst>
                <a:path extrusionOk="0" h="882" w="2359">
                  <a:moveTo>
                    <a:pt x="1969" y="1"/>
                  </a:moveTo>
                  <a:cubicBezTo>
                    <a:pt x="1632" y="1"/>
                    <a:pt x="1162" y="221"/>
                    <a:pt x="990" y="318"/>
                  </a:cubicBezTo>
                  <a:cubicBezTo>
                    <a:pt x="656" y="502"/>
                    <a:pt x="346" y="720"/>
                    <a:pt x="1" y="881"/>
                  </a:cubicBezTo>
                  <a:cubicBezTo>
                    <a:pt x="288" y="847"/>
                    <a:pt x="587" y="824"/>
                    <a:pt x="886" y="812"/>
                  </a:cubicBezTo>
                  <a:cubicBezTo>
                    <a:pt x="1041" y="824"/>
                    <a:pt x="1197" y="829"/>
                    <a:pt x="1352" y="829"/>
                  </a:cubicBezTo>
                  <a:cubicBezTo>
                    <a:pt x="1507" y="829"/>
                    <a:pt x="1662" y="824"/>
                    <a:pt x="1818" y="812"/>
                  </a:cubicBezTo>
                  <a:cubicBezTo>
                    <a:pt x="1933" y="789"/>
                    <a:pt x="2048" y="755"/>
                    <a:pt x="2151" y="686"/>
                  </a:cubicBezTo>
                  <a:cubicBezTo>
                    <a:pt x="2255" y="628"/>
                    <a:pt x="2324" y="525"/>
                    <a:pt x="2335" y="398"/>
                  </a:cubicBezTo>
                  <a:cubicBezTo>
                    <a:pt x="2358" y="99"/>
                    <a:pt x="2193" y="1"/>
                    <a:pt x="19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19"/>
            <p:cNvSpPr/>
            <p:nvPr/>
          </p:nvSpPr>
          <p:spPr>
            <a:xfrm>
              <a:off x="1229944" y="729678"/>
              <a:ext cx="195291" cy="81675"/>
            </a:xfrm>
            <a:custGeom>
              <a:rect b="b" l="l" r="r" t="t"/>
              <a:pathLst>
                <a:path extrusionOk="0" h="895" w="2140">
                  <a:moveTo>
                    <a:pt x="711" y="1"/>
                  </a:moveTo>
                  <a:cubicBezTo>
                    <a:pt x="597" y="1"/>
                    <a:pt x="483" y="16"/>
                    <a:pt x="369" y="51"/>
                  </a:cubicBezTo>
                  <a:cubicBezTo>
                    <a:pt x="219" y="108"/>
                    <a:pt x="104" y="212"/>
                    <a:pt x="58" y="361"/>
                  </a:cubicBezTo>
                  <a:cubicBezTo>
                    <a:pt x="1" y="511"/>
                    <a:pt x="58" y="672"/>
                    <a:pt x="185" y="764"/>
                  </a:cubicBezTo>
                  <a:cubicBezTo>
                    <a:pt x="242" y="798"/>
                    <a:pt x="300" y="810"/>
                    <a:pt x="369" y="821"/>
                  </a:cubicBezTo>
                  <a:cubicBezTo>
                    <a:pt x="587" y="821"/>
                    <a:pt x="805" y="810"/>
                    <a:pt x="1024" y="775"/>
                  </a:cubicBezTo>
                  <a:cubicBezTo>
                    <a:pt x="1057" y="774"/>
                    <a:pt x="1090" y="773"/>
                    <a:pt x="1124" y="773"/>
                  </a:cubicBezTo>
                  <a:cubicBezTo>
                    <a:pt x="1357" y="773"/>
                    <a:pt x="1596" y="808"/>
                    <a:pt x="1817" y="879"/>
                  </a:cubicBezTo>
                  <a:cubicBezTo>
                    <a:pt x="1867" y="889"/>
                    <a:pt x="1911" y="895"/>
                    <a:pt x="1949" y="895"/>
                  </a:cubicBezTo>
                  <a:cubicBezTo>
                    <a:pt x="2081" y="895"/>
                    <a:pt x="2139" y="827"/>
                    <a:pt x="2059" y="649"/>
                  </a:cubicBezTo>
                  <a:cubicBezTo>
                    <a:pt x="1886" y="235"/>
                    <a:pt x="1208" y="39"/>
                    <a:pt x="817" y="5"/>
                  </a:cubicBezTo>
                  <a:cubicBezTo>
                    <a:pt x="782" y="2"/>
                    <a:pt x="746" y="1"/>
                    <a:pt x="7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19"/>
            <p:cNvSpPr/>
            <p:nvPr/>
          </p:nvSpPr>
          <p:spPr>
            <a:xfrm>
              <a:off x="764074" y="727944"/>
              <a:ext cx="96915" cy="152126"/>
            </a:xfrm>
            <a:custGeom>
              <a:rect b="b" l="l" r="r" t="t"/>
              <a:pathLst>
                <a:path extrusionOk="0" h="1667" w="1062">
                  <a:moveTo>
                    <a:pt x="775" y="0"/>
                  </a:moveTo>
                  <a:cubicBezTo>
                    <a:pt x="748" y="0"/>
                    <a:pt x="720" y="4"/>
                    <a:pt x="690" y="12"/>
                  </a:cubicBezTo>
                  <a:cubicBezTo>
                    <a:pt x="425" y="116"/>
                    <a:pt x="218" y="323"/>
                    <a:pt x="126" y="587"/>
                  </a:cubicBezTo>
                  <a:cubicBezTo>
                    <a:pt x="57" y="737"/>
                    <a:pt x="23" y="898"/>
                    <a:pt x="12" y="1070"/>
                  </a:cubicBezTo>
                  <a:cubicBezTo>
                    <a:pt x="0" y="1185"/>
                    <a:pt x="23" y="1312"/>
                    <a:pt x="57" y="1427"/>
                  </a:cubicBezTo>
                  <a:cubicBezTo>
                    <a:pt x="103" y="1530"/>
                    <a:pt x="195" y="1622"/>
                    <a:pt x="322" y="1657"/>
                  </a:cubicBezTo>
                  <a:cubicBezTo>
                    <a:pt x="345" y="1664"/>
                    <a:pt x="368" y="1667"/>
                    <a:pt x="391" y="1667"/>
                  </a:cubicBezTo>
                  <a:cubicBezTo>
                    <a:pt x="484" y="1667"/>
                    <a:pt x="575" y="1613"/>
                    <a:pt x="621" y="1530"/>
                  </a:cubicBezTo>
                  <a:cubicBezTo>
                    <a:pt x="655" y="1450"/>
                    <a:pt x="667" y="1369"/>
                    <a:pt x="644" y="1277"/>
                  </a:cubicBezTo>
                  <a:cubicBezTo>
                    <a:pt x="621" y="1036"/>
                    <a:pt x="598" y="748"/>
                    <a:pt x="770" y="564"/>
                  </a:cubicBezTo>
                  <a:cubicBezTo>
                    <a:pt x="816" y="507"/>
                    <a:pt x="874" y="461"/>
                    <a:pt x="920" y="403"/>
                  </a:cubicBezTo>
                  <a:cubicBezTo>
                    <a:pt x="1062" y="211"/>
                    <a:pt x="971" y="0"/>
                    <a:pt x="7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19"/>
            <p:cNvSpPr/>
            <p:nvPr/>
          </p:nvSpPr>
          <p:spPr>
            <a:xfrm>
              <a:off x="1607659" y="933273"/>
              <a:ext cx="152309" cy="109600"/>
            </a:xfrm>
            <a:custGeom>
              <a:rect b="b" l="l" r="r" t="t"/>
              <a:pathLst>
                <a:path extrusionOk="0" h="1201" w="1669">
                  <a:moveTo>
                    <a:pt x="312" y="0"/>
                  </a:moveTo>
                  <a:cubicBezTo>
                    <a:pt x="41" y="0"/>
                    <a:pt x="0" y="489"/>
                    <a:pt x="289" y="672"/>
                  </a:cubicBezTo>
                  <a:cubicBezTo>
                    <a:pt x="415" y="752"/>
                    <a:pt x="553" y="798"/>
                    <a:pt x="691" y="833"/>
                  </a:cubicBezTo>
                  <a:cubicBezTo>
                    <a:pt x="944" y="902"/>
                    <a:pt x="1186" y="1005"/>
                    <a:pt x="1416" y="1143"/>
                  </a:cubicBezTo>
                  <a:cubicBezTo>
                    <a:pt x="1450" y="1166"/>
                    <a:pt x="1485" y="1189"/>
                    <a:pt x="1519" y="1201"/>
                  </a:cubicBezTo>
                  <a:cubicBezTo>
                    <a:pt x="1565" y="1201"/>
                    <a:pt x="1611" y="1189"/>
                    <a:pt x="1634" y="1155"/>
                  </a:cubicBezTo>
                  <a:cubicBezTo>
                    <a:pt x="1669" y="1097"/>
                    <a:pt x="1611" y="1028"/>
                    <a:pt x="1554" y="982"/>
                  </a:cubicBezTo>
                  <a:cubicBezTo>
                    <a:pt x="1358" y="833"/>
                    <a:pt x="1174" y="683"/>
                    <a:pt x="990" y="522"/>
                  </a:cubicBezTo>
                  <a:cubicBezTo>
                    <a:pt x="829" y="350"/>
                    <a:pt x="668" y="200"/>
                    <a:pt x="496" y="62"/>
                  </a:cubicBezTo>
                  <a:cubicBezTo>
                    <a:pt x="426" y="19"/>
                    <a:pt x="365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32" name="Google Shape;532;p19"/>
          <p:cNvSpPr/>
          <p:nvPr/>
        </p:nvSpPr>
        <p:spPr>
          <a:xfrm flipH="1" rot="627678">
            <a:off x="8073808" y="1384146"/>
            <a:ext cx="1317249" cy="940206"/>
          </a:xfrm>
          <a:custGeom>
            <a:rect b="b" l="l" r="r" t="t"/>
            <a:pathLst>
              <a:path extrusionOk="0" h="201433" w="282212">
                <a:moveTo>
                  <a:pt x="206851" y="13612"/>
                </a:moveTo>
                <a:cubicBezTo>
                  <a:pt x="207225" y="13612"/>
                  <a:pt x="207642" y="13750"/>
                  <a:pt x="208120" y="14091"/>
                </a:cubicBezTo>
                <a:cubicBezTo>
                  <a:pt x="209604" y="15233"/>
                  <a:pt x="209033" y="16603"/>
                  <a:pt x="208234" y="17859"/>
                </a:cubicBezTo>
                <a:cubicBezTo>
                  <a:pt x="203896" y="24594"/>
                  <a:pt x="199444" y="31330"/>
                  <a:pt x="195105" y="38065"/>
                </a:cubicBezTo>
                <a:cubicBezTo>
                  <a:pt x="194631" y="38824"/>
                  <a:pt x="194078" y="39662"/>
                  <a:pt x="193119" y="39662"/>
                </a:cubicBezTo>
                <a:cubicBezTo>
                  <a:pt x="192924" y="39662"/>
                  <a:pt x="192712" y="39627"/>
                  <a:pt x="192480" y="39549"/>
                </a:cubicBezTo>
                <a:cubicBezTo>
                  <a:pt x="191110" y="39093"/>
                  <a:pt x="190881" y="37951"/>
                  <a:pt x="190881" y="36695"/>
                </a:cubicBezTo>
                <a:cubicBezTo>
                  <a:pt x="191110" y="33956"/>
                  <a:pt x="191909" y="31330"/>
                  <a:pt x="193279" y="28932"/>
                </a:cubicBezTo>
                <a:cubicBezTo>
                  <a:pt x="196247" y="23681"/>
                  <a:pt x="200129" y="19000"/>
                  <a:pt x="204695" y="15004"/>
                </a:cubicBezTo>
                <a:cubicBezTo>
                  <a:pt x="205335" y="14364"/>
                  <a:pt x="205975" y="13612"/>
                  <a:pt x="206851" y="13612"/>
                </a:cubicBezTo>
                <a:close/>
                <a:moveTo>
                  <a:pt x="249961" y="43745"/>
                </a:moveTo>
                <a:cubicBezTo>
                  <a:pt x="252339" y="43745"/>
                  <a:pt x="254718" y="43983"/>
                  <a:pt x="257096" y="44458"/>
                </a:cubicBezTo>
                <a:cubicBezTo>
                  <a:pt x="258580" y="44801"/>
                  <a:pt x="260064" y="44915"/>
                  <a:pt x="259950" y="46742"/>
                </a:cubicBezTo>
                <a:cubicBezTo>
                  <a:pt x="259836" y="48683"/>
                  <a:pt x="258352" y="48797"/>
                  <a:pt x="256868" y="49025"/>
                </a:cubicBezTo>
                <a:cubicBezTo>
                  <a:pt x="245565" y="50623"/>
                  <a:pt x="234378" y="52222"/>
                  <a:pt x="223075" y="53820"/>
                </a:cubicBezTo>
                <a:cubicBezTo>
                  <a:pt x="219080" y="54391"/>
                  <a:pt x="215084" y="54847"/>
                  <a:pt x="211202" y="55418"/>
                </a:cubicBezTo>
                <a:cubicBezTo>
                  <a:pt x="210589" y="55506"/>
                  <a:pt x="209959" y="55627"/>
                  <a:pt x="209383" y="55627"/>
                </a:cubicBezTo>
                <a:cubicBezTo>
                  <a:pt x="208458" y="55627"/>
                  <a:pt x="207673" y="55314"/>
                  <a:pt x="207321" y="54048"/>
                </a:cubicBezTo>
                <a:cubicBezTo>
                  <a:pt x="206864" y="51993"/>
                  <a:pt x="208577" y="51537"/>
                  <a:pt x="210061" y="50852"/>
                </a:cubicBezTo>
                <a:cubicBezTo>
                  <a:pt x="216911" y="47769"/>
                  <a:pt x="224217" y="46399"/>
                  <a:pt x="231638" y="45372"/>
                </a:cubicBezTo>
                <a:cubicBezTo>
                  <a:pt x="237232" y="44344"/>
                  <a:pt x="242826" y="43774"/>
                  <a:pt x="248534" y="43774"/>
                </a:cubicBezTo>
                <a:cubicBezTo>
                  <a:pt x="249009" y="43754"/>
                  <a:pt x="249485" y="43745"/>
                  <a:pt x="249961" y="43745"/>
                </a:cubicBezTo>
                <a:close/>
                <a:moveTo>
                  <a:pt x="271307" y="49451"/>
                </a:moveTo>
                <a:cubicBezTo>
                  <a:pt x="272263" y="49451"/>
                  <a:pt x="273094" y="49802"/>
                  <a:pt x="273307" y="51080"/>
                </a:cubicBezTo>
                <a:cubicBezTo>
                  <a:pt x="273764" y="53135"/>
                  <a:pt x="272051" y="53592"/>
                  <a:pt x="270567" y="54162"/>
                </a:cubicBezTo>
                <a:cubicBezTo>
                  <a:pt x="258283" y="58964"/>
                  <a:pt x="245124" y="61472"/>
                  <a:pt x="231946" y="61472"/>
                </a:cubicBezTo>
                <a:cubicBezTo>
                  <a:pt x="231653" y="61472"/>
                  <a:pt x="231360" y="61471"/>
                  <a:pt x="231067" y="61469"/>
                </a:cubicBezTo>
                <a:cubicBezTo>
                  <a:pt x="228213" y="61583"/>
                  <a:pt x="225359" y="61583"/>
                  <a:pt x="222505" y="61583"/>
                </a:cubicBezTo>
                <a:cubicBezTo>
                  <a:pt x="222442" y="61587"/>
                  <a:pt x="222380" y="61590"/>
                  <a:pt x="222318" y="61590"/>
                </a:cubicBezTo>
                <a:cubicBezTo>
                  <a:pt x="220801" y="61590"/>
                  <a:pt x="219541" y="60265"/>
                  <a:pt x="219650" y="58729"/>
                </a:cubicBezTo>
                <a:cubicBezTo>
                  <a:pt x="219536" y="56674"/>
                  <a:pt x="220564" y="56103"/>
                  <a:pt x="222390" y="55875"/>
                </a:cubicBezTo>
                <a:cubicBezTo>
                  <a:pt x="238145" y="53820"/>
                  <a:pt x="253899" y="51651"/>
                  <a:pt x="269540" y="49710"/>
                </a:cubicBezTo>
                <a:cubicBezTo>
                  <a:pt x="270101" y="49581"/>
                  <a:pt x="270727" y="49451"/>
                  <a:pt x="271307" y="49451"/>
                </a:cubicBezTo>
                <a:close/>
                <a:moveTo>
                  <a:pt x="140171" y="26412"/>
                </a:moveTo>
                <a:cubicBezTo>
                  <a:pt x="140465" y="26412"/>
                  <a:pt x="140776" y="26484"/>
                  <a:pt x="141106" y="26649"/>
                </a:cubicBezTo>
                <a:cubicBezTo>
                  <a:pt x="142590" y="27448"/>
                  <a:pt x="142362" y="28932"/>
                  <a:pt x="142020" y="30188"/>
                </a:cubicBezTo>
                <a:cubicBezTo>
                  <a:pt x="138252" y="43203"/>
                  <a:pt x="134599" y="56331"/>
                  <a:pt x="130946" y="69460"/>
                </a:cubicBezTo>
                <a:cubicBezTo>
                  <a:pt x="130603" y="70602"/>
                  <a:pt x="130147" y="71972"/>
                  <a:pt x="128777" y="71972"/>
                </a:cubicBezTo>
                <a:cubicBezTo>
                  <a:pt x="128687" y="71978"/>
                  <a:pt x="128597" y="71981"/>
                  <a:pt x="128507" y="71981"/>
                </a:cubicBezTo>
                <a:cubicBezTo>
                  <a:pt x="127013" y="71981"/>
                  <a:pt x="125656" y="71095"/>
                  <a:pt x="125009" y="69803"/>
                </a:cubicBezTo>
                <a:cubicBezTo>
                  <a:pt x="124096" y="67405"/>
                  <a:pt x="123639" y="64894"/>
                  <a:pt x="123754" y="62382"/>
                </a:cubicBezTo>
                <a:cubicBezTo>
                  <a:pt x="125238" y="49596"/>
                  <a:pt x="128891" y="37723"/>
                  <a:pt x="137796" y="27905"/>
                </a:cubicBezTo>
                <a:cubicBezTo>
                  <a:pt x="138489" y="27125"/>
                  <a:pt x="139247" y="26412"/>
                  <a:pt x="140171" y="26412"/>
                </a:cubicBezTo>
                <a:close/>
                <a:moveTo>
                  <a:pt x="166907" y="81527"/>
                </a:moveTo>
                <a:cubicBezTo>
                  <a:pt x="167416" y="81527"/>
                  <a:pt x="167948" y="81573"/>
                  <a:pt x="168450" y="81573"/>
                </a:cubicBezTo>
                <a:cubicBezTo>
                  <a:pt x="168585" y="81573"/>
                  <a:pt x="168718" y="81570"/>
                  <a:pt x="168848" y="81561"/>
                </a:cubicBezTo>
                <a:lnTo>
                  <a:pt x="169305" y="81561"/>
                </a:lnTo>
                <a:cubicBezTo>
                  <a:pt x="182548" y="82361"/>
                  <a:pt x="194649" y="83730"/>
                  <a:pt x="205266" y="90923"/>
                </a:cubicBezTo>
                <a:cubicBezTo>
                  <a:pt x="206522" y="91722"/>
                  <a:pt x="208805" y="92179"/>
                  <a:pt x="207778" y="94462"/>
                </a:cubicBezTo>
                <a:cubicBezTo>
                  <a:pt x="207331" y="95579"/>
                  <a:pt x="206610" y="95904"/>
                  <a:pt x="205791" y="95904"/>
                </a:cubicBezTo>
                <a:cubicBezTo>
                  <a:pt x="204935" y="95904"/>
                  <a:pt x="203971" y="95550"/>
                  <a:pt x="203097" y="95375"/>
                </a:cubicBezTo>
                <a:cubicBezTo>
                  <a:pt x="191452" y="92293"/>
                  <a:pt x="179693" y="89324"/>
                  <a:pt x="168049" y="86242"/>
                </a:cubicBezTo>
                <a:cubicBezTo>
                  <a:pt x="166451" y="85785"/>
                  <a:pt x="163939" y="86014"/>
                  <a:pt x="164396" y="83388"/>
                </a:cubicBezTo>
                <a:cubicBezTo>
                  <a:pt x="164689" y="81772"/>
                  <a:pt x="165739" y="81527"/>
                  <a:pt x="166907" y="81527"/>
                </a:cubicBezTo>
                <a:close/>
                <a:moveTo>
                  <a:pt x="81525" y="65788"/>
                </a:moveTo>
                <a:cubicBezTo>
                  <a:pt x="83467" y="65788"/>
                  <a:pt x="83587" y="67594"/>
                  <a:pt x="83911" y="68889"/>
                </a:cubicBezTo>
                <a:cubicBezTo>
                  <a:pt x="84710" y="72086"/>
                  <a:pt x="85166" y="75282"/>
                  <a:pt x="85052" y="78593"/>
                </a:cubicBezTo>
                <a:cubicBezTo>
                  <a:pt x="85509" y="84301"/>
                  <a:pt x="84139" y="89553"/>
                  <a:pt x="82541" y="94690"/>
                </a:cubicBezTo>
                <a:cubicBezTo>
                  <a:pt x="81954" y="96786"/>
                  <a:pt x="80752" y="97404"/>
                  <a:pt x="79296" y="97404"/>
                </a:cubicBezTo>
                <a:cubicBezTo>
                  <a:pt x="78769" y="97404"/>
                  <a:pt x="78208" y="97323"/>
                  <a:pt x="77632" y="97202"/>
                </a:cubicBezTo>
                <a:cubicBezTo>
                  <a:pt x="75120" y="96745"/>
                  <a:pt x="75805" y="94804"/>
                  <a:pt x="75919" y="93206"/>
                </a:cubicBezTo>
                <a:cubicBezTo>
                  <a:pt x="77061" y="85100"/>
                  <a:pt x="78088" y="76995"/>
                  <a:pt x="79116" y="68889"/>
                </a:cubicBezTo>
                <a:cubicBezTo>
                  <a:pt x="79344" y="67519"/>
                  <a:pt x="79230" y="65921"/>
                  <a:pt x="81171" y="65807"/>
                </a:cubicBezTo>
                <a:cubicBezTo>
                  <a:pt x="81295" y="65794"/>
                  <a:pt x="81413" y="65788"/>
                  <a:pt x="81525" y="65788"/>
                </a:cubicBezTo>
                <a:close/>
                <a:moveTo>
                  <a:pt x="147496" y="82068"/>
                </a:moveTo>
                <a:cubicBezTo>
                  <a:pt x="147945" y="82068"/>
                  <a:pt x="148398" y="82232"/>
                  <a:pt x="148755" y="82589"/>
                </a:cubicBezTo>
                <a:cubicBezTo>
                  <a:pt x="157203" y="88639"/>
                  <a:pt x="167364" y="89439"/>
                  <a:pt x="177068" y="91379"/>
                </a:cubicBezTo>
                <a:cubicBezTo>
                  <a:pt x="184260" y="92749"/>
                  <a:pt x="191224" y="95261"/>
                  <a:pt x="198302" y="97088"/>
                </a:cubicBezTo>
                <a:cubicBezTo>
                  <a:pt x="200243" y="97544"/>
                  <a:pt x="200699" y="98686"/>
                  <a:pt x="200357" y="100512"/>
                </a:cubicBezTo>
                <a:cubicBezTo>
                  <a:pt x="200041" y="102195"/>
                  <a:pt x="199338" y="103393"/>
                  <a:pt x="197534" y="103393"/>
                </a:cubicBezTo>
                <a:cubicBezTo>
                  <a:pt x="197380" y="103393"/>
                  <a:pt x="197217" y="103384"/>
                  <a:pt x="197046" y="103366"/>
                </a:cubicBezTo>
                <a:cubicBezTo>
                  <a:pt x="195790" y="103138"/>
                  <a:pt x="194535" y="103024"/>
                  <a:pt x="193165" y="102910"/>
                </a:cubicBezTo>
                <a:lnTo>
                  <a:pt x="193165" y="103024"/>
                </a:lnTo>
                <a:cubicBezTo>
                  <a:pt x="181520" y="102111"/>
                  <a:pt x="169761" y="101197"/>
                  <a:pt x="158802" y="96403"/>
                </a:cubicBezTo>
                <a:cubicBezTo>
                  <a:pt x="154692" y="94576"/>
                  <a:pt x="150696" y="92293"/>
                  <a:pt x="147043" y="89781"/>
                </a:cubicBezTo>
                <a:cubicBezTo>
                  <a:pt x="144417" y="87954"/>
                  <a:pt x="144645" y="86014"/>
                  <a:pt x="145673" y="83616"/>
                </a:cubicBezTo>
                <a:cubicBezTo>
                  <a:pt x="145822" y="82648"/>
                  <a:pt x="146652" y="82068"/>
                  <a:pt x="147496" y="82068"/>
                </a:cubicBezTo>
                <a:close/>
                <a:moveTo>
                  <a:pt x="101663" y="106408"/>
                </a:moveTo>
                <a:cubicBezTo>
                  <a:pt x="116106" y="106408"/>
                  <a:pt x="130324" y="110314"/>
                  <a:pt x="142819" y="117751"/>
                </a:cubicBezTo>
                <a:cubicBezTo>
                  <a:pt x="148413" y="121176"/>
                  <a:pt x="153893" y="124715"/>
                  <a:pt x="159372" y="128254"/>
                </a:cubicBezTo>
                <a:cubicBezTo>
                  <a:pt x="162341" y="130195"/>
                  <a:pt x="162341" y="131565"/>
                  <a:pt x="159258" y="133391"/>
                </a:cubicBezTo>
                <a:cubicBezTo>
                  <a:pt x="153093" y="137044"/>
                  <a:pt x="146358" y="138072"/>
                  <a:pt x="139394" y="138072"/>
                </a:cubicBezTo>
                <a:lnTo>
                  <a:pt x="133001" y="138072"/>
                </a:lnTo>
                <a:cubicBezTo>
                  <a:pt x="132138" y="138091"/>
                  <a:pt x="131276" y="138100"/>
                  <a:pt x="130415" y="138100"/>
                </a:cubicBezTo>
                <a:cubicBezTo>
                  <a:pt x="120907" y="138100"/>
                  <a:pt x="111503" y="136941"/>
                  <a:pt x="102291" y="134533"/>
                </a:cubicBezTo>
                <a:cubicBezTo>
                  <a:pt x="93044" y="132021"/>
                  <a:pt x="83568" y="130309"/>
                  <a:pt x="74093" y="128482"/>
                </a:cubicBezTo>
                <a:cubicBezTo>
                  <a:pt x="72380" y="128254"/>
                  <a:pt x="70097" y="128482"/>
                  <a:pt x="69869" y="125400"/>
                </a:cubicBezTo>
                <a:cubicBezTo>
                  <a:pt x="69640" y="122317"/>
                  <a:pt x="71809" y="121861"/>
                  <a:pt x="73864" y="121290"/>
                </a:cubicBezTo>
                <a:cubicBezTo>
                  <a:pt x="76397" y="120645"/>
                  <a:pt x="78967" y="120428"/>
                  <a:pt x="81545" y="120428"/>
                </a:cubicBezTo>
                <a:cubicBezTo>
                  <a:pt x="85356" y="120428"/>
                  <a:pt x="89184" y="120903"/>
                  <a:pt x="92930" y="121176"/>
                </a:cubicBezTo>
                <a:cubicBezTo>
                  <a:pt x="108227" y="122203"/>
                  <a:pt x="123297" y="125057"/>
                  <a:pt x="138024" y="129624"/>
                </a:cubicBezTo>
                <a:cubicBezTo>
                  <a:pt x="140650" y="130309"/>
                  <a:pt x="143504" y="130994"/>
                  <a:pt x="146244" y="131451"/>
                </a:cubicBezTo>
                <a:cubicBezTo>
                  <a:pt x="146796" y="131573"/>
                  <a:pt x="147479" y="131926"/>
                  <a:pt x="148047" y="131926"/>
                </a:cubicBezTo>
                <a:cubicBezTo>
                  <a:pt x="148536" y="131926"/>
                  <a:pt x="148939" y="131664"/>
                  <a:pt x="149098" y="130766"/>
                </a:cubicBezTo>
                <a:cubicBezTo>
                  <a:pt x="149440" y="129396"/>
                  <a:pt x="148299" y="128596"/>
                  <a:pt x="147043" y="128254"/>
                </a:cubicBezTo>
                <a:cubicBezTo>
                  <a:pt x="142590" y="126998"/>
                  <a:pt x="138252" y="125628"/>
                  <a:pt x="133800" y="124372"/>
                </a:cubicBezTo>
                <a:cubicBezTo>
                  <a:pt x="119986" y="120377"/>
                  <a:pt x="105830" y="119121"/>
                  <a:pt x="91560" y="117979"/>
                </a:cubicBezTo>
                <a:cubicBezTo>
                  <a:pt x="88934" y="117751"/>
                  <a:pt x="86080" y="117523"/>
                  <a:pt x="83454" y="117294"/>
                </a:cubicBezTo>
                <a:cubicBezTo>
                  <a:pt x="80828" y="117066"/>
                  <a:pt x="80257" y="115810"/>
                  <a:pt x="81627" y="113527"/>
                </a:cubicBezTo>
                <a:cubicBezTo>
                  <a:pt x="84710" y="108390"/>
                  <a:pt x="89733" y="107134"/>
                  <a:pt x="95099" y="106677"/>
                </a:cubicBezTo>
                <a:cubicBezTo>
                  <a:pt x="97288" y="106497"/>
                  <a:pt x="99478" y="106408"/>
                  <a:pt x="101663" y="106408"/>
                </a:cubicBezTo>
                <a:close/>
                <a:moveTo>
                  <a:pt x="23840" y="86464"/>
                </a:moveTo>
                <a:cubicBezTo>
                  <a:pt x="25477" y="86464"/>
                  <a:pt x="25696" y="87780"/>
                  <a:pt x="25916" y="89096"/>
                </a:cubicBezTo>
                <a:cubicBezTo>
                  <a:pt x="29227" y="111130"/>
                  <a:pt x="30711" y="133049"/>
                  <a:pt x="24203" y="154740"/>
                </a:cubicBezTo>
                <a:cubicBezTo>
                  <a:pt x="24089" y="154968"/>
                  <a:pt x="23975" y="155196"/>
                  <a:pt x="23975" y="155425"/>
                </a:cubicBezTo>
                <a:cubicBezTo>
                  <a:pt x="23561" y="156667"/>
                  <a:pt x="23241" y="158097"/>
                  <a:pt x="21737" y="158097"/>
                </a:cubicBezTo>
                <a:cubicBezTo>
                  <a:pt x="21583" y="158097"/>
                  <a:pt x="21416" y="158082"/>
                  <a:pt x="21235" y="158050"/>
                </a:cubicBezTo>
                <a:cubicBezTo>
                  <a:pt x="19637" y="157708"/>
                  <a:pt x="19294" y="156338"/>
                  <a:pt x="19294" y="154968"/>
                </a:cubicBezTo>
                <a:cubicBezTo>
                  <a:pt x="19066" y="148575"/>
                  <a:pt x="18724" y="142182"/>
                  <a:pt x="18381" y="135789"/>
                </a:cubicBezTo>
                <a:cubicBezTo>
                  <a:pt x="18267" y="120263"/>
                  <a:pt x="19294" y="104851"/>
                  <a:pt x="21464" y="89553"/>
                </a:cubicBezTo>
                <a:cubicBezTo>
                  <a:pt x="21692" y="88183"/>
                  <a:pt x="21920" y="86585"/>
                  <a:pt x="23633" y="86470"/>
                </a:cubicBezTo>
                <a:cubicBezTo>
                  <a:pt x="23704" y="86466"/>
                  <a:pt x="23773" y="86464"/>
                  <a:pt x="23840" y="86464"/>
                </a:cubicBezTo>
                <a:close/>
                <a:moveTo>
                  <a:pt x="16283" y="75825"/>
                </a:moveTo>
                <a:cubicBezTo>
                  <a:pt x="16536" y="75825"/>
                  <a:pt x="16815" y="75870"/>
                  <a:pt x="17125" y="75967"/>
                </a:cubicBezTo>
                <a:cubicBezTo>
                  <a:pt x="19066" y="76652"/>
                  <a:pt x="18609" y="78479"/>
                  <a:pt x="18381" y="79963"/>
                </a:cubicBezTo>
                <a:cubicBezTo>
                  <a:pt x="17239" y="88525"/>
                  <a:pt x="16326" y="97088"/>
                  <a:pt x="15527" y="105764"/>
                </a:cubicBezTo>
                <a:cubicBezTo>
                  <a:pt x="13929" y="122660"/>
                  <a:pt x="14385" y="139670"/>
                  <a:pt x="16669" y="156566"/>
                </a:cubicBezTo>
                <a:cubicBezTo>
                  <a:pt x="16897" y="158279"/>
                  <a:pt x="17354" y="159877"/>
                  <a:pt x="15185" y="160676"/>
                </a:cubicBezTo>
                <a:cubicBezTo>
                  <a:pt x="14771" y="160800"/>
                  <a:pt x="14402" y="160857"/>
                  <a:pt x="14069" y="160857"/>
                </a:cubicBezTo>
                <a:cubicBezTo>
                  <a:pt x="12566" y="160857"/>
                  <a:pt x="11802" y="159701"/>
                  <a:pt x="10961" y="158393"/>
                </a:cubicBezTo>
                <a:cubicBezTo>
                  <a:pt x="6166" y="150744"/>
                  <a:pt x="5481" y="142068"/>
                  <a:pt x="4910" y="133391"/>
                </a:cubicBezTo>
                <a:cubicBezTo>
                  <a:pt x="4910" y="131907"/>
                  <a:pt x="4910" y="130423"/>
                  <a:pt x="4910" y="128825"/>
                </a:cubicBezTo>
                <a:cubicBezTo>
                  <a:pt x="4339" y="113527"/>
                  <a:pt x="7193" y="98800"/>
                  <a:pt x="11760" y="84301"/>
                </a:cubicBezTo>
                <a:cubicBezTo>
                  <a:pt x="12216" y="82475"/>
                  <a:pt x="12901" y="80534"/>
                  <a:pt x="13700" y="78593"/>
                </a:cubicBezTo>
                <a:cubicBezTo>
                  <a:pt x="14190" y="77419"/>
                  <a:pt x="14763" y="75825"/>
                  <a:pt x="16283" y="75825"/>
                </a:cubicBezTo>
                <a:close/>
                <a:moveTo>
                  <a:pt x="70439" y="155653"/>
                </a:moveTo>
                <a:cubicBezTo>
                  <a:pt x="80828" y="156110"/>
                  <a:pt x="91103" y="158050"/>
                  <a:pt x="101035" y="161361"/>
                </a:cubicBezTo>
                <a:cubicBezTo>
                  <a:pt x="109483" y="164101"/>
                  <a:pt x="118160" y="166042"/>
                  <a:pt x="126722" y="168211"/>
                </a:cubicBezTo>
                <a:cubicBezTo>
                  <a:pt x="128891" y="168553"/>
                  <a:pt x="130832" y="169467"/>
                  <a:pt x="132658" y="170723"/>
                </a:cubicBezTo>
                <a:cubicBezTo>
                  <a:pt x="133686" y="171522"/>
                  <a:pt x="135170" y="172435"/>
                  <a:pt x="134371" y="174147"/>
                </a:cubicBezTo>
                <a:cubicBezTo>
                  <a:pt x="133936" y="175090"/>
                  <a:pt x="133179" y="175342"/>
                  <a:pt x="132363" y="175342"/>
                </a:cubicBezTo>
                <a:cubicBezTo>
                  <a:pt x="131893" y="175342"/>
                  <a:pt x="131404" y="175258"/>
                  <a:pt x="130946" y="175175"/>
                </a:cubicBezTo>
                <a:cubicBezTo>
                  <a:pt x="124324" y="174376"/>
                  <a:pt x="117703" y="173577"/>
                  <a:pt x="111081" y="172663"/>
                </a:cubicBezTo>
                <a:cubicBezTo>
                  <a:pt x="89276" y="169581"/>
                  <a:pt x="67243" y="167983"/>
                  <a:pt x="45209" y="167868"/>
                </a:cubicBezTo>
                <a:cubicBezTo>
                  <a:pt x="42355" y="167868"/>
                  <a:pt x="39501" y="167754"/>
                  <a:pt x="36647" y="167754"/>
                </a:cubicBezTo>
                <a:cubicBezTo>
                  <a:pt x="36433" y="167740"/>
                  <a:pt x="36216" y="167736"/>
                  <a:pt x="35998" y="167736"/>
                </a:cubicBezTo>
                <a:cubicBezTo>
                  <a:pt x="35780" y="167736"/>
                  <a:pt x="35562" y="167740"/>
                  <a:pt x="35347" y="167740"/>
                </a:cubicBezTo>
                <a:cubicBezTo>
                  <a:pt x="34057" y="167740"/>
                  <a:pt x="32880" y="167612"/>
                  <a:pt x="32537" y="165814"/>
                </a:cubicBezTo>
                <a:cubicBezTo>
                  <a:pt x="32195" y="163759"/>
                  <a:pt x="34021" y="163416"/>
                  <a:pt x="35391" y="162845"/>
                </a:cubicBezTo>
                <a:cubicBezTo>
                  <a:pt x="45438" y="158050"/>
                  <a:pt x="56055" y="155653"/>
                  <a:pt x="70439" y="155653"/>
                </a:cubicBezTo>
                <a:close/>
                <a:moveTo>
                  <a:pt x="36693" y="171289"/>
                </a:moveTo>
                <a:cubicBezTo>
                  <a:pt x="37201" y="171289"/>
                  <a:pt x="37737" y="171368"/>
                  <a:pt x="38245" y="171407"/>
                </a:cubicBezTo>
                <a:cubicBezTo>
                  <a:pt x="54114" y="172092"/>
                  <a:pt x="69983" y="172777"/>
                  <a:pt x="85851" y="173577"/>
                </a:cubicBezTo>
                <a:cubicBezTo>
                  <a:pt x="90075" y="173805"/>
                  <a:pt x="94185" y="174033"/>
                  <a:pt x="98295" y="174262"/>
                </a:cubicBezTo>
                <a:cubicBezTo>
                  <a:pt x="98638" y="174262"/>
                  <a:pt x="99002" y="174240"/>
                  <a:pt x="99358" y="174240"/>
                </a:cubicBezTo>
                <a:cubicBezTo>
                  <a:pt x="100429" y="174240"/>
                  <a:pt x="101435" y="174433"/>
                  <a:pt x="101606" y="175974"/>
                </a:cubicBezTo>
                <a:cubicBezTo>
                  <a:pt x="101834" y="177801"/>
                  <a:pt x="100350" y="178371"/>
                  <a:pt x="99094" y="178942"/>
                </a:cubicBezTo>
                <a:cubicBezTo>
                  <a:pt x="92016" y="182139"/>
                  <a:pt x="84481" y="183052"/>
                  <a:pt x="76833" y="183509"/>
                </a:cubicBezTo>
                <a:cubicBezTo>
                  <a:pt x="76110" y="183547"/>
                  <a:pt x="75374" y="183559"/>
                  <a:pt x="74630" y="183559"/>
                </a:cubicBezTo>
                <a:cubicBezTo>
                  <a:pt x="73141" y="183559"/>
                  <a:pt x="71619" y="183509"/>
                  <a:pt x="70097" y="183509"/>
                </a:cubicBezTo>
                <a:cubicBezTo>
                  <a:pt x="60736" y="183509"/>
                  <a:pt x="51374" y="183052"/>
                  <a:pt x="42355" y="179970"/>
                </a:cubicBezTo>
                <a:cubicBezTo>
                  <a:pt x="40415" y="179285"/>
                  <a:pt x="38474" y="178371"/>
                  <a:pt x="36533" y="177344"/>
                </a:cubicBezTo>
                <a:cubicBezTo>
                  <a:pt x="34821" y="176659"/>
                  <a:pt x="33793" y="174832"/>
                  <a:pt x="34478" y="173006"/>
                </a:cubicBezTo>
                <a:cubicBezTo>
                  <a:pt x="34853" y="171581"/>
                  <a:pt x="35721" y="171289"/>
                  <a:pt x="36693" y="171289"/>
                </a:cubicBezTo>
                <a:close/>
                <a:moveTo>
                  <a:pt x="215117" y="0"/>
                </a:moveTo>
                <a:cubicBezTo>
                  <a:pt x="214195" y="0"/>
                  <a:pt x="213275" y="330"/>
                  <a:pt x="212572" y="962"/>
                </a:cubicBezTo>
                <a:cubicBezTo>
                  <a:pt x="200129" y="10666"/>
                  <a:pt x="189055" y="21398"/>
                  <a:pt x="184146" y="37038"/>
                </a:cubicBezTo>
                <a:cubicBezTo>
                  <a:pt x="182205" y="43203"/>
                  <a:pt x="180721" y="49482"/>
                  <a:pt x="179008" y="55761"/>
                </a:cubicBezTo>
                <a:cubicBezTo>
                  <a:pt x="178666" y="57473"/>
                  <a:pt x="177639" y="58843"/>
                  <a:pt x="176040" y="59642"/>
                </a:cubicBezTo>
                <a:cubicBezTo>
                  <a:pt x="162797" y="65693"/>
                  <a:pt x="149554" y="71743"/>
                  <a:pt x="136311" y="77794"/>
                </a:cubicBezTo>
                <a:cubicBezTo>
                  <a:pt x="135818" y="78041"/>
                  <a:pt x="135291" y="78254"/>
                  <a:pt x="134749" y="78254"/>
                </a:cubicBezTo>
                <a:cubicBezTo>
                  <a:pt x="134288" y="78254"/>
                  <a:pt x="133816" y="78100"/>
                  <a:pt x="133343" y="77680"/>
                </a:cubicBezTo>
                <a:cubicBezTo>
                  <a:pt x="132658" y="76881"/>
                  <a:pt x="132544" y="75625"/>
                  <a:pt x="133115" y="74712"/>
                </a:cubicBezTo>
                <a:cubicBezTo>
                  <a:pt x="133914" y="72200"/>
                  <a:pt x="135855" y="70259"/>
                  <a:pt x="137339" y="68204"/>
                </a:cubicBezTo>
                <a:cubicBezTo>
                  <a:pt x="142705" y="61355"/>
                  <a:pt x="147043" y="54048"/>
                  <a:pt x="147614" y="45143"/>
                </a:cubicBezTo>
                <a:cubicBezTo>
                  <a:pt x="148070" y="36581"/>
                  <a:pt x="148641" y="28019"/>
                  <a:pt x="148413" y="19457"/>
                </a:cubicBezTo>
                <a:cubicBezTo>
                  <a:pt x="148413" y="17973"/>
                  <a:pt x="148527" y="16374"/>
                  <a:pt x="146929" y="15804"/>
                </a:cubicBezTo>
                <a:cubicBezTo>
                  <a:pt x="146612" y="15690"/>
                  <a:pt x="146317" y="15640"/>
                  <a:pt x="146041" y="15640"/>
                </a:cubicBezTo>
                <a:cubicBezTo>
                  <a:pt x="144923" y="15640"/>
                  <a:pt x="144099" y="16464"/>
                  <a:pt x="143275" y="17288"/>
                </a:cubicBezTo>
                <a:cubicBezTo>
                  <a:pt x="138595" y="21968"/>
                  <a:pt x="134371" y="26992"/>
                  <a:pt x="130603" y="32243"/>
                </a:cubicBezTo>
                <a:cubicBezTo>
                  <a:pt x="120785" y="45714"/>
                  <a:pt x="117931" y="60555"/>
                  <a:pt x="122155" y="76767"/>
                </a:cubicBezTo>
                <a:cubicBezTo>
                  <a:pt x="122269" y="77566"/>
                  <a:pt x="122726" y="78365"/>
                  <a:pt x="123411" y="78821"/>
                </a:cubicBezTo>
                <a:cubicBezTo>
                  <a:pt x="126265" y="80762"/>
                  <a:pt x="125124" y="82132"/>
                  <a:pt x="122840" y="83502"/>
                </a:cubicBezTo>
                <a:lnTo>
                  <a:pt x="88135" y="103138"/>
                </a:lnTo>
                <a:cubicBezTo>
                  <a:pt x="87355" y="103564"/>
                  <a:pt x="86575" y="104077"/>
                  <a:pt x="85768" y="104077"/>
                </a:cubicBezTo>
                <a:cubicBezTo>
                  <a:pt x="85275" y="104077"/>
                  <a:pt x="84772" y="103886"/>
                  <a:pt x="84253" y="103366"/>
                </a:cubicBezTo>
                <a:cubicBezTo>
                  <a:pt x="82883" y="101997"/>
                  <a:pt x="83797" y="100741"/>
                  <a:pt x="84481" y="99485"/>
                </a:cubicBezTo>
                <a:cubicBezTo>
                  <a:pt x="87564" y="93663"/>
                  <a:pt x="90304" y="87840"/>
                  <a:pt x="90989" y="81105"/>
                </a:cubicBezTo>
                <a:cubicBezTo>
                  <a:pt x="91560" y="76196"/>
                  <a:pt x="90418" y="71515"/>
                  <a:pt x="89961" y="66720"/>
                </a:cubicBezTo>
                <a:cubicBezTo>
                  <a:pt x="88820" y="54391"/>
                  <a:pt x="88021" y="42061"/>
                  <a:pt x="85509" y="29960"/>
                </a:cubicBezTo>
                <a:cubicBezTo>
                  <a:pt x="85281" y="28818"/>
                  <a:pt x="85623" y="26992"/>
                  <a:pt x="84253" y="26649"/>
                </a:cubicBezTo>
                <a:cubicBezTo>
                  <a:pt x="84037" y="26616"/>
                  <a:pt x="83820" y="26599"/>
                  <a:pt x="83605" y="26599"/>
                </a:cubicBezTo>
                <a:cubicBezTo>
                  <a:pt x="82348" y="26599"/>
                  <a:pt x="81152" y="27158"/>
                  <a:pt x="80372" y="28133"/>
                </a:cubicBezTo>
                <a:cubicBezTo>
                  <a:pt x="79687" y="28818"/>
                  <a:pt x="79116" y="29617"/>
                  <a:pt x="78659" y="30416"/>
                </a:cubicBezTo>
                <a:cubicBezTo>
                  <a:pt x="74663" y="37609"/>
                  <a:pt x="70668" y="45029"/>
                  <a:pt x="66444" y="52107"/>
                </a:cubicBezTo>
                <a:cubicBezTo>
                  <a:pt x="61649" y="60555"/>
                  <a:pt x="58224" y="69803"/>
                  <a:pt x="56512" y="79278"/>
                </a:cubicBezTo>
                <a:cubicBezTo>
                  <a:pt x="54342" y="90923"/>
                  <a:pt x="58110" y="100627"/>
                  <a:pt x="63475" y="110901"/>
                </a:cubicBezTo>
                <a:cubicBezTo>
                  <a:pt x="63704" y="108618"/>
                  <a:pt x="63590" y="106221"/>
                  <a:pt x="63133" y="103937"/>
                </a:cubicBezTo>
                <a:cubicBezTo>
                  <a:pt x="61991" y="96745"/>
                  <a:pt x="60393" y="89667"/>
                  <a:pt x="61078" y="82361"/>
                </a:cubicBezTo>
                <a:cubicBezTo>
                  <a:pt x="61763" y="74826"/>
                  <a:pt x="63590" y="67405"/>
                  <a:pt x="66444" y="60327"/>
                </a:cubicBezTo>
                <a:cubicBezTo>
                  <a:pt x="69184" y="53477"/>
                  <a:pt x="73522" y="47541"/>
                  <a:pt x="76947" y="40805"/>
                </a:cubicBezTo>
                <a:cubicBezTo>
                  <a:pt x="77403" y="40120"/>
                  <a:pt x="77860" y="39435"/>
                  <a:pt x="78545" y="38865"/>
                </a:cubicBezTo>
                <a:cubicBezTo>
                  <a:pt x="79164" y="38431"/>
                  <a:pt x="79850" y="38233"/>
                  <a:pt x="80548" y="38233"/>
                </a:cubicBezTo>
                <a:cubicBezTo>
                  <a:pt x="81138" y="38233"/>
                  <a:pt x="81737" y="38375"/>
                  <a:pt x="82312" y="38636"/>
                </a:cubicBezTo>
                <a:cubicBezTo>
                  <a:pt x="83454" y="39093"/>
                  <a:pt x="83568" y="40234"/>
                  <a:pt x="83454" y="41376"/>
                </a:cubicBezTo>
                <a:cubicBezTo>
                  <a:pt x="83226" y="43431"/>
                  <a:pt x="83112" y="45600"/>
                  <a:pt x="82883" y="47769"/>
                </a:cubicBezTo>
                <a:cubicBezTo>
                  <a:pt x="82664" y="50476"/>
                  <a:pt x="82397" y="51589"/>
                  <a:pt x="81153" y="51589"/>
                </a:cubicBezTo>
                <a:cubicBezTo>
                  <a:pt x="80456" y="51589"/>
                  <a:pt x="79451" y="51239"/>
                  <a:pt x="77974" y="50623"/>
                </a:cubicBezTo>
                <a:cubicBezTo>
                  <a:pt x="77289" y="53249"/>
                  <a:pt x="76604" y="55875"/>
                  <a:pt x="76033" y="58615"/>
                </a:cubicBezTo>
                <a:cubicBezTo>
                  <a:pt x="72837" y="72771"/>
                  <a:pt x="68385" y="86813"/>
                  <a:pt x="70668" y="101654"/>
                </a:cubicBezTo>
                <a:cubicBezTo>
                  <a:pt x="71010" y="104051"/>
                  <a:pt x="71124" y="106449"/>
                  <a:pt x="71239" y="108846"/>
                </a:cubicBezTo>
                <a:cubicBezTo>
                  <a:pt x="71581" y="112385"/>
                  <a:pt x="70211" y="115810"/>
                  <a:pt x="67585" y="118093"/>
                </a:cubicBezTo>
                <a:cubicBezTo>
                  <a:pt x="58224" y="126770"/>
                  <a:pt x="48748" y="135560"/>
                  <a:pt x="40072" y="144922"/>
                </a:cubicBezTo>
                <a:cubicBezTo>
                  <a:pt x="38836" y="146253"/>
                  <a:pt x="37837" y="148931"/>
                  <a:pt x="35889" y="148931"/>
                </a:cubicBezTo>
                <a:cubicBezTo>
                  <a:pt x="35498" y="148931"/>
                  <a:pt x="35069" y="148823"/>
                  <a:pt x="34592" y="148575"/>
                </a:cubicBezTo>
                <a:cubicBezTo>
                  <a:pt x="31738" y="147205"/>
                  <a:pt x="32994" y="143894"/>
                  <a:pt x="33336" y="141497"/>
                </a:cubicBezTo>
                <a:cubicBezTo>
                  <a:pt x="34821" y="127569"/>
                  <a:pt x="34478" y="113641"/>
                  <a:pt x="32537" y="99942"/>
                </a:cubicBezTo>
                <a:cubicBezTo>
                  <a:pt x="30368" y="85443"/>
                  <a:pt x="25916" y="71515"/>
                  <a:pt x="25003" y="56674"/>
                </a:cubicBezTo>
                <a:cubicBezTo>
                  <a:pt x="20779" y="58044"/>
                  <a:pt x="17468" y="59870"/>
                  <a:pt x="16212" y="64437"/>
                </a:cubicBezTo>
                <a:cubicBezTo>
                  <a:pt x="14842" y="69460"/>
                  <a:pt x="12787" y="74255"/>
                  <a:pt x="10961" y="79164"/>
                </a:cubicBezTo>
                <a:cubicBezTo>
                  <a:pt x="4682" y="96060"/>
                  <a:pt x="1" y="113299"/>
                  <a:pt x="914" y="131565"/>
                </a:cubicBezTo>
                <a:cubicBezTo>
                  <a:pt x="1371" y="139670"/>
                  <a:pt x="1713" y="147776"/>
                  <a:pt x="5252" y="155196"/>
                </a:cubicBezTo>
                <a:cubicBezTo>
                  <a:pt x="7878" y="160790"/>
                  <a:pt x="9933" y="166841"/>
                  <a:pt x="15984" y="170152"/>
                </a:cubicBezTo>
                <a:cubicBezTo>
                  <a:pt x="17468" y="170837"/>
                  <a:pt x="17810" y="172892"/>
                  <a:pt x="16783" y="174147"/>
                </a:cubicBezTo>
                <a:cubicBezTo>
                  <a:pt x="15870" y="175517"/>
                  <a:pt x="15527" y="177230"/>
                  <a:pt x="15755" y="178828"/>
                </a:cubicBezTo>
                <a:cubicBezTo>
                  <a:pt x="15870" y="183509"/>
                  <a:pt x="15185" y="188075"/>
                  <a:pt x="13929" y="192528"/>
                </a:cubicBezTo>
                <a:cubicBezTo>
                  <a:pt x="13130" y="195496"/>
                  <a:pt x="11531" y="198236"/>
                  <a:pt x="11531" y="201432"/>
                </a:cubicBezTo>
                <a:lnTo>
                  <a:pt x="12901" y="201432"/>
                </a:lnTo>
                <a:cubicBezTo>
                  <a:pt x="17239" y="193669"/>
                  <a:pt x="22491" y="186477"/>
                  <a:pt x="27172" y="178942"/>
                </a:cubicBezTo>
                <a:cubicBezTo>
                  <a:pt x="28208" y="177353"/>
                  <a:pt x="29203" y="176558"/>
                  <a:pt x="30459" y="176558"/>
                </a:cubicBezTo>
                <a:cubicBezTo>
                  <a:pt x="31279" y="176558"/>
                  <a:pt x="32210" y="176896"/>
                  <a:pt x="33336" y="177572"/>
                </a:cubicBezTo>
                <a:cubicBezTo>
                  <a:pt x="44234" y="183800"/>
                  <a:pt x="55720" y="186501"/>
                  <a:pt x="67852" y="186501"/>
                </a:cubicBezTo>
                <a:cubicBezTo>
                  <a:pt x="70844" y="186501"/>
                  <a:pt x="73875" y="186336"/>
                  <a:pt x="76947" y="186020"/>
                </a:cubicBezTo>
                <a:cubicBezTo>
                  <a:pt x="97268" y="183851"/>
                  <a:pt x="117475" y="180997"/>
                  <a:pt x="137910" y="179856"/>
                </a:cubicBezTo>
                <a:cubicBezTo>
                  <a:pt x="140079" y="179856"/>
                  <a:pt x="142134" y="179285"/>
                  <a:pt x="144075" y="178371"/>
                </a:cubicBezTo>
                <a:cubicBezTo>
                  <a:pt x="145445" y="177686"/>
                  <a:pt x="146130" y="177001"/>
                  <a:pt x="144645" y="175517"/>
                </a:cubicBezTo>
                <a:cubicBezTo>
                  <a:pt x="142248" y="173120"/>
                  <a:pt x="139508" y="171065"/>
                  <a:pt x="136311" y="169695"/>
                </a:cubicBezTo>
                <a:cubicBezTo>
                  <a:pt x="122269" y="164101"/>
                  <a:pt x="107314" y="161475"/>
                  <a:pt x="92930" y="157023"/>
                </a:cubicBezTo>
                <a:cubicBezTo>
                  <a:pt x="86080" y="155082"/>
                  <a:pt x="79002" y="153941"/>
                  <a:pt x="71924" y="153712"/>
                </a:cubicBezTo>
                <a:cubicBezTo>
                  <a:pt x="70686" y="153644"/>
                  <a:pt x="69452" y="153612"/>
                  <a:pt x="68221" y="153612"/>
                </a:cubicBezTo>
                <a:cubicBezTo>
                  <a:pt x="59116" y="153612"/>
                  <a:pt x="50178" y="155381"/>
                  <a:pt x="41328" y="157594"/>
                </a:cubicBezTo>
                <a:cubicBezTo>
                  <a:pt x="40874" y="157788"/>
                  <a:pt x="40403" y="157881"/>
                  <a:pt x="39941" y="157881"/>
                </a:cubicBezTo>
                <a:cubicBezTo>
                  <a:pt x="38776" y="157881"/>
                  <a:pt x="37676" y="157287"/>
                  <a:pt x="37104" y="156224"/>
                </a:cubicBezTo>
                <a:cubicBezTo>
                  <a:pt x="35962" y="154511"/>
                  <a:pt x="37332" y="153484"/>
                  <a:pt x="38245" y="152571"/>
                </a:cubicBezTo>
                <a:cubicBezTo>
                  <a:pt x="46237" y="144123"/>
                  <a:pt x="54457" y="135789"/>
                  <a:pt x="62448" y="127341"/>
                </a:cubicBezTo>
                <a:cubicBezTo>
                  <a:pt x="63292" y="126437"/>
                  <a:pt x="64072" y="126010"/>
                  <a:pt x="64889" y="126010"/>
                </a:cubicBezTo>
                <a:cubicBezTo>
                  <a:pt x="65620" y="126010"/>
                  <a:pt x="66380" y="126351"/>
                  <a:pt x="67243" y="126998"/>
                </a:cubicBezTo>
                <a:cubicBezTo>
                  <a:pt x="69640" y="128825"/>
                  <a:pt x="72266" y="130195"/>
                  <a:pt x="75120" y="131108"/>
                </a:cubicBezTo>
                <a:cubicBezTo>
                  <a:pt x="94496" y="137632"/>
                  <a:pt x="114702" y="141000"/>
                  <a:pt x="135030" y="141000"/>
                </a:cubicBezTo>
                <a:cubicBezTo>
                  <a:pt x="138537" y="141000"/>
                  <a:pt x="142048" y="140899"/>
                  <a:pt x="145559" y="140698"/>
                </a:cubicBezTo>
                <a:cubicBezTo>
                  <a:pt x="153322" y="139899"/>
                  <a:pt x="160857" y="137958"/>
                  <a:pt x="167820" y="134647"/>
                </a:cubicBezTo>
                <a:cubicBezTo>
                  <a:pt x="170560" y="133391"/>
                  <a:pt x="170218" y="132135"/>
                  <a:pt x="168391" y="130537"/>
                </a:cubicBezTo>
                <a:cubicBezTo>
                  <a:pt x="167592" y="129852"/>
                  <a:pt x="166679" y="129167"/>
                  <a:pt x="165766" y="128596"/>
                </a:cubicBezTo>
                <a:cubicBezTo>
                  <a:pt x="159258" y="124601"/>
                  <a:pt x="152637" y="120605"/>
                  <a:pt x="146244" y="116267"/>
                </a:cubicBezTo>
                <a:cubicBezTo>
                  <a:pt x="134503" y="108114"/>
                  <a:pt x="120588" y="103790"/>
                  <a:pt x="106372" y="103790"/>
                </a:cubicBezTo>
                <a:cubicBezTo>
                  <a:pt x="105660" y="103790"/>
                  <a:pt x="104946" y="103801"/>
                  <a:pt x="104232" y="103823"/>
                </a:cubicBezTo>
                <a:cubicBezTo>
                  <a:pt x="103657" y="103823"/>
                  <a:pt x="103031" y="103926"/>
                  <a:pt x="102440" y="103926"/>
                </a:cubicBezTo>
                <a:cubicBezTo>
                  <a:pt x="101504" y="103926"/>
                  <a:pt x="100656" y="103668"/>
                  <a:pt x="100236" y="102339"/>
                </a:cubicBezTo>
                <a:cubicBezTo>
                  <a:pt x="99551" y="100284"/>
                  <a:pt x="101378" y="99599"/>
                  <a:pt x="102862" y="98686"/>
                </a:cubicBezTo>
                <a:cubicBezTo>
                  <a:pt x="111196" y="93548"/>
                  <a:pt x="119758" y="88639"/>
                  <a:pt x="128434" y="83959"/>
                </a:cubicBezTo>
                <a:cubicBezTo>
                  <a:pt x="131305" y="82375"/>
                  <a:pt x="133339" y="81499"/>
                  <a:pt x="135094" y="81499"/>
                </a:cubicBezTo>
                <a:cubicBezTo>
                  <a:pt x="137387" y="81499"/>
                  <a:pt x="139205" y="82994"/>
                  <a:pt x="141791" y="86356"/>
                </a:cubicBezTo>
                <a:cubicBezTo>
                  <a:pt x="148527" y="95147"/>
                  <a:pt x="158117" y="101197"/>
                  <a:pt x="168962" y="103366"/>
                </a:cubicBezTo>
                <a:cubicBezTo>
                  <a:pt x="179537" y="105444"/>
                  <a:pt x="190112" y="107677"/>
                  <a:pt x="200880" y="107677"/>
                </a:cubicBezTo>
                <a:cubicBezTo>
                  <a:pt x="203132" y="107677"/>
                  <a:pt x="205393" y="107579"/>
                  <a:pt x="207663" y="107362"/>
                </a:cubicBezTo>
                <a:cubicBezTo>
                  <a:pt x="212116" y="106906"/>
                  <a:pt x="214970" y="104508"/>
                  <a:pt x="217139" y="100741"/>
                </a:cubicBezTo>
                <a:cubicBezTo>
                  <a:pt x="218395" y="98457"/>
                  <a:pt x="217824" y="97202"/>
                  <a:pt x="216226" y="95489"/>
                </a:cubicBezTo>
                <a:cubicBezTo>
                  <a:pt x="205038" y="84301"/>
                  <a:pt x="191795" y="78136"/>
                  <a:pt x="175812" y="78022"/>
                </a:cubicBezTo>
                <a:cubicBezTo>
                  <a:pt x="168277" y="77908"/>
                  <a:pt x="160857" y="77452"/>
                  <a:pt x="153322" y="77223"/>
                </a:cubicBezTo>
                <a:cubicBezTo>
                  <a:pt x="152180" y="77109"/>
                  <a:pt x="150924" y="77223"/>
                  <a:pt x="150468" y="75739"/>
                </a:cubicBezTo>
                <a:cubicBezTo>
                  <a:pt x="150239" y="74369"/>
                  <a:pt x="151039" y="72999"/>
                  <a:pt x="152408" y="72657"/>
                </a:cubicBezTo>
                <a:lnTo>
                  <a:pt x="154349" y="71743"/>
                </a:lnTo>
                <a:cubicBezTo>
                  <a:pt x="163939" y="67291"/>
                  <a:pt x="173643" y="63067"/>
                  <a:pt x="183118" y="58501"/>
                </a:cubicBezTo>
                <a:cubicBezTo>
                  <a:pt x="184919" y="57600"/>
                  <a:pt x="186878" y="57141"/>
                  <a:pt x="188829" y="57141"/>
                </a:cubicBezTo>
                <a:cubicBezTo>
                  <a:pt x="190588" y="57141"/>
                  <a:pt x="192340" y="57514"/>
                  <a:pt x="193964" y="58272"/>
                </a:cubicBezTo>
                <a:cubicBezTo>
                  <a:pt x="202983" y="62040"/>
                  <a:pt x="212572" y="64323"/>
                  <a:pt x="222276" y="64894"/>
                </a:cubicBezTo>
                <a:cubicBezTo>
                  <a:pt x="225117" y="65105"/>
                  <a:pt x="227957" y="65209"/>
                  <a:pt x="230793" y="65209"/>
                </a:cubicBezTo>
                <a:cubicBezTo>
                  <a:pt x="247899" y="65209"/>
                  <a:pt x="264814" y="61393"/>
                  <a:pt x="280385" y="54048"/>
                </a:cubicBezTo>
                <a:cubicBezTo>
                  <a:pt x="281184" y="53706"/>
                  <a:pt x="282212" y="53477"/>
                  <a:pt x="282212" y="52107"/>
                </a:cubicBezTo>
                <a:lnTo>
                  <a:pt x="281184" y="52107"/>
                </a:lnTo>
                <a:cubicBezTo>
                  <a:pt x="279988" y="52261"/>
                  <a:pt x="279104" y="52373"/>
                  <a:pt x="278466" y="52373"/>
                </a:cubicBezTo>
                <a:cubicBezTo>
                  <a:pt x="276728" y="52373"/>
                  <a:pt x="276802" y="51543"/>
                  <a:pt x="277303" y="48454"/>
                </a:cubicBezTo>
                <a:cubicBezTo>
                  <a:pt x="277531" y="47313"/>
                  <a:pt x="277189" y="46970"/>
                  <a:pt x="276275" y="46628"/>
                </a:cubicBezTo>
                <a:cubicBezTo>
                  <a:pt x="266627" y="42961"/>
                  <a:pt x="256978" y="39784"/>
                  <a:pt x="246709" y="39784"/>
                </a:cubicBezTo>
                <a:cubicBezTo>
                  <a:pt x="244828" y="39784"/>
                  <a:pt x="242926" y="39891"/>
                  <a:pt x="240999" y="40120"/>
                </a:cubicBezTo>
                <a:cubicBezTo>
                  <a:pt x="228555" y="41719"/>
                  <a:pt x="216454" y="44687"/>
                  <a:pt x="204695" y="49025"/>
                </a:cubicBezTo>
                <a:cubicBezTo>
                  <a:pt x="204020" y="49270"/>
                  <a:pt x="203312" y="49615"/>
                  <a:pt x="202642" y="49615"/>
                </a:cubicBezTo>
                <a:cubicBezTo>
                  <a:pt x="202065" y="49615"/>
                  <a:pt x="201517" y="49360"/>
                  <a:pt x="201042" y="48568"/>
                </a:cubicBezTo>
                <a:cubicBezTo>
                  <a:pt x="200014" y="47084"/>
                  <a:pt x="200814" y="45828"/>
                  <a:pt x="201727" y="44687"/>
                </a:cubicBezTo>
                <a:cubicBezTo>
                  <a:pt x="202184" y="44230"/>
                  <a:pt x="202640" y="43659"/>
                  <a:pt x="203211" y="43203"/>
                </a:cubicBezTo>
                <a:cubicBezTo>
                  <a:pt x="208919" y="37837"/>
                  <a:pt x="213372" y="31101"/>
                  <a:pt x="215769" y="23681"/>
                </a:cubicBezTo>
                <a:cubicBezTo>
                  <a:pt x="217824" y="17744"/>
                  <a:pt x="218966" y="11694"/>
                  <a:pt x="219308" y="5529"/>
                </a:cubicBezTo>
                <a:cubicBezTo>
                  <a:pt x="219650" y="3474"/>
                  <a:pt x="218623" y="1419"/>
                  <a:pt x="216796" y="392"/>
                </a:cubicBezTo>
                <a:cubicBezTo>
                  <a:pt x="216270" y="128"/>
                  <a:pt x="215693" y="0"/>
                  <a:pt x="21511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3" name="Google Shape;533;p19"/>
          <p:cNvSpPr/>
          <p:nvPr/>
        </p:nvSpPr>
        <p:spPr>
          <a:xfrm flipH="1" rot="6482809">
            <a:off x="-110386" y="4274797"/>
            <a:ext cx="1284463" cy="916805"/>
          </a:xfrm>
          <a:custGeom>
            <a:rect b="b" l="l" r="r" t="t"/>
            <a:pathLst>
              <a:path extrusionOk="0" h="201433" w="282212">
                <a:moveTo>
                  <a:pt x="206851" y="13612"/>
                </a:moveTo>
                <a:cubicBezTo>
                  <a:pt x="207225" y="13612"/>
                  <a:pt x="207642" y="13750"/>
                  <a:pt x="208120" y="14091"/>
                </a:cubicBezTo>
                <a:cubicBezTo>
                  <a:pt x="209604" y="15233"/>
                  <a:pt x="209033" y="16603"/>
                  <a:pt x="208234" y="17859"/>
                </a:cubicBezTo>
                <a:cubicBezTo>
                  <a:pt x="203896" y="24594"/>
                  <a:pt x="199444" y="31330"/>
                  <a:pt x="195105" y="38065"/>
                </a:cubicBezTo>
                <a:cubicBezTo>
                  <a:pt x="194631" y="38824"/>
                  <a:pt x="194078" y="39662"/>
                  <a:pt x="193119" y="39662"/>
                </a:cubicBezTo>
                <a:cubicBezTo>
                  <a:pt x="192924" y="39662"/>
                  <a:pt x="192712" y="39627"/>
                  <a:pt x="192480" y="39549"/>
                </a:cubicBezTo>
                <a:cubicBezTo>
                  <a:pt x="191110" y="39093"/>
                  <a:pt x="190881" y="37951"/>
                  <a:pt x="190881" y="36695"/>
                </a:cubicBezTo>
                <a:cubicBezTo>
                  <a:pt x="191110" y="33956"/>
                  <a:pt x="191909" y="31330"/>
                  <a:pt x="193279" y="28932"/>
                </a:cubicBezTo>
                <a:cubicBezTo>
                  <a:pt x="196247" y="23681"/>
                  <a:pt x="200129" y="19000"/>
                  <a:pt x="204695" y="15004"/>
                </a:cubicBezTo>
                <a:cubicBezTo>
                  <a:pt x="205335" y="14364"/>
                  <a:pt x="205975" y="13612"/>
                  <a:pt x="206851" y="13612"/>
                </a:cubicBezTo>
                <a:close/>
                <a:moveTo>
                  <a:pt x="249961" y="43745"/>
                </a:moveTo>
                <a:cubicBezTo>
                  <a:pt x="252339" y="43745"/>
                  <a:pt x="254718" y="43983"/>
                  <a:pt x="257096" y="44458"/>
                </a:cubicBezTo>
                <a:cubicBezTo>
                  <a:pt x="258580" y="44801"/>
                  <a:pt x="260064" y="44915"/>
                  <a:pt x="259950" y="46742"/>
                </a:cubicBezTo>
                <a:cubicBezTo>
                  <a:pt x="259836" y="48683"/>
                  <a:pt x="258352" y="48797"/>
                  <a:pt x="256868" y="49025"/>
                </a:cubicBezTo>
                <a:cubicBezTo>
                  <a:pt x="245565" y="50623"/>
                  <a:pt x="234378" y="52222"/>
                  <a:pt x="223075" y="53820"/>
                </a:cubicBezTo>
                <a:cubicBezTo>
                  <a:pt x="219080" y="54391"/>
                  <a:pt x="215084" y="54847"/>
                  <a:pt x="211202" y="55418"/>
                </a:cubicBezTo>
                <a:cubicBezTo>
                  <a:pt x="210589" y="55506"/>
                  <a:pt x="209959" y="55627"/>
                  <a:pt x="209383" y="55627"/>
                </a:cubicBezTo>
                <a:cubicBezTo>
                  <a:pt x="208458" y="55627"/>
                  <a:pt x="207673" y="55314"/>
                  <a:pt x="207321" y="54048"/>
                </a:cubicBezTo>
                <a:cubicBezTo>
                  <a:pt x="206864" y="51993"/>
                  <a:pt x="208577" y="51537"/>
                  <a:pt x="210061" y="50852"/>
                </a:cubicBezTo>
                <a:cubicBezTo>
                  <a:pt x="216911" y="47769"/>
                  <a:pt x="224217" y="46399"/>
                  <a:pt x="231638" y="45372"/>
                </a:cubicBezTo>
                <a:cubicBezTo>
                  <a:pt x="237232" y="44344"/>
                  <a:pt x="242826" y="43774"/>
                  <a:pt x="248534" y="43774"/>
                </a:cubicBezTo>
                <a:cubicBezTo>
                  <a:pt x="249009" y="43754"/>
                  <a:pt x="249485" y="43745"/>
                  <a:pt x="249961" y="43745"/>
                </a:cubicBezTo>
                <a:close/>
                <a:moveTo>
                  <a:pt x="271307" y="49451"/>
                </a:moveTo>
                <a:cubicBezTo>
                  <a:pt x="272263" y="49451"/>
                  <a:pt x="273094" y="49802"/>
                  <a:pt x="273307" y="51080"/>
                </a:cubicBezTo>
                <a:cubicBezTo>
                  <a:pt x="273764" y="53135"/>
                  <a:pt x="272051" y="53592"/>
                  <a:pt x="270567" y="54162"/>
                </a:cubicBezTo>
                <a:cubicBezTo>
                  <a:pt x="258283" y="58964"/>
                  <a:pt x="245124" y="61472"/>
                  <a:pt x="231946" y="61472"/>
                </a:cubicBezTo>
                <a:cubicBezTo>
                  <a:pt x="231653" y="61472"/>
                  <a:pt x="231360" y="61471"/>
                  <a:pt x="231067" y="61469"/>
                </a:cubicBezTo>
                <a:cubicBezTo>
                  <a:pt x="228213" y="61583"/>
                  <a:pt x="225359" y="61583"/>
                  <a:pt x="222505" y="61583"/>
                </a:cubicBezTo>
                <a:cubicBezTo>
                  <a:pt x="222442" y="61587"/>
                  <a:pt x="222380" y="61590"/>
                  <a:pt x="222318" y="61590"/>
                </a:cubicBezTo>
                <a:cubicBezTo>
                  <a:pt x="220801" y="61590"/>
                  <a:pt x="219541" y="60265"/>
                  <a:pt x="219650" y="58729"/>
                </a:cubicBezTo>
                <a:cubicBezTo>
                  <a:pt x="219536" y="56674"/>
                  <a:pt x="220564" y="56103"/>
                  <a:pt x="222390" y="55875"/>
                </a:cubicBezTo>
                <a:cubicBezTo>
                  <a:pt x="238145" y="53820"/>
                  <a:pt x="253899" y="51651"/>
                  <a:pt x="269540" y="49710"/>
                </a:cubicBezTo>
                <a:cubicBezTo>
                  <a:pt x="270101" y="49581"/>
                  <a:pt x="270727" y="49451"/>
                  <a:pt x="271307" y="49451"/>
                </a:cubicBezTo>
                <a:close/>
                <a:moveTo>
                  <a:pt x="140171" y="26412"/>
                </a:moveTo>
                <a:cubicBezTo>
                  <a:pt x="140465" y="26412"/>
                  <a:pt x="140776" y="26484"/>
                  <a:pt x="141106" y="26649"/>
                </a:cubicBezTo>
                <a:cubicBezTo>
                  <a:pt x="142590" y="27448"/>
                  <a:pt x="142362" y="28932"/>
                  <a:pt x="142020" y="30188"/>
                </a:cubicBezTo>
                <a:cubicBezTo>
                  <a:pt x="138252" y="43203"/>
                  <a:pt x="134599" y="56331"/>
                  <a:pt x="130946" y="69460"/>
                </a:cubicBezTo>
                <a:cubicBezTo>
                  <a:pt x="130603" y="70602"/>
                  <a:pt x="130147" y="71972"/>
                  <a:pt x="128777" y="71972"/>
                </a:cubicBezTo>
                <a:cubicBezTo>
                  <a:pt x="128687" y="71978"/>
                  <a:pt x="128597" y="71981"/>
                  <a:pt x="128507" y="71981"/>
                </a:cubicBezTo>
                <a:cubicBezTo>
                  <a:pt x="127013" y="71981"/>
                  <a:pt x="125656" y="71095"/>
                  <a:pt x="125009" y="69803"/>
                </a:cubicBezTo>
                <a:cubicBezTo>
                  <a:pt x="124096" y="67405"/>
                  <a:pt x="123639" y="64894"/>
                  <a:pt x="123754" y="62382"/>
                </a:cubicBezTo>
                <a:cubicBezTo>
                  <a:pt x="125238" y="49596"/>
                  <a:pt x="128891" y="37723"/>
                  <a:pt x="137796" y="27905"/>
                </a:cubicBezTo>
                <a:cubicBezTo>
                  <a:pt x="138489" y="27125"/>
                  <a:pt x="139247" y="26412"/>
                  <a:pt x="140171" y="26412"/>
                </a:cubicBezTo>
                <a:close/>
                <a:moveTo>
                  <a:pt x="166907" y="81527"/>
                </a:moveTo>
                <a:cubicBezTo>
                  <a:pt x="167416" y="81527"/>
                  <a:pt x="167948" y="81573"/>
                  <a:pt x="168450" y="81573"/>
                </a:cubicBezTo>
                <a:cubicBezTo>
                  <a:pt x="168585" y="81573"/>
                  <a:pt x="168718" y="81570"/>
                  <a:pt x="168848" y="81561"/>
                </a:cubicBezTo>
                <a:lnTo>
                  <a:pt x="169305" y="81561"/>
                </a:lnTo>
                <a:cubicBezTo>
                  <a:pt x="182548" y="82361"/>
                  <a:pt x="194649" y="83730"/>
                  <a:pt x="205266" y="90923"/>
                </a:cubicBezTo>
                <a:cubicBezTo>
                  <a:pt x="206522" y="91722"/>
                  <a:pt x="208805" y="92179"/>
                  <a:pt x="207778" y="94462"/>
                </a:cubicBezTo>
                <a:cubicBezTo>
                  <a:pt x="207331" y="95579"/>
                  <a:pt x="206610" y="95904"/>
                  <a:pt x="205791" y="95904"/>
                </a:cubicBezTo>
                <a:cubicBezTo>
                  <a:pt x="204935" y="95904"/>
                  <a:pt x="203971" y="95550"/>
                  <a:pt x="203097" y="95375"/>
                </a:cubicBezTo>
                <a:cubicBezTo>
                  <a:pt x="191452" y="92293"/>
                  <a:pt x="179693" y="89324"/>
                  <a:pt x="168049" y="86242"/>
                </a:cubicBezTo>
                <a:cubicBezTo>
                  <a:pt x="166451" y="85785"/>
                  <a:pt x="163939" y="86014"/>
                  <a:pt x="164396" y="83388"/>
                </a:cubicBezTo>
                <a:cubicBezTo>
                  <a:pt x="164689" y="81772"/>
                  <a:pt x="165739" y="81527"/>
                  <a:pt x="166907" y="81527"/>
                </a:cubicBezTo>
                <a:close/>
                <a:moveTo>
                  <a:pt x="81525" y="65788"/>
                </a:moveTo>
                <a:cubicBezTo>
                  <a:pt x="83467" y="65788"/>
                  <a:pt x="83587" y="67594"/>
                  <a:pt x="83911" y="68889"/>
                </a:cubicBezTo>
                <a:cubicBezTo>
                  <a:pt x="84710" y="72086"/>
                  <a:pt x="85166" y="75282"/>
                  <a:pt x="85052" y="78593"/>
                </a:cubicBezTo>
                <a:cubicBezTo>
                  <a:pt x="85509" y="84301"/>
                  <a:pt x="84139" y="89553"/>
                  <a:pt x="82541" y="94690"/>
                </a:cubicBezTo>
                <a:cubicBezTo>
                  <a:pt x="81954" y="96786"/>
                  <a:pt x="80752" y="97404"/>
                  <a:pt x="79296" y="97404"/>
                </a:cubicBezTo>
                <a:cubicBezTo>
                  <a:pt x="78769" y="97404"/>
                  <a:pt x="78208" y="97323"/>
                  <a:pt x="77632" y="97202"/>
                </a:cubicBezTo>
                <a:cubicBezTo>
                  <a:pt x="75120" y="96745"/>
                  <a:pt x="75805" y="94804"/>
                  <a:pt x="75919" y="93206"/>
                </a:cubicBezTo>
                <a:cubicBezTo>
                  <a:pt x="77061" y="85100"/>
                  <a:pt x="78088" y="76995"/>
                  <a:pt x="79116" y="68889"/>
                </a:cubicBezTo>
                <a:cubicBezTo>
                  <a:pt x="79344" y="67519"/>
                  <a:pt x="79230" y="65921"/>
                  <a:pt x="81171" y="65807"/>
                </a:cubicBezTo>
                <a:cubicBezTo>
                  <a:pt x="81295" y="65794"/>
                  <a:pt x="81413" y="65788"/>
                  <a:pt x="81525" y="65788"/>
                </a:cubicBezTo>
                <a:close/>
                <a:moveTo>
                  <a:pt x="147496" y="82068"/>
                </a:moveTo>
                <a:cubicBezTo>
                  <a:pt x="147945" y="82068"/>
                  <a:pt x="148398" y="82232"/>
                  <a:pt x="148755" y="82589"/>
                </a:cubicBezTo>
                <a:cubicBezTo>
                  <a:pt x="157203" y="88639"/>
                  <a:pt x="167364" y="89439"/>
                  <a:pt x="177068" y="91379"/>
                </a:cubicBezTo>
                <a:cubicBezTo>
                  <a:pt x="184260" y="92749"/>
                  <a:pt x="191224" y="95261"/>
                  <a:pt x="198302" y="97088"/>
                </a:cubicBezTo>
                <a:cubicBezTo>
                  <a:pt x="200243" y="97544"/>
                  <a:pt x="200699" y="98686"/>
                  <a:pt x="200357" y="100512"/>
                </a:cubicBezTo>
                <a:cubicBezTo>
                  <a:pt x="200041" y="102195"/>
                  <a:pt x="199338" y="103393"/>
                  <a:pt x="197534" y="103393"/>
                </a:cubicBezTo>
                <a:cubicBezTo>
                  <a:pt x="197380" y="103393"/>
                  <a:pt x="197217" y="103384"/>
                  <a:pt x="197046" y="103366"/>
                </a:cubicBezTo>
                <a:cubicBezTo>
                  <a:pt x="195790" y="103138"/>
                  <a:pt x="194535" y="103024"/>
                  <a:pt x="193165" y="102910"/>
                </a:cubicBezTo>
                <a:lnTo>
                  <a:pt x="193165" y="103024"/>
                </a:lnTo>
                <a:cubicBezTo>
                  <a:pt x="181520" y="102111"/>
                  <a:pt x="169761" y="101197"/>
                  <a:pt x="158802" y="96403"/>
                </a:cubicBezTo>
                <a:cubicBezTo>
                  <a:pt x="154692" y="94576"/>
                  <a:pt x="150696" y="92293"/>
                  <a:pt x="147043" y="89781"/>
                </a:cubicBezTo>
                <a:cubicBezTo>
                  <a:pt x="144417" y="87954"/>
                  <a:pt x="144645" y="86014"/>
                  <a:pt x="145673" y="83616"/>
                </a:cubicBezTo>
                <a:cubicBezTo>
                  <a:pt x="145822" y="82648"/>
                  <a:pt x="146652" y="82068"/>
                  <a:pt x="147496" y="82068"/>
                </a:cubicBezTo>
                <a:close/>
                <a:moveTo>
                  <a:pt x="101663" y="106408"/>
                </a:moveTo>
                <a:cubicBezTo>
                  <a:pt x="116106" y="106408"/>
                  <a:pt x="130324" y="110314"/>
                  <a:pt x="142819" y="117751"/>
                </a:cubicBezTo>
                <a:cubicBezTo>
                  <a:pt x="148413" y="121176"/>
                  <a:pt x="153893" y="124715"/>
                  <a:pt x="159372" y="128254"/>
                </a:cubicBezTo>
                <a:cubicBezTo>
                  <a:pt x="162341" y="130195"/>
                  <a:pt x="162341" y="131565"/>
                  <a:pt x="159258" y="133391"/>
                </a:cubicBezTo>
                <a:cubicBezTo>
                  <a:pt x="153093" y="137044"/>
                  <a:pt x="146358" y="138072"/>
                  <a:pt x="139394" y="138072"/>
                </a:cubicBezTo>
                <a:lnTo>
                  <a:pt x="133001" y="138072"/>
                </a:lnTo>
                <a:cubicBezTo>
                  <a:pt x="132138" y="138091"/>
                  <a:pt x="131276" y="138100"/>
                  <a:pt x="130415" y="138100"/>
                </a:cubicBezTo>
                <a:cubicBezTo>
                  <a:pt x="120907" y="138100"/>
                  <a:pt x="111503" y="136941"/>
                  <a:pt x="102291" y="134533"/>
                </a:cubicBezTo>
                <a:cubicBezTo>
                  <a:pt x="93044" y="132021"/>
                  <a:pt x="83568" y="130309"/>
                  <a:pt x="74093" y="128482"/>
                </a:cubicBezTo>
                <a:cubicBezTo>
                  <a:pt x="72380" y="128254"/>
                  <a:pt x="70097" y="128482"/>
                  <a:pt x="69869" y="125400"/>
                </a:cubicBezTo>
                <a:cubicBezTo>
                  <a:pt x="69640" y="122317"/>
                  <a:pt x="71809" y="121861"/>
                  <a:pt x="73864" y="121290"/>
                </a:cubicBezTo>
                <a:cubicBezTo>
                  <a:pt x="76397" y="120645"/>
                  <a:pt x="78967" y="120428"/>
                  <a:pt x="81545" y="120428"/>
                </a:cubicBezTo>
                <a:cubicBezTo>
                  <a:pt x="85356" y="120428"/>
                  <a:pt x="89184" y="120903"/>
                  <a:pt x="92930" y="121176"/>
                </a:cubicBezTo>
                <a:cubicBezTo>
                  <a:pt x="108227" y="122203"/>
                  <a:pt x="123297" y="125057"/>
                  <a:pt x="138024" y="129624"/>
                </a:cubicBezTo>
                <a:cubicBezTo>
                  <a:pt x="140650" y="130309"/>
                  <a:pt x="143504" y="130994"/>
                  <a:pt x="146244" y="131451"/>
                </a:cubicBezTo>
                <a:cubicBezTo>
                  <a:pt x="146796" y="131573"/>
                  <a:pt x="147479" y="131926"/>
                  <a:pt x="148047" y="131926"/>
                </a:cubicBezTo>
                <a:cubicBezTo>
                  <a:pt x="148536" y="131926"/>
                  <a:pt x="148939" y="131664"/>
                  <a:pt x="149098" y="130766"/>
                </a:cubicBezTo>
                <a:cubicBezTo>
                  <a:pt x="149440" y="129396"/>
                  <a:pt x="148299" y="128596"/>
                  <a:pt x="147043" y="128254"/>
                </a:cubicBezTo>
                <a:cubicBezTo>
                  <a:pt x="142590" y="126998"/>
                  <a:pt x="138252" y="125628"/>
                  <a:pt x="133800" y="124372"/>
                </a:cubicBezTo>
                <a:cubicBezTo>
                  <a:pt x="119986" y="120377"/>
                  <a:pt x="105830" y="119121"/>
                  <a:pt x="91560" y="117979"/>
                </a:cubicBezTo>
                <a:cubicBezTo>
                  <a:pt x="88934" y="117751"/>
                  <a:pt x="86080" y="117523"/>
                  <a:pt x="83454" y="117294"/>
                </a:cubicBezTo>
                <a:cubicBezTo>
                  <a:pt x="80828" y="117066"/>
                  <a:pt x="80257" y="115810"/>
                  <a:pt x="81627" y="113527"/>
                </a:cubicBezTo>
                <a:cubicBezTo>
                  <a:pt x="84710" y="108390"/>
                  <a:pt x="89733" y="107134"/>
                  <a:pt x="95099" y="106677"/>
                </a:cubicBezTo>
                <a:cubicBezTo>
                  <a:pt x="97288" y="106497"/>
                  <a:pt x="99478" y="106408"/>
                  <a:pt x="101663" y="106408"/>
                </a:cubicBezTo>
                <a:close/>
                <a:moveTo>
                  <a:pt x="23840" y="86464"/>
                </a:moveTo>
                <a:cubicBezTo>
                  <a:pt x="25477" y="86464"/>
                  <a:pt x="25696" y="87780"/>
                  <a:pt x="25916" y="89096"/>
                </a:cubicBezTo>
                <a:cubicBezTo>
                  <a:pt x="29227" y="111130"/>
                  <a:pt x="30711" y="133049"/>
                  <a:pt x="24203" y="154740"/>
                </a:cubicBezTo>
                <a:cubicBezTo>
                  <a:pt x="24089" y="154968"/>
                  <a:pt x="23975" y="155196"/>
                  <a:pt x="23975" y="155425"/>
                </a:cubicBezTo>
                <a:cubicBezTo>
                  <a:pt x="23561" y="156667"/>
                  <a:pt x="23241" y="158097"/>
                  <a:pt x="21737" y="158097"/>
                </a:cubicBezTo>
                <a:cubicBezTo>
                  <a:pt x="21583" y="158097"/>
                  <a:pt x="21416" y="158082"/>
                  <a:pt x="21235" y="158050"/>
                </a:cubicBezTo>
                <a:cubicBezTo>
                  <a:pt x="19637" y="157708"/>
                  <a:pt x="19294" y="156338"/>
                  <a:pt x="19294" y="154968"/>
                </a:cubicBezTo>
                <a:cubicBezTo>
                  <a:pt x="19066" y="148575"/>
                  <a:pt x="18724" y="142182"/>
                  <a:pt x="18381" y="135789"/>
                </a:cubicBezTo>
                <a:cubicBezTo>
                  <a:pt x="18267" y="120263"/>
                  <a:pt x="19294" y="104851"/>
                  <a:pt x="21464" y="89553"/>
                </a:cubicBezTo>
                <a:cubicBezTo>
                  <a:pt x="21692" y="88183"/>
                  <a:pt x="21920" y="86585"/>
                  <a:pt x="23633" y="86470"/>
                </a:cubicBezTo>
                <a:cubicBezTo>
                  <a:pt x="23704" y="86466"/>
                  <a:pt x="23773" y="86464"/>
                  <a:pt x="23840" y="86464"/>
                </a:cubicBezTo>
                <a:close/>
                <a:moveTo>
                  <a:pt x="16283" y="75825"/>
                </a:moveTo>
                <a:cubicBezTo>
                  <a:pt x="16536" y="75825"/>
                  <a:pt x="16815" y="75870"/>
                  <a:pt x="17125" y="75967"/>
                </a:cubicBezTo>
                <a:cubicBezTo>
                  <a:pt x="19066" y="76652"/>
                  <a:pt x="18609" y="78479"/>
                  <a:pt x="18381" y="79963"/>
                </a:cubicBezTo>
                <a:cubicBezTo>
                  <a:pt x="17239" y="88525"/>
                  <a:pt x="16326" y="97088"/>
                  <a:pt x="15527" y="105764"/>
                </a:cubicBezTo>
                <a:cubicBezTo>
                  <a:pt x="13929" y="122660"/>
                  <a:pt x="14385" y="139670"/>
                  <a:pt x="16669" y="156566"/>
                </a:cubicBezTo>
                <a:cubicBezTo>
                  <a:pt x="16897" y="158279"/>
                  <a:pt x="17354" y="159877"/>
                  <a:pt x="15185" y="160676"/>
                </a:cubicBezTo>
                <a:cubicBezTo>
                  <a:pt x="14771" y="160800"/>
                  <a:pt x="14402" y="160857"/>
                  <a:pt x="14069" y="160857"/>
                </a:cubicBezTo>
                <a:cubicBezTo>
                  <a:pt x="12566" y="160857"/>
                  <a:pt x="11802" y="159701"/>
                  <a:pt x="10961" y="158393"/>
                </a:cubicBezTo>
                <a:cubicBezTo>
                  <a:pt x="6166" y="150744"/>
                  <a:pt x="5481" y="142068"/>
                  <a:pt x="4910" y="133391"/>
                </a:cubicBezTo>
                <a:cubicBezTo>
                  <a:pt x="4910" y="131907"/>
                  <a:pt x="4910" y="130423"/>
                  <a:pt x="4910" y="128825"/>
                </a:cubicBezTo>
                <a:cubicBezTo>
                  <a:pt x="4339" y="113527"/>
                  <a:pt x="7193" y="98800"/>
                  <a:pt x="11760" y="84301"/>
                </a:cubicBezTo>
                <a:cubicBezTo>
                  <a:pt x="12216" y="82475"/>
                  <a:pt x="12901" y="80534"/>
                  <a:pt x="13700" y="78593"/>
                </a:cubicBezTo>
                <a:cubicBezTo>
                  <a:pt x="14190" y="77419"/>
                  <a:pt x="14763" y="75825"/>
                  <a:pt x="16283" y="75825"/>
                </a:cubicBezTo>
                <a:close/>
                <a:moveTo>
                  <a:pt x="70439" y="155653"/>
                </a:moveTo>
                <a:cubicBezTo>
                  <a:pt x="80828" y="156110"/>
                  <a:pt x="91103" y="158050"/>
                  <a:pt x="101035" y="161361"/>
                </a:cubicBezTo>
                <a:cubicBezTo>
                  <a:pt x="109483" y="164101"/>
                  <a:pt x="118160" y="166042"/>
                  <a:pt x="126722" y="168211"/>
                </a:cubicBezTo>
                <a:cubicBezTo>
                  <a:pt x="128891" y="168553"/>
                  <a:pt x="130832" y="169467"/>
                  <a:pt x="132658" y="170723"/>
                </a:cubicBezTo>
                <a:cubicBezTo>
                  <a:pt x="133686" y="171522"/>
                  <a:pt x="135170" y="172435"/>
                  <a:pt x="134371" y="174147"/>
                </a:cubicBezTo>
                <a:cubicBezTo>
                  <a:pt x="133936" y="175090"/>
                  <a:pt x="133179" y="175342"/>
                  <a:pt x="132363" y="175342"/>
                </a:cubicBezTo>
                <a:cubicBezTo>
                  <a:pt x="131893" y="175342"/>
                  <a:pt x="131404" y="175258"/>
                  <a:pt x="130946" y="175175"/>
                </a:cubicBezTo>
                <a:cubicBezTo>
                  <a:pt x="124324" y="174376"/>
                  <a:pt x="117703" y="173577"/>
                  <a:pt x="111081" y="172663"/>
                </a:cubicBezTo>
                <a:cubicBezTo>
                  <a:pt x="89276" y="169581"/>
                  <a:pt x="67243" y="167983"/>
                  <a:pt x="45209" y="167868"/>
                </a:cubicBezTo>
                <a:cubicBezTo>
                  <a:pt x="42355" y="167868"/>
                  <a:pt x="39501" y="167754"/>
                  <a:pt x="36647" y="167754"/>
                </a:cubicBezTo>
                <a:cubicBezTo>
                  <a:pt x="36433" y="167740"/>
                  <a:pt x="36216" y="167736"/>
                  <a:pt x="35998" y="167736"/>
                </a:cubicBezTo>
                <a:cubicBezTo>
                  <a:pt x="35780" y="167736"/>
                  <a:pt x="35562" y="167740"/>
                  <a:pt x="35347" y="167740"/>
                </a:cubicBezTo>
                <a:cubicBezTo>
                  <a:pt x="34057" y="167740"/>
                  <a:pt x="32880" y="167612"/>
                  <a:pt x="32537" y="165814"/>
                </a:cubicBezTo>
                <a:cubicBezTo>
                  <a:pt x="32195" y="163759"/>
                  <a:pt x="34021" y="163416"/>
                  <a:pt x="35391" y="162845"/>
                </a:cubicBezTo>
                <a:cubicBezTo>
                  <a:pt x="45438" y="158050"/>
                  <a:pt x="56055" y="155653"/>
                  <a:pt x="70439" y="155653"/>
                </a:cubicBezTo>
                <a:close/>
                <a:moveTo>
                  <a:pt x="36693" y="171289"/>
                </a:moveTo>
                <a:cubicBezTo>
                  <a:pt x="37201" y="171289"/>
                  <a:pt x="37737" y="171368"/>
                  <a:pt x="38245" y="171407"/>
                </a:cubicBezTo>
                <a:cubicBezTo>
                  <a:pt x="54114" y="172092"/>
                  <a:pt x="69983" y="172777"/>
                  <a:pt x="85851" y="173577"/>
                </a:cubicBezTo>
                <a:cubicBezTo>
                  <a:pt x="90075" y="173805"/>
                  <a:pt x="94185" y="174033"/>
                  <a:pt x="98295" y="174262"/>
                </a:cubicBezTo>
                <a:cubicBezTo>
                  <a:pt x="98638" y="174262"/>
                  <a:pt x="99002" y="174240"/>
                  <a:pt x="99358" y="174240"/>
                </a:cubicBezTo>
                <a:cubicBezTo>
                  <a:pt x="100429" y="174240"/>
                  <a:pt x="101435" y="174433"/>
                  <a:pt x="101606" y="175974"/>
                </a:cubicBezTo>
                <a:cubicBezTo>
                  <a:pt x="101834" y="177801"/>
                  <a:pt x="100350" y="178371"/>
                  <a:pt x="99094" y="178942"/>
                </a:cubicBezTo>
                <a:cubicBezTo>
                  <a:pt x="92016" y="182139"/>
                  <a:pt x="84481" y="183052"/>
                  <a:pt x="76833" y="183509"/>
                </a:cubicBezTo>
                <a:cubicBezTo>
                  <a:pt x="76110" y="183547"/>
                  <a:pt x="75374" y="183559"/>
                  <a:pt x="74630" y="183559"/>
                </a:cubicBezTo>
                <a:cubicBezTo>
                  <a:pt x="73141" y="183559"/>
                  <a:pt x="71619" y="183509"/>
                  <a:pt x="70097" y="183509"/>
                </a:cubicBezTo>
                <a:cubicBezTo>
                  <a:pt x="60736" y="183509"/>
                  <a:pt x="51374" y="183052"/>
                  <a:pt x="42355" y="179970"/>
                </a:cubicBezTo>
                <a:cubicBezTo>
                  <a:pt x="40415" y="179285"/>
                  <a:pt x="38474" y="178371"/>
                  <a:pt x="36533" y="177344"/>
                </a:cubicBezTo>
                <a:cubicBezTo>
                  <a:pt x="34821" y="176659"/>
                  <a:pt x="33793" y="174832"/>
                  <a:pt x="34478" y="173006"/>
                </a:cubicBezTo>
                <a:cubicBezTo>
                  <a:pt x="34853" y="171581"/>
                  <a:pt x="35721" y="171289"/>
                  <a:pt x="36693" y="171289"/>
                </a:cubicBezTo>
                <a:close/>
                <a:moveTo>
                  <a:pt x="215117" y="0"/>
                </a:moveTo>
                <a:cubicBezTo>
                  <a:pt x="214195" y="0"/>
                  <a:pt x="213275" y="330"/>
                  <a:pt x="212572" y="962"/>
                </a:cubicBezTo>
                <a:cubicBezTo>
                  <a:pt x="200129" y="10666"/>
                  <a:pt x="189055" y="21398"/>
                  <a:pt x="184146" y="37038"/>
                </a:cubicBezTo>
                <a:cubicBezTo>
                  <a:pt x="182205" y="43203"/>
                  <a:pt x="180721" y="49482"/>
                  <a:pt x="179008" y="55761"/>
                </a:cubicBezTo>
                <a:cubicBezTo>
                  <a:pt x="178666" y="57473"/>
                  <a:pt x="177639" y="58843"/>
                  <a:pt x="176040" y="59642"/>
                </a:cubicBezTo>
                <a:cubicBezTo>
                  <a:pt x="162797" y="65693"/>
                  <a:pt x="149554" y="71743"/>
                  <a:pt x="136311" y="77794"/>
                </a:cubicBezTo>
                <a:cubicBezTo>
                  <a:pt x="135818" y="78041"/>
                  <a:pt x="135291" y="78254"/>
                  <a:pt x="134749" y="78254"/>
                </a:cubicBezTo>
                <a:cubicBezTo>
                  <a:pt x="134288" y="78254"/>
                  <a:pt x="133816" y="78100"/>
                  <a:pt x="133343" y="77680"/>
                </a:cubicBezTo>
                <a:cubicBezTo>
                  <a:pt x="132658" y="76881"/>
                  <a:pt x="132544" y="75625"/>
                  <a:pt x="133115" y="74712"/>
                </a:cubicBezTo>
                <a:cubicBezTo>
                  <a:pt x="133914" y="72200"/>
                  <a:pt x="135855" y="70259"/>
                  <a:pt x="137339" y="68204"/>
                </a:cubicBezTo>
                <a:cubicBezTo>
                  <a:pt x="142705" y="61355"/>
                  <a:pt x="147043" y="54048"/>
                  <a:pt x="147614" y="45143"/>
                </a:cubicBezTo>
                <a:cubicBezTo>
                  <a:pt x="148070" y="36581"/>
                  <a:pt x="148641" y="28019"/>
                  <a:pt x="148413" y="19457"/>
                </a:cubicBezTo>
                <a:cubicBezTo>
                  <a:pt x="148413" y="17973"/>
                  <a:pt x="148527" y="16374"/>
                  <a:pt x="146929" y="15804"/>
                </a:cubicBezTo>
                <a:cubicBezTo>
                  <a:pt x="146612" y="15690"/>
                  <a:pt x="146317" y="15640"/>
                  <a:pt x="146041" y="15640"/>
                </a:cubicBezTo>
                <a:cubicBezTo>
                  <a:pt x="144923" y="15640"/>
                  <a:pt x="144099" y="16464"/>
                  <a:pt x="143275" y="17288"/>
                </a:cubicBezTo>
                <a:cubicBezTo>
                  <a:pt x="138595" y="21968"/>
                  <a:pt x="134371" y="26992"/>
                  <a:pt x="130603" y="32243"/>
                </a:cubicBezTo>
                <a:cubicBezTo>
                  <a:pt x="120785" y="45714"/>
                  <a:pt x="117931" y="60555"/>
                  <a:pt x="122155" y="76767"/>
                </a:cubicBezTo>
                <a:cubicBezTo>
                  <a:pt x="122269" y="77566"/>
                  <a:pt x="122726" y="78365"/>
                  <a:pt x="123411" y="78821"/>
                </a:cubicBezTo>
                <a:cubicBezTo>
                  <a:pt x="126265" y="80762"/>
                  <a:pt x="125124" y="82132"/>
                  <a:pt x="122840" y="83502"/>
                </a:cubicBezTo>
                <a:lnTo>
                  <a:pt x="88135" y="103138"/>
                </a:lnTo>
                <a:cubicBezTo>
                  <a:pt x="87355" y="103564"/>
                  <a:pt x="86575" y="104077"/>
                  <a:pt x="85768" y="104077"/>
                </a:cubicBezTo>
                <a:cubicBezTo>
                  <a:pt x="85275" y="104077"/>
                  <a:pt x="84772" y="103886"/>
                  <a:pt x="84253" y="103366"/>
                </a:cubicBezTo>
                <a:cubicBezTo>
                  <a:pt x="82883" y="101997"/>
                  <a:pt x="83797" y="100741"/>
                  <a:pt x="84481" y="99485"/>
                </a:cubicBezTo>
                <a:cubicBezTo>
                  <a:pt x="87564" y="93663"/>
                  <a:pt x="90304" y="87840"/>
                  <a:pt x="90989" y="81105"/>
                </a:cubicBezTo>
                <a:cubicBezTo>
                  <a:pt x="91560" y="76196"/>
                  <a:pt x="90418" y="71515"/>
                  <a:pt x="89961" y="66720"/>
                </a:cubicBezTo>
                <a:cubicBezTo>
                  <a:pt x="88820" y="54391"/>
                  <a:pt x="88021" y="42061"/>
                  <a:pt x="85509" y="29960"/>
                </a:cubicBezTo>
                <a:cubicBezTo>
                  <a:pt x="85281" y="28818"/>
                  <a:pt x="85623" y="26992"/>
                  <a:pt x="84253" y="26649"/>
                </a:cubicBezTo>
                <a:cubicBezTo>
                  <a:pt x="84037" y="26616"/>
                  <a:pt x="83820" y="26599"/>
                  <a:pt x="83605" y="26599"/>
                </a:cubicBezTo>
                <a:cubicBezTo>
                  <a:pt x="82348" y="26599"/>
                  <a:pt x="81152" y="27158"/>
                  <a:pt x="80372" y="28133"/>
                </a:cubicBezTo>
                <a:cubicBezTo>
                  <a:pt x="79687" y="28818"/>
                  <a:pt x="79116" y="29617"/>
                  <a:pt x="78659" y="30416"/>
                </a:cubicBezTo>
                <a:cubicBezTo>
                  <a:pt x="74663" y="37609"/>
                  <a:pt x="70668" y="45029"/>
                  <a:pt x="66444" y="52107"/>
                </a:cubicBezTo>
                <a:cubicBezTo>
                  <a:pt x="61649" y="60555"/>
                  <a:pt x="58224" y="69803"/>
                  <a:pt x="56512" y="79278"/>
                </a:cubicBezTo>
                <a:cubicBezTo>
                  <a:pt x="54342" y="90923"/>
                  <a:pt x="58110" y="100627"/>
                  <a:pt x="63475" y="110901"/>
                </a:cubicBezTo>
                <a:cubicBezTo>
                  <a:pt x="63704" y="108618"/>
                  <a:pt x="63590" y="106221"/>
                  <a:pt x="63133" y="103937"/>
                </a:cubicBezTo>
                <a:cubicBezTo>
                  <a:pt x="61991" y="96745"/>
                  <a:pt x="60393" y="89667"/>
                  <a:pt x="61078" y="82361"/>
                </a:cubicBezTo>
                <a:cubicBezTo>
                  <a:pt x="61763" y="74826"/>
                  <a:pt x="63590" y="67405"/>
                  <a:pt x="66444" y="60327"/>
                </a:cubicBezTo>
                <a:cubicBezTo>
                  <a:pt x="69184" y="53477"/>
                  <a:pt x="73522" y="47541"/>
                  <a:pt x="76947" y="40805"/>
                </a:cubicBezTo>
                <a:cubicBezTo>
                  <a:pt x="77403" y="40120"/>
                  <a:pt x="77860" y="39435"/>
                  <a:pt x="78545" y="38865"/>
                </a:cubicBezTo>
                <a:cubicBezTo>
                  <a:pt x="79164" y="38431"/>
                  <a:pt x="79850" y="38233"/>
                  <a:pt x="80548" y="38233"/>
                </a:cubicBezTo>
                <a:cubicBezTo>
                  <a:pt x="81138" y="38233"/>
                  <a:pt x="81737" y="38375"/>
                  <a:pt x="82312" y="38636"/>
                </a:cubicBezTo>
                <a:cubicBezTo>
                  <a:pt x="83454" y="39093"/>
                  <a:pt x="83568" y="40234"/>
                  <a:pt x="83454" y="41376"/>
                </a:cubicBezTo>
                <a:cubicBezTo>
                  <a:pt x="83226" y="43431"/>
                  <a:pt x="83112" y="45600"/>
                  <a:pt x="82883" y="47769"/>
                </a:cubicBezTo>
                <a:cubicBezTo>
                  <a:pt x="82664" y="50476"/>
                  <a:pt x="82397" y="51589"/>
                  <a:pt x="81153" y="51589"/>
                </a:cubicBezTo>
                <a:cubicBezTo>
                  <a:pt x="80456" y="51589"/>
                  <a:pt x="79451" y="51239"/>
                  <a:pt x="77974" y="50623"/>
                </a:cubicBezTo>
                <a:cubicBezTo>
                  <a:pt x="77289" y="53249"/>
                  <a:pt x="76604" y="55875"/>
                  <a:pt x="76033" y="58615"/>
                </a:cubicBezTo>
                <a:cubicBezTo>
                  <a:pt x="72837" y="72771"/>
                  <a:pt x="68385" y="86813"/>
                  <a:pt x="70668" y="101654"/>
                </a:cubicBezTo>
                <a:cubicBezTo>
                  <a:pt x="71010" y="104051"/>
                  <a:pt x="71124" y="106449"/>
                  <a:pt x="71239" y="108846"/>
                </a:cubicBezTo>
                <a:cubicBezTo>
                  <a:pt x="71581" y="112385"/>
                  <a:pt x="70211" y="115810"/>
                  <a:pt x="67585" y="118093"/>
                </a:cubicBezTo>
                <a:cubicBezTo>
                  <a:pt x="58224" y="126770"/>
                  <a:pt x="48748" y="135560"/>
                  <a:pt x="40072" y="144922"/>
                </a:cubicBezTo>
                <a:cubicBezTo>
                  <a:pt x="38836" y="146253"/>
                  <a:pt x="37837" y="148931"/>
                  <a:pt x="35889" y="148931"/>
                </a:cubicBezTo>
                <a:cubicBezTo>
                  <a:pt x="35498" y="148931"/>
                  <a:pt x="35069" y="148823"/>
                  <a:pt x="34592" y="148575"/>
                </a:cubicBezTo>
                <a:cubicBezTo>
                  <a:pt x="31738" y="147205"/>
                  <a:pt x="32994" y="143894"/>
                  <a:pt x="33336" y="141497"/>
                </a:cubicBezTo>
                <a:cubicBezTo>
                  <a:pt x="34821" y="127569"/>
                  <a:pt x="34478" y="113641"/>
                  <a:pt x="32537" y="99942"/>
                </a:cubicBezTo>
                <a:cubicBezTo>
                  <a:pt x="30368" y="85443"/>
                  <a:pt x="25916" y="71515"/>
                  <a:pt x="25003" y="56674"/>
                </a:cubicBezTo>
                <a:cubicBezTo>
                  <a:pt x="20779" y="58044"/>
                  <a:pt x="17468" y="59870"/>
                  <a:pt x="16212" y="64437"/>
                </a:cubicBezTo>
                <a:cubicBezTo>
                  <a:pt x="14842" y="69460"/>
                  <a:pt x="12787" y="74255"/>
                  <a:pt x="10961" y="79164"/>
                </a:cubicBezTo>
                <a:cubicBezTo>
                  <a:pt x="4682" y="96060"/>
                  <a:pt x="1" y="113299"/>
                  <a:pt x="914" y="131565"/>
                </a:cubicBezTo>
                <a:cubicBezTo>
                  <a:pt x="1371" y="139670"/>
                  <a:pt x="1713" y="147776"/>
                  <a:pt x="5252" y="155196"/>
                </a:cubicBezTo>
                <a:cubicBezTo>
                  <a:pt x="7878" y="160790"/>
                  <a:pt x="9933" y="166841"/>
                  <a:pt x="15984" y="170152"/>
                </a:cubicBezTo>
                <a:cubicBezTo>
                  <a:pt x="17468" y="170837"/>
                  <a:pt x="17810" y="172892"/>
                  <a:pt x="16783" y="174147"/>
                </a:cubicBezTo>
                <a:cubicBezTo>
                  <a:pt x="15870" y="175517"/>
                  <a:pt x="15527" y="177230"/>
                  <a:pt x="15755" y="178828"/>
                </a:cubicBezTo>
                <a:cubicBezTo>
                  <a:pt x="15870" y="183509"/>
                  <a:pt x="15185" y="188075"/>
                  <a:pt x="13929" y="192528"/>
                </a:cubicBezTo>
                <a:cubicBezTo>
                  <a:pt x="13130" y="195496"/>
                  <a:pt x="11531" y="198236"/>
                  <a:pt x="11531" y="201432"/>
                </a:cubicBezTo>
                <a:lnTo>
                  <a:pt x="12901" y="201432"/>
                </a:lnTo>
                <a:cubicBezTo>
                  <a:pt x="17239" y="193669"/>
                  <a:pt x="22491" y="186477"/>
                  <a:pt x="27172" y="178942"/>
                </a:cubicBezTo>
                <a:cubicBezTo>
                  <a:pt x="28208" y="177353"/>
                  <a:pt x="29203" y="176558"/>
                  <a:pt x="30459" y="176558"/>
                </a:cubicBezTo>
                <a:cubicBezTo>
                  <a:pt x="31279" y="176558"/>
                  <a:pt x="32210" y="176896"/>
                  <a:pt x="33336" y="177572"/>
                </a:cubicBezTo>
                <a:cubicBezTo>
                  <a:pt x="44234" y="183800"/>
                  <a:pt x="55720" y="186501"/>
                  <a:pt x="67852" y="186501"/>
                </a:cubicBezTo>
                <a:cubicBezTo>
                  <a:pt x="70844" y="186501"/>
                  <a:pt x="73875" y="186336"/>
                  <a:pt x="76947" y="186020"/>
                </a:cubicBezTo>
                <a:cubicBezTo>
                  <a:pt x="97268" y="183851"/>
                  <a:pt x="117475" y="180997"/>
                  <a:pt x="137910" y="179856"/>
                </a:cubicBezTo>
                <a:cubicBezTo>
                  <a:pt x="140079" y="179856"/>
                  <a:pt x="142134" y="179285"/>
                  <a:pt x="144075" y="178371"/>
                </a:cubicBezTo>
                <a:cubicBezTo>
                  <a:pt x="145445" y="177686"/>
                  <a:pt x="146130" y="177001"/>
                  <a:pt x="144645" y="175517"/>
                </a:cubicBezTo>
                <a:cubicBezTo>
                  <a:pt x="142248" y="173120"/>
                  <a:pt x="139508" y="171065"/>
                  <a:pt x="136311" y="169695"/>
                </a:cubicBezTo>
                <a:cubicBezTo>
                  <a:pt x="122269" y="164101"/>
                  <a:pt x="107314" y="161475"/>
                  <a:pt x="92930" y="157023"/>
                </a:cubicBezTo>
                <a:cubicBezTo>
                  <a:pt x="86080" y="155082"/>
                  <a:pt x="79002" y="153941"/>
                  <a:pt x="71924" y="153712"/>
                </a:cubicBezTo>
                <a:cubicBezTo>
                  <a:pt x="70686" y="153644"/>
                  <a:pt x="69452" y="153612"/>
                  <a:pt x="68221" y="153612"/>
                </a:cubicBezTo>
                <a:cubicBezTo>
                  <a:pt x="59116" y="153612"/>
                  <a:pt x="50178" y="155381"/>
                  <a:pt x="41328" y="157594"/>
                </a:cubicBezTo>
                <a:cubicBezTo>
                  <a:pt x="40874" y="157788"/>
                  <a:pt x="40403" y="157881"/>
                  <a:pt x="39941" y="157881"/>
                </a:cubicBezTo>
                <a:cubicBezTo>
                  <a:pt x="38776" y="157881"/>
                  <a:pt x="37676" y="157287"/>
                  <a:pt x="37104" y="156224"/>
                </a:cubicBezTo>
                <a:cubicBezTo>
                  <a:pt x="35962" y="154511"/>
                  <a:pt x="37332" y="153484"/>
                  <a:pt x="38245" y="152571"/>
                </a:cubicBezTo>
                <a:cubicBezTo>
                  <a:pt x="46237" y="144123"/>
                  <a:pt x="54457" y="135789"/>
                  <a:pt x="62448" y="127341"/>
                </a:cubicBezTo>
                <a:cubicBezTo>
                  <a:pt x="63292" y="126437"/>
                  <a:pt x="64072" y="126010"/>
                  <a:pt x="64889" y="126010"/>
                </a:cubicBezTo>
                <a:cubicBezTo>
                  <a:pt x="65620" y="126010"/>
                  <a:pt x="66380" y="126351"/>
                  <a:pt x="67243" y="126998"/>
                </a:cubicBezTo>
                <a:cubicBezTo>
                  <a:pt x="69640" y="128825"/>
                  <a:pt x="72266" y="130195"/>
                  <a:pt x="75120" y="131108"/>
                </a:cubicBezTo>
                <a:cubicBezTo>
                  <a:pt x="94496" y="137632"/>
                  <a:pt x="114702" y="141000"/>
                  <a:pt x="135030" y="141000"/>
                </a:cubicBezTo>
                <a:cubicBezTo>
                  <a:pt x="138537" y="141000"/>
                  <a:pt x="142048" y="140899"/>
                  <a:pt x="145559" y="140698"/>
                </a:cubicBezTo>
                <a:cubicBezTo>
                  <a:pt x="153322" y="139899"/>
                  <a:pt x="160857" y="137958"/>
                  <a:pt x="167820" y="134647"/>
                </a:cubicBezTo>
                <a:cubicBezTo>
                  <a:pt x="170560" y="133391"/>
                  <a:pt x="170218" y="132135"/>
                  <a:pt x="168391" y="130537"/>
                </a:cubicBezTo>
                <a:cubicBezTo>
                  <a:pt x="167592" y="129852"/>
                  <a:pt x="166679" y="129167"/>
                  <a:pt x="165766" y="128596"/>
                </a:cubicBezTo>
                <a:cubicBezTo>
                  <a:pt x="159258" y="124601"/>
                  <a:pt x="152637" y="120605"/>
                  <a:pt x="146244" y="116267"/>
                </a:cubicBezTo>
                <a:cubicBezTo>
                  <a:pt x="134503" y="108114"/>
                  <a:pt x="120588" y="103790"/>
                  <a:pt x="106372" y="103790"/>
                </a:cubicBezTo>
                <a:cubicBezTo>
                  <a:pt x="105660" y="103790"/>
                  <a:pt x="104946" y="103801"/>
                  <a:pt x="104232" y="103823"/>
                </a:cubicBezTo>
                <a:cubicBezTo>
                  <a:pt x="103657" y="103823"/>
                  <a:pt x="103031" y="103926"/>
                  <a:pt x="102440" y="103926"/>
                </a:cubicBezTo>
                <a:cubicBezTo>
                  <a:pt x="101504" y="103926"/>
                  <a:pt x="100656" y="103668"/>
                  <a:pt x="100236" y="102339"/>
                </a:cubicBezTo>
                <a:cubicBezTo>
                  <a:pt x="99551" y="100284"/>
                  <a:pt x="101378" y="99599"/>
                  <a:pt x="102862" y="98686"/>
                </a:cubicBezTo>
                <a:cubicBezTo>
                  <a:pt x="111196" y="93548"/>
                  <a:pt x="119758" y="88639"/>
                  <a:pt x="128434" y="83959"/>
                </a:cubicBezTo>
                <a:cubicBezTo>
                  <a:pt x="131305" y="82375"/>
                  <a:pt x="133339" y="81499"/>
                  <a:pt x="135094" y="81499"/>
                </a:cubicBezTo>
                <a:cubicBezTo>
                  <a:pt x="137387" y="81499"/>
                  <a:pt x="139205" y="82994"/>
                  <a:pt x="141791" y="86356"/>
                </a:cubicBezTo>
                <a:cubicBezTo>
                  <a:pt x="148527" y="95147"/>
                  <a:pt x="158117" y="101197"/>
                  <a:pt x="168962" y="103366"/>
                </a:cubicBezTo>
                <a:cubicBezTo>
                  <a:pt x="179537" y="105444"/>
                  <a:pt x="190112" y="107677"/>
                  <a:pt x="200880" y="107677"/>
                </a:cubicBezTo>
                <a:cubicBezTo>
                  <a:pt x="203132" y="107677"/>
                  <a:pt x="205393" y="107579"/>
                  <a:pt x="207663" y="107362"/>
                </a:cubicBezTo>
                <a:cubicBezTo>
                  <a:pt x="212116" y="106906"/>
                  <a:pt x="214970" y="104508"/>
                  <a:pt x="217139" y="100741"/>
                </a:cubicBezTo>
                <a:cubicBezTo>
                  <a:pt x="218395" y="98457"/>
                  <a:pt x="217824" y="97202"/>
                  <a:pt x="216226" y="95489"/>
                </a:cubicBezTo>
                <a:cubicBezTo>
                  <a:pt x="205038" y="84301"/>
                  <a:pt x="191795" y="78136"/>
                  <a:pt x="175812" y="78022"/>
                </a:cubicBezTo>
                <a:cubicBezTo>
                  <a:pt x="168277" y="77908"/>
                  <a:pt x="160857" y="77452"/>
                  <a:pt x="153322" y="77223"/>
                </a:cubicBezTo>
                <a:cubicBezTo>
                  <a:pt x="152180" y="77109"/>
                  <a:pt x="150924" y="77223"/>
                  <a:pt x="150468" y="75739"/>
                </a:cubicBezTo>
                <a:cubicBezTo>
                  <a:pt x="150239" y="74369"/>
                  <a:pt x="151039" y="72999"/>
                  <a:pt x="152408" y="72657"/>
                </a:cubicBezTo>
                <a:lnTo>
                  <a:pt x="154349" y="71743"/>
                </a:lnTo>
                <a:cubicBezTo>
                  <a:pt x="163939" y="67291"/>
                  <a:pt x="173643" y="63067"/>
                  <a:pt x="183118" y="58501"/>
                </a:cubicBezTo>
                <a:cubicBezTo>
                  <a:pt x="184919" y="57600"/>
                  <a:pt x="186878" y="57141"/>
                  <a:pt x="188829" y="57141"/>
                </a:cubicBezTo>
                <a:cubicBezTo>
                  <a:pt x="190588" y="57141"/>
                  <a:pt x="192340" y="57514"/>
                  <a:pt x="193964" y="58272"/>
                </a:cubicBezTo>
                <a:cubicBezTo>
                  <a:pt x="202983" y="62040"/>
                  <a:pt x="212572" y="64323"/>
                  <a:pt x="222276" y="64894"/>
                </a:cubicBezTo>
                <a:cubicBezTo>
                  <a:pt x="225117" y="65105"/>
                  <a:pt x="227957" y="65209"/>
                  <a:pt x="230793" y="65209"/>
                </a:cubicBezTo>
                <a:cubicBezTo>
                  <a:pt x="247899" y="65209"/>
                  <a:pt x="264814" y="61393"/>
                  <a:pt x="280385" y="54048"/>
                </a:cubicBezTo>
                <a:cubicBezTo>
                  <a:pt x="281184" y="53706"/>
                  <a:pt x="282212" y="53477"/>
                  <a:pt x="282212" y="52107"/>
                </a:cubicBezTo>
                <a:lnTo>
                  <a:pt x="281184" y="52107"/>
                </a:lnTo>
                <a:cubicBezTo>
                  <a:pt x="279988" y="52261"/>
                  <a:pt x="279104" y="52373"/>
                  <a:pt x="278466" y="52373"/>
                </a:cubicBezTo>
                <a:cubicBezTo>
                  <a:pt x="276728" y="52373"/>
                  <a:pt x="276802" y="51543"/>
                  <a:pt x="277303" y="48454"/>
                </a:cubicBezTo>
                <a:cubicBezTo>
                  <a:pt x="277531" y="47313"/>
                  <a:pt x="277189" y="46970"/>
                  <a:pt x="276275" y="46628"/>
                </a:cubicBezTo>
                <a:cubicBezTo>
                  <a:pt x="266627" y="42961"/>
                  <a:pt x="256978" y="39784"/>
                  <a:pt x="246709" y="39784"/>
                </a:cubicBezTo>
                <a:cubicBezTo>
                  <a:pt x="244828" y="39784"/>
                  <a:pt x="242926" y="39891"/>
                  <a:pt x="240999" y="40120"/>
                </a:cubicBezTo>
                <a:cubicBezTo>
                  <a:pt x="228555" y="41719"/>
                  <a:pt x="216454" y="44687"/>
                  <a:pt x="204695" y="49025"/>
                </a:cubicBezTo>
                <a:cubicBezTo>
                  <a:pt x="204020" y="49270"/>
                  <a:pt x="203312" y="49615"/>
                  <a:pt x="202642" y="49615"/>
                </a:cubicBezTo>
                <a:cubicBezTo>
                  <a:pt x="202065" y="49615"/>
                  <a:pt x="201517" y="49360"/>
                  <a:pt x="201042" y="48568"/>
                </a:cubicBezTo>
                <a:cubicBezTo>
                  <a:pt x="200014" y="47084"/>
                  <a:pt x="200814" y="45828"/>
                  <a:pt x="201727" y="44687"/>
                </a:cubicBezTo>
                <a:cubicBezTo>
                  <a:pt x="202184" y="44230"/>
                  <a:pt x="202640" y="43659"/>
                  <a:pt x="203211" y="43203"/>
                </a:cubicBezTo>
                <a:cubicBezTo>
                  <a:pt x="208919" y="37837"/>
                  <a:pt x="213372" y="31101"/>
                  <a:pt x="215769" y="23681"/>
                </a:cubicBezTo>
                <a:cubicBezTo>
                  <a:pt x="217824" y="17744"/>
                  <a:pt x="218966" y="11694"/>
                  <a:pt x="219308" y="5529"/>
                </a:cubicBezTo>
                <a:cubicBezTo>
                  <a:pt x="219650" y="3474"/>
                  <a:pt x="218623" y="1419"/>
                  <a:pt x="216796" y="392"/>
                </a:cubicBezTo>
                <a:cubicBezTo>
                  <a:pt x="216270" y="128"/>
                  <a:pt x="215693" y="0"/>
                  <a:pt x="21511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4" name="Google Shape;534;p19"/>
          <p:cNvSpPr txBox="1"/>
          <p:nvPr>
            <p:ph idx="3" type="title"/>
          </p:nvPr>
        </p:nvSpPr>
        <p:spPr>
          <a:xfrm>
            <a:off x="5730603" y="1612278"/>
            <a:ext cx="2246400" cy="31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35" name="Google Shape;535;p19"/>
          <p:cNvSpPr txBox="1"/>
          <p:nvPr>
            <p:ph idx="4" type="subTitle"/>
          </p:nvPr>
        </p:nvSpPr>
        <p:spPr>
          <a:xfrm>
            <a:off x="5730603" y="1979478"/>
            <a:ext cx="1994700" cy="8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6" name="Google Shape;536;p19"/>
          <p:cNvSpPr txBox="1"/>
          <p:nvPr>
            <p:ph idx="5" type="title"/>
          </p:nvPr>
        </p:nvSpPr>
        <p:spPr>
          <a:xfrm>
            <a:off x="2451378" y="3095653"/>
            <a:ext cx="2246400" cy="31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37" name="Google Shape;537;p19"/>
          <p:cNvSpPr txBox="1"/>
          <p:nvPr>
            <p:ph idx="6" type="subTitle"/>
          </p:nvPr>
        </p:nvSpPr>
        <p:spPr>
          <a:xfrm>
            <a:off x="2451365" y="3462861"/>
            <a:ext cx="1994700" cy="8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8" name="Google Shape;538;p19"/>
          <p:cNvSpPr txBox="1"/>
          <p:nvPr>
            <p:ph idx="7" type="title"/>
          </p:nvPr>
        </p:nvSpPr>
        <p:spPr>
          <a:xfrm>
            <a:off x="5730603" y="3095654"/>
            <a:ext cx="2246400" cy="31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39" name="Google Shape;539;p19"/>
          <p:cNvSpPr txBox="1"/>
          <p:nvPr>
            <p:ph idx="8" type="subTitle"/>
          </p:nvPr>
        </p:nvSpPr>
        <p:spPr>
          <a:xfrm>
            <a:off x="5730603" y="3462861"/>
            <a:ext cx="1994700" cy="8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4_2"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20"/>
          <p:cNvSpPr txBox="1"/>
          <p:nvPr>
            <p:ph type="title"/>
          </p:nvPr>
        </p:nvSpPr>
        <p:spPr>
          <a:xfrm>
            <a:off x="1091725" y="1597535"/>
            <a:ext cx="2230800" cy="31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42" name="Google Shape;542;p20"/>
          <p:cNvSpPr txBox="1"/>
          <p:nvPr>
            <p:ph idx="1" type="subTitle"/>
          </p:nvPr>
        </p:nvSpPr>
        <p:spPr>
          <a:xfrm>
            <a:off x="1209775" y="2132210"/>
            <a:ext cx="1994700" cy="75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3" name="Google Shape;543;p20"/>
          <p:cNvSpPr txBox="1"/>
          <p:nvPr>
            <p:ph idx="2" type="title"/>
          </p:nvPr>
        </p:nvSpPr>
        <p:spPr>
          <a:xfrm>
            <a:off x="711725" y="445025"/>
            <a:ext cx="7720500" cy="49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44" name="Google Shape;544;p20"/>
          <p:cNvSpPr/>
          <p:nvPr/>
        </p:nvSpPr>
        <p:spPr>
          <a:xfrm>
            <a:off x="8192675" y="2461375"/>
            <a:ext cx="328847" cy="327700"/>
          </a:xfrm>
          <a:custGeom>
            <a:rect b="b" l="l" r="r" t="t"/>
            <a:pathLst>
              <a:path extrusionOk="0" h="3713" w="3726">
                <a:moveTo>
                  <a:pt x="1880" y="1"/>
                </a:moveTo>
                <a:cubicBezTo>
                  <a:pt x="1854" y="1"/>
                  <a:pt x="1828" y="15"/>
                  <a:pt x="1817" y="44"/>
                </a:cubicBezTo>
                <a:cubicBezTo>
                  <a:pt x="1805" y="216"/>
                  <a:pt x="1794" y="389"/>
                  <a:pt x="1794" y="573"/>
                </a:cubicBezTo>
                <a:cubicBezTo>
                  <a:pt x="1782" y="745"/>
                  <a:pt x="1782" y="918"/>
                  <a:pt x="1794" y="1090"/>
                </a:cubicBezTo>
                <a:cubicBezTo>
                  <a:pt x="1800" y="1136"/>
                  <a:pt x="1837" y="1159"/>
                  <a:pt x="1874" y="1159"/>
                </a:cubicBezTo>
                <a:cubicBezTo>
                  <a:pt x="1912" y="1159"/>
                  <a:pt x="1949" y="1136"/>
                  <a:pt x="1955" y="1090"/>
                </a:cubicBezTo>
                <a:cubicBezTo>
                  <a:pt x="1966" y="918"/>
                  <a:pt x="1966" y="745"/>
                  <a:pt x="1955" y="573"/>
                </a:cubicBezTo>
                <a:cubicBezTo>
                  <a:pt x="1966" y="389"/>
                  <a:pt x="1955" y="216"/>
                  <a:pt x="1943" y="44"/>
                </a:cubicBezTo>
                <a:cubicBezTo>
                  <a:pt x="1932" y="15"/>
                  <a:pt x="1906" y="1"/>
                  <a:pt x="1880" y="1"/>
                </a:cubicBezTo>
                <a:close/>
                <a:moveTo>
                  <a:pt x="634" y="510"/>
                </a:moveTo>
                <a:cubicBezTo>
                  <a:pt x="574" y="510"/>
                  <a:pt x="518" y="587"/>
                  <a:pt x="564" y="642"/>
                </a:cubicBezTo>
                <a:cubicBezTo>
                  <a:pt x="679" y="780"/>
                  <a:pt x="794" y="895"/>
                  <a:pt x="932" y="1021"/>
                </a:cubicBezTo>
                <a:cubicBezTo>
                  <a:pt x="1047" y="1136"/>
                  <a:pt x="1185" y="1263"/>
                  <a:pt x="1323" y="1366"/>
                </a:cubicBezTo>
                <a:cubicBezTo>
                  <a:pt x="1331" y="1373"/>
                  <a:pt x="1341" y="1376"/>
                  <a:pt x="1350" y="1376"/>
                </a:cubicBezTo>
                <a:cubicBezTo>
                  <a:pt x="1391" y="1376"/>
                  <a:pt x="1431" y="1323"/>
                  <a:pt x="1403" y="1286"/>
                </a:cubicBezTo>
                <a:cubicBezTo>
                  <a:pt x="1346" y="1217"/>
                  <a:pt x="1288" y="1148"/>
                  <a:pt x="1231" y="1090"/>
                </a:cubicBezTo>
                <a:cubicBezTo>
                  <a:pt x="1173" y="1021"/>
                  <a:pt x="1116" y="964"/>
                  <a:pt x="1047" y="895"/>
                </a:cubicBezTo>
                <a:cubicBezTo>
                  <a:pt x="932" y="768"/>
                  <a:pt x="805" y="642"/>
                  <a:pt x="679" y="527"/>
                </a:cubicBezTo>
                <a:cubicBezTo>
                  <a:pt x="665" y="515"/>
                  <a:pt x="649" y="510"/>
                  <a:pt x="634" y="510"/>
                </a:cubicBezTo>
                <a:close/>
                <a:moveTo>
                  <a:pt x="3144" y="529"/>
                </a:moveTo>
                <a:cubicBezTo>
                  <a:pt x="3135" y="529"/>
                  <a:pt x="3125" y="532"/>
                  <a:pt x="3116" y="538"/>
                </a:cubicBezTo>
                <a:cubicBezTo>
                  <a:pt x="3047" y="584"/>
                  <a:pt x="2978" y="642"/>
                  <a:pt x="2921" y="711"/>
                </a:cubicBezTo>
                <a:lnTo>
                  <a:pt x="2725" y="883"/>
                </a:lnTo>
                <a:cubicBezTo>
                  <a:pt x="2599" y="998"/>
                  <a:pt x="2472" y="1125"/>
                  <a:pt x="2357" y="1251"/>
                </a:cubicBezTo>
                <a:cubicBezTo>
                  <a:pt x="2330" y="1316"/>
                  <a:pt x="2376" y="1380"/>
                  <a:pt x="2430" y="1380"/>
                </a:cubicBezTo>
                <a:cubicBezTo>
                  <a:pt x="2444" y="1380"/>
                  <a:pt x="2458" y="1376"/>
                  <a:pt x="2472" y="1366"/>
                </a:cubicBezTo>
                <a:lnTo>
                  <a:pt x="2472" y="1378"/>
                </a:lnTo>
                <a:cubicBezTo>
                  <a:pt x="2610" y="1251"/>
                  <a:pt x="2725" y="1136"/>
                  <a:pt x="2852" y="1010"/>
                </a:cubicBezTo>
                <a:cubicBezTo>
                  <a:pt x="2978" y="883"/>
                  <a:pt x="3093" y="757"/>
                  <a:pt x="3197" y="619"/>
                </a:cubicBezTo>
                <a:cubicBezTo>
                  <a:pt x="3225" y="582"/>
                  <a:pt x="3185" y="529"/>
                  <a:pt x="3144" y="529"/>
                </a:cubicBezTo>
                <a:close/>
                <a:moveTo>
                  <a:pt x="352" y="1760"/>
                </a:moveTo>
                <a:cubicBezTo>
                  <a:pt x="265" y="1760"/>
                  <a:pt x="178" y="1763"/>
                  <a:pt x="92" y="1769"/>
                </a:cubicBezTo>
                <a:cubicBezTo>
                  <a:pt x="0" y="1780"/>
                  <a:pt x="0" y="1918"/>
                  <a:pt x="92" y="1930"/>
                </a:cubicBezTo>
                <a:cubicBezTo>
                  <a:pt x="178" y="1935"/>
                  <a:pt x="265" y="1938"/>
                  <a:pt x="352" y="1938"/>
                </a:cubicBezTo>
                <a:cubicBezTo>
                  <a:pt x="440" y="1938"/>
                  <a:pt x="529" y="1935"/>
                  <a:pt x="621" y="1930"/>
                </a:cubicBezTo>
                <a:cubicBezTo>
                  <a:pt x="672" y="1933"/>
                  <a:pt x="722" y="1935"/>
                  <a:pt x="773" y="1935"/>
                </a:cubicBezTo>
                <a:cubicBezTo>
                  <a:pt x="895" y="1935"/>
                  <a:pt x="1017" y="1926"/>
                  <a:pt x="1139" y="1918"/>
                </a:cubicBezTo>
                <a:cubicBezTo>
                  <a:pt x="1196" y="1895"/>
                  <a:pt x="1196" y="1815"/>
                  <a:pt x="1139" y="1792"/>
                </a:cubicBezTo>
                <a:cubicBezTo>
                  <a:pt x="966" y="1769"/>
                  <a:pt x="794" y="1769"/>
                  <a:pt x="621" y="1769"/>
                </a:cubicBezTo>
                <a:cubicBezTo>
                  <a:pt x="529" y="1763"/>
                  <a:pt x="440" y="1760"/>
                  <a:pt x="352" y="1760"/>
                </a:cubicBezTo>
                <a:close/>
                <a:moveTo>
                  <a:pt x="2904" y="1760"/>
                </a:moveTo>
                <a:cubicBezTo>
                  <a:pt x="2817" y="1760"/>
                  <a:pt x="2731" y="1763"/>
                  <a:pt x="2645" y="1769"/>
                </a:cubicBezTo>
                <a:cubicBezTo>
                  <a:pt x="2553" y="1780"/>
                  <a:pt x="2553" y="1918"/>
                  <a:pt x="2645" y="1930"/>
                </a:cubicBezTo>
                <a:cubicBezTo>
                  <a:pt x="2731" y="1935"/>
                  <a:pt x="2817" y="1938"/>
                  <a:pt x="2904" y="1938"/>
                </a:cubicBezTo>
                <a:cubicBezTo>
                  <a:pt x="2990" y="1938"/>
                  <a:pt x="3076" y="1935"/>
                  <a:pt x="3162" y="1930"/>
                </a:cubicBezTo>
                <a:cubicBezTo>
                  <a:pt x="3335" y="1930"/>
                  <a:pt x="3519" y="1930"/>
                  <a:pt x="3691" y="1907"/>
                </a:cubicBezTo>
                <a:cubicBezTo>
                  <a:pt x="3726" y="1884"/>
                  <a:pt x="3726" y="1826"/>
                  <a:pt x="3691" y="1803"/>
                </a:cubicBezTo>
                <a:lnTo>
                  <a:pt x="3691" y="1792"/>
                </a:lnTo>
                <a:cubicBezTo>
                  <a:pt x="3519" y="1769"/>
                  <a:pt x="3335" y="1769"/>
                  <a:pt x="3162" y="1769"/>
                </a:cubicBezTo>
                <a:cubicBezTo>
                  <a:pt x="3076" y="1763"/>
                  <a:pt x="2990" y="1760"/>
                  <a:pt x="2904" y="1760"/>
                </a:cubicBezTo>
                <a:close/>
                <a:moveTo>
                  <a:pt x="2428" y="2315"/>
                </a:moveTo>
                <a:cubicBezTo>
                  <a:pt x="2368" y="2315"/>
                  <a:pt x="2312" y="2392"/>
                  <a:pt x="2357" y="2447"/>
                </a:cubicBezTo>
                <a:cubicBezTo>
                  <a:pt x="2472" y="2574"/>
                  <a:pt x="2599" y="2700"/>
                  <a:pt x="2725" y="2815"/>
                </a:cubicBezTo>
                <a:cubicBezTo>
                  <a:pt x="2852" y="2942"/>
                  <a:pt x="2978" y="3068"/>
                  <a:pt x="3116" y="3172"/>
                </a:cubicBezTo>
                <a:cubicBezTo>
                  <a:pt x="3125" y="3178"/>
                  <a:pt x="3135" y="3181"/>
                  <a:pt x="3144" y="3181"/>
                </a:cubicBezTo>
                <a:cubicBezTo>
                  <a:pt x="3185" y="3181"/>
                  <a:pt x="3225" y="3128"/>
                  <a:pt x="3197" y="3091"/>
                </a:cubicBezTo>
                <a:cubicBezTo>
                  <a:pt x="3151" y="3022"/>
                  <a:pt x="3093" y="2953"/>
                  <a:pt x="3024" y="2896"/>
                </a:cubicBezTo>
                <a:lnTo>
                  <a:pt x="2852" y="2700"/>
                </a:lnTo>
                <a:cubicBezTo>
                  <a:pt x="2725" y="2574"/>
                  <a:pt x="2610" y="2447"/>
                  <a:pt x="2472" y="2332"/>
                </a:cubicBezTo>
                <a:cubicBezTo>
                  <a:pt x="2458" y="2320"/>
                  <a:pt x="2443" y="2315"/>
                  <a:pt x="2428" y="2315"/>
                </a:cubicBezTo>
                <a:close/>
                <a:moveTo>
                  <a:pt x="1345" y="2334"/>
                </a:moveTo>
                <a:cubicBezTo>
                  <a:pt x="1337" y="2334"/>
                  <a:pt x="1329" y="2337"/>
                  <a:pt x="1323" y="2344"/>
                </a:cubicBezTo>
                <a:lnTo>
                  <a:pt x="1311" y="2344"/>
                </a:lnTo>
                <a:cubicBezTo>
                  <a:pt x="1242" y="2390"/>
                  <a:pt x="1173" y="2447"/>
                  <a:pt x="1116" y="2516"/>
                </a:cubicBezTo>
                <a:lnTo>
                  <a:pt x="932" y="2689"/>
                </a:lnTo>
                <a:cubicBezTo>
                  <a:pt x="794" y="2804"/>
                  <a:pt x="679" y="2930"/>
                  <a:pt x="564" y="3057"/>
                </a:cubicBezTo>
                <a:cubicBezTo>
                  <a:pt x="510" y="3119"/>
                  <a:pt x="560" y="3194"/>
                  <a:pt x="622" y="3194"/>
                </a:cubicBezTo>
                <a:cubicBezTo>
                  <a:pt x="640" y="3194"/>
                  <a:pt x="660" y="3187"/>
                  <a:pt x="679" y="3172"/>
                </a:cubicBezTo>
                <a:cubicBezTo>
                  <a:pt x="805" y="3057"/>
                  <a:pt x="932" y="2942"/>
                  <a:pt x="1047" y="2804"/>
                </a:cubicBezTo>
                <a:cubicBezTo>
                  <a:pt x="1173" y="2689"/>
                  <a:pt x="1288" y="2562"/>
                  <a:pt x="1392" y="2424"/>
                </a:cubicBezTo>
                <a:cubicBezTo>
                  <a:pt x="1420" y="2387"/>
                  <a:pt x="1379" y="2334"/>
                  <a:pt x="1345" y="2334"/>
                </a:cubicBezTo>
                <a:close/>
                <a:moveTo>
                  <a:pt x="1880" y="2554"/>
                </a:moveTo>
                <a:cubicBezTo>
                  <a:pt x="1854" y="2554"/>
                  <a:pt x="1828" y="2568"/>
                  <a:pt x="1817" y="2597"/>
                </a:cubicBezTo>
                <a:cubicBezTo>
                  <a:pt x="1805" y="2769"/>
                  <a:pt x="1794" y="2942"/>
                  <a:pt x="1794" y="3114"/>
                </a:cubicBezTo>
                <a:cubicBezTo>
                  <a:pt x="1782" y="3298"/>
                  <a:pt x="1782" y="3471"/>
                  <a:pt x="1794" y="3643"/>
                </a:cubicBezTo>
                <a:cubicBezTo>
                  <a:pt x="1800" y="3689"/>
                  <a:pt x="1837" y="3712"/>
                  <a:pt x="1874" y="3712"/>
                </a:cubicBezTo>
                <a:cubicBezTo>
                  <a:pt x="1912" y="3712"/>
                  <a:pt x="1949" y="3689"/>
                  <a:pt x="1955" y="3643"/>
                </a:cubicBezTo>
                <a:cubicBezTo>
                  <a:pt x="1966" y="3471"/>
                  <a:pt x="1966" y="3298"/>
                  <a:pt x="1955" y="3114"/>
                </a:cubicBezTo>
                <a:cubicBezTo>
                  <a:pt x="1966" y="2942"/>
                  <a:pt x="1955" y="2769"/>
                  <a:pt x="1943" y="2597"/>
                </a:cubicBezTo>
                <a:cubicBezTo>
                  <a:pt x="1932" y="2568"/>
                  <a:pt x="1906" y="2554"/>
                  <a:pt x="1880" y="2554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5" name="Google Shape;545;p20"/>
          <p:cNvSpPr/>
          <p:nvPr/>
        </p:nvSpPr>
        <p:spPr>
          <a:xfrm>
            <a:off x="617188" y="4204375"/>
            <a:ext cx="328847" cy="327700"/>
          </a:xfrm>
          <a:custGeom>
            <a:rect b="b" l="l" r="r" t="t"/>
            <a:pathLst>
              <a:path extrusionOk="0" h="3713" w="3726">
                <a:moveTo>
                  <a:pt x="1880" y="1"/>
                </a:moveTo>
                <a:cubicBezTo>
                  <a:pt x="1854" y="1"/>
                  <a:pt x="1828" y="15"/>
                  <a:pt x="1817" y="44"/>
                </a:cubicBezTo>
                <a:cubicBezTo>
                  <a:pt x="1805" y="216"/>
                  <a:pt x="1794" y="389"/>
                  <a:pt x="1794" y="573"/>
                </a:cubicBezTo>
                <a:cubicBezTo>
                  <a:pt x="1782" y="745"/>
                  <a:pt x="1782" y="918"/>
                  <a:pt x="1794" y="1090"/>
                </a:cubicBezTo>
                <a:cubicBezTo>
                  <a:pt x="1800" y="1136"/>
                  <a:pt x="1837" y="1159"/>
                  <a:pt x="1874" y="1159"/>
                </a:cubicBezTo>
                <a:cubicBezTo>
                  <a:pt x="1912" y="1159"/>
                  <a:pt x="1949" y="1136"/>
                  <a:pt x="1955" y="1090"/>
                </a:cubicBezTo>
                <a:cubicBezTo>
                  <a:pt x="1966" y="918"/>
                  <a:pt x="1966" y="745"/>
                  <a:pt x="1955" y="573"/>
                </a:cubicBezTo>
                <a:cubicBezTo>
                  <a:pt x="1966" y="389"/>
                  <a:pt x="1955" y="216"/>
                  <a:pt x="1943" y="44"/>
                </a:cubicBezTo>
                <a:cubicBezTo>
                  <a:pt x="1932" y="15"/>
                  <a:pt x="1906" y="1"/>
                  <a:pt x="1880" y="1"/>
                </a:cubicBezTo>
                <a:close/>
                <a:moveTo>
                  <a:pt x="634" y="510"/>
                </a:moveTo>
                <a:cubicBezTo>
                  <a:pt x="574" y="510"/>
                  <a:pt x="518" y="587"/>
                  <a:pt x="564" y="642"/>
                </a:cubicBezTo>
                <a:cubicBezTo>
                  <a:pt x="679" y="780"/>
                  <a:pt x="794" y="895"/>
                  <a:pt x="932" y="1021"/>
                </a:cubicBezTo>
                <a:cubicBezTo>
                  <a:pt x="1047" y="1136"/>
                  <a:pt x="1185" y="1263"/>
                  <a:pt x="1323" y="1366"/>
                </a:cubicBezTo>
                <a:cubicBezTo>
                  <a:pt x="1331" y="1373"/>
                  <a:pt x="1341" y="1376"/>
                  <a:pt x="1350" y="1376"/>
                </a:cubicBezTo>
                <a:cubicBezTo>
                  <a:pt x="1391" y="1376"/>
                  <a:pt x="1431" y="1323"/>
                  <a:pt x="1403" y="1286"/>
                </a:cubicBezTo>
                <a:cubicBezTo>
                  <a:pt x="1346" y="1217"/>
                  <a:pt x="1288" y="1148"/>
                  <a:pt x="1231" y="1090"/>
                </a:cubicBezTo>
                <a:cubicBezTo>
                  <a:pt x="1173" y="1021"/>
                  <a:pt x="1116" y="964"/>
                  <a:pt x="1047" y="895"/>
                </a:cubicBezTo>
                <a:cubicBezTo>
                  <a:pt x="932" y="768"/>
                  <a:pt x="805" y="642"/>
                  <a:pt x="679" y="527"/>
                </a:cubicBezTo>
                <a:cubicBezTo>
                  <a:pt x="665" y="515"/>
                  <a:pt x="649" y="510"/>
                  <a:pt x="634" y="510"/>
                </a:cubicBezTo>
                <a:close/>
                <a:moveTo>
                  <a:pt x="3144" y="529"/>
                </a:moveTo>
                <a:cubicBezTo>
                  <a:pt x="3135" y="529"/>
                  <a:pt x="3125" y="532"/>
                  <a:pt x="3116" y="538"/>
                </a:cubicBezTo>
                <a:cubicBezTo>
                  <a:pt x="3047" y="584"/>
                  <a:pt x="2978" y="642"/>
                  <a:pt x="2921" y="711"/>
                </a:cubicBezTo>
                <a:lnTo>
                  <a:pt x="2725" y="883"/>
                </a:lnTo>
                <a:cubicBezTo>
                  <a:pt x="2599" y="998"/>
                  <a:pt x="2472" y="1125"/>
                  <a:pt x="2357" y="1251"/>
                </a:cubicBezTo>
                <a:cubicBezTo>
                  <a:pt x="2330" y="1316"/>
                  <a:pt x="2376" y="1380"/>
                  <a:pt x="2430" y="1380"/>
                </a:cubicBezTo>
                <a:cubicBezTo>
                  <a:pt x="2444" y="1380"/>
                  <a:pt x="2458" y="1376"/>
                  <a:pt x="2472" y="1366"/>
                </a:cubicBezTo>
                <a:lnTo>
                  <a:pt x="2472" y="1378"/>
                </a:lnTo>
                <a:cubicBezTo>
                  <a:pt x="2610" y="1251"/>
                  <a:pt x="2725" y="1136"/>
                  <a:pt x="2852" y="1010"/>
                </a:cubicBezTo>
                <a:cubicBezTo>
                  <a:pt x="2978" y="883"/>
                  <a:pt x="3093" y="757"/>
                  <a:pt x="3197" y="619"/>
                </a:cubicBezTo>
                <a:cubicBezTo>
                  <a:pt x="3225" y="582"/>
                  <a:pt x="3185" y="529"/>
                  <a:pt x="3144" y="529"/>
                </a:cubicBezTo>
                <a:close/>
                <a:moveTo>
                  <a:pt x="352" y="1760"/>
                </a:moveTo>
                <a:cubicBezTo>
                  <a:pt x="265" y="1760"/>
                  <a:pt x="178" y="1763"/>
                  <a:pt x="92" y="1769"/>
                </a:cubicBezTo>
                <a:cubicBezTo>
                  <a:pt x="0" y="1780"/>
                  <a:pt x="0" y="1918"/>
                  <a:pt x="92" y="1930"/>
                </a:cubicBezTo>
                <a:cubicBezTo>
                  <a:pt x="178" y="1935"/>
                  <a:pt x="265" y="1938"/>
                  <a:pt x="352" y="1938"/>
                </a:cubicBezTo>
                <a:cubicBezTo>
                  <a:pt x="440" y="1938"/>
                  <a:pt x="529" y="1935"/>
                  <a:pt x="621" y="1930"/>
                </a:cubicBezTo>
                <a:cubicBezTo>
                  <a:pt x="672" y="1933"/>
                  <a:pt x="722" y="1935"/>
                  <a:pt x="773" y="1935"/>
                </a:cubicBezTo>
                <a:cubicBezTo>
                  <a:pt x="895" y="1935"/>
                  <a:pt x="1017" y="1926"/>
                  <a:pt x="1139" y="1918"/>
                </a:cubicBezTo>
                <a:cubicBezTo>
                  <a:pt x="1196" y="1895"/>
                  <a:pt x="1196" y="1815"/>
                  <a:pt x="1139" y="1792"/>
                </a:cubicBezTo>
                <a:cubicBezTo>
                  <a:pt x="966" y="1769"/>
                  <a:pt x="794" y="1769"/>
                  <a:pt x="621" y="1769"/>
                </a:cubicBezTo>
                <a:cubicBezTo>
                  <a:pt x="529" y="1763"/>
                  <a:pt x="440" y="1760"/>
                  <a:pt x="352" y="1760"/>
                </a:cubicBezTo>
                <a:close/>
                <a:moveTo>
                  <a:pt x="2904" y="1760"/>
                </a:moveTo>
                <a:cubicBezTo>
                  <a:pt x="2817" y="1760"/>
                  <a:pt x="2731" y="1763"/>
                  <a:pt x="2645" y="1769"/>
                </a:cubicBezTo>
                <a:cubicBezTo>
                  <a:pt x="2553" y="1780"/>
                  <a:pt x="2553" y="1918"/>
                  <a:pt x="2645" y="1930"/>
                </a:cubicBezTo>
                <a:cubicBezTo>
                  <a:pt x="2731" y="1935"/>
                  <a:pt x="2817" y="1938"/>
                  <a:pt x="2904" y="1938"/>
                </a:cubicBezTo>
                <a:cubicBezTo>
                  <a:pt x="2990" y="1938"/>
                  <a:pt x="3076" y="1935"/>
                  <a:pt x="3162" y="1930"/>
                </a:cubicBezTo>
                <a:cubicBezTo>
                  <a:pt x="3335" y="1930"/>
                  <a:pt x="3519" y="1930"/>
                  <a:pt x="3691" y="1907"/>
                </a:cubicBezTo>
                <a:cubicBezTo>
                  <a:pt x="3726" y="1884"/>
                  <a:pt x="3726" y="1826"/>
                  <a:pt x="3691" y="1803"/>
                </a:cubicBezTo>
                <a:lnTo>
                  <a:pt x="3691" y="1792"/>
                </a:lnTo>
                <a:cubicBezTo>
                  <a:pt x="3519" y="1769"/>
                  <a:pt x="3335" y="1769"/>
                  <a:pt x="3162" y="1769"/>
                </a:cubicBezTo>
                <a:cubicBezTo>
                  <a:pt x="3076" y="1763"/>
                  <a:pt x="2990" y="1760"/>
                  <a:pt x="2904" y="1760"/>
                </a:cubicBezTo>
                <a:close/>
                <a:moveTo>
                  <a:pt x="2428" y="2315"/>
                </a:moveTo>
                <a:cubicBezTo>
                  <a:pt x="2368" y="2315"/>
                  <a:pt x="2312" y="2392"/>
                  <a:pt x="2357" y="2447"/>
                </a:cubicBezTo>
                <a:cubicBezTo>
                  <a:pt x="2472" y="2574"/>
                  <a:pt x="2599" y="2700"/>
                  <a:pt x="2725" y="2815"/>
                </a:cubicBezTo>
                <a:cubicBezTo>
                  <a:pt x="2852" y="2942"/>
                  <a:pt x="2978" y="3068"/>
                  <a:pt x="3116" y="3172"/>
                </a:cubicBezTo>
                <a:cubicBezTo>
                  <a:pt x="3125" y="3178"/>
                  <a:pt x="3135" y="3181"/>
                  <a:pt x="3144" y="3181"/>
                </a:cubicBezTo>
                <a:cubicBezTo>
                  <a:pt x="3185" y="3181"/>
                  <a:pt x="3225" y="3128"/>
                  <a:pt x="3197" y="3091"/>
                </a:cubicBezTo>
                <a:cubicBezTo>
                  <a:pt x="3151" y="3022"/>
                  <a:pt x="3093" y="2953"/>
                  <a:pt x="3024" y="2896"/>
                </a:cubicBezTo>
                <a:lnTo>
                  <a:pt x="2852" y="2700"/>
                </a:lnTo>
                <a:cubicBezTo>
                  <a:pt x="2725" y="2574"/>
                  <a:pt x="2610" y="2447"/>
                  <a:pt x="2472" y="2332"/>
                </a:cubicBezTo>
                <a:cubicBezTo>
                  <a:pt x="2458" y="2320"/>
                  <a:pt x="2443" y="2315"/>
                  <a:pt x="2428" y="2315"/>
                </a:cubicBezTo>
                <a:close/>
                <a:moveTo>
                  <a:pt x="1345" y="2334"/>
                </a:moveTo>
                <a:cubicBezTo>
                  <a:pt x="1337" y="2334"/>
                  <a:pt x="1329" y="2337"/>
                  <a:pt x="1323" y="2344"/>
                </a:cubicBezTo>
                <a:lnTo>
                  <a:pt x="1311" y="2344"/>
                </a:lnTo>
                <a:cubicBezTo>
                  <a:pt x="1242" y="2390"/>
                  <a:pt x="1173" y="2447"/>
                  <a:pt x="1116" y="2516"/>
                </a:cubicBezTo>
                <a:lnTo>
                  <a:pt x="932" y="2689"/>
                </a:lnTo>
                <a:cubicBezTo>
                  <a:pt x="794" y="2804"/>
                  <a:pt x="679" y="2930"/>
                  <a:pt x="564" y="3057"/>
                </a:cubicBezTo>
                <a:cubicBezTo>
                  <a:pt x="510" y="3119"/>
                  <a:pt x="560" y="3194"/>
                  <a:pt x="622" y="3194"/>
                </a:cubicBezTo>
                <a:cubicBezTo>
                  <a:pt x="640" y="3194"/>
                  <a:pt x="660" y="3187"/>
                  <a:pt x="679" y="3172"/>
                </a:cubicBezTo>
                <a:cubicBezTo>
                  <a:pt x="805" y="3057"/>
                  <a:pt x="932" y="2942"/>
                  <a:pt x="1047" y="2804"/>
                </a:cubicBezTo>
                <a:cubicBezTo>
                  <a:pt x="1173" y="2689"/>
                  <a:pt x="1288" y="2562"/>
                  <a:pt x="1392" y="2424"/>
                </a:cubicBezTo>
                <a:cubicBezTo>
                  <a:pt x="1420" y="2387"/>
                  <a:pt x="1379" y="2334"/>
                  <a:pt x="1345" y="2334"/>
                </a:cubicBezTo>
                <a:close/>
                <a:moveTo>
                  <a:pt x="1880" y="2554"/>
                </a:moveTo>
                <a:cubicBezTo>
                  <a:pt x="1854" y="2554"/>
                  <a:pt x="1828" y="2568"/>
                  <a:pt x="1817" y="2597"/>
                </a:cubicBezTo>
                <a:cubicBezTo>
                  <a:pt x="1805" y="2769"/>
                  <a:pt x="1794" y="2942"/>
                  <a:pt x="1794" y="3114"/>
                </a:cubicBezTo>
                <a:cubicBezTo>
                  <a:pt x="1782" y="3298"/>
                  <a:pt x="1782" y="3471"/>
                  <a:pt x="1794" y="3643"/>
                </a:cubicBezTo>
                <a:cubicBezTo>
                  <a:pt x="1800" y="3689"/>
                  <a:pt x="1837" y="3712"/>
                  <a:pt x="1874" y="3712"/>
                </a:cubicBezTo>
                <a:cubicBezTo>
                  <a:pt x="1912" y="3712"/>
                  <a:pt x="1949" y="3689"/>
                  <a:pt x="1955" y="3643"/>
                </a:cubicBezTo>
                <a:cubicBezTo>
                  <a:pt x="1966" y="3471"/>
                  <a:pt x="1966" y="3298"/>
                  <a:pt x="1955" y="3114"/>
                </a:cubicBezTo>
                <a:cubicBezTo>
                  <a:pt x="1966" y="2942"/>
                  <a:pt x="1955" y="2769"/>
                  <a:pt x="1943" y="2597"/>
                </a:cubicBezTo>
                <a:cubicBezTo>
                  <a:pt x="1932" y="2568"/>
                  <a:pt x="1906" y="2554"/>
                  <a:pt x="1880" y="2554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6" name="Google Shape;546;p20"/>
          <p:cNvSpPr/>
          <p:nvPr/>
        </p:nvSpPr>
        <p:spPr>
          <a:xfrm>
            <a:off x="3127750" y="4564050"/>
            <a:ext cx="328847" cy="327700"/>
          </a:xfrm>
          <a:custGeom>
            <a:rect b="b" l="l" r="r" t="t"/>
            <a:pathLst>
              <a:path extrusionOk="0" h="3713" w="3726">
                <a:moveTo>
                  <a:pt x="1880" y="1"/>
                </a:moveTo>
                <a:cubicBezTo>
                  <a:pt x="1854" y="1"/>
                  <a:pt x="1828" y="15"/>
                  <a:pt x="1817" y="44"/>
                </a:cubicBezTo>
                <a:cubicBezTo>
                  <a:pt x="1805" y="216"/>
                  <a:pt x="1794" y="389"/>
                  <a:pt x="1794" y="573"/>
                </a:cubicBezTo>
                <a:cubicBezTo>
                  <a:pt x="1782" y="745"/>
                  <a:pt x="1782" y="918"/>
                  <a:pt x="1794" y="1090"/>
                </a:cubicBezTo>
                <a:cubicBezTo>
                  <a:pt x="1800" y="1136"/>
                  <a:pt x="1837" y="1159"/>
                  <a:pt x="1874" y="1159"/>
                </a:cubicBezTo>
                <a:cubicBezTo>
                  <a:pt x="1912" y="1159"/>
                  <a:pt x="1949" y="1136"/>
                  <a:pt x="1955" y="1090"/>
                </a:cubicBezTo>
                <a:cubicBezTo>
                  <a:pt x="1966" y="918"/>
                  <a:pt x="1966" y="745"/>
                  <a:pt x="1955" y="573"/>
                </a:cubicBezTo>
                <a:cubicBezTo>
                  <a:pt x="1966" y="389"/>
                  <a:pt x="1955" y="216"/>
                  <a:pt x="1943" y="44"/>
                </a:cubicBezTo>
                <a:cubicBezTo>
                  <a:pt x="1932" y="15"/>
                  <a:pt x="1906" y="1"/>
                  <a:pt x="1880" y="1"/>
                </a:cubicBezTo>
                <a:close/>
                <a:moveTo>
                  <a:pt x="634" y="510"/>
                </a:moveTo>
                <a:cubicBezTo>
                  <a:pt x="574" y="510"/>
                  <a:pt x="518" y="587"/>
                  <a:pt x="564" y="642"/>
                </a:cubicBezTo>
                <a:cubicBezTo>
                  <a:pt x="679" y="780"/>
                  <a:pt x="794" y="895"/>
                  <a:pt x="932" y="1021"/>
                </a:cubicBezTo>
                <a:cubicBezTo>
                  <a:pt x="1047" y="1136"/>
                  <a:pt x="1185" y="1263"/>
                  <a:pt x="1323" y="1366"/>
                </a:cubicBezTo>
                <a:cubicBezTo>
                  <a:pt x="1331" y="1373"/>
                  <a:pt x="1341" y="1376"/>
                  <a:pt x="1350" y="1376"/>
                </a:cubicBezTo>
                <a:cubicBezTo>
                  <a:pt x="1391" y="1376"/>
                  <a:pt x="1431" y="1323"/>
                  <a:pt x="1403" y="1286"/>
                </a:cubicBezTo>
                <a:cubicBezTo>
                  <a:pt x="1346" y="1217"/>
                  <a:pt x="1288" y="1148"/>
                  <a:pt x="1231" y="1090"/>
                </a:cubicBezTo>
                <a:cubicBezTo>
                  <a:pt x="1173" y="1021"/>
                  <a:pt x="1116" y="964"/>
                  <a:pt x="1047" y="895"/>
                </a:cubicBezTo>
                <a:cubicBezTo>
                  <a:pt x="932" y="768"/>
                  <a:pt x="805" y="642"/>
                  <a:pt x="679" y="527"/>
                </a:cubicBezTo>
                <a:cubicBezTo>
                  <a:pt x="665" y="515"/>
                  <a:pt x="649" y="510"/>
                  <a:pt x="634" y="510"/>
                </a:cubicBezTo>
                <a:close/>
                <a:moveTo>
                  <a:pt x="3144" y="529"/>
                </a:moveTo>
                <a:cubicBezTo>
                  <a:pt x="3135" y="529"/>
                  <a:pt x="3125" y="532"/>
                  <a:pt x="3116" y="538"/>
                </a:cubicBezTo>
                <a:cubicBezTo>
                  <a:pt x="3047" y="584"/>
                  <a:pt x="2978" y="642"/>
                  <a:pt x="2921" y="711"/>
                </a:cubicBezTo>
                <a:lnTo>
                  <a:pt x="2725" y="883"/>
                </a:lnTo>
                <a:cubicBezTo>
                  <a:pt x="2599" y="998"/>
                  <a:pt x="2472" y="1125"/>
                  <a:pt x="2357" y="1251"/>
                </a:cubicBezTo>
                <a:cubicBezTo>
                  <a:pt x="2330" y="1316"/>
                  <a:pt x="2376" y="1380"/>
                  <a:pt x="2430" y="1380"/>
                </a:cubicBezTo>
                <a:cubicBezTo>
                  <a:pt x="2444" y="1380"/>
                  <a:pt x="2458" y="1376"/>
                  <a:pt x="2472" y="1366"/>
                </a:cubicBezTo>
                <a:lnTo>
                  <a:pt x="2472" y="1378"/>
                </a:lnTo>
                <a:cubicBezTo>
                  <a:pt x="2610" y="1251"/>
                  <a:pt x="2725" y="1136"/>
                  <a:pt x="2852" y="1010"/>
                </a:cubicBezTo>
                <a:cubicBezTo>
                  <a:pt x="2978" y="883"/>
                  <a:pt x="3093" y="757"/>
                  <a:pt x="3197" y="619"/>
                </a:cubicBezTo>
                <a:cubicBezTo>
                  <a:pt x="3225" y="582"/>
                  <a:pt x="3185" y="529"/>
                  <a:pt x="3144" y="529"/>
                </a:cubicBezTo>
                <a:close/>
                <a:moveTo>
                  <a:pt x="352" y="1760"/>
                </a:moveTo>
                <a:cubicBezTo>
                  <a:pt x="265" y="1760"/>
                  <a:pt x="178" y="1763"/>
                  <a:pt x="92" y="1769"/>
                </a:cubicBezTo>
                <a:cubicBezTo>
                  <a:pt x="0" y="1780"/>
                  <a:pt x="0" y="1918"/>
                  <a:pt x="92" y="1930"/>
                </a:cubicBezTo>
                <a:cubicBezTo>
                  <a:pt x="178" y="1935"/>
                  <a:pt x="265" y="1938"/>
                  <a:pt x="352" y="1938"/>
                </a:cubicBezTo>
                <a:cubicBezTo>
                  <a:pt x="440" y="1938"/>
                  <a:pt x="529" y="1935"/>
                  <a:pt x="621" y="1930"/>
                </a:cubicBezTo>
                <a:cubicBezTo>
                  <a:pt x="672" y="1933"/>
                  <a:pt x="722" y="1935"/>
                  <a:pt x="773" y="1935"/>
                </a:cubicBezTo>
                <a:cubicBezTo>
                  <a:pt x="895" y="1935"/>
                  <a:pt x="1017" y="1926"/>
                  <a:pt x="1139" y="1918"/>
                </a:cubicBezTo>
                <a:cubicBezTo>
                  <a:pt x="1196" y="1895"/>
                  <a:pt x="1196" y="1815"/>
                  <a:pt x="1139" y="1792"/>
                </a:cubicBezTo>
                <a:cubicBezTo>
                  <a:pt x="966" y="1769"/>
                  <a:pt x="794" y="1769"/>
                  <a:pt x="621" y="1769"/>
                </a:cubicBezTo>
                <a:cubicBezTo>
                  <a:pt x="529" y="1763"/>
                  <a:pt x="440" y="1760"/>
                  <a:pt x="352" y="1760"/>
                </a:cubicBezTo>
                <a:close/>
                <a:moveTo>
                  <a:pt x="2904" y="1760"/>
                </a:moveTo>
                <a:cubicBezTo>
                  <a:pt x="2817" y="1760"/>
                  <a:pt x="2731" y="1763"/>
                  <a:pt x="2645" y="1769"/>
                </a:cubicBezTo>
                <a:cubicBezTo>
                  <a:pt x="2553" y="1780"/>
                  <a:pt x="2553" y="1918"/>
                  <a:pt x="2645" y="1930"/>
                </a:cubicBezTo>
                <a:cubicBezTo>
                  <a:pt x="2731" y="1935"/>
                  <a:pt x="2817" y="1938"/>
                  <a:pt x="2904" y="1938"/>
                </a:cubicBezTo>
                <a:cubicBezTo>
                  <a:pt x="2990" y="1938"/>
                  <a:pt x="3076" y="1935"/>
                  <a:pt x="3162" y="1930"/>
                </a:cubicBezTo>
                <a:cubicBezTo>
                  <a:pt x="3335" y="1930"/>
                  <a:pt x="3519" y="1930"/>
                  <a:pt x="3691" y="1907"/>
                </a:cubicBezTo>
                <a:cubicBezTo>
                  <a:pt x="3726" y="1884"/>
                  <a:pt x="3726" y="1826"/>
                  <a:pt x="3691" y="1803"/>
                </a:cubicBezTo>
                <a:lnTo>
                  <a:pt x="3691" y="1792"/>
                </a:lnTo>
                <a:cubicBezTo>
                  <a:pt x="3519" y="1769"/>
                  <a:pt x="3335" y="1769"/>
                  <a:pt x="3162" y="1769"/>
                </a:cubicBezTo>
                <a:cubicBezTo>
                  <a:pt x="3076" y="1763"/>
                  <a:pt x="2990" y="1760"/>
                  <a:pt x="2904" y="1760"/>
                </a:cubicBezTo>
                <a:close/>
                <a:moveTo>
                  <a:pt x="2428" y="2315"/>
                </a:moveTo>
                <a:cubicBezTo>
                  <a:pt x="2368" y="2315"/>
                  <a:pt x="2312" y="2392"/>
                  <a:pt x="2357" y="2447"/>
                </a:cubicBezTo>
                <a:cubicBezTo>
                  <a:pt x="2472" y="2574"/>
                  <a:pt x="2599" y="2700"/>
                  <a:pt x="2725" y="2815"/>
                </a:cubicBezTo>
                <a:cubicBezTo>
                  <a:pt x="2852" y="2942"/>
                  <a:pt x="2978" y="3068"/>
                  <a:pt x="3116" y="3172"/>
                </a:cubicBezTo>
                <a:cubicBezTo>
                  <a:pt x="3125" y="3178"/>
                  <a:pt x="3135" y="3181"/>
                  <a:pt x="3144" y="3181"/>
                </a:cubicBezTo>
                <a:cubicBezTo>
                  <a:pt x="3185" y="3181"/>
                  <a:pt x="3225" y="3128"/>
                  <a:pt x="3197" y="3091"/>
                </a:cubicBezTo>
                <a:cubicBezTo>
                  <a:pt x="3151" y="3022"/>
                  <a:pt x="3093" y="2953"/>
                  <a:pt x="3024" y="2896"/>
                </a:cubicBezTo>
                <a:lnTo>
                  <a:pt x="2852" y="2700"/>
                </a:lnTo>
                <a:cubicBezTo>
                  <a:pt x="2725" y="2574"/>
                  <a:pt x="2610" y="2447"/>
                  <a:pt x="2472" y="2332"/>
                </a:cubicBezTo>
                <a:cubicBezTo>
                  <a:pt x="2458" y="2320"/>
                  <a:pt x="2443" y="2315"/>
                  <a:pt x="2428" y="2315"/>
                </a:cubicBezTo>
                <a:close/>
                <a:moveTo>
                  <a:pt x="1345" y="2334"/>
                </a:moveTo>
                <a:cubicBezTo>
                  <a:pt x="1337" y="2334"/>
                  <a:pt x="1329" y="2337"/>
                  <a:pt x="1323" y="2344"/>
                </a:cubicBezTo>
                <a:lnTo>
                  <a:pt x="1311" y="2344"/>
                </a:lnTo>
                <a:cubicBezTo>
                  <a:pt x="1242" y="2390"/>
                  <a:pt x="1173" y="2447"/>
                  <a:pt x="1116" y="2516"/>
                </a:cubicBezTo>
                <a:lnTo>
                  <a:pt x="932" y="2689"/>
                </a:lnTo>
                <a:cubicBezTo>
                  <a:pt x="794" y="2804"/>
                  <a:pt x="679" y="2930"/>
                  <a:pt x="564" y="3057"/>
                </a:cubicBezTo>
                <a:cubicBezTo>
                  <a:pt x="510" y="3119"/>
                  <a:pt x="560" y="3194"/>
                  <a:pt x="622" y="3194"/>
                </a:cubicBezTo>
                <a:cubicBezTo>
                  <a:pt x="640" y="3194"/>
                  <a:pt x="660" y="3187"/>
                  <a:pt x="679" y="3172"/>
                </a:cubicBezTo>
                <a:cubicBezTo>
                  <a:pt x="805" y="3057"/>
                  <a:pt x="932" y="2942"/>
                  <a:pt x="1047" y="2804"/>
                </a:cubicBezTo>
                <a:cubicBezTo>
                  <a:pt x="1173" y="2689"/>
                  <a:pt x="1288" y="2562"/>
                  <a:pt x="1392" y="2424"/>
                </a:cubicBezTo>
                <a:cubicBezTo>
                  <a:pt x="1420" y="2387"/>
                  <a:pt x="1379" y="2334"/>
                  <a:pt x="1345" y="2334"/>
                </a:cubicBezTo>
                <a:close/>
                <a:moveTo>
                  <a:pt x="1880" y="2554"/>
                </a:moveTo>
                <a:cubicBezTo>
                  <a:pt x="1854" y="2554"/>
                  <a:pt x="1828" y="2568"/>
                  <a:pt x="1817" y="2597"/>
                </a:cubicBezTo>
                <a:cubicBezTo>
                  <a:pt x="1805" y="2769"/>
                  <a:pt x="1794" y="2942"/>
                  <a:pt x="1794" y="3114"/>
                </a:cubicBezTo>
                <a:cubicBezTo>
                  <a:pt x="1782" y="3298"/>
                  <a:pt x="1782" y="3471"/>
                  <a:pt x="1794" y="3643"/>
                </a:cubicBezTo>
                <a:cubicBezTo>
                  <a:pt x="1800" y="3689"/>
                  <a:pt x="1837" y="3712"/>
                  <a:pt x="1874" y="3712"/>
                </a:cubicBezTo>
                <a:cubicBezTo>
                  <a:pt x="1912" y="3712"/>
                  <a:pt x="1949" y="3689"/>
                  <a:pt x="1955" y="3643"/>
                </a:cubicBezTo>
                <a:cubicBezTo>
                  <a:pt x="1966" y="3471"/>
                  <a:pt x="1966" y="3298"/>
                  <a:pt x="1955" y="3114"/>
                </a:cubicBezTo>
                <a:cubicBezTo>
                  <a:pt x="1966" y="2942"/>
                  <a:pt x="1955" y="2769"/>
                  <a:pt x="1943" y="2597"/>
                </a:cubicBezTo>
                <a:cubicBezTo>
                  <a:pt x="1932" y="2568"/>
                  <a:pt x="1906" y="2554"/>
                  <a:pt x="1880" y="2554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47" name="Google Shape;547;p20"/>
          <p:cNvGrpSpPr/>
          <p:nvPr/>
        </p:nvGrpSpPr>
        <p:grpSpPr>
          <a:xfrm>
            <a:off x="6597625" y="297419"/>
            <a:ext cx="1382100" cy="789295"/>
            <a:chOff x="275025" y="537489"/>
            <a:chExt cx="1626574" cy="928910"/>
          </a:xfrm>
        </p:grpSpPr>
        <p:sp>
          <p:nvSpPr>
            <p:cNvPr id="548" name="Google Shape;548;p20"/>
            <p:cNvSpPr/>
            <p:nvPr/>
          </p:nvSpPr>
          <p:spPr>
            <a:xfrm>
              <a:off x="319102" y="557201"/>
              <a:ext cx="1539514" cy="885928"/>
            </a:xfrm>
            <a:custGeom>
              <a:rect b="b" l="l" r="r" t="t"/>
              <a:pathLst>
                <a:path extrusionOk="0" h="9708" w="16870">
                  <a:moveTo>
                    <a:pt x="8563" y="0"/>
                  </a:moveTo>
                  <a:cubicBezTo>
                    <a:pt x="7949" y="0"/>
                    <a:pt x="7376" y="325"/>
                    <a:pt x="7061" y="860"/>
                  </a:cubicBezTo>
                  <a:cubicBezTo>
                    <a:pt x="6888" y="1170"/>
                    <a:pt x="6923" y="1538"/>
                    <a:pt x="7026" y="1860"/>
                  </a:cubicBezTo>
                  <a:cubicBezTo>
                    <a:pt x="7107" y="2148"/>
                    <a:pt x="7268" y="2412"/>
                    <a:pt x="7498" y="2608"/>
                  </a:cubicBezTo>
                  <a:cubicBezTo>
                    <a:pt x="7681" y="2747"/>
                    <a:pt x="7910" y="2817"/>
                    <a:pt x="8137" y="2817"/>
                  </a:cubicBezTo>
                  <a:cubicBezTo>
                    <a:pt x="8507" y="2817"/>
                    <a:pt x="8869" y="2630"/>
                    <a:pt x="9004" y="2251"/>
                  </a:cubicBezTo>
                  <a:cubicBezTo>
                    <a:pt x="9108" y="1998"/>
                    <a:pt x="9027" y="1699"/>
                    <a:pt x="8809" y="1538"/>
                  </a:cubicBezTo>
                  <a:cubicBezTo>
                    <a:pt x="8626" y="1394"/>
                    <a:pt x="8399" y="1350"/>
                    <a:pt x="8173" y="1350"/>
                  </a:cubicBezTo>
                  <a:cubicBezTo>
                    <a:pt x="8057" y="1350"/>
                    <a:pt x="7941" y="1362"/>
                    <a:pt x="7831" y="1377"/>
                  </a:cubicBezTo>
                  <a:cubicBezTo>
                    <a:pt x="7823" y="1379"/>
                    <a:pt x="7815" y="1379"/>
                    <a:pt x="7807" y="1379"/>
                  </a:cubicBezTo>
                  <a:cubicBezTo>
                    <a:pt x="7676" y="1379"/>
                    <a:pt x="7632" y="1202"/>
                    <a:pt x="7762" y="1159"/>
                  </a:cubicBezTo>
                  <a:cubicBezTo>
                    <a:pt x="7901" y="1122"/>
                    <a:pt x="8049" y="1102"/>
                    <a:pt x="8197" y="1102"/>
                  </a:cubicBezTo>
                  <a:cubicBezTo>
                    <a:pt x="8515" y="1102"/>
                    <a:pt x="8834" y="1196"/>
                    <a:pt x="9062" y="1423"/>
                  </a:cubicBezTo>
                  <a:cubicBezTo>
                    <a:pt x="9326" y="1711"/>
                    <a:pt x="9372" y="2136"/>
                    <a:pt x="9165" y="2470"/>
                  </a:cubicBezTo>
                  <a:cubicBezTo>
                    <a:pt x="8946" y="2856"/>
                    <a:pt x="8551" y="3044"/>
                    <a:pt x="8149" y="3044"/>
                  </a:cubicBezTo>
                  <a:cubicBezTo>
                    <a:pt x="7832" y="3044"/>
                    <a:pt x="7511" y="2928"/>
                    <a:pt x="7268" y="2700"/>
                  </a:cubicBezTo>
                  <a:cubicBezTo>
                    <a:pt x="7003" y="2447"/>
                    <a:pt x="6831" y="2125"/>
                    <a:pt x="6762" y="1768"/>
                  </a:cubicBezTo>
                  <a:cubicBezTo>
                    <a:pt x="6716" y="1561"/>
                    <a:pt x="6704" y="1354"/>
                    <a:pt x="6727" y="1159"/>
                  </a:cubicBezTo>
                  <a:cubicBezTo>
                    <a:pt x="6578" y="1136"/>
                    <a:pt x="6428" y="1136"/>
                    <a:pt x="6267" y="1136"/>
                  </a:cubicBezTo>
                  <a:cubicBezTo>
                    <a:pt x="6095" y="1147"/>
                    <a:pt x="5922" y="1182"/>
                    <a:pt x="5761" y="1228"/>
                  </a:cubicBezTo>
                  <a:cubicBezTo>
                    <a:pt x="5175" y="1377"/>
                    <a:pt x="4692" y="1814"/>
                    <a:pt x="4508" y="2389"/>
                  </a:cubicBezTo>
                  <a:cubicBezTo>
                    <a:pt x="4336" y="2953"/>
                    <a:pt x="4462" y="3562"/>
                    <a:pt x="4853" y="4011"/>
                  </a:cubicBezTo>
                  <a:cubicBezTo>
                    <a:pt x="4934" y="4092"/>
                    <a:pt x="4860" y="4215"/>
                    <a:pt x="4769" y="4215"/>
                  </a:cubicBezTo>
                  <a:cubicBezTo>
                    <a:pt x="4744" y="4215"/>
                    <a:pt x="4717" y="4206"/>
                    <a:pt x="4692" y="4183"/>
                  </a:cubicBezTo>
                  <a:cubicBezTo>
                    <a:pt x="4474" y="3976"/>
                    <a:pt x="4313" y="3723"/>
                    <a:pt x="4232" y="3436"/>
                  </a:cubicBezTo>
                  <a:cubicBezTo>
                    <a:pt x="4041" y="3370"/>
                    <a:pt x="3842" y="3338"/>
                    <a:pt x="3642" y="3338"/>
                  </a:cubicBezTo>
                  <a:cubicBezTo>
                    <a:pt x="3493" y="3338"/>
                    <a:pt x="3344" y="3355"/>
                    <a:pt x="3197" y="3390"/>
                  </a:cubicBezTo>
                  <a:cubicBezTo>
                    <a:pt x="1967" y="3666"/>
                    <a:pt x="1150" y="4770"/>
                    <a:pt x="0" y="5207"/>
                  </a:cubicBezTo>
                  <a:cubicBezTo>
                    <a:pt x="587" y="5563"/>
                    <a:pt x="886" y="6242"/>
                    <a:pt x="1277" y="6793"/>
                  </a:cubicBezTo>
                  <a:cubicBezTo>
                    <a:pt x="1702" y="7414"/>
                    <a:pt x="2381" y="7943"/>
                    <a:pt x="3151" y="8035"/>
                  </a:cubicBezTo>
                  <a:cubicBezTo>
                    <a:pt x="3228" y="8045"/>
                    <a:pt x="3305" y="8050"/>
                    <a:pt x="3381" y="8050"/>
                  </a:cubicBezTo>
                  <a:cubicBezTo>
                    <a:pt x="4032" y="8050"/>
                    <a:pt x="4636" y="7704"/>
                    <a:pt x="4945" y="7127"/>
                  </a:cubicBezTo>
                  <a:cubicBezTo>
                    <a:pt x="5129" y="6805"/>
                    <a:pt x="5140" y="6414"/>
                    <a:pt x="5002" y="6081"/>
                  </a:cubicBezTo>
                  <a:cubicBezTo>
                    <a:pt x="4869" y="5791"/>
                    <a:pt x="4573" y="5620"/>
                    <a:pt x="4262" y="5620"/>
                  </a:cubicBezTo>
                  <a:cubicBezTo>
                    <a:pt x="4252" y="5620"/>
                    <a:pt x="4242" y="5620"/>
                    <a:pt x="4232" y="5621"/>
                  </a:cubicBezTo>
                  <a:cubicBezTo>
                    <a:pt x="3910" y="5632"/>
                    <a:pt x="3634" y="5839"/>
                    <a:pt x="3542" y="6138"/>
                  </a:cubicBezTo>
                  <a:cubicBezTo>
                    <a:pt x="3439" y="6437"/>
                    <a:pt x="3508" y="6782"/>
                    <a:pt x="3726" y="7012"/>
                  </a:cubicBezTo>
                  <a:cubicBezTo>
                    <a:pt x="3807" y="7093"/>
                    <a:pt x="3733" y="7202"/>
                    <a:pt x="3643" y="7202"/>
                  </a:cubicBezTo>
                  <a:cubicBezTo>
                    <a:pt x="3617" y="7202"/>
                    <a:pt x="3590" y="7193"/>
                    <a:pt x="3565" y="7173"/>
                  </a:cubicBezTo>
                  <a:cubicBezTo>
                    <a:pt x="3243" y="6874"/>
                    <a:pt x="3140" y="6414"/>
                    <a:pt x="3301" y="6012"/>
                  </a:cubicBezTo>
                  <a:cubicBezTo>
                    <a:pt x="3447" y="5618"/>
                    <a:pt x="3824" y="5367"/>
                    <a:pt x="4249" y="5367"/>
                  </a:cubicBezTo>
                  <a:cubicBezTo>
                    <a:pt x="4259" y="5367"/>
                    <a:pt x="4269" y="5367"/>
                    <a:pt x="4278" y="5368"/>
                  </a:cubicBezTo>
                  <a:cubicBezTo>
                    <a:pt x="4658" y="5368"/>
                    <a:pt x="5002" y="5563"/>
                    <a:pt x="5198" y="5897"/>
                  </a:cubicBezTo>
                  <a:cubicBezTo>
                    <a:pt x="5405" y="6288"/>
                    <a:pt x="5416" y="6747"/>
                    <a:pt x="5232" y="7150"/>
                  </a:cubicBezTo>
                  <a:cubicBezTo>
                    <a:pt x="5106" y="7437"/>
                    <a:pt x="4911" y="7679"/>
                    <a:pt x="4658" y="7874"/>
                  </a:cubicBezTo>
                  <a:cubicBezTo>
                    <a:pt x="5014" y="7966"/>
                    <a:pt x="5336" y="8139"/>
                    <a:pt x="5612" y="8392"/>
                  </a:cubicBezTo>
                  <a:cubicBezTo>
                    <a:pt x="6014" y="8725"/>
                    <a:pt x="6348" y="9139"/>
                    <a:pt x="6819" y="9392"/>
                  </a:cubicBezTo>
                  <a:cubicBezTo>
                    <a:pt x="7195" y="9595"/>
                    <a:pt x="7624" y="9707"/>
                    <a:pt x="8048" y="9707"/>
                  </a:cubicBezTo>
                  <a:cubicBezTo>
                    <a:pt x="8466" y="9707"/>
                    <a:pt x="8880" y="9598"/>
                    <a:pt x="9234" y="9358"/>
                  </a:cubicBezTo>
                  <a:cubicBezTo>
                    <a:pt x="9867" y="8909"/>
                    <a:pt x="10246" y="8070"/>
                    <a:pt x="10016" y="7322"/>
                  </a:cubicBezTo>
                  <a:cubicBezTo>
                    <a:pt x="9867" y="6885"/>
                    <a:pt x="9487" y="6575"/>
                    <a:pt x="9039" y="6517"/>
                  </a:cubicBezTo>
                  <a:cubicBezTo>
                    <a:pt x="8979" y="6508"/>
                    <a:pt x="8920" y="6503"/>
                    <a:pt x="8862" y="6503"/>
                  </a:cubicBezTo>
                  <a:cubicBezTo>
                    <a:pt x="8501" y="6503"/>
                    <a:pt x="8166" y="6682"/>
                    <a:pt x="7958" y="6989"/>
                  </a:cubicBezTo>
                  <a:cubicBezTo>
                    <a:pt x="7739" y="7311"/>
                    <a:pt x="7751" y="7736"/>
                    <a:pt x="7992" y="8047"/>
                  </a:cubicBezTo>
                  <a:cubicBezTo>
                    <a:pt x="8234" y="8334"/>
                    <a:pt x="8590" y="8507"/>
                    <a:pt x="8958" y="8530"/>
                  </a:cubicBezTo>
                  <a:cubicBezTo>
                    <a:pt x="9131" y="8530"/>
                    <a:pt x="9131" y="8771"/>
                    <a:pt x="8958" y="8771"/>
                  </a:cubicBezTo>
                  <a:cubicBezTo>
                    <a:pt x="8930" y="8774"/>
                    <a:pt x="8903" y="8776"/>
                    <a:pt x="8875" y="8776"/>
                  </a:cubicBezTo>
                  <a:cubicBezTo>
                    <a:pt x="8798" y="8776"/>
                    <a:pt x="8720" y="8765"/>
                    <a:pt x="8636" y="8748"/>
                  </a:cubicBezTo>
                  <a:cubicBezTo>
                    <a:pt x="8211" y="8656"/>
                    <a:pt x="7843" y="8380"/>
                    <a:pt x="7647" y="7989"/>
                  </a:cubicBezTo>
                  <a:cubicBezTo>
                    <a:pt x="7463" y="7575"/>
                    <a:pt x="7532" y="7081"/>
                    <a:pt x="7831" y="6736"/>
                  </a:cubicBezTo>
                  <a:cubicBezTo>
                    <a:pt x="8090" y="6412"/>
                    <a:pt x="8469" y="6265"/>
                    <a:pt x="8853" y="6265"/>
                  </a:cubicBezTo>
                  <a:cubicBezTo>
                    <a:pt x="9424" y="6265"/>
                    <a:pt x="10008" y="6589"/>
                    <a:pt x="10235" y="7138"/>
                  </a:cubicBezTo>
                  <a:cubicBezTo>
                    <a:pt x="10373" y="7483"/>
                    <a:pt x="10396" y="7851"/>
                    <a:pt x="10315" y="8208"/>
                  </a:cubicBezTo>
                  <a:cubicBezTo>
                    <a:pt x="10580" y="8369"/>
                    <a:pt x="10878" y="8484"/>
                    <a:pt x="11189" y="8541"/>
                  </a:cubicBezTo>
                  <a:cubicBezTo>
                    <a:pt x="11325" y="8567"/>
                    <a:pt x="11462" y="8579"/>
                    <a:pt x="11600" y="8579"/>
                  </a:cubicBezTo>
                  <a:cubicBezTo>
                    <a:pt x="12078" y="8579"/>
                    <a:pt x="12555" y="8427"/>
                    <a:pt x="12948" y="8150"/>
                  </a:cubicBezTo>
                  <a:cubicBezTo>
                    <a:pt x="13431" y="7794"/>
                    <a:pt x="13776" y="7288"/>
                    <a:pt x="13926" y="6713"/>
                  </a:cubicBezTo>
                  <a:cubicBezTo>
                    <a:pt x="13939" y="6668"/>
                    <a:pt x="13970" y="6650"/>
                    <a:pt x="14002" y="6650"/>
                  </a:cubicBezTo>
                  <a:cubicBezTo>
                    <a:pt x="14052" y="6650"/>
                    <a:pt x="14105" y="6696"/>
                    <a:pt x="14098" y="6759"/>
                  </a:cubicBezTo>
                  <a:cubicBezTo>
                    <a:pt x="14041" y="7127"/>
                    <a:pt x="13903" y="7472"/>
                    <a:pt x="13684" y="7771"/>
                  </a:cubicBezTo>
                  <a:cubicBezTo>
                    <a:pt x="13772" y="7785"/>
                    <a:pt x="13860" y="7793"/>
                    <a:pt x="13949" y="7793"/>
                  </a:cubicBezTo>
                  <a:cubicBezTo>
                    <a:pt x="14140" y="7793"/>
                    <a:pt x="14331" y="7757"/>
                    <a:pt x="14512" y="7679"/>
                  </a:cubicBezTo>
                  <a:cubicBezTo>
                    <a:pt x="15064" y="7460"/>
                    <a:pt x="15467" y="7012"/>
                    <a:pt x="15835" y="6563"/>
                  </a:cubicBezTo>
                  <a:cubicBezTo>
                    <a:pt x="16019" y="6345"/>
                    <a:pt x="16214" y="6138"/>
                    <a:pt x="16409" y="5943"/>
                  </a:cubicBezTo>
                  <a:cubicBezTo>
                    <a:pt x="16559" y="5816"/>
                    <a:pt x="16708" y="5701"/>
                    <a:pt x="16869" y="5609"/>
                  </a:cubicBezTo>
                  <a:cubicBezTo>
                    <a:pt x="16318" y="5368"/>
                    <a:pt x="15950" y="4804"/>
                    <a:pt x="15524" y="4390"/>
                  </a:cubicBezTo>
                  <a:cubicBezTo>
                    <a:pt x="15260" y="4137"/>
                    <a:pt x="14984" y="3907"/>
                    <a:pt x="14685" y="3712"/>
                  </a:cubicBezTo>
                  <a:cubicBezTo>
                    <a:pt x="14386" y="3505"/>
                    <a:pt x="14064" y="3344"/>
                    <a:pt x="13730" y="3240"/>
                  </a:cubicBezTo>
                  <a:cubicBezTo>
                    <a:pt x="13583" y="3198"/>
                    <a:pt x="13434" y="3178"/>
                    <a:pt x="13286" y="3178"/>
                  </a:cubicBezTo>
                  <a:cubicBezTo>
                    <a:pt x="13109" y="3178"/>
                    <a:pt x="12933" y="3207"/>
                    <a:pt x="12764" y="3263"/>
                  </a:cubicBezTo>
                  <a:cubicBezTo>
                    <a:pt x="12477" y="3367"/>
                    <a:pt x="12235" y="3585"/>
                    <a:pt x="12109" y="3861"/>
                  </a:cubicBezTo>
                  <a:cubicBezTo>
                    <a:pt x="11982" y="4137"/>
                    <a:pt x="11994" y="4459"/>
                    <a:pt x="12132" y="4724"/>
                  </a:cubicBezTo>
                  <a:cubicBezTo>
                    <a:pt x="12270" y="4965"/>
                    <a:pt x="12523" y="5115"/>
                    <a:pt x="12787" y="5126"/>
                  </a:cubicBezTo>
                  <a:cubicBezTo>
                    <a:pt x="12797" y="5127"/>
                    <a:pt x="12807" y="5127"/>
                    <a:pt x="12817" y="5127"/>
                  </a:cubicBezTo>
                  <a:cubicBezTo>
                    <a:pt x="13059" y="5127"/>
                    <a:pt x="13286" y="4991"/>
                    <a:pt x="13397" y="4781"/>
                  </a:cubicBezTo>
                  <a:cubicBezTo>
                    <a:pt x="13512" y="4563"/>
                    <a:pt x="13500" y="4310"/>
                    <a:pt x="13362" y="4114"/>
                  </a:cubicBezTo>
                  <a:cubicBezTo>
                    <a:pt x="13292" y="4018"/>
                    <a:pt x="13395" y="3902"/>
                    <a:pt x="13494" y="3902"/>
                  </a:cubicBezTo>
                  <a:cubicBezTo>
                    <a:pt x="13525" y="3902"/>
                    <a:pt x="13556" y="3914"/>
                    <a:pt x="13581" y="3942"/>
                  </a:cubicBezTo>
                  <a:cubicBezTo>
                    <a:pt x="13788" y="4229"/>
                    <a:pt x="13811" y="4609"/>
                    <a:pt x="13638" y="4919"/>
                  </a:cubicBezTo>
                  <a:cubicBezTo>
                    <a:pt x="13480" y="5205"/>
                    <a:pt x="13175" y="5383"/>
                    <a:pt x="12850" y="5383"/>
                  </a:cubicBezTo>
                  <a:cubicBezTo>
                    <a:pt x="12821" y="5383"/>
                    <a:pt x="12793" y="5382"/>
                    <a:pt x="12764" y="5379"/>
                  </a:cubicBezTo>
                  <a:cubicBezTo>
                    <a:pt x="12442" y="5356"/>
                    <a:pt x="12143" y="5184"/>
                    <a:pt x="11948" y="4931"/>
                  </a:cubicBezTo>
                  <a:cubicBezTo>
                    <a:pt x="11752" y="4632"/>
                    <a:pt x="11706" y="4264"/>
                    <a:pt x="11810" y="3919"/>
                  </a:cubicBezTo>
                  <a:cubicBezTo>
                    <a:pt x="11959" y="3447"/>
                    <a:pt x="12350" y="3091"/>
                    <a:pt x="12822" y="2976"/>
                  </a:cubicBezTo>
                  <a:cubicBezTo>
                    <a:pt x="12799" y="2872"/>
                    <a:pt x="12776" y="2780"/>
                    <a:pt x="12753" y="2688"/>
                  </a:cubicBezTo>
                  <a:cubicBezTo>
                    <a:pt x="12707" y="2562"/>
                    <a:pt x="12649" y="2435"/>
                    <a:pt x="12580" y="2309"/>
                  </a:cubicBezTo>
                  <a:cubicBezTo>
                    <a:pt x="12339" y="1883"/>
                    <a:pt x="11959" y="1538"/>
                    <a:pt x="11499" y="1354"/>
                  </a:cubicBezTo>
                  <a:cubicBezTo>
                    <a:pt x="11213" y="1236"/>
                    <a:pt x="10910" y="1176"/>
                    <a:pt x="10603" y="1176"/>
                  </a:cubicBezTo>
                  <a:cubicBezTo>
                    <a:pt x="10404" y="1176"/>
                    <a:pt x="10203" y="1201"/>
                    <a:pt x="10005" y="1251"/>
                  </a:cubicBezTo>
                  <a:cubicBezTo>
                    <a:pt x="9993" y="1366"/>
                    <a:pt x="9970" y="1469"/>
                    <a:pt x="9924" y="1584"/>
                  </a:cubicBezTo>
                  <a:cubicBezTo>
                    <a:pt x="9913" y="1603"/>
                    <a:pt x="9895" y="1610"/>
                    <a:pt x="9877" y="1610"/>
                  </a:cubicBezTo>
                  <a:cubicBezTo>
                    <a:pt x="9837" y="1610"/>
                    <a:pt x="9793" y="1574"/>
                    <a:pt x="9809" y="1527"/>
                  </a:cubicBezTo>
                  <a:cubicBezTo>
                    <a:pt x="9913" y="1193"/>
                    <a:pt x="9855" y="814"/>
                    <a:pt x="9648" y="527"/>
                  </a:cubicBezTo>
                  <a:cubicBezTo>
                    <a:pt x="9430" y="228"/>
                    <a:pt x="9096" y="44"/>
                    <a:pt x="8740" y="9"/>
                  </a:cubicBezTo>
                  <a:cubicBezTo>
                    <a:pt x="8681" y="3"/>
                    <a:pt x="8622" y="0"/>
                    <a:pt x="85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20"/>
            <p:cNvSpPr/>
            <p:nvPr/>
          </p:nvSpPr>
          <p:spPr>
            <a:xfrm>
              <a:off x="887820" y="646086"/>
              <a:ext cx="228874" cy="194652"/>
            </a:xfrm>
            <a:custGeom>
              <a:rect b="b" l="l" r="r" t="t"/>
              <a:pathLst>
                <a:path extrusionOk="0" h="2133" w="2508">
                  <a:moveTo>
                    <a:pt x="265" y="1"/>
                  </a:moveTo>
                  <a:cubicBezTo>
                    <a:pt x="171" y="1"/>
                    <a:pt x="115" y="49"/>
                    <a:pt x="28" y="49"/>
                  </a:cubicBezTo>
                  <a:cubicBezTo>
                    <a:pt x="19" y="49"/>
                    <a:pt x="10" y="48"/>
                    <a:pt x="1" y="47"/>
                  </a:cubicBezTo>
                  <a:lnTo>
                    <a:pt x="1" y="47"/>
                  </a:lnTo>
                  <a:cubicBezTo>
                    <a:pt x="24" y="484"/>
                    <a:pt x="139" y="898"/>
                    <a:pt x="346" y="1289"/>
                  </a:cubicBezTo>
                  <a:cubicBezTo>
                    <a:pt x="553" y="1668"/>
                    <a:pt x="898" y="1956"/>
                    <a:pt x="1312" y="2082"/>
                  </a:cubicBezTo>
                  <a:cubicBezTo>
                    <a:pt x="1426" y="2116"/>
                    <a:pt x="1543" y="2133"/>
                    <a:pt x="1659" y="2133"/>
                  </a:cubicBezTo>
                  <a:cubicBezTo>
                    <a:pt x="1974" y="2133"/>
                    <a:pt x="2281" y="2010"/>
                    <a:pt x="2508" y="1783"/>
                  </a:cubicBezTo>
                  <a:lnTo>
                    <a:pt x="2508" y="1783"/>
                  </a:lnTo>
                  <a:cubicBezTo>
                    <a:pt x="2337" y="1834"/>
                    <a:pt x="2159" y="1860"/>
                    <a:pt x="1980" y="1860"/>
                  </a:cubicBezTo>
                  <a:cubicBezTo>
                    <a:pt x="1834" y="1860"/>
                    <a:pt x="1687" y="1843"/>
                    <a:pt x="1542" y="1806"/>
                  </a:cubicBezTo>
                  <a:cubicBezTo>
                    <a:pt x="1427" y="1783"/>
                    <a:pt x="1312" y="1737"/>
                    <a:pt x="1208" y="1680"/>
                  </a:cubicBezTo>
                  <a:cubicBezTo>
                    <a:pt x="978" y="1507"/>
                    <a:pt x="794" y="1277"/>
                    <a:pt x="702" y="1013"/>
                  </a:cubicBezTo>
                  <a:cubicBezTo>
                    <a:pt x="576" y="725"/>
                    <a:pt x="495" y="392"/>
                    <a:pt x="622" y="104"/>
                  </a:cubicBezTo>
                  <a:cubicBezTo>
                    <a:pt x="507" y="47"/>
                    <a:pt x="392" y="12"/>
                    <a:pt x="2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20"/>
            <p:cNvSpPr/>
            <p:nvPr/>
          </p:nvSpPr>
          <p:spPr>
            <a:xfrm>
              <a:off x="1398862" y="893759"/>
              <a:ext cx="158606" cy="139533"/>
            </a:xfrm>
            <a:custGeom>
              <a:rect b="b" l="l" r="r" t="t"/>
              <a:pathLst>
                <a:path extrusionOk="0" h="1529" w="1738">
                  <a:moveTo>
                    <a:pt x="219" y="1"/>
                  </a:moveTo>
                  <a:lnTo>
                    <a:pt x="219" y="1"/>
                  </a:lnTo>
                  <a:cubicBezTo>
                    <a:pt x="58" y="231"/>
                    <a:pt x="1" y="518"/>
                    <a:pt x="47" y="794"/>
                  </a:cubicBezTo>
                  <a:cubicBezTo>
                    <a:pt x="139" y="1128"/>
                    <a:pt x="380" y="1392"/>
                    <a:pt x="714" y="1484"/>
                  </a:cubicBezTo>
                  <a:cubicBezTo>
                    <a:pt x="807" y="1514"/>
                    <a:pt x="903" y="1528"/>
                    <a:pt x="998" y="1528"/>
                  </a:cubicBezTo>
                  <a:cubicBezTo>
                    <a:pt x="1125" y="1528"/>
                    <a:pt x="1251" y="1502"/>
                    <a:pt x="1369" y="1450"/>
                  </a:cubicBezTo>
                  <a:cubicBezTo>
                    <a:pt x="1576" y="1358"/>
                    <a:pt x="1714" y="1162"/>
                    <a:pt x="1737" y="932"/>
                  </a:cubicBezTo>
                  <a:lnTo>
                    <a:pt x="1737" y="932"/>
                  </a:lnTo>
                  <a:cubicBezTo>
                    <a:pt x="1546" y="1073"/>
                    <a:pt x="1311" y="1143"/>
                    <a:pt x="1078" y="1143"/>
                  </a:cubicBezTo>
                  <a:cubicBezTo>
                    <a:pt x="1045" y="1143"/>
                    <a:pt x="1011" y="1142"/>
                    <a:pt x="978" y="1139"/>
                  </a:cubicBezTo>
                  <a:cubicBezTo>
                    <a:pt x="702" y="1105"/>
                    <a:pt x="461" y="944"/>
                    <a:pt x="311" y="714"/>
                  </a:cubicBezTo>
                  <a:cubicBezTo>
                    <a:pt x="242" y="599"/>
                    <a:pt x="208" y="472"/>
                    <a:pt x="208" y="346"/>
                  </a:cubicBezTo>
                  <a:cubicBezTo>
                    <a:pt x="196" y="265"/>
                    <a:pt x="277" y="35"/>
                    <a:pt x="2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20"/>
            <p:cNvSpPr/>
            <p:nvPr/>
          </p:nvSpPr>
          <p:spPr>
            <a:xfrm>
              <a:off x="275025" y="537489"/>
              <a:ext cx="1626574" cy="928910"/>
            </a:xfrm>
            <a:custGeom>
              <a:rect b="b" l="l" r="r" t="t"/>
              <a:pathLst>
                <a:path extrusionOk="0" h="10179" w="17824">
                  <a:moveTo>
                    <a:pt x="9046" y="216"/>
                  </a:moveTo>
                  <a:cubicBezTo>
                    <a:pt x="9105" y="216"/>
                    <a:pt x="9164" y="219"/>
                    <a:pt x="9223" y="225"/>
                  </a:cubicBezTo>
                  <a:cubicBezTo>
                    <a:pt x="9579" y="260"/>
                    <a:pt x="9913" y="444"/>
                    <a:pt x="10131" y="743"/>
                  </a:cubicBezTo>
                  <a:cubicBezTo>
                    <a:pt x="10338" y="1030"/>
                    <a:pt x="10396" y="1409"/>
                    <a:pt x="10292" y="1743"/>
                  </a:cubicBezTo>
                  <a:cubicBezTo>
                    <a:pt x="10276" y="1790"/>
                    <a:pt x="10320" y="1826"/>
                    <a:pt x="10360" y="1826"/>
                  </a:cubicBezTo>
                  <a:cubicBezTo>
                    <a:pt x="10378" y="1826"/>
                    <a:pt x="10396" y="1819"/>
                    <a:pt x="10407" y="1800"/>
                  </a:cubicBezTo>
                  <a:cubicBezTo>
                    <a:pt x="10453" y="1685"/>
                    <a:pt x="10476" y="1582"/>
                    <a:pt x="10488" y="1467"/>
                  </a:cubicBezTo>
                  <a:cubicBezTo>
                    <a:pt x="10686" y="1417"/>
                    <a:pt x="10887" y="1392"/>
                    <a:pt x="11086" y="1392"/>
                  </a:cubicBezTo>
                  <a:cubicBezTo>
                    <a:pt x="11393" y="1392"/>
                    <a:pt x="11696" y="1452"/>
                    <a:pt x="11982" y="1570"/>
                  </a:cubicBezTo>
                  <a:cubicBezTo>
                    <a:pt x="12442" y="1754"/>
                    <a:pt x="12822" y="2099"/>
                    <a:pt x="13063" y="2525"/>
                  </a:cubicBezTo>
                  <a:cubicBezTo>
                    <a:pt x="13132" y="2651"/>
                    <a:pt x="13190" y="2778"/>
                    <a:pt x="13236" y="2904"/>
                  </a:cubicBezTo>
                  <a:cubicBezTo>
                    <a:pt x="13259" y="2996"/>
                    <a:pt x="13282" y="3088"/>
                    <a:pt x="13305" y="3192"/>
                  </a:cubicBezTo>
                  <a:cubicBezTo>
                    <a:pt x="12833" y="3307"/>
                    <a:pt x="12442" y="3663"/>
                    <a:pt x="12293" y="4135"/>
                  </a:cubicBezTo>
                  <a:cubicBezTo>
                    <a:pt x="12189" y="4480"/>
                    <a:pt x="12235" y="4848"/>
                    <a:pt x="12431" y="5147"/>
                  </a:cubicBezTo>
                  <a:cubicBezTo>
                    <a:pt x="12626" y="5400"/>
                    <a:pt x="12925" y="5572"/>
                    <a:pt x="13247" y="5595"/>
                  </a:cubicBezTo>
                  <a:cubicBezTo>
                    <a:pt x="13276" y="5598"/>
                    <a:pt x="13304" y="5599"/>
                    <a:pt x="13333" y="5599"/>
                  </a:cubicBezTo>
                  <a:cubicBezTo>
                    <a:pt x="13658" y="5599"/>
                    <a:pt x="13963" y="5421"/>
                    <a:pt x="14121" y="5135"/>
                  </a:cubicBezTo>
                  <a:cubicBezTo>
                    <a:pt x="14294" y="4825"/>
                    <a:pt x="14271" y="4445"/>
                    <a:pt x="14064" y="4158"/>
                  </a:cubicBezTo>
                  <a:cubicBezTo>
                    <a:pt x="14039" y="4130"/>
                    <a:pt x="14008" y="4118"/>
                    <a:pt x="13977" y="4118"/>
                  </a:cubicBezTo>
                  <a:cubicBezTo>
                    <a:pt x="13878" y="4118"/>
                    <a:pt x="13775" y="4234"/>
                    <a:pt x="13845" y="4330"/>
                  </a:cubicBezTo>
                  <a:cubicBezTo>
                    <a:pt x="13983" y="4526"/>
                    <a:pt x="13995" y="4779"/>
                    <a:pt x="13880" y="4997"/>
                  </a:cubicBezTo>
                  <a:cubicBezTo>
                    <a:pt x="13769" y="5207"/>
                    <a:pt x="13542" y="5343"/>
                    <a:pt x="13300" y="5343"/>
                  </a:cubicBezTo>
                  <a:cubicBezTo>
                    <a:pt x="13290" y="5343"/>
                    <a:pt x="13280" y="5343"/>
                    <a:pt x="13270" y="5342"/>
                  </a:cubicBezTo>
                  <a:cubicBezTo>
                    <a:pt x="13006" y="5331"/>
                    <a:pt x="12753" y="5181"/>
                    <a:pt x="12615" y="4940"/>
                  </a:cubicBezTo>
                  <a:cubicBezTo>
                    <a:pt x="12477" y="4675"/>
                    <a:pt x="12465" y="4353"/>
                    <a:pt x="12592" y="4077"/>
                  </a:cubicBezTo>
                  <a:cubicBezTo>
                    <a:pt x="12718" y="3801"/>
                    <a:pt x="12960" y="3583"/>
                    <a:pt x="13247" y="3479"/>
                  </a:cubicBezTo>
                  <a:cubicBezTo>
                    <a:pt x="13416" y="3423"/>
                    <a:pt x="13592" y="3394"/>
                    <a:pt x="13769" y="3394"/>
                  </a:cubicBezTo>
                  <a:cubicBezTo>
                    <a:pt x="13917" y="3394"/>
                    <a:pt x="14066" y="3414"/>
                    <a:pt x="14213" y="3456"/>
                  </a:cubicBezTo>
                  <a:cubicBezTo>
                    <a:pt x="14547" y="3560"/>
                    <a:pt x="14869" y="3721"/>
                    <a:pt x="15168" y="3928"/>
                  </a:cubicBezTo>
                  <a:cubicBezTo>
                    <a:pt x="15467" y="4123"/>
                    <a:pt x="15743" y="4353"/>
                    <a:pt x="16007" y="4606"/>
                  </a:cubicBezTo>
                  <a:cubicBezTo>
                    <a:pt x="16433" y="5020"/>
                    <a:pt x="16801" y="5584"/>
                    <a:pt x="17352" y="5825"/>
                  </a:cubicBezTo>
                  <a:cubicBezTo>
                    <a:pt x="17191" y="5917"/>
                    <a:pt x="17042" y="6032"/>
                    <a:pt x="16892" y="6159"/>
                  </a:cubicBezTo>
                  <a:cubicBezTo>
                    <a:pt x="16697" y="6354"/>
                    <a:pt x="16502" y="6561"/>
                    <a:pt x="16318" y="6779"/>
                  </a:cubicBezTo>
                  <a:cubicBezTo>
                    <a:pt x="15950" y="7228"/>
                    <a:pt x="15547" y="7676"/>
                    <a:pt x="14995" y="7895"/>
                  </a:cubicBezTo>
                  <a:cubicBezTo>
                    <a:pt x="14814" y="7973"/>
                    <a:pt x="14623" y="8009"/>
                    <a:pt x="14432" y="8009"/>
                  </a:cubicBezTo>
                  <a:cubicBezTo>
                    <a:pt x="14343" y="8009"/>
                    <a:pt x="14255" y="8001"/>
                    <a:pt x="14167" y="7987"/>
                  </a:cubicBezTo>
                  <a:cubicBezTo>
                    <a:pt x="14386" y="7688"/>
                    <a:pt x="14524" y="7343"/>
                    <a:pt x="14581" y="6975"/>
                  </a:cubicBezTo>
                  <a:cubicBezTo>
                    <a:pt x="14588" y="6912"/>
                    <a:pt x="14535" y="6866"/>
                    <a:pt x="14485" y="6866"/>
                  </a:cubicBezTo>
                  <a:cubicBezTo>
                    <a:pt x="14453" y="6866"/>
                    <a:pt x="14422" y="6884"/>
                    <a:pt x="14409" y="6929"/>
                  </a:cubicBezTo>
                  <a:cubicBezTo>
                    <a:pt x="14259" y="7504"/>
                    <a:pt x="13914" y="8010"/>
                    <a:pt x="13431" y="8366"/>
                  </a:cubicBezTo>
                  <a:cubicBezTo>
                    <a:pt x="13038" y="8643"/>
                    <a:pt x="12561" y="8795"/>
                    <a:pt x="12083" y="8795"/>
                  </a:cubicBezTo>
                  <a:cubicBezTo>
                    <a:pt x="11945" y="8795"/>
                    <a:pt x="11808" y="8783"/>
                    <a:pt x="11672" y="8757"/>
                  </a:cubicBezTo>
                  <a:cubicBezTo>
                    <a:pt x="11361" y="8700"/>
                    <a:pt x="11063" y="8585"/>
                    <a:pt x="10798" y="8424"/>
                  </a:cubicBezTo>
                  <a:cubicBezTo>
                    <a:pt x="10879" y="8067"/>
                    <a:pt x="10856" y="7699"/>
                    <a:pt x="10718" y="7354"/>
                  </a:cubicBezTo>
                  <a:cubicBezTo>
                    <a:pt x="10491" y="6805"/>
                    <a:pt x="9907" y="6481"/>
                    <a:pt x="9336" y="6481"/>
                  </a:cubicBezTo>
                  <a:cubicBezTo>
                    <a:pt x="8952" y="6481"/>
                    <a:pt x="8573" y="6628"/>
                    <a:pt x="8314" y="6952"/>
                  </a:cubicBezTo>
                  <a:cubicBezTo>
                    <a:pt x="8015" y="7297"/>
                    <a:pt x="7946" y="7791"/>
                    <a:pt x="8130" y="8205"/>
                  </a:cubicBezTo>
                  <a:cubicBezTo>
                    <a:pt x="8326" y="8596"/>
                    <a:pt x="8694" y="8872"/>
                    <a:pt x="9119" y="8964"/>
                  </a:cubicBezTo>
                  <a:cubicBezTo>
                    <a:pt x="9203" y="8981"/>
                    <a:pt x="9281" y="8992"/>
                    <a:pt x="9358" y="8992"/>
                  </a:cubicBezTo>
                  <a:cubicBezTo>
                    <a:pt x="9386" y="8992"/>
                    <a:pt x="9413" y="8990"/>
                    <a:pt x="9441" y="8987"/>
                  </a:cubicBezTo>
                  <a:cubicBezTo>
                    <a:pt x="9614" y="8987"/>
                    <a:pt x="9614" y="8746"/>
                    <a:pt x="9441" y="8746"/>
                  </a:cubicBezTo>
                  <a:cubicBezTo>
                    <a:pt x="9073" y="8723"/>
                    <a:pt x="8717" y="8550"/>
                    <a:pt x="8475" y="8263"/>
                  </a:cubicBezTo>
                  <a:cubicBezTo>
                    <a:pt x="8234" y="7952"/>
                    <a:pt x="8222" y="7527"/>
                    <a:pt x="8441" y="7205"/>
                  </a:cubicBezTo>
                  <a:cubicBezTo>
                    <a:pt x="8649" y="6898"/>
                    <a:pt x="8984" y="6719"/>
                    <a:pt x="9345" y="6719"/>
                  </a:cubicBezTo>
                  <a:cubicBezTo>
                    <a:pt x="9403" y="6719"/>
                    <a:pt x="9462" y="6724"/>
                    <a:pt x="9522" y="6733"/>
                  </a:cubicBezTo>
                  <a:cubicBezTo>
                    <a:pt x="9970" y="6791"/>
                    <a:pt x="10350" y="7101"/>
                    <a:pt x="10499" y="7538"/>
                  </a:cubicBezTo>
                  <a:cubicBezTo>
                    <a:pt x="10729" y="8286"/>
                    <a:pt x="10350" y="9125"/>
                    <a:pt x="9717" y="9574"/>
                  </a:cubicBezTo>
                  <a:cubicBezTo>
                    <a:pt x="9363" y="9814"/>
                    <a:pt x="8949" y="9923"/>
                    <a:pt x="8531" y="9923"/>
                  </a:cubicBezTo>
                  <a:cubicBezTo>
                    <a:pt x="8107" y="9923"/>
                    <a:pt x="7678" y="9811"/>
                    <a:pt x="7302" y="9608"/>
                  </a:cubicBezTo>
                  <a:cubicBezTo>
                    <a:pt x="6831" y="9355"/>
                    <a:pt x="6497" y="8941"/>
                    <a:pt x="6095" y="8608"/>
                  </a:cubicBezTo>
                  <a:cubicBezTo>
                    <a:pt x="5819" y="8355"/>
                    <a:pt x="5497" y="8182"/>
                    <a:pt x="5141" y="8090"/>
                  </a:cubicBezTo>
                  <a:cubicBezTo>
                    <a:pt x="5394" y="7895"/>
                    <a:pt x="5589" y="7653"/>
                    <a:pt x="5715" y="7366"/>
                  </a:cubicBezTo>
                  <a:cubicBezTo>
                    <a:pt x="5899" y="6963"/>
                    <a:pt x="5888" y="6504"/>
                    <a:pt x="5681" y="6113"/>
                  </a:cubicBezTo>
                  <a:cubicBezTo>
                    <a:pt x="5485" y="5779"/>
                    <a:pt x="5141" y="5584"/>
                    <a:pt x="4761" y="5584"/>
                  </a:cubicBezTo>
                  <a:cubicBezTo>
                    <a:pt x="4752" y="5583"/>
                    <a:pt x="4742" y="5583"/>
                    <a:pt x="4732" y="5583"/>
                  </a:cubicBezTo>
                  <a:cubicBezTo>
                    <a:pt x="4307" y="5583"/>
                    <a:pt x="3930" y="5834"/>
                    <a:pt x="3784" y="6228"/>
                  </a:cubicBezTo>
                  <a:cubicBezTo>
                    <a:pt x="3623" y="6630"/>
                    <a:pt x="3726" y="7090"/>
                    <a:pt x="4048" y="7389"/>
                  </a:cubicBezTo>
                  <a:cubicBezTo>
                    <a:pt x="4073" y="7409"/>
                    <a:pt x="4100" y="7418"/>
                    <a:pt x="4126" y="7418"/>
                  </a:cubicBezTo>
                  <a:cubicBezTo>
                    <a:pt x="4216" y="7418"/>
                    <a:pt x="4290" y="7309"/>
                    <a:pt x="4209" y="7228"/>
                  </a:cubicBezTo>
                  <a:cubicBezTo>
                    <a:pt x="3991" y="6998"/>
                    <a:pt x="3922" y="6653"/>
                    <a:pt x="4025" y="6354"/>
                  </a:cubicBezTo>
                  <a:cubicBezTo>
                    <a:pt x="4117" y="6055"/>
                    <a:pt x="4393" y="5848"/>
                    <a:pt x="4715" y="5837"/>
                  </a:cubicBezTo>
                  <a:cubicBezTo>
                    <a:pt x="4725" y="5836"/>
                    <a:pt x="4735" y="5836"/>
                    <a:pt x="4745" y="5836"/>
                  </a:cubicBezTo>
                  <a:cubicBezTo>
                    <a:pt x="5056" y="5836"/>
                    <a:pt x="5352" y="6007"/>
                    <a:pt x="5485" y="6297"/>
                  </a:cubicBezTo>
                  <a:cubicBezTo>
                    <a:pt x="5623" y="6630"/>
                    <a:pt x="5612" y="7021"/>
                    <a:pt x="5428" y="7343"/>
                  </a:cubicBezTo>
                  <a:cubicBezTo>
                    <a:pt x="5119" y="7920"/>
                    <a:pt x="4515" y="8266"/>
                    <a:pt x="3864" y="8266"/>
                  </a:cubicBezTo>
                  <a:cubicBezTo>
                    <a:pt x="3788" y="8266"/>
                    <a:pt x="3711" y="8261"/>
                    <a:pt x="3634" y="8251"/>
                  </a:cubicBezTo>
                  <a:cubicBezTo>
                    <a:pt x="2864" y="8159"/>
                    <a:pt x="2185" y="7630"/>
                    <a:pt x="1760" y="7009"/>
                  </a:cubicBezTo>
                  <a:cubicBezTo>
                    <a:pt x="1369" y="6458"/>
                    <a:pt x="1070" y="5779"/>
                    <a:pt x="483" y="5423"/>
                  </a:cubicBezTo>
                  <a:cubicBezTo>
                    <a:pt x="1633" y="4986"/>
                    <a:pt x="2450" y="3882"/>
                    <a:pt x="3680" y="3606"/>
                  </a:cubicBezTo>
                  <a:cubicBezTo>
                    <a:pt x="3827" y="3571"/>
                    <a:pt x="3976" y="3554"/>
                    <a:pt x="4125" y="3554"/>
                  </a:cubicBezTo>
                  <a:cubicBezTo>
                    <a:pt x="4325" y="3554"/>
                    <a:pt x="4524" y="3586"/>
                    <a:pt x="4715" y="3652"/>
                  </a:cubicBezTo>
                  <a:cubicBezTo>
                    <a:pt x="4796" y="3939"/>
                    <a:pt x="4957" y="4192"/>
                    <a:pt x="5175" y="4399"/>
                  </a:cubicBezTo>
                  <a:cubicBezTo>
                    <a:pt x="5200" y="4422"/>
                    <a:pt x="5227" y="4431"/>
                    <a:pt x="5252" y="4431"/>
                  </a:cubicBezTo>
                  <a:cubicBezTo>
                    <a:pt x="5343" y="4431"/>
                    <a:pt x="5417" y="4308"/>
                    <a:pt x="5336" y="4227"/>
                  </a:cubicBezTo>
                  <a:cubicBezTo>
                    <a:pt x="4945" y="3778"/>
                    <a:pt x="4819" y="3169"/>
                    <a:pt x="4991" y="2605"/>
                  </a:cubicBezTo>
                  <a:cubicBezTo>
                    <a:pt x="5175" y="2030"/>
                    <a:pt x="5658" y="1593"/>
                    <a:pt x="6244" y="1444"/>
                  </a:cubicBezTo>
                  <a:cubicBezTo>
                    <a:pt x="6405" y="1398"/>
                    <a:pt x="6578" y="1363"/>
                    <a:pt x="6750" y="1352"/>
                  </a:cubicBezTo>
                  <a:cubicBezTo>
                    <a:pt x="6911" y="1352"/>
                    <a:pt x="7061" y="1352"/>
                    <a:pt x="7210" y="1375"/>
                  </a:cubicBezTo>
                  <a:cubicBezTo>
                    <a:pt x="7187" y="1570"/>
                    <a:pt x="7199" y="1777"/>
                    <a:pt x="7245" y="1984"/>
                  </a:cubicBezTo>
                  <a:cubicBezTo>
                    <a:pt x="7314" y="2341"/>
                    <a:pt x="7486" y="2663"/>
                    <a:pt x="7751" y="2916"/>
                  </a:cubicBezTo>
                  <a:cubicBezTo>
                    <a:pt x="7994" y="3144"/>
                    <a:pt x="8315" y="3260"/>
                    <a:pt x="8632" y="3260"/>
                  </a:cubicBezTo>
                  <a:cubicBezTo>
                    <a:pt x="9034" y="3260"/>
                    <a:pt x="9429" y="3072"/>
                    <a:pt x="9648" y="2686"/>
                  </a:cubicBezTo>
                  <a:cubicBezTo>
                    <a:pt x="9855" y="2352"/>
                    <a:pt x="9809" y="1927"/>
                    <a:pt x="9545" y="1639"/>
                  </a:cubicBezTo>
                  <a:cubicBezTo>
                    <a:pt x="9317" y="1412"/>
                    <a:pt x="8998" y="1318"/>
                    <a:pt x="8680" y="1318"/>
                  </a:cubicBezTo>
                  <a:cubicBezTo>
                    <a:pt x="8532" y="1318"/>
                    <a:pt x="8384" y="1338"/>
                    <a:pt x="8245" y="1375"/>
                  </a:cubicBezTo>
                  <a:cubicBezTo>
                    <a:pt x="8115" y="1418"/>
                    <a:pt x="8159" y="1595"/>
                    <a:pt x="8290" y="1595"/>
                  </a:cubicBezTo>
                  <a:cubicBezTo>
                    <a:pt x="8298" y="1595"/>
                    <a:pt x="8306" y="1595"/>
                    <a:pt x="8314" y="1593"/>
                  </a:cubicBezTo>
                  <a:cubicBezTo>
                    <a:pt x="8424" y="1578"/>
                    <a:pt x="8540" y="1566"/>
                    <a:pt x="8656" y="1566"/>
                  </a:cubicBezTo>
                  <a:cubicBezTo>
                    <a:pt x="8882" y="1566"/>
                    <a:pt x="9109" y="1610"/>
                    <a:pt x="9292" y="1754"/>
                  </a:cubicBezTo>
                  <a:cubicBezTo>
                    <a:pt x="9510" y="1915"/>
                    <a:pt x="9591" y="2214"/>
                    <a:pt x="9487" y="2467"/>
                  </a:cubicBezTo>
                  <a:cubicBezTo>
                    <a:pt x="9352" y="2846"/>
                    <a:pt x="8990" y="3033"/>
                    <a:pt x="8620" y="3033"/>
                  </a:cubicBezTo>
                  <a:cubicBezTo>
                    <a:pt x="8393" y="3033"/>
                    <a:pt x="8164" y="2963"/>
                    <a:pt x="7981" y="2824"/>
                  </a:cubicBezTo>
                  <a:cubicBezTo>
                    <a:pt x="7751" y="2628"/>
                    <a:pt x="7590" y="2364"/>
                    <a:pt x="7509" y="2076"/>
                  </a:cubicBezTo>
                  <a:cubicBezTo>
                    <a:pt x="7406" y="1754"/>
                    <a:pt x="7371" y="1386"/>
                    <a:pt x="7544" y="1076"/>
                  </a:cubicBezTo>
                  <a:cubicBezTo>
                    <a:pt x="7859" y="541"/>
                    <a:pt x="8432" y="216"/>
                    <a:pt x="9046" y="216"/>
                  </a:cubicBezTo>
                  <a:close/>
                  <a:moveTo>
                    <a:pt x="9022" y="1"/>
                  </a:moveTo>
                  <a:cubicBezTo>
                    <a:pt x="8409" y="1"/>
                    <a:pt x="7803" y="333"/>
                    <a:pt x="7440" y="823"/>
                  </a:cubicBezTo>
                  <a:cubicBezTo>
                    <a:pt x="7348" y="938"/>
                    <a:pt x="7279" y="1076"/>
                    <a:pt x="7233" y="1214"/>
                  </a:cubicBezTo>
                  <a:cubicBezTo>
                    <a:pt x="7067" y="1165"/>
                    <a:pt x="6894" y="1142"/>
                    <a:pt x="6721" y="1142"/>
                  </a:cubicBezTo>
                  <a:cubicBezTo>
                    <a:pt x="6572" y="1142"/>
                    <a:pt x="6423" y="1159"/>
                    <a:pt x="6279" y="1191"/>
                  </a:cubicBezTo>
                  <a:cubicBezTo>
                    <a:pt x="5934" y="1260"/>
                    <a:pt x="5612" y="1409"/>
                    <a:pt x="5348" y="1628"/>
                  </a:cubicBezTo>
                  <a:cubicBezTo>
                    <a:pt x="4807" y="2053"/>
                    <a:pt x="4554" y="2743"/>
                    <a:pt x="4658" y="3422"/>
                  </a:cubicBezTo>
                  <a:cubicBezTo>
                    <a:pt x="4658" y="3422"/>
                    <a:pt x="4658" y="3422"/>
                    <a:pt x="4658" y="3433"/>
                  </a:cubicBezTo>
                  <a:cubicBezTo>
                    <a:pt x="4463" y="3354"/>
                    <a:pt x="4254" y="3322"/>
                    <a:pt x="4048" y="3322"/>
                  </a:cubicBezTo>
                  <a:cubicBezTo>
                    <a:pt x="3986" y="3322"/>
                    <a:pt x="3925" y="3325"/>
                    <a:pt x="3864" y="3330"/>
                  </a:cubicBezTo>
                  <a:cubicBezTo>
                    <a:pt x="3519" y="3376"/>
                    <a:pt x="3186" y="3479"/>
                    <a:pt x="2875" y="3629"/>
                  </a:cubicBezTo>
                  <a:cubicBezTo>
                    <a:pt x="2243" y="3928"/>
                    <a:pt x="1725" y="4399"/>
                    <a:pt x="1150" y="4767"/>
                  </a:cubicBezTo>
                  <a:cubicBezTo>
                    <a:pt x="828" y="4986"/>
                    <a:pt x="483" y="5147"/>
                    <a:pt x="115" y="5262"/>
                  </a:cubicBezTo>
                  <a:cubicBezTo>
                    <a:pt x="0" y="5296"/>
                    <a:pt x="0" y="5469"/>
                    <a:pt x="115" y="5503"/>
                  </a:cubicBezTo>
                  <a:cubicBezTo>
                    <a:pt x="495" y="5607"/>
                    <a:pt x="759" y="5894"/>
                    <a:pt x="978" y="6216"/>
                  </a:cubicBezTo>
                  <a:cubicBezTo>
                    <a:pt x="1185" y="6527"/>
                    <a:pt x="1369" y="6894"/>
                    <a:pt x="1610" y="7216"/>
                  </a:cubicBezTo>
                  <a:cubicBezTo>
                    <a:pt x="2105" y="7906"/>
                    <a:pt x="2875" y="8470"/>
                    <a:pt x="3749" y="8527"/>
                  </a:cubicBezTo>
                  <a:cubicBezTo>
                    <a:pt x="3790" y="8530"/>
                    <a:pt x="3830" y="8531"/>
                    <a:pt x="3870" y="8531"/>
                  </a:cubicBezTo>
                  <a:cubicBezTo>
                    <a:pt x="4230" y="8531"/>
                    <a:pt x="4576" y="8439"/>
                    <a:pt x="4876" y="8263"/>
                  </a:cubicBezTo>
                  <a:cubicBezTo>
                    <a:pt x="5325" y="8343"/>
                    <a:pt x="5727" y="8562"/>
                    <a:pt x="6049" y="8884"/>
                  </a:cubicBezTo>
                  <a:cubicBezTo>
                    <a:pt x="6428" y="9240"/>
                    <a:pt x="6773" y="9631"/>
                    <a:pt x="7245" y="9861"/>
                  </a:cubicBezTo>
                  <a:cubicBezTo>
                    <a:pt x="7645" y="10064"/>
                    <a:pt x="8098" y="10178"/>
                    <a:pt x="8546" y="10178"/>
                  </a:cubicBezTo>
                  <a:cubicBezTo>
                    <a:pt x="9037" y="10178"/>
                    <a:pt x="9521" y="10041"/>
                    <a:pt x="9924" y="9735"/>
                  </a:cubicBezTo>
                  <a:cubicBezTo>
                    <a:pt x="10292" y="9459"/>
                    <a:pt x="10568" y="9068"/>
                    <a:pt x="10729" y="8631"/>
                  </a:cubicBezTo>
                  <a:cubicBezTo>
                    <a:pt x="11138" y="8898"/>
                    <a:pt x="11616" y="9034"/>
                    <a:pt x="12099" y="9034"/>
                  </a:cubicBezTo>
                  <a:cubicBezTo>
                    <a:pt x="12241" y="9034"/>
                    <a:pt x="12382" y="9022"/>
                    <a:pt x="12523" y="8999"/>
                  </a:cubicBezTo>
                  <a:cubicBezTo>
                    <a:pt x="13109" y="8895"/>
                    <a:pt x="13650" y="8596"/>
                    <a:pt x="14029" y="8136"/>
                  </a:cubicBezTo>
                  <a:cubicBezTo>
                    <a:pt x="14187" y="8201"/>
                    <a:pt x="14348" y="8229"/>
                    <a:pt x="14508" y="8229"/>
                  </a:cubicBezTo>
                  <a:cubicBezTo>
                    <a:pt x="14917" y="8229"/>
                    <a:pt x="15320" y="8043"/>
                    <a:pt x="15651" y="7803"/>
                  </a:cubicBezTo>
                  <a:cubicBezTo>
                    <a:pt x="16145" y="7435"/>
                    <a:pt x="16490" y="6929"/>
                    <a:pt x="16904" y="6492"/>
                  </a:cubicBezTo>
                  <a:cubicBezTo>
                    <a:pt x="17122" y="6262"/>
                    <a:pt x="17387" y="6009"/>
                    <a:pt x="17686" y="5906"/>
                  </a:cubicBezTo>
                  <a:cubicBezTo>
                    <a:pt x="17812" y="5871"/>
                    <a:pt x="17824" y="5687"/>
                    <a:pt x="17697" y="5653"/>
                  </a:cubicBezTo>
                  <a:cubicBezTo>
                    <a:pt x="17375" y="5561"/>
                    <a:pt x="17088" y="5377"/>
                    <a:pt x="16869" y="5124"/>
                  </a:cubicBezTo>
                  <a:cubicBezTo>
                    <a:pt x="16605" y="4859"/>
                    <a:pt x="16375" y="4572"/>
                    <a:pt x="16099" y="4319"/>
                  </a:cubicBezTo>
                  <a:cubicBezTo>
                    <a:pt x="15812" y="4043"/>
                    <a:pt x="15478" y="3790"/>
                    <a:pt x="15133" y="3583"/>
                  </a:cubicBezTo>
                  <a:cubicBezTo>
                    <a:pt x="14788" y="3353"/>
                    <a:pt x="14409" y="3203"/>
                    <a:pt x="14006" y="3134"/>
                  </a:cubicBezTo>
                  <a:cubicBezTo>
                    <a:pt x="13924" y="3124"/>
                    <a:pt x="13841" y="3118"/>
                    <a:pt x="13759" y="3118"/>
                  </a:cubicBezTo>
                  <a:cubicBezTo>
                    <a:pt x="13659" y="3118"/>
                    <a:pt x="13561" y="3127"/>
                    <a:pt x="13466" y="3146"/>
                  </a:cubicBezTo>
                  <a:cubicBezTo>
                    <a:pt x="13454" y="3065"/>
                    <a:pt x="13431" y="2973"/>
                    <a:pt x="13408" y="2893"/>
                  </a:cubicBezTo>
                  <a:cubicBezTo>
                    <a:pt x="13374" y="2766"/>
                    <a:pt x="13328" y="2640"/>
                    <a:pt x="13259" y="2525"/>
                  </a:cubicBezTo>
                  <a:cubicBezTo>
                    <a:pt x="13155" y="2295"/>
                    <a:pt x="12994" y="2076"/>
                    <a:pt x="12810" y="1892"/>
                  </a:cubicBezTo>
                  <a:cubicBezTo>
                    <a:pt x="12431" y="1501"/>
                    <a:pt x="11913" y="1260"/>
                    <a:pt x="11361" y="1214"/>
                  </a:cubicBezTo>
                  <a:cubicBezTo>
                    <a:pt x="11288" y="1205"/>
                    <a:pt x="11214" y="1201"/>
                    <a:pt x="11139" y="1201"/>
                  </a:cubicBezTo>
                  <a:cubicBezTo>
                    <a:pt x="10922" y="1201"/>
                    <a:pt x="10702" y="1237"/>
                    <a:pt x="10488" y="1306"/>
                  </a:cubicBezTo>
                  <a:cubicBezTo>
                    <a:pt x="10488" y="1111"/>
                    <a:pt x="10442" y="927"/>
                    <a:pt x="10350" y="754"/>
                  </a:cubicBezTo>
                  <a:cubicBezTo>
                    <a:pt x="10166" y="421"/>
                    <a:pt x="9867" y="179"/>
                    <a:pt x="9510" y="76"/>
                  </a:cubicBezTo>
                  <a:cubicBezTo>
                    <a:pt x="9350" y="25"/>
                    <a:pt x="9186" y="1"/>
                    <a:pt x="90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20"/>
            <p:cNvSpPr/>
            <p:nvPr/>
          </p:nvSpPr>
          <p:spPr>
            <a:xfrm>
              <a:off x="319102" y="1028090"/>
              <a:ext cx="463862" cy="263004"/>
            </a:xfrm>
            <a:custGeom>
              <a:rect b="b" l="l" r="r" t="t"/>
              <a:pathLst>
                <a:path extrusionOk="0" h="2882" w="5083">
                  <a:moveTo>
                    <a:pt x="81" y="1"/>
                  </a:moveTo>
                  <a:lnTo>
                    <a:pt x="0" y="35"/>
                  </a:lnTo>
                  <a:cubicBezTo>
                    <a:pt x="575" y="403"/>
                    <a:pt x="874" y="1070"/>
                    <a:pt x="1265" y="1633"/>
                  </a:cubicBezTo>
                  <a:cubicBezTo>
                    <a:pt x="1702" y="2254"/>
                    <a:pt x="2381" y="2783"/>
                    <a:pt x="3151" y="2864"/>
                  </a:cubicBezTo>
                  <a:cubicBezTo>
                    <a:pt x="3233" y="2875"/>
                    <a:pt x="3314" y="2881"/>
                    <a:pt x="3394" y="2881"/>
                  </a:cubicBezTo>
                  <a:cubicBezTo>
                    <a:pt x="4029" y="2881"/>
                    <a:pt x="4617" y="2528"/>
                    <a:pt x="4933" y="1967"/>
                  </a:cubicBezTo>
                  <a:cubicBezTo>
                    <a:pt x="5025" y="1806"/>
                    <a:pt x="5071" y="1622"/>
                    <a:pt x="5083" y="1438"/>
                  </a:cubicBezTo>
                  <a:lnTo>
                    <a:pt x="5083" y="1438"/>
                  </a:lnTo>
                  <a:cubicBezTo>
                    <a:pt x="4853" y="1852"/>
                    <a:pt x="4462" y="2162"/>
                    <a:pt x="4002" y="2289"/>
                  </a:cubicBezTo>
                  <a:cubicBezTo>
                    <a:pt x="3856" y="2326"/>
                    <a:pt x="3707" y="2344"/>
                    <a:pt x="3561" y="2344"/>
                  </a:cubicBezTo>
                  <a:cubicBezTo>
                    <a:pt x="3155" y="2344"/>
                    <a:pt x="2759" y="2206"/>
                    <a:pt x="2438" y="1944"/>
                  </a:cubicBezTo>
                  <a:cubicBezTo>
                    <a:pt x="2231" y="1760"/>
                    <a:pt x="2036" y="1553"/>
                    <a:pt x="1875" y="1323"/>
                  </a:cubicBezTo>
                  <a:cubicBezTo>
                    <a:pt x="1587" y="932"/>
                    <a:pt x="1231" y="587"/>
                    <a:pt x="817" y="311"/>
                  </a:cubicBezTo>
                  <a:cubicBezTo>
                    <a:pt x="587" y="173"/>
                    <a:pt x="334" y="70"/>
                    <a:pt x="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20"/>
            <p:cNvSpPr/>
            <p:nvPr/>
          </p:nvSpPr>
          <p:spPr>
            <a:xfrm>
              <a:off x="1260424" y="1232689"/>
              <a:ext cx="285453" cy="107593"/>
            </a:xfrm>
            <a:custGeom>
              <a:rect b="b" l="l" r="r" t="t"/>
              <a:pathLst>
                <a:path extrusionOk="0" h="1179" w="3128">
                  <a:moveTo>
                    <a:pt x="0" y="1"/>
                  </a:moveTo>
                  <a:lnTo>
                    <a:pt x="0" y="1"/>
                  </a:lnTo>
                  <a:cubicBezTo>
                    <a:pt x="58" y="265"/>
                    <a:pt x="58" y="541"/>
                    <a:pt x="0" y="806"/>
                  </a:cubicBezTo>
                  <a:cubicBezTo>
                    <a:pt x="265" y="967"/>
                    <a:pt x="563" y="1082"/>
                    <a:pt x="874" y="1139"/>
                  </a:cubicBezTo>
                  <a:cubicBezTo>
                    <a:pt x="1017" y="1166"/>
                    <a:pt x="1160" y="1179"/>
                    <a:pt x="1302" y="1179"/>
                  </a:cubicBezTo>
                  <a:cubicBezTo>
                    <a:pt x="1779" y="1179"/>
                    <a:pt x="2246" y="1032"/>
                    <a:pt x="2645" y="748"/>
                  </a:cubicBezTo>
                  <a:cubicBezTo>
                    <a:pt x="2817" y="610"/>
                    <a:pt x="2990" y="461"/>
                    <a:pt x="3128" y="277"/>
                  </a:cubicBezTo>
                  <a:lnTo>
                    <a:pt x="3128" y="277"/>
                  </a:lnTo>
                  <a:cubicBezTo>
                    <a:pt x="2723" y="540"/>
                    <a:pt x="2246" y="688"/>
                    <a:pt x="1761" y="688"/>
                  </a:cubicBezTo>
                  <a:cubicBezTo>
                    <a:pt x="1696" y="688"/>
                    <a:pt x="1630" y="685"/>
                    <a:pt x="1564" y="679"/>
                  </a:cubicBezTo>
                  <a:cubicBezTo>
                    <a:pt x="989" y="645"/>
                    <a:pt x="368" y="426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20"/>
            <p:cNvSpPr/>
            <p:nvPr/>
          </p:nvSpPr>
          <p:spPr>
            <a:xfrm>
              <a:off x="744089" y="1115241"/>
              <a:ext cx="478646" cy="327706"/>
            </a:xfrm>
            <a:custGeom>
              <a:rect b="b" l="l" r="r" t="t"/>
              <a:pathLst>
                <a:path extrusionOk="0" h="3591" w="5245">
                  <a:moveTo>
                    <a:pt x="633" y="0"/>
                  </a:moveTo>
                  <a:cubicBezTo>
                    <a:pt x="736" y="333"/>
                    <a:pt x="713" y="701"/>
                    <a:pt x="575" y="1023"/>
                  </a:cubicBezTo>
                  <a:cubicBezTo>
                    <a:pt x="437" y="1311"/>
                    <a:pt x="242" y="1564"/>
                    <a:pt x="1" y="1748"/>
                  </a:cubicBezTo>
                  <a:cubicBezTo>
                    <a:pt x="345" y="1840"/>
                    <a:pt x="679" y="2012"/>
                    <a:pt x="955" y="2265"/>
                  </a:cubicBezTo>
                  <a:cubicBezTo>
                    <a:pt x="1357" y="2610"/>
                    <a:pt x="1691" y="3013"/>
                    <a:pt x="2162" y="3266"/>
                  </a:cubicBezTo>
                  <a:cubicBezTo>
                    <a:pt x="2535" y="3475"/>
                    <a:pt x="2967" y="3591"/>
                    <a:pt x="3395" y="3591"/>
                  </a:cubicBezTo>
                  <a:cubicBezTo>
                    <a:pt x="3812" y="3591"/>
                    <a:pt x="4225" y="3481"/>
                    <a:pt x="4577" y="3243"/>
                  </a:cubicBezTo>
                  <a:cubicBezTo>
                    <a:pt x="4865" y="3036"/>
                    <a:pt x="5095" y="2760"/>
                    <a:pt x="5244" y="2438"/>
                  </a:cubicBezTo>
                  <a:lnTo>
                    <a:pt x="5244" y="2438"/>
                  </a:lnTo>
                  <a:cubicBezTo>
                    <a:pt x="5164" y="2610"/>
                    <a:pt x="4842" y="2771"/>
                    <a:pt x="4669" y="2840"/>
                  </a:cubicBezTo>
                  <a:cubicBezTo>
                    <a:pt x="4439" y="2921"/>
                    <a:pt x="4198" y="2978"/>
                    <a:pt x="3956" y="3001"/>
                  </a:cubicBezTo>
                  <a:cubicBezTo>
                    <a:pt x="3868" y="3012"/>
                    <a:pt x="3779" y="3017"/>
                    <a:pt x="3691" y="3017"/>
                  </a:cubicBezTo>
                  <a:cubicBezTo>
                    <a:pt x="3298" y="3017"/>
                    <a:pt x="2912" y="2915"/>
                    <a:pt x="2565" y="2737"/>
                  </a:cubicBezTo>
                  <a:cubicBezTo>
                    <a:pt x="2139" y="2484"/>
                    <a:pt x="1783" y="2139"/>
                    <a:pt x="1530" y="1725"/>
                  </a:cubicBezTo>
                  <a:cubicBezTo>
                    <a:pt x="1185" y="1173"/>
                    <a:pt x="1012" y="529"/>
                    <a:pt x="6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20"/>
            <p:cNvSpPr/>
            <p:nvPr/>
          </p:nvSpPr>
          <p:spPr>
            <a:xfrm>
              <a:off x="1566776" y="1156124"/>
              <a:ext cx="197390" cy="113068"/>
            </a:xfrm>
            <a:custGeom>
              <a:rect b="b" l="l" r="r" t="t"/>
              <a:pathLst>
                <a:path extrusionOk="0" h="1239" w="2163">
                  <a:moveTo>
                    <a:pt x="2163" y="0"/>
                  </a:moveTo>
                  <a:lnTo>
                    <a:pt x="2163" y="0"/>
                  </a:lnTo>
                  <a:cubicBezTo>
                    <a:pt x="1898" y="207"/>
                    <a:pt x="1611" y="391"/>
                    <a:pt x="1323" y="564"/>
                  </a:cubicBezTo>
                  <a:cubicBezTo>
                    <a:pt x="1151" y="679"/>
                    <a:pt x="955" y="759"/>
                    <a:pt x="748" y="805"/>
                  </a:cubicBezTo>
                  <a:cubicBezTo>
                    <a:pt x="690" y="818"/>
                    <a:pt x="631" y="824"/>
                    <a:pt x="571" y="824"/>
                  </a:cubicBezTo>
                  <a:cubicBezTo>
                    <a:pt x="465" y="824"/>
                    <a:pt x="357" y="804"/>
                    <a:pt x="254" y="759"/>
                  </a:cubicBezTo>
                  <a:cubicBezTo>
                    <a:pt x="185" y="920"/>
                    <a:pt x="104" y="1070"/>
                    <a:pt x="1" y="1208"/>
                  </a:cubicBezTo>
                  <a:cubicBezTo>
                    <a:pt x="97" y="1228"/>
                    <a:pt x="194" y="1238"/>
                    <a:pt x="292" y="1238"/>
                  </a:cubicBezTo>
                  <a:cubicBezTo>
                    <a:pt x="474" y="1238"/>
                    <a:pt x="656" y="1202"/>
                    <a:pt x="829" y="1127"/>
                  </a:cubicBezTo>
                  <a:cubicBezTo>
                    <a:pt x="1392" y="897"/>
                    <a:pt x="1783" y="449"/>
                    <a:pt x="2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20"/>
            <p:cNvSpPr/>
            <p:nvPr/>
          </p:nvSpPr>
          <p:spPr>
            <a:xfrm>
              <a:off x="469130" y="911006"/>
              <a:ext cx="215276" cy="80489"/>
            </a:xfrm>
            <a:custGeom>
              <a:rect b="b" l="l" r="r" t="t"/>
              <a:pathLst>
                <a:path extrusionOk="0" h="882" w="2359">
                  <a:moveTo>
                    <a:pt x="1969" y="1"/>
                  </a:moveTo>
                  <a:cubicBezTo>
                    <a:pt x="1632" y="1"/>
                    <a:pt x="1162" y="221"/>
                    <a:pt x="990" y="318"/>
                  </a:cubicBezTo>
                  <a:cubicBezTo>
                    <a:pt x="656" y="502"/>
                    <a:pt x="346" y="720"/>
                    <a:pt x="1" y="881"/>
                  </a:cubicBezTo>
                  <a:cubicBezTo>
                    <a:pt x="288" y="847"/>
                    <a:pt x="587" y="824"/>
                    <a:pt x="886" y="812"/>
                  </a:cubicBezTo>
                  <a:cubicBezTo>
                    <a:pt x="1041" y="824"/>
                    <a:pt x="1197" y="829"/>
                    <a:pt x="1352" y="829"/>
                  </a:cubicBezTo>
                  <a:cubicBezTo>
                    <a:pt x="1507" y="829"/>
                    <a:pt x="1662" y="824"/>
                    <a:pt x="1818" y="812"/>
                  </a:cubicBezTo>
                  <a:cubicBezTo>
                    <a:pt x="1933" y="789"/>
                    <a:pt x="2048" y="755"/>
                    <a:pt x="2151" y="686"/>
                  </a:cubicBezTo>
                  <a:cubicBezTo>
                    <a:pt x="2255" y="628"/>
                    <a:pt x="2324" y="525"/>
                    <a:pt x="2335" y="398"/>
                  </a:cubicBezTo>
                  <a:cubicBezTo>
                    <a:pt x="2358" y="99"/>
                    <a:pt x="2193" y="1"/>
                    <a:pt x="19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20"/>
            <p:cNvSpPr/>
            <p:nvPr/>
          </p:nvSpPr>
          <p:spPr>
            <a:xfrm>
              <a:off x="1229944" y="729678"/>
              <a:ext cx="195291" cy="81675"/>
            </a:xfrm>
            <a:custGeom>
              <a:rect b="b" l="l" r="r" t="t"/>
              <a:pathLst>
                <a:path extrusionOk="0" h="895" w="2140">
                  <a:moveTo>
                    <a:pt x="711" y="1"/>
                  </a:moveTo>
                  <a:cubicBezTo>
                    <a:pt x="597" y="1"/>
                    <a:pt x="483" y="16"/>
                    <a:pt x="369" y="51"/>
                  </a:cubicBezTo>
                  <a:cubicBezTo>
                    <a:pt x="219" y="108"/>
                    <a:pt x="104" y="212"/>
                    <a:pt x="58" y="361"/>
                  </a:cubicBezTo>
                  <a:cubicBezTo>
                    <a:pt x="1" y="511"/>
                    <a:pt x="58" y="672"/>
                    <a:pt x="185" y="764"/>
                  </a:cubicBezTo>
                  <a:cubicBezTo>
                    <a:pt x="242" y="798"/>
                    <a:pt x="300" y="810"/>
                    <a:pt x="369" y="821"/>
                  </a:cubicBezTo>
                  <a:cubicBezTo>
                    <a:pt x="587" y="821"/>
                    <a:pt x="805" y="810"/>
                    <a:pt x="1024" y="775"/>
                  </a:cubicBezTo>
                  <a:cubicBezTo>
                    <a:pt x="1057" y="774"/>
                    <a:pt x="1090" y="773"/>
                    <a:pt x="1124" y="773"/>
                  </a:cubicBezTo>
                  <a:cubicBezTo>
                    <a:pt x="1357" y="773"/>
                    <a:pt x="1596" y="808"/>
                    <a:pt x="1817" y="879"/>
                  </a:cubicBezTo>
                  <a:cubicBezTo>
                    <a:pt x="1867" y="889"/>
                    <a:pt x="1911" y="895"/>
                    <a:pt x="1949" y="895"/>
                  </a:cubicBezTo>
                  <a:cubicBezTo>
                    <a:pt x="2081" y="895"/>
                    <a:pt x="2139" y="827"/>
                    <a:pt x="2059" y="649"/>
                  </a:cubicBezTo>
                  <a:cubicBezTo>
                    <a:pt x="1886" y="235"/>
                    <a:pt x="1208" y="39"/>
                    <a:pt x="817" y="5"/>
                  </a:cubicBezTo>
                  <a:cubicBezTo>
                    <a:pt x="782" y="2"/>
                    <a:pt x="746" y="1"/>
                    <a:pt x="7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20"/>
            <p:cNvSpPr/>
            <p:nvPr/>
          </p:nvSpPr>
          <p:spPr>
            <a:xfrm>
              <a:off x="764074" y="727944"/>
              <a:ext cx="96915" cy="152126"/>
            </a:xfrm>
            <a:custGeom>
              <a:rect b="b" l="l" r="r" t="t"/>
              <a:pathLst>
                <a:path extrusionOk="0" h="1667" w="1062">
                  <a:moveTo>
                    <a:pt x="775" y="0"/>
                  </a:moveTo>
                  <a:cubicBezTo>
                    <a:pt x="748" y="0"/>
                    <a:pt x="720" y="4"/>
                    <a:pt x="690" y="12"/>
                  </a:cubicBezTo>
                  <a:cubicBezTo>
                    <a:pt x="425" y="116"/>
                    <a:pt x="218" y="323"/>
                    <a:pt x="126" y="587"/>
                  </a:cubicBezTo>
                  <a:cubicBezTo>
                    <a:pt x="57" y="737"/>
                    <a:pt x="23" y="898"/>
                    <a:pt x="12" y="1070"/>
                  </a:cubicBezTo>
                  <a:cubicBezTo>
                    <a:pt x="0" y="1185"/>
                    <a:pt x="23" y="1312"/>
                    <a:pt x="57" y="1427"/>
                  </a:cubicBezTo>
                  <a:cubicBezTo>
                    <a:pt x="103" y="1530"/>
                    <a:pt x="195" y="1622"/>
                    <a:pt x="322" y="1657"/>
                  </a:cubicBezTo>
                  <a:cubicBezTo>
                    <a:pt x="345" y="1664"/>
                    <a:pt x="368" y="1667"/>
                    <a:pt x="391" y="1667"/>
                  </a:cubicBezTo>
                  <a:cubicBezTo>
                    <a:pt x="484" y="1667"/>
                    <a:pt x="575" y="1613"/>
                    <a:pt x="621" y="1530"/>
                  </a:cubicBezTo>
                  <a:cubicBezTo>
                    <a:pt x="655" y="1450"/>
                    <a:pt x="667" y="1369"/>
                    <a:pt x="644" y="1277"/>
                  </a:cubicBezTo>
                  <a:cubicBezTo>
                    <a:pt x="621" y="1036"/>
                    <a:pt x="598" y="748"/>
                    <a:pt x="770" y="564"/>
                  </a:cubicBezTo>
                  <a:cubicBezTo>
                    <a:pt x="816" y="507"/>
                    <a:pt x="874" y="461"/>
                    <a:pt x="920" y="403"/>
                  </a:cubicBezTo>
                  <a:cubicBezTo>
                    <a:pt x="1062" y="211"/>
                    <a:pt x="971" y="0"/>
                    <a:pt x="7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20"/>
            <p:cNvSpPr/>
            <p:nvPr/>
          </p:nvSpPr>
          <p:spPr>
            <a:xfrm>
              <a:off x="1607659" y="933273"/>
              <a:ext cx="152309" cy="109600"/>
            </a:xfrm>
            <a:custGeom>
              <a:rect b="b" l="l" r="r" t="t"/>
              <a:pathLst>
                <a:path extrusionOk="0" h="1201" w="1669">
                  <a:moveTo>
                    <a:pt x="312" y="0"/>
                  </a:moveTo>
                  <a:cubicBezTo>
                    <a:pt x="41" y="0"/>
                    <a:pt x="0" y="489"/>
                    <a:pt x="289" y="672"/>
                  </a:cubicBezTo>
                  <a:cubicBezTo>
                    <a:pt x="415" y="752"/>
                    <a:pt x="553" y="798"/>
                    <a:pt x="691" y="833"/>
                  </a:cubicBezTo>
                  <a:cubicBezTo>
                    <a:pt x="944" y="902"/>
                    <a:pt x="1186" y="1005"/>
                    <a:pt x="1416" y="1143"/>
                  </a:cubicBezTo>
                  <a:cubicBezTo>
                    <a:pt x="1450" y="1166"/>
                    <a:pt x="1485" y="1189"/>
                    <a:pt x="1519" y="1201"/>
                  </a:cubicBezTo>
                  <a:cubicBezTo>
                    <a:pt x="1565" y="1201"/>
                    <a:pt x="1611" y="1189"/>
                    <a:pt x="1634" y="1155"/>
                  </a:cubicBezTo>
                  <a:cubicBezTo>
                    <a:pt x="1669" y="1097"/>
                    <a:pt x="1611" y="1028"/>
                    <a:pt x="1554" y="982"/>
                  </a:cubicBezTo>
                  <a:cubicBezTo>
                    <a:pt x="1358" y="833"/>
                    <a:pt x="1174" y="683"/>
                    <a:pt x="990" y="522"/>
                  </a:cubicBezTo>
                  <a:cubicBezTo>
                    <a:pt x="829" y="350"/>
                    <a:pt x="668" y="200"/>
                    <a:pt x="496" y="62"/>
                  </a:cubicBezTo>
                  <a:cubicBezTo>
                    <a:pt x="426" y="19"/>
                    <a:pt x="365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0" name="Google Shape;560;p20"/>
          <p:cNvGrpSpPr/>
          <p:nvPr/>
        </p:nvGrpSpPr>
        <p:grpSpPr>
          <a:xfrm>
            <a:off x="7444175" y="4066269"/>
            <a:ext cx="1382100" cy="789295"/>
            <a:chOff x="275025" y="537489"/>
            <a:chExt cx="1626574" cy="928910"/>
          </a:xfrm>
        </p:grpSpPr>
        <p:sp>
          <p:nvSpPr>
            <p:cNvPr id="561" name="Google Shape;561;p20"/>
            <p:cNvSpPr/>
            <p:nvPr/>
          </p:nvSpPr>
          <p:spPr>
            <a:xfrm>
              <a:off x="319102" y="557201"/>
              <a:ext cx="1539514" cy="885928"/>
            </a:xfrm>
            <a:custGeom>
              <a:rect b="b" l="l" r="r" t="t"/>
              <a:pathLst>
                <a:path extrusionOk="0" h="9708" w="16870">
                  <a:moveTo>
                    <a:pt x="8563" y="0"/>
                  </a:moveTo>
                  <a:cubicBezTo>
                    <a:pt x="7949" y="0"/>
                    <a:pt x="7376" y="325"/>
                    <a:pt x="7061" y="860"/>
                  </a:cubicBezTo>
                  <a:cubicBezTo>
                    <a:pt x="6888" y="1170"/>
                    <a:pt x="6923" y="1538"/>
                    <a:pt x="7026" y="1860"/>
                  </a:cubicBezTo>
                  <a:cubicBezTo>
                    <a:pt x="7107" y="2148"/>
                    <a:pt x="7268" y="2412"/>
                    <a:pt x="7498" y="2608"/>
                  </a:cubicBezTo>
                  <a:cubicBezTo>
                    <a:pt x="7681" y="2747"/>
                    <a:pt x="7910" y="2817"/>
                    <a:pt x="8137" y="2817"/>
                  </a:cubicBezTo>
                  <a:cubicBezTo>
                    <a:pt x="8507" y="2817"/>
                    <a:pt x="8869" y="2630"/>
                    <a:pt x="9004" y="2251"/>
                  </a:cubicBezTo>
                  <a:cubicBezTo>
                    <a:pt x="9108" y="1998"/>
                    <a:pt x="9027" y="1699"/>
                    <a:pt x="8809" y="1538"/>
                  </a:cubicBezTo>
                  <a:cubicBezTo>
                    <a:pt x="8626" y="1394"/>
                    <a:pt x="8399" y="1350"/>
                    <a:pt x="8173" y="1350"/>
                  </a:cubicBezTo>
                  <a:cubicBezTo>
                    <a:pt x="8057" y="1350"/>
                    <a:pt x="7941" y="1362"/>
                    <a:pt x="7831" y="1377"/>
                  </a:cubicBezTo>
                  <a:cubicBezTo>
                    <a:pt x="7823" y="1379"/>
                    <a:pt x="7815" y="1379"/>
                    <a:pt x="7807" y="1379"/>
                  </a:cubicBezTo>
                  <a:cubicBezTo>
                    <a:pt x="7676" y="1379"/>
                    <a:pt x="7632" y="1202"/>
                    <a:pt x="7762" y="1159"/>
                  </a:cubicBezTo>
                  <a:cubicBezTo>
                    <a:pt x="7901" y="1122"/>
                    <a:pt x="8049" y="1102"/>
                    <a:pt x="8197" y="1102"/>
                  </a:cubicBezTo>
                  <a:cubicBezTo>
                    <a:pt x="8515" y="1102"/>
                    <a:pt x="8834" y="1196"/>
                    <a:pt x="9062" y="1423"/>
                  </a:cubicBezTo>
                  <a:cubicBezTo>
                    <a:pt x="9326" y="1711"/>
                    <a:pt x="9372" y="2136"/>
                    <a:pt x="9165" y="2470"/>
                  </a:cubicBezTo>
                  <a:cubicBezTo>
                    <a:pt x="8946" y="2856"/>
                    <a:pt x="8551" y="3044"/>
                    <a:pt x="8149" y="3044"/>
                  </a:cubicBezTo>
                  <a:cubicBezTo>
                    <a:pt x="7832" y="3044"/>
                    <a:pt x="7511" y="2928"/>
                    <a:pt x="7268" y="2700"/>
                  </a:cubicBezTo>
                  <a:cubicBezTo>
                    <a:pt x="7003" y="2447"/>
                    <a:pt x="6831" y="2125"/>
                    <a:pt x="6762" y="1768"/>
                  </a:cubicBezTo>
                  <a:cubicBezTo>
                    <a:pt x="6716" y="1561"/>
                    <a:pt x="6704" y="1354"/>
                    <a:pt x="6727" y="1159"/>
                  </a:cubicBezTo>
                  <a:cubicBezTo>
                    <a:pt x="6578" y="1136"/>
                    <a:pt x="6428" y="1136"/>
                    <a:pt x="6267" y="1136"/>
                  </a:cubicBezTo>
                  <a:cubicBezTo>
                    <a:pt x="6095" y="1147"/>
                    <a:pt x="5922" y="1182"/>
                    <a:pt x="5761" y="1228"/>
                  </a:cubicBezTo>
                  <a:cubicBezTo>
                    <a:pt x="5175" y="1377"/>
                    <a:pt x="4692" y="1814"/>
                    <a:pt x="4508" y="2389"/>
                  </a:cubicBezTo>
                  <a:cubicBezTo>
                    <a:pt x="4336" y="2953"/>
                    <a:pt x="4462" y="3562"/>
                    <a:pt x="4853" y="4011"/>
                  </a:cubicBezTo>
                  <a:cubicBezTo>
                    <a:pt x="4934" y="4092"/>
                    <a:pt x="4860" y="4215"/>
                    <a:pt x="4769" y="4215"/>
                  </a:cubicBezTo>
                  <a:cubicBezTo>
                    <a:pt x="4744" y="4215"/>
                    <a:pt x="4717" y="4206"/>
                    <a:pt x="4692" y="4183"/>
                  </a:cubicBezTo>
                  <a:cubicBezTo>
                    <a:pt x="4474" y="3976"/>
                    <a:pt x="4313" y="3723"/>
                    <a:pt x="4232" y="3436"/>
                  </a:cubicBezTo>
                  <a:cubicBezTo>
                    <a:pt x="4041" y="3370"/>
                    <a:pt x="3842" y="3338"/>
                    <a:pt x="3642" y="3338"/>
                  </a:cubicBezTo>
                  <a:cubicBezTo>
                    <a:pt x="3493" y="3338"/>
                    <a:pt x="3344" y="3355"/>
                    <a:pt x="3197" y="3390"/>
                  </a:cubicBezTo>
                  <a:cubicBezTo>
                    <a:pt x="1967" y="3666"/>
                    <a:pt x="1150" y="4770"/>
                    <a:pt x="0" y="5207"/>
                  </a:cubicBezTo>
                  <a:cubicBezTo>
                    <a:pt x="587" y="5563"/>
                    <a:pt x="886" y="6242"/>
                    <a:pt x="1277" y="6793"/>
                  </a:cubicBezTo>
                  <a:cubicBezTo>
                    <a:pt x="1702" y="7414"/>
                    <a:pt x="2381" y="7943"/>
                    <a:pt x="3151" y="8035"/>
                  </a:cubicBezTo>
                  <a:cubicBezTo>
                    <a:pt x="3228" y="8045"/>
                    <a:pt x="3305" y="8050"/>
                    <a:pt x="3381" y="8050"/>
                  </a:cubicBezTo>
                  <a:cubicBezTo>
                    <a:pt x="4032" y="8050"/>
                    <a:pt x="4636" y="7704"/>
                    <a:pt x="4945" y="7127"/>
                  </a:cubicBezTo>
                  <a:cubicBezTo>
                    <a:pt x="5129" y="6805"/>
                    <a:pt x="5140" y="6414"/>
                    <a:pt x="5002" y="6081"/>
                  </a:cubicBezTo>
                  <a:cubicBezTo>
                    <a:pt x="4869" y="5791"/>
                    <a:pt x="4573" y="5620"/>
                    <a:pt x="4262" y="5620"/>
                  </a:cubicBezTo>
                  <a:cubicBezTo>
                    <a:pt x="4252" y="5620"/>
                    <a:pt x="4242" y="5620"/>
                    <a:pt x="4232" y="5621"/>
                  </a:cubicBezTo>
                  <a:cubicBezTo>
                    <a:pt x="3910" y="5632"/>
                    <a:pt x="3634" y="5839"/>
                    <a:pt x="3542" y="6138"/>
                  </a:cubicBezTo>
                  <a:cubicBezTo>
                    <a:pt x="3439" y="6437"/>
                    <a:pt x="3508" y="6782"/>
                    <a:pt x="3726" y="7012"/>
                  </a:cubicBezTo>
                  <a:cubicBezTo>
                    <a:pt x="3807" y="7093"/>
                    <a:pt x="3733" y="7202"/>
                    <a:pt x="3643" y="7202"/>
                  </a:cubicBezTo>
                  <a:cubicBezTo>
                    <a:pt x="3617" y="7202"/>
                    <a:pt x="3590" y="7193"/>
                    <a:pt x="3565" y="7173"/>
                  </a:cubicBezTo>
                  <a:cubicBezTo>
                    <a:pt x="3243" y="6874"/>
                    <a:pt x="3140" y="6414"/>
                    <a:pt x="3301" y="6012"/>
                  </a:cubicBezTo>
                  <a:cubicBezTo>
                    <a:pt x="3447" y="5618"/>
                    <a:pt x="3824" y="5367"/>
                    <a:pt x="4249" y="5367"/>
                  </a:cubicBezTo>
                  <a:cubicBezTo>
                    <a:pt x="4259" y="5367"/>
                    <a:pt x="4269" y="5367"/>
                    <a:pt x="4278" y="5368"/>
                  </a:cubicBezTo>
                  <a:cubicBezTo>
                    <a:pt x="4658" y="5368"/>
                    <a:pt x="5002" y="5563"/>
                    <a:pt x="5198" y="5897"/>
                  </a:cubicBezTo>
                  <a:cubicBezTo>
                    <a:pt x="5405" y="6288"/>
                    <a:pt x="5416" y="6747"/>
                    <a:pt x="5232" y="7150"/>
                  </a:cubicBezTo>
                  <a:cubicBezTo>
                    <a:pt x="5106" y="7437"/>
                    <a:pt x="4911" y="7679"/>
                    <a:pt x="4658" y="7874"/>
                  </a:cubicBezTo>
                  <a:cubicBezTo>
                    <a:pt x="5014" y="7966"/>
                    <a:pt x="5336" y="8139"/>
                    <a:pt x="5612" y="8392"/>
                  </a:cubicBezTo>
                  <a:cubicBezTo>
                    <a:pt x="6014" y="8725"/>
                    <a:pt x="6348" y="9139"/>
                    <a:pt x="6819" y="9392"/>
                  </a:cubicBezTo>
                  <a:cubicBezTo>
                    <a:pt x="7195" y="9595"/>
                    <a:pt x="7624" y="9707"/>
                    <a:pt x="8048" y="9707"/>
                  </a:cubicBezTo>
                  <a:cubicBezTo>
                    <a:pt x="8466" y="9707"/>
                    <a:pt x="8880" y="9598"/>
                    <a:pt x="9234" y="9358"/>
                  </a:cubicBezTo>
                  <a:cubicBezTo>
                    <a:pt x="9867" y="8909"/>
                    <a:pt x="10246" y="8070"/>
                    <a:pt x="10016" y="7322"/>
                  </a:cubicBezTo>
                  <a:cubicBezTo>
                    <a:pt x="9867" y="6885"/>
                    <a:pt x="9487" y="6575"/>
                    <a:pt x="9039" y="6517"/>
                  </a:cubicBezTo>
                  <a:cubicBezTo>
                    <a:pt x="8979" y="6508"/>
                    <a:pt x="8920" y="6503"/>
                    <a:pt x="8862" y="6503"/>
                  </a:cubicBezTo>
                  <a:cubicBezTo>
                    <a:pt x="8501" y="6503"/>
                    <a:pt x="8166" y="6682"/>
                    <a:pt x="7958" y="6989"/>
                  </a:cubicBezTo>
                  <a:cubicBezTo>
                    <a:pt x="7739" y="7311"/>
                    <a:pt x="7751" y="7736"/>
                    <a:pt x="7992" y="8047"/>
                  </a:cubicBezTo>
                  <a:cubicBezTo>
                    <a:pt x="8234" y="8334"/>
                    <a:pt x="8590" y="8507"/>
                    <a:pt x="8958" y="8530"/>
                  </a:cubicBezTo>
                  <a:cubicBezTo>
                    <a:pt x="9131" y="8530"/>
                    <a:pt x="9131" y="8771"/>
                    <a:pt x="8958" y="8771"/>
                  </a:cubicBezTo>
                  <a:cubicBezTo>
                    <a:pt x="8930" y="8774"/>
                    <a:pt x="8903" y="8776"/>
                    <a:pt x="8875" y="8776"/>
                  </a:cubicBezTo>
                  <a:cubicBezTo>
                    <a:pt x="8798" y="8776"/>
                    <a:pt x="8720" y="8765"/>
                    <a:pt x="8636" y="8748"/>
                  </a:cubicBezTo>
                  <a:cubicBezTo>
                    <a:pt x="8211" y="8656"/>
                    <a:pt x="7843" y="8380"/>
                    <a:pt x="7647" y="7989"/>
                  </a:cubicBezTo>
                  <a:cubicBezTo>
                    <a:pt x="7463" y="7575"/>
                    <a:pt x="7532" y="7081"/>
                    <a:pt x="7831" y="6736"/>
                  </a:cubicBezTo>
                  <a:cubicBezTo>
                    <a:pt x="8090" y="6412"/>
                    <a:pt x="8469" y="6265"/>
                    <a:pt x="8853" y="6265"/>
                  </a:cubicBezTo>
                  <a:cubicBezTo>
                    <a:pt x="9424" y="6265"/>
                    <a:pt x="10008" y="6589"/>
                    <a:pt x="10235" y="7138"/>
                  </a:cubicBezTo>
                  <a:cubicBezTo>
                    <a:pt x="10373" y="7483"/>
                    <a:pt x="10396" y="7851"/>
                    <a:pt x="10315" y="8208"/>
                  </a:cubicBezTo>
                  <a:cubicBezTo>
                    <a:pt x="10580" y="8369"/>
                    <a:pt x="10878" y="8484"/>
                    <a:pt x="11189" y="8541"/>
                  </a:cubicBezTo>
                  <a:cubicBezTo>
                    <a:pt x="11325" y="8567"/>
                    <a:pt x="11462" y="8579"/>
                    <a:pt x="11600" y="8579"/>
                  </a:cubicBezTo>
                  <a:cubicBezTo>
                    <a:pt x="12078" y="8579"/>
                    <a:pt x="12555" y="8427"/>
                    <a:pt x="12948" y="8150"/>
                  </a:cubicBezTo>
                  <a:cubicBezTo>
                    <a:pt x="13431" y="7794"/>
                    <a:pt x="13776" y="7288"/>
                    <a:pt x="13926" y="6713"/>
                  </a:cubicBezTo>
                  <a:cubicBezTo>
                    <a:pt x="13939" y="6668"/>
                    <a:pt x="13970" y="6650"/>
                    <a:pt x="14002" y="6650"/>
                  </a:cubicBezTo>
                  <a:cubicBezTo>
                    <a:pt x="14052" y="6650"/>
                    <a:pt x="14105" y="6696"/>
                    <a:pt x="14098" y="6759"/>
                  </a:cubicBezTo>
                  <a:cubicBezTo>
                    <a:pt x="14041" y="7127"/>
                    <a:pt x="13903" y="7472"/>
                    <a:pt x="13684" y="7771"/>
                  </a:cubicBezTo>
                  <a:cubicBezTo>
                    <a:pt x="13772" y="7785"/>
                    <a:pt x="13860" y="7793"/>
                    <a:pt x="13949" y="7793"/>
                  </a:cubicBezTo>
                  <a:cubicBezTo>
                    <a:pt x="14140" y="7793"/>
                    <a:pt x="14331" y="7757"/>
                    <a:pt x="14512" y="7679"/>
                  </a:cubicBezTo>
                  <a:cubicBezTo>
                    <a:pt x="15064" y="7460"/>
                    <a:pt x="15467" y="7012"/>
                    <a:pt x="15835" y="6563"/>
                  </a:cubicBezTo>
                  <a:cubicBezTo>
                    <a:pt x="16019" y="6345"/>
                    <a:pt x="16214" y="6138"/>
                    <a:pt x="16409" y="5943"/>
                  </a:cubicBezTo>
                  <a:cubicBezTo>
                    <a:pt x="16559" y="5816"/>
                    <a:pt x="16708" y="5701"/>
                    <a:pt x="16869" y="5609"/>
                  </a:cubicBezTo>
                  <a:cubicBezTo>
                    <a:pt x="16318" y="5368"/>
                    <a:pt x="15950" y="4804"/>
                    <a:pt x="15524" y="4390"/>
                  </a:cubicBezTo>
                  <a:cubicBezTo>
                    <a:pt x="15260" y="4137"/>
                    <a:pt x="14984" y="3907"/>
                    <a:pt x="14685" y="3712"/>
                  </a:cubicBezTo>
                  <a:cubicBezTo>
                    <a:pt x="14386" y="3505"/>
                    <a:pt x="14064" y="3344"/>
                    <a:pt x="13730" y="3240"/>
                  </a:cubicBezTo>
                  <a:cubicBezTo>
                    <a:pt x="13583" y="3198"/>
                    <a:pt x="13434" y="3178"/>
                    <a:pt x="13286" y="3178"/>
                  </a:cubicBezTo>
                  <a:cubicBezTo>
                    <a:pt x="13109" y="3178"/>
                    <a:pt x="12933" y="3207"/>
                    <a:pt x="12764" y="3263"/>
                  </a:cubicBezTo>
                  <a:cubicBezTo>
                    <a:pt x="12477" y="3367"/>
                    <a:pt x="12235" y="3585"/>
                    <a:pt x="12109" y="3861"/>
                  </a:cubicBezTo>
                  <a:cubicBezTo>
                    <a:pt x="11982" y="4137"/>
                    <a:pt x="11994" y="4459"/>
                    <a:pt x="12132" y="4724"/>
                  </a:cubicBezTo>
                  <a:cubicBezTo>
                    <a:pt x="12270" y="4965"/>
                    <a:pt x="12523" y="5115"/>
                    <a:pt x="12787" y="5126"/>
                  </a:cubicBezTo>
                  <a:cubicBezTo>
                    <a:pt x="12797" y="5127"/>
                    <a:pt x="12807" y="5127"/>
                    <a:pt x="12817" y="5127"/>
                  </a:cubicBezTo>
                  <a:cubicBezTo>
                    <a:pt x="13059" y="5127"/>
                    <a:pt x="13286" y="4991"/>
                    <a:pt x="13397" y="4781"/>
                  </a:cubicBezTo>
                  <a:cubicBezTo>
                    <a:pt x="13512" y="4563"/>
                    <a:pt x="13500" y="4310"/>
                    <a:pt x="13362" y="4114"/>
                  </a:cubicBezTo>
                  <a:cubicBezTo>
                    <a:pt x="13292" y="4018"/>
                    <a:pt x="13395" y="3902"/>
                    <a:pt x="13494" y="3902"/>
                  </a:cubicBezTo>
                  <a:cubicBezTo>
                    <a:pt x="13525" y="3902"/>
                    <a:pt x="13556" y="3914"/>
                    <a:pt x="13581" y="3942"/>
                  </a:cubicBezTo>
                  <a:cubicBezTo>
                    <a:pt x="13788" y="4229"/>
                    <a:pt x="13811" y="4609"/>
                    <a:pt x="13638" y="4919"/>
                  </a:cubicBezTo>
                  <a:cubicBezTo>
                    <a:pt x="13480" y="5205"/>
                    <a:pt x="13175" y="5383"/>
                    <a:pt x="12850" y="5383"/>
                  </a:cubicBezTo>
                  <a:cubicBezTo>
                    <a:pt x="12821" y="5383"/>
                    <a:pt x="12793" y="5382"/>
                    <a:pt x="12764" y="5379"/>
                  </a:cubicBezTo>
                  <a:cubicBezTo>
                    <a:pt x="12442" y="5356"/>
                    <a:pt x="12143" y="5184"/>
                    <a:pt x="11948" y="4931"/>
                  </a:cubicBezTo>
                  <a:cubicBezTo>
                    <a:pt x="11752" y="4632"/>
                    <a:pt x="11706" y="4264"/>
                    <a:pt x="11810" y="3919"/>
                  </a:cubicBezTo>
                  <a:cubicBezTo>
                    <a:pt x="11959" y="3447"/>
                    <a:pt x="12350" y="3091"/>
                    <a:pt x="12822" y="2976"/>
                  </a:cubicBezTo>
                  <a:cubicBezTo>
                    <a:pt x="12799" y="2872"/>
                    <a:pt x="12776" y="2780"/>
                    <a:pt x="12753" y="2688"/>
                  </a:cubicBezTo>
                  <a:cubicBezTo>
                    <a:pt x="12707" y="2562"/>
                    <a:pt x="12649" y="2435"/>
                    <a:pt x="12580" y="2309"/>
                  </a:cubicBezTo>
                  <a:cubicBezTo>
                    <a:pt x="12339" y="1883"/>
                    <a:pt x="11959" y="1538"/>
                    <a:pt x="11499" y="1354"/>
                  </a:cubicBezTo>
                  <a:cubicBezTo>
                    <a:pt x="11213" y="1236"/>
                    <a:pt x="10910" y="1176"/>
                    <a:pt x="10603" y="1176"/>
                  </a:cubicBezTo>
                  <a:cubicBezTo>
                    <a:pt x="10404" y="1176"/>
                    <a:pt x="10203" y="1201"/>
                    <a:pt x="10005" y="1251"/>
                  </a:cubicBezTo>
                  <a:cubicBezTo>
                    <a:pt x="9993" y="1366"/>
                    <a:pt x="9970" y="1469"/>
                    <a:pt x="9924" y="1584"/>
                  </a:cubicBezTo>
                  <a:cubicBezTo>
                    <a:pt x="9913" y="1603"/>
                    <a:pt x="9895" y="1610"/>
                    <a:pt x="9877" y="1610"/>
                  </a:cubicBezTo>
                  <a:cubicBezTo>
                    <a:pt x="9837" y="1610"/>
                    <a:pt x="9793" y="1574"/>
                    <a:pt x="9809" y="1527"/>
                  </a:cubicBezTo>
                  <a:cubicBezTo>
                    <a:pt x="9913" y="1193"/>
                    <a:pt x="9855" y="814"/>
                    <a:pt x="9648" y="527"/>
                  </a:cubicBezTo>
                  <a:cubicBezTo>
                    <a:pt x="9430" y="228"/>
                    <a:pt x="9096" y="44"/>
                    <a:pt x="8740" y="9"/>
                  </a:cubicBezTo>
                  <a:cubicBezTo>
                    <a:pt x="8681" y="3"/>
                    <a:pt x="8622" y="0"/>
                    <a:pt x="85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20"/>
            <p:cNvSpPr/>
            <p:nvPr/>
          </p:nvSpPr>
          <p:spPr>
            <a:xfrm>
              <a:off x="887820" y="646086"/>
              <a:ext cx="228874" cy="194652"/>
            </a:xfrm>
            <a:custGeom>
              <a:rect b="b" l="l" r="r" t="t"/>
              <a:pathLst>
                <a:path extrusionOk="0" h="2133" w="2508">
                  <a:moveTo>
                    <a:pt x="265" y="1"/>
                  </a:moveTo>
                  <a:cubicBezTo>
                    <a:pt x="171" y="1"/>
                    <a:pt x="115" y="49"/>
                    <a:pt x="28" y="49"/>
                  </a:cubicBezTo>
                  <a:cubicBezTo>
                    <a:pt x="19" y="49"/>
                    <a:pt x="10" y="48"/>
                    <a:pt x="1" y="47"/>
                  </a:cubicBezTo>
                  <a:lnTo>
                    <a:pt x="1" y="47"/>
                  </a:lnTo>
                  <a:cubicBezTo>
                    <a:pt x="24" y="484"/>
                    <a:pt x="139" y="898"/>
                    <a:pt x="346" y="1289"/>
                  </a:cubicBezTo>
                  <a:cubicBezTo>
                    <a:pt x="553" y="1668"/>
                    <a:pt x="898" y="1956"/>
                    <a:pt x="1312" y="2082"/>
                  </a:cubicBezTo>
                  <a:cubicBezTo>
                    <a:pt x="1426" y="2116"/>
                    <a:pt x="1543" y="2133"/>
                    <a:pt x="1659" y="2133"/>
                  </a:cubicBezTo>
                  <a:cubicBezTo>
                    <a:pt x="1974" y="2133"/>
                    <a:pt x="2281" y="2010"/>
                    <a:pt x="2508" y="1783"/>
                  </a:cubicBezTo>
                  <a:lnTo>
                    <a:pt x="2508" y="1783"/>
                  </a:lnTo>
                  <a:cubicBezTo>
                    <a:pt x="2337" y="1834"/>
                    <a:pt x="2159" y="1860"/>
                    <a:pt x="1980" y="1860"/>
                  </a:cubicBezTo>
                  <a:cubicBezTo>
                    <a:pt x="1834" y="1860"/>
                    <a:pt x="1687" y="1843"/>
                    <a:pt x="1542" y="1806"/>
                  </a:cubicBezTo>
                  <a:cubicBezTo>
                    <a:pt x="1427" y="1783"/>
                    <a:pt x="1312" y="1737"/>
                    <a:pt x="1208" y="1680"/>
                  </a:cubicBezTo>
                  <a:cubicBezTo>
                    <a:pt x="978" y="1507"/>
                    <a:pt x="794" y="1277"/>
                    <a:pt x="702" y="1013"/>
                  </a:cubicBezTo>
                  <a:cubicBezTo>
                    <a:pt x="576" y="725"/>
                    <a:pt x="495" y="392"/>
                    <a:pt x="622" y="104"/>
                  </a:cubicBezTo>
                  <a:cubicBezTo>
                    <a:pt x="507" y="47"/>
                    <a:pt x="392" y="12"/>
                    <a:pt x="2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20"/>
            <p:cNvSpPr/>
            <p:nvPr/>
          </p:nvSpPr>
          <p:spPr>
            <a:xfrm>
              <a:off x="1398862" y="893759"/>
              <a:ext cx="158606" cy="139533"/>
            </a:xfrm>
            <a:custGeom>
              <a:rect b="b" l="l" r="r" t="t"/>
              <a:pathLst>
                <a:path extrusionOk="0" h="1529" w="1738">
                  <a:moveTo>
                    <a:pt x="219" y="1"/>
                  </a:moveTo>
                  <a:lnTo>
                    <a:pt x="219" y="1"/>
                  </a:lnTo>
                  <a:cubicBezTo>
                    <a:pt x="58" y="231"/>
                    <a:pt x="1" y="518"/>
                    <a:pt x="47" y="794"/>
                  </a:cubicBezTo>
                  <a:cubicBezTo>
                    <a:pt x="139" y="1128"/>
                    <a:pt x="380" y="1392"/>
                    <a:pt x="714" y="1484"/>
                  </a:cubicBezTo>
                  <a:cubicBezTo>
                    <a:pt x="807" y="1514"/>
                    <a:pt x="903" y="1528"/>
                    <a:pt x="998" y="1528"/>
                  </a:cubicBezTo>
                  <a:cubicBezTo>
                    <a:pt x="1125" y="1528"/>
                    <a:pt x="1251" y="1502"/>
                    <a:pt x="1369" y="1450"/>
                  </a:cubicBezTo>
                  <a:cubicBezTo>
                    <a:pt x="1576" y="1358"/>
                    <a:pt x="1714" y="1162"/>
                    <a:pt x="1737" y="932"/>
                  </a:cubicBezTo>
                  <a:lnTo>
                    <a:pt x="1737" y="932"/>
                  </a:lnTo>
                  <a:cubicBezTo>
                    <a:pt x="1546" y="1073"/>
                    <a:pt x="1311" y="1143"/>
                    <a:pt x="1078" y="1143"/>
                  </a:cubicBezTo>
                  <a:cubicBezTo>
                    <a:pt x="1045" y="1143"/>
                    <a:pt x="1011" y="1142"/>
                    <a:pt x="978" y="1139"/>
                  </a:cubicBezTo>
                  <a:cubicBezTo>
                    <a:pt x="702" y="1105"/>
                    <a:pt x="461" y="944"/>
                    <a:pt x="311" y="714"/>
                  </a:cubicBezTo>
                  <a:cubicBezTo>
                    <a:pt x="242" y="599"/>
                    <a:pt x="208" y="472"/>
                    <a:pt x="208" y="346"/>
                  </a:cubicBezTo>
                  <a:cubicBezTo>
                    <a:pt x="196" y="265"/>
                    <a:pt x="277" y="35"/>
                    <a:pt x="2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20"/>
            <p:cNvSpPr/>
            <p:nvPr/>
          </p:nvSpPr>
          <p:spPr>
            <a:xfrm>
              <a:off x="275025" y="537489"/>
              <a:ext cx="1626574" cy="928910"/>
            </a:xfrm>
            <a:custGeom>
              <a:rect b="b" l="l" r="r" t="t"/>
              <a:pathLst>
                <a:path extrusionOk="0" h="10179" w="17824">
                  <a:moveTo>
                    <a:pt x="9046" y="216"/>
                  </a:moveTo>
                  <a:cubicBezTo>
                    <a:pt x="9105" y="216"/>
                    <a:pt x="9164" y="219"/>
                    <a:pt x="9223" y="225"/>
                  </a:cubicBezTo>
                  <a:cubicBezTo>
                    <a:pt x="9579" y="260"/>
                    <a:pt x="9913" y="444"/>
                    <a:pt x="10131" y="743"/>
                  </a:cubicBezTo>
                  <a:cubicBezTo>
                    <a:pt x="10338" y="1030"/>
                    <a:pt x="10396" y="1409"/>
                    <a:pt x="10292" y="1743"/>
                  </a:cubicBezTo>
                  <a:cubicBezTo>
                    <a:pt x="10276" y="1790"/>
                    <a:pt x="10320" y="1826"/>
                    <a:pt x="10360" y="1826"/>
                  </a:cubicBezTo>
                  <a:cubicBezTo>
                    <a:pt x="10378" y="1826"/>
                    <a:pt x="10396" y="1819"/>
                    <a:pt x="10407" y="1800"/>
                  </a:cubicBezTo>
                  <a:cubicBezTo>
                    <a:pt x="10453" y="1685"/>
                    <a:pt x="10476" y="1582"/>
                    <a:pt x="10488" y="1467"/>
                  </a:cubicBezTo>
                  <a:cubicBezTo>
                    <a:pt x="10686" y="1417"/>
                    <a:pt x="10887" y="1392"/>
                    <a:pt x="11086" y="1392"/>
                  </a:cubicBezTo>
                  <a:cubicBezTo>
                    <a:pt x="11393" y="1392"/>
                    <a:pt x="11696" y="1452"/>
                    <a:pt x="11982" y="1570"/>
                  </a:cubicBezTo>
                  <a:cubicBezTo>
                    <a:pt x="12442" y="1754"/>
                    <a:pt x="12822" y="2099"/>
                    <a:pt x="13063" y="2525"/>
                  </a:cubicBezTo>
                  <a:cubicBezTo>
                    <a:pt x="13132" y="2651"/>
                    <a:pt x="13190" y="2778"/>
                    <a:pt x="13236" y="2904"/>
                  </a:cubicBezTo>
                  <a:cubicBezTo>
                    <a:pt x="13259" y="2996"/>
                    <a:pt x="13282" y="3088"/>
                    <a:pt x="13305" y="3192"/>
                  </a:cubicBezTo>
                  <a:cubicBezTo>
                    <a:pt x="12833" y="3307"/>
                    <a:pt x="12442" y="3663"/>
                    <a:pt x="12293" y="4135"/>
                  </a:cubicBezTo>
                  <a:cubicBezTo>
                    <a:pt x="12189" y="4480"/>
                    <a:pt x="12235" y="4848"/>
                    <a:pt x="12431" y="5147"/>
                  </a:cubicBezTo>
                  <a:cubicBezTo>
                    <a:pt x="12626" y="5400"/>
                    <a:pt x="12925" y="5572"/>
                    <a:pt x="13247" y="5595"/>
                  </a:cubicBezTo>
                  <a:cubicBezTo>
                    <a:pt x="13276" y="5598"/>
                    <a:pt x="13304" y="5599"/>
                    <a:pt x="13333" y="5599"/>
                  </a:cubicBezTo>
                  <a:cubicBezTo>
                    <a:pt x="13658" y="5599"/>
                    <a:pt x="13963" y="5421"/>
                    <a:pt x="14121" y="5135"/>
                  </a:cubicBezTo>
                  <a:cubicBezTo>
                    <a:pt x="14294" y="4825"/>
                    <a:pt x="14271" y="4445"/>
                    <a:pt x="14064" y="4158"/>
                  </a:cubicBezTo>
                  <a:cubicBezTo>
                    <a:pt x="14039" y="4130"/>
                    <a:pt x="14008" y="4118"/>
                    <a:pt x="13977" y="4118"/>
                  </a:cubicBezTo>
                  <a:cubicBezTo>
                    <a:pt x="13878" y="4118"/>
                    <a:pt x="13775" y="4234"/>
                    <a:pt x="13845" y="4330"/>
                  </a:cubicBezTo>
                  <a:cubicBezTo>
                    <a:pt x="13983" y="4526"/>
                    <a:pt x="13995" y="4779"/>
                    <a:pt x="13880" y="4997"/>
                  </a:cubicBezTo>
                  <a:cubicBezTo>
                    <a:pt x="13769" y="5207"/>
                    <a:pt x="13542" y="5343"/>
                    <a:pt x="13300" y="5343"/>
                  </a:cubicBezTo>
                  <a:cubicBezTo>
                    <a:pt x="13290" y="5343"/>
                    <a:pt x="13280" y="5343"/>
                    <a:pt x="13270" y="5342"/>
                  </a:cubicBezTo>
                  <a:cubicBezTo>
                    <a:pt x="13006" y="5331"/>
                    <a:pt x="12753" y="5181"/>
                    <a:pt x="12615" y="4940"/>
                  </a:cubicBezTo>
                  <a:cubicBezTo>
                    <a:pt x="12477" y="4675"/>
                    <a:pt x="12465" y="4353"/>
                    <a:pt x="12592" y="4077"/>
                  </a:cubicBezTo>
                  <a:cubicBezTo>
                    <a:pt x="12718" y="3801"/>
                    <a:pt x="12960" y="3583"/>
                    <a:pt x="13247" y="3479"/>
                  </a:cubicBezTo>
                  <a:cubicBezTo>
                    <a:pt x="13416" y="3423"/>
                    <a:pt x="13592" y="3394"/>
                    <a:pt x="13769" y="3394"/>
                  </a:cubicBezTo>
                  <a:cubicBezTo>
                    <a:pt x="13917" y="3394"/>
                    <a:pt x="14066" y="3414"/>
                    <a:pt x="14213" y="3456"/>
                  </a:cubicBezTo>
                  <a:cubicBezTo>
                    <a:pt x="14547" y="3560"/>
                    <a:pt x="14869" y="3721"/>
                    <a:pt x="15168" y="3928"/>
                  </a:cubicBezTo>
                  <a:cubicBezTo>
                    <a:pt x="15467" y="4123"/>
                    <a:pt x="15743" y="4353"/>
                    <a:pt x="16007" y="4606"/>
                  </a:cubicBezTo>
                  <a:cubicBezTo>
                    <a:pt x="16433" y="5020"/>
                    <a:pt x="16801" y="5584"/>
                    <a:pt x="17352" y="5825"/>
                  </a:cubicBezTo>
                  <a:cubicBezTo>
                    <a:pt x="17191" y="5917"/>
                    <a:pt x="17042" y="6032"/>
                    <a:pt x="16892" y="6159"/>
                  </a:cubicBezTo>
                  <a:cubicBezTo>
                    <a:pt x="16697" y="6354"/>
                    <a:pt x="16502" y="6561"/>
                    <a:pt x="16318" y="6779"/>
                  </a:cubicBezTo>
                  <a:cubicBezTo>
                    <a:pt x="15950" y="7228"/>
                    <a:pt x="15547" y="7676"/>
                    <a:pt x="14995" y="7895"/>
                  </a:cubicBezTo>
                  <a:cubicBezTo>
                    <a:pt x="14814" y="7973"/>
                    <a:pt x="14623" y="8009"/>
                    <a:pt x="14432" y="8009"/>
                  </a:cubicBezTo>
                  <a:cubicBezTo>
                    <a:pt x="14343" y="8009"/>
                    <a:pt x="14255" y="8001"/>
                    <a:pt x="14167" y="7987"/>
                  </a:cubicBezTo>
                  <a:cubicBezTo>
                    <a:pt x="14386" y="7688"/>
                    <a:pt x="14524" y="7343"/>
                    <a:pt x="14581" y="6975"/>
                  </a:cubicBezTo>
                  <a:cubicBezTo>
                    <a:pt x="14588" y="6912"/>
                    <a:pt x="14535" y="6866"/>
                    <a:pt x="14485" y="6866"/>
                  </a:cubicBezTo>
                  <a:cubicBezTo>
                    <a:pt x="14453" y="6866"/>
                    <a:pt x="14422" y="6884"/>
                    <a:pt x="14409" y="6929"/>
                  </a:cubicBezTo>
                  <a:cubicBezTo>
                    <a:pt x="14259" y="7504"/>
                    <a:pt x="13914" y="8010"/>
                    <a:pt x="13431" y="8366"/>
                  </a:cubicBezTo>
                  <a:cubicBezTo>
                    <a:pt x="13038" y="8643"/>
                    <a:pt x="12561" y="8795"/>
                    <a:pt x="12083" y="8795"/>
                  </a:cubicBezTo>
                  <a:cubicBezTo>
                    <a:pt x="11945" y="8795"/>
                    <a:pt x="11808" y="8783"/>
                    <a:pt x="11672" y="8757"/>
                  </a:cubicBezTo>
                  <a:cubicBezTo>
                    <a:pt x="11361" y="8700"/>
                    <a:pt x="11063" y="8585"/>
                    <a:pt x="10798" y="8424"/>
                  </a:cubicBezTo>
                  <a:cubicBezTo>
                    <a:pt x="10879" y="8067"/>
                    <a:pt x="10856" y="7699"/>
                    <a:pt x="10718" y="7354"/>
                  </a:cubicBezTo>
                  <a:cubicBezTo>
                    <a:pt x="10491" y="6805"/>
                    <a:pt x="9907" y="6481"/>
                    <a:pt x="9336" y="6481"/>
                  </a:cubicBezTo>
                  <a:cubicBezTo>
                    <a:pt x="8952" y="6481"/>
                    <a:pt x="8573" y="6628"/>
                    <a:pt x="8314" y="6952"/>
                  </a:cubicBezTo>
                  <a:cubicBezTo>
                    <a:pt x="8015" y="7297"/>
                    <a:pt x="7946" y="7791"/>
                    <a:pt x="8130" y="8205"/>
                  </a:cubicBezTo>
                  <a:cubicBezTo>
                    <a:pt x="8326" y="8596"/>
                    <a:pt x="8694" y="8872"/>
                    <a:pt x="9119" y="8964"/>
                  </a:cubicBezTo>
                  <a:cubicBezTo>
                    <a:pt x="9203" y="8981"/>
                    <a:pt x="9281" y="8992"/>
                    <a:pt x="9358" y="8992"/>
                  </a:cubicBezTo>
                  <a:cubicBezTo>
                    <a:pt x="9386" y="8992"/>
                    <a:pt x="9413" y="8990"/>
                    <a:pt x="9441" y="8987"/>
                  </a:cubicBezTo>
                  <a:cubicBezTo>
                    <a:pt x="9614" y="8987"/>
                    <a:pt x="9614" y="8746"/>
                    <a:pt x="9441" y="8746"/>
                  </a:cubicBezTo>
                  <a:cubicBezTo>
                    <a:pt x="9073" y="8723"/>
                    <a:pt x="8717" y="8550"/>
                    <a:pt x="8475" y="8263"/>
                  </a:cubicBezTo>
                  <a:cubicBezTo>
                    <a:pt x="8234" y="7952"/>
                    <a:pt x="8222" y="7527"/>
                    <a:pt x="8441" y="7205"/>
                  </a:cubicBezTo>
                  <a:cubicBezTo>
                    <a:pt x="8649" y="6898"/>
                    <a:pt x="8984" y="6719"/>
                    <a:pt x="9345" y="6719"/>
                  </a:cubicBezTo>
                  <a:cubicBezTo>
                    <a:pt x="9403" y="6719"/>
                    <a:pt x="9462" y="6724"/>
                    <a:pt x="9522" y="6733"/>
                  </a:cubicBezTo>
                  <a:cubicBezTo>
                    <a:pt x="9970" y="6791"/>
                    <a:pt x="10350" y="7101"/>
                    <a:pt x="10499" y="7538"/>
                  </a:cubicBezTo>
                  <a:cubicBezTo>
                    <a:pt x="10729" y="8286"/>
                    <a:pt x="10350" y="9125"/>
                    <a:pt x="9717" y="9574"/>
                  </a:cubicBezTo>
                  <a:cubicBezTo>
                    <a:pt x="9363" y="9814"/>
                    <a:pt x="8949" y="9923"/>
                    <a:pt x="8531" y="9923"/>
                  </a:cubicBezTo>
                  <a:cubicBezTo>
                    <a:pt x="8107" y="9923"/>
                    <a:pt x="7678" y="9811"/>
                    <a:pt x="7302" y="9608"/>
                  </a:cubicBezTo>
                  <a:cubicBezTo>
                    <a:pt x="6831" y="9355"/>
                    <a:pt x="6497" y="8941"/>
                    <a:pt x="6095" y="8608"/>
                  </a:cubicBezTo>
                  <a:cubicBezTo>
                    <a:pt x="5819" y="8355"/>
                    <a:pt x="5497" y="8182"/>
                    <a:pt x="5141" y="8090"/>
                  </a:cubicBezTo>
                  <a:cubicBezTo>
                    <a:pt x="5394" y="7895"/>
                    <a:pt x="5589" y="7653"/>
                    <a:pt x="5715" y="7366"/>
                  </a:cubicBezTo>
                  <a:cubicBezTo>
                    <a:pt x="5899" y="6963"/>
                    <a:pt x="5888" y="6504"/>
                    <a:pt x="5681" y="6113"/>
                  </a:cubicBezTo>
                  <a:cubicBezTo>
                    <a:pt x="5485" y="5779"/>
                    <a:pt x="5141" y="5584"/>
                    <a:pt x="4761" y="5584"/>
                  </a:cubicBezTo>
                  <a:cubicBezTo>
                    <a:pt x="4752" y="5583"/>
                    <a:pt x="4742" y="5583"/>
                    <a:pt x="4732" y="5583"/>
                  </a:cubicBezTo>
                  <a:cubicBezTo>
                    <a:pt x="4307" y="5583"/>
                    <a:pt x="3930" y="5834"/>
                    <a:pt x="3784" y="6228"/>
                  </a:cubicBezTo>
                  <a:cubicBezTo>
                    <a:pt x="3623" y="6630"/>
                    <a:pt x="3726" y="7090"/>
                    <a:pt x="4048" y="7389"/>
                  </a:cubicBezTo>
                  <a:cubicBezTo>
                    <a:pt x="4073" y="7409"/>
                    <a:pt x="4100" y="7418"/>
                    <a:pt x="4126" y="7418"/>
                  </a:cubicBezTo>
                  <a:cubicBezTo>
                    <a:pt x="4216" y="7418"/>
                    <a:pt x="4290" y="7309"/>
                    <a:pt x="4209" y="7228"/>
                  </a:cubicBezTo>
                  <a:cubicBezTo>
                    <a:pt x="3991" y="6998"/>
                    <a:pt x="3922" y="6653"/>
                    <a:pt x="4025" y="6354"/>
                  </a:cubicBezTo>
                  <a:cubicBezTo>
                    <a:pt x="4117" y="6055"/>
                    <a:pt x="4393" y="5848"/>
                    <a:pt x="4715" y="5837"/>
                  </a:cubicBezTo>
                  <a:cubicBezTo>
                    <a:pt x="4725" y="5836"/>
                    <a:pt x="4735" y="5836"/>
                    <a:pt x="4745" y="5836"/>
                  </a:cubicBezTo>
                  <a:cubicBezTo>
                    <a:pt x="5056" y="5836"/>
                    <a:pt x="5352" y="6007"/>
                    <a:pt x="5485" y="6297"/>
                  </a:cubicBezTo>
                  <a:cubicBezTo>
                    <a:pt x="5623" y="6630"/>
                    <a:pt x="5612" y="7021"/>
                    <a:pt x="5428" y="7343"/>
                  </a:cubicBezTo>
                  <a:cubicBezTo>
                    <a:pt x="5119" y="7920"/>
                    <a:pt x="4515" y="8266"/>
                    <a:pt x="3864" y="8266"/>
                  </a:cubicBezTo>
                  <a:cubicBezTo>
                    <a:pt x="3788" y="8266"/>
                    <a:pt x="3711" y="8261"/>
                    <a:pt x="3634" y="8251"/>
                  </a:cubicBezTo>
                  <a:cubicBezTo>
                    <a:pt x="2864" y="8159"/>
                    <a:pt x="2185" y="7630"/>
                    <a:pt x="1760" y="7009"/>
                  </a:cubicBezTo>
                  <a:cubicBezTo>
                    <a:pt x="1369" y="6458"/>
                    <a:pt x="1070" y="5779"/>
                    <a:pt x="483" y="5423"/>
                  </a:cubicBezTo>
                  <a:cubicBezTo>
                    <a:pt x="1633" y="4986"/>
                    <a:pt x="2450" y="3882"/>
                    <a:pt x="3680" y="3606"/>
                  </a:cubicBezTo>
                  <a:cubicBezTo>
                    <a:pt x="3827" y="3571"/>
                    <a:pt x="3976" y="3554"/>
                    <a:pt x="4125" y="3554"/>
                  </a:cubicBezTo>
                  <a:cubicBezTo>
                    <a:pt x="4325" y="3554"/>
                    <a:pt x="4524" y="3586"/>
                    <a:pt x="4715" y="3652"/>
                  </a:cubicBezTo>
                  <a:cubicBezTo>
                    <a:pt x="4796" y="3939"/>
                    <a:pt x="4957" y="4192"/>
                    <a:pt x="5175" y="4399"/>
                  </a:cubicBezTo>
                  <a:cubicBezTo>
                    <a:pt x="5200" y="4422"/>
                    <a:pt x="5227" y="4431"/>
                    <a:pt x="5252" y="4431"/>
                  </a:cubicBezTo>
                  <a:cubicBezTo>
                    <a:pt x="5343" y="4431"/>
                    <a:pt x="5417" y="4308"/>
                    <a:pt x="5336" y="4227"/>
                  </a:cubicBezTo>
                  <a:cubicBezTo>
                    <a:pt x="4945" y="3778"/>
                    <a:pt x="4819" y="3169"/>
                    <a:pt x="4991" y="2605"/>
                  </a:cubicBezTo>
                  <a:cubicBezTo>
                    <a:pt x="5175" y="2030"/>
                    <a:pt x="5658" y="1593"/>
                    <a:pt x="6244" y="1444"/>
                  </a:cubicBezTo>
                  <a:cubicBezTo>
                    <a:pt x="6405" y="1398"/>
                    <a:pt x="6578" y="1363"/>
                    <a:pt x="6750" y="1352"/>
                  </a:cubicBezTo>
                  <a:cubicBezTo>
                    <a:pt x="6911" y="1352"/>
                    <a:pt x="7061" y="1352"/>
                    <a:pt x="7210" y="1375"/>
                  </a:cubicBezTo>
                  <a:cubicBezTo>
                    <a:pt x="7187" y="1570"/>
                    <a:pt x="7199" y="1777"/>
                    <a:pt x="7245" y="1984"/>
                  </a:cubicBezTo>
                  <a:cubicBezTo>
                    <a:pt x="7314" y="2341"/>
                    <a:pt x="7486" y="2663"/>
                    <a:pt x="7751" y="2916"/>
                  </a:cubicBezTo>
                  <a:cubicBezTo>
                    <a:pt x="7994" y="3144"/>
                    <a:pt x="8315" y="3260"/>
                    <a:pt x="8632" y="3260"/>
                  </a:cubicBezTo>
                  <a:cubicBezTo>
                    <a:pt x="9034" y="3260"/>
                    <a:pt x="9429" y="3072"/>
                    <a:pt x="9648" y="2686"/>
                  </a:cubicBezTo>
                  <a:cubicBezTo>
                    <a:pt x="9855" y="2352"/>
                    <a:pt x="9809" y="1927"/>
                    <a:pt x="9545" y="1639"/>
                  </a:cubicBezTo>
                  <a:cubicBezTo>
                    <a:pt x="9317" y="1412"/>
                    <a:pt x="8998" y="1318"/>
                    <a:pt x="8680" y="1318"/>
                  </a:cubicBezTo>
                  <a:cubicBezTo>
                    <a:pt x="8532" y="1318"/>
                    <a:pt x="8384" y="1338"/>
                    <a:pt x="8245" y="1375"/>
                  </a:cubicBezTo>
                  <a:cubicBezTo>
                    <a:pt x="8115" y="1418"/>
                    <a:pt x="8159" y="1595"/>
                    <a:pt x="8290" y="1595"/>
                  </a:cubicBezTo>
                  <a:cubicBezTo>
                    <a:pt x="8298" y="1595"/>
                    <a:pt x="8306" y="1595"/>
                    <a:pt x="8314" y="1593"/>
                  </a:cubicBezTo>
                  <a:cubicBezTo>
                    <a:pt x="8424" y="1578"/>
                    <a:pt x="8540" y="1566"/>
                    <a:pt x="8656" y="1566"/>
                  </a:cubicBezTo>
                  <a:cubicBezTo>
                    <a:pt x="8882" y="1566"/>
                    <a:pt x="9109" y="1610"/>
                    <a:pt x="9292" y="1754"/>
                  </a:cubicBezTo>
                  <a:cubicBezTo>
                    <a:pt x="9510" y="1915"/>
                    <a:pt x="9591" y="2214"/>
                    <a:pt x="9487" y="2467"/>
                  </a:cubicBezTo>
                  <a:cubicBezTo>
                    <a:pt x="9352" y="2846"/>
                    <a:pt x="8990" y="3033"/>
                    <a:pt x="8620" y="3033"/>
                  </a:cubicBezTo>
                  <a:cubicBezTo>
                    <a:pt x="8393" y="3033"/>
                    <a:pt x="8164" y="2963"/>
                    <a:pt x="7981" y="2824"/>
                  </a:cubicBezTo>
                  <a:cubicBezTo>
                    <a:pt x="7751" y="2628"/>
                    <a:pt x="7590" y="2364"/>
                    <a:pt x="7509" y="2076"/>
                  </a:cubicBezTo>
                  <a:cubicBezTo>
                    <a:pt x="7406" y="1754"/>
                    <a:pt x="7371" y="1386"/>
                    <a:pt x="7544" y="1076"/>
                  </a:cubicBezTo>
                  <a:cubicBezTo>
                    <a:pt x="7859" y="541"/>
                    <a:pt x="8432" y="216"/>
                    <a:pt x="9046" y="216"/>
                  </a:cubicBezTo>
                  <a:close/>
                  <a:moveTo>
                    <a:pt x="9022" y="1"/>
                  </a:moveTo>
                  <a:cubicBezTo>
                    <a:pt x="8409" y="1"/>
                    <a:pt x="7803" y="333"/>
                    <a:pt x="7440" y="823"/>
                  </a:cubicBezTo>
                  <a:cubicBezTo>
                    <a:pt x="7348" y="938"/>
                    <a:pt x="7279" y="1076"/>
                    <a:pt x="7233" y="1214"/>
                  </a:cubicBezTo>
                  <a:cubicBezTo>
                    <a:pt x="7067" y="1165"/>
                    <a:pt x="6894" y="1142"/>
                    <a:pt x="6721" y="1142"/>
                  </a:cubicBezTo>
                  <a:cubicBezTo>
                    <a:pt x="6572" y="1142"/>
                    <a:pt x="6423" y="1159"/>
                    <a:pt x="6279" y="1191"/>
                  </a:cubicBezTo>
                  <a:cubicBezTo>
                    <a:pt x="5934" y="1260"/>
                    <a:pt x="5612" y="1409"/>
                    <a:pt x="5348" y="1628"/>
                  </a:cubicBezTo>
                  <a:cubicBezTo>
                    <a:pt x="4807" y="2053"/>
                    <a:pt x="4554" y="2743"/>
                    <a:pt x="4658" y="3422"/>
                  </a:cubicBezTo>
                  <a:cubicBezTo>
                    <a:pt x="4658" y="3422"/>
                    <a:pt x="4658" y="3422"/>
                    <a:pt x="4658" y="3433"/>
                  </a:cubicBezTo>
                  <a:cubicBezTo>
                    <a:pt x="4463" y="3354"/>
                    <a:pt x="4254" y="3322"/>
                    <a:pt x="4048" y="3322"/>
                  </a:cubicBezTo>
                  <a:cubicBezTo>
                    <a:pt x="3986" y="3322"/>
                    <a:pt x="3925" y="3325"/>
                    <a:pt x="3864" y="3330"/>
                  </a:cubicBezTo>
                  <a:cubicBezTo>
                    <a:pt x="3519" y="3376"/>
                    <a:pt x="3186" y="3479"/>
                    <a:pt x="2875" y="3629"/>
                  </a:cubicBezTo>
                  <a:cubicBezTo>
                    <a:pt x="2243" y="3928"/>
                    <a:pt x="1725" y="4399"/>
                    <a:pt x="1150" y="4767"/>
                  </a:cubicBezTo>
                  <a:cubicBezTo>
                    <a:pt x="828" y="4986"/>
                    <a:pt x="483" y="5147"/>
                    <a:pt x="115" y="5262"/>
                  </a:cubicBezTo>
                  <a:cubicBezTo>
                    <a:pt x="0" y="5296"/>
                    <a:pt x="0" y="5469"/>
                    <a:pt x="115" y="5503"/>
                  </a:cubicBezTo>
                  <a:cubicBezTo>
                    <a:pt x="495" y="5607"/>
                    <a:pt x="759" y="5894"/>
                    <a:pt x="978" y="6216"/>
                  </a:cubicBezTo>
                  <a:cubicBezTo>
                    <a:pt x="1185" y="6527"/>
                    <a:pt x="1369" y="6894"/>
                    <a:pt x="1610" y="7216"/>
                  </a:cubicBezTo>
                  <a:cubicBezTo>
                    <a:pt x="2105" y="7906"/>
                    <a:pt x="2875" y="8470"/>
                    <a:pt x="3749" y="8527"/>
                  </a:cubicBezTo>
                  <a:cubicBezTo>
                    <a:pt x="3790" y="8530"/>
                    <a:pt x="3830" y="8531"/>
                    <a:pt x="3870" y="8531"/>
                  </a:cubicBezTo>
                  <a:cubicBezTo>
                    <a:pt x="4230" y="8531"/>
                    <a:pt x="4576" y="8439"/>
                    <a:pt x="4876" y="8263"/>
                  </a:cubicBezTo>
                  <a:cubicBezTo>
                    <a:pt x="5325" y="8343"/>
                    <a:pt x="5727" y="8562"/>
                    <a:pt x="6049" y="8884"/>
                  </a:cubicBezTo>
                  <a:cubicBezTo>
                    <a:pt x="6428" y="9240"/>
                    <a:pt x="6773" y="9631"/>
                    <a:pt x="7245" y="9861"/>
                  </a:cubicBezTo>
                  <a:cubicBezTo>
                    <a:pt x="7645" y="10064"/>
                    <a:pt x="8098" y="10178"/>
                    <a:pt x="8546" y="10178"/>
                  </a:cubicBezTo>
                  <a:cubicBezTo>
                    <a:pt x="9037" y="10178"/>
                    <a:pt x="9521" y="10041"/>
                    <a:pt x="9924" y="9735"/>
                  </a:cubicBezTo>
                  <a:cubicBezTo>
                    <a:pt x="10292" y="9459"/>
                    <a:pt x="10568" y="9068"/>
                    <a:pt x="10729" y="8631"/>
                  </a:cubicBezTo>
                  <a:cubicBezTo>
                    <a:pt x="11138" y="8898"/>
                    <a:pt x="11616" y="9034"/>
                    <a:pt x="12099" y="9034"/>
                  </a:cubicBezTo>
                  <a:cubicBezTo>
                    <a:pt x="12241" y="9034"/>
                    <a:pt x="12382" y="9022"/>
                    <a:pt x="12523" y="8999"/>
                  </a:cubicBezTo>
                  <a:cubicBezTo>
                    <a:pt x="13109" y="8895"/>
                    <a:pt x="13650" y="8596"/>
                    <a:pt x="14029" y="8136"/>
                  </a:cubicBezTo>
                  <a:cubicBezTo>
                    <a:pt x="14187" y="8201"/>
                    <a:pt x="14348" y="8229"/>
                    <a:pt x="14508" y="8229"/>
                  </a:cubicBezTo>
                  <a:cubicBezTo>
                    <a:pt x="14917" y="8229"/>
                    <a:pt x="15320" y="8043"/>
                    <a:pt x="15651" y="7803"/>
                  </a:cubicBezTo>
                  <a:cubicBezTo>
                    <a:pt x="16145" y="7435"/>
                    <a:pt x="16490" y="6929"/>
                    <a:pt x="16904" y="6492"/>
                  </a:cubicBezTo>
                  <a:cubicBezTo>
                    <a:pt x="17122" y="6262"/>
                    <a:pt x="17387" y="6009"/>
                    <a:pt x="17686" y="5906"/>
                  </a:cubicBezTo>
                  <a:cubicBezTo>
                    <a:pt x="17812" y="5871"/>
                    <a:pt x="17824" y="5687"/>
                    <a:pt x="17697" y="5653"/>
                  </a:cubicBezTo>
                  <a:cubicBezTo>
                    <a:pt x="17375" y="5561"/>
                    <a:pt x="17088" y="5377"/>
                    <a:pt x="16869" y="5124"/>
                  </a:cubicBezTo>
                  <a:cubicBezTo>
                    <a:pt x="16605" y="4859"/>
                    <a:pt x="16375" y="4572"/>
                    <a:pt x="16099" y="4319"/>
                  </a:cubicBezTo>
                  <a:cubicBezTo>
                    <a:pt x="15812" y="4043"/>
                    <a:pt x="15478" y="3790"/>
                    <a:pt x="15133" y="3583"/>
                  </a:cubicBezTo>
                  <a:cubicBezTo>
                    <a:pt x="14788" y="3353"/>
                    <a:pt x="14409" y="3203"/>
                    <a:pt x="14006" y="3134"/>
                  </a:cubicBezTo>
                  <a:cubicBezTo>
                    <a:pt x="13924" y="3124"/>
                    <a:pt x="13841" y="3118"/>
                    <a:pt x="13759" y="3118"/>
                  </a:cubicBezTo>
                  <a:cubicBezTo>
                    <a:pt x="13659" y="3118"/>
                    <a:pt x="13561" y="3127"/>
                    <a:pt x="13466" y="3146"/>
                  </a:cubicBezTo>
                  <a:cubicBezTo>
                    <a:pt x="13454" y="3065"/>
                    <a:pt x="13431" y="2973"/>
                    <a:pt x="13408" y="2893"/>
                  </a:cubicBezTo>
                  <a:cubicBezTo>
                    <a:pt x="13374" y="2766"/>
                    <a:pt x="13328" y="2640"/>
                    <a:pt x="13259" y="2525"/>
                  </a:cubicBezTo>
                  <a:cubicBezTo>
                    <a:pt x="13155" y="2295"/>
                    <a:pt x="12994" y="2076"/>
                    <a:pt x="12810" y="1892"/>
                  </a:cubicBezTo>
                  <a:cubicBezTo>
                    <a:pt x="12431" y="1501"/>
                    <a:pt x="11913" y="1260"/>
                    <a:pt x="11361" y="1214"/>
                  </a:cubicBezTo>
                  <a:cubicBezTo>
                    <a:pt x="11288" y="1205"/>
                    <a:pt x="11214" y="1201"/>
                    <a:pt x="11139" y="1201"/>
                  </a:cubicBezTo>
                  <a:cubicBezTo>
                    <a:pt x="10922" y="1201"/>
                    <a:pt x="10702" y="1237"/>
                    <a:pt x="10488" y="1306"/>
                  </a:cubicBezTo>
                  <a:cubicBezTo>
                    <a:pt x="10488" y="1111"/>
                    <a:pt x="10442" y="927"/>
                    <a:pt x="10350" y="754"/>
                  </a:cubicBezTo>
                  <a:cubicBezTo>
                    <a:pt x="10166" y="421"/>
                    <a:pt x="9867" y="179"/>
                    <a:pt x="9510" y="76"/>
                  </a:cubicBezTo>
                  <a:cubicBezTo>
                    <a:pt x="9350" y="25"/>
                    <a:pt x="9186" y="1"/>
                    <a:pt x="90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20"/>
            <p:cNvSpPr/>
            <p:nvPr/>
          </p:nvSpPr>
          <p:spPr>
            <a:xfrm>
              <a:off x="319102" y="1028090"/>
              <a:ext cx="463862" cy="263004"/>
            </a:xfrm>
            <a:custGeom>
              <a:rect b="b" l="l" r="r" t="t"/>
              <a:pathLst>
                <a:path extrusionOk="0" h="2882" w="5083">
                  <a:moveTo>
                    <a:pt x="81" y="1"/>
                  </a:moveTo>
                  <a:lnTo>
                    <a:pt x="0" y="35"/>
                  </a:lnTo>
                  <a:cubicBezTo>
                    <a:pt x="575" y="403"/>
                    <a:pt x="874" y="1070"/>
                    <a:pt x="1265" y="1633"/>
                  </a:cubicBezTo>
                  <a:cubicBezTo>
                    <a:pt x="1702" y="2254"/>
                    <a:pt x="2381" y="2783"/>
                    <a:pt x="3151" y="2864"/>
                  </a:cubicBezTo>
                  <a:cubicBezTo>
                    <a:pt x="3233" y="2875"/>
                    <a:pt x="3314" y="2881"/>
                    <a:pt x="3394" y="2881"/>
                  </a:cubicBezTo>
                  <a:cubicBezTo>
                    <a:pt x="4029" y="2881"/>
                    <a:pt x="4617" y="2528"/>
                    <a:pt x="4933" y="1967"/>
                  </a:cubicBezTo>
                  <a:cubicBezTo>
                    <a:pt x="5025" y="1806"/>
                    <a:pt x="5071" y="1622"/>
                    <a:pt x="5083" y="1438"/>
                  </a:cubicBezTo>
                  <a:lnTo>
                    <a:pt x="5083" y="1438"/>
                  </a:lnTo>
                  <a:cubicBezTo>
                    <a:pt x="4853" y="1852"/>
                    <a:pt x="4462" y="2162"/>
                    <a:pt x="4002" y="2289"/>
                  </a:cubicBezTo>
                  <a:cubicBezTo>
                    <a:pt x="3856" y="2326"/>
                    <a:pt x="3707" y="2344"/>
                    <a:pt x="3561" y="2344"/>
                  </a:cubicBezTo>
                  <a:cubicBezTo>
                    <a:pt x="3155" y="2344"/>
                    <a:pt x="2759" y="2206"/>
                    <a:pt x="2438" y="1944"/>
                  </a:cubicBezTo>
                  <a:cubicBezTo>
                    <a:pt x="2231" y="1760"/>
                    <a:pt x="2036" y="1553"/>
                    <a:pt x="1875" y="1323"/>
                  </a:cubicBezTo>
                  <a:cubicBezTo>
                    <a:pt x="1587" y="932"/>
                    <a:pt x="1231" y="587"/>
                    <a:pt x="817" y="311"/>
                  </a:cubicBezTo>
                  <a:cubicBezTo>
                    <a:pt x="587" y="173"/>
                    <a:pt x="334" y="70"/>
                    <a:pt x="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20"/>
            <p:cNvSpPr/>
            <p:nvPr/>
          </p:nvSpPr>
          <p:spPr>
            <a:xfrm>
              <a:off x="1260424" y="1232689"/>
              <a:ext cx="285453" cy="107593"/>
            </a:xfrm>
            <a:custGeom>
              <a:rect b="b" l="l" r="r" t="t"/>
              <a:pathLst>
                <a:path extrusionOk="0" h="1179" w="3128">
                  <a:moveTo>
                    <a:pt x="0" y="1"/>
                  </a:moveTo>
                  <a:lnTo>
                    <a:pt x="0" y="1"/>
                  </a:lnTo>
                  <a:cubicBezTo>
                    <a:pt x="58" y="265"/>
                    <a:pt x="58" y="541"/>
                    <a:pt x="0" y="806"/>
                  </a:cubicBezTo>
                  <a:cubicBezTo>
                    <a:pt x="265" y="967"/>
                    <a:pt x="563" y="1082"/>
                    <a:pt x="874" y="1139"/>
                  </a:cubicBezTo>
                  <a:cubicBezTo>
                    <a:pt x="1017" y="1166"/>
                    <a:pt x="1160" y="1179"/>
                    <a:pt x="1302" y="1179"/>
                  </a:cubicBezTo>
                  <a:cubicBezTo>
                    <a:pt x="1779" y="1179"/>
                    <a:pt x="2246" y="1032"/>
                    <a:pt x="2645" y="748"/>
                  </a:cubicBezTo>
                  <a:cubicBezTo>
                    <a:pt x="2817" y="610"/>
                    <a:pt x="2990" y="461"/>
                    <a:pt x="3128" y="277"/>
                  </a:cubicBezTo>
                  <a:lnTo>
                    <a:pt x="3128" y="277"/>
                  </a:lnTo>
                  <a:cubicBezTo>
                    <a:pt x="2723" y="540"/>
                    <a:pt x="2246" y="688"/>
                    <a:pt x="1761" y="688"/>
                  </a:cubicBezTo>
                  <a:cubicBezTo>
                    <a:pt x="1696" y="688"/>
                    <a:pt x="1630" y="685"/>
                    <a:pt x="1564" y="679"/>
                  </a:cubicBezTo>
                  <a:cubicBezTo>
                    <a:pt x="989" y="645"/>
                    <a:pt x="368" y="426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20"/>
            <p:cNvSpPr/>
            <p:nvPr/>
          </p:nvSpPr>
          <p:spPr>
            <a:xfrm>
              <a:off x="744089" y="1115241"/>
              <a:ext cx="478646" cy="327706"/>
            </a:xfrm>
            <a:custGeom>
              <a:rect b="b" l="l" r="r" t="t"/>
              <a:pathLst>
                <a:path extrusionOk="0" h="3591" w="5245">
                  <a:moveTo>
                    <a:pt x="633" y="0"/>
                  </a:moveTo>
                  <a:cubicBezTo>
                    <a:pt x="736" y="333"/>
                    <a:pt x="713" y="701"/>
                    <a:pt x="575" y="1023"/>
                  </a:cubicBezTo>
                  <a:cubicBezTo>
                    <a:pt x="437" y="1311"/>
                    <a:pt x="242" y="1564"/>
                    <a:pt x="1" y="1748"/>
                  </a:cubicBezTo>
                  <a:cubicBezTo>
                    <a:pt x="345" y="1840"/>
                    <a:pt x="679" y="2012"/>
                    <a:pt x="955" y="2265"/>
                  </a:cubicBezTo>
                  <a:cubicBezTo>
                    <a:pt x="1357" y="2610"/>
                    <a:pt x="1691" y="3013"/>
                    <a:pt x="2162" y="3266"/>
                  </a:cubicBezTo>
                  <a:cubicBezTo>
                    <a:pt x="2535" y="3475"/>
                    <a:pt x="2967" y="3591"/>
                    <a:pt x="3395" y="3591"/>
                  </a:cubicBezTo>
                  <a:cubicBezTo>
                    <a:pt x="3812" y="3591"/>
                    <a:pt x="4225" y="3481"/>
                    <a:pt x="4577" y="3243"/>
                  </a:cubicBezTo>
                  <a:cubicBezTo>
                    <a:pt x="4865" y="3036"/>
                    <a:pt x="5095" y="2760"/>
                    <a:pt x="5244" y="2438"/>
                  </a:cubicBezTo>
                  <a:lnTo>
                    <a:pt x="5244" y="2438"/>
                  </a:lnTo>
                  <a:cubicBezTo>
                    <a:pt x="5164" y="2610"/>
                    <a:pt x="4842" y="2771"/>
                    <a:pt x="4669" y="2840"/>
                  </a:cubicBezTo>
                  <a:cubicBezTo>
                    <a:pt x="4439" y="2921"/>
                    <a:pt x="4198" y="2978"/>
                    <a:pt x="3956" y="3001"/>
                  </a:cubicBezTo>
                  <a:cubicBezTo>
                    <a:pt x="3868" y="3012"/>
                    <a:pt x="3779" y="3017"/>
                    <a:pt x="3691" y="3017"/>
                  </a:cubicBezTo>
                  <a:cubicBezTo>
                    <a:pt x="3298" y="3017"/>
                    <a:pt x="2912" y="2915"/>
                    <a:pt x="2565" y="2737"/>
                  </a:cubicBezTo>
                  <a:cubicBezTo>
                    <a:pt x="2139" y="2484"/>
                    <a:pt x="1783" y="2139"/>
                    <a:pt x="1530" y="1725"/>
                  </a:cubicBezTo>
                  <a:cubicBezTo>
                    <a:pt x="1185" y="1173"/>
                    <a:pt x="1012" y="529"/>
                    <a:pt x="6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20"/>
            <p:cNvSpPr/>
            <p:nvPr/>
          </p:nvSpPr>
          <p:spPr>
            <a:xfrm>
              <a:off x="1566776" y="1156124"/>
              <a:ext cx="197390" cy="113068"/>
            </a:xfrm>
            <a:custGeom>
              <a:rect b="b" l="l" r="r" t="t"/>
              <a:pathLst>
                <a:path extrusionOk="0" h="1239" w="2163">
                  <a:moveTo>
                    <a:pt x="2163" y="0"/>
                  </a:moveTo>
                  <a:lnTo>
                    <a:pt x="2163" y="0"/>
                  </a:lnTo>
                  <a:cubicBezTo>
                    <a:pt x="1898" y="207"/>
                    <a:pt x="1611" y="391"/>
                    <a:pt x="1323" y="564"/>
                  </a:cubicBezTo>
                  <a:cubicBezTo>
                    <a:pt x="1151" y="679"/>
                    <a:pt x="955" y="759"/>
                    <a:pt x="748" y="805"/>
                  </a:cubicBezTo>
                  <a:cubicBezTo>
                    <a:pt x="690" y="818"/>
                    <a:pt x="631" y="824"/>
                    <a:pt x="571" y="824"/>
                  </a:cubicBezTo>
                  <a:cubicBezTo>
                    <a:pt x="465" y="824"/>
                    <a:pt x="357" y="804"/>
                    <a:pt x="254" y="759"/>
                  </a:cubicBezTo>
                  <a:cubicBezTo>
                    <a:pt x="185" y="920"/>
                    <a:pt x="104" y="1070"/>
                    <a:pt x="1" y="1208"/>
                  </a:cubicBezTo>
                  <a:cubicBezTo>
                    <a:pt x="97" y="1228"/>
                    <a:pt x="194" y="1238"/>
                    <a:pt x="292" y="1238"/>
                  </a:cubicBezTo>
                  <a:cubicBezTo>
                    <a:pt x="474" y="1238"/>
                    <a:pt x="656" y="1202"/>
                    <a:pt x="829" y="1127"/>
                  </a:cubicBezTo>
                  <a:cubicBezTo>
                    <a:pt x="1392" y="897"/>
                    <a:pt x="1783" y="449"/>
                    <a:pt x="2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20"/>
            <p:cNvSpPr/>
            <p:nvPr/>
          </p:nvSpPr>
          <p:spPr>
            <a:xfrm>
              <a:off x="469130" y="911006"/>
              <a:ext cx="215276" cy="80489"/>
            </a:xfrm>
            <a:custGeom>
              <a:rect b="b" l="l" r="r" t="t"/>
              <a:pathLst>
                <a:path extrusionOk="0" h="882" w="2359">
                  <a:moveTo>
                    <a:pt x="1969" y="1"/>
                  </a:moveTo>
                  <a:cubicBezTo>
                    <a:pt x="1632" y="1"/>
                    <a:pt x="1162" y="221"/>
                    <a:pt x="990" y="318"/>
                  </a:cubicBezTo>
                  <a:cubicBezTo>
                    <a:pt x="656" y="502"/>
                    <a:pt x="346" y="720"/>
                    <a:pt x="1" y="881"/>
                  </a:cubicBezTo>
                  <a:cubicBezTo>
                    <a:pt x="288" y="847"/>
                    <a:pt x="587" y="824"/>
                    <a:pt x="886" y="812"/>
                  </a:cubicBezTo>
                  <a:cubicBezTo>
                    <a:pt x="1041" y="824"/>
                    <a:pt x="1197" y="829"/>
                    <a:pt x="1352" y="829"/>
                  </a:cubicBezTo>
                  <a:cubicBezTo>
                    <a:pt x="1507" y="829"/>
                    <a:pt x="1662" y="824"/>
                    <a:pt x="1818" y="812"/>
                  </a:cubicBezTo>
                  <a:cubicBezTo>
                    <a:pt x="1933" y="789"/>
                    <a:pt x="2048" y="755"/>
                    <a:pt x="2151" y="686"/>
                  </a:cubicBezTo>
                  <a:cubicBezTo>
                    <a:pt x="2255" y="628"/>
                    <a:pt x="2324" y="525"/>
                    <a:pt x="2335" y="398"/>
                  </a:cubicBezTo>
                  <a:cubicBezTo>
                    <a:pt x="2358" y="99"/>
                    <a:pt x="2193" y="1"/>
                    <a:pt x="19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20"/>
            <p:cNvSpPr/>
            <p:nvPr/>
          </p:nvSpPr>
          <p:spPr>
            <a:xfrm>
              <a:off x="1229944" y="729678"/>
              <a:ext cx="195291" cy="81675"/>
            </a:xfrm>
            <a:custGeom>
              <a:rect b="b" l="l" r="r" t="t"/>
              <a:pathLst>
                <a:path extrusionOk="0" h="895" w="2140">
                  <a:moveTo>
                    <a:pt x="711" y="1"/>
                  </a:moveTo>
                  <a:cubicBezTo>
                    <a:pt x="597" y="1"/>
                    <a:pt x="483" y="16"/>
                    <a:pt x="369" y="51"/>
                  </a:cubicBezTo>
                  <a:cubicBezTo>
                    <a:pt x="219" y="108"/>
                    <a:pt x="104" y="212"/>
                    <a:pt x="58" y="361"/>
                  </a:cubicBezTo>
                  <a:cubicBezTo>
                    <a:pt x="1" y="511"/>
                    <a:pt x="58" y="672"/>
                    <a:pt x="185" y="764"/>
                  </a:cubicBezTo>
                  <a:cubicBezTo>
                    <a:pt x="242" y="798"/>
                    <a:pt x="300" y="810"/>
                    <a:pt x="369" y="821"/>
                  </a:cubicBezTo>
                  <a:cubicBezTo>
                    <a:pt x="587" y="821"/>
                    <a:pt x="805" y="810"/>
                    <a:pt x="1024" y="775"/>
                  </a:cubicBezTo>
                  <a:cubicBezTo>
                    <a:pt x="1057" y="774"/>
                    <a:pt x="1090" y="773"/>
                    <a:pt x="1124" y="773"/>
                  </a:cubicBezTo>
                  <a:cubicBezTo>
                    <a:pt x="1357" y="773"/>
                    <a:pt x="1596" y="808"/>
                    <a:pt x="1817" y="879"/>
                  </a:cubicBezTo>
                  <a:cubicBezTo>
                    <a:pt x="1867" y="889"/>
                    <a:pt x="1911" y="895"/>
                    <a:pt x="1949" y="895"/>
                  </a:cubicBezTo>
                  <a:cubicBezTo>
                    <a:pt x="2081" y="895"/>
                    <a:pt x="2139" y="827"/>
                    <a:pt x="2059" y="649"/>
                  </a:cubicBezTo>
                  <a:cubicBezTo>
                    <a:pt x="1886" y="235"/>
                    <a:pt x="1208" y="39"/>
                    <a:pt x="817" y="5"/>
                  </a:cubicBezTo>
                  <a:cubicBezTo>
                    <a:pt x="782" y="2"/>
                    <a:pt x="746" y="1"/>
                    <a:pt x="7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20"/>
            <p:cNvSpPr/>
            <p:nvPr/>
          </p:nvSpPr>
          <p:spPr>
            <a:xfrm>
              <a:off x="764074" y="727944"/>
              <a:ext cx="96915" cy="152126"/>
            </a:xfrm>
            <a:custGeom>
              <a:rect b="b" l="l" r="r" t="t"/>
              <a:pathLst>
                <a:path extrusionOk="0" h="1667" w="1062">
                  <a:moveTo>
                    <a:pt x="775" y="0"/>
                  </a:moveTo>
                  <a:cubicBezTo>
                    <a:pt x="748" y="0"/>
                    <a:pt x="720" y="4"/>
                    <a:pt x="690" y="12"/>
                  </a:cubicBezTo>
                  <a:cubicBezTo>
                    <a:pt x="425" y="116"/>
                    <a:pt x="218" y="323"/>
                    <a:pt x="126" y="587"/>
                  </a:cubicBezTo>
                  <a:cubicBezTo>
                    <a:pt x="57" y="737"/>
                    <a:pt x="23" y="898"/>
                    <a:pt x="12" y="1070"/>
                  </a:cubicBezTo>
                  <a:cubicBezTo>
                    <a:pt x="0" y="1185"/>
                    <a:pt x="23" y="1312"/>
                    <a:pt x="57" y="1427"/>
                  </a:cubicBezTo>
                  <a:cubicBezTo>
                    <a:pt x="103" y="1530"/>
                    <a:pt x="195" y="1622"/>
                    <a:pt x="322" y="1657"/>
                  </a:cubicBezTo>
                  <a:cubicBezTo>
                    <a:pt x="345" y="1664"/>
                    <a:pt x="368" y="1667"/>
                    <a:pt x="391" y="1667"/>
                  </a:cubicBezTo>
                  <a:cubicBezTo>
                    <a:pt x="484" y="1667"/>
                    <a:pt x="575" y="1613"/>
                    <a:pt x="621" y="1530"/>
                  </a:cubicBezTo>
                  <a:cubicBezTo>
                    <a:pt x="655" y="1450"/>
                    <a:pt x="667" y="1369"/>
                    <a:pt x="644" y="1277"/>
                  </a:cubicBezTo>
                  <a:cubicBezTo>
                    <a:pt x="621" y="1036"/>
                    <a:pt x="598" y="748"/>
                    <a:pt x="770" y="564"/>
                  </a:cubicBezTo>
                  <a:cubicBezTo>
                    <a:pt x="816" y="507"/>
                    <a:pt x="874" y="461"/>
                    <a:pt x="920" y="403"/>
                  </a:cubicBezTo>
                  <a:cubicBezTo>
                    <a:pt x="1062" y="211"/>
                    <a:pt x="971" y="0"/>
                    <a:pt x="7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20"/>
            <p:cNvSpPr/>
            <p:nvPr/>
          </p:nvSpPr>
          <p:spPr>
            <a:xfrm>
              <a:off x="1607659" y="933273"/>
              <a:ext cx="152309" cy="109600"/>
            </a:xfrm>
            <a:custGeom>
              <a:rect b="b" l="l" r="r" t="t"/>
              <a:pathLst>
                <a:path extrusionOk="0" h="1201" w="1669">
                  <a:moveTo>
                    <a:pt x="312" y="0"/>
                  </a:moveTo>
                  <a:cubicBezTo>
                    <a:pt x="41" y="0"/>
                    <a:pt x="0" y="489"/>
                    <a:pt x="289" y="672"/>
                  </a:cubicBezTo>
                  <a:cubicBezTo>
                    <a:pt x="415" y="752"/>
                    <a:pt x="553" y="798"/>
                    <a:pt x="691" y="833"/>
                  </a:cubicBezTo>
                  <a:cubicBezTo>
                    <a:pt x="944" y="902"/>
                    <a:pt x="1186" y="1005"/>
                    <a:pt x="1416" y="1143"/>
                  </a:cubicBezTo>
                  <a:cubicBezTo>
                    <a:pt x="1450" y="1166"/>
                    <a:pt x="1485" y="1189"/>
                    <a:pt x="1519" y="1201"/>
                  </a:cubicBezTo>
                  <a:cubicBezTo>
                    <a:pt x="1565" y="1201"/>
                    <a:pt x="1611" y="1189"/>
                    <a:pt x="1634" y="1155"/>
                  </a:cubicBezTo>
                  <a:cubicBezTo>
                    <a:pt x="1669" y="1097"/>
                    <a:pt x="1611" y="1028"/>
                    <a:pt x="1554" y="982"/>
                  </a:cubicBezTo>
                  <a:cubicBezTo>
                    <a:pt x="1358" y="833"/>
                    <a:pt x="1174" y="683"/>
                    <a:pt x="990" y="522"/>
                  </a:cubicBezTo>
                  <a:cubicBezTo>
                    <a:pt x="829" y="350"/>
                    <a:pt x="668" y="200"/>
                    <a:pt x="496" y="62"/>
                  </a:cubicBezTo>
                  <a:cubicBezTo>
                    <a:pt x="426" y="19"/>
                    <a:pt x="365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3" name="Google Shape;573;p20"/>
          <p:cNvSpPr/>
          <p:nvPr/>
        </p:nvSpPr>
        <p:spPr>
          <a:xfrm flipH="1" rot="627678">
            <a:off x="8073808" y="1079346"/>
            <a:ext cx="1317249" cy="940206"/>
          </a:xfrm>
          <a:custGeom>
            <a:rect b="b" l="l" r="r" t="t"/>
            <a:pathLst>
              <a:path extrusionOk="0" h="201433" w="282212">
                <a:moveTo>
                  <a:pt x="206851" y="13612"/>
                </a:moveTo>
                <a:cubicBezTo>
                  <a:pt x="207225" y="13612"/>
                  <a:pt x="207642" y="13750"/>
                  <a:pt x="208120" y="14091"/>
                </a:cubicBezTo>
                <a:cubicBezTo>
                  <a:pt x="209604" y="15233"/>
                  <a:pt x="209033" y="16603"/>
                  <a:pt x="208234" y="17859"/>
                </a:cubicBezTo>
                <a:cubicBezTo>
                  <a:pt x="203896" y="24594"/>
                  <a:pt x="199444" y="31330"/>
                  <a:pt x="195105" y="38065"/>
                </a:cubicBezTo>
                <a:cubicBezTo>
                  <a:pt x="194631" y="38824"/>
                  <a:pt x="194078" y="39662"/>
                  <a:pt x="193119" y="39662"/>
                </a:cubicBezTo>
                <a:cubicBezTo>
                  <a:pt x="192924" y="39662"/>
                  <a:pt x="192712" y="39627"/>
                  <a:pt x="192480" y="39549"/>
                </a:cubicBezTo>
                <a:cubicBezTo>
                  <a:pt x="191110" y="39093"/>
                  <a:pt x="190881" y="37951"/>
                  <a:pt x="190881" y="36695"/>
                </a:cubicBezTo>
                <a:cubicBezTo>
                  <a:pt x="191110" y="33956"/>
                  <a:pt x="191909" y="31330"/>
                  <a:pt x="193279" y="28932"/>
                </a:cubicBezTo>
                <a:cubicBezTo>
                  <a:pt x="196247" y="23681"/>
                  <a:pt x="200129" y="19000"/>
                  <a:pt x="204695" y="15004"/>
                </a:cubicBezTo>
                <a:cubicBezTo>
                  <a:pt x="205335" y="14364"/>
                  <a:pt x="205975" y="13612"/>
                  <a:pt x="206851" y="13612"/>
                </a:cubicBezTo>
                <a:close/>
                <a:moveTo>
                  <a:pt x="249961" y="43745"/>
                </a:moveTo>
                <a:cubicBezTo>
                  <a:pt x="252339" y="43745"/>
                  <a:pt x="254718" y="43983"/>
                  <a:pt x="257096" y="44458"/>
                </a:cubicBezTo>
                <a:cubicBezTo>
                  <a:pt x="258580" y="44801"/>
                  <a:pt x="260064" y="44915"/>
                  <a:pt x="259950" y="46742"/>
                </a:cubicBezTo>
                <a:cubicBezTo>
                  <a:pt x="259836" y="48683"/>
                  <a:pt x="258352" y="48797"/>
                  <a:pt x="256868" y="49025"/>
                </a:cubicBezTo>
                <a:cubicBezTo>
                  <a:pt x="245565" y="50623"/>
                  <a:pt x="234378" y="52222"/>
                  <a:pt x="223075" y="53820"/>
                </a:cubicBezTo>
                <a:cubicBezTo>
                  <a:pt x="219080" y="54391"/>
                  <a:pt x="215084" y="54847"/>
                  <a:pt x="211202" y="55418"/>
                </a:cubicBezTo>
                <a:cubicBezTo>
                  <a:pt x="210589" y="55506"/>
                  <a:pt x="209959" y="55627"/>
                  <a:pt x="209383" y="55627"/>
                </a:cubicBezTo>
                <a:cubicBezTo>
                  <a:pt x="208458" y="55627"/>
                  <a:pt x="207673" y="55314"/>
                  <a:pt x="207321" y="54048"/>
                </a:cubicBezTo>
                <a:cubicBezTo>
                  <a:pt x="206864" y="51993"/>
                  <a:pt x="208577" y="51537"/>
                  <a:pt x="210061" y="50852"/>
                </a:cubicBezTo>
                <a:cubicBezTo>
                  <a:pt x="216911" y="47769"/>
                  <a:pt x="224217" y="46399"/>
                  <a:pt x="231638" y="45372"/>
                </a:cubicBezTo>
                <a:cubicBezTo>
                  <a:pt x="237232" y="44344"/>
                  <a:pt x="242826" y="43774"/>
                  <a:pt x="248534" y="43774"/>
                </a:cubicBezTo>
                <a:cubicBezTo>
                  <a:pt x="249009" y="43754"/>
                  <a:pt x="249485" y="43745"/>
                  <a:pt x="249961" y="43745"/>
                </a:cubicBezTo>
                <a:close/>
                <a:moveTo>
                  <a:pt x="271307" y="49451"/>
                </a:moveTo>
                <a:cubicBezTo>
                  <a:pt x="272263" y="49451"/>
                  <a:pt x="273094" y="49802"/>
                  <a:pt x="273307" y="51080"/>
                </a:cubicBezTo>
                <a:cubicBezTo>
                  <a:pt x="273764" y="53135"/>
                  <a:pt x="272051" y="53592"/>
                  <a:pt x="270567" y="54162"/>
                </a:cubicBezTo>
                <a:cubicBezTo>
                  <a:pt x="258283" y="58964"/>
                  <a:pt x="245124" y="61472"/>
                  <a:pt x="231946" y="61472"/>
                </a:cubicBezTo>
                <a:cubicBezTo>
                  <a:pt x="231653" y="61472"/>
                  <a:pt x="231360" y="61471"/>
                  <a:pt x="231067" y="61469"/>
                </a:cubicBezTo>
                <a:cubicBezTo>
                  <a:pt x="228213" y="61583"/>
                  <a:pt x="225359" y="61583"/>
                  <a:pt x="222505" y="61583"/>
                </a:cubicBezTo>
                <a:cubicBezTo>
                  <a:pt x="222442" y="61587"/>
                  <a:pt x="222380" y="61590"/>
                  <a:pt x="222318" y="61590"/>
                </a:cubicBezTo>
                <a:cubicBezTo>
                  <a:pt x="220801" y="61590"/>
                  <a:pt x="219541" y="60265"/>
                  <a:pt x="219650" y="58729"/>
                </a:cubicBezTo>
                <a:cubicBezTo>
                  <a:pt x="219536" y="56674"/>
                  <a:pt x="220564" y="56103"/>
                  <a:pt x="222390" y="55875"/>
                </a:cubicBezTo>
                <a:cubicBezTo>
                  <a:pt x="238145" y="53820"/>
                  <a:pt x="253899" y="51651"/>
                  <a:pt x="269540" y="49710"/>
                </a:cubicBezTo>
                <a:cubicBezTo>
                  <a:pt x="270101" y="49581"/>
                  <a:pt x="270727" y="49451"/>
                  <a:pt x="271307" y="49451"/>
                </a:cubicBezTo>
                <a:close/>
                <a:moveTo>
                  <a:pt x="140171" y="26412"/>
                </a:moveTo>
                <a:cubicBezTo>
                  <a:pt x="140465" y="26412"/>
                  <a:pt x="140776" y="26484"/>
                  <a:pt x="141106" y="26649"/>
                </a:cubicBezTo>
                <a:cubicBezTo>
                  <a:pt x="142590" y="27448"/>
                  <a:pt x="142362" y="28932"/>
                  <a:pt x="142020" y="30188"/>
                </a:cubicBezTo>
                <a:cubicBezTo>
                  <a:pt x="138252" y="43203"/>
                  <a:pt x="134599" y="56331"/>
                  <a:pt x="130946" y="69460"/>
                </a:cubicBezTo>
                <a:cubicBezTo>
                  <a:pt x="130603" y="70602"/>
                  <a:pt x="130147" y="71972"/>
                  <a:pt x="128777" y="71972"/>
                </a:cubicBezTo>
                <a:cubicBezTo>
                  <a:pt x="128687" y="71978"/>
                  <a:pt x="128597" y="71981"/>
                  <a:pt x="128507" y="71981"/>
                </a:cubicBezTo>
                <a:cubicBezTo>
                  <a:pt x="127013" y="71981"/>
                  <a:pt x="125656" y="71095"/>
                  <a:pt x="125009" y="69803"/>
                </a:cubicBezTo>
                <a:cubicBezTo>
                  <a:pt x="124096" y="67405"/>
                  <a:pt x="123639" y="64894"/>
                  <a:pt x="123754" y="62382"/>
                </a:cubicBezTo>
                <a:cubicBezTo>
                  <a:pt x="125238" y="49596"/>
                  <a:pt x="128891" y="37723"/>
                  <a:pt x="137796" y="27905"/>
                </a:cubicBezTo>
                <a:cubicBezTo>
                  <a:pt x="138489" y="27125"/>
                  <a:pt x="139247" y="26412"/>
                  <a:pt x="140171" y="26412"/>
                </a:cubicBezTo>
                <a:close/>
                <a:moveTo>
                  <a:pt x="166907" y="81527"/>
                </a:moveTo>
                <a:cubicBezTo>
                  <a:pt x="167416" y="81527"/>
                  <a:pt x="167948" y="81573"/>
                  <a:pt x="168450" y="81573"/>
                </a:cubicBezTo>
                <a:cubicBezTo>
                  <a:pt x="168585" y="81573"/>
                  <a:pt x="168718" y="81570"/>
                  <a:pt x="168848" y="81561"/>
                </a:cubicBezTo>
                <a:lnTo>
                  <a:pt x="169305" y="81561"/>
                </a:lnTo>
                <a:cubicBezTo>
                  <a:pt x="182548" y="82361"/>
                  <a:pt x="194649" y="83730"/>
                  <a:pt x="205266" y="90923"/>
                </a:cubicBezTo>
                <a:cubicBezTo>
                  <a:pt x="206522" y="91722"/>
                  <a:pt x="208805" y="92179"/>
                  <a:pt x="207778" y="94462"/>
                </a:cubicBezTo>
                <a:cubicBezTo>
                  <a:pt x="207331" y="95579"/>
                  <a:pt x="206610" y="95904"/>
                  <a:pt x="205791" y="95904"/>
                </a:cubicBezTo>
                <a:cubicBezTo>
                  <a:pt x="204935" y="95904"/>
                  <a:pt x="203971" y="95550"/>
                  <a:pt x="203097" y="95375"/>
                </a:cubicBezTo>
                <a:cubicBezTo>
                  <a:pt x="191452" y="92293"/>
                  <a:pt x="179693" y="89324"/>
                  <a:pt x="168049" y="86242"/>
                </a:cubicBezTo>
                <a:cubicBezTo>
                  <a:pt x="166451" y="85785"/>
                  <a:pt x="163939" y="86014"/>
                  <a:pt x="164396" y="83388"/>
                </a:cubicBezTo>
                <a:cubicBezTo>
                  <a:pt x="164689" y="81772"/>
                  <a:pt x="165739" y="81527"/>
                  <a:pt x="166907" y="81527"/>
                </a:cubicBezTo>
                <a:close/>
                <a:moveTo>
                  <a:pt x="81525" y="65788"/>
                </a:moveTo>
                <a:cubicBezTo>
                  <a:pt x="83467" y="65788"/>
                  <a:pt x="83587" y="67594"/>
                  <a:pt x="83911" y="68889"/>
                </a:cubicBezTo>
                <a:cubicBezTo>
                  <a:pt x="84710" y="72086"/>
                  <a:pt x="85166" y="75282"/>
                  <a:pt x="85052" y="78593"/>
                </a:cubicBezTo>
                <a:cubicBezTo>
                  <a:pt x="85509" y="84301"/>
                  <a:pt x="84139" y="89553"/>
                  <a:pt x="82541" y="94690"/>
                </a:cubicBezTo>
                <a:cubicBezTo>
                  <a:pt x="81954" y="96786"/>
                  <a:pt x="80752" y="97404"/>
                  <a:pt x="79296" y="97404"/>
                </a:cubicBezTo>
                <a:cubicBezTo>
                  <a:pt x="78769" y="97404"/>
                  <a:pt x="78208" y="97323"/>
                  <a:pt x="77632" y="97202"/>
                </a:cubicBezTo>
                <a:cubicBezTo>
                  <a:pt x="75120" y="96745"/>
                  <a:pt x="75805" y="94804"/>
                  <a:pt x="75919" y="93206"/>
                </a:cubicBezTo>
                <a:cubicBezTo>
                  <a:pt x="77061" y="85100"/>
                  <a:pt x="78088" y="76995"/>
                  <a:pt x="79116" y="68889"/>
                </a:cubicBezTo>
                <a:cubicBezTo>
                  <a:pt x="79344" y="67519"/>
                  <a:pt x="79230" y="65921"/>
                  <a:pt x="81171" y="65807"/>
                </a:cubicBezTo>
                <a:cubicBezTo>
                  <a:pt x="81295" y="65794"/>
                  <a:pt x="81413" y="65788"/>
                  <a:pt x="81525" y="65788"/>
                </a:cubicBezTo>
                <a:close/>
                <a:moveTo>
                  <a:pt x="147496" y="82068"/>
                </a:moveTo>
                <a:cubicBezTo>
                  <a:pt x="147945" y="82068"/>
                  <a:pt x="148398" y="82232"/>
                  <a:pt x="148755" y="82589"/>
                </a:cubicBezTo>
                <a:cubicBezTo>
                  <a:pt x="157203" y="88639"/>
                  <a:pt x="167364" y="89439"/>
                  <a:pt x="177068" y="91379"/>
                </a:cubicBezTo>
                <a:cubicBezTo>
                  <a:pt x="184260" y="92749"/>
                  <a:pt x="191224" y="95261"/>
                  <a:pt x="198302" y="97088"/>
                </a:cubicBezTo>
                <a:cubicBezTo>
                  <a:pt x="200243" y="97544"/>
                  <a:pt x="200699" y="98686"/>
                  <a:pt x="200357" y="100512"/>
                </a:cubicBezTo>
                <a:cubicBezTo>
                  <a:pt x="200041" y="102195"/>
                  <a:pt x="199338" y="103393"/>
                  <a:pt x="197534" y="103393"/>
                </a:cubicBezTo>
                <a:cubicBezTo>
                  <a:pt x="197380" y="103393"/>
                  <a:pt x="197217" y="103384"/>
                  <a:pt x="197046" y="103366"/>
                </a:cubicBezTo>
                <a:cubicBezTo>
                  <a:pt x="195790" y="103138"/>
                  <a:pt x="194535" y="103024"/>
                  <a:pt x="193165" y="102910"/>
                </a:cubicBezTo>
                <a:lnTo>
                  <a:pt x="193165" y="103024"/>
                </a:lnTo>
                <a:cubicBezTo>
                  <a:pt x="181520" y="102111"/>
                  <a:pt x="169761" y="101197"/>
                  <a:pt x="158802" y="96403"/>
                </a:cubicBezTo>
                <a:cubicBezTo>
                  <a:pt x="154692" y="94576"/>
                  <a:pt x="150696" y="92293"/>
                  <a:pt x="147043" y="89781"/>
                </a:cubicBezTo>
                <a:cubicBezTo>
                  <a:pt x="144417" y="87954"/>
                  <a:pt x="144645" y="86014"/>
                  <a:pt x="145673" y="83616"/>
                </a:cubicBezTo>
                <a:cubicBezTo>
                  <a:pt x="145822" y="82648"/>
                  <a:pt x="146652" y="82068"/>
                  <a:pt x="147496" y="82068"/>
                </a:cubicBezTo>
                <a:close/>
                <a:moveTo>
                  <a:pt x="101663" y="106408"/>
                </a:moveTo>
                <a:cubicBezTo>
                  <a:pt x="116106" y="106408"/>
                  <a:pt x="130324" y="110314"/>
                  <a:pt x="142819" y="117751"/>
                </a:cubicBezTo>
                <a:cubicBezTo>
                  <a:pt x="148413" y="121176"/>
                  <a:pt x="153893" y="124715"/>
                  <a:pt x="159372" y="128254"/>
                </a:cubicBezTo>
                <a:cubicBezTo>
                  <a:pt x="162341" y="130195"/>
                  <a:pt x="162341" y="131565"/>
                  <a:pt x="159258" y="133391"/>
                </a:cubicBezTo>
                <a:cubicBezTo>
                  <a:pt x="153093" y="137044"/>
                  <a:pt x="146358" y="138072"/>
                  <a:pt x="139394" y="138072"/>
                </a:cubicBezTo>
                <a:lnTo>
                  <a:pt x="133001" y="138072"/>
                </a:lnTo>
                <a:cubicBezTo>
                  <a:pt x="132138" y="138091"/>
                  <a:pt x="131276" y="138100"/>
                  <a:pt x="130415" y="138100"/>
                </a:cubicBezTo>
                <a:cubicBezTo>
                  <a:pt x="120907" y="138100"/>
                  <a:pt x="111503" y="136941"/>
                  <a:pt x="102291" y="134533"/>
                </a:cubicBezTo>
                <a:cubicBezTo>
                  <a:pt x="93044" y="132021"/>
                  <a:pt x="83568" y="130309"/>
                  <a:pt x="74093" y="128482"/>
                </a:cubicBezTo>
                <a:cubicBezTo>
                  <a:pt x="72380" y="128254"/>
                  <a:pt x="70097" y="128482"/>
                  <a:pt x="69869" y="125400"/>
                </a:cubicBezTo>
                <a:cubicBezTo>
                  <a:pt x="69640" y="122317"/>
                  <a:pt x="71809" y="121861"/>
                  <a:pt x="73864" y="121290"/>
                </a:cubicBezTo>
                <a:cubicBezTo>
                  <a:pt x="76397" y="120645"/>
                  <a:pt x="78967" y="120428"/>
                  <a:pt x="81545" y="120428"/>
                </a:cubicBezTo>
                <a:cubicBezTo>
                  <a:pt x="85356" y="120428"/>
                  <a:pt x="89184" y="120903"/>
                  <a:pt x="92930" y="121176"/>
                </a:cubicBezTo>
                <a:cubicBezTo>
                  <a:pt x="108227" y="122203"/>
                  <a:pt x="123297" y="125057"/>
                  <a:pt x="138024" y="129624"/>
                </a:cubicBezTo>
                <a:cubicBezTo>
                  <a:pt x="140650" y="130309"/>
                  <a:pt x="143504" y="130994"/>
                  <a:pt x="146244" y="131451"/>
                </a:cubicBezTo>
                <a:cubicBezTo>
                  <a:pt x="146796" y="131573"/>
                  <a:pt x="147479" y="131926"/>
                  <a:pt x="148047" y="131926"/>
                </a:cubicBezTo>
                <a:cubicBezTo>
                  <a:pt x="148536" y="131926"/>
                  <a:pt x="148939" y="131664"/>
                  <a:pt x="149098" y="130766"/>
                </a:cubicBezTo>
                <a:cubicBezTo>
                  <a:pt x="149440" y="129396"/>
                  <a:pt x="148299" y="128596"/>
                  <a:pt x="147043" y="128254"/>
                </a:cubicBezTo>
                <a:cubicBezTo>
                  <a:pt x="142590" y="126998"/>
                  <a:pt x="138252" y="125628"/>
                  <a:pt x="133800" y="124372"/>
                </a:cubicBezTo>
                <a:cubicBezTo>
                  <a:pt x="119986" y="120377"/>
                  <a:pt x="105830" y="119121"/>
                  <a:pt x="91560" y="117979"/>
                </a:cubicBezTo>
                <a:cubicBezTo>
                  <a:pt x="88934" y="117751"/>
                  <a:pt x="86080" y="117523"/>
                  <a:pt x="83454" y="117294"/>
                </a:cubicBezTo>
                <a:cubicBezTo>
                  <a:pt x="80828" y="117066"/>
                  <a:pt x="80257" y="115810"/>
                  <a:pt x="81627" y="113527"/>
                </a:cubicBezTo>
                <a:cubicBezTo>
                  <a:pt x="84710" y="108390"/>
                  <a:pt x="89733" y="107134"/>
                  <a:pt x="95099" y="106677"/>
                </a:cubicBezTo>
                <a:cubicBezTo>
                  <a:pt x="97288" y="106497"/>
                  <a:pt x="99478" y="106408"/>
                  <a:pt x="101663" y="106408"/>
                </a:cubicBezTo>
                <a:close/>
                <a:moveTo>
                  <a:pt x="23840" y="86464"/>
                </a:moveTo>
                <a:cubicBezTo>
                  <a:pt x="25477" y="86464"/>
                  <a:pt x="25696" y="87780"/>
                  <a:pt x="25916" y="89096"/>
                </a:cubicBezTo>
                <a:cubicBezTo>
                  <a:pt x="29227" y="111130"/>
                  <a:pt x="30711" y="133049"/>
                  <a:pt x="24203" y="154740"/>
                </a:cubicBezTo>
                <a:cubicBezTo>
                  <a:pt x="24089" y="154968"/>
                  <a:pt x="23975" y="155196"/>
                  <a:pt x="23975" y="155425"/>
                </a:cubicBezTo>
                <a:cubicBezTo>
                  <a:pt x="23561" y="156667"/>
                  <a:pt x="23241" y="158097"/>
                  <a:pt x="21737" y="158097"/>
                </a:cubicBezTo>
                <a:cubicBezTo>
                  <a:pt x="21583" y="158097"/>
                  <a:pt x="21416" y="158082"/>
                  <a:pt x="21235" y="158050"/>
                </a:cubicBezTo>
                <a:cubicBezTo>
                  <a:pt x="19637" y="157708"/>
                  <a:pt x="19294" y="156338"/>
                  <a:pt x="19294" y="154968"/>
                </a:cubicBezTo>
                <a:cubicBezTo>
                  <a:pt x="19066" y="148575"/>
                  <a:pt x="18724" y="142182"/>
                  <a:pt x="18381" y="135789"/>
                </a:cubicBezTo>
                <a:cubicBezTo>
                  <a:pt x="18267" y="120263"/>
                  <a:pt x="19294" y="104851"/>
                  <a:pt x="21464" y="89553"/>
                </a:cubicBezTo>
                <a:cubicBezTo>
                  <a:pt x="21692" y="88183"/>
                  <a:pt x="21920" y="86585"/>
                  <a:pt x="23633" y="86470"/>
                </a:cubicBezTo>
                <a:cubicBezTo>
                  <a:pt x="23704" y="86466"/>
                  <a:pt x="23773" y="86464"/>
                  <a:pt x="23840" y="86464"/>
                </a:cubicBezTo>
                <a:close/>
                <a:moveTo>
                  <a:pt x="16283" y="75825"/>
                </a:moveTo>
                <a:cubicBezTo>
                  <a:pt x="16536" y="75825"/>
                  <a:pt x="16815" y="75870"/>
                  <a:pt x="17125" y="75967"/>
                </a:cubicBezTo>
                <a:cubicBezTo>
                  <a:pt x="19066" y="76652"/>
                  <a:pt x="18609" y="78479"/>
                  <a:pt x="18381" y="79963"/>
                </a:cubicBezTo>
                <a:cubicBezTo>
                  <a:pt x="17239" y="88525"/>
                  <a:pt x="16326" y="97088"/>
                  <a:pt x="15527" y="105764"/>
                </a:cubicBezTo>
                <a:cubicBezTo>
                  <a:pt x="13929" y="122660"/>
                  <a:pt x="14385" y="139670"/>
                  <a:pt x="16669" y="156566"/>
                </a:cubicBezTo>
                <a:cubicBezTo>
                  <a:pt x="16897" y="158279"/>
                  <a:pt x="17354" y="159877"/>
                  <a:pt x="15185" y="160676"/>
                </a:cubicBezTo>
                <a:cubicBezTo>
                  <a:pt x="14771" y="160800"/>
                  <a:pt x="14402" y="160857"/>
                  <a:pt x="14069" y="160857"/>
                </a:cubicBezTo>
                <a:cubicBezTo>
                  <a:pt x="12566" y="160857"/>
                  <a:pt x="11802" y="159701"/>
                  <a:pt x="10961" y="158393"/>
                </a:cubicBezTo>
                <a:cubicBezTo>
                  <a:pt x="6166" y="150744"/>
                  <a:pt x="5481" y="142068"/>
                  <a:pt x="4910" y="133391"/>
                </a:cubicBezTo>
                <a:cubicBezTo>
                  <a:pt x="4910" y="131907"/>
                  <a:pt x="4910" y="130423"/>
                  <a:pt x="4910" y="128825"/>
                </a:cubicBezTo>
                <a:cubicBezTo>
                  <a:pt x="4339" y="113527"/>
                  <a:pt x="7193" y="98800"/>
                  <a:pt x="11760" y="84301"/>
                </a:cubicBezTo>
                <a:cubicBezTo>
                  <a:pt x="12216" y="82475"/>
                  <a:pt x="12901" y="80534"/>
                  <a:pt x="13700" y="78593"/>
                </a:cubicBezTo>
                <a:cubicBezTo>
                  <a:pt x="14190" y="77419"/>
                  <a:pt x="14763" y="75825"/>
                  <a:pt x="16283" y="75825"/>
                </a:cubicBezTo>
                <a:close/>
                <a:moveTo>
                  <a:pt x="70439" y="155653"/>
                </a:moveTo>
                <a:cubicBezTo>
                  <a:pt x="80828" y="156110"/>
                  <a:pt x="91103" y="158050"/>
                  <a:pt x="101035" y="161361"/>
                </a:cubicBezTo>
                <a:cubicBezTo>
                  <a:pt x="109483" y="164101"/>
                  <a:pt x="118160" y="166042"/>
                  <a:pt x="126722" y="168211"/>
                </a:cubicBezTo>
                <a:cubicBezTo>
                  <a:pt x="128891" y="168553"/>
                  <a:pt x="130832" y="169467"/>
                  <a:pt x="132658" y="170723"/>
                </a:cubicBezTo>
                <a:cubicBezTo>
                  <a:pt x="133686" y="171522"/>
                  <a:pt x="135170" y="172435"/>
                  <a:pt x="134371" y="174147"/>
                </a:cubicBezTo>
                <a:cubicBezTo>
                  <a:pt x="133936" y="175090"/>
                  <a:pt x="133179" y="175342"/>
                  <a:pt x="132363" y="175342"/>
                </a:cubicBezTo>
                <a:cubicBezTo>
                  <a:pt x="131893" y="175342"/>
                  <a:pt x="131404" y="175258"/>
                  <a:pt x="130946" y="175175"/>
                </a:cubicBezTo>
                <a:cubicBezTo>
                  <a:pt x="124324" y="174376"/>
                  <a:pt x="117703" y="173577"/>
                  <a:pt x="111081" y="172663"/>
                </a:cubicBezTo>
                <a:cubicBezTo>
                  <a:pt x="89276" y="169581"/>
                  <a:pt x="67243" y="167983"/>
                  <a:pt x="45209" y="167868"/>
                </a:cubicBezTo>
                <a:cubicBezTo>
                  <a:pt x="42355" y="167868"/>
                  <a:pt x="39501" y="167754"/>
                  <a:pt x="36647" y="167754"/>
                </a:cubicBezTo>
                <a:cubicBezTo>
                  <a:pt x="36433" y="167740"/>
                  <a:pt x="36216" y="167736"/>
                  <a:pt x="35998" y="167736"/>
                </a:cubicBezTo>
                <a:cubicBezTo>
                  <a:pt x="35780" y="167736"/>
                  <a:pt x="35562" y="167740"/>
                  <a:pt x="35347" y="167740"/>
                </a:cubicBezTo>
                <a:cubicBezTo>
                  <a:pt x="34057" y="167740"/>
                  <a:pt x="32880" y="167612"/>
                  <a:pt x="32537" y="165814"/>
                </a:cubicBezTo>
                <a:cubicBezTo>
                  <a:pt x="32195" y="163759"/>
                  <a:pt x="34021" y="163416"/>
                  <a:pt x="35391" y="162845"/>
                </a:cubicBezTo>
                <a:cubicBezTo>
                  <a:pt x="45438" y="158050"/>
                  <a:pt x="56055" y="155653"/>
                  <a:pt x="70439" y="155653"/>
                </a:cubicBezTo>
                <a:close/>
                <a:moveTo>
                  <a:pt x="36693" y="171289"/>
                </a:moveTo>
                <a:cubicBezTo>
                  <a:pt x="37201" y="171289"/>
                  <a:pt x="37737" y="171368"/>
                  <a:pt x="38245" y="171407"/>
                </a:cubicBezTo>
                <a:cubicBezTo>
                  <a:pt x="54114" y="172092"/>
                  <a:pt x="69983" y="172777"/>
                  <a:pt x="85851" y="173577"/>
                </a:cubicBezTo>
                <a:cubicBezTo>
                  <a:pt x="90075" y="173805"/>
                  <a:pt x="94185" y="174033"/>
                  <a:pt x="98295" y="174262"/>
                </a:cubicBezTo>
                <a:cubicBezTo>
                  <a:pt x="98638" y="174262"/>
                  <a:pt x="99002" y="174240"/>
                  <a:pt x="99358" y="174240"/>
                </a:cubicBezTo>
                <a:cubicBezTo>
                  <a:pt x="100429" y="174240"/>
                  <a:pt x="101435" y="174433"/>
                  <a:pt x="101606" y="175974"/>
                </a:cubicBezTo>
                <a:cubicBezTo>
                  <a:pt x="101834" y="177801"/>
                  <a:pt x="100350" y="178371"/>
                  <a:pt x="99094" y="178942"/>
                </a:cubicBezTo>
                <a:cubicBezTo>
                  <a:pt x="92016" y="182139"/>
                  <a:pt x="84481" y="183052"/>
                  <a:pt x="76833" y="183509"/>
                </a:cubicBezTo>
                <a:cubicBezTo>
                  <a:pt x="76110" y="183547"/>
                  <a:pt x="75374" y="183559"/>
                  <a:pt x="74630" y="183559"/>
                </a:cubicBezTo>
                <a:cubicBezTo>
                  <a:pt x="73141" y="183559"/>
                  <a:pt x="71619" y="183509"/>
                  <a:pt x="70097" y="183509"/>
                </a:cubicBezTo>
                <a:cubicBezTo>
                  <a:pt x="60736" y="183509"/>
                  <a:pt x="51374" y="183052"/>
                  <a:pt x="42355" y="179970"/>
                </a:cubicBezTo>
                <a:cubicBezTo>
                  <a:pt x="40415" y="179285"/>
                  <a:pt x="38474" y="178371"/>
                  <a:pt x="36533" y="177344"/>
                </a:cubicBezTo>
                <a:cubicBezTo>
                  <a:pt x="34821" y="176659"/>
                  <a:pt x="33793" y="174832"/>
                  <a:pt x="34478" y="173006"/>
                </a:cubicBezTo>
                <a:cubicBezTo>
                  <a:pt x="34853" y="171581"/>
                  <a:pt x="35721" y="171289"/>
                  <a:pt x="36693" y="171289"/>
                </a:cubicBezTo>
                <a:close/>
                <a:moveTo>
                  <a:pt x="215117" y="0"/>
                </a:moveTo>
                <a:cubicBezTo>
                  <a:pt x="214195" y="0"/>
                  <a:pt x="213275" y="330"/>
                  <a:pt x="212572" y="962"/>
                </a:cubicBezTo>
                <a:cubicBezTo>
                  <a:pt x="200129" y="10666"/>
                  <a:pt x="189055" y="21398"/>
                  <a:pt x="184146" y="37038"/>
                </a:cubicBezTo>
                <a:cubicBezTo>
                  <a:pt x="182205" y="43203"/>
                  <a:pt x="180721" y="49482"/>
                  <a:pt x="179008" y="55761"/>
                </a:cubicBezTo>
                <a:cubicBezTo>
                  <a:pt x="178666" y="57473"/>
                  <a:pt x="177639" y="58843"/>
                  <a:pt x="176040" y="59642"/>
                </a:cubicBezTo>
                <a:cubicBezTo>
                  <a:pt x="162797" y="65693"/>
                  <a:pt x="149554" y="71743"/>
                  <a:pt x="136311" y="77794"/>
                </a:cubicBezTo>
                <a:cubicBezTo>
                  <a:pt x="135818" y="78041"/>
                  <a:pt x="135291" y="78254"/>
                  <a:pt x="134749" y="78254"/>
                </a:cubicBezTo>
                <a:cubicBezTo>
                  <a:pt x="134288" y="78254"/>
                  <a:pt x="133816" y="78100"/>
                  <a:pt x="133343" y="77680"/>
                </a:cubicBezTo>
                <a:cubicBezTo>
                  <a:pt x="132658" y="76881"/>
                  <a:pt x="132544" y="75625"/>
                  <a:pt x="133115" y="74712"/>
                </a:cubicBezTo>
                <a:cubicBezTo>
                  <a:pt x="133914" y="72200"/>
                  <a:pt x="135855" y="70259"/>
                  <a:pt x="137339" y="68204"/>
                </a:cubicBezTo>
                <a:cubicBezTo>
                  <a:pt x="142705" y="61355"/>
                  <a:pt x="147043" y="54048"/>
                  <a:pt x="147614" y="45143"/>
                </a:cubicBezTo>
                <a:cubicBezTo>
                  <a:pt x="148070" y="36581"/>
                  <a:pt x="148641" y="28019"/>
                  <a:pt x="148413" y="19457"/>
                </a:cubicBezTo>
                <a:cubicBezTo>
                  <a:pt x="148413" y="17973"/>
                  <a:pt x="148527" y="16374"/>
                  <a:pt x="146929" y="15804"/>
                </a:cubicBezTo>
                <a:cubicBezTo>
                  <a:pt x="146612" y="15690"/>
                  <a:pt x="146317" y="15640"/>
                  <a:pt x="146041" y="15640"/>
                </a:cubicBezTo>
                <a:cubicBezTo>
                  <a:pt x="144923" y="15640"/>
                  <a:pt x="144099" y="16464"/>
                  <a:pt x="143275" y="17288"/>
                </a:cubicBezTo>
                <a:cubicBezTo>
                  <a:pt x="138595" y="21968"/>
                  <a:pt x="134371" y="26992"/>
                  <a:pt x="130603" y="32243"/>
                </a:cubicBezTo>
                <a:cubicBezTo>
                  <a:pt x="120785" y="45714"/>
                  <a:pt x="117931" y="60555"/>
                  <a:pt x="122155" y="76767"/>
                </a:cubicBezTo>
                <a:cubicBezTo>
                  <a:pt x="122269" y="77566"/>
                  <a:pt x="122726" y="78365"/>
                  <a:pt x="123411" y="78821"/>
                </a:cubicBezTo>
                <a:cubicBezTo>
                  <a:pt x="126265" y="80762"/>
                  <a:pt x="125124" y="82132"/>
                  <a:pt x="122840" y="83502"/>
                </a:cubicBezTo>
                <a:lnTo>
                  <a:pt x="88135" y="103138"/>
                </a:lnTo>
                <a:cubicBezTo>
                  <a:pt x="87355" y="103564"/>
                  <a:pt x="86575" y="104077"/>
                  <a:pt x="85768" y="104077"/>
                </a:cubicBezTo>
                <a:cubicBezTo>
                  <a:pt x="85275" y="104077"/>
                  <a:pt x="84772" y="103886"/>
                  <a:pt x="84253" y="103366"/>
                </a:cubicBezTo>
                <a:cubicBezTo>
                  <a:pt x="82883" y="101997"/>
                  <a:pt x="83797" y="100741"/>
                  <a:pt x="84481" y="99485"/>
                </a:cubicBezTo>
                <a:cubicBezTo>
                  <a:pt x="87564" y="93663"/>
                  <a:pt x="90304" y="87840"/>
                  <a:pt x="90989" y="81105"/>
                </a:cubicBezTo>
                <a:cubicBezTo>
                  <a:pt x="91560" y="76196"/>
                  <a:pt x="90418" y="71515"/>
                  <a:pt x="89961" y="66720"/>
                </a:cubicBezTo>
                <a:cubicBezTo>
                  <a:pt x="88820" y="54391"/>
                  <a:pt x="88021" y="42061"/>
                  <a:pt x="85509" y="29960"/>
                </a:cubicBezTo>
                <a:cubicBezTo>
                  <a:pt x="85281" y="28818"/>
                  <a:pt x="85623" y="26992"/>
                  <a:pt x="84253" y="26649"/>
                </a:cubicBezTo>
                <a:cubicBezTo>
                  <a:pt x="84037" y="26616"/>
                  <a:pt x="83820" y="26599"/>
                  <a:pt x="83605" y="26599"/>
                </a:cubicBezTo>
                <a:cubicBezTo>
                  <a:pt x="82348" y="26599"/>
                  <a:pt x="81152" y="27158"/>
                  <a:pt x="80372" y="28133"/>
                </a:cubicBezTo>
                <a:cubicBezTo>
                  <a:pt x="79687" y="28818"/>
                  <a:pt x="79116" y="29617"/>
                  <a:pt x="78659" y="30416"/>
                </a:cubicBezTo>
                <a:cubicBezTo>
                  <a:pt x="74663" y="37609"/>
                  <a:pt x="70668" y="45029"/>
                  <a:pt x="66444" y="52107"/>
                </a:cubicBezTo>
                <a:cubicBezTo>
                  <a:pt x="61649" y="60555"/>
                  <a:pt x="58224" y="69803"/>
                  <a:pt x="56512" y="79278"/>
                </a:cubicBezTo>
                <a:cubicBezTo>
                  <a:pt x="54342" y="90923"/>
                  <a:pt x="58110" y="100627"/>
                  <a:pt x="63475" y="110901"/>
                </a:cubicBezTo>
                <a:cubicBezTo>
                  <a:pt x="63704" y="108618"/>
                  <a:pt x="63590" y="106221"/>
                  <a:pt x="63133" y="103937"/>
                </a:cubicBezTo>
                <a:cubicBezTo>
                  <a:pt x="61991" y="96745"/>
                  <a:pt x="60393" y="89667"/>
                  <a:pt x="61078" y="82361"/>
                </a:cubicBezTo>
                <a:cubicBezTo>
                  <a:pt x="61763" y="74826"/>
                  <a:pt x="63590" y="67405"/>
                  <a:pt x="66444" y="60327"/>
                </a:cubicBezTo>
                <a:cubicBezTo>
                  <a:pt x="69184" y="53477"/>
                  <a:pt x="73522" y="47541"/>
                  <a:pt x="76947" y="40805"/>
                </a:cubicBezTo>
                <a:cubicBezTo>
                  <a:pt x="77403" y="40120"/>
                  <a:pt x="77860" y="39435"/>
                  <a:pt x="78545" y="38865"/>
                </a:cubicBezTo>
                <a:cubicBezTo>
                  <a:pt x="79164" y="38431"/>
                  <a:pt x="79850" y="38233"/>
                  <a:pt x="80548" y="38233"/>
                </a:cubicBezTo>
                <a:cubicBezTo>
                  <a:pt x="81138" y="38233"/>
                  <a:pt x="81737" y="38375"/>
                  <a:pt x="82312" y="38636"/>
                </a:cubicBezTo>
                <a:cubicBezTo>
                  <a:pt x="83454" y="39093"/>
                  <a:pt x="83568" y="40234"/>
                  <a:pt x="83454" y="41376"/>
                </a:cubicBezTo>
                <a:cubicBezTo>
                  <a:pt x="83226" y="43431"/>
                  <a:pt x="83112" y="45600"/>
                  <a:pt x="82883" y="47769"/>
                </a:cubicBezTo>
                <a:cubicBezTo>
                  <a:pt x="82664" y="50476"/>
                  <a:pt x="82397" y="51589"/>
                  <a:pt x="81153" y="51589"/>
                </a:cubicBezTo>
                <a:cubicBezTo>
                  <a:pt x="80456" y="51589"/>
                  <a:pt x="79451" y="51239"/>
                  <a:pt x="77974" y="50623"/>
                </a:cubicBezTo>
                <a:cubicBezTo>
                  <a:pt x="77289" y="53249"/>
                  <a:pt x="76604" y="55875"/>
                  <a:pt x="76033" y="58615"/>
                </a:cubicBezTo>
                <a:cubicBezTo>
                  <a:pt x="72837" y="72771"/>
                  <a:pt x="68385" y="86813"/>
                  <a:pt x="70668" y="101654"/>
                </a:cubicBezTo>
                <a:cubicBezTo>
                  <a:pt x="71010" y="104051"/>
                  <a:pt x="71124" y="106449"/>
                  <a:pt x="71239" y="108846"/>
                </a:cubicBezTo>
                <a:cubicBezTo>
                  <a:pt x="71581" y="112385"/>
                  <a:pt x="70211" y="115810"/>
                  <a:pt x="67585" y="118093"/>
                </a:cubicBezTo>
                <a:cubicBezTo>
                  <a:pt x="58224" y="126770"/>
                  <a:pt x="48748" y="135560"/>
                  <a:pt x="40072" y="144922"/>
                </a:cubicBezTo>
                <a:cubicBezTo>
                  <a:pt x="38836" y="146253"/>
                  <a:pt x="37837" y="148931"/>
                  <a:pt x="35889" y="148931"/>
                </a:cubicBezTo>
                <a:cubicBezTo>
                  <a:pt x="35498" y="148931"/>
                  <a:pt x="35069" y="148823"/>
                  <a:pt x="34592" y="148575"/>
                </a:cubicBezTo>
                <a:cubicBezTo>
                  <a:pt x="31738" y="147205"/>
                  <a:pt x="32994" y="143894"/>
                  <a:pt x="33336" y="141497"/>
                </a:cubicBezTo>
                <a:cubicBezTo>
                  <a:pt x="34821" y="127569"/>
                  <a:pt x="34478" y="113641"/>
                  <a:pt x="32537" y="99942"/>
                </a:cubicBezTo>
                <a:cubicBezTo>
                  <a:pt x="30368" y="85443"/>
                  <a:pt x="25916" y="71515"/>
                  <a:pt x="25003" y="56674"/>
                </a:cubicBezTo>
                <a:cubicBezTo>
                  <a:pt x="20779" y="58044"/>
                  <a:pt x="17468" y="59870"/>
                  <a:pt x="16212" y="64437"/>
                </a:cubicBezTo>
                <a:cubicBezTo>
                  <a:pt x="14842" y="69460"/>
                  <a:pt x="12787" y="74255"/>
                  <a:pt x="10961" y="79164"/>
                </a:cubicBezTo>
                <a:cubicBezTo>
                  <a:pt x="4682" y="96060"/>
                  <a:pt x="1" y="113299"/>
                  <a:pt x="914" y="131565"/>
                </a:cubicBezTo>
                <a:cubicBezTo>
                  <a:pt x="1371" y="139670"/>
                  <a:pt x="1713" y="147776"/>
                  <a:pt x="5252" y="155196"/>
                </a:cubicBezTo>
                <a:cubicBezTo>
                  <a:pt x="7878" y="160790"/>
                  <a:pt x="9933" y="166841"/>
                  <a:pt x="15984" y="170152"/>
                </a:cubicBezTo>
                <a:cubicBezTo>
                  <a:pt x="17468" y="170837"/>
                  <a:pt x="17810" y="172892"/>
                  <a:pt x="16783" y="174147"/>
                </a:cubicBezTo>
                <a:cubicBezTo>
                  <a:pt x="15870" y="175517"/>
                  <a:pt x="15527" y="177230"/>
                  <a:pt x="15755" y="178828"/>
                </a:cubicBezTo>
                <a:cubicBezTo>
                  <a:pt x="15870" y="183509"/>
                  <a:pt x="15185" y="188075"/>
                  <a:pt x="13929" y="192528"/>
                </a:cubicBezTo>
                <a:cubicBezTo>
                  <a:pt x="13130" y="195496"/>
                  <a:pt x="11531" y="198236"/>
                  <a:pt x="11531" y="201432"/>
                </a:cubicBezTo>
                <a:lnTo>
                  <a:pt x="12901" y="201432"/>
                </a:lnTo>
                <a:cubicBezTo>
                  <a:pt x="17239" y="193669"/>
                  <a:pt x="22491" y="186477"/>
                  <a:pt x="27172" y="178942"/>
                </a:cubicBezTo>
                <a:cubicBezTo>
                  <a:pt x="28208" y="177353"/>
                  <a:pt x="29203" y="176558"/>
                  <a:pt x="30459" y="176558"/>
                </a:cubicBezTo>
                <a:cubicBezTo>
                  <a:pt x="31279" y="176558"/>
                  <a:pt x="32210" y="176896"/>
                  <a:pt x="33336" y="177572"/>
                </a:cubicBezTo>
                <a:cubicBezTo>
                  <a:pt x="44234" y="183800"/>
                  <a:pt x="55720" y="186501"/>
                  <a:pt x="67852" y="186501"/>
                </a:cubicBezTo>
                <a:cubicBezTo>
                  <a:pt x="70844" y="186501"/>
                  <a:pt x="73875" y="186336"/>
                  <a:pt x="76947" y="186020"/>
                </a:cubicBezTo>
                <a:cubicBezTo>
                  <a:pt x="97268" y="183851"/>
                  <a:pt x="117475" y="180997"/>
                  <a:pt x="137910" y="179856"/>
                </a:cubicBezTo>
                <a:cubicBezTo>
                  <a:pt x="140079" y="179856"/>
                  <a:pt x="142134" y="179285"/>
                  <a:pt x="144075" y="178371"/>
                </a:cubicBezTo>
                <a:cubicBezTo>
                  <a:pt x="145445" y="177686"/>
                  <a:pt x="146130" y="177001"/>
                  <a:pt x="144645" y="175517"/>
                </a:cubicBezTo>
                <a:cubicBezTo>
                  <a:pt x="142248" y="173120"/>
                  <a:pt x="139508" y="171065"/>
                  <a:pt x="136311" y="169695"/>
                </a:cubicBezTo>
                <a:cubicBezTo>
                  <a:pt x="122269" y="164101"/>
                  <a:pt x="107314" y="161475"/>
                  <a:pt x="92930" y="157023"/>
                </a:cubicBezTo>
                <a:cubicBezTo>
                  <a:pt x="86080" y="155082"/>
                  <a:pt x="79002" y="153941"/>
                  <a:pt x="71924" y="153712"/>
                </a:cubicBezTo>
                <a:cubicBezTo>
                  <a:pt x="70686" y="153644"/>
                  <a:pt x="69452" y="153612"/>
                  <a:pt x="68221" y="153612"/>
                </a:cubicBezTo>
                <a:cubicBezTo>
                  <a:pt x="59116" y="153612"/>
                  <a:pt x="50178" y="155381"/>
                  <a:pt x="41328" y="157594"/>
                </a:cubicBezTo>
                <a:cubicBezTo>
                  <a:pt x="40874" y="157788"/>
                  <a:pt x="40403" y="157881"/>
                  <a:pt x="39941" y="157881"/>
                </a:cubicBezTo>
                <a:cubicBezTo>
                  <a:pt x="38776" y="157881"/>
                  <a:pt x="37676" y="157287"/>
                  <a:pt x="37104" y="156224"/>
                </a:cubicBezTo>
                <a:cubicBezTo>
                  <a:pt x="35962" y="154511"/>
                  <a:pt x="37332" y="153484"/>
                  <a:pt x="38245" y="152571"/>
                </a:cubicBezTo>
                <a:cubicBezTo>
                  <a:pt x="46237" y="144123"/>
                  <a:pt x="54457" y="135789"/>
                  <a:pt x="62448" y="127341"/>
                </a:cubicBezTo>
                <a:cubicBezTo>
                  <a:pt x="63292" y="126437"/>
                  <a:pt x="64072" y="126010"/>
                  <a:pt x="64889" y="126010"/>
                </a:cubicBezTo>
                <a:cubicBezTo>
                  <a:pt x="65620" y="126010"/>
                  <a:pt x="66380" y="126351"/>
                  <a:pt x="67243" y="126998"/>
                </a:cubicBezTo>
                <a:cubicBezTo>
                  <a:pt x="69640" y="128825"/>
                  <a:pt x="72266" y="130195"/>
                  <a:pt x="75120" y="131108"/>
                </a:cubicBezTo>
                <a:cubicBezTo>
                  <a:pt x="94496" y="137632"/>
                  <a:pt x="114702" y="141000"/>
                  <a:pt x="135030" y="141000"/>
                </a:cubicBezTo>
                <a:cubicBezTo>
                  <a:pt x="138537" y="141000"/>
                  <a:pt x="142048" y="140899"/>
                  <a:pt x="145559" y="140698"/>
                </a:cubicBezTo>
                <a:cubicBezTo>
                  <a:pt x="153322" y="139899"/>
                  <a:pt x="160857" y="137958"/>
                  <a:pt x="167820" y="134647"/>
                </a:cubicBezTo>
                <a:cubicBezTo>
                  <a:pt x="170560" y="133391"/>
                  <a:pt x="170218" y="132135"/>
                  <a:pt x="168391" y="130537"/>
                </a:cubicBezTo>
                <a:cubicBezTo>
                  <a:pt x="167592" y="129852"/>
                  <a:pt x="166679" y="129167"/>
                  <a:pt x="165766" y="128596"/>
                </a:cubicBezTo>
                <a:cubicBezTo>
                  <a:pt x="159258" y="124601"/>
                  <a:pt x="152637" y="120605"/>
                  <a:pt x="146244" y="116267"/>
                </a:cubicBezTo>
                <a:cubicBezTo>
                  <a:pt x="134503" y="108114"/>
                  <a:pt x="120588" y="103790"/>
                  <a:pt x="106372" y="103790"/>
                </a:cubicBezTo>
                <a:cubicBezTo>
                  <a:pt x="105660" y="103790"/>
                  <a:pt x="104946" y="103801"/>
                  <a:pt x="104232" y="103823"/>
                </a:cubicBezTo>
                <a:cubicBezTo>
                  <a:pt x="103657" y="103823"/>
                  <a:pt x="103031" y="103926"/>
                  <a:pt x="102440" y="103926"/>
                </a:cubicBezTo>
                <a:cubicBezTo>
                  <a:pt x="101504" y="103926"/>
                  <a:pt x="100656" y="103668"/>
                  <a:pt x="100236" y="102339"/>
                </a:cubicBezTo>
                <a:cubicBezTo>
                  <a:pt x="99551" y="100284"/>
                  <a:pt x="101378" y="99599"/>
                  <a:pt x="102862" y="98686"/>
                </a:cubicBezTo>
                <a:cubicBezTo>
                  <a:pt x="111196" y="93548"/>
                  <a:pt x="119758" y="88639"/>
                  <a:pt x="128434" y="83959"/>
                </a:cubicBezTo>
                <a:cubicBezTo>
                  <a:pt x="131305" y="82375"/>
                  <a:pt x="133339" y="81499"/>
                  <a:pt x="135094" y="81499"/>
                </a:cubicBezTo>
                <a:cubicBezTo>
                  <a:pt x="137387" y="81499"/>
                  <a:pt x="139205" y="82994"/>
                  <a:pt x="141791" y="86356"/>
                </a:cubicBezTo>
                <a:cubicBezTo>
                  <a:pt x="148527" y="95147"/>
                  <a:pt x="158117" y="101197"/>
                  <a:pt x="168962" y="103366"/>
                </a:cubicBezTo>
                <a:cubicBezTo>
                  <a:pt x="179537" y="105444"/>
                  <a:pt x="190112" y="107677"/>
                  <a:pt x="200880" y="107677"/>
                </a:cubicBezTo>
                <a:cubicBezTo>
                  <a:pt x="203132" y="107677"/>
                  <a:pt x="205393" y="107579"/>
                  <a:pt x="207663" y="107362"/>
                </a:cubicBezTo>
                <a:cubicBezTo>
                  <a:pt x="212116" y="106906"/>
                  <a:pt x="214970" y="104508"/>
                  <a:pt x="217139" y="100741"/>
                </a:cubicBezTo>
                <a:cubicBezTo>
                  <a:pt x="218395" y="98457"/>
                  <a:pt x="217824" y="97202"/>
                  <a:pt x="216226" y="95489"/>
                </a:cubicBezTo>
                <a:cubicBezTo>
                  <a:pt x="205038" y="84301"/>
                  <a:pt x="191795" y="78136"/>
                  <a:pt x="175812" y="78022"/>
                </a:cubicBezTo>
                <a:cubicBezTo>
                  <a:pt x="168277" y="77908"/>
                  <a:pt x="160857" y="77452"/>
                  <a:pt x="153322" y="77223"/>
                </a:cubicBezTo>
                <a:cubicBezTo>
                  <a:pt x="152180" y="77109"/>
                  <a:pt x="150924" y="77223"/>
                  <a:pt x="150468" y="75739"/>
                </a:cubicBezTo>
                <a:cubicBezTo>
                  <a:pt x="150239" y="74369"/>
                  <a:pt x="151039" y="72999"/>
                  <a:pt x="152408" y="72657"/>
                </a:cubicBezTo>
                <a:lnTo>
                  <a:pt x="154349" y="71743"/>
                </a:lnTo>
                <a:cubicBezTo>
                  <a:pt x="163939" y="67291"/>
                  <a:pt x="173643" y="63067"/>
                  <a:pt x="183118" y="58501"/>
                </a:cubicBezTo>
                <a:cubicBezTo>
                  <a:pt x="184919" y="57600"/>
                  <a:pt x="186878" y="57141"/>
                  <a:pt x="188829" y="57141"/>
                </a:cubicBezTo>
                <a:cubicBezTo>
                  <a:pt x="190588" y="57141"/>
                  <a:pt x="192340" y="57514"/>
                  <a:pt x="193964" y="58272"/>
                </a:cubicBezTo>
                <a:cubicBezTo>
                  <a:pt x="202983" y="62040"/>
                  <a:pt x="212572" y="64323"/>
                  <a:pt x="222276" y="64894"/>
                </a:cubicBezTo>
                <a:cubicBezTo>
                  <a:pt x="225117" y="65105"/>
                  <a:pt x="227957" y="65209"/>
                  <a:pt x="230793" y="65209"/>
                </a:cubicBezTo>
                <a:cubicBezTo>
                  <a:pt x="247899" y="65209"/>
                  <a:pt x="264814" y="61393"/>
                  <a:pt x="280385" y="54048"/>
                </a:cubicBezTo>
                <a:cubicBezTo>
                  <a:pt x="281184" y="53706"/>
                  <a:pt x="282212" y="53477"/>
                  <a:pt x="282212" y="52107"/>
                </a:cubicBezTo>
                <a:lnTo>
                  <a:pt x="281184" y="52107"/>
                </a:lnTo>
                <a:cubicBezTo>
                  <a:pt x="279988" y="52261"/>
                  <a:pt x="279104" y="52373"/>
                  <a:pt x="278466" y="52373"/>
                </a:cubicBezTo>
                <a:cubicBezTo>
                  <a:pt x="276728" y="52373"/>
                  <a:pt x="276802" y="51543"/>
                  <a:pt x="277303" y="48454"/>
                </a:cubicBezTo>
                <a:cubicBezTo>
                  <a:pt x="277531" y="47313"/>
                  <a:pt x="277189" y="46970"/>
                  <a:pt x="276275" y="46628"/>
                </a:cubicBezTo>
                <a:cubicBezTo>
                  <a:pt x="266627" y="42961"/>
                  <a:pt x="256978" y="39784"/>
                  <a:pt x="246709" y="39784"/>
                </a:cubicBezTo>
                <a:cubicBezTo>
                  <a:pt x="244828" y="39784"/>
                  <a:pt x="242926" y="39891"/>
                  <a:pt x="240999" y="40120"/>
                </a:cubicBezTo>
                <a:cubicBezTo>
                  <a:pt x="228555" y="41719"/>
                  <a:pt x="216454" y="44687"/>
                  <a:pt x="204695" y="49025"/>
                </a:cubicBezTo>
                <a:cubicBezTo>
                  <a:pt x="204020" y="49270"/>
                  <a:pt x="203312" y="49615"/>
                  <a:pt x="202642" y="49615"/>
                </a:cubicBezTo>
                <a:cubicBezTo>
                  <a:pt x="202065" y="49615"/>
                  <a:pt x="201517" y="49360"/>
                  <a:pt x="201042" y="48568"/>
                </a:cubicBezTo>
                <a:cubicBezTo>
                  <a:pt x="200014" y="47084"/>
                  <a:pt x="200814" y="45828"/>
                  <a:pt x="201727" y="44687"/>
                </a:cubicBezTo>
                <a:cubicBezTo>
                  <a:pt x="202184" y="44230"/>
                  <a:pt x="202640" y="43659"/>
                  <a:pt x="203211" y="43203"/>
                </a:cubicBezTo>
                <a:cubicBezTo>
                  <a:pt x="208919" y="37837"/>
                  <a:pt x="213372" y="31101"/>
                  <a:pt x="215769" y="23681"/>
                </a:cubicBezTo>
                <a:cubicBezTo>
                  <a:pt x="217824" y="17744"/>
                  <a:pt x="218966" y="11694"/>
                  <a:pt x="219308" y="5529"/>
                </a:cubicBezTo>
                <a:cubicBezTo>
                  <a:pt x="219650" y="3474"/>
                  <a:pt x="218623" y="1419"/>
                  <a:pt x="216796" y="392"/>
                </a:cubicBezTo>
                <a:cubicBezTo>
                  <a:pt x="216270" y="128"/>
                  <a:pt x="215693" y="0"/>
                  <a:pt x="21511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4" name="Google Shape;574;p20"/>
          <p:cNvSpPr/>
          <p:nvPr/>
        </p:nvSpPr>
        <p:spPr>
          <a:xfrm rot="-578604">
            <a:off x="-161527" y="1914125"/>
            <a:ext cx="1284578" cy="916887"/>
          </a:xfrm>
          <a:custGeom>
            <a:rect b="b" l="l" r="r" t="t"/>
            <a:pathLst>
              <a:path extrusionOk="0" h="201433" w="282212">
                <a:moveTo>
                  <a:pt x="206851" y="13612"/>
                </a:moveTo>
                <a:cubicBezTo>
                  <a:pt x="207225" y="13612"/>
                  <a:pt x="207642" y="13750"/>
                  <a:pt x="208120" y="14091"/>
                </a:cubicBezTo>
                <a:cubicBezTo>
                  <a:pt x="209604" y="15233"/>
                  <a:pt x="209033" y="16603"/>
                  <a:pt x="208234" y="17859"/>
                </a:cubicBezTo>
                <a:cubicBezTo>
                  <a:pt x="203896" y="24594"/>
                  <a:pt x="199444" y="31330"/>
                  <a:pt x="195105" y="38065"/>
                </a:cubicBezTo>
                <a:cubicBezTo>
                  <a:pt x="194631" y="38824"/>
                  <a:pt x="194078" y="39662"/>
                  <a:pt x="193119" y="39662"/>
                </a:cubicBezTo>
                <a:cubicBezTo>
                  <a:pt x="192924" y="39662"/>
                  <a:pt x="192712" y="39627"/>
                  <a:pt x="192480" y="39549"/>
                </a:cubicBezTo>
                <a:cubicBezTo>
                  <a:pt x="191110" y="39093"/>
                  <a:pt x="190881" y="37951"/>
                  <a:pt x="190881" y="36695"/>
                </a:cubicBezTo>
                <a:cubicBezTo>
                  <a:pt x="191110" y="33956"/>
                  <a:pt x="191909" y="31330"/>
                  <a:pt x="193279" y="28932"/>
                </a:cubicBezTo>
                <a:cubicBezTo>
                  <a:pt x="196247" y="23681"/>
                  <a:pt x="200129" y="19000"/>
                  <a:pt x="204695" y="15004"/>
                </a:cubicBezTo>
                <a:cubicBezTo>
                  <a:pt x="205335" y="14364"/>
                  <a:pt x="205975" y="13612"/>
                  <a:pt x="206851" y="13612"/>
                </a:cubicBezTo>
                <a:close/>
                <a:moveTo>
                  <a:pt x="249961" y="43745"/>
                </a:moveTo>
                <a:cubicBezTo>
                  <a:pt x="252339" y="43745"/>
                  <a:pt x="254718" y="43983"/>
                  <a:pt x="257096" y="44458"/>
                </a:cubicBezTo>
                <a:cubicBezTo>
                  <a:pt x="258580" y="44801"/>
                  <a:pt x="260064" y="44915"/>
                  <a:pt x="259950" y="46742"/>
                </a:cubicBezTo>
                <a:cubicBezTo>
                  <a:pt x="259836" y="48683"/>
                  <a:pt x="258352" y="48797"/>
                  <a:pt x="256868" y="49025"/>
                </a:cubicBezTo>
                <a:cubicBezTo>
                  <a:pt x="245565" y="50623"/>
                  <a:pt x="234378" y="52222"/>
                  <a:pt x="223075" y="53820"/>
                </a:cubicBezTo>
                <a:cubicBezTo>
                  <a:pt x="219080" y="54391"/>
                  <a:pt x="215084" y="54847"/>
                  <a:pt x="211202" y="55418"/>
                </a:cubicBezTo>
                <a:cubicBezTo>
                  <a:pt x="210589" y="55506"/>
                  <a:pt x="209959" y="55627"/>
                  <a:pt x="209383" y="55627"/>
                </a:cubicBezTo>
                <a:cubicBezTo>
                  <a:pt x="208458" y="55627"/>
                  <a:pt x="207673" y="55314"/>
                  <a:pt x="207321" y="54048"/>
                </a:cubicBezTo>
                <a:cubicBezTo>
                  <a:pt x="206864" y="51993"/>
                  <a:pt x="208577" y="51537"/>
                  <a:pt x="210061" y="50852"/>
                </a:cubicBezTo>
                <a:cubicBezTo>
                  <a:pt x="216911" y="47769"/>
                  <a:pt x="224217" y="46399"/>
                  <a:pt x="231638" y="45372"/>
                </a:cubicBezTo>
                <a:cubicBezTo>
                  <a:pt x="237232" y="44344"/>
                  <a:pt x="242826" y="43774"/>
                  <a:pt x="248534" y="43774"/>
                </a:cubicBezTo>
                <a:cubicBezTo>
                  <a:pt x="249009" y="43754"/>
                  <a:pt x="249485" y="43745"/>
                  <a:pt x="249961" y="43745"/>
                </a:cubicBezTo>
                <a:close/>
                <a:moveTo>
                  <a:pt x="271307" y="49451"/>
                </a:moveTo>
                <a:cubicBezTo>
                  <a:pt x="272263" y="49451"/>
                  <a:pt x="273094" y="49802"/>
                  <a:pt x="273307" y="51080"/>
                </a:cubicBezTo>
                <a:cubicBezTo>
                  <a:pt x="273764" y="53135"/>
                  <a:pt x="272051" y="53592"/>
                  <a:pt x="270567" y="54162"/>
                </a:cubicBezTo>
                <a:cubicBezTo>
                  <a:pt x="258283" y="58964"/>
                  <a:pt x="245124" y="61472"/>
                  <a:pt x="231946" y="61472"/>
                </a:cubicBezTo>
                <a:cubicBezTo>
                  <a:pt x="231653" y="61472"/>
                  <a:pt x="231360" y="61471"/>
                  <a:pt x="231067" y="61469"/>
                </a:cubicBezTo>
                <a:cubicBezTo>
                  <a:pt x="228213" y="61583"/>
                  <a:pt x="225359" y="61583"/>
                  <a:pt x="222505" y="61583"/>
                </a:cubicBezTo>
                <a:cubicBezTo>
                  <a:pt x="222442" y="61587"/>
                  <a:pt x="222380" y="61590"/>
                  <a:pt x="222318" y="61590"/>
                </a:cubicBezTo>
                <a:cubicBezTo>
                  <a:pt x="220801" y="61590"/>
                  <a:pt x="219541" y="60265"/>
                  <a:pt x="219650" y="58729"/>
                </a:cubicBezTo>
                <a:cubicBezTo>
                  <a:pt x="219536" y="56674"/>
                  <a:pt x="220564" y="56103"/>
                  <a:pt x="222390" y="55875"/>
                </a:cubicBezTo>
                <a:cubicBezTo>
                  <a:pt x="238145" y="53820"/>
                  <a:pt x="253899" y="51651"/>
                  <a:pt x="269540" y="49710"/>
                </a:cubicBezTo>
                <a:cubicBezTo>
                  <a:pt x="270101" y="49581"/>
                  <a:pt x="270727" y="49451"/>
                  <a:pt x="271307" y="49451"/>
                </a:cubicBezTo>
                <a:close/>
                <a:moveTo>
                  <a:pt x="140171" y="26412"/>
                </a:moveTo>
                <a:cubicBezTo>
                  <a:pt x="140465" y="26412"/>
                  <a:pt x="140776" y="26484"/>
                  <a:pt x="141106" y="26649"/>
                </a:cubicBezTo>
                <a:cubicBezTo>
                  <a:pt x="142590" y="27448"/>
                  <a:pt x="142362" y="28932"/>
                  <a:pt x="142020" y="30188"/>
                </a:cubicBezTo>
                <a:cubicBezTo>
                  <a:pt x="138252" y="43203"/>
                  <a:pt x="134599" y="56331"/>
                  <a:pt x="130946" y="69460"/>
                </a:cubicBezTo>
                <a:cubicBezTo>
                  <a:pt x="130603" y="70602"/>
                  <a:pt x="130147" y="71972"/>
                  <a:pt x="128777" y="71972"/>
                </a:cubicBezTo>
                <a:cubicBezTo>
                  <a:pt x="128687" y="71978"/>
                  <a:pt x="128597" y="71981"/>
                  <a:pt x="128507" y="71981"/>
                </a:cubicBezTo>
                <a:cubicBezTo>
                  <a:pt x="127013" y="71981"/>
                  <a:pt x="125656" y="71095"/>
                  <a:pt x="125009" y="69803"/>
                </a:cubicBezTo>
                <a:cubicBezTo>
                  <a:pt x="124096" y="67405"/>
                  <a:pt x="123639" y="64894"/>
                  <a:pt x="123754" y="62382"/>
                </a:cubicBezTo>
                <a:cubicBezTo>
                  <a:pt x="125238" y="49596"/>
                  <a:pt x="128891" y="37723"/>
                  <a:pt x="137796" y="27905"/>
                </a:cubicBezTo>
                <a:cubicBezTo>
                  <a:pt x="138489" y="27125"/>
                  <a:pt x="139247" y="26412"/>
                  <a:pt x="140171" y="26412"/>
                </a:cubicBezTo>
                <a:close/>
                <a:moveTo>
                  <a:pt x="166907" y="81527"/>
                </a:moveTo>
                <a:cubicBezTo>
                  <a:pt x="167416" y="81527"/>
                  <a:pt x="167948" y="81573"/>
                  <a:pt x="168450" y="81573"/>
                </a:cubicBezTo>
                <a:cubicBezTo>
                  <a:pt x="168585" y="81573"/>
                  <a:pt x="168718" y="81570"/>
                  <a:pt x="168848" y="81561"/>
                </a:cubicBezTo>
                <a:lnTo>
                  <a:pt x="169305" y="81561"/>
                </a:lnTo>
                <a:cubicBezTo>
                  <a:pt x="182548" y="82361"/>
                  <a:pt x="194649" y="83730"/>
                  <a:pt x="205266" y="90923"/>
                </a:cubicBezTo>
                <a:cubicBezTo>
                  <a:pt x="206522" y="91722"/>
                  <a:pt x="208805" y="92179"/>
                  <a:pt x="207778" y="94462"/>
                </a:cubicBezTo>
                <a:cubicBezTo>
                  <a:pt x="207331" y="95579"/>
                  <a:pt x="206610" y="95904"/>
                  <a:pt x="205791" y="95904"/>
                </a:cubicBezTo>
                <a:cubicBezTo>
                  <a:pt x="204935" y="95904"/>
                  <a:pt x="203971" y="95550"/>
                  <a:pt x="203097" y="95375"/>
                </a:cubicBezTo>
                <a:cubicBezTo>
                  <a:pt x="191452" y="92293"/>
                  <a:pt x="179693" y="89324"/>
                  <a:pt x="168049" y="86242"/>
                </a:cubicBezTo>
                <a:cubicBezTo>
                  <a:pt x="166451" y="85785"/>
                  <a:pt x="163939" y="86014"/>
                  <a:pt x="164396" y="83388"/>
                </a:cubicBezTo>
                <a:cubicBezTo>
                  <a:pt x="164689" y="81772"/>
                  <a:pt x="165739" y="81527"/>
                  <a:pt x="166907" y="81527"/>
                </a:cubicBezTo>
                <a:close/>
                <a:moveTo>
                  <a:pt x="81525" y="65788"/>
                </a:moveTo>
                <a:cubicBezTo>
                  <a:pt x="83467" y="65788"/>
                  <a:pt x="83587" y="67594"/>
                  <a:pt x="83911" y="68889"/>
                </a:cubicBezTo>
                <a:cubicBezTo>
                  <a:pt x="84710" y="72086"/>
                  <a:pt x="85166" y="75282"/>
                  <a:pt x="85052" y="78593"/>
                </a:cubicBezTo>
                <a:cubicBezTo>
                  <a:pt x="85509" y="84301"/>
                  <a:pt x="84139" y="89553"/>
                  <a:pt x="82541" y="94690"/>
                </a:cubicBezTo>
                <a:cubicBezTo>
                  <a:pt x="81954" y="96786"/>
                  <a:pt x="80752" y="97404"/>
                  <a:pt x="79296" y="97404"/>
                </a:cubicBezTo>
                <a:cubicBezTo>
                  <a:pt x="78769" y="97404"/>
                  <a:pt x="78208" y="97323"/>
                  <a:pt x="77632" y="97202"/>
                </a:cubicBezTo>
                <a:cubicBezTo>
                  <a:pt x="75120" y="96745"/>
                  <a:pt x="75805" y="94804"/>
                  <a:pt x="75919" y="93206"/>
                </a:cubicBezTo>
                <a:cubicBezTo>
                  <a:pt x="77061" y="85100"/>
                  <a:pt x="78088" y="76995"/>
                  <a:pt x="79116" y="68889"/>
                </a:cubicBezTo>
                <a:cubicBezTo>
                  <a:pt x="79344" y="67519"/>
                  <a:pt x="79230" y="65921"/>
                  <a:pt x="81171" y="65807"/>
                </a:cubicBezTo>
                <a:cubicBezTo>
                  <a:pt x="81295" y="65794"/>
                  <a:pt x="81413" y="65788"/>
                  <a:pt x="81525" y="65788"/>
                </a:cubicBezTo>
                <a:close/>
                <a:moveTo>
                  <a:pt x="147496" y="82068"/>
                </a:moveTo>
                <a:cubicBezTo>
                  <a:pt x="147945" y="82068"/>
                  <a:pt x="148398" y="82232"/>
                  <a:pt x="148755" y="82589"/>
                </a:cubicBezTo>
                <a:cubicBezTo>
                  <a:pt x="157203" y="88639"/>
                  <a:pt x="167364" y="89439"/>
                  <a:pt x="177068" y="91379"/>
                </a:cubicBezTo>
                <a:cubicBezTo>
                  <a:pt x="184260" y="92749"/>
                  <a:pt x="191224" y="95261"/>
                  <a:pt x="198302" y="97088"/>
                </a:cubicBezTo>
                <a:cubicBezTo>
                  <a:pt x="200243" y="97544"/>
                  <a:pt x="200699" y="98686"/>
                  <a:pt x="200357" y="100512"/>
                </a:cubicBezTo>
                <a:cubicBezTo>
                  <a:pt x="200041" y="102195"/>
                  <a:pt x="199338" y="103393"/>
                  <a:pt x="197534" y="103393"/>
                </a:cubicBezTo>
                <a:cubicBezTo>
                  <a:pt x="197380" y="103393"/>
                  <a:pt x="197217" y="103384"/>
                  <a:pt x="197046" y="103366"/>
                </a:cubicBezTo>
                <a:cubicBezTo>
                  <a:pt x="195790" y="103138"/>
                  <a:pt x="194535" y="103024"/>
                  <a:pt x="193165" y="102910"/>
                </a:cubicBezTo>
                <a:lnTo>
                  <a:pt x="193165" y="103024"/>
                </a:lnTo>
                <a:cubicBezTo>
                  <a:pt x="181520" y="102111"/>
                  <a:pt x="169761" y="101197"/>
                  <a:pt x="158802" y="96403"/>
                </a:cubicBezTo>
                <a:cubicBezTo>
                  <a:pt x="154692" y="94576"/>
                  <a:pt x="150696" y="92293"/>
                  <a:pt x="147043" y="89781"/>
                </a:cubicBezTo>
                <a:cubicBezTo>
                  <a:pt x="144417" y="87954"/>
                  <a:pt x="144645" y="86014"/>
                  <a:pt x="145673" y="83616"/>
                </a:cubicBezTo>
                <a:cubicBezTo>
                  <a:pt x="145822" y="82648"/>
                  <a:pt x="146652" y="82068"/>
                  <a:pt x="147496" y="82068"/>
                </a:cubicBezTo>
                <a:close/>
                <a:moveTo>
                  <a:pt x="101663" y="106408"/>
                </a:moveTo>
                <a:cubicBezTo>
                  <a:pt x="116106" y="106408"/>
                  <a:pt x="130324" y="110314"/>
                  <a:pt x="142819" y="117751"/>
                </a:cubicBezTo>
                <a:cubicBezTo>
                  <a:pt x="148413" y="121176"/>
                  <a:pt x="153893" y="124715"/>
                  <a:pt x="159372" y="128254"/>
                </a:cubicBezTo>
                <a:cubicBezTo>
                  <a:pt x="162341" y="130195"/>
                  <a:pt x="162341" y="131565"/>
                  <a:pt x="159258" y="133391"/>
                </a:cubicBezTo>
                <a:cubicBezTo>
                  <a:pt x="153093" y="137044"/>
                  <a:pt x="146358" y="138072"/>
                  <a:pt x="139394" y="138072"/>
                </a:cubicBezTo>
                <a:lnTo>
                  <a:pt x="133001" y="138072"/>
                </a:lnTo>
                <a:cubicBezTo>
                  <a:pt x="132138" y="138091"/>
                  <a:pt x="131276" y="138100"/>
                  <a:pt x="130415" y="138100"/>
                </a:cubicBezTo>
                <a:cubicBezTo>
                  <a:pt x="120907" y="138100"/>
                  <a:pt x="111503" y="136941"/>
                  <a:pt x="102291" y="134533"/>
                </a:cubicBezTo>
                <a:cubicBezTo>
                  <a:pt x="93044" y="132021"/>
                  <a:pt x="83568" y="130309"/>
                  <a:pt x="74093" y="128482"/>
                </a:cubicBezTo>
                <a:cubicBezTo>
                  <a:pt x="72380" y="128254"/>
                  <a:pt x="70097" y="128482"/>
                  <a:pt x="69869" y="125400"/>
                </a:cubicBezTo>
                <a:cubicBezTo>
                  <a:pt x="69640" y="122317"/>
                  <a:pt x="71809" y="121861"/>
                  <a:pt x="73864" y="121290"/>
                </a:cubicBezTo>
                <a:cubicBezTo>
                  <a:pt x="76397" y="120645"/>
                  <a:pt x="78967" y="120428"/>
                  <a:pt x="81545" y="120428"/>
                </a:cubicBezTo>
                <a:cubicBezTo>
                  <a:pt x="85356" y="120428"/>
                  <a:pt x="89184" y="120903"/>
                  <a:pt x="92930" y="121176"/>
                </a:cubicBezTo>
                <a:cubicBezTo>
                  <a:pt x="108227" y="122203"/>
                  <a:pt x="123297" y="125057"/>
                  <a:pt x="138024" y="129624"/>
                </a:cubicBezTo>
                <a:cubicBezTo>
                  <a:pt x="140650" y="130309"/>
                  <a:pt x="143504" y="130994"/>
                  <a:pt x="146244" y="131451"/>
                </a:cubicBezTo>
                <a:cubicBezTo>
                  <a:pt x="146796" y="131573"/>
                  <a:pt x="147479" y="131926"/>
                  <a:pt x="148047" y="131926"/>
                </a:cubicBezTo>
                <a:cubicBezTo>
                  <a:pt x="148536" y="131926"/>
                  <a:pt x="148939" y="131664"/>
                  <a:pt x="149098" y="130766"/>
                </a:cubicBezTo>
                <a:cubicBezTo>
                  <a:pt x="149440" y="129396"/>
                  <a:pt x="148299" y="128596"/>
                  <a:pt x="147043" y="128254"/>
                </a:cubicBezTo>
                <a:cubicBezTo>
                  <a:pt x="142590" y="126998"/>
                  <a:pt x="138252" y="125628"/>
                  <a:pt x="133800" y="124372"/>
                </a:cubicBezTo>
                <a:cubicBezTo>
                  <a:pt x="119986" y="120377"/>
                  <a:pt x="105830" y="119121"/>
                  <a:pt x="91560" y="117979"/>
                </a:cubicBezTo>
                <a:cubicBezTo>
                  <a:pt x="88934" y="117751"/>
                  <a:pt x="86080" y="117523"/>
                  <a:pt x="83454" y="117294"/>
                </a:cubicBezTo>
                <a:cubicBezTo>
                  <a:pt x="80828" y="117066"/>
                  <a:pt x="80257" y="115810"/>
                  <a:pt x="81627" y="113527"/>
                </a:cubicBezTo>
                <a:cubicBezTo>
                  <a:pt x="84710" y="108390"/>
                  <a:pt x="89733" y="107134"/>
                  <a:pt x="95099" y="106677"/>
                </a:cubicBezTo>
                <a:cubicBezTo>
                  <a:pt x="97288" y="106497"/>
                  <a:pt x="99478" y="106408"/>
                  <a:pt x="101663" y="106408"/>
                </a:cubicBezTo>
                <a:close/>
                <a:moveTo>
                  <a:pt x="23840" y="86464"/>
                </a:moveTo>
                <a:cubicBezTo>
                  <a:pt x="25477" y="86464"/>
                  <a:pt x="25696" y="87780"/>
                  <a:pt x="25916" y="89096"/>
                </a:cubicBezTo>
                <a:cubicBezTo>
                  <a:pt x="29227" y="111130"/>
                  <a:pt x="30711" y="133049"/>
                  <a:pt x="24203" y="154740"/>
                </a:cubicBezTo>
                <a:cubicBezTo>
                  <a:pt x="24089" y="154968"/>
                  <a:pt x="23975" y="155196"/>
                  <a:pt x="23975" y="155425"/>
                </a:cubicBezTo>
                <a:cubicBezTo>
                  <a:pt x="23561" y="156667"/>
                  <a:pt x="23241" y="158097"/>
                  <a:pt x="21737" y="158097"/>
                </a:cubicBezTo>
                <a:cubicBezTo>
                  <a:pt x="21583" y="158097"/>
                  <a:pt x="21416" y="158082"/>
                  <a:pt x="21235" y="158050"/>
                </a:cubicBezTo>
                <a:cubicBezTo>
                  <a:pt x="19637" y="157708"/>
                  <a:pt x="19294" y="156338"/>
                  <a:pt x="19294" y="154968"/>
                </a:cubicBezTo>
                <a:cubicBezTo>
                  <a:pt x="19066" y="148575"/>
                  <a:pt x="18724" y="142182"/>
                  <a:pt x="18381" y="135789"/>
                </a:cubicBezTo>
                <a:cubicBezTo>
                  <a:pt x="18267" y="120263"/>
                  <a:pt x="19294" y="104851"/>
                  <a:pt x="21464" y="89553"/>
                </a:cubicBezTo>
                <a:cubicBezTo>
                  <a:pt x="21692" y="88183"/>
                  <a:pt x="21920" y="86585"/>
                  <a:pt x="23633" y="86470"/>
                </a:cubicBezTo>
                <a:cubicBezTo>
                  <a:pt x="23704" y="86466"/>
                  <a:pt x="23773" y="86464"/>
                  <a:pt x="23840" y="86464"/>
                </a:cubicBezTo>
                <a:close/>
                <a:moveTo>
                  <a:pt x="16283" y="75825"/>
                </a:moveTo>
                <a:cubicBezTo>
                  <a:pt x="16536" y="75825"/>
                  <a:pt x="16815" y="75870"/>
                  <a:pt x="17125" y="75967"/>
                </a:cubicBezTo>
                <a:cubicBezTo>
                  <a:pt x="19066" y="76652"/>
                  <a:pt x="18609" y="78479"/>
                  <a:pt x="18381" y="79963"/>
                </a:cubicBezTo>
                <a:cubicBezTo>
                  <a:pt x="17239" y="88525"/>
                  <a:pt x="16326" y="97088"/>
                  <a:pt x="15527" y="105764"/>
                </a:cubicBezTo>
                <a:cubicBezTo>
                  <a:pt x="13929" y="122660"/>
                  <a:pt x="14385" y="139670"/>
                  <a:pt x="16669" y="156566"/>
                </a:cubicBezTo>
                <a:cubicBezTo>
                  <a:pt x="16897" y="158279"/>
                  <a:pt x="17354" y="159877"/>
                  <a:pt x="15185" y="160676"/>
                </a:cubicBezTo>
                <a:cubicBezTo>
                  <a:pt x="14771" y="160800"/>
                  <a:pt x="14402" y="160857"/>
                  <a:pt x="14069" y="160857"/>
                </a:cubicBezTo>
                <a:cubicBezTo>
                  <a:pt x="12566" y="160857"/>
                  <a:pt x="11802" y="159701"/>
                  <a:pt x="10961" y="158393"/>
                </a:cubicBezTo>
                <a:cubicBezTo>
                  <a:pt x="6166" y="150744"/>
                  <a:pt x="5481" y="142068"/>
                  <a:pt x="4910" y="133391"/>
                </a:cubicBezTo>
                <a:cubicBezTo>
                  <a:pt x="4910" y="131907"/>
                  <a:pt x="4910" y="130423"/>
                  <a:pt x="4910" y="128825"/>
                </a:cubicBezTo>
                <a:cubicBezTo>
                  <a:pt x="4339" y="113527"/>
                  <a:pt x="7193" y="98800"/>
                  <a:pt x="11760" y="84301"/>
                </a:cubicBezTo>
                <a:cubicBezTo>
                  <a:pt x="12216" y="82475"/>
                  <a:pt x="12901" y="80534"/>
                  <a:pt x="13700" y="78593"/>
                </a:cubicBezTo>
                <a:cubicBezTo>
                  <a:pt x="14190" y="77419"/>
                  <a:pt x="14763" y="75825"/>
                  <a:pt x="16283" y="75825"/>
                </a:cubicBezTo>
                <a:close/>
                <a:moveTo>
                  <a:pt x="70439" y="155653"/>
                </a:moveTo>
                <a:cubicBezTo>
                  <a:pt x="80828" y="156110"/>
                  <a:pt x="91103" y="158050"/>
                  <a:pt x="101035" y="161361"/>
                </a:cubicBezTo>
                <a:cubicBezTo>
                  <a:pt x="109483" y="164101"/>
                  <a:pt x="118160" y="166042"/>
                  <a:pt x="126722" y="168211"/>
                </a:cubicBezTo>
                <a:cubicBezTo>
                  <a:pt x="128891" y="168553"/>
                  <a:pt x="130832" y="169467"/>
                  <a:pt x="132658" y="170723"/>
                </a:cubicBezTo>
                <a:cubicBezTo>
                  <a:pt x="133686" y="171522"/>
                  <a:pt x="135170" y="172435"/>
                  <a:pt x="134371" y="174147"/>
                </a:cubicBezTo>
                <a:cubicBezTo>
                  <a:pt x="133936" y="175090"/>
                  <a:pt x="133179" y="175342"/>
                  <a:pt x="132363" y="175342"/>
                </a:cubicBezTo>
                <a:cubicBezTo>
                  <a:pt x="131893" y="175342"/>
                  <a:pt x="131404" y="175258"/>
                  <a:pt x="130946" y="175175"/>
                </a:cubicBezTo>
                <a:cubicBezTo>
                  <a:pt x="124324" y="174376"/>
                  <a:pt x="117703" y="173577"/>
                  <a:pt x="111081" y="172663"/>
                </a:cubicBezTo>
                <a:cubicBezTo>
                  <a:pt x="89276" y="169581"/>
                  <a:pt x="67243" y="167983"/>
                  <a:pt x="45209" y="167868"/>
                </a:cubicBezTo>
                <a:cubicBezTo>
                  <a:pt x="42355" y="167868"/>
                  <a:pt x="39501" y="167754"/>
                  <a:pt x="36647" y="167754"/>
                </a:cubicBezTo>
                <a:cubicBezTo>
                  <a:pt x="36433" y="167740"/>
                  <a:pt x="36216" y="167736"/>
                  <a:pt x="35998" y="167736"/>
                </a:cubicBezTo>
                <a:cubicBezTo>
                  <a:pt x="35780" y="167736"/>
                  <a:pt x="35562" y="167740"/>
                  <a:pt x="35347" y="167740"/>
                </a:cubicBezTo>
                <a:cubicBezTo>
                  <a:pt x="34057" y="167740"/>
                  <a:pt x="32880" y="167612"/>
                  <a:pt x="32537" y="165814"/>
                </a:cubicBezTo>
                <a:cubicBezTo>
                  <a:pt x="32195" y="163759"/>
                  <a:pt x="34021" y="163416"/>
                  <a:pt x="35391" y="162845"/>
                </a:cubicBezTo>
                <a:cubicBezTo>
                  <a:pt x="45438" y="158050"/>
                  <a:pt x="56055" y="155653"/>
                  <a:pt x="70439" y="155653"/>
                </a:cubicBezTo>
                <a:close/>
                <a:moveTo>
                  <a:pt x="36693" y="171289"/>
                </a:moveTo>
                <a:cubicBezTo>
                  <a:pt x="37201" y="171289"/>
                  <a:pt x="37737" y="171368"/>
                  <a:pt x="38245" y="171407"/>
                </a:cubicBezTo>
                <a:cubicBezTo>
                  <a:pt x="54114" y="172092"/>
                  <a:pt x="69983" y="172777"/>
                  <a:pt x="85851" y="173577"/>
                </a:cubicBezTo>
                <a:cubicBezTo>
                  <a:pt x="90075" y="173805"/>
                  <a:pt x="94185" y="174033"/>
                  <a:pt x="98295" y="174262"/>
                </a:cubicBezTo>
                <a:cubicBezTo>
                  <a:pt x="98638" y="174262"/>
                  <a:pt x="99002" y="174240"/>
                  <a:pt x="99358" y="174240"/>
                </a:cubicBezTo>
                <a:cubicBezTo>
                  <a:pt x="100429" y="174240"/>
                  <a:pt x="101435" y="174433"/>
                  <a:pt x="101606" y="175974"/>
                </a:cubicBezTo>
                <a:cubicBezTo>
                  <a:pt x="101834" y="177801"/>
                  <a:pt x="100350" y="178371"/>
                  <a:pt x="99094" y="178942"/>
                </a:cubicBezTo>
                <a:cubicBezTo>
                  <a:pt x="92016" y="182139"/>
                  <a:pt x="84481" y="183052"/>
                  <a:pt x="76833" y="183509"/>
                </a:cubicBezTo>
                <a:cubicBezTo>
                  <a:pt x="76110" y="183547"/>
                  <a:pt x="75374" y="183559"/>
                  <a:pt x="74630" y="183559"/>
                </a:cubicBezTo>
                <a:cubicBezTo>
                  <a:pt x="73141" y="183559"/>
                  <a:pt x="71619" y="183509"/>
                  <a:pt x="70097" y="183509"/>
                </a:cubicBezTo>
                <a:cubicBezTo>
                  <a:pt x="60736" y="183509"/>
                  <a:pt x="51374" y="183052"/>
                  <a:pt x="42355" y="179970"/>
                </a:cubicBezTo>
                <a:cubicBezTo>
                  <a:pt x="40415" y="179285"/>
                  <a:pt x="38474" y="178371"/>
                  <a:pt x="36533" y="177344"/>
                </a:cubicBezTo>
                <a:cubicBezTo>
                  <a:pt x="34821" y="176659"/>
                  <a:pt x="33793" y="174832"/>
                  <a:pt x="34478" y="173006"/>
                </a:cubicBezTo>
                <a:cubicBezTo>
                  <a:pt x="34853" y="171581"/>
                  <a:pt x="35721" y="171289"/>
                  <a:pt x="36693" y="171289"/>
                </a:cubicBezTo>
                <a:close/>
                <a:moveTo>
                  <a:pt x="215117" y="0"/>
                </a:moveTo>
                <a:cubicBezTo>
                  <a:pt x="214195" y="0"/>
                  <a:pt x="213275" y="330"/>
                  <a:pt x="212572" y="962"/>
                </a:cubicBezTo>
                <a:cubicBezTo>
                  <a:pt x="200129" y="10666"/>
                  <a:pt x="189055" y="21398"/>
                  <a:pt x="184146" y="37038"/>
                </a:cubicBezTo>
                <a:cubicBezTo>
                  <a:pt x="182205" y="43203"/>
                  <a:pt x="180721" y="49482"/>
                  <a:pt x="179008" y="55761"/>
                </a:cubicBezTo>
                <a:cubicBezTo>
                  <a:pt x="178666" y="57473"/>
                  <a:pt x="177639" y="58843"/>
                  <a:pt x="176040" y="59642"/>
                </a:cubicBezTo>
                <a:cubicBezTo>
                  <a:pt x="162797" y="65693"/>
                  <a:pt x="149554" y="71743"/>
                  <a:pt x="136311" y="77794"/>
                </a:cubicBezTo>
                <a:cubicBezTo>
                  <a:pt x="135818" y="78041"/>
                  <a:pt x="135291" y="78254"/>
                  <a:pt x="134749" y="78254"/>
                </a:cubicBezTo>
                <a:cubicBezTo>
                  <a:pt x="134288" y="78254"/>
                  <a:pt x="133816" y="78100"/>
                  <a:pt x="133343" y="77680"/>
                </a:cubicBezTo>
                <a:cubicBezTo>
                  <a:pt x="132658" y="76881"/>
                  <a:pt x="132544" y="75625"/>
                  <a:pt x="133115" y="74712"/>
                </a:cubicBezTo>
                <a:cubicBezTo>
                  <a:pt x="133914" y="72200"/>
                  <a:pt x="135855" y="70259"/>
                  <a:pt x="137339" y="68204"/>
                </a:cubicBezTo>
                <a:cubicBezTo>
                  <a:pt x="142705" y="61355"/>
                  <a:pt x="147043" y="54048"/>
                  <a:pt x="147614" y="45143"/>
                </a:cubicBezTo>
                <a:cubicBezTo>
                  <a:pt x="148070" y="36581"/>
                  <a:pt x="148641" y="28019"/>
                  <a:pt x="148413" y="19457"/>
                </a:cubicBezTo>
                <a:cubicBezTo>
                  <a:pt x="148413" y="17973"/>
                  <a:pt x="148527" y="16374"/>
                  <a:pt x="146929" y="15804"/>
                </a:cubicBezTo>
                <a:cubicBezTo>
                  <a:pt x="146612" y="15690"/>
                  <a:pt x="146317" y="15640"/>
                  <a:pt x="146041" y="15640"/>
                </a:cubicBezTo>
                <a:cubicBezTo>
                  <a:pt x="144923" y="15640"/>
                  <a:pt x="144099" y="16464"/>
                  <a:pt x="143275" y="17288"/>
                </a:cubicBezTo>
                <a:cubicBezTo>
                  <a:pt x="138595" y="21968"/>
                  <a:pt x="134371" y="26992"/>
                  <a:pt x="130603" y="32243"/>
                </a:cubicBezTo>
                <a:cubicBezTo>
                  <a:pt x="120785" y="45714"/>
                  <a:pt x="117931" y="60555"/>
                  <a:pt x="122155" y="76767"/>
                </a:cubicBezTo>
                <a:cubicBezTo>
                  <a:pt x="122269" y="77566"/>
                  <a:pt x="122726" y="78365"/>
                  <a:pt x="123411" y="78821"/>
                </a:cubicBezTo>
                <a:cubicBezTo>
                  <a:pt x="126265" y="80762"/>
                  <a:pt x="125124" y="82132"/>
                  <a:pt x="122840" y="83502"/>
                </a:cubicBezTo>
                <a:lnTo>
                  <a:pt x="88135" y="103138"/>
                </a:lnTo>
                <a:cubicBezTo>
                  <a:pt x="87355" y="103564"/>
                  <a:pt x="86575" y="104077"/>
                  <a:pt x="85768" y="104077"/>
                </a:cubicBezTo>
                <a:cubicBezTo>
                  <a:pt x="85275" y="104077"/>
                  <a:pt x="84772" y="103886"/>
                  <a:pt x="84253" y="103366"/>
                </a:cubicBezTo>
                <a:cubicBezTo>
                  <a:pt x="82883" y="101997"/>
                  <a:pt x="83797" y="100741"/>
                  <a:pt x="84481" y="99485"/>
                </a:cubicBezTo>
                <a:cubicBezTo>
                  <a:pt x="87564" y="93663"/>
                  <a:pt x="90304" y="87840"/>
                  <a:pt x="90989" y="81105"/>
                </a:cubicBezTo>
                <a:cubicBezTo>
                  <a:pt x="91560" y="76196"/>
                  <a:pt x="90418" y="71515"/>
                  <a:pt x="89961" y="66720"/>
                </a:cubicBezTo>
                <a:cubicBezTo>
                  <a:pt x="88820" y="54391"/>
                  <a:pt x="88021" y="42061"/>
                  <a:pt x="85509" y="29960"/>
                </a:cubicBezTo>
                <a:cubicBezTo>
                  <a:pt x="85281" y="28818"/>
                  <a:pt x="85623" y="26992"/>
                  <a:pt x="84253" y="26649"/>
                </a:cubicBezTo>
                <a:cubicBezTo>
                  <a:pt x="84037" y="26616"/>
                  <a:pt x="83820" y="26599"/>
                  <a:pt x="83605" y="26599"/>
                </a:cubicBezTo>
                <a:cubicBezTo>
                  <a:pt x="82348" y="26599"/>
                  <a:pt x="81152" y="27158"/>
                  <a:pt x="80372" y="28133"/>
                </a:cubicBezTo>
                <a:cubicBezTo>
                  <a:pt x="79687" y="28818"/>
                  <a:pt x="79116" y="29617"/>
                  <a:pt x="78659" y="30416"/>
                </a:cubicBezTo>
                <a:cubicBezTo>
                  <a:pt x="74663" y="37609"/>
                  <a:pt x="70668" y="45029"/>
                  <a:pt x="66444" y="52107"/>
                </a:cubicBezTo>
                <a:cubicBezTo>
                  <a:pt x="61649" y="60555"/>
                  <a:pt x="58224" y="69803"/>
                  <a:pt x="56512" y="79278"/>
                </a:cubicBezTo>
                <a:cubicBezTo>
                  <a:pt x="54342" y="90923"/>
                  <a:pt x="58110" y="100627"/>
                  <a:pt x="63475" y="110901"/>
                </a:cubicBezTo>
                <a:cubicBezTo>
                  <a:pt x="63704" y="108618"/>
                  <a:pt x="63590" y="106221"/>
                  <a:pt x="63133" y="103937"/>
                </a:cubicBezTo>
                <a:cubicBezTo>
                  <a:pt x="61991" y="96745"/>
                  <a:pt x="60393" y="89667"/>
                  <a:pt x="61078" y="82361"/>
                </a:cubicBezTo>
                <a:cubicBezTo>
                  <a:pt x="61763" y="74826"/>
                  <a:pt x="63590" y="67405"/>
                  <a:pt x="66444" y="60327"/>
                </a:cubicBezTo>
                <a:cubicBezTo>
                  <a:pt x="69184" y="53477"/>
                  <a:pt x="73522" y="47541"/>
                  <a:pt x="76947" y="40805"/>
                </a:cubicBezTo>
                <a:cubicBezTo>
                  <a:pt x="77403" y="40120"/>
                  <a:pt x="77860" y="39435"/>
                  <a:pt x="78545" y="38865"/>
                </a:cubicBezTo>
                <a:cubicBezTo>
                  <a:pt x="79164" y="38431"/>
                  <a:pt x="79850" y="38233"/>
                  <a:pt x="80548" y="38233"/>
                </a:cubicBezTo>
                <a:cubicBezTo>
                  <a:pt x="81138" y="38233"/>
                  <a:pt x="81737" y="38375"/>
                  <a:pt x="82312" y="38636"/>
                </a:cubicBezTo>
                <a:cubicBezTo>
                  <a:pt x="83454" y="39093"/>
                  <a:pt x="83568" y="40234"/>
                  <a:pt x="83454" y="41376"/>
                </a:cubicBezTo>
                <a:cubicBezTo>
                  <a:pt x="83226" y="43431"/>
                  <a:pt x="83112" y="45600"/>
                  <a:pt x="82883" y="47769"/>
                </a:cubicBezTo>
                <a:cubicBezTo>
                  <a:pt x="82664" y="50476"/>
                  <a:pt x="82397" y="51589"/>
                  <a:pt x="81153" y="51589"/>
                </a:cubicBezTo>
                <a:cubicBezTo>
                  <a:pt x="80456" y="51589"/>
                  <a:pt x="79451" y="51239"/>
                  <a:pt x="77974" y="50623"/>
                </a:cubicBezTo>
                <a:cubicBezTo>
                  <a:pt x="77289" y="53249"/>
                  <a:pt x="76604" y="55875"/>
                  <a:pt x="76033" y="58615"/>
                </a:cubicBezTo>
                <a:cubicBezTo>
                  <a:pt x="72837" y="72771"/>
                  <a:pt x="68385" y="86813"/>
                  <a:pt x="70668" y="101654"/>
                </a:cubicBezTo>
                <a:cubicBezTo>
                  <a:pt x="71010" y="104051"/>
                  <a:pt x="71124" y="106449"/>
                  <a:pt x="71239" y="108846"/>
                </a:cubicBezTo>
                <a:cubicBezTo>
                  <a:pt x="71581" y="112385"/>
                  <a:pt x="70211" y="115810"/>
                  <a:pt x="67585" y="118093"/>
                </a:cubicBezTo>
                <a:cubicBezTo>
                  <a:pt x="58224" y="126770"/>
                  <a:pt x="48748" y="135560"/>
                  <a:pt x="40072" y="144922"/>
                </a:cubicBezTo>
                <a:cubicBezTo>
                  <a:pt x="38836" y="146253"/>
                  <a:pt x="37837" y="148931"/>
                  <a:pt x="35889" y="148931"/>
                </a:cubicBezTo>
                <a:cubicBezTo>
                  <a:pt x="35498" y="148931"/>
                  <a:pt x="35069" y="148823"/>
                  <a:pt x="34592" y="148575"/>
                </a:cubicBezTo>
                <a:cubicBezTo>
                  <a:pt x="31738" y="147205"/>
                  <a:pt x="32994" y="143894"/>
                  <a:pt x="33336" y="141497"/>
                </a:cubicBezTo>
                <a:cubicBezTo>
                  <a:pt x="34821" y="127569"/>
                  <a:pt x="34478" y="113641"/>
                  <a:pt x="32537" y="99942"/>
                </a:cubicBezTo>
                <a:cubicBezTo>
                  <a:pt x="30368" y="85443"/>
                  <a:pt x="25916" y="71515"/>
                  <a:pt x="25003" y="56674"/>
                </a:cubicBezTo>
                <a:cubicBezTo>
                  <a:pt x="20779" y="58044"/>
                  <a:pt x="17468" y="59870"/>
                  <a:pt x="16212" y="64437"/>
                </a:cubicBezTo>
                <a:cubicBezTo>
                  <a:pt x="14842" y="69460"/>
                  <a:pt x="12787" y="74255"/>
                  <a:pt x="10961" y="79164"/>
                </a:cubicBezTo>
                <a:cubicBezTo>
                  <a:pt x="4682" y="96060"/>
                  <a:pt x="1" y="113299"/>
                  <a:pt x="914" y="131565"/>
                </a:cubicBezTo>
                <a:cubicBezTo>
                  <a:pt x="1371" y="139670"/>
                  <a:pt x="1713" y="147776"/>
                  <a:pt x="5252" y="155196"/>
                </a:cubicBezTo>
                <a:cubicBezTo>
                  <a:pt x="7878" y="160790"/>
                  <a:pt x="9933" y="166841"/>
                  <a:pt x="15984" y="170152"/>
                </a:cubicBezTo>
                <a:cubicBezTo>
                  <a:pt x="17468" y="170837"/>
                  <a:pt x="17810" y="172892"/>
                  <a:pt x="16783" y="174147"/>
                </a:cubicBezTo>
                <a:cubicBezTo>
                  <a:pt x="15870" y="175517"/>
                  <a:pt x="15527" y="177230"/>
                  <a:pt x="15755" y="178828"/>
                </a:cubicBezTo>
                <a:cubicBezTo>
                  <a:pt x="15870" y="183509"/>
                  <a:pt x="15185" y="188075"/>
                  <a:pt x="13929" y="192528"/>
                </a:cubicBezTo>
                <a:cubicBezTo>
                  <a:pt x="13130" y="195496"/>
                  <a:pt x="11531" y="198236"/>
                  <a:pt x="11531" y="201432"/>
                </a:cubicBezTo>
                <a:lnTo>
                  <a:pt x="12901" y="201432"/>
                </a:lnTo>
                <a:cubicBezTo>
                  <a:pt x="17239" y="193669"/>
                  <a:pt x="22491" y="186477"/>
                  <a:pt x="27172" y="178942"/>
                </a:cubicBezTo>
                <a:cubicBezTo>
                  <a:pt x="28208" y="177353"/>
                  <a:pt x="29203" y="176558"/>
                  <a:pt x="30459" y="176558"/>
                </a:cubicBezTo>
                <a:cubicBezTo>
                  <a:pt x="31279" y="176558"/>
                  <a:pt x="32210" y="176896"/>
                  <a:pt x="33336" y="177572"/>
                </a:cubicBezTo>
                <a:cubicBezTo>
                  <a:pt x="44234" y="183800"/>
                  <a:pt x="55720" y="186501"/>
                  <a:pt x="67852" y="186501"/>
                </a:cubicBezTo>
                <a:cubicBezTo>
                  <a:pt x="70844" y="186501"/>
                  <a:pt x="73875" y="186336"/>
                  <a:pt x="76947" y="186020"/>
                </a:cubicBezTo>
                <a:cubicBezTo>
                  <a:pt x="97268" y="183851"/>
                  <a:pt x="117475" y="180997"/>
                  <a:pt x="137910" y="179856"/>
                </a:cubicBezTo>
                <a:cubicBezTo>
                  <a:pt x="140079" y="179856"/>
                  <a:pt x="142134" y="179285"/>
                  <a:pt x="144075" y="178371"/>
                </a:cubicBezTo>
                <a:cubicBezTo>
                  <a:pt x="145445" y="177686"/>
                  <a:pt x="146130" y="177001"/>
                  <a:pt x="144645" y="175517"/>
                </a:cubicBezTo>
                <a:cubicBezTo>
                  <a:pt x="142248" y="173120"/>
                  <a:pt x="139508" y="171065"/>
                  <a:pt x="136311" y="169695"/>
                </a:cubicBezTo>
                <a:cubicBezTo>
                  <a:pt x="122269" y="164101"/>
                  <a:pt x="107314" y="161475"/>
                  <a:pt x="92930" y="157023"/>
                </a:cubicBezTo>
                <a:cubicBezTo>
                  <a:pt x="86080" y="155082"/>
                  <a:pt x="79002" y="153941"/>
                  <a:pt x="71924" y="153712"/>
                </a:cubicBezTo>
                <a:cubicBezTo>
                  <a:pt x="70686" y="153644"/>
                  <a:pt x="69452" y="153612"/>
                  <a:pt x="68221" y="153612"/>
                </a:cubicBezTo>
                <a:cubicBezTo>
                  <a:pt x="59116" y="153612"/>
                  <a:pt x="50178" y="155381"/>
                  <a:pt x="41328" y="157594"/>
                </a:cubicBezTo>
                <a:cubicBezTo>
                  <a:pt x="40874" y="157788"/>
                  <a:pt x="40403" y="157881"/>
                  <a:pt x="39941" y="157881"/>
                </a:cubicBezTo>
                <a:cubicBezTo>
                  <a:pt x="38776" y="157881"/>
                  <a:pt x="37676" y="157287"/>
                  <a:pt x="37104" y="156224"/>
                </a:cubicBezTo>
                <a:cubicBezTo>
                  <a:pt x="35962" y="154511"/>
                  <a:pt x="37332" y="153484"/>
                  <a:pt x="38245" y="152571"/>
                </a:cubicBezTo>
                <a:cubicBezTo>
                  <a:pt x="46237" y="144123"/>
                  <a:pt x="54457" y="135789"/>
                  <a:pt x="62448" y="127341"/>
                </a:cubicBezTo>
                <a:cubicBezTo>
                  <a:pt x="63292" y="126437"/>
                  <a:pt x="64072" y="126010"/>
                  <a:pt x="64889" y="126010"/>
                </a:cubicBezTo>
                <a:cubicBezTo>
                  <a:pt x="65620" y="126010"/>
                  <a:pt x="66380" y="126351"/>
                  <a:pt x="67243" y="126998"/>
                </a:cubicBezTo>
                <a:cubicBezTo>
                  <a:pt x="69640" y="128825"/>
                  <a:pt x="72266" y="130195"/>
                  <a:pt x="75120" y="131108"/>
                </a:cubicBezTo>
                <a:cubicBezTo>
                  <a:pt x="94496" y="137632"/>
                  <a:pt x="114702" y="141000"/>
                  <a:pt x="135030" y="141000"/>
                </a:cubicBezTo>
                <a:cubicBezTo>
                  <a:pt x="138537" y="141000"/>
                  <a:pt x="142048" y="140899"/>
                  <a:pt x="145559" y="140698"/>
                </a:cubicBezTo>
                <a:cubicBezTo>
                  <a:pt x="153322" y="139899"/>
                  <a:pt x="160857" y="137958"/>
                  <a:pt x="167820" y="134647"/>
                </a:cubicBezTo>
                <a:cubicBezTo>
                  <a:pt x="170560" y="133391"/>
                  <a:pt x="170218" y="132135"/>
                  <a:pt x="168391" y="130537"/>
                </a:cubicBezTo>
                <a:cubicBezTo>
                  <a:pt x="167592" y="129852"/>
                  <a:pt x="166679" y="129167"/>
                  <a:pt x="165766" y="128596"/>
                </a:cubicBezTo>
                <a:cubicBezTo>
                  <a:pt x="159258" y="124601"/>
                  <a:pt x="152637" y="120605"/>
                  <a:pt x="146244" y="116267"/>
                </a:cubicBezTo>
                <a:cubicBezTo>
                  <a:pt x="134503" y="108114"/>
                  <a:pt x="120588" y="103790"/>
                  <a:pt x="106372" y="103790"/>
                </a:cubicBezTo>
                <a:cubicBezTo>
                  <a:pt x="105660" y="103790"/>
                  <a:pt x="104946" y="103801"/>
                  <a:pt x="104232" y="103823"/>
                </a:cubicBezTo>
                <a:cubicBezTo>
                  <a:pt x="103657" y="103823"/>
                  <a:pt x="103031" y="103926"/>
                  <a:pt x="102440" y="103926"/>
                </a:cubicBezTo>
                <a:cubicBezTo>
                  <a:pt x="101504" y="103926"/>
                  <a:pt x="100656" y="103668"/>
                  <a:pt x="100236" y="102339"/>
                </a:cubicBezTo>
                <a:cubicBezTo>
                  <a:pt x="99551" y="100284"/>
                  <a:pt x="101378" y="99599"/>
                  <a:pt x="102862" y="98686"/>
                </a:cubicBezTo>
                <a:cubicBezTo>
                  <a:pt x="111196" y="93548"/>
                  <a:pt x="119758" y="88639"/>
                  <a:pt x="128434" y="83959"/>
                </a:cubicBezTo>
                <a:cubicBezTo>
                  <a:pt x="131305" y="82375"/>
                  <a:pt x="133339" y="81499"/>
                  <a:pt x="135094" y="81499"/>
                </a:cubicBezTo>
                <a:cubicBezTo>
                  <a:pt x="137387" y="81499"/>
                  <a:pt x="139205" y="82994"/>
                  <a:pt x="141791" y="86356"/>
                </a:cubicBezTo>
                <a:cubicBezTo>
                  <a:pt x="148527" y="95147"/>
                  <a:pt x="158117" y="101197"/>
                  <a:pt x="168962" y="103366"/>
                </a:cubicBezTo>
                <a:cubicBezTo>
                  <a:pt x="179537" y="105444"/>
                  <a:pt x="190112" y="107677"/>
                  <a:pt x="200880" y="107677"/>
                </a:cubicBezTo>
                <a:cubicBezTo>
                  <a:pt x="203132" y="107677"/>
                  <a:pt x="205393" y="107579"/>
                  <a:pt x="207663" y="107362"/>
                </a:cubicBezTo>
                <a:cubicBezTo>
                  <a:pt x="212116" y="106906"/>
                  <a:pt x="214970" y="104508"/>
                  <a:pt x="217139" y="100741"/>
                </a:cubicBezTo>
                <a:cubicBezTo>
                  <a:pt x="218395" y="98457"/>
                  <a:pt x="217824" y="97202"/>
                  <a:pt x="216226" y="95489"/>
                </a:cubicBezTo>
                <a:cubicBezTo>
                  <a:pt x="205038" y="84301"/>
                  <a:pt x="191795" y="78136"/>
                  <a:pt x="175812" y="78022"/>
                </a:cubicBezTo>
                <a:cubicBezTo>
                  <a:pt x="168277" y="77908"/>
                  <a:pt x="160857" y="77452"/>
                  <a:pt x="153322" y="77223"/>
                </a:cubicBezTo>
                <a:cubicBezTo>
                  <a:pt x="152180" y="77109"/>
                  <a:pt x="150924" y="77223"/>
                  <a:pt x="150468" y="75739"/>
                </a:cubicBezTo>
                <a:cubicBezTo>
                  <a:pt x="150239" y="74369"/>
                  <a:pt x="151039" y="72999"/>
                  <a:pt x="152408" y="72657"/>
                </a:cubicBezTo>
                <a:lnTo>
                  <a:pt x="154349" y="71743"/>
                </a:lnTo>
                <a:cubicBezTo>
                  <a:pt x="163939" y="67291"/>
                  <a:pt x="173643" y="63067"/>
                  <a:pt x="183118" y="58501"/>
                </a:cubicBezTo>
                <a:cubicBezTo>
                  <a:pt x="184919" y="57600"/>
                  <a:pt x="186878" y="57141"/>
                  <a:pt x="188829" y="57141"/>
                </a:cubicBezTo>
                <a:cubicBezTo>
                  <a:pt x="190588" y="57141"/>
                  <a:pt x="192340" y="57514"/>
                  <a:pt x="193964" y="58272"/>
                </a:cubicBezTo>
                <a:cubicBezTo>
                  <a:pt x="202983" y="62040"/>
                  <a:pt x="212572" y="64323"/>
                  <a:pt x="222276" y="64894"/>
                </a:cubicBezTo>
                <a:cubicBezTo>
                  <a:pt x="225117" y="65105"/>
                  <a:pt x="227957" y="65209"/>
                  <a:pt x="230793" y="65209"/>
                </a:cubicBezTo>
                <a:cubicBezTo>
                  <a:pt x="247899" y="65209"/>
                  <a:pt x="264814" y="61393"/>
                  <a:pt x="280385" y="54048"/>
                </a:cubicBezTo>
                <a:cubicBezTo>
                  <a:pt x="281184" y="53706"/>
                  <a:pt x="282212" y="53477"/>
                  <a:pt x="282212" y="52107"/>
                </a:cubicBezTo>
                <a:lnTo>
                  <a:pt x="281184" y="52107"/>
                </a:lnTo>
                <a:cubicBezTo>
                  <a:pt x="279988" y="52261"/>
                  <a:pt x="279104" y="52373"/>
                  <a:pt x="278466" y="52373"/>
                </a:cubicBezTo>
                <a:cubicBezTo>
                  <a:pt x="276728" y="52373"/>
                  <a:pt x="276802" y="51543"/>
                  <a:pt x="277303" y="48454"/>
                </a:cubicBezTo>
                <a:cubicBezTo>
                  <a:pt x="277531" y="47313"/>
                  <a:pt x="277189" y="46970"/>
                  <a:pt x="276275" y="46628"/>
                </a:cubicBezTo>
                <a:cubicBezTo>
                  <a:pt x="266627" y="42961"/>
                  <a:pt x="256978" y="39784"/>
                  <a:pt x="246709" y="39784"/>
                </a:cubicBezTo>
                <a:cubicBezTo>
                  <a:pt x="244828" y="39784"/>
                  <a:pt x="242926" y="39891"/>
                  <a:pt x="240999" y="40120"/>
                </a:cubicBezTo>
                <a:cubicBezTo>
                  <a:pt x="228555" y="41719"/>
                  <a:pt x="216454" y="44687"/>
                  <a:pt x="204695" y="49025"/>
                </a:cubicBezTo>
                <a:cubicBezTo>
                  <a:pt x="204020" y="49270"/>
                  <a:pt x="203312" y="49615"/>
                  <a:pt x="202642" y="49615"/>
                </a:cubicBezTo>
                <a:cubicBezTo>
                  <a:pt x="202065" y="49615"/>
                  <a:pt x="201517" y="49360"/>
                  <a:pt x="201042" y="48568"/>
                </a:cubicBezTo>
                <a:cubicBezTo>
                  <a:pt x="200014" y="47084"/>
                  <a:pt x="200814" y="45828"/>
                  <a:pt x="201727" y="44687"/>
                </a:cubicBezTo>
                <a:cubicBezTo>
                  <a:pt x="202184" y="44230"/>
                  <a:pt x="202640" y="43659"/>
                  <a:pt x="203211" y="43203"/>
                </a:cubicBezTo>
                <a:cubicBezTo>
                  <a:pt x="208919" y="37837"/>
                  <a:pt x="213372" y="31101"/>
                  <a:pt x="215769" y="23681"/>
                </a:cubicBezTo>
                <a:cubicBezTo>
                  <a:pt x="217824" y="17744"/>
                  <a:pt x="218966" y="11694"/>
                  <a:pt x="219308" y="5529"/>
                </a:cubicBezTo>
                <a:cubicBezTo>
                  <a:pt x="219650" y="3474"/>
                  <a:pt x="218623" y="1419"/>
                  <a:pt x="216796" y="392"/>
                </a:cubicBezTo>
                <a:cubicBezTo>
                  <a:pt x="216270" y="128"/>
                  <a:pt x="215693" y="0"/>
                  <a:pt x="21511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5" name="Google Shape;575;p20"/>
          <p:cNvSpPr txBox="1"/>
          <p:nvPr>
            <p:ph idx="3" type="title"/>
          </p:nvPr>
        </p:nvSpPr>
        <p:spPr>
          <a:xfrm>
            <a:off x="3456600" y="1597535"/>
            <a:ext cx="2230800" cy="31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76" name="Google Shape;576;p20"/>
          <p:cNvSpPr txBox="1"/>
          <p:nvPr>
            <p:ph idx="4" type="subTitle"/>
          </p:nvPr>
        </p:nvSpPr>
        <p:spPr>
          <a:xfrm>
            <a:off x="3574650" y="2132210"/>
            <a:ext cx="1994700" cy="75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7" name="Google Shape;577;p20"/>
          <p:cNvSpPr txBox="1"/>
          <p:nvPr>
            <p:ph idx="5" type="title"/>
          </p:nvPr>
        </p:nvSpPr>
        <p:spPr>
          <a:xfrm>
            <a:off x="5821475" y="1597535"/>
            <a:ext cx="2230800" cy="31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78" name="Google Shape;578;p20"/>
          <p:cNvSpPr txBox="1"/>
          <p:nvPr>
            <p:ph idx="6" type="subTitle"/>
          </p:nvPr>
        </p:nvSpPr>
        <p:spPr>
          <a:xfrm>
            <a:off x="5939525" y="2132210"/>
            <a:ext cx="1994700" cy="75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9" name="Google Shape;579;p20"/>
          <p:cNvSpPr txBox="1"/>
          <p:nvPr>
            <p:ph idx="7" type="title"/>
          </p:nvPr>
        </p:nvSpPr>
        <p:spPr>
          <a:xfrm>
            <a:off x="1091725" y="3154485"/>
            <a:ext cx="2230800" cy="31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80" name="Google Shape;580;p20"/>
          <p:cNvSpPr txBox="1"/>
          <p:nvPr>
            <p:ph idx="8" type="subTitle"/>
          </p:nvPr>
        </p:nvSpPr>
        <p:spPr>
          <a:xfrm>
            <a:off x="1209775" y="3689085"/>
            <a:ext cx="1994700" cy="75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1" name="Google Shape;581;p20"/>
          <p:cNvSpPr txBox="1"/>
          <p:nvPr>
            <p:ph idx="9" type="title"/>
          </p:nvPr>
        </p:nvSpPr>
        <p:spPr>
          <a:xfrm>
            <a:off x="3456600" y="3154485"/>
            <a:ext cx="2230800" cy="31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82" name="Google Shape;582;p20"/>
          <p:cNvSpPr txBox="1"/>
          <p:nvPr>
            <p:ph idx="13" type="subTitle"/>
          </p:nvPr>
        </p:nvSpPr>
        <p:spPr>
          <a:xfrm>
            <a:off x="3574650" y="3689085"/>
            <a:ext cx="1994700" cy="75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3" name="Google Shape;583;p20"/>
          <p:cNvSpPr txBox="1"/>
          <p:nvPr>
            <p:ph idx="14" type="title"/>
          </p:nvPr>
        </p:nvSpPr>
        <p:spPr>
          <a:xfrm>
            <a:off x="5821475" y="3154485"/>
            <a:ext cx="2230800" cy="31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84" name="Google Shape;584;p20"/>
          <p:cNvSpPr txBox="1"/>
          <p:nvPr>
            <p:ph idx="15" type="subTitle"/>
          </p:nvPr>
        </p:nvSpPr>
        <p:spPr>
          <a:xfrm>
            <a:off x="5939525" y="3689085"/>
            <a:ext cx="1994700" cy="75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"/>
          <p:cNvSpPr txBox="1"/>
          <p:nvPr>
            <p:ph type="title"/>
          </p:nvPr>
        </p:nvSpPr>
        <p:spPr>
          <a:xfrm>
            <a:off x="1598100" y="2590875"/>
            <a:ext cx="5947800" cy="73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1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0" name="Google Shape;30;p3"/>
          <p:cNvSpPr txBox="1"/>
          <p:nvPr>
            <p:ph idx="1" type="subTitle"/>
          </p:nvPr>
        </p:nvSpPr>
        <p:spPr>
          <a:xfrm>
            <a:off x="2368350" y="3605600"/>
            <a:ext cx="4407300" cy="34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"/>
          <p:cNvSpPr txBox="1"/>
          <p:nvPr>
            <p:ph hasCustomPrompt="1" idx="2" type="title"/>
          </p:nvPr>
        </p:nvSpPr>
        <p:spPr>
          <a:xfrm>
            <a:off x="3758700" y="1209800"/>
            <a:ext cx="1626600" cy="97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69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2" name="Google Shape;32;p3"/>
          <p:cNvSpPr/>
          <p:nvPr/>
        </p:nvSpPr>
        <p:spPr>
          <a:xfrm>
            <a:off x="2247900" y="1933350"/>
            <a:ext cx="328847" cy="327700"/>
          </a:xfrm>
          <a:custGeom>
            <a:rect b="b" l="l" r="r" t="t"/>
            <a:pathLst>
              <a:path extrusionOk="0" h="3713" w="3726">
                <a:moveTo>
                  <a:pt x="1880" y="1"/>
                </a:moveTo>
                <a:cubicBezTo>
                  <a:pt x="1854" y="1"/>
                  <a:pt x="1828" y="15"/>
                  <a:pt x="1817" y="44"/>
                </a:cubicBezTo>
                <a:cubicBezTo>
                  <a:pt x="1805" y="216"/>
                  <a:pt x="1794" y="389"/>
                  <a:pt x="1794" y="573"/>
                </a:cubicBezTo>
                <a:cubicBezTo>
                  <a:pt x="1782" y="745"/>
                  <a:pt x="1782" y="918"/>
                  <a:pt x="1794" y="1090"/>
                </a:cubicBezTo>
                <a:cubicBezTo>
                  <a:pt x="1800" y="1136"/>
                  <a:pt x="1837" y="1159"/>
                  <a:pt x="1874" y="1159"/>
                </a:cubicBezTo>
                <a:cubicBezTo>
                  <a:pt x="1912" y="1159"/>
                  <a:pt x="1949" y="1136"/>
                  <a:pt x="1955" y="1090"/>
                </a:cubicBezTo>
                <a:cubicBezTo>
                  <a:pt x="1966" y="918"/>
                  <a:pt x="1966" y="745"/>
                  <a:pt x="1955" y="573"/>
                </a:cubicBezTo>
                <a:cubicBezTo>
                  <a:pt x="1966" y="389"/>
                  <a:pt x="1955" y="216"/>
                  <a:pt x="1943" y="44"/>
                </a:cubicBezTo>
                <a:cubicBezTo>
                  <a:pt x="1932" y="15"/>
                  <a:pt x="1906" y="1"/>
                  <a:pt x="1880" y="1"/>
                </a:cubicBezTo>
                <a:close/>
                <a:moveTo>
                  <a:pt x="634" y="510"/>
                </a:moveTo>
                <a:cubicBezTo>
                  <a:pt x="574" y="510"/>
                  <a:pt x="518" y="587"/>
                  <a:pt x="564" y="642"/>
                </a:cubicBezTo>
                <a:cubicBezTo>
                  <a:pt x="679" y="780"/>
                  <a:pt x="794" y="895"/>
                  <a:pt x="932" y="1021"/>
                </a:cubicBezTo>
                <a:cubicBezTo>
                  <a:pt x="1047" y="1136"/>
                  <a:pt x="1185" y="1263"/>
                  <a:pt x="1323" y="1366"/>
                </a:cubicBezTo>
                <a:cubicBezTo>
                  <a:pt x="1331" y="1373"/>
                  <a:pt x="1341" y="1376"/>
                  <a:pt x="1350" y="1376"/>
                </a:cubicBezTo>
                <a:cubicBezTo>
                  <a:pt x="1391" y="1376"/>
                  <a:pt x="1431" y="1323"/>
                  <a:pt x="1403" y="1286"/>
                </a:cubicBezTo>
                <a:cubicBezTo>
                  <a:pt x="1346" y="1217"/>
                  <a:pt x="1288" y="1148"/>
                  <a:pt x="1231" y="1090"/>
                </a:cubicBezTo>
                <a:cubicBezTo>
                  <a:pt x="1173" y="1021"/>
                  <a:pt x="1116" y="964"/>
                  <a:pt x="1047" y="895"/>
                </a:cubicBezTo>
                <a:cubicBezTo>
                  <a:pt x="932" y="768"/>
                  <a:pt x="805" y="642"/>
                  <a:pt x="679" y="527"/>
                </a:cubicBezTo>
                <a:cubicBezTo>
                  <a:pt x="665" y="515"/>
                  <a:pt x="649" y="510"/>
                  <a:pt x="634" y="510"/>
                </a:cubicBezTo>
                <a:close/>
                <a:moveTo>
                  <a:pt x="3144" y="529"/>
                </a:moveTo>
                <a:cubicBezTo>
                  <a:pt x="3135" y="529"/>
                  <a:pt x="3125" y="532"/>
                  <a:pt x="3116" y="538"/>
                </a:cubicBezTo>
                <a:cubicBezTo>
                  <a:pt x="3047" y="584"/>
                  <a:pt x="2978" y="642"/>
                  <a:pt x="2921" y="711"/>
                </a:cubicBezTo>
                <a:lnTo>
                  <a:pt x="2725" y="883"/>
                </a:lnTo>
                <a:cubicBezTo>
                  <a:pt x="2599" y="998"/>
                  <a:pt x="2472" y="1125"/>
                  <a:pt x="2357" y="1251"/>
                </a:cubicBezTo>
                <a:cubicBezTo>
                  <a:pt x="2330" y="1316"/>
                  <a:pt x="2376" y="1380"/>
                  <a:pt x="2430" y="1380"/>
                </a:cubicBezTo>
                <a:cubicBezTo>
                  <a:pt x="2444" y="1380"/>
                  <a:pt x="2458" y="1376"/>
                  <a:pt x="2472" y="1366"/>
                </a:cubicBezTo>
                <a:lnTo>
                  <a:pt x="2472" y="1378"/>
                </a:lnTo>
                <a:cubicBezTo>
                  <a:pt x="2610" y="1251"/>
                  <a:pt x="2725" y="1136"/>
                  <a:pt x="2852" y="1010"/>
                </a:cubicBezTo>
                <a:cubicBezTo>
                  <a:pt x="2978" y="883"/>
                  <a:pt x="3093" y="757"/>
                  <a:pt x="3197" y="619"/>
                </a:cubicBezTo>
                <a:cubicBezTo>
                  <a:pt x="3225" y="582"/>
                  <a:pt x="3185" y="529"/>
                  <a:pt x="3144" y="529"/>
                </a:cubicBezTo>
                <a:close/>
                <a:moveTo>
                  <a:pt x="352" y="1760"/>
                </a:moveTo>
                <a:cubicBezTo>
                  <a:pt x="265" y="1760"/>
                  <a:pt x="178" y="1763"/>
                  <a:pt x="92" y="1769"/>
                </a:cubicBezTo>
                <a:cubicBezTo>
                  <a:pt x="0" y="1780"/>
                  <a:pt x="0" y="1918"/>
                  <a:pt x="92" y="1930"/>
                </a:cubicBezTo>
                <a:cubicBezTo>
                  <a:pt x="178" y="1935"/>
                  <a:pt x="265" y="1938"/>
                  <a:pt x="352" y="1938"/>
                </a:cubicBezTo>
                <a:cubicBezTo>
                  <a:pt x="440" y="1938"/>
                  <a:pt x="529" y="1935"/>
                  <a:pt x="621" y="1930"/>
                </a:cubicBezTo>
                <a:cubicBezTo>
                  <a:pt x="672" y="1933"/>
                  <a:pt x="722" y="1935"/>
                  <a:pt x="773" y="1935"/>
                </a:cubicBezTo>
                <a:cubicBezTo>
                  <a:pt x="895" y="1935"/>
                  <a:pt x="1017" y="1926"/>
                  <a:pt x="1139" y="1918"/>
                </a:cubicBezTo>
                <a:cubicBezTo>
                  <a:pt x="1196" y="1895"/>
                  <a:pt x="1196" y="1815"/>
                  <a:pt x="1139" y="1792"/>
                </a:cubicBezTo>
                <a:cubicBezTo>
                  <a:pt x="966" y="1769"/>
                  <a:pt x="794" y="1769"/>
                  <a:pt x="621" y="1769"/>
                </a:cubicBezTo>
                <a:cubicBezTo>
                  <a:pt x="529" y="1763"/>
                  <a:pt x="440" y="1760"/>
                  <a:pt x="352" y="1760"/>
                </a:cubicBezTo>
                <a:close/>
                <a:moveTo>
                  <a:pt x="2904" y="1760"/>
                </a:moveTo>
                <a:cubicBezTo>
                  <a:pt x="2817" y="1760"/>
                  <a:pt x="2731" y="1763"/>
                  <a:pt x="2645" y="1769"/>
                </a:cubicBezTo>
                <a:cubicBezTo>
                  <a:pt x="2553" y="1780"/>
                  <a:pt x="2553" y="1918"/>
                  <a:pt x="2645" y="1930"/>
                </a:cubicBezTo>
                <a:cubicBezTo>
                  <a:pt x="2731" y="1935"/>
                  <a:pt x="2817" y="1938"/>
                  <a:pt x="2904" y="1938"/>
                </a:cubicBezTo>
                <a:cubicBezTo>
                  <a:pt x="2990" y="1938"/>
                  <a:pt x="3076" y="1935"/>
                  <a:pt x="3162" y="1930"/>
                </a:cubicBezTo>
                <a:cubicBezTo>
                  <a:pt x="3335" y="1930"/>
                  <a:pt x="3519" y="1930"/>
                  <a:pt x="3691" y="1907"/>
                </a:cubicBezTo>
                <a:cubicBezTo>
                  <a:pt x="3726" y="1884"/>
                  <a:pt x="3726" y="1826"/>
                  <a:pt x="3691" y="1803"/>
                </a:cubicBezTo>
                <a:lnTo>
                  <a:pt x="3691" y="1792"/>
                </a:lnTo>
                <a:cubicBezTo>
                  <a:pt x="3519" y="1769"/>
                  <a:pt x="3335" y="1769"/>
                  <a:pt x="3162" y="1769"/>
                </a:cubicBezTo>
                <a:cubicBezTo>
                  <a:pt x="3076" y="1763"/>
                  <a:pt x="2990" y="1760"/>
                  <a:pt x="2904" y="1760"/>
                </a:cubicBezTo>
                <a:close/>
                <a:moveTo>
                  <a:pt x="2428" y="2315"/>
                </a:moveTo>
                <a:cubicBezTo>
                  <a:pt x="2368" y="2315"/>
                  <a:pt x="2312" y="2392"/>
                  <a:pt x="2357" y="2447"/>
                </a:cubicBezTo>
                <a:cubicBezTo>
                  <a:pt x="2472" y="2574"/>
                  <a:pt x="2599" y="2700"/>
                  <a:pt x="2725" y="2815"/>
                </a:cubicBezTo>
                <a:cubicBezTo>
                  <a:pt x="2852" y="2942"/>
                  <a:pt x="2978" y="3068"/>
                  <a:pt x="3116" y="3172"/>
                </a:cubicBezTo>
                <a:cubicBezTo>
                  <a:pt x="3125" y="3178"/>
                  <a:pt x="3135" y="3181"/>
                  <a:pt x="3144" y="3181"/>
                </a:cubicBezTo>
                <a:cubicBezTo>
                  <a:pt x="3185" y="3181"/>
                  <a:pt x="3225" y="3128"/>
                  <a:pt x="3197" y="3091"/>
                </a:cubicBezTo>
                <a:cubicBezTo>
                  <a:pt x="3151" y="3022"/>
                  <a:pt x="3093" y="2953"/>
                  <a:pt x="3024" y="2896"/>
                </a:cubicBezTo>
                <a:lnTo>
                  <a:pt x="2852" y="2700"/>
                </a:lnTo>
                <a:cubicBezTo>
                  <a:pt x="2725" y="2574"/>
                  <a:pt x="2610" y="2447"/>
                  <a:pt x="2472" y="2332"/>
                </a:cubicBezTo>
                <a:cubicBezTo>
                  <a:pt x="2458" y="2320"/>
                  <a:pt x="2443" y="2315"/>
                  <a:pt x="2428" y="2315"/>
                </a:cubicBezTo>
                <a:close/>
                <a:moveTo>
                  <a:pt x="1345" y="2334"/>
                </a:moveTo>
                <a:cubicBezTo>
                  <a:pt x="1337" y="2334"/>
                  <a:pt x="1329" y="2337"/>
                  <a:pt x="1323" y="2344"/>
                </a:cubicBezTo>
                <a:lnTo>
                  <a:pt x="1311" y="2344"/>
                </a:lnTo>
                <a:cubicBezTo>
                  <a:pt x="1242" y="2390"/>
                  <a:pt x="1173" y="2447"/>
                  <a:pt x="1116" y="2516"/>
                </a:cubicBezTo>
                <a:lnTo>
                  <a:pt x="932" y="2689"/>
                </a:lnTo>
                <a:cubicBezTo>
                  <a:pt x="794" y="2804"/>
                  <a:pt x="679" y="2930"/>
                  <a:pt x="564" y="3057"/>
                </a:cubicBezTo>
                <a:cubicBezTo>
                  <a:pt x="510" y="3119"/>
                  <a:pt x="560" y="3194"/>
                  <a:pt x="622" y="3194"/>
                </a:cubicBezTo>
                <a:cubicBezTo>
                  <a:pt x="640" y="3194"/>
                  <a:pt x="660" y="3187"/>
                  <a:pt x="679" y="3172"/>
                </a:cubicBezTo>
                <a:cubicBezTo>
                  <a:pt x="805" y="3057"/>
                  <a:pt x="932" y="2942"/>
                  <a:pt x="1047" y="2804"/>
                </a:cubicBezTo>
                <a:cubicBezTo>
                  <a:pt x="1173" y="2689"/>
                  <a:pt x="1288" y="2562"/>
                  <a:pt x="1392" y="2424"/>
                </a:cubicBezTo>
                <a:cubicBezTo>
                  <a:pt x="1420" y="2387"/>
                  <a:pt x="1379" y="2334"/>
                  <a:pt x="1345" y="2334"/>
                </a:cubicBezTo>
                <a:close/>
                <a:moveTo>
                  <a:pt x="1880" y="2554"/>
                </a:moveTo>
                <a:cubicBezTo>
                  <a:pt x="1854" y="2554"/>
                  <a:pt x="1828" y="2568"/>
                  <a:pt x="1817" y="2597"/>
                </a:cubicBezTo>
                <a:cubicBezTo>
                  <a:pt x="1805" y="2769"/>
                  <a:pt x="1794" y="2942"/>
                  <a:pt x="1794" y="3114"/>
                </a:cubicBezTo>
                <a:cubicBezTo>
                  <a:pt x="1782" y="3298"/>
                  <a:pt x="1782" y="3471"/>
                  <a:pt x="1794" y="3643"/>
                </a:cubicBezTo>
                <a:cubicBezTo>
                  <a:pt x="1800" y="3689"/>
                  <a:pt x="1837" y="3712"/>
                  <a:pt x="1874" y="3712"/>
                </a:cubicBezTo>
                <a:cubicBezTo>
                  <a:pt x="1912" y="3712"/>
                  <a:pt x="1949" y="3689"/>
                  <a:pt x="1955" y="3643"/>
                </a:cubicBezTo>
                <a:cubicBezTo>
                  <a:pt x="1966" y="3471"/>
                  <a:pt x="1966" y="3298"/>
                  <a:pt x="1955" y="3114"/>
                </a:cubicBezTo>
                <a:cubicBezTo>
                  <a:pt x="1966" y="2942"/>
                  <a:pt x="1955" y="2769"/>
                  <a:pt x="1943" y="2597"/>
                </a:cubicBezTo>
                <a:cubicBezTo>
                  <a:pt x="1932" y="2568"/>
                  <a:pt x="1906" y="2554"/>
                  <a:pt x="1880" y="2554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3"/>
          <p:cNvSpPr/>
          <p:nvPr/>
        </p:nvSpPr>
        <p:spPr>
          <a:xfrm>
            <a:off x="711725" y="3799575"/>
            <a:ext cx="328847" cy="327700"/>
          </a:xfrm>
          <a:custGeom>
            <a:rect b="b" l="l" r="r" t="t"/>
            <a:pathLst>
              <a:path extrusionOk="0" h="3713" w="3726">
                <a:moveTo>
                  <a:pt x="1880" y="1"/>
                </a:moveTo>
                <a:cubicBezTo>
                  <a:pt x="1854" y="1"/>
                  <a:pt x="1828" y="15"/>
                  <a:pt x="1817" y="44"/>
                </a:cubicBezTo>
                <a:cubicBezTo>
                  <a:pt x="1805" y="216"/>
                  <a:pt x="1794" y="389"/>
                  <a:pt x="1794" y="573"/>
                </a:cubicBezTo>
                <a:cubicBezTo>
                  <a:pt x="1782" y="745"/>
                  <a:pt x="1782" y="918"/>
                  <a:pt x="1794" y="1090"/>
                </a:cubicBezTo>
                <a:cubicBezTo>
                  <a:pt x="1800" y="1136"/>
                  <a:pt x="1837" y="1159"/>
                  <a:pt x="1874" y="1159"/>
                </a:cubicBezTo>
                <a:cubicBezTo>
                  <a:pt x="1912" y="1159"/>
                  <a:pt x="1949" y="1136"/>
                  <a:pt x="1955" y="1090"/>
                </a:cubicBezTo>
                <a:cubicBezTo>
                  <a:pt x="1966" y="918"/>
                  <a:pt x="1966" y="745"/>
                  <a:pt x="1955" y="573"/>
                </a:cubicBezTo>
                <a:cubicBezTo>
                  <a:pt x="1966" y="389"/>
                  <a:pt x="1955" y="216"/>
                  <a:pt x="1943" y="44"/>
                </a:cubicBezTo>
                <a:cubicBezTo>
                  <a:pt x="1932" y="15"/>
                  <a:pt x="1906" y="1"/>
                  <a:pt x="1880" y="1"/>
                </a:cubicBezTo>
                <a:close/>
                <a:moveTo>
                  <a:pt x="634" y="510"/>
                </a:moveTo>
                <a:cubicBezTo>
                  <a:pt x="574" y="510"/>
                  <a:pt x="518" y="587"/>
                  <a:pt x="564" y="642"/>
                </a:cubicBezTo>
                <a:cubicBezTo>
                  <a:pt x="679" y="780"/>
                  <a:pt x="794" y="895"/>
                  <a:pt x="932" y="1021"/>
                </a:cubicBezTo>
                <a:cubicBezTo>
                  <a:pt x="1047" y="1136"/>
                  <a:pt x="1185" y="1263"/>
                  <a:pt x="1323" y="1366"/>
                </a:cubicBezTo>
                <a:cubicBezTo>
                  <a:pt x="1331" y="1373"/>
                  <a:pt x="1341" y="1376"/>
                  <a:pt x="1350" y="1376"/>
                </a:cubicBezTo>
                <a:cubicBezTo>
                  <a:pt x="1391" y="1376"/>
                  <a:pt x="1431" y="1323"/>
                  <a:pt x="1403" y="1286"/>
                </a:cubicBezTo>
                <a:cubicBezTo>
                  <a:pt x="1346" y="1217"/>
                  <a:pt x="1288" y="1148"/>
                  <a:pt x="1231" y="1090"/>
                </a:cubicBezTo>
                <a:cubicBezTo>
                  <a:pt x="1173" y="1021"/>
                  <a:pt x="1116" y="964"/>
                  <a:pt x="1047" y="895"/>
                </a:cubicBezTo>
                <a:cubicBezTo>
                  <a:pt x="932" y="768"/>
                  <a:pt x="805" y="642"/>
                  <a:pt x="679" y="527"/>
                </a:cubicBezTo>
                <a:cubicBezTo>
                  <a:pt x="665" y="515"/>
                  <a:pt x="649" y="510"/>
                  <a:pt x="634" y="510"/>
                </a:cubicBezTo>
                <a:close/>
                <a:moveTo>
                  <a:pt x="3144" y="529"/>
                </a:moveTo>
                <a:cubicBezTo>
                  <a:pt x="3135" y="529"/>
                  <a:pt x="3125" y="532"/>
                  <a:pt x="3116" y="538"/>
                </a:cubicBezTo>
                <a:cubicBezTo>
                  <a:pt x="3047" y="584"/>
                  <a:pt x="2978" y="642"/>
                  <a:pt x="2921" y="711"/>
                </a:cubicBezTo>
                <a:lnTo>
                  <a:pt x="2725" y="883"/>
                </a:lnTo>
                <a:cubicBezTo>
                  <a:pt x="2599" y="998"/>
                  <a:pt x="2472" y="1125"/>
                  <a:pt x="2357" y="1251"/>
                </a:cubicBezTo>
                <a:cubicBezTo>
                  <a:pt x="2330" y="1316"/>
                  <a:pt x="2376" y="1380"/>
                  <a:pt x="2430" y="1380"/>
                </a:cubicBezTo>
                <a:cubicBezTo>
                  <a:pt x="2444" y="1380"/>
                  <a:pt x="2458" y="1376"/>
                  <a:pt x="2472" y="1366"/>
                </a:cubicBezTo>
                <a:lnTo>
                  <a:pt x="2472" y="1378"/>
                </a:lnTo>
                <a:cubicBezTo>
                  <a:pt x="2610" y="1251"/>
                  <a:pt x="2725" y="1136"/>
                  <a:pt x="2852" y="1010"/>
                </a:cubicBezTo>
                <a:cubicBezTo>
                  <a:pt x="2978" y="883"/>
                  <a:pt x="3093" y="757"/>
                  <a:pt x="3197" y="619"/>
                </a:cubicBezTo>
                <a:cubicBezTo>
                  <a:pt x="3225" y="582"/>
                  <a:pt x="3185" y="529"/>
                  <a:pt x="3144" y="529"/>
                </a:cubicBezTo>
                <a:close/>
                <a:moveTo>
                  <a:pt x="352" y="1760"/>
                </a:moveTo>
                <a:cubicBezTo>
                  <a:pt x="265" y="1760"/>
                  <a:pt x="178" y="1763"/>
                  <a:pt x="92" y="1769"/>
                </a:cubicBezTo>
                <a:cubicBezTo>
                  <a:pt x="0" y="1780"/>
                  <a:pt x="0" y="1918"/>
                  <a:pt x="92" y="1930"/>
                </a:cubicBezTo>
                <a:cubicBezTo>
                  <a:pt x="178" y="1935"/>
                  <a:pt x="265" y="1938"/>
                  <a:pt x="352" y="1938"/>
                </a:cubicBezTo>
                <a:cubicBezTo>
                  <a:pt x="440" y="1938"/>
                  <a:pt x="529" y="1935"/>
                  <a:pt x="621" y="1930"/>
                </a:cubicBezTo>
                <a:cubicBezTo>
                  <a:pt x="672" y="1933"/>
                  <a:pt x="722" y="1935"/>
                  <a:pt x="773" y="1935"/>
                </a:cubicBezTo>
                <a:cubicBezTo>
                  <a:pt x="895" y="1935"/>
                  <a:pt x="1017" y="1926"/>
                  <a:pt x="1139" y="1918"/>
                </a:cubicBezTo>
                <a:cubicBezTo>
                  <a:pt x="1196" y="1895"/>
                  <a:pt x="1196" y="1815"/>
                  <a:pt x="1139" y="1792"/>
                </a:cubicBezTo>
                <a:cubicBezTo>
                  <a:pt x="966" y="1769"/>
                  <a:pt x="794" y="1769"/>
                  <a:pt x="621" y="1769"/>
                </a:cubicBezTo>
                <a:cubicBezTo>
                  <a:pt x="529" y="1763"/>
                  <a:pt x="440" y="1760"/>
                  <a:pt x="352" y="1760"/>
                </a:cubicBezTo>
                <a:close/>
                <a:moveTo>
                  <a:pt x="2904" y="1760"/>
                </a:moveTo>
                <a:cubicBezTo>
                  <a:pt x="2817" y="1760"/>
                  <a:pt x="2731" y="1763"/>
                  <a:pt x="2645" y="1769"/>
                </a:cubicBezTo>
                <a:cubicBezTo>
                  <a:pt x="2553" y="1780"/>
                  <a:pt x="2553" y="1918"/>
                  <a:pt x="2645" y="1930"/>
                </a:cubicBezTo>
                <a:cubicBezTo>
                  <a:pt x="2731" y="1935"/>
                  <a:pt x="2817" y="1938"/>
                  <a:pt x="2904" y="1938"/>
                </a:cubicBezTo>
                <a:cubicBezTo>
                  <a:pt x="2990" y="1938"/>
                  <a:pt x="3076" y="1935"/>
                  <a:pt x="3162" y="1930"/>
                </a:cubicBezTo>
                <a:cubicBezTo>
                  <a:pt x="3335" y="1930"/>
                  <a:pt x="3519" y="1930"/>
                  <a:pt x="3691" y="1907"/>
                </a:cubicBezTo>
                <a:cubicBezTo>
                  <a:pt x="3726" y="1884"/>
                  <a:pt x="3726" y="1826"/>
                  <a:pt x="3691" y="1803"/>
                </a:cubicBezTo>
                <a:lnTo>
                  <a:pt x="3691" y="1792"/>
                </a:lnTo>
                <a:cubicBezTo>
                  <a:pt x="3519" y="1769"/>
                  <a:pt x="3335" y="1769"/>
                  <a:pt x="3162" y="1769"/>
                </a:cubicBezTo>
                <a:cubicBezTo>
                  <a:pt x="3076" y="1763"/>
                  <a:pt x="2990" y="1760"/>
                  <a:pt x="2904" y="1760"/>
                </a:cubicBezTo>
                <a:close/>
                <a:moveTo>
                  <a:pt x="2428" y="2315"/>
                </a:moveTo>
                <a:cubicBezTo>
                  <a:pt x="2368" y="2315"/>
                  <a:pt x="2312" y="2392"/>
                  <a:pt x="2357" y="2447"/>
                </a:cubicBezTo>
                <a:cubicBezTo>
                  <a:pt x="2472" y="2574"/>
                  <a:pt x="2599" y="2700"/>
                  <a:pt x="2725" y="2815"/>
                </a:cubicBezTo>
                <a:cubicBezTo>
                  <a:pt x="2852" y="2942"/>
                  <a:pt x="2978" y="3068"/>
                  <a:pt x="3116" y="3172"/>
                </a:cubicBezTo>
                <a:cubicBezTo>
                  <a:pt x="3125" y="3178"/>
                  <a:pt x="3135" y="3181"/>
                  <a:pt x="3144" y="3181"/>
                </a:cubicBezTo>
                <a:cubicBezTo>
                  <a:pt x="3185" y="3181"/>
                  <a:pt x="3225" y="3128"/>
                  <a:pt x="3197" y="3091"/>
                </a:cubicBezTo>
                <a:cubicBezTo>
                  <a:pt x="3151" y="3022"/>
                  <a:pt x="3093" y="2953"/>
                  <a:pt x="3024" y="2896"/>
                </a:cubicBezTo>
                <a:lnTo>
                  <a:pt x="2852" y="2700"/>
                </a:lnTo>
                <a:cubicBezTo>
                  <a:pt x="2725" y="2574"/>
                  <a:pt x="2610" y="2447"/>
                  <a:pt x="2472" y="2332"/>
                </a:cubicBezTo>
                <a:cubicBezTo>
                  <a:pt x="2458" y="2320"/>
                  <a:pt x="2443" y="2315"/>
                  <a:pt x="2428" y="2315"/>
                </a:cubicBezTo>
                <a:close/>
                <a:moveTo>
                  <a:pt x="1345" y="2334"/>
                </a:moveTo>
                <a:cubicBezTo>
                  <a:pt x="1337" y="2334"/>
                  <a:pt x="1329" y="2337"/>
                  <a:pt x="1323" y="2344"/>
                </a:cubicBezTo>
                <a:lnTo>
                  <a:pt x="1311" y="2344"/>
                </a:lnTo>
                <a:cubicBezTo>
                  <a:pt x="1242" y="2390"/>
                  <a:pt x="1173" y="2447"/>
                  <a:pt x="1116" y="2516"/>
                </a:cubicBezTo>
                <a:lnTo>
                  <a:pt x="932" y="2689"/>
                </a:lnTo>
                <a:cubicBezTo>
                  <a:pt x="794" y="2804"/>
                  <a:pt x="679" y="2930"/>
                  <a:pt x="564" y="3057"/>
                </a:cubicBezTo>
                <a:cubicBezTo>
                  <a:pt x="510" y="3119"/>
                  <a:pt x="560" y="3194"/>
                  <a:pt x="622" y="3194"/>
                </a:cubicBezTo>
                <a:cubicBezTo>
                  <a:pt x="640" y="3194"/>
                  <a:pt x="660" y="3187"/>
                  <a:pt x="679" y="3172"/>
                </a:cubicBezTo>
                <a:cubicBezTo>
                  <a:pt x="805" y="3057"/>
                  <a:pt x="932" y="2942"/>
                  <a:pt x="1047" y="2804"/>
                </a:cubicBezTo>
                <a:cubicBezTo>
                  <a:pt x="1173" y="2689"/>
                  <a:pt x="1288" y="2562"/>
                  <a:pt x="1392" y="2424"/>
                </a:cubicBezTo>
                <a:cubicBezTo>
                  <a:pt x="1420" y="2387"/>
                  <a:pt x="1379" y="2334"/>
                  <a:pt x="1345" y="2334"/>
                </a:cubicBezTo>
                <a:close/>
                <a:moveTo>
                  <a:pt x="1880" y="2554"/>
                </a:moveTo>
                <a:cubicBezTo>
                  <a:pt x="1854" y="2554"/>
                  <a:pt x="1828" y="2568"/>
                  <a:pt x="1817" y="2597"/>
                </a:cubicBezTo>
                <a:cubicBezTo>
                  <a:pt x="1805" y="2769"/>
                  <a:pt x="1794" y="2942"/>
                  <a:pt x="1794" y="3114"/>
                </a:cubicBezTo>
                <a:cubicBezTo>
                  <a:pt x="1782" y="3298"/>
                  <a:pt x="1782" y="3471"/>
                  <a:pt x="1794" y="3643"/>
                </a:cubicBezTo>
                <a:cubicBezTo>
                  <a:pt x="1800" y="3689"/>
                  <a:pt x="1837" y="3712"/>
                  <a:pt x="1874" y="3712"/>
                </a:cubicBezTo>
                <a:cubicBezTo>
                  <a:pt x="1912" y="3712"/>
                  <a:pt x="1949" y="3689"/>
                  <a:pt x="1955" y="3643"/>
                </a:cubicBezTo>
                <a:cubicBezTo>
                  <a:pt x="1966" y="3471"/>
                  <a:pt x="1966" y="3298"/>
                  <a:pt x="1955" y="3114"/>
                </a:cubicBezTo>
                <a:cubicBezTo>
                  <a:pt x="1966" y="2942"/>
                  <a:pt x="1955" y="2769"/>
                  <a:pt x="1943" y="2597"/>
                </a:cubicBezTo>
                <a:cubicBezTo>
                  <a:pt x="1932" y="2568"/>
                  <a:pt x="1906" y="2554"/>
                  <a:pt x="1880" y="2554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3"/>
          <p:cNvSpPr/>
          <p:nvPr/>
        </p:nvSpPr>
        <p:spPr>
          <a:xfrm>
            <a:off x="7313713" y="4289100"/>
            <a:ext cx="328847" cy="327700"/>
          </a:xfrm>
          <a:custGeom>
            <a:rect b="b" l="l" r="r" t="t"/>
            <a:pathLst>
              <a:path extrusionOk="0" h="3713" w="3726">
                <a:moveTo>
                  <a:pt x="1880" y="1"/>
                </a:moveTo>
                <a:cubicBezTo>
                  <a:pt x="1854" y="1"/>
                  <a:pt x="1828" y="15"/>
                  <a:pt x="1817" y="44"/>
                </a:cubicBezTo>
                <a:cubicBezTo>
                  <a:pt x="1805" y="216"/>
                  <a:pt x="1794" y="389"/>
                  <a:pt x="1794" y="573"/>
                </a:cubicBezTo>
                <a:cubicBezTo>
                  <a:pt x="1782" y="745"/>
                  <a:pt x="1782" y="918"/>
                  <a:pt x="1794" y="1090"/>
                </a:cubicBezTo>
                <a:cubicBezTo>
                  <a:pt x="1800" y="1136"/>
                  <a:pt x="1837" y="1159"/>
                  <a:pt x="1874" y="1159"/>
                </a:cubicBezTo>
                <a:cubicBezTo>
                  <a:pt x="1912" y="1159"/>
                  <a:pt x="1949" y="1136"/>
                  <a:pt x="1955" y="1090"/>
                </a:cubicBezTo>
                <a:cubicBezTo>
                  <a:pt x="1966" y="918"/>
                  <a:pt x="1966" y="745"/>
                  <a:pt x="1955" y="573"/>
                </a:cubicBezTo>
                <a:cubicBezTo>
                  <a:pt x="1966" y="389"/>
                  <a:pt x="1955" y="216"/>
                  <a:pt x="1943" y="44"/>
                </a:cubicBezTo>
                <a:cubicBezTo>
                  <a:pt x="1932" y="15"/>
                  <a:pt x="1906" y="1"/>
                  <a:pt x="1880" y="1"/>
                </a:cubicBezTo>
                <a:close/>
                <a:moveTo>
                  <a:pt x="634" y="510"/>
                </a:moveTo>
                <a:cubicBezTo>
                  <a:pt x="574" y="510"/>
                  <a:pt x="518" y="587"/>
                  <a:pt x="564" y="642"/>
                </a:cubicBezTo>
                <a:cubicBezTo>
                  <a:pt x="679" y="780"/>
                  <a:pt x="794" y="895"/>
                  <a:pt x="932" y="1021"/>
                </a:cubicBezTo>
                <a:cubicBezTo>
                  <a:pt x="1047" y="1136"/>
                  <a:pt x="1185" y="1263"/>
                  <a:pt x="1323" y="1366"/>
                </a:cubicBezTo>
                <a:cubicBezTo>
                  <a:pt x="1331" y="1373"/>
                  <a:pt x="1341" y="1376"/>
                  <a:pt x="1350" y="1376"/>
                </a:cubicBezTo>
                <a:cubicBezTo>
                  <a:pt x="1391" y="1376"/>
                  <a:pt x="1431" y="1323"/>
                  <a:pt x="1403" y="1286"/>
                </a:cubicBezTo>
                <a:cubicBezTo>
                  <a:pt x="1346" y="1217"/>
                  <a:pt x="1288" y="1148"/>
                  <a:pt x="1231" y="1090"/>
                </a:cubicBezTo>
                <a:cubicBezTo>
                  <a:pt x="1173" y="1021"/>
                  <a:pt x="1116" y="964"/>
                  <a:pt x="1047" y="895"/>
                </a:cubicBezTo>
                <a:cubicBezTo>
                  <a:pt x="932" y="768"/>
                  <a:pt x="805" y="642"/>
                  <a:pt x="679" y="527"/>
                </a:cubicBezTo>
                <a:cubicBezTo>
                  <a:pt x="665" y="515"/>
                  <a:pt x="649" y="510"/>
                  <a:pt x="634" y="510"/>
                </a:cubicBezTo>
                <a:close/>
                <a:moveTo>
                  <a:pt x="3144" y="529"/>
                </a:moveTo>
                <a:cubicBezTo>
                  <a:pt x="3135" y="529"/>
                  <a:pt x="3125" y="532"/>
                  <a:pt x="3116" y="538"/>
                </a:cubicBezTo>
                <a:cubicBezTo>
                  <a:pt x="3047" y="584"/>
                  <a:pt x="2978" y="642"/>
                  <a:pt x="2921" y="711"/>
                </a:cubicBezTo>
                <a:lnTo>
                  <a:pt x="2725" y="883"/>
                </a:lnTo>
                <a:cubicBezTo>
                  <a:pt x="2599" y="998"/>
                  <a:pt x="2472" y="1125"/>
                  <a:pt x="2357" y="1251"/>
                </a:cubicBezTo>
                <a:cubicBezTo>
                  <a:pt x="2330" y="1316"/>
                  <a:pt x="2376" y="1380"/>
                  <a:pt x="2430" y="1380"/>
                </a:cubicBezTo>
                <a:cubicBezTo>
                  <a:pt x="2444" y="1380"/>
                  <a:pt x="2458" y="1376"/>
                  <a:pt x="2472" y="1366"/>
                </a:cubicBezTo>
                <a:lnTo>
                  <a:pt x="2472" y="1378"/>
                </a:lnTo>
                <a:cubicBezTo>
                  <a:pt x="2610" y="1251"/>
                  <a:pt x="2725" y="1136"/>
                  <a:pt x="2852" y="1010"/>
                </a:cubicBezTo>
                <a:cubicBezTo>
                  <a:pt x="2978" y="883"/>
                  <a:pt x="3093" y="757"/>
                  <a:pt x="3197" y="619"/>
                </a:cubicBezTo>
                <a:cubicBezTo>
                  <a:pt x="3225" y="582"/>
                  <a:pt x="3185" y="529"/>
                  <a:pt x="3144" y="529"/>
                </a:cubicBezTo>
                <a:close/>
                <a:moveTo>
                  <a:pt x="352" y="1760"/>
                </a:moveTo>
                <a:cubicBezTo>
                  <a:pt x="265" y="1760"/>
                  <a:pt x="178" y="1763"/>
                  <a:pt x="92" y="1769"/>
                </a:cubicBezTo>
                <a:cubicBezTo>
                  <a:pt x="0" y="1780"/>
                  <a:pt x="0" y="1918"/>
                  <a:pt x="92" y="1930"/>
                </a:cubicBezTo>
                <a:cubicBezTo>
                  <a:pt x="178" y="1935"/>
                  <a:pt x="265" y="1938"/>
                  <a:pt x="352" y="1938"/>
                </a:cubicBezTo>
                <a:cubicBezTo>
                  <a:pt x="440" y="1938"/>
                  <a:pt x="529" y="1935"/>
                  <a:pt x="621" y="1930"/>
                </a:cubicBezTo>
                <a:cubicBezTo>
                  <a:pt x="672" y="1933"/>
                  <a:pt x="722" y="1935"/>
                  <a:pt x="773" y="1935"/>
                </a:cubicBezTo>
                <a:cubicBezTo>
                  <a:pt x="895" y="1935"/>
                  <a:pt x="1017" y="1926"/>
                  <a:pt x="1139" y="1918"/>
                </a:cubicBezTo>
                <a:cubicBezTo>
                  <a:pt x="1196" y="1895"/>
                  <a:pt x="1196" y="1815"/>
                  <a:pt x="1139" y="1792"/>
                </a:cubicBezTo>
                <a:cubicBezTo>
                  <a:pt x="966" y="1769"/>
                  <a:pt x="794" y="1769"/>
                  <a:pt x="621" y="1769"/>
                </a:cubicBezTo>
                <a:cubicBezTo>
                  <a:pt x="529" y="1763"/>
                  <a:pt x="440" y="1760"/>
                  <a:pt x="352" y="1760"/>
                </a:cubicBezTo>
                <a:close/>
                <a:moveTo>
                  <a:pt x="2904" y="1760"/>
                </a:moveTo>
                <a:cubicBezTo>
                  <a:pt x="2817" y="1760"/>
                  <a:pt x="2731" y="1763"/>
                  <a:pt x="2645" y="1769"/>
                </a:cubicBezTo>
                <a:cubicBezTo>
                  <a:pt x="2553" y="1780"/>
                  <a:pt x="2553" y="1918"/>
                  <a:pt x="2645" y="1930"/>
                </a:cubicBezTo>
                <a:cubicBezTo>
                  <a:pt x="2731" y="1935"/>
                  <a:pt x="2817" y="1938"/>
                  <a:pt x="2904" y="1938"/>
                </a:cubicBezTo>
                <a:cubicBezTo>
                  <a:pt x="2990" y="1938"/>
                  <a:pt x="3076" y="1935"/>
                  <a:pt x="3162" y="1930"/>
                </a:cubicBezTo>
                <a:cubicBezTo>
                  <a:pt x="3335" y="1930"/>
                  <a:pt x="3519" y="1930"/>
                  <a:pt x="3691" y="1907"/>
                </a:cubicBezTo>
                <a:cubicBezTo>
                  <a:pt x="3726" y="1884"/>
                  <a:pt x="3726" y="1826"/>
                  <a:pt x="3691" y="1803"/>
                </a:cubicBezTo>
                <a:lnTo>
                  <a:pt x="3691" y="1792"/>
                </a:lnTo>
                <a:cubicBezTo>
                  <a:pt x="3519" y="1769"/>
                  <a:pt x="3335" y="1769"/>
                  <a:pt x="3162" y="1769"/>
                </a:cubicBezTo>
                <a:cubicBezTo>
                  <a:pt x="3076" y="1763"/>
                  <a:pt x="2990" y="1760"/>
                  <a:pt x="2904" y="1760"/>
                </a:cubicBezTo>
                <a:close/>
                <a:moveTo>
                  <a:pt x="2428" y="2315"/>
                </a:moveTo>
                <a:cubicBezTo>
                  <a:pt x="2368" y="2315"/>
                  <a:pt x="2312" y="2392"/>
                  <a:pt x="2357" y="2447"/>
                </a:cubicBezTo>
                <a:cubicBezTo>
                  <a:pt x="2472" y="2574"/>
                  <a:pt x="2599" y="2700"/>
                  <a:pt x="2725" y="2815"/>
                </a:cubicBezTo>
                <a:cubicBezTo>
                  <a:pt x="2852" y="2942"/>
                  <a:pt x="2978" y="3068"/>
                  <a:pt x="3116" y="3172"/>
                </a:cubicBezTo>
                <a:cubicBezTo>
                  <a:pt x="3125" y="3178"/>
                  <a:pt x="3135" y="3181"/>
                  <a:pt x="3144" y="3181"/>
                </a:cubicBezTo>
                <a:cubicBezTo>
                  <a:pt x="3185" y="3181"/>
                  <a:pt x="3225" y="3128"/>
                  <a:pt x="3197" y="3091"/>
                </a:cubicBezTo>
                <a:cubicBezTo>
                  <a:pt x="3151" y="3022"/>
                  <a:pt x="3093" y="2953"/>
                  <a:pt x="3024" y="2896"/>
                </a:cubicBezTo>
                <a:lnTo>
                  <a:pt x="2852" y="2700"/>
                </a:lnTo>
                <a:cubicBezTo>
                  <a:pt x="2725" y="2574"/>
                  <a:pt x="2610" y="2447"/>
                  <a:pt x="2472" y="2332"/>
                </a:cubicBezTo>
                <a:cubicBezTo>
                  <a:pt x="2458" y="2320"/>
                  <a:pt x="2443" y="2315"/>
                  <a:pt x="2428" y="2315"/>
                </a:cubicBezTo>
                <a:close/>
                <a:moveTo>
                  <a:pt x="1345" y="2334"/>
                </a:moveTo>
                <a:cubicBezTo>
                  <a:pt x="1337" y="2334"/>
                  <a:pt x="1329" y="2337"/>
                  <a:pt x="1323" y="2344"/>
                </a:cubicBezTo>
                <a:lnTo>
                  <a:pt x="1311" y="2344"/>
                </a:lnTo>
                <a:cubicBezTo>
                  <a:pt x="1242" y="2390"/>
                  <a:pt x="1173" y="2447"/>
                  <a:pt x="1116" y="2516"/>
                </a:cubicBezTo>
                <a:lnTo>
                  <a:pt x="932" y="2689"/>
                </a:lnTo>
                <a:cubicBezTo>
                  <a:pt x="794" y="2804"/>
                  <a:pt x="679" y="2930"/>
                  <a:pt x="564" y="3057"/>
                </a:cubicBezTo>
                <a:cubicBezTo>
                  <a:pt x="510" y="3119"/>
                  <a:pt x="560" y="3194"/>
                  <a:pt x="622" y="3194"/>
                </a:cubicBezTo>
                <a:cubicBezTo>
                  <a:pt x="640" y="3194"/>
                  <a:pt x="660" y="3187"/>
                  <a:pt x="679" y="3172"/>
                </a:cubicBezTo>
                <a:cubicBezTo>
                  <a:pt x="805" y="3057"/>
                  <a:pt x="932" y="2942"/>
                  <a:pt x="1047" y="2804"/>
                </a:cubicBezTo>
                <a:cubicBezTo>
                  <a:pt x="1173" y="2689"/>
                  <a:pt x="1288" y="2562"/>
                  <a:pt x="1392" y="2424"/>
                </a:cubicBezTo>
                <a:cubicBezTo>
                  <a:pt x="1420" y="2387"/>
                  <a:pt x="1379" y="2334"/>
                  <a:pt x="1345" y="2334"/>
                </a:cubicBezTo>
                <a:close/>
                <a:moveTo>
                  <a:pt x="1880" y="2554"/>
                </a:moveTo>
                <a:cubicBezTo>
                  <a:pt x="1854" y="2554"/>
                  <a:pt x="1828" y="2568"/>
                  <a:pt x="1817" y="2597"/>
                </a:cubicBezTo>
                <a:cubicBezTo>
                  <a:pt x="1805" y="2769"/>
                  <a:pt x="1794" y="2942"/>
                  <a:pt x="1794" y="3114"/>
                </a:cubicBezTo>
                <a:cubicBezTo>
                  <a:pt x="1782" y="3298"/>
                  <a:pt x="1782" y="3471"/>
                  <a:pt x="1794" y="3643"/>
                </a:cubicBezTo>
                <a:cubicBezTo>
                  <a:pt x="1800" y="3689"/>
                  <a:pt x="1837" y="3712"/>
                  <a:pt x="1874" y="3712"/>
                </a:cubicBezTo>
                <a:cubicBezTo>
                  <a:pt x="1912" y="3712"/>
                  <a:pt x="1949" y="3689"/>
                  <a:pt x="1955" y="3643"/>
                </a:cubicBezTo>
                <a:cubicBezTo>
                  <a:pt x="1966" y="3471"/>
                  <a:pt x="1966" y="3298"/>
                  <a:pt x="1955" y="3114"/>
                </a:cubicBezTo>
                <a:cubicBezTo>
                  <a:pt x="1966" y="2942"/>
                  <a:pt x="1955" y="2769"/>
                  <a:pt x="1943" y="2597"/>
                </a:cubicBezTo>
                <a:cubicBezTo>
                  <a:pt x="1932" y="2568"/>
                  <a:pt x="1906" y="2554"/>
                  <a:pt x="1880" y="2554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5" name="Google Shape;35;p3"/>
          <p:cNvGrpSpPr/>
          <p:nvPr/>
        </p:nvGrpSpPr>
        <p:grpSpPr>
          <a:xfrm>
            <a:off x="1462500" y="4028169"/>
            <a:ext cx="1382100" cy="789295"/>
            <a:chOff x="275025" y="537489"/>
            <a:chExt cx="1626574" cy="928910"/>
          </a:xfrm>
        </p:grpSpPr>
        <p:sp>
          <p:nvSpPr>
            <p:cNvPr id="36" name="Google Shape;36;p3"/>
            <p:cNvSpPr/>
            <p:nvPr/>
          </p:nvSpPr>
          <p:spPr>
            <a:xfrm>
              <a:off x="319102" y="557201"/>
              <a:ext cx="1539514" cy="885928"/>
            </a:xfrm>
            <a:custGeom>
              <a:rect b="b" l="l" r="r" t="t"/>
              <a:pathLst>
                <a:path extrusionOk="0" h="9708" w="16870">
                  <a:moveTo>
                    <a:pt x="8563" y="0"/>
                  </a:moveTo>
                  <a:cubicBezTo>
                    <a:pt x="7949" y="0"/>
                    <a:pt x="7376" y="325"/>
                    <a:pt x="7061" y="860"/>
                  </a:cubicBezTo>
                  <a:cubicBezTo>
                    <a:pt x="6888" y="1170"/>
                    <a:pt x="6923" y="1538"/>
                    <a:pt x="7026" y="1860"/>
                  </a:cubicBezTo>
                  <a:cubicBezTo>
                    <a:pt x="7107" y="2148"/>
                    <a:pt x="7268" y="2412"/>
                    <a:pt x="7498" y="2608"/>
                  </a:cubicBezTo>
                  <a:cubicBezTo>
                    <a:pt x="7681" y="2747"/>
                    <a:pt x="7910" y="2817"/>
                    <a:pt x="8137" y="2817"/>
                  </a:cubicBezTo>
                  <a:cubicBezTo>
                    <a:pt x="8507" y="2817"/>
                    <a:pt x="8869" y="2630"/>
                    <a:pt x="9004" y="2251"/>
                  </a:cubicBezTo>
                  <a:cubicBezTo>
                    <a:pt x="9108" y="1998"/>
                    <a:pt x="9027" y="1699"/>
                    <a:pt x="8809" y="1538"/>
                  </a:cubicBezTo>
                  <a:cubicBezTo>
                    <a:pt x="8626" y="1394"/>
                    <a:pt x="8399" y="1350"/>
                    <a:pt x="8173" y="1350"/>
                  </a:cubicBezTo>
                  <a:cubicBezTo>
                    <a:pt x="8057" y="1350"/>
                    <a:pt x="7941" y="1362"/>
                    <a:pt x="7831" y="1377"/>
                  </a:cubicBezTo>
                  <a:cubicBezTo>
                    <a:pt x="7823" y="1379"/>
                    <a:pt x="7815" y="1379"/>
                    <a:pt x="7807" y="1379"/>
                  </a:cubicBezTo>
                  <a:cubicBezTo>
                    <a:pt x="7676" y="1379"/>
                    <a:pt x="7632" y="1202"/>
                    <a:pt x="7762" y="1159"/>
                  </a:cubicBezTo>
                  <a:cubicBezTo>
                    <a:pt x="7901" y="1122"/>
                    <a:pt x="8049" y="1102"/>
                    <a:pt x="8197" y="1102"/>
                  </a:cubicBezTo>
                  <a:cubicBezTo>
                    <a:pt x="8515" y="1102"/>
                    <a:pt x="8834" y="1196"/>
                    <a:pt x="9062" y="1423"/>
                  </a:cubicBezTo>
                  <a:cubicBezTo>
                    <a:pt x="9326" y="1711"/>
                    <a:pt x="9372" y="2136"/>
                    <a:pt x="9165" y="2470"/>
                  </a:cubicBezTo>
                  <a:cubicBezTo>
                    <a:pt x="8946" y="2856"/>
                    <a:pt x="8551" y="3044"/>
                    <a:pt x="8149" y="3044"/>
                  </a:cubicBezTo>
                  <a:cubicBezTo>
                    <a:pt x="7832" y="3044"/>
                    <a:pt x="7511" y="2928"/>
                    <a:pt x="7268" y="2700"/>
                  </a:cubicBezTo>
                  <a:cubicBezTo>
                    <a:pt x="7003" y="2447"/>
                    <a:pt x="6831" y="2125"/>
                    <a:pt x="6762" y="1768"/>
                  </a:cubicBezTo>
                  <a:cubicBezTo>
                    <a:pt x="6716" y="1561"/>
                    <a:pt x="6704" y="1354"/>
                    <a:pt x="6727" y="1159"/>
                  </a:cubicBezTo>
                  <a:cubicBezTo>
                    <a:pt x="6578" y="1136"/>
                    <a:pt x="6428" y="1136"/>
                    <a:pt x="6267" y="1136"/>
                  </a:cubicBezTo>
                  <a:cubicBezTo>
                    <a:pt x="6095" y="1147"/>
                    <a:pt x="5922" y="1182"/>
                    <a:pt x="5761" y="1228"/>
                  </a:cubicBezTo>
                  <a:cubicBezTo>
                    <a:pt x="5175" y="1377"/>
                    <a:pt x="4692" y="1814"/>
                    <a:pt x="4508" y="2389"/>
                  </a:cubicBezTo>
                  <a:cubicBezTo>
                    <a:pt x="4336" y="2953"/>
                    <a:pt x="4462" y="3562"/>
                    <a:pt x="4853" y="4011"/>
                  </a:cubicBezTo>
                  <a:cubicBezTo>
                    <a:pt x="4934" y="4092"/>
                    <a:pt x="4860" y="4215"/>
                    <a:pt x="4769" y="4215"/>
                  </a:cubicBezTo>
                  <a:cubicBezTo>
                    <a:pt x="4744" y="4215"/>
                    <a:pt x="4717" y="4206"/>
                    <a:pt x="4692" y="4183"/>
                  </a:cubicBezTo>
                  <a:cubicBezTo>
                    <a:pt x="4474" y="3976"/>
                    <a:pt x="4313" y="3723"/>
                    <a:pt x="4232" y="3436"/>
                  </a:cubicBezTo>
                  <a:cubicBezTo>
                    <a:pt x="4041" y="3370"/>
                    <a:pt x="3842" y="3338"/>
                    <a:pt x="3642" y="3338"/>
                  </a:cubicBezTo>
                  <a:cubicBezTo>
                    <a:pt x="3493" y="3338"/>
                    <a:pt x="3344" y="3355"/>
                    <a:pt x="3197" y="3390"/>
                  </a:cubicBezTo>
                  <a:cubicBezTo>
                    <a:pt x="1967" y="3666"/>
                    <a:pt x="1150" y="4770"/>
                    <a:pt x="0" y="5207"/>
                  </a:cubicBezTo>
                  <a:cubicBezTo>
                    <a:pt x="587" y="5563"/>
                    <a:pt x="886" y="6242"/>
                    <a:pt x="1277" y="6793"/>
                  </a:cubicBezTo>
                  <a:cubicBezTo>
                    <a:pt x="1702" y="7414"/>
                    <a:pt x="2381" y="7943"/>
                    <a:pt x="3151" y="8035"/>
                  </a:cubicBezTo>
                  <a:cubicBezTo>
                    <a:pt x="3228" y="8045"/>
                    <a:pt x="3305" y="8050"/>
                    <a:pt x="3381" y="8050"/>
                  </a:cubicBezTo>
                  <a:cubicBezTo>
                    <a:pt x="4032" y="8050"/>
                    <a:pt x="4636" y="7704"/>
                    <a:pt x="4945" y="7127"/>
                  </a:cubicBezTo>
                  <a:cubicBezTo>
                    <a:pt x="5129" y="6805"/>
                    <a:pt x="5140" y="6414"/>
                    <a:pt x="5002" y="6081"/>
                  </a:cubicBezTo>
                  <a:cubicBezTo>
                    <a:pt x="4869" y="5791"/>
                    <a:pt x="4573" y="5620"/>
                    <a:pt x="4262" y="5620"/>
                  </a:cubicBezTo>
                  <a:cubicBezTo>
                    <a:pt x="4252" y="5620"/>
                    <a:pt x="4242" y="5620"/>
                    <a:pt x="4232" y="5621"/>
                  </a:cubicBezTo>
                  <a:cubicBezTo>
                    <a:pt x="3910" y="5632"/>
                    <a:pt x="3634" y="5839"/>
                    <a:pt x="3542" y="6138"/>
                  </a:cubicBezTo>
                  <a:cubicBezTo>
                    <a:pt x="3439" y="6437"/>
                    <a:pt x="3508" y="6782"/>
                    <a:pt x="3726" y="7012"/>
                  </a:cubicBezTo>
                  <a:cubicBezTo>
                    <a:pt x="3807" y="7093"/>
                    <a:pt x="3733" y="7202"/>
                    <a:pt x="3643" y="7202"/>
                  </a:cubicBezTo>
                  <a:cubicBezTo>
                    <a:pt x="3617" y="7202"/>
                    <a:pt x="3590" y="7193"/>
                    <a:pt x="3565" y="7173"/>
                  </a:cubicBezTo>
                  <a:cubicBezTo>
                    <a:pt x="3243" y="6874"/>
                    <a:pt x="3140" y="6414"/>
                    <a:pt x="3301" y="6012"/>
                  </a:cubicBezTo>
                  <a:cubicBezTo>
                    <a:pt x="3447" y="5618"/>
                    <a:pt x="3824" y="5367"/>
                    <a:pt x="4249" y="5367"/>
                  </a:cubicBezTo>
                  <a:cubicBezTo>
                    <a:pt x="4259" y="5367"/>
                    <a:pt x="4269" y="5367"/>
                    <a:pt x="4278" y="5368"/>
                  </a:cubicBezTo>
                  <a:cubicBezTo>
                    <a:pt x="4658" y="5368"/>
                    <a:pt x="5002" y="5563"/>
                    <a:pt x="5198" y="5897"/>
                  </a:cubicBezTo>
                  <a:cubicBezTo>
                    <a:pt x="5405" y="6288"/>
                    <a:pt x="5416" y="6747"/>
                    <a:pt x="5232" y="7150"/>
                  </a:cubicBezTo>
                  <a:cubicBezTo>
                    <a:pt x="5106" y="7437"/>
                    <a:pt x="4911" y="7679"/>
                    <a:pt x="4658" y="7874"/>
                  </a:cubicBezTo>
                  <a:cubicBezTo>
                    <a:pt x="5014" y="7966"/>
                    <a:pt x="5336" y="8139"/>
                    <a:pt x="5612" y="8392"/>
                  </a:cubicBezTo>
                  <a:cubicBezTo>
                    <a:pt x="6014" y="8725"/>
                    <a:pt x="6348" y="9139"/>
                    <a:pt x="6819" y="9392"/>
                  </a:cubicBezTo>
                  <a:cubicBezTo>
                    <a:pt x="7195" y="9595"/>
                    <a:pt x="7624" y="9707"/>
                    <a:pt x="8048" y="9707"/>
                  </a:cubicBezTo>
                  <a:cubicBezTo>
                    <a:pt x="8466" y="9707"/>
                    <a:pt x="8880" y="9598"/>
                    <a:pt x="9234" y="9358"/>
                  </a:cubicBezTo>
                  <a:cubicBezTo>
                    <a:pt x="9867" y="8909"/>
                    <a:pt x="10246" y="8070"/>
                    <a:pt x="10016" y="7322"/>
                  </a:cubicBezTo>
                  <a:cubicBezTo>
                    <a:pt x="9867" y="6885"/>
                    <a:pt x="9487" y="6575"/>
                    <a:pt x="9039" y="6517"/>
                  </a:cubicBezTo>
                  <a:cubicBezTo>
                    <a:pt x="8979" y="6508"/>
                    <a:pt x="8920" y="6503"/>
                    <a:pt x="8862" y="6503"/>
                  </a:cubicBezTo>
                  <a:cubicBezTo>
                    <a:pt x="8501" y="6503"/>
                    <a:pt x="8166" y="6682"/>
                    <a:pt x="7958" y="6989"/>
                  </a:cubicBezTo>
                  <a:cubicBezTo>
                    <a:pt x="7739" y="7311"/>
                    <a:pt x="7751" y="7736"/>
                    <a:pt x="7992" y="8047"/>
                  </a:cubicBezTo>
                  <a:cubicBezTo>
                    <a:pt x="8234" y="8334"/>
                    <a:pt x="8590" y="8507"/>
                    <a:pt x="8958" y="8530"/>
                  </a:cubicBezTo>
                  <a:cubicBezTo>
                    <a:pt x="9131" y="8530"/>
                    <a:pt x="9131" y="8771"/>
                    <a:pt x="8958" y="8771"/>
                  </a:cubicBezTo>
                  <a:cubicBezTo>
                    <a:pt x="8930" y="8774"/>
                    <a:pt x="8903" y="8776"/>
                    <a:pt x="8875" y="8776"/>
                  </a:cubicBezTo>
                  <a:cubicBezTo>
                    <a:pt x="8798" y="8776"/>
                    <a:pt x="8720" y="8765"/>
                    <a:pt x="8636" y="8748"/>
                  </a:cubicBezTo>
                  <a:cubicBezTo>
                    <a:pt x="8211" y="8656"/>
                    <a:pt x="7843" y="8380"/>
                    <a:pt x="7647" y="7989"/>
                  </a:cubicBezTo>
                  <a:cubicBezTo>
                    <a:pt x="7463" y="7575"/>
                    <a:pt x="7532" y="7081"/>
                    <a:pt x="7831" y="6736"/>
                  </a:cubicBezTo>
                  <a:cubicBezTo>
                    <a:pt x="8090" y="6412"/>
                    <a:pt x="8469" y="6265"/>
                    <a:pt x="8853" y="6265"/>
                  </a:cubicBezTo>
                  <a:cubicBezTo>
                    <a:pt x="9424" y="6265"/>
                    <a:pt x="10008" y="6589"/>
                    <a:pt x="10235" y="7138"/>
                  </a:cubicBezTo>
                  <a:cubicBezTo>
                    <a:pt x="10373" y="7483"/>
                    <a:pt x="10396" y="7851"/>
                    <a:pt x="10315" y="8208"/>
                  </a:cubicBezTo>
                  <a:cubicBezTo>
                    <a:pt x="10580" y="8369"/>
                    <a:pt x="10878" y="8484"/>
                    <a:pt x="11189" y="8541"/>
                  </a:cubicBezTo>
                  <a:cubicBezTo>
                    <a:pt x="11325" y="8567"/>
                    <a:pt x="11462" y="8579"/>
                    <a:pt x="11600" y="8579"/>
                  </a:cubicBezTo>
                  <a:cubicBezTo>
                    <a:pt x="12078" y="8579"/>
                    <a:pt x="12555" y="8427"/>
                    <a:pt x="12948" y="8150"/>
                  </a:cubicBezTo>
                  <a:cubicBezTo>
                    <a:pt x="13431" y="7794"/>
                    <a:pt x="13776" y="7288"/>
                    <a:pt x="13926" y="6713"/>
                  </a:cubicBezTo>
                  <a:cubicBezTo>
                    <a:pt x="13939" y="6668"/>
                    <a:pt x="13970" y="6650"/>
                    <a:pt x="14002" y="6650"/>
                  </a:cubicBezTo>
                  <a:cubicBezTo>
                    <a:pt x="14052" y="6650"/>
                    <a:pt x="14105" y="6696"/>
                    <a:pt x="14098" y="6759"/>
                  </a:cubicBezTo>
                  <a:cubicBezTo>
                    <a:pt x="14041" y="7127"/>
                    <a:pt x="13903" y="7472"/>
                    <a:pt x="13684" y="7771"/>
                  </a:cubicBezTo>
                  <a:cubicBezTo>
                    <a:pt x="13772" y="7785"/>
                    <a:pt x="13860" y="7793"/>
                    <a:pt x="13949" y="7793"/>
                  </a:cubicBezTo>
                  <a:cubicBezTo>
                    <a:pt x="14140" y="7793"/>
                    <a:pt x="14331" y="7757"/>
                    <a:pt x="14512" y="7679"/>
                  </a:cubicBezTo>
                  <a:cubicBezTo>
                    <a:pt x="15064" y="7460"/>
                    <a:pt x="15467" y="7012"/>
                    <a:pt x="15835" y="6563"/>
                  </a:cubicBezTo>
                  <a:cubicBezTo>
                    <a:pt x="16019" y="6345"/>
                    <a:pt x="16214" y="6138"/>
                    <a:pt x="16409" y="5943"/>
                  </a:cubicBezTo>
                  <a:cubicBezTo>
                    <a:pt x="16559" y="5816"/>
                    <a:pt x="16708" y="5701"/>
                    <a:pt x="16869" y="5609"/>
                  </a:cubicBezTo>
                  <a:cubicBezTo>
                    <a:pt x="16318" y="5368"/>
                    <a:pt x="15950" y="4804"/>
                    <a:pt x="15524" y="4390"/>
                  </a:cubicBezTo>
                  <a:cubicBezTo>
                    <a:pt x="15260" y="4137"/>
                    <a:pt x="14984" y="3907"/>
                    <a:pt x="14685" y="3712"/>
                  </a:cubicBezTo>
                  <a:cubicBezTo>
                    <a:pt x="14386" y="3505"/>
                    <a:pt x="14064" y="3344"/>
                    <a:pt x="13730" y="3240"/>
                  </a:cubicBezTo>
                  <a:cubicBezTo>
                    <a:pt x="13583" y="3198"/>
                    <a:pt x="13434" y="3178"/>
                    <a:pt x="13286" y="3178"/>
                  </a:cubicBezTo>
                  <a:cubicBezTo>
                    <a:pt x="13109" y="3178"/>
                    <a:pt x="12933" y="3207"/>
                    <a:pt x="12764" y="3263"/>
                  </a:cubicBezTo>
                  <a:cubicBezTo>
                    <a:pt x="12477" y="3367"/>
                    <a:pt x="12235" y="3585"/>
                    <a:pt x="12109" y="3861"/>
                  </a:cubicBezTo>
                  <a:cubicBezTo>
                    <a:pt x="11982" y="4137"/>
                    <a:pt x="11994" y="4459"/>
                    <a:pt x="12132" y="4724"/>
                  </a:cubicBezTo>
                  <a:cubicBezTo>
                    <a:pt x="12270" y="4965"/>
                    <a:pt x="12523" y="5115"/>
                    <a:pt x="12787" y="5126"/>
                  </a:cubicBezTo>
                  <a:cubicBezTo>
                    <a:pt x="12797" y="5127"/>
                    <a:pt x="12807" y="5127"/>
                    <a:pt x="12817" y="5127"/>
                  </a:cubicBezTo>
                  <a:cubicBezTo>
                    <a:pt x="13059" y="5127"/>
                    <a:pt x="13286" y="4991"/>
                    <a:pt x="13397" y="4781"/>
                  </a:cubicBezTo>
                  <a:cubicBezTo>
                    <a:pt x="13512" y="4563"/>
                    <a:pt x="13500" y="4310"/>
                    <a:pt x="13362" y="4114"/>
                  </a:cubicBezTo>
                  <a:cubicBezTo>
                    <a:pt x="13292" y="4018"/>
                    <a:pt x="13395" y="3902"/>
                    <a:pt x="13494" y="3902"/>
                  </a:cubicBezTo>
                  <a:cubicBezTo>
                    <a:pt x="13525" y="3902"/>
                    <a:pt x="13556" y="3914"/>
                    <a:pt x="13581" y="3942"/>
                  </a:cubicBezTo>
                  <a:cubicBezTo>
                    <a:pt x="13788" y="4229"/>
                    <a:pt x="13811" y="4609"/>
                    <a:pt x="13638" y="4919"/>
                  </a:cubicBezTo>
                  <a:cubicBezTo>
                    <a:pt x="13480" y="5205"/>
                    <a:pt x="13175" y="5383"/>
                    <a:pt x="12850" y="5383"/>
                  </a:cubicBezTo>
                  <a:cubicBezTo>
                    <a:pt x="12821" y="5383"/>
                    <a:pt x="12793" y="5382"/>
                    <a:pt x="12764" y="5379"/>
                  </a:cubicBezTo>
                  <a:cubicBezTo>
                    <a:pt x="12442" y="5356"/>
                    <a:pt x="12143" y="5184"/>
                    <a:pt x="11948" y="4931"/>
                  </a:cubicBezTo>
                  <a:cubicBezTo>
                    <a:pt x="11752" y="4632"/>
                    <a:pt x="11706" y="4264"/>
                    <a:pt x="11810" y="3919"/>
                  </a:cubicBezTo>
                  <a:cubicBezTo>
                    <a:pt x="11959" y="3447"/>
                    <a:pt x="12350" y="3091"/>
                    <a:pt x="12822" y="2976"/>
                  </a:cubicBezTo>
                  <a:cubicBezTo>
                    <a:pt x="12799" y="2872"/>
                    <a:pt x="12776" y="2780"/>
                    <a:pt x="12753" y="2688"/>
                  </a:cubicBezTo>
                  <a:cubicBezTo>
                    <a:pt x="12707" y="2562"/>
                    <a:pt x="12649" y="2435"/>
                    <a:pt x="12580" y="2309"/>
                  </a:cubicBezTo>
                  <a:cubicBezTo>
                    <a:pt x="12339" y="1883"/>
                    <a:pt x="11959" y="1538"/>
                    <a:pt x="11499" y="1354"/>
                  </a:cubicBezTo>
                  <a:cubicBezTo>
                    <a:pt x="11213" y="1236"/>
                    <a:pt x="10910" y="1176"/>
                    <a:pt x="10603" y="1176"/>
                  </a:cubicBezTo>
                  <a:cubicBezTo>
                    <a:pt x="10404" y="1176"/>
                    <a:pt x="10203" y="1201"/>
                    <a:pt x="10005" y="1251"/>
                  </a:cubicBezTo>
                  <a:cubicBezTo>
                    <a:pt x="9993" y="1366"/>
                    <a:pt x="9970" y="1469"/>
                    <a:pt x="9924" y="1584"/>
                  </a:cubicBezTo>
                  <a:cubicBezTo>
                    <a:pt x="9913" y="1603"/>
                    <a:pt x="9895" y="1610"/>
                    <a:pt x="9877" y="1610"/>
                  </a:cubicBezTo>
                  <a:cubicBezTo>
                    <a:pt x="9837" y="1610"/>
                    <a:pt x="9793" y="1574"/>
                    <a:pt x="9809" y="1527"/>
                  </a:cubicBezTo>
                  <a:cubicBezTo>
                    <a:pt x="9913" y="1193"/>
                    <a:pt x="9855" y="814"/>
                    <a:pt x="9648" y="527"/>
                  </a:cubicBezTo>
                  <a:cubicBezTo>
                    <a:pt x="9430" y="228"/>
                    <a:pt x="9096" y="44"/>
                    <a:pt x="8740" y="9"/>
                  </a:cubicBezTo>
                  <a:cubicBezTo>
                    <a:pt x="8681" y="3"/>
                    <a:pt x="8622" y="0"/>
                    <a:pt x="85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887820" y="646086"/>
              <a:ext cx="228874" cy="194652"/>
            </a:xfrm>
            <a:custGeom>
              <a:rect b="b" l="l" r="r" t="t"/>
              <a:pathLst>
                <a:path extrusionOk="0" h="2133" w="2508">
                  <a:moveTo>
                    <a:pt x="265" y="1"/>
                  </a:moveTo>
                  <a:cubicBezTo>
                    <a:pt x="171" y="1"/>
                    <a:pt x="115" y="49"/>
                    <a:pt x="28" y="49"/>
                  </a:cubicBezTo>
                  <a:cubicBezTo>
                    <a:pt x="19" y="49"/>
                    <a:pt x="10" y="48"/>
                    <a:pt x="1" y="47"/>
                  </a:cubicBezTo>
                  <a:lnTo>
                    <a:pt x="1" y="47"/>
                  </a:lnTo>
                  <a:cubicBezTo>
                    <a:pt x="24" y="484"/>
                    <a:pt x="139" y="898"/>
                    <a:pt x="346" y="1289"/>
                  </a:cubicBezTo>
                  <a:cubicBezTo>
                    <a:pt x="553" y="1668"/>
                    <a:pt x="898" y="1956"/>
                    <a:pt x="1312" y="2082"/>
                  </a:cubicBezTo>
                  <a:cubicBezTo>
                    <a:pt x="1426" y="2116"/>
                    <a:pt x="1543" y="2133"/>
                    <a:pt x="1659" y="2133"/>
                  </a:cubicBezTo>
                  <a:cubicBezTo>
                    <a:pt x="1974" y="2133"/>
                    <a:pt x="2281" y="2010"/>
                    <a:pt x="2508" y="1783"/>
                  </a:cubicBezTo>
                  <a:lnTo>
                    <a:pt x="2508" y="1783"/>
                  </a:lnTo>
                  <a:cubicBezTo>
                    <a:pt x="2337" y="1834"/>
                    <a:pt x="2159" y="1860"/>
                    <a:pt x="1980" y="1860"/>
                  </a:cubicBezTo>
                  <a:cubicBezTo>
                    <a:pt x="1834" y="1860"/>
                    <a:pt x="1687" y="1843"/>
                    <a:pt x="1542" y="1806"/>
                  </a:cubicBezTo>
                  <a:cubicBezTo>
                    <a:pt x="1427" y="1783"/>
                    <a:pt x="1312" y="1737"/>
                    <a:pt x="1208" y="1680"/>
                  </a:cubicBezTo>
                  <a:cubicBezTo>
                    <a:pt x="978" y="1507"/>
                    <a:pt x="794" y="1277"/>
                    <a:pt x="702" y="1013"/>
                  </a:cubicBezTo>
                  <a:cubicBezTo>
                    <a:pt x="576" y="725"/>
                    <a:pt x="495" y="392"/>
                    <a:pt x="622" y="104"/>
                  </a:cubicBezTo>
                  <a:cubicBezTo>
                    <a:pt x="507" y="47"/>
                    <a:pt x="392" y="12"/>
                    <a:pt x="2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1398862" y="893759"/>
              <a:ext cx="158606" cy="139533"/>
            </a:xfrm>
            <a:custGeom>
              <a:rect b="b" l="l" r="r" t="t"/>
              <a:pathLst>
                <a:path extrusionOk="0" h="1529" w="1738">
                  <a:moveTo>
                    <a:pt x="219" y="1"/>
                  </a:moveTo>
                  <a:lnTo>
                    <a:pt x="219" y="1"/>
                  </a:lnTo>
                  <a:cubicBezTo>
                    <a:pt x="58" y="231"/>
                    <a:pt x="1" y="518"/>
                    <a:pt x="47" y="794"/>
                  </a:cubicBezTo>
                  <a:cubicBezTo>
                    <a:pt x="139" y="1128"/>
                    <a:pt x="380" y="1392"/>
                    <a:pt x="714" y="1484"/>
                  </a:cubicBezTo>
                  <a:cubicBezTo>
                    <a:pt x="807" y="1514"/>
                    <a:pt x="903" y="1528"/>
                    <a:pt x="998" y="1528"/>
                  </a:cubicBezTo>
                  <a:cubicBezTo>
                    <a:pt x="1125" y="1528"/>
                    <a:pt x="1251" y="1502"/>
                    <a:pt x="1369" y="1450"/>
                  </a:cubicBezTo>
                  <a:cubicBezTo>
                    <a:pt x="1576" y="1358"/>
                    <a:pt x="1714" y="1162"/>
                    <a:pt x="1737" y="932"/>
                  </a:cubicBezTo>
                  <a:lnTo>
                    <a:pt x="1737" y="932"/>
                  </a:lnTo>
                  <a:cubicBezTo>
                    <a:pt x="1546" y="1073"/>
                    <a:pt x="1311" y="1143"/>
                    <a:pt x="1078" y="1143"/>
                  </a:cubicBezTo>
                  <a:cubicBezTo>
                    <a:pt x="1045" y="1143"/>
                    <a:pt x="1011" y="1142"/>
                    <a:pt x="978" y="1139"/>
                  </a:cubicBezTo>
                  <a:cubicBezTo>
                    <a:pt x="702" y="1105"/>
                    <a:pt x="461" y="944"/>
                    <a:pt x="311" y="714"/>
                  </a:cubicBezTo>
                  <a:cubicBezTo>
                    <a:pt x="242" y="599"/>
                    <a:pt x="208" y="472"/>
                    <a:pt x="208" y="346"/>
                  </a:cubicBezTo>
                  <a:cubicBezTo>
                    <a:pt x="196" y="265"/>
                    <a:pt x="277" y="35"/>
                    <a:pt x="2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275025" y="537489"/>
              <a:ext cx="1626574" cy="928910"/>
            </a:xfrm>
            <a:custGeom>
              <a:rect b="b" l="l" r="r" t="t"/>
              <a:pathLst>
                <a:path extrusionOk="0" h="10179" w="17824">
                  <a:moveTo>
                    <a:pt x="9046" y="216"/>
                  </a:moveTo>
                  <a:cubicBezTo>
                    <a:pt x="9105" y="216"/>
                    <a:pt x="9164" y="219"/>
                    <a:pt x="9223" y="225"/>
                  </a:cubicBezTo>
                  <a:cubicBezTo>
                    <a:pt x="9579" y="260"/>
                    <a:pt x="9913" y="444"/>
                    <a:pt x="10131" y="743"/>
                  </a:cubicBezTo>
                  <a:cubicBezTo>
                    <a:pt x="10338" y="1030"/>
                    <a:pt x="10396" y="1409"/>
                    <a:pt x="10292" y="1743"/>
                  </a:cubicBezTo>
                  <a:cubicBezTo>
                    <a:pt x="10276" y="1790"/>
                    <a:pt x="10320" y="1826"/>
                    <a:pt x="10360" y="1826"/>
                  </a:cubicBezTo>
                  <a:cubicBezTo>
                    <a:pt x="10378" y="1826"/>
                    <a:pt x="10396" y="1819"/>
                    <a:pt x="10407" y="1800"/>
                  </a:cubicBezTo>
                  <a:cubicBezTo>
                    <a:pt x="10453" y="1685"/>
                    <a:pt x="10476" y="1582"/>
                    <a:pt x="10488" y="1467"/>
                  </a:cubicBezTo>
                  <a:cubicBezTo>
                    <a:pt x="10686" y="1417"/>
                    <a:pt x="10887" y="1392"/>
                    <a:pt x="11086" y="1392"/>
                  </a:cubicBezTo>
                  <a:cubicBezTo>
                    <a:pt x="11393" y="1392"/>
                    <a:pt x="11696" y="1452"/>
                    <a:pt x="11982" y="1570"/>
                  </a:cubicBezTo>
                  <a:cubicBezTo>
                    <a:pt x="12442" y="1754"/>
                    <a:pt x="12822" y="2099"/>
                    <a:pt x="13063" y="2525"/>
                  </a:cubicBezTo>
                  <a:cubicBezTo>
                    <a:pt x="13132" y="2651"/>
                    <a:pt x="13190" y="2778"/>
                    <a:pt x="13236" y="2904"/>
                  </a:cubicBezTo>
                  <a:cubicBezTo>
                    <a:pt x="13259" y="2996"/>
                    <a:pt x="13282" y="3088"/>
                    <a:pt x="13305" y="3192"/>
                  </a:cubicBezTo>
                  <a:cubicBezTo>
                    <a:pt x="12833" y="3307"/>
                    <a:pt x="12442" y="3663"/>
                    <a:pt x="12293" y="4135"/>
                  </a:cubicBezTo>
                  <a:cubicBezTo>
                    <a:pt x="12189" y="4480"/>
                    <a:pt x="12235" y="4848"/>
                    <a:pt x="12431" y="5147"/>
                  </a:cubicBezTo>
                  <a:cubicBezTo>
                    <a:pt x="12626" y="5400"/>
                    <a:pt x="12925" y="5572"/>
                    <a:pt x="13247" y="5595"/>
                  </a:cubicBezTo>
                  <a:cubicBezTo>
                    <a:pt x="13276" y="5598"/>
                    <a:pt x="13304" y="5599"/>
                    <a:pt x="13333" y="5599"/>
                  </a:cubicBezTo>
                  <a:cubicBezTo>
                    <a:pt x="13658" y="5599"/>
                    <a:pt x="13963" y="5421"/>
                    <a:pt x="14121" y="5135"/>
                  </a:cubicBezTo>
                  <a:cubicBezTo>
                    <a:pt x="14294" y="4825"/>
                    <a:pt x="14271" y="4445"/>
                    <a:pt x="14064" y="4158"/>
                  </a:cubicBezTo>
                  <a:cubicBezTo>
                    <a:pt x="14039" y="4130"/>
                    <a:pt x="14008" y="4118"/>
                    <a:pt x="13977" y="4118"/>
                  </a:cubicBezTo>
                  <a:cubicBezTo>
                    <a:pt x="13878" y="4118"/>
                    <a:pt x="13775" y="4234"/>
                    <a:pt x="13845" y="4330"/>
                  </a:cubicBezTo>
                  <a:cubicBezTo>
                    <a:pt x="13983" y="4526"/>
                    <a:pt x="13995" y="4779"/>
                    <a:pt x="13880" y="4997"/>
                  </a:cubicBezTo>
                  <a:cubicBezTo>
                    <a:pt x="13769" y="5207"/>
                    <a:pt x="13542" y="5343"/>
                    <a:pt x="13300" y="5343"/>
                  </a:cubicBezTo>
                  <a:cubicBezTo>
                    <a:pt x="13290" y="5343"/>
                    <a:pt x="13280" y="5343"/>
                    <a:pt x="13270" y="5342"/>
                  </a:cubicBezTo>
                  <a:cubicBezTo>
                    <a:pt x="13006" y="5331"/>
                    <a:pt x="12753" y="5181"/>
                    <a:pt x="12615" y="4940"/>
                  </a:cubicBezTo>
                  <a:cubicBezTo>
                    <a:pt x="12477" y="4675"/>
                    <a:pt x="12465" y="4353"/>
                    <a:pt x="12592" y="4077"/>
                  </a:cubicBezTo>
                  <a:cubicBezTo>
                    <a:pt x="12718" y="3801"/>
                    <a:pt x="12960" y="3583"/>
                    <a:pt x="13247" y="3479"/>
                  </a:cubicBezTo>
                  <a:cubicBezTo>
                    <a:pt x="13416" y="3423"/>
                    <a:pt x="13592" y="3394"/>
                    <a:pt x="13769" y="3394"/>
                  </a:cubicBezTo>
                  <a:cubicBezTo>
                    <a:pt x="13917" y="3394"/>
                    <a:pt x="14066" y="3414"/>
                    <a:pt x="14213" y="3456"/>
                  </a:cubicBezTo>
                  <a:cubicBezTo>
                    <a:pt x="14547" y="3560"/>
                    <a:pt x="14869" y="3721"/>
                    <a:pt x="15168" y="3928"/>
                  </a:cubicBezTo>
                  <a:cubicBezTo>
                    <a:pt x="15467" y="4123"/>
                    <a:pt x="15743" y="4353"/>
                    <a:pt x="16007" y="4606"/>
                  </a:cubicBezTo>
                  <a:cubicBezTo>
                    <a:pt x="16433" y="5020"/>
                    <a:pt x="16801" y="5584"/>
                    <a:pt x="17352" y="5825"/>
                  </a:cubicBezTo>
                  <a:cubicBezTo>
                    <a:pt x="17191" y="5917"/>
                    <a:pt x="17042" y="6032"/>
                    <a:pt x="16892" y="6159"/>
                  </a:cubicBezTo>
                  <a:cubicBezTo>
                    <a:pt x="16697" y="6354"/>
                    <a:pt x="16502" y="6561"/>
                    <a:pt x="16318" y="6779"/>
                  </a:cubicBezTo>
                  <a:cubicBezTo>
                    <a:pt x="15950" y="7228"/>
                    <a:pt x="15547" y="7676"/>
                    <a:pt x="14995" y="7895"/>
                  </a:cubicBezTo>
                  <a:cubicBezTo>
                    <a:pt x="14814" y="7973"/>
                    <a:pt x="14623" y="8009"/>
                    <a:pt x="14432" y="8009"/>
                  </a:cubicBezTo>
                  <a:cubicBezTo>
                    <a:pt x="14343" y="8009"/>
                    <a:pt x="14255" y="8001"/>
                    <a:pt x="14167" y="7987"/>
                  </a:cubicBezTo>
                  <a:cubicBezTo>
                    <a:pt x="14386" y="7688"/>
                    <a:pt x="14524" y="7343"/>
                    <a:pt x="14581" y="6975"/>
                  </a:cubicBezTo>
                  <a:cubicBezTo>
                    <a:pt x="14588" y="6912"/>
                    <a:pt x="14535" y="6866"/>
                    <a:pt x="14485" y="6866"/>
                  </a:cubicBezTo>
                  <a:cubicBezTo>
                    <a:pt x="14453" y="6866"/>
                    <a:pt x="14422" y="6884"/>
                    <a:pt x="14409" y="6929"/>
                  </a:cubicBezTo>
                  <a:cubicBezTo>
                    <a:pt x="14259" y="7504"/>
                    <a:pt x="13914" y="8010"/>
                    <a:pt x="13431" y="8366"/>
                  </a:cubicBezTo>
                  <a:cubicBezTo>
                    <a:pt x="13038" y="8643"/>
                    <a:pt x="12561" y="8795"/>
                    <a:pt x="12083" y="8795"/>
                  </a:cubicBezTo>
                  <a:cubicBezTo>
                    <a:pt x="11945" y="8795"/>
                    <a:pt x="11808" y="8783"/>
                    <a:pt x="11672" y="8757"/>
                  </a:cubicBezTo>
                  <a:cubicBezTo>
                    <a:pt x="11361" y="8700"/>
                    <a:pt x="11063" y="8585"/>
                    <a:pt x="10798" y="8424"/>
                  </a:cubicBezTo>
                  <a:cubicBezTo>
                    <a:pt x="10879" y="8067"/>
                    <a:pt x="10856" y="7699"/>
                    <a:pt x="10718" y="7354"/>
                  </a:cubicBezTo>
                  <a:cubicBezTo>
                    <a:pt x="10491" y="6805"/>
                    <a:pt x="9907" y="6481"/>
                    <a:pt x="9336" y="6481"/>
                  </a:cubicBezTo>
                  <a:cubicBezTo>
                    <a:pt x="8952" y="6481"/>
                    <a:pt x="8573" y="6628"/>
                    <a:pt x="8314" y="6952"/>
                  </a:cubicBezTo>
                  <a:cubicBezTo>
                    <a:pt x="8015" y="7297"/>
                    <a:pt x="7946" y="7791"/>
                    <a:pt x="8130" y="8205"/>
                  </a:cubicBezTo>
                  <a:cubicBezTo>
                    <a:pt x="8326" y="8596"/>
                    <a:pt x="8694" y="8872"/>
                    <a:pt x="9119" y="8964"/>
                  </a:cubicBezTo>
                  <a:cubicBezTo>
                    <a:pt x="9203" y="8981"/>
                    <a:pt x="9281" y="8992"/>
                    <a:pt x="9358" y="8992"/>
                  </a:cubicBezTo>
                  <a:cubicBezTo>
                    <a:pt x="9386" y="8992"/>
                    <a:pt x="9413" y="8990"/>
                    <a:pt x="9441" y="8987"/>
                  </a:cubicBezTo>
                  <a:cubicBezTo>
                    <a:pt x="9614" y="8987"/>
                    <a:pt x="9614" y="8746"/>
                    <a:pt x="9441" y="8746"/>
                  </a:cubicBezTo>
                  <a:cubicBezTo>
                    <a:pt x="9073" y="8723"/>
                    <a:pt x="8717" y="8550"/>
                    <a:pt x="8475" y="8263"/>
                  </a:cubicBezTo>
                  <a:cubicBezTo>
                    <a:pt x="8234" y="7952"/>
                    <a:pt x="8222" y="7527"/>
                    <a:pt x="8441" y="7205"/>
                  </a:cubicBezTo>
                  <a:cubicBezTo>
                    <a:pt x="8649" y="6898"/>
                    <a:pt x="8984" y="6719"/>
                    <a:pt x="9345" y="6719"/>
                  </a:cubicBezTo>
                  <a:cubicBezTo>
                    <a:pt x="9403" y="6719"/>
                    <a:pt x="9462" y="6724"/>
                    <a:pt x="9522" y="6733"/>
                  </a:cubicBezTo>
                  <a:cubicBezTo>
                    <a:pt x="9970" y="6791"/>
                    <a:pt x="10350" y="7101"/>
                    <a:pt x="10499" y="7538"/>
                  </a:cubicBezTo>
                  <a:cubicBezTo>
                    <a:pt x="10729" y="8286"/>
                    <a:pt x="10350" y="9125"/>
                    <a:pt x="9717" y="9574"/>
                  </a:cubicBezTo>
                  <a:cubicBezTo>
                    <a:pt x="9363" y="9814"/>
                    <a:pt x="8949" y="9923"/>
                    <a:pt x="8531" y="9923"/>
                  </a:cubicBezTo>
                  <a:cubicBezTo>
                    <a:pt x="8107" y="9923"/>
                    <a:pt x="7678" y="9811"/>
                    <a:pt x="7302" y="9608"/>
                  </a:cubicBezTo>
                  <a:cubicBezTo>
                    <a:pt x="6831" y="9355"/>
                    <a:pt x="6497" y="8941"/>
                    <a:pt x="6095" y="8608"/>
                  </a:cubicBezTo>
                  <a:cubicBezTo>
                    <a:pt x="5819" y="8355"/>
                    <a:pt x="5497" y="8182"/>
                    <a:pt x="5141" y="8090"/>
                  </a:cubicBezTo>
                  <a:cubicBezTo>
                    <a:pt x="5394" y="7895"/>
                    <a:pt x="5589" y="7653"/>
                    <a:pt x="5715" y="7366"/>
                  </a:cubicBezTo>
                  <a:cubicBezTo>
                    <a:pt x="5899" y="6963"/>
                    <a:pt x="5888" y="6504"/>
                    <a:pt x="5681" y="6113"/>
                  </a:cubicBezTo>
                  <a:cubicBezTo>
                    <a:pt x="5485" y="5779"/>
                    <a:pt x="5141" y="5584"/>
                    <a:pt x="4761" y="5584"/>
                  </a:cubicBezTo>
                  <a:cubicBezTo>
                    <a:pt x="4752" y="5583"/>
                    <a:pt x="4742" y="5583"/>
                    <a:pt x="4732" y="5583"/>
                  </a:cubicBezTo>
                  <a:cubicBezTo>
                    <a:pt x="4307" y="5583"/>
                    <a:pt x="3930" y="5834"/>
                    <a:pt x="3784" y="6228"/>
                  </a:cubicBezTo>
                  <a:cubicBezTo>
                    <a:pt x="3623" y="6630"/>
                    <a:pt x="3726" y="7090"/>
                    <a:pt x="4048" y="7389"/>
                  </a:cubicBezTo>
                  <a:cubicBezTo>
                    <a:pt x="4073" y="7409"/>
                    <a:pt x="4100" y="7418"/>
                    <a:pt x="4126" y="7418"/>
                  </a:cubicBezTo>
                  <a:cubicBezTo>
                    <a:pt x="4216" y="7418"/>
                    <a:pt x="4290" y="7309"/>
                    <a:pt x="4209" y="7228"/>
                  </a:cubicBezTo>
                  <a:cubicBezTo>
                    <a:pt x="3991" y="6998"/>
                    <a:pt x="3922" y="6653"/>
                    <a:pt x="4025" y="6354"/>
                  </a:cubicBezTo>
                  <a:cubicBezTo>
                    <a:pt x="4117" y="6055"/>
                    <a:pt x="4393" y="5848"/>
                    <a:pt x="4715" y="5837"/>
                  </a:cubicBezTo>
                  <a:cubicBezTo>
                    <a:pt x="4725" y="5836"/>
                    <a:pt x="4735" y="5836"/>
                    <a:pt x="4745" y="5836"/>
                  </a:cubicBezTo>
                  <a:cubicBezTo>
                    <a:pt x="5056" y="5836"/>
                    <a:pt x="5352" y="6007"/>
                    <a:pt x="5485" y="6297"/>
                  </a:cubicBezTo>
                  <a:cubicBezTo>
                    <a:pt x="5623" y="6630"/>
                    <a:pt x="5612" y="7021"/>
                    <a:pt x="5428" y="7343"/>
                  </a:cubicBezTo>
                  <a:cubicBezTo>
                    <a:pt x="5119" y="7920"/>
                    <a:pt x="4515" y="8266"/>
                    <a:pt x="3864" y="8266"/>
                  </a:cubicBezTo>
                  <a:cubicBezTo>
                    <a:pt x="3788" y="8266"/>
                    <a:pt x="3711" y="8261"/>
                    <a:pt x="3634" y="8251"/>
                  </a:cubicBezTo>
                  <a:cubicBezTo>
                    <a:pt x="2864" y="8159"/>
                    <a:pt x="2185" y="7630"/>
                    <a:pt x="1760" y="7009"/>
                  </a:cubicBezTo>
                  <a:cubicBezTo>
                    <a:pt x="1369" y="6458"/>
                    <a:pt x="1070" y="5779"/>
                    <a:pt x="483" y="5423"/>
                  </a:cubicBezTo>
                  <a:cubicBezTo>
                    <a:pt x="1633" y="4986"/>
                    <a:pt x="2450" y="3882"/>
                    <a:pt x="3680" y="3606"/>
                  </a:cubicBezTo>
                  <a:cubicBezTo>
                    <a:pt x="3827" y="3571"/>
                    <a:pt x="3976" y="3554"/>
                    <a:pt x="4125" y="3554"/>
                  </a:cubicBezTo>
                  <a:cubicBezTo>
                    <a:pt x="4325" y="3554"/>
                    <a:pt x="4524" y="3586"/>
                    <a:pt x="4715" y="3652"/>
                  </a:cubicBezTo>
                  <a:cubicBezTo>
                    <a:pt x="4796" y="3939"/>
                    <a:pt x="4957" y="4192"/>
                    <a:pt x="5175" y="4399"/>
                  </a:cubicBezTo>
                  <a:cubicBezTo>
                    <a:pt x="5200" y="4422"/>
                    <a:pt x="5227" y="4431"/>
                    <a:pt x="5252" y="4431"/>
                  </a:cubicBezTo>
                  <a:cubicBezTo>
                    <a:pt x="5343" y="4431"/>
                    <a:pt x="5417" y="4308"/>
                    <a:pt x="5336" y="4227"/>
                  </a:cubicBezTo>
                  <a:cubicBezTo>
                    <a:pt x="4945" y="3778"/>
                    <a:pt x="4819" y="3169"/>
                    <a:pt x="4991" y="2605"/>
                  </a:cubicBezTo>
                  <a:cubicBezTo>
                    <a:pt x="5175" y="2030"/>
                    <a:pt x="5658" y="1593"/>
                    <a:pt x="6244" y="1444"/>
                  </a:cubicBezTo>
                  <a:cubicBezTo>
                    <a:pt x="6405" y="1398"/>
                    <a:pt x="6578" y="1363"/>
                    <a:pt x="6750" y="1352"/>
                  </a:cubicBezTo>
                  <a:cubicBezTo>
                    <a:pt x="6911" y="1352"/>
                    <a:pt x="7061" y="1352"/>
                    <a:pt x="7210" y="1375"/>
                  </a:cubicBezTo>
                  <a:cubicBezTo>
                    <a:pt x="7187" y="1570"/>
                    <a:pt x="7199" y="1777"/>
                    <a:pt x="7245" y="1984"/>
                  </a:cubicBezTo>
                  <a:cubicBezTo>
                    <a:pt x="7314" y="2341"/>
                    <a:pt x="7486" y="2663"/>
                    <a:pt x="7751" y="2916"/>
                  </a:cubicBezTo>
                  <a:cubicBezTo>
                    <a:pt x="7994" y="3144"/>
                    <a:pt x="8315" y="3260"/>
                    <a:pt x="8632" y="3260"/>
                  </a:cubicBezTo>
                  <a:cubicBezTo>
                    <a:pt x="9034" y="3260"/>
                    <a:pt x="9429" y="3072"/>
                    <a:pt x="9648" y="2686"/>
                  </a:cubicBezTo>
                  <a:cubicBezTo>
                    <a:pt x="9855" y="2352"/>
                    <a:pt x="9809" y="1927"/>
                    <a:pt x="9545" y="1639"/>
                  </a:cubicBezTo>
                  <a:cubicBezTo>
                    <a:pt x="9317" y="1412"/>
                    <a:pt x="8998" y="1318"/>
                    <a:pt x="8680" y="1318"/>
                  </a:cubicBezTo>
                  <a:cubicBezTo>
                    <a:pt x="8532" y="1318"/>
                    <a:pt x="8384" y="1338"/>
                    <a:pt x="8245" y="1375"/>
                  </a:cubicBezTo>
                  <a:cubicBezTo>
                    <a:pt x="8115" y="1418"/>
                    <a:pt x="8159" y="1595"/>
                    <a:pt x="8290" y="1595"/>
                  </a:cubicBezTo>
                  <a:cubicBezTo>
                    <a:pt x="8298" y="1595"/>
                    <a:pt x="8306" y="1595"/>
                    <a:pt x="8314" y="1593"/>
                  </a:cubicBezTo>
                  <a:cubicBezTo>
                    <a:pt x="8424" y="1578"/>
                    <a:pt x="8540" y="1566"/>
                    <a:pt x="8656" y="1566"/>
                  </a:cubicBezTo>
                  <a:cubicBezTo>
                    <a:pt x="8882" y="1566"/>
                    <a:pt x="9109" y="1610"/>
                    <a:pt x="9292" y="1754"/>
                  </a:cubicBezTo>
                  <a:cubicBezTo>
                    <a:pt x="9510" y="1915"/>
                    <a:pt x="9591" y="2214"/>
                    <a:pt x="9487" y="2467"/>
                  </a:cubicBezTo>
                  <a:cubicBezTo>
                    <a:pt x="9352" y="2846"/>
                    <a:pt x="8990" y="3033"/>
                    <a:pt x="8620" y="3033"/>
                  </a:cubicBezTo>
                  <a:cubicBezTo>
                    <a:pt x="8393" y="3033"/>
                    <a:pt x="8164" y="2963"/>
                    <a:pt x="7981" y="2824"/>
                  </a:cubicBezTo>
                  <a:cubicBezTo>
                    <a:pt x="7751" y="2628"/>
                    <a:pt x="7590" y="2364"/>
                    <a:pt x="7509" y="2076"/>
                  </a:cubicBezTo>
                  <a:cubicBezTo>
                    <a:pt x="7406" y="1754"/>
                    <a:pt x="7371" y="1386"/>
                    <a:pt x="7544" y="1076"/>
                  </a:cubicBezTo>
                  <a:cubicBezTo>
                    <a:pt x="7859" y="541"/>
                    <a:pt x="8432" y="216"/>
                    <a:pt x="9046" y="216"/>
                  </a:cubicBezTo>
                  <a:close/>
                  <a:moveTo>
                    <a:pt x="9022" y="1"/>
                  </a:moveTo>
                  <a:cubicBezTo>
                    <a:pt x="8409" y="1"/>
                    <a:pt x="7803" y="333"/>
                    <a:pt x="7440" y="823"/>
                  </a:cubicBezTo>
                  <a:cubicBezTo>
                    <a:pt x="7348" y="938"/>
                    <a:pt x="7279" y="1076"/>
                    <a:pt x="7233" y="1214"/>
                  </a:cubicBezTo>
                  <a:cubicBezTo>
                    <a:pt x="7067" y="1165"/>
                    <a:pt x="6894" y="1142"/>
                    <a:pt x="6721" y="1142"/>
                  </a:cubicBezTo>
                  <a:cubicBezTo>
                    <a:pt x="6572" y="1142"/>
                    <a:pt x="6423" y="1159"/>
                    <a:pt x="6279" y="1191"/>
                  </a:cubicBezTo>
                  <a:cubicBezTo>
                    <a:pt x="5934" y="1260"/>
                    <a:pt x="5612" y="1409"/>
                    <a:pt x="5348" y="1628"/>
                  </a:cubicBezTo>
                  <a:cubicBezTo>
                    <a:pt x="4807" y="2053"/>
                    <a:pt x="4554" y="2743"/>
                    <a:pt x="4658" y="3422"/>
                  </a:cubicBezTo>
                  <a:cubicBezTo>
                    <a:pt x="4658" y="3422"/>
                    <a:pt x="4658" y="3422"/>
                    <a:pt x="4658" y="3433"/>
                  </a:cubicBezTo>
                  <a:cubicBezTo>
                    <a:pt x="4463" y="3354"/>
                    <a:pt x="4254" y="3322"/>
                    <a:pt x="4048" y="3322"/>
                  </a:cubicBezTo>
                  <a:cubicBezTo>
                    <a:pt x="3986" y="3322"/>
                    <a:pt x="3925" y="3325"/>
                    <a:pt x="3864" y="3330"/>
                  </a:cubicBezTo>
                  <a:cubicBezTo>
                    <a:pt x="3519" y="3376"/>
                    <a:pt x="3186" y="3479"/>
                    <a:pt x="2875" y="3629"/>
                  </a:cubicBezTo>
                  <a:cubicBezTo>
                    <a:pt x="2243" y="3928"/>
                    <a:pt x="1725" y="4399"/>
                    <a:pt x="1150" y="4767"/>
                  </a:cubicBezTo>
                  <a:cubicBezTo>
                    <a:pt x="828" y="4986"/>
                    <a:pt x="483" y="5147"/>
                    <a:pt x="115" y="5262"/>
                  </a:cubicBezTo>
                  <a:cubicBezTo>
                    <a:pt x="0" y="5296"/>
                    <a:pt x="0" y="5469"/>
                    <a:pt x="115" y="5503"/>
                  </a:cubicBezTo>
                  <a:cubicBezTo>
                    <a:pt x="495" y="5607"/>
                    <a:pt x="759" y="5894"/>
                    <a:pt x="978" y="6216"/>
                  </a:cubicBezTo>
                  <a:cubicBezTo>
                    <a:pt x="1185" y="6527"/>
                    <a:pt x="1369" y="6894"/>
                    <a:pt x="1610" y="7216"/>
                  </a:cubicBezTo>
                  <a:cubicBezTo>
                    <a:pt x="2105" y="7906"/>
                    <a:pt x="2875" y="8470"/>
                    <a:pt x="3749" y="8527"/>
                  </a:cubicBezTo>
                  <a:cubicBezTo>
                    <a:pt x="3790" y="8530"/>
                    <a:pt x="3830" y="8531"/>
                    <a:pt x="3870" y="8531"/>
                  </a:cubicBezTo>
                  <a:cubicBezTo>
                    <a:pt x="4230" y="8531"/>
                    <a:pt x="4576" y="8439"/>
                    <a:pt x="4876" y="8263"/>
                  </a:cubicBezTo>
                  <a:cubicBezTo>
                    <a:pt x="5325" y="8343"/>
                    <a:pt x="5727" y="8562"/>
                    <a:pt x="6049" y="8884"/>
                  </a:cubicBezTo>
                  <a:cubicBezTo>
                    <a:pt x="6428" y="9240"/>
                    <a:pt x="6773" y="9631"/>
                    <a:pt x="7245" y="9861"/>
                  </a:cubicBezTo>
                  <a:cubicBezTo>
                    <a:pt x="7645" y="10064"/>
                    <a:pt x="8098" y="10178"/>
                    <a:pt x="8546" y="10178"/>
                  </a:cubicBezTo>
                  <a:cubicBezTo>
                    <a:pt x="9037" y="10178"/>
                    <a:pt x="9521" y="10041"/>
                    <a:pt x="9924" y="9735"/>
                  </a:cubicBezTo>
                  <a:cubicBezTo>
                    <a:pt x="10292" y="9459"/>
                    <a:pt x="10568" y="9068"/>
                    <a:pt x="10729" y="8631"/>
                  </a:cubicBezTo>
                  <a:cubicBezTo>
                    <a:pt x="11138" y="8898"/>
                    <a:pt x="11616" y="9034"/>
                    <a:pt x="12099" y="9034"/>
                  </a:cubicBezTo>
                  <a:cubicBezTo>
                    <a:pt x="12241" y="9034"/>
                    <a:pt x="12382" y="9022"/>
                    <a:pt x="12523" y="8999"/>
                  </a:cubicBezTo>
                  <a:cubicBezTo>
                    <a:pt x="13109" y="8895"/>
                    <a:pt x="13650" y="8596"/>
                    <a:pt x="14029" y="8136"/>
                  </a:cubicBezTo>
                  <a:cubicBezTo>
                    <a:pt x="14187" y="8201"/>
                    <a:pt x="14348" y="8229"/>
                    <a:pt x="14508" y="8229"/>
                  </a:cubicBezTo>
                  <a:cubicBezTo>
                    <a:pt x="14917" y="8229"/>
                    <a:pt x="15320" y="8043"/>
                    <a:pt x="15651" y="7803"/>
                  </a:cubicBezTo>
                  <a:cubicBezTo>
                    <a:pt x="16145" y="7435"/>
                    <a:pt x="16490" y="6929"/>
                    <a:pt x="16904" y="6492"/>
                  </a:cubicBezTo>
                  <a:cubicBezTo>
                    <a:pt x="17122" y="6262"/>
                    <a:pt x="17387" y="6009"/>
                    <a:pt x="17686" y="5906"/>
                  </a:cubicBezTo>
                  <a:cubicBezTo>
                    <a:pt x="17812" y="5871"/>
                    <a:pt x="17824" y="5687"/>
                    <a:pt x="17697" y="5653"/>
                  </a:cubicBezTo>
                  <a:cubicBezTo>
                    <a:pt x="17375" y="5561"/>
                    <a:pt x="17088" y="5377"/>
                    <a:pt x="16869" y="5124"/>
                  </a:cubicBezTo>
                  <a:cubicBezTo>
                    <a:pt x="16605" y="4859"/>
                    <a:pt x="16375" y="4572"/>
                    <a:pt x="16099" y="4319"/>
                  </a:cubicBezTo>
                  <a:cubicBezTo>
                    <a:pt x="15812" y="4043"/>
                    <a:pt x="15478" y="3790"/>
                    <a:pt x="15133" y="3583"/>
                  </a:cubicBezTo>
                  <a:cubicBezTo>
                    <a:pt x="14788" y="3353"/>
                    <a:pt x="14409" y="3203"/>
                    <a:pt x="14006" y="3134"/>
                  </a:cubicBezTo>
                  <a:cubicBezTo>
                    <a:pt x="13924" y="3124"/>
                    <a:pt x="13841" y="3118"/>
                    <a:pt x="13759" y="3118"/>
                  </a:cubicBezTo>
                  <a:cubicBezTo>
                    <a:pt x="13659" y="3118"/>
                    <a:pt x="13561" y="3127"/>
                    <a:pt x="13466" y="3146"/>
                  </a:cubicBezTo>
                  <a:cubicBezTo>
                    <a:pt x="13454" y="3065"/>
                    <a:pt x="13431" y="2973"/>
                    <a:pt x="13408" y="2893"/>
                  </a:cubicBezTo>
                  <a:cubicBezTo>
                    <a:pt x="13374" y="2766"/>
                    <a:pt x="13328" y="2640"/>
                    <a:pt x="13259" y="2525"/>
                  </a:cubicBezTo>
                  <a:cubicBezTo>
                    <a:pt x="13155" y="2295"/>
                    <a:pt x="12994" y="2076"/>
                    <a:pt x="12810" y="1892"/>
                  </a:cubicBezTo>
                  <a:cubicBezTo>
                    <a:pt x="12431" y="1501"/>
                    <a:pt x="11913" y="1260"/>
                    <a:pt x="11361" y="1214"/>
                  </a:cubicBezTo>
                  <a:cubicBezTo>
                    <a:pt x="11288" y="1205"/>
                    <a:pt x="11214" y="1201"/>
                    <a:pt x="11139" y="1201"/>
                  </a:cubicBezTo>
                  <a:cubicBezTo>
                    <a:pt x="10922" y="1201"/>
                    <a:pt x="10702" y="1237"/>
                    <a:pt x="10488" y="1306"/>
                  </a:cubicBezTo>
                  <a:cubicBezTo>
                    <a:pt x="10488" y="1111"/>
                    <a:pt x="10442" y="927"/>
                    <a:pt x="10350" y="754"/>
                  </a:cubicBezTo>
                  <a:cubicBezTo>
                    <a:pt x="10166" y="421"/>
                    <a:pt x="9867" y="179"/>
                    <a:pt x="9510" y="76"/>
                  </a:cubicBezTo>
                  <a:cubicBezTo>
                    <a:pt x="9350" y="25"/>
                    <a:pt x="9186" y="1"/>
                    <a:pt x="90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319102" y="1028090"/>
              <a:ext cx="463862" cy="263004"/>
            </a:xfrm>
            <a:custGeom>
              <a:rect b="b" l="l" r="r" t="t"/>
              <a:pathLst>
                <a:path extrusionOk="0" h="2882" w="5083">
                  <a:moveTo>
                    <a:pt x="81" y="1"/>
                  </a:moveTo>
                  <a:lnTo>
                    <a:pt x="0" y="35"/>
                  </a:lnTo>
                  <a:cubicBezTo>
                    <a:pt x="575" y="403"/>
                    <a:pt x="874" y="1070"/>
                    <a:pt x="1265" y="1633"/>
                  </a:cubicBezTo>
                  <a:cubicBezTo>
                    <a:pt x="1702" y="2254"/>
                    <a:pt x="2381" y="2783"/>
                    <a:pt x="3151" y="2864"/>
                  </a:cubicBezTo>
                  <a:cubicBezTo>
                    <a:pt x="3233" y="2875"/>
                    <a:pt x="3314" y="2881"/>
                    <a:pt x="3394" y="2881"/>
                  </a:cubicBezTo>
                  <a:cubicBezTo>
                    <a:pt x="4029" y="2881"/>
                    <a:pt x="4617" y="2528"/>
                    <a:pt x="4933" y="1967"/>
                  </a:cubicBezTo>
                  <a:cubicBezTo>
                    <a:pt x="5025" y="1806"/>
                    <a:pt x="5071" y="1622"/>
                    <a:pt x="5083" y="1438"/>
                  </a:cubicBezTo>
                  <a:lnTo>
                    <a:pt x="5083" y="1438"/>
                  </a:lnTo>
                  <a:cubicBezTo>
                    <a:pt x="4853" y="1852"/>
                    <a:pt x="4462" y="2162"/>
                    <a:pt x="4002" y="2289"/>
                  </a:cubicBezTo>
                  <a:cubicBezTo>
                    <a:pt x="3856" y="2326"/>
                    <a:pt x="3707" y="2344"/>
                    <a:pt x="3561" y="2344"/>
                  </a:cubicBezTo>
                  <a:cubicBezTo>
                    <a:pt x="3155" y="2344"/>
                    <a:pt x="2759" y="2206"/>
                    <a:pt x="2438" y="1944"/>
                  </a:cubicBezTo>
                  <a:cubicBezTo>
                    <a:pt x="2231" y="1760"/>
                    <a:pt x="2036" y="1553"/>
                    <a:pt x="1875" y="1323"/>
                  </a:cubicBezTo>
                  <a:cubicBezTo>
                    <a:pt x="1587" y="932"/>
                    <a:pt x="1231" y="587"/>
                    <a:pt x="817" y="311"/>
                  </a:cubicBezTo>
                  <a:cubicBezTo>
                    <a:pt x="587" y="173"/>
                    <a:pt x="334" y="70"/>
                    <a:pt x="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1260424" y="1232689"/>
              <a:ext cx="285453" cy="107593"/>
            </a:xfrm>
            <a:custGeom>
              <a:rect b="b" l="l" r="r" t="t"/>
              <a:pathLst>
                <a:path extrusionOk="0" h="1179" w="3128">
                  <a:moveTo>
                    <a:pt x="0" y="1"/>
                  </a:moveTo>
                  <a:lnTo>
                    <a:pt x="0" y="1"/>
                  </a:lnTo>
                  <a:cubicBezTo>
                    <a:pt x="58" y="265"/>
                    <a:pt x="58" y="541"/>
                    <a:pt x="0" y="806"/>
                  </a:cubicBezTo>
                  <a:cubicBezTo>
                    <a:pt x="265" y="967"/>
                    <a:pt x="563" y="1082"/>
                    <a:pt x="874" y="1139"/>
                  </a:cubicBezTo>
                  <a:cubicBezTo>
                    <a:pt x="1017" y="1166"/>
                    <a:pt x="1160" y="1179"/>
                    <a:pt x="1302" y="1179"/>
                  </a:cubicBezTo>
                  <a:cubicBezTo>
                    <a:pt x="1779" y="1179"/>
                    <a:pt x="2246" y="1032"/>
                    <a:pt x="2645" y="748"/>
                  </a:cubicBezTo>
                  <a:cubicBezTo>
                    <a:pt x="2817" y="610"/>
                    <a:pt x="2990" y="461"/>
                    <a:pt x="3128" y="277"/>
                  </a:cubicBezTo>
                  <a:lnTo>
                    <a:pt x="3128" y="277"/>
                  </a:lnTo>
                  <a:cubicBezTo>
                    <a:pt x="2723" y="540"/>
                    <a:pt x="2246" y="688"/>
                    <a:pt x="1761" y="688"/>
                  </a:cubicBezTo>
                  <a:cubicBezTo>
                    <a:pt x="1696" y="688"/>
                    <a:pt x="1630" y="685"/>
                    <a:pt x="1564" y="679"/>
                  </a:cubicBezTo>
                  <a:cubicBezTo>
                    <a:pt x="989" y="645"/>
                    <a:pt x="368" y="426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744089" y="1115241"/>
              <a:ext cx="478646" cy="327706"/>
            </a:xfrm>
            <a:custGeom>
              <a:rect b="b" l="l" r="r" t="t"/>
              <a:pathLst>
                <a:path extrusionOk="0" h="3591" w="5245">
                  <a:moveTo>
                    <a:pt x="633" y="0"/>
                  </a:moveTo>
                  <a:cubicBezTo>
                    <a:pt x="736" y="333"/>
                    <a:pt x="713" y="701"/>
                    <a:pt x="575" y="1023"/>
                  </a:cubicBezTo>
                  <a:cubicBezTo>
                    <a:pt x="437" y="1311"/>
                    <a:pt x="242" y="1564"/>
                    <a:pt x="1" y="1748"/>
                  </a:cubicBezTo>
                  <a:cubicBezTo>
                    <a:pt x="345" y="1840"/>
                    <a:pt x="679" y="2012"/>
                    <a:pt x="955" y="2265"/>
                  </a:cubicBezTo>
                  <a:cubicBezTo>
                    <a:pt x="1357" y="2610"/>
                    <a:pt x="1691" y="3013"/>
                    <a:pt x="2162" y="3266"/>
                  </a:cubicBezTo>
                  <a:cubicBezTo>
                    <a:pt x="2535" y="3475"/>
                    <a:pt x="2967" y="3591"/>
                    <a:pt x="3395" y="3591"/>
                  </a:cubicBezTo>
                  <a:cubicBezTo>
                    <a:pt x="3812" y="3591"/>
                    <a:pt x="4225" y="3481"/>
                    <a:pt x="4577" y="3243"/>
                  </a:cubicBezTo>
                  <a:cubicBezTo>
                    <a:pt x="4865" y="3036"/>
                    <a:pt x="5095" y="2760"/>
                    <a:pt x="5244" y="2438"/>
                  </a:cubicBezTo>
                  <a:lnTo>
                    <a:pt x="5244" y="2438"/>
                  </a:lnTo>
                  <a:cubicBezTo>
                    <a:pt x="5164" y="2610"/>
                    <a:pt x="4842" y="2771"/>
                    <a:pt x="4669" y="2840"/>
                  </a:cubicBezTo>
                  <a:cubicBezTo>
                    <a:pt x="4439" y="2921"/>
                    <a:pt x="4198" y="2978"/>
                    <a:pt x="3956" y="3001"/>
                  </a:cubicBezTo>
                  <a:cubicBezTo>
                    <a:pt x="3868" y="3012"/>
                    <a:pt x="3779" y="3017"/>
                    <a:pt x="3691" y="3017"/>
                  </a:cubicBezTo>
                  <a:cubicBezTo>
                    <a:pt x="3298" y="3017"/>
                    <a:pt x="2912" y="2915"/>
                    <a:pt x="2565" y="2737"/>
                  </a:cubicBezTo>
                  <a:cubicBezTo>
                    <a:pt x="2139" y="2484"/>
                    <a:pt x="1783" y="2139"/>
                    <a:pt x="1530" y="1725"/>
                  </a:cubicBezTo>
                  <a:cubicBezTo>
                    <a:pt x="1185" y="1173"/>
                    <a:pt x="1012" y="529"/>
                    <a:pt x="6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1566776" y="1156124"/>
              <a:ext cx="197390" cy="113068"/>
            </a:xfrm>
            <a:custGeom>
              <a:rect b="b" l="l" r="r" t="t"/>
              <a:pathLst>
                <a:path extrusionOk="0" h="1239" w="2163">
                  <a:moveTo>
                    <a:pt x="2163" y="0"/>
                  </a:moveTo>
                  <a:lnTo>
                    <a:pt x="2163" y="0"/>
                  </a:lnTo>
                  <a:cubicBezTo>
                    <a:pt x="1898" y="207"/>
                    <a:pt x="1611" y="391"/>
                    <a:pt x="1323" y="564"/>
                  </a:cubicBezTo>
                  <a:cubicBezTo>
                    <a:pt x="1151" y="679"/>
                    <a:pt x="955" y="759"/>
                    <a:pt x="748" y="805"/>
                  </a:cubicBezTo>
                  <a:cubicBezTo>
                    <a:pt x="690" y="818"/>
                    <a:pt x="631" y="824"/>
                    <a:pt x="571" y="824"/>
                  </a:cubicBezTo>
                  <a:cubicBezTo>
                    <a:pt x="465" y="824"/>
                    <a:pt x="357" y="804"/>
                    <a:pt x="254" y="759"/>
                  </a:cubicBezTo>
                  <a:cubicBezTo>
                    <a:pt x="185" y="920"/>
                    <a:pt x="104" y="1070"/>
                    <a:pt x="1" y="1208"/>
                  </a:cubicBezTo>
                  <a:cubicBezTo>
                    <a:pt x="97" y="1228"/>
                    <a:pt x="194" y="1238"/>
                    <a:pt x="292" y="1238"/>
                  </a:cubicBezTo>
                  <a:cubicBezTo>
                    <a:pt x="474" y="1238"/>
                    <a:pt x="656" y="1202"/>
                    <a:pt x="829" y="1127"/>
                  </a:cubicBezTo>
                  <a:cubicBezTo>
                    <a:pt x="1392" y="897"/>
                    <a:pt x="1783" y="449"/>
                    <a:pt x="2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469130" y="911006"/>
              <a:ext cx="215276" cy="80489"/>
            </a:xfrm>
            <a:custGeom>
              <a:rect b="b" l="l" r="r" t="t"/>
              <a:pathLst>
                <a:path extrusionOk="0" h="882" w="2359">
                  <a:moveTo>
                    <a:pt x="1969" y="1"/>
                  </a:moveTo>
                  <a:cubicBezTo>
                    <a:pt x="1632" y="1"/>
                    <a:pt x="1162" y="221"/>
                    <a:pt x="990" y="318"/>
                  </a:cubicBezTo>
                  <a:cubicBezTo>
                    <a:pt x="656" y="502"/>
                    <a:pt x="346" y="720"/>
                    <a:pt x="1" y="881"/>
                  </a:cubicBezTo>
                  <a:cubicBezTo>
                    <a:pt x="288" y="847"/>
                    <a:pt x="587" y="824"/>
                    <a:pt x="886" y="812"/>
                  </a:cubicBezTo>
                  <a:cubicBezTo>
                    <a:pt x="1041" y="824"/>
                    <a:pt x="1197" y="829"/>
                    <a:pt x="1352" y="829"/>
                  </a:cubicBezTo>
                  <a:cubicBezTo>
                    <a:pt x="1507" y="829"/>
                    <a:pt x="1662" y="824"/>
                    <a:pt x="1818" y="812"/>
                  </a:cubicBezTo>
                  <a:cubicBezTo>
                    <a:pt x="1933" y="789"/>
                    <a:pt x="2048" y="755"/>
                    <a:pt x="2151" y="686"/>
                  </a:cubicBezTo>
                  <a:cubicBezTo>
                    <a:pt x="2255" y="628"/>
                    <a:pt x="2324" y="525"/>
                    <a:pt x="2335" y="398"/>
                  </a:cubicBezTo>
                  <a:cubicBezTo>
                    <a:pt x="2358" y="99"/>
                    <a:pt x="2193" y="1"/>
                    <a:pt x="19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1229944" y="729678"/>
              <a:ext cx="195291" cy="81675"/>
            </a:xfrm>
            <a:custGeom>
              <a:rect b="b" l="l" r="r" t="t"/>
              <a:pathLst>
                <a:path extrusionOk="0" h="895" w="2140">
                  <a:moveTo>
                    <a:pt x="711" y="1"/>
                  </a:moveTo>
                  <a:cubicBezTo>
                    <a:pt x="597" y="1"/>
                    <a:pt x="483" y="16"/>
                    <a:pt x="369" y="51"/>
                  </a:cubicBezTo>
                  <a:cubicBezTo>
                    <a:pt x="219" y="108"/>
                    <a:pt x="104" y="212"/>
                    <a:pt x="58" y="361"/>
                  </a:cubicBezTo>
                  <a:cubicBezTo>
                    <a:pt x="1" y="511"/>
                    <a:pt x="58" y="672"/>
                    <a:pt x="185" y="764"/>
                  </a:cubicBezTo>
                  <a:cubicBezTo>
                    <a:pt x="242" y="798"/>
                    <a:pt x="300" y="810"/>
                    <a:pt x="369" y="821"/>
                  </a:cubicBezTo>
                  <a:cubicBezTo>
                    <a:pt x="587" y="821"/>
                    <a:pt x="805" y="810"/>
                    <a:pt x="1024" y="775"/>
                  </a:cubicBezTo>
                  <a:cubicBezTo>
                    <a:pt x="1057" y="774"/>
                    <a:pt x="1090" y="773"/>
                    <a:pt x="1124" y="773"/>
                  </a:cubicBezTo>
                  <a:cubicBezTo>
                    <a:pt x="1357" y="773"/>
                    <a:pt x="1596" y="808"/>
                    <a:pt x="1817" y="879"/>
                  </a:cubicBezTo>
                  <a:cubicBezTo>
                    <a:pt x="1867" y="889"/>
                    <a:pt x="1911" y="895"/>
                    <a:pt x="1949" y="895"/>
                  </a:cubicBezTo>
                  <a:cubicBezTo>
                    <a:pt x="2081" y="895"/>
                    <a:pt x="2139" y="827"/>
                    <a:pt x="2059" y="649"/>
                  </a:cubicBezTo>
                  <a:cubicBezTo>
                    <a:pt x="1886" y="235"/>
                    <a:pt x="1208" y="39"/>
                    <a:pt x="817" y="5"/>
                  </a:cubicBezTo>
                  <a:cubicBezTo>
                    <a:pt x="782" y="2"/>
                    <a:pt x="746" y="1"/>
                    <a:pt x="7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764074" y="727944"/>
              <a:ext cx="96915" cy="152126"/>
            </a:xfrm>
            <a:custGeom>
              <a:rect b="b" l="l" r="r" t="t"/>
              <a:pathLst>
                <a:path extrusionOk="0" h="1667" w="1062">
                  <a:moveTo>
                    <a:pt x="775" y="0"/>
                  </a:moveTo>
                  <a:cubicBezTo>
                    <a:pt x="748" y="0"/>
                    <a:pt x="720" y="4"/>
                    <a:pt x="690" y="12"/>
                  </a:cubicBezTo>
                  <a:cubicBezTo>
                    <a:pt x="425" y="116"/>
                    <a:pt x="218" y="323"/>
                    <a:pt x="126" y="587"/>
                  </a:cubicBezTo>
                  <a:cubicBezTo>
                    <a:pt x="57" y="737"/>
                    <a:pt x="23" y="898"/>
                    <a:pt x="12" y="1070"/>
                  </a:cubicBezTo>
                  <a:cubicBezTo>
                    <a:pt x="0" y="1185"/>
                    <a:pt x="23" y="1312"/>
                    <a:pt x="57" y="1427"/>
                  </a:cubicBezTo>
                  <a:cubicBezTo>
                    <a:pt x="103" y="1530"/>
                    <a:pt x="195" y="1622"/>
                    <a:pt x="322" y="1657"/>
                  </a:cubicBezTo>
                  <a:cubicBezTo>
                    <a:pt x="345" y="1664"/>
                    <a:pt x="368" y="1667"/>
                    <a:pt x="391" y="1667"/>
                  </a:cubicBezTo>
                  <a:cubicBezTo>
                    <a:pt x="484" y="1667"/>
                    <a:pt x="575" y="1613"/>
                    <a:pt x="621" y="1530"/>
                  </a:cubicBezTo>
                  <a:cubicBezTo>
                    <a:pt x="655" y="1450"/>
                    <a:pt x="667" y="1369"/>
                    <a:pt x="644" y="1277"/>
                  </a:cubicBezTo>
                  <a:cubicBezTo>
                    <a:pt x="621" y="1036"/>
                    <a:pt x="598" y="748"/>
                    <a:pt x="770" y="564"/>
                  </a:cubicBezTo>
                  <a:cubicBezTo>
                    <a:pt x="816" y="507"/>
                    <a:pt x="874" y="461"/>
                    <a:pt x="920" y="403"/>
                  </a:cubicBezTo>
                  <a:cubicBezTo>
                    <a:pt x="1062" y="211"/>
                    <a:pt x="971" y="0"/>
                    <a:pt x="7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1607659" y="933273"/>
              <a:ext cx="152309" cy="109600"/>
            </a:xfrm>
            <a:custGeom>
              <a:rect b="b" l="l" r="r" t="t"/>
              <a:pathLst>
                <a:path extrusionOk="0" h="1201" w="1669">
                  <a:moveTo>
                    <a:pt x="312" y="0"/>
                  </a:moveTo>
                  <a:cubicBezTo>
                    <a:pt x="41" y="0"/>
                    <a:pt x="0" y="489"/>
                    <a:pt x="289" y="672"/>
                  </a:cubicBezTo>
                  <a:cubicBezTo>
                    <a:pt x="415" y="752"/>
                    <a:pt x="553" y="798"/>
                    <a:pt x="691" y="833"/>
                  </a:cubicBezTo>
                  <a:cubicBezTo>
                    <a:pt x="944" y="902"/>
                    <a:pt x="1186" y="1005"/>
                    <a:pt x="1416" y="1143"/>
                  </a:cubicBezTo>
                  <a:cubicBezTo>
                    <a:pt x="1450" y="1166"/>
                    <a:pt x="1485" y="1189"/>
                    <a:pt x="1519" y="1201"/>
                  </a:cubicBezTo>
                  <a:cubicBezTo>
                    <a:pt x="1565" y="1201"/>
                    <a:pt x="1611" y="1189"/>
                    <a:pt x="1634" y="1155"/>
                  </a:cubicBezTo>
                  <a:cubicBezTo>
                    <a:pt x="1669" y="1097"/>
                    <a:pt x="1611" y="1028"/>
                    <a:pt x="1554" y="982"/>
                  </a:cubicBezTo>
                  <a:cubicBezTo>
                    <a:pt x="1358" y="833"/>
                    <a:pt x="1174" y="683"/>
                    <a:pt x="990" y="522"/>
                  </a:cubicBezTo>
                  <a:cubicBezTo>
                    <a:pt x="829" y="350"/>
                    <a:pt x="668" y="200"/>
                    <a:pt x="496" y="62"/>
                  </a:cubicBezTo>
                  <a:cubicBezTo>
                    <a:pt x="426" y="19"/>
                    <a:pt x="365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8" name="Google Shape;48;p3"/>
          <p:cNvSpPr/>
          <p:nvPr/>
        </p:nvSpPr>
        <p:spPr>
          <a:xfrm flipH="1" rot="160251">
            <a:off x="4593192" y="4319286"/>
            <a:ext cx="1317244" cy="940203"/>
          </a:xfrm>
          <a:custGeom>
            <a:rect b="b" l="l" r="r" t="t"/>
            <a:pathLst>
              <a:path extrusionOk="0" h="201433" w="282212">
                <a:moveTo>
                  <a:pt x="206851" y="13612"/>
                </a:moveTo>
                <a:cubicBezTo>
                  <a:pt x="207225" y="13612"/>
                  <a:pt x="207642" y="13750"/>
                  <a:pt x="208120" y="14091"/>
                </a:cubicBezTo>
                <a:cubicBezTo>
                  <a:pt x="209604" y="15233"/>
                  <a:pt x="209033" y="16603"/>
                  <a:pt x="208234" y="17859"/>
                </a:cubicBezTo>
                <a:cubicBezTo>
                  <a:pt x="203896" y="24594"/>
                  <a:pt x="199444" y="31330"/>
                  <a:pt x="195105" y="38065"/>
                </a:cubicBezTo>
                <a:cubicBezTo>
                  <a:pt x="194631" y="38824"/>
                  <a:pt x="194078" y="39662"/>
                  <a:pt x="193119" y="39662"/>
                </a:cubicBezTo>
                <a:cubicBezTo>
                  <a:pt x="192924" y="39662"/>
                  <a:pt x="192712" y="39627"/>
                  <a:pt x="192480" y="39549"/>
                </a:cubicBezTo>
                <a:cubicBezTo>
                  <a:pt x="191110" y="39093"/>
                  <a:pt x="190881" y="37951"/>
                  <a:pt x="190881" y="36695"/>
                </a:cubicBezTo>
                <a:cubicBezTo>
                  <a:pt x="191110" y="33956"/>
                  <a:pt x="191909" y="31330"/>
                  <a:pt x="193279" y="28932"/>
                </a:cubicBezTo>
                <a:cubicBezTo>
                  <a:pt x="196247" y="23681"/>
                  <a:pt x="200129" y="19000"/>
                  <a:pt x="204695" y="15004"/>
                </a:cubicBezTo>
                <a:cubicBezTo>
                  <a:pt x="205335" y="14364"/>
                  <a:pt x="205975" y="13612"/>
                  <a:pt x="206851" y="13612"/>
                </a:cubicBezTo>
                <a:close/>
                <a:moveTo>
                  <a:pt x="249961" y="43745"/>
                </a:moveTo>
                <a:cubicBezTo>
                  <a:pt x="252339" y="43745"/>
                  <a:pt x="254718" y="43983"/>
                  <a:pt x="257096" y="44458"/>
                </a:cubicBezTo>
                <a:cubicBezTo>
                  <a:pt x="258580" y="44801"/>
                  <a:pt x="260064" y="44915"/>
                  <a:pt x="259950" y="46742"/>
                </a:cubicBezTo>
                <a:cubicBezTo>
                  <a:pt x="259836" y="48683"/>
                  <a:pt x="258352" y="48797"/>
                  <a:pt x="256868" y="49025"/>
                </a:cubicBezTo>
                <a:cubicBezTo>
                  <a:pt x="245565" y="50623"/>
                  <a:pt x="234378" y="52222"/>
                  <a:pt x="223075" y="53820"/>
                </a:cubicBezTo>
                <a:cubicBezTo>
                  <a:pt x="219080" y="54391"/>
                  <a:pt x="215084" y="54847"/>
                  <a:pt x="211202" y="55418"/>
                </a:cubicBezTo>
                <a:cubicBezTo>
                  <a:pt x="210589" y="55506"/>
                  <a:pt x="209959" y="55627"/>
                  <a:pt x="209383" y="55627"/>
                </a:cubicBezTo>
                <a:cubicBezTo>
                  <a:pt x="208458" y="55627"/>
                  <a:pt x="207673" y="55314"/>
                  <a:pt x="207321" y="54048"/>
                </a:cubicBezTo>
                <a:cubicBezTo>
                  <a:pt x="206864" y="51993"/>
                  <a:pt x="208577" y="51537"/>
                  <a:pt x="210061" y="50852"/>
                </a:cubicBezTo>
                <a:cubicBezTo>
                  <a:pt x="216911" y="47769"/>
                  <a:pt x="224217" y="46399"/>
                  <a:pt x="231638" y="45372"/>
                </a:cubicBezTo>
                <a:cubicBezTo>
                  <a:pt x="237232" y="44344"/>
                  <a:pt x="242826" y="43774"/>
                  <a:pt x="248534" y="43774"/>
                </a:cubicBezTo>
                <a:cubicBezTo>
                  <a:pt x="249009" y="43754"/>
                  <a:pt x="249485" y="43745"/>
                  <a:pt x="249961" y="43745"/>
                </a:cubicBezTo>
                <a:close/>
                <a:moveTo>
                  <a:pt x="271307" y="49451"/>
                </a:moveTo>
                <a:cubicBezTo>
                  <a:pt x="272263" y="49451"/>
                  <a:pt x="273094" y="49802"/>
                  <a:pt x="273307" y="51080"/>
                </a:cubicBezTo>
                <a:cubicBezTo>
                  <a:pt x="273764" y="53135"/>
                  <a:pt x="272051" y="53592"/>
                  <a:pt x="270567" y="54162"/>
                </a:cubicBezTo>
                <a:cubicBezTo>
                  <a:pt x="258283" y="58964"/>
                  <a:pt x="245124" y="61472"/>
                  <a:pt x="231946" y="61472"/>
                </a:cubicBezTo>
                <a:cubicBezTo>
                  <a:pt x="231653" y="61472"/>
                  <a:pt x="231360" y="61471"/>
                  <a:pt x="231067" y="61469"/>
                </a:cubicBezTo>
                <a:cubicBezTo>
                  <a:pt x="228213" y="61583"/>
                  <a:pt x="225359" y="61583"/>
                  <a:pt x="222505" y="61583"/>
                </a:cubicBezTo>
                <a:cubicBezTo>
                  <a:pt x="222442" y="61587"/>
                  <a:pt x="222380" y="61590"/>
                  <a:pt x="222318" y="61590"/>
                </a:cubicBezTo>
                <a:cubicBezTo>
                  <a:pt x="220801" y="61590"/>
                  <a:pt x="219541" y="60265"/>
                  <a:pt x="219650" y="58729"/>
                </a:cubicBezTo>
                <a:cubicBezTo>
                  <a:pt x="219536" y="56674"/>
                  <a:pt x="220564" y="56103"/>
                  <a:pt x="222390" y="55875"/>
                </a:cubicBezTo>
                <a:cubicBezTo>
                  <a:pt x="238145" y="53820"/>
                  <a:pt x="253899" y="51651"/>
                  <a:pt x="269540" y="49710"/>
                </a:cubicBezTo>
                <a:cubicBezTo>
                  <a:pt x="270101" y="49581"/>
                  <a:pt x="270727" y="49451"/>
                  <a:pt x="271307" y="49451"/>
                </a:cubicBezTo>
                <a:close/>
                <a:moveTo>
                  <a:pt x="140171" y="26412"/>
                </a:moveTo>
                <a:cubicBezTo>
                  <a:pt x="140465" y="26412"/>
                  <a:pt x="140776" y="26484"/>
                  <a:pt x="141106" y="26649"/>
                </a:cubicBezTo>
                <a:cubicBezTo>
                  <a:pt x="142590" y="27448"/>
                  <a:pt x="142362" y="28932"/>
                  <a:pt x="142020" y="30188"/>
                </a:cubicBezTo>
                <a:cubicBezTo>
                  <a:pt x="138252" y="43203"/>
                  <a:pt x="134599" y="56331"/>
                  <a:pt x="130946" y="69460"/>
                </a:cubicBezTo>
                <a:cubicBezTo>
                  <a:pt x="130603" y="70602"/>
                  <a:pt x="130147" y="71972"/>
                  <a:pt x="128777" y="71972"/>
                </a:cubicBezTo>
                <a:cubicBezTo>
                  <a:pt x="128687" y="71978"/>
                  <a:pt x="128597" y="71981"/>
                  <a:pt x="128507" y="71981"/>
                </a:cubicBezTo>
                <a:cubicBezTo>
                  <a:pt x="127013" y="71981"/>
                  <a:pt x="125656" y="71095"/>
                  <a:pt x="125009" y="69803"/>
                </a:cubicBezTo>
                <a:cubicBezTo>
                  <a:pt x="124096" y="67405"/>
                  <a:pt x="123639" y="64894"/>
                  <a:pt x="123754" y="62382"/>
                </a:cubicBezTo>
                <a:cubicBezTo>
                  <a:pt x="125238" y="49596"/>
                  <a:pt x="128891" y="37723"/>
                  <a:pt x="137796" y="27905"/>
                </a:cubicBezTo>
                <a:cubicBezTo>
                  <a:pt x="138489" y="27125"/>
                  <a:pt x="139247" y="26412"/>
                  <a:pt x="140171" y="26412"/>
                </a:cubicBezTo>
                <a:close/>
                <a:moveTo>
                  <a:pt x="166907" y="81527"/>
                </a:moveTo>
                <a:cubicBezTo>
                  <a:pt x="167416" y="81527"/>
                  <a:pt x="167948" y="81573"/>
                  <a:pt x="168450" y="81573"/>
                </a:cubicBezTo>
                <a:cubicBezTo>
                  <a:pt x="168585" y="81573"/>
                  <a:pt x="168718" y="81570"/>
                  <a:pt x="168848" y="81561"/>
                </a:cubicBezTo>
                <a:lnTo>
                  <a:pt x="169305" y="81561"/>
                </a:lnTo>
                <a:cubicBezTo>
                  <a:pt x="182548" y="82361"/>
                  <a:pt x="194649" y="83730"/>
                  <a:pt x="205266" y="90923"/>
                </a:cubicBezTo>
                <a:cubicBezTo>
                  <a:pt x="206522" y="91722"/>
                  <a:pt x="208805" y="92179"/>
                  <a:pt x="207778" y="94462"/>
                </a:cubicBezTo>
                <a:cubicBezTo>
                  <a:pt x="207331" y="95579"/>
                  <a:pt x="206610" y="95904"/>
                  <a:pt x="205791" y="95904"/>
                </a:cubicBezTo>
                <a:cubicBezTo>
                  <a:pt x="204935" y="95904"/>
                  <a:pt x="203971" y="95550"/>
                  <a:pt x="203097" y="95375"/>
                </a:cubicBezTo>
                <a:cubicBezTo>
                  <a:pt x="191452" y="92293"/>
                  <a:pt x="179693" y="89324"/>
                  <a:pt x="168049" y="86242"/>
                </a:cubicBezTo>
                <a:cubicBezTo>
                  <a:pt x="166451" y="85785"/>
                  <a:pt x="163939" y="86014"/>
                  <a:pt x="164396" y="83388"/>
                </a:cubicBezTo>
                <a:cubicBezTo>
                  <a:pt x="164689" y="81772"/>
                  <a:pt x="165739" y="81527"/>
                  <a:pt x="166907" y="81527"/>
                </a:cubicBezTo>
                <a:close/>
                <a:moveTo>
                  <a:pt x="81525" y="65788"/>
                </a:moveTo>
                <a:cubicBezTo>
                  <a:pt x="83467" y="65788"/>
                  <a:pt x="83587" y="67594"/>
                  <a:pt x="83911" y="68889"/>
                </a:cubicBezTo>
                <a:cubicBezTo>
                  <a:pt x="84710" y="72086"/>
                  <a:pt x="85166" y="75282"/>
                  <a:pt x="85052" y="78593"/>
                </a:cubicBezTo>
                <a:cubicBezTo>
                  <a:pt x="85509" y="84301"/>
                  <a:pt x="84139" y="89553"/>
                  <a:pt x="82541" y="94690"/>
                </a:cubicBezTo>
                <a:cubicBezTo>
                  <a:pt x="81954" y="96786"/>
                  <a:pt x="80752" y="97404"/>
                  <a:pt x="79296" y="97404"/>
                </a:cubicBezTo>
                <a:cubicBezTo>
                  <a:pt x="78769" y="97404"/>
                  <a:pt x="78208" y="97323"/>
                  <a:pt x="77632" y="97202"/>
                </a:cubicBezTo>
                <a:cubicBezTo>
                  <a:pt x="75120" y="96745"/>
                  <a:pt x="75805" y="94804"/>
                  <a:pt x="75919" y="93206"/>
                </a:cubicBezTo>
                <a:cubicBezTo>
                  <a:pt x="77061" y="85100"/>
                  <a:pt x="78088" y="76995"/>
                  <a:pt x="79116" y="68889"/>
                </a:cubicBezTo>
                <a:cubicBezTo>
                  <a:pt x="79344" y="67519"/>
                  <a:pt x="79230" y="65921"/>
                  <a:pt x="81171" y="65807"/>
                </a:cubicBezTo>
                <a:cubicBezTo>
                  <a:pt x="81295" y="65794"/>
                  <a:pt x="81413" y="65788"/>
                  <a:pt x="81525" y="65788"/>
                </a:cubicBezTo>
                <a:close/>
                <a:moveTo>
                  <a:pt x="147496" y="82068"/>
                </a:moveTo>
                <a:cubicBezTo>
                  <a:pt x="147945" y="82068"/>
                  <a:pt x="148398" y="82232"/>
                  <a:pt x="148755" y="82589"/>
                </a:cubicBezTo>
                <a:cubicBezTo>
                  <a:pt x="157203" y="88639"/>
                  <a:pt x="167364" y="89439"/>
                  <a:pt x="177068" y="91379"/>
                </a:cubicBezTo>
                <a:cubicBezTo>
                  <a:pt x="184260" y="92749"/>
                  <a:pt x="191224" y="95261"/>
                  <a:pt x="198302" y="97088"/>
                </a:cubicBezTo>
                <a:cubicBezTo>
                  <a:pt x="200243" y="97544"/>
                  <a:pt x="200699" y="98686"/>
                  <a:pt x="200357" y="100512"/>
                </a:cubicBezTo>
                <a:cubicBezTo>
                  <a:pt x="200041" y="102195"/>
                  <a:pt x="199338" y="103393"/>
                  <a:pt x="197534" y="103393"/>
                </a:cubicBezTo>
                <a:cubicBezTo>
                  <a:pt x="197380" y="103393"/>
                  <a:pt x="197217" y="103384"/>
                  <a:pt x="197046" y="103366"/>
                </a:cubicBezTo>
                <a:cubicBezTo>
                  <a:pt x="195790" y="103138"/>
                  <a:pt x="194535" y="103024"/>
                  <a:pt x="193165" y="102910"/>
                </a:cubicBezTo>
                <a:lnTo>
                  <a:pt x="193165" y="103024"/>
                </a:lnTo>
                <a:cubicBezTo>
                  <a:pt x="181520" y="102111"/>
                  <a:pt x="169761" y="101197"/>
                  <a:pt x="158802" y="96403"/>
                </a:cubicBezTo>
                <a:cubicBezTo>
                  <a:pt x="154692" y="94576"/>
                  <a:pt x="150696" y="92293"/>
                  <a:pt x="147043" y="89781"/>
                </a:cubicBezTo>
                <a:cubicBezTo>
                  <a:pt x="144417" y="87954"/>
                  <a:pt x="144645" y="86014"/>
                  <a:pt x="145673" y="83616"/>
                </a:cubicBezTo>
                <a:cubicBezTo>
                  <a:pt x="145822" y="82648"/>
                  <a:pt x="146652" y="82068"/>
                  <a:pt x="147496" y="82068"/>
                </a:cubicBezTo>
                <a:close/>
                <a:moveTo>
                  <a:pt x="101663" y="106408"/>
                </a:moveTo>
                <a:cubicBezTo>
                  <a:pt x="116106" y="106408"/>
                  <a:pt x="130324" y="110314"/>
                  <a:pt x="142819" y="117751"/>
                </a:cubicBezTo>
                <a:cubicBezTo>
                  <a:pt x="148413" y="121176"/>
                  <a:pt x="153893" y="124715"/>
                  <a:pt x="159372" y="128254"/>
                </a:cubicBezTo>
                <a:cubicBezTo>
                  <a:pt x="162341" y="130195"/>
                  <a:pt x="162341" y="131565"/>
                  <a:pt x="159258" y="133391"/>
                </a:cubicBezTo>
                <a:cubicBezTo>
                  <a:pt x="153093" y="137044"/>
                  <a:pt x="146358" y="138072"/>
                  <a:pt x="139394" y="138072"/>
                </a:cubicBezTo>
                <a:lnTo>
                  <a:pt x="133001" y="138072"/>
                </a:lnTo>
                <a:cubicBezTo>
                  <a:pt x="132138" y="138091"/>
                  <a:pt x="131276" y="138100"/>
                  <a:pt x="130415" y="138100"/>
                </a:cubicBezTo>
                <a:cubicBezTo>
                  <a:pt x="120907" y="138100"/>
                  <a:pt x="111503" y="136941"/>
                  <a:pt x="102291" y="134533"/>
                </a:cubicBezTo>
                <a:cubicBezTo>
                  <a:pt x="93044" y="132021"/>
                  <a:pt x="83568" y="130309"/>
                  <a:pt x="74093" y="128482"/>
                </a:cubicBezTo>
                <a:cubicBezTo>
                  <a:pt x="72380" y="128254"/>
                  <a:pt x="70097" y="128482"/>
                  <a:pt x="69869" y="125400"/>
                </a:cubicBezTo>
                <a:cubicBezTo>
                  <a:pt x="69640" y="122317"/>
                  <a:pt x="71809" y="121861"/>
                  <a:pt x="73864" y="121290"/>
                </a:cubicBezTo>
                <a:cubicBezTo>
                  <a:pt x="76397" y="120645"/>
                  <a:pt x="78967" y="120428"/>
                  <a:pt x="81545" y="120428"/>
                </a:cubicBezTo>
                <a:cubicBezTo>
                  <a:pt x="85356" y="120428"/>
                  <a:pt x="89184" y="120903"/>
                  <a:pt x="92930" y="121176"/>
                </a:cubicBezTo>
                <a:cubicBezTo>
                  <a:pt x="108227" y="122203"/>
                  <a:pt x="123297" y="125057"/>
                  <a:pt x="138024" y="129624"/>
                </a:cubicBezTo>
                <a:cubicBezTo>
                  <a:pt x="140650" y="130309"/>
                  <a:pt x="143504" y="130994"/>
                  <a:pt x="146244" y="131451"/>
                </a:cubicBezTo>
                <a:cubicBezTo>
                  <a:pt x="146796" y="131573"/>
                  <a:pt x="147479" y="131926"/>
                  <a:pt x="148047" y="131926"/>
                </a:cubicBezTo>
                <a:cubicBezTo>
                  <a:pt x="148536" y="131926"/>
                  <a:pt x="148939" y="131664"/>
                  <a:pt x="149098" y="130766"/>
                </a:cubicBezTo>
                <a:cubicBezTo>
                  <a:pt x="149440" y="129396"/>
                  <a:pt x="148299" y="128596"/>
                  <a:pt x="147043" y="128254"/>
                </a:cubicBezTo>
                <a:cubicBezTo>
                  <a:pt x="142590" y="126998"/>
                  <a:pt x="138252" y="125628"/>
                  <a:pt x="133800" y="124372"/>
                </a:cubicBezTo>
                <a:cubicBezTo>
                  <a:pt x="119986" y="120377"/>
                  <a:pt x="105830" y="119121"/>
                  <a:pt x="91560" y="117979"/>
                </a:cubicBezTo>
                <a:cubicBezTo>
                  <a:pt x="88934" y="117751"/>
                  <a:pt x="86080" y="117523"/>
                  <a:pt x="83454" y="117294"/>
                </a:cubicBezTo>
                <a:cubicBezTo>
                  <a:pt x="80828" y="117066"/>
                  <a:pt x="80257" y="115810"/>
                  <a:pt x="81627" y="113527"/>
                </a:cubicBezTo>
                <a:cubicBezTo>
                  <a:pt x="84710" y="108390"/>
                  <a:pt x="89733" y="107134"/>
                  <a:pt x="95099" y="106677"/>
                </a:cubicBezTo>
                <a:cubicBezTo>
                  <a:pt x="97288" y="106497"/>
                  <a:pt x="99478" y="106408"/>
                  <a:pt x="101663" y="106408"/>
                </a:cubicBezTo>
                <a:close/>
                <a:moveTo>
                  <a:pt x="23840" y="86464"/>
                </a:moveTo>
                <a:cubicBezTo>
                  <a:pt x="25477" y="86464"/>
                  <a:pt x="25696" y="87780"/>
                  <a:pt x="25916" y="89096"/>
                </a:cubicBezTo>
                <a:cubicBezTo>
                  <a:pt x="29227" y="111130"/>
                  <a:pt x="30711" y="133049"/>
                  <a:pt x="24203" y="154740"/>
                </a:cubicBezTo>
                <a:cubicBezTo>
                  <a:pt x="24089" y="154968"/>
                  <a:pt x="23975" y="155196"/>
                  <a:pt x="23975" y="155425"/>
                </a:cubicBezTo>
                <a:cubicBezTo>
                  <a:pt x="23561" y="156667"/>
                  <a:pt x="23241" y="158097"/>
                  <a:pt x="21737" y="158097"/>
                </a:cubicBezTo>
                <a:cubicBezTo>
                  <a:pt x="21583" y="158097"/>
                  <a:pt x="21416" y="158082"/>
                  <a:pt x="21235" y="158050"/>
                </a:cubicBezTo>
                <a:cubicBezTo>
                  <a:pt x="19637" y="157708"/>
                  <a:pt x="19294" y="156338"/>
                  <a:pt x="19294" y="154968"/>
                </a:cubicBezTo>
                <a:cubicBezTo>
                  <a:pt x="19066" y="148575"/>
                  <a:pt x="18724" y="142182"/>
                  <a:pt x="18381" y="135789"/>
                </a:cubicBezTo>
                <a:cubicBezTo>
                  <a:pt x="18267" y="120263"/>
                  <a:pt x="19294" y="104851"/>
                  <a:pt x="21464" y="89553"/>
                </a:cubicBezTo>
                <a:cubicBezTo>
                  <a:pt x="21692" y="88183"/>
                  <a:pt x="21920" y="86585"/>
                  <a:pt x="23633" y="86470"/>
                </a:cubicBezTo>
                <a:cubicBezTo>
                  <a:pt x="23704" y="86466"/>
                  <a:pt x="23773" y="86464"/>
                  <a:pt x="23840" y="86464"/>
                </a:cubicBezTo>
                <a:close/>
                <a:moveTo>
                  <a:pt x="16283" y="75825"/>
                </a:moveTo>
                <a:cubicBezTo>
                  <a:pt x="16536" y="75825"/>
                  <a:pt x="16815" y="75870"/>
                  <a:pt x="17125" y="75967"/>
                </a:cubicBezTo>
                <a:cubicBezTo>
                  <a:pt x="19066" y="76652"/>
                  <a:pt x="18609" y="78479"/>
                  <a:pt x="18381" y="79963"/>
                </a:cubicBezTo>
                <a:cubicBezTo>
                  <a:pt x="17239" y="88525"/>
                  <a:pt x="16326" y="97088"/>
                  <a:pt x="15527" y="105764"/>
                </a:cubicBezTo>
                <a:cubicBezTo>
                  <a:pt x="13929" y="122660"/>
                  <a:pt x="14385" y="139670"/>
                  <a:pt x="16669" y="156566"/>
                </a:cubicBezTo>
                <a:cubicBezTo>
                  <a:pt x="16897" y="158279"/>
                  <a:pt x="17354" y="159877"/>
                  <a:pt x="15185" y="160676"/>
                </a:cubicBezTo>
                <a:cubicBezTo>
                  <a:pt x="14771" y="160800"/>
                  <a:pt x="14402" y="160857"/>
                  <a:pt x="14069" y="160857"/>
                </a:cubicBezTo>
                <a:cubicBezTo>
                  <a:pt x="12566" y="160857"/>
                  <a:pt x="11802" y="159701"/>
                  <a:pt x="10961" y="158393"/>
                </a:cubicBezTo>
                <a:cubicBezTo>
                  <a:pt x="6166" y="150744"/>
                  <a:pt x="5481" y="142068"/>
                  <a:pt x="4910" y="133391"/>
                </a:cubicBezTo>
                <a:cubicBezTo>
                  <a:pt x="4910" y="131907"/>
                  <a:pt x="4910" y="130423"/>
                  <a:pt x="4910" y="128825"/>
                </a:cubicBezTo>
                <a:cubicBezTo>
                  <a:pt x="4339" y="113527"/>
                  <a:pt x="7193" y="98800"/>
                  <a:pt x="11760" y="84301"/>
                </a:cubicBezTo>
                <a:cubicBezTo>
                  <a:pt x="12216" y="82475"/>
                  <a:pt x="12901" y="80534"/>
                  <a:pt x="13700" y="78593"/>
                </a:cubicBezTo>
                <a:cubicBezTo>
                  <a:pt x="14190" y="77419"/>
                  <a:pt x="14763" y="75825"/>
                  <a:pt x="16283" y="75825"/>
                </a:cubicBezTo>
                <a:close/>
                <a:moveTo>
                  <a:pt x="70439" y="155653"/>
                </a:moveTo>
                <a:cubicBezTo>
                  <a:pt x="80828" y="156110"/>
                  <a:pt x="91103" y="158050"/>
                  <a:pt x="101035" y="161361"/>
                </a:cubicBezTo>
                <a:cubicBezTo>
                  <a:pt x="109483" y="164101"/>
                  <a:pt x="118160" y="166042"/>
                  <a:pt x="126722" y="168211"/>
                </a:cubicBezTo>
                <a:cubicBezTo>
                  <a:pt x="128891" y="168553"/>
                  <a:pt x="130832" y="169467"/>
                  <a:pt x="132658" y="170723"/>
                </a:cubicBezTo>
                <a:cubicBezTo>
                  <a:pt x="133686" y="171522"/>
                  <a:pt x="135170" y="172435"/>
                  <a:pt x="134371" y="174147"/>
                </a:cubicBezTo>
                <a:cubicBezTo>
                  <a:pt x="133936" y="175090"/>
                  <a:pt x="133179" y="175342"/>
                  <a:pt x="132363" y="175342"/>
                </a:cubicBezTo>
                <a:cubicBezTo>
                  <a:pt x="131893" y="175342"/>
                  <a:pt x="131404" y="175258"/>
                  <a:pt x="130946" y="175175"/>
                </a:cubicBezTo>
                <a:cubicBezTo>
                  <a:pt x="124324" y="174376"/>
                  <a:pt x="117703" y="173577"/>
                  <a:pt x="111081" y="172663"/>
                </a:cubicBezTo>
                <a:cubicBezTo>
                  <a:pt x="89276" y="169581"/>
                  <a:pt x="67243" y="167983"/>
                  <a:pt x="45209" y="167868"/>
                </a:cubicBezTo>
                <a:cubicBezTo>
                  <a:pt x="42355" y="167868"/>
                  <a:pt x="39501" y="167754"/>
                  <a:pt x="36647" y="167754"/>
                </a:cubicBezTo>
                <a:cubicBezTo>
                  <a:pt x="36433" y="167740"/>
                  <a:pt x="36216" y="167736"/>
                  <a:pt x="35998" y="167736"/>
                </a:cubicBezTo>
                <a:cubicBezTo>
                  <a:pt x="35780" y="167736"/>
                  <a:pt x="35562" y="167740"/>
                  <a:pt x="35347" y="167740"/>
                </a:cubicBezTo>
                <a:cubicBezTo>
                  <a:pt x="34057" y="167740"/>
                  <a:pt x="32880" y="167612"/>
                  <a:pt x="32537" y="165814"/>
                </a:cubicBezTo>
                <a:cubicBezTo>
                  <a:pt x="32195" y="163759"/>
                  <a:pt x="34021" y="163416"/>
                  <a:pt x="35391" y="162845"/>
                </a:cubicBezTo>
                <a:cubicBezTo>
                  <a:pt x="45438" y="158050"/>
                  <a:pt x="56055" y="155653"/>
                  <a:pt x="70439" y="155653"/>
                </a:cubicBezTo>
                <a:close/>
                <a:moveTo>
                  <a:pt x="36693" y="171289"/>
                </a:moveTo>
                <a:cubicBezTo>
                  <a:pt x="37201" y="171289"/>
                  <a:pt x="37737" y="171368"/>
                  <a:pt x="38245" y="171407"/>
                </a:cubicBezTo>
                <a:cubicBezTo>
                  <a:pt x="54114" y="172092"/>
                  <a:pt x="69983" y="172777"/>
                  <a:pt x="85851" y="173577"/>
                </a:cubicBezTo>
                <a:cubicBezTo>
                  <a:pt x="90075" y="173805"/>
                  <a:pt x="94185" y="174033"/>
                  <a:pt x="98295" y="174262"/>
                </a:cubicBezTo>
                <a:cubicBezTo>
                  <a:pt x="98638" y="174262"/>
                  <a:pt x="99002" y="174240"/>
                  <a:pt x="99358" y="174240"/>
                </a:cubicBezTo>
                <a:cubicBezTo>
                  <a:pt x="100429" y="174240"/>
                  <a:pt x="101435" y="174433"/>
                  <a:pt x="101606" y="175974"/>
                </a:cubicBezTo>
                <a:cubicBezTo>
                  <a:pt x="101834" y="177801"/>
                  <a:pt x="100350" y="178371"/>
                  <a:pt x="99094" y="178942"/>
                </a:cubicBezTo>
                <a:cubicBezTo>
                  <a:pt x="92016" y="182139"/>
                  <a:pt x="84481" y="183052"/>
                  <a:pt x="76833" y="183509"/>
                </a:cubicBezTo>
                <a:cubicBezTo>
                  <a:pt x="76110" y="183547"/>
                  <a:pt x="75374" y="183559"/>
                  <a:pt x="74630" y="183559"/>
                </a:cubicBezTo>
                <a:cubicBezTo>
                  <a:pt x="73141" y="183559"/>
                  <a:pt x="71619" y="183509"/>
                  <a:pt x="70097" y="183509"/>
                </a:cubicBezTo>
                <a:cubicBezTo>
                  <a:pt x="60736" y="183509"/>
                  <a:pt x="51374" y="183052"/>
                  <a:pt x="42355" y="179970"/>
                </a:cubicBezTo>
                <a:cubicBezTo>
                  <a:pt x="40415" y="179285"/>
                  <a:pt x="38474" y="178371"/>
                  <a:pt x="36533" y="177344"/>
                </a:cubicBezTo>
                <a:cubicBezTo>
                  <a:pt x="34821" y="176659"/>
                  <a:pt x="33793" y="174832"/>
                  <a:pt x="34478" y="173006"/>
                </a:cubicBezTo>
                <a:cubicBezTo>
                  <a:pt x="34853" y="171581"/>
                  <a:pt x="35721" y="171289"/>
                  <a:pt x="36693" y="171289"/>
                </a:cubicBezTo>
                <a:close/>
                <a:moveTo>
                  <a:pt x="215117" y="0"/>
                </a:moveTo>
                <a:cubicBezTo>
                  <a:pt x="214195" y="0"/>
                  <a:pt x="213275" y="330"/>
                  <a:pt x="212572" y="962"/>
                </a:cubicBezTo>
                <a:cubicBezTo>
                  <a:pt x="200129" y="10666"/>
                  <a:pt x="189055" y="21398"/>
                  <a:pt x="184146" y="37038"/>
                </a:cubicBezTo>
                <a:cubicBezTo>
                  <a:pt x="182205" y="43203"/>
                  <a:pt x="180721" y="49482"/>
                  <a:pt x="179008" y="55761"/>
                </a:cubicBezTo>
                <a:cubicBezTo>
                  <a:pt x="178666" y="57473"/>
                  <a:pt x="177639" y="58843"/>
                  <a:pt x="176040" y="59642"/>
                </a:cubicBezTo>
                <a:cubicBezTo>
                  <a:pt x="162797" y="65693"/>
                  <a:pt x="149554" y="71743"/>
                  <a:pt x="136311" y="77794"/>
                </a:cubicBezTo>
                <a:cubicBezTo>
                  <a:pt x="135818" y="78041"/>
                  <a:pt x="135291" y="78254"/>
                  <a:pt x="134749" y="78254"/>
                </a:cubicBezTo>
                <a:cubicBezTo>
                  <a:pt x="134288" y="78254"/>
                  <a:pt x="133816" y="78100"/>
                  <a:pt x="133343" y="77680"/>
                </a:cubicBezTo>
                <a:cubicBezTo>
                  <a:pt x="132658" y="76881"/>
                  <a:pt x="132544" y="75625"/>
                  <a:pt x="133115" y="74712"/>
                </a:cubicBezTo>
                <a:cubicBezTo>
                  <a:pt x="133914" y="72200"/>
                  <a:pt x="135855" y="70259"/>
                  <a:pt x="137339" y="68204"/>
                </a:cubicBezTo>
                <a:cubicBezTo>
                  <a:pt x="142705" y="61355"/>
                  <a:pt x="147043" y="54048"/>
                  <a:pt x="147614" y="45143"/>
                </a:cubicBezTo>
                <a:cubicBezTo>
                  <a:pt x="148070" y="36581"/>
                  <a:pt x="148641" y="28019"/>
                  <a:pt x="148413" y="19457"/>
                </a:cubicBezTo>
                <a:cubicBezTo>
                  <a:pt x="148413" y="17973"/>
                  <a:pt x="148527" y="16374"/>
                  <a:pt x="146929" y="15804"/>
                </a:cubicBezTo>
                <a:cubicBezTo>
                  <a:pt x="146612" y="15690"/>
                  <a:pt x="146317" y="15640"/>
                  <a:pt x="146041" y="15640"/>
                </a:cubicBezTo>
                <a:cubicBezTo>
                  <a:pt x="144923" y="15640"/>
                  <a:pt x="144099" y="16464"/>
                  <a:pt x="143275" y="17288"/>
                </a:cubicBezTo>
                <a:cubicBezTo>
                  <a:pt x="138595" y="21968"/>
                  <a:pt x="134371" y="26992"/>
                  <a:pt x="130603" y="32243"/>
                </a:cubicBezTo>
                <a:cubicBezTo>
                  <a:pt x="120785" y="45714"/>
                  <a:pt x="117931" y="60555"/>
                  <a:pt x="122155" y="76767"/>
                </a:cubicBezTo>
                <a:cubicBezTo>
                  <a:pt x="122269" y="77566"/>
                  <a:pt x="122726" y="78365"/>
                  <a:pt x="123411" y="78821"/>
                </a:cubicBezTo>
                <a:cubicBezTo>
                  <a:pt x="126265" y="80762"/>
                  <a:pt x="125124" y="82132"/>
                  <a:pt x="122840" y="83502"/>
                </a:cubicBezTo>
                <a:lnTo>
                  <a:pt x="88135" y="103138"/>
                </a:lnTo>
                <a:cubicBezTo>
                  <a:pt x="87355" y="103564"/>
                  <a:pt x="86575" y="104077"/>
                  <a:pt x="85768" y="104077"/>
                </a:cubicBezTo>
                <a:cubicBezTo>
                  <a:pt x="85275" y="104077"/>
                  <a:pt x="84772" y="103886"/>
                  <a:pt x="84253" y="103366"/>
                </a:cubicBezTo>
                <a:cubicBezTo>
                  <a:pt x="82883" y="101997"/>
                  <a:pt x="83797" y="100741"/>
                  <a:pt x="84481" y="99485"/>
                </a:cubicBezTo>
                <a:cubicBezTo>
                  <a:pt x="87564" y="93663"/>
                  <a:pt x="90304" y="87840"/>
                  <a:pt x="90989" y="81105"/>
                </a:cubicBezTo>
                <a:cubicBezTo>
                  <a:pt x="91560" y="76196"/>
                  <a:pt x="90418" y="71515"/>
                  <a:pt x="89961" y="66720"/>
                </a:cubicBezTo>
                <a:cubicBezTo>
                  <a:pt x="88820" y="54391"/>
                  <a:pt x="88021" y="42061"/>
                  <a:pt x="85509" y="29960"/>
                </a:cubicBezTo>
                <a:cubicBezTo>
                  <a:pt x="85281" y="28818"/>
                  <a:pt x="85623" y="26992"/>
                  <a:pt x="84253" y="26649"/>
                </a:cubicBezTo>
                <a:cubicBezTo>
                  <a:pt x="84037" y="26616"/>
                  <a:pt x="83820" y="26599"/>
                  <a:pt x="83605" y="26599"/>
                </a:cubicBezTo>
                <a:cubicBezTo>
                  <a:pt x="82348" y="26599"/>
                  <a:pt x="81152" y="27158"/>
                  <a:pt x="80372" y="28133"/>
                </a:cubicBezTo>
                <a:cubicBezTo>
                  <a:pt x="79687" y="28818"/>
                  <a:pt x="79116" y="29617"/>
                  <a:pt x="78659" y="30416"/>
                </a:cubicBezTo>
                <a:cubicBezTo>
                  <a:pt x="74663" y="37609"/>
                  <a:pt x="70668" y="45029"/>
                  <a:pt x="66444" y="52107"/>
                </a:cubicBezTo>
                <a:cubicBezTo>
                  <a:pt x="61649" y="60555"/>
                  <a:pt x="58224" y="69803"/>
                  <a:pt x="56512" y="79278"/>
                </a:cubicBezTo>
                <a:cubicBezTo>
                  <a:pt x="54342" y="90923"/>
                  <a:pt x="58110" y="100627"/>
                  <a:pt x="63475" y="110901"/>
                </a:cubicBezTo>
                <a:cubicBezTo>
                  <a:pt x="63704" y="108618"/>
                  <a:pt x="63590" y="106221"/>
                  <a:pt x="63133" y="103937"/>
                </a:cubicBezTo>
                <a:cubicBezTo>
                  <a:pt x="61991" y="96745"/>
                  <a:pt x="60393" y="89667"/>
                  <a:pt x="61078" y="82361"/>
                </a:cubicBezTo>
                <a:cubicBezTo>
                  <a:pt x="61763" y="74826"/>
                  <a:pt x="63590" y="67405"/>
                  <a:pt x="66444" y="60327"/>
                </a:cubicBezTo>
                <a:cubicBezTo>
                  <a:pt x="69184" y="53477"/>
                  <a:pt x="73522" y="47541"/>
                  <a:pt x="76947" y="40805"/>
                </a:cubicBezTo>
                <a:cubicBezTo>
                  <a:pt x="77403" y="40120"/>
                  <a:pt x="77860" y="39435"/>
                  <a:pt x="78545" y="38865"/>
                </a:cubicBezTo>
                <a:cubicBezTo>
                  <a:pt x="79164" y="38431"/>
                  <a:pt x="79850" y="38233"/>
                  <a:pt x="80548" y="38233"/>
                </a:cubicBezTo>
                <a:cubicBezTo>
                  <a:pt x="81138" y="38233"/>
                  <a:pt x="81737" y="38375"/>
                  <a:pt x="82312" y="38636"/>
                </a:cubicBezTo>
                <a:cubicBezTo>
                  <a:pt x="83454" y="39093"/>
                  <a:pt x="83568" y="40234"/>
                  <a:pt x="83454" y="41376"/>
                </a:cubicBezTo>
                <a:cubicBezTo>
                  <a:pt x="83226" y="43431"/>
                  <a:pt x="83112" y="45600"/>
                  <a:pt x="82883" y="47769"/>
                </a:cubicBezTo>
                <a:cubicBezTo>
                  <a:pt x="82664" y="50476"/>
                  <a:pt x="82397" y="51589"/>
                  <a:pt x="81153" y="51589"/>
                </a:cubicBezTo>
                <a:cubicBezTo>
                  <a:pt x="80456" y="51589"/>
                  <a:pt x="79451" y="51239"/>
                  <a:pt x="77974" y="50623"/>
                </a:cubicBezTo>
                <a:cubicBezTo>
                  <a:pt x="77289" y="53249"/>
                  <a:pt x="76604" y="55875"/>
                  <a:pt x="76033" y="58615"/>
                </a:cubicBezTo>
                <a:cubicBezTo>
                  <a:pt x="72837" y="72771"/>
                  <a:pt x="68385" y="86813"/>
                  <a:pt x="70668" y="101654"/>
                </a:cubicBezTo>
                <a:cubicBezTo>
                  <a:pt x="71010" y="104051"/>
                  <a:pt x="71124" y="106449"/>
                  <a:pt x="71239" y="108846"/>
                </a:cubicBezTo>
                <a:cubicBezTo>
                  <a:pt x="71581" y="112385"/>
                  <a:pt x="70211" y="115810"/>
                  <a:pt x="67585" y="118093"/>
                </a:cubicBezTo>
                <a:cubicBezTo>
                  <a:pt x="58224" y="126770"/>
                  <a:pt x="48748" y="135560"/>
                  <a:pt x="40072" y="144922"/>
                </a:cubicBezTo>
                <a:cubicBezTo>
                  <a:pt x="38836" y="146253"/>
                  <a:pt x="37837" y="148931"/>
                  <a:pt x="35889" y="148931"/>
                </a:cubicBezTo>
                <a:cubicBezTo>
                  <a:pt x="35498" y="148931"/>
                  <a:pt x="35069" y="148823"/>
                  <a:pt x="34592" y="148575"/>
                </a:cubicBezTo>
                <a:cubicBezTo>
                  <a:pt x="31738" y="147205"/>
                  <a:pt x="32994" y="143894"/>
                  <a:pt x="33336" y="141497"/>
                </a:cubicBezTo>
                <a:cubicBezTo>
                  <a:pt x="34821" y="127569"/>
                  <a:pt x="34478" y="113641"/>
                  <a:pt x="32537" y="99942"/>
                </a:cubicBezTo>
                <a:cubicBezTo>
                  <a:pt x="30368" y="85443"/>
                  <a:pt x="25916" y="71515"/>
                  <a:pt x="25003" y="56674"/>
                </a:cubicBezTo>
                <a:cubicBezTo>
                  <a:pt x="20779" y="58044"/>
                  <a:pt x="17468" y="59870"/>
                  <a:pt x="16212" y="64437"/>
                </a:cubicBezTo>
                <a:cubicBezTo>
                  <a:pt x="14842" y="69460"/>
                  <a:pt x="12787" y="74255"/>
                  <a:pt x="10961" y="79164"/>
                </a:cubicBezTo>
                <a:cubicBezTo>
                  <a:pt x="4682" y="96060"/>
                  <a:pt x="1" y="113299"/>
                  <a:pt x="914" y="131565"/>
                </a:cubicBezTo>
                <a:cubicBezTo>
                  <a:pt x="1371" y="139670"/>
                  <a:pt x="1713" y="147776"/>
                  <a:pt x="5252" y="155196"/>
                </a:cubicBezTo>
                <a:cubicBezTo>
                  <a:pt x="7878" y="160790"/>
                  <a:pt x="9933" y="166841"/>
                  <a:pt x="15984" y="170152"/>
                </a:cubicBezTo>
                <a:cubicBezTo>
                  <a:pt x="17468" y="170837"/>
                  <a:pt x="17810" y="172892"/>
                  <a:pt x="16783" y="174147"/>
                </a:cubicBezTo>
                <a:cubicBezTo>
                  <a:pt x="15870" y="175517"/>
                  <a:pt x="15527" y="177230"/>
                  <a:pt x="15755" y="178828"/>
                </a:cubicBezTo>
                <a:cubicBezTo>
                  <a:pt x="15870" y="183509"/>
                  <a:pt x="15185" y="188075"/>
                  <a:pt x="13929" y="192528"/>
                </a:cubicBezTo>
                <a:cubicBezTo>
                  <a:pt x="13130" y="195496"/>
                  <a:pt x="11531" y="198236"/>
                  <a:pt x="11531" y="201432"/>
                </a:cubicBezTo>
                <a:lnTo>
                  <a:pt x="12901" y="201432"/>
                </a:lnTo>
                <a:cubicBezTo>
                  <a:pt x="17239" y="193669"/>
                  <a:pt x="22491" y="186477"/>
                  <a:pt x="27172" y="178942"/>
                </a:cubicBezTo>
                <a:cubicBezTo>
                  <a:pt x="28208" y="177353"/>
                  <a:pt x="29203" y="176558"/>
                  <a:pt x="30459" y="176558"/>
                </a:cubicBezTo>
                <a:cubicBezTo>
                  <a:pt x="31279" y="176558"/>
                  <a:pt x="32210" y="176896"/>
                  <a:pt x="33336" y="177572"/>
                </a:cubicBezTo>
                <a:cubicBezTo>
                  <a:pt x="44234" y="183800"/>
                  <a:pt x="55720" y="186501"/>
                  <a:pt x="67852" y="186501"/>
                </a:cubicBezTo>
                <a:cubicBezTo>
                  <a:pt x="70844" y="186501"/>
                  <a:pt x="73875" y="186336"/>
                  <a:pt x="76947" y="186020"/>
                </a:cubicBezTo>
                <a:cubicBezTo>
                  <a:pt x="97268" y="183851"/>
                  <a:pt x="117475" y="180997"/>
                  <a:pt x="137910" y="179856"/>
                </a:cubicBezTo>
                <a:cubicBezTo>
                  <a:pt x="140079" y="179856"/>
                  <a:pt x="142134" y="179285"/>
                  <a:pt x="144075" y="178371"/>
                </a:cubicBezTo>
                <a:cubicBezTo>
                  <a:pt x="145445" y="177686"/>
                  <a:pt x="146130" y="177001"/>
                  <a:pt x="144645" y="175517"/>
                </a:cubicBezTo>
                <a:cubicBezTo>
                  <a:pt x="142248" y="173120"/>
                  <a:pt x="139508" y="171065"/>
                  <a:pt x="136311" y="169695"/>
                </a:cubicBezTo>
                <a:cubicBezTo>
                  <a:pt x="122269" y="164101"/>
                  <a:pt x="107314" y="161475"/>
                  <a:pt x="92930" y="157023"/>
                </a:cubicBezTo>
                <a:cubicBezTo>
                  <a:pt x="86080" y="155082"/>
                  <a:pt x="79002" y="153941"/>
                  <a:pt x="71924" y="153712"/>
                </a:cubicBezTo>
                <a:cubicBezTo>
                  <a:pt x="70686" y="153644"/>
                  <a:pt x="69452" y="153612"/>
                  <a:pt x="68221" y="153612"/>
                </a:cubicBezTo>
                <a:cubicBezTo>
                  <a:pt x="59116" y="153612"/>
                  <a:pt x="50178" y="155381"/>
                  <a:pt x="41328" y="157594"/>
                </a:cubicBezTo>
                <a:cubicBezTo>
                  <a:pt x="40874" y="157788"/>
                  <a:pt x="40403" y="157881"/>
                  <a:pt x="39941" y="157881"/>
                </a:cubicBezTo>
                <a:cubicBezTo>
                  <a:pt x="38776" y="157881"/>
                  <a:pt x="37676" y="157287"/>
                  <a:pt x="37104" y="156224"/>
                </a:cubicBezTo>
                <a:cubicBezTo>
                  <a:pt x="35962" y="154511"/>
                  <a:pt x="37332" y="153484"/>
                  <a:pt x="38245" y="152571"/>
                </a:cubicBezTo>
                <a:cubicBezTo>
                  <a:pt x="46237" y="144123"/>
                  <a:pt x="54457" y="135789"/>
                  <a:pt x="62448" y="127341"/>
                </a:cubicBezTo>
                <a:cubicBezTo>
                  <a:pt x="63292" y="126437"/>
                  <a:pt x="64072" y="126010"/>
                  <a:pt x="64889" y="126010"/>
                </a:cubicBezTo>
                <a:cubicBezTo>
                  <a:pt x="65620" y="126010"/>
                  <a:pt x="66380" y="126351"/>
                  <a:pt x="67243" y="126998"/>
                </a:cubicBezTo>
                <a:cubicBezTo>
                  <a:pt x="69640" y="128825"/>
                  <a:pt x="72266" y="130195"/>
                  <a:pt x="75120" y="131108"/>
                </a:cubicBezTo>
                <a:cubicBezTo>
                  <a:pt x="94496" y="137632"/>
                  <a:pt x="114702" y="141000"/>
                  <a:pt x="135030" y="141000"/>
                </a:cubicBezTo>
                <a:cubicBezTo>
                  <a:pt x="138537" y="141000"/>
                  <a:pt x="142048" y="140899"/>
                  <a:pt x="145559" y="140698"/>
                </a:cubicBezTo>
                <a:cubicBezTo>
                  <a:pt x="153322" y="139899"/>
                  <a:pt x="160857" y="137958"/>
                  <a:pt x="167820" y="134647"/>
                </a:cubicBezTo>
                <a:cubicBezTo>
                  <a:pt x="170560" y="133391"/>
                  <a:pt x="170218" y="132135"/>
                  <a:pt x="168391" y="130537"/>
                </a:cubicBezTo>
                <a:cubicBezTo>
                  <a:pt x="167592" y="129852"/>
                  <a:pt x="166679" y="129167"/>
                  <a:pt x="165766" y="128596"/>
                </a:cubicBezTo>
                <a:cubicBezTo>
                  <a:pt x="159258" y="124601"/>
                  <a:pt x="152637" y="120605"/>
                  <a:pt x="146244" y="116267"/>
                </a:cubicBezTo>
                <a:cubicBezTo>
                  <a:pt x="134503" y="108114"/>
                  <a:pt x="120588" y="103790"/>
                  <a:pt x="106372" y="103790"/>
                </a:cubicBezTo>
                <a:cubicBezTo>
                  <a:pt x="105660" y="103790"/>
                  <a:pt x="104946" y="103801"/>
                  <a:pt x="104232" y="103823"/>
                </a:cubicBezTo>
                <a:cubicBezTo>
                  <a:pt x="103657" y="103823"/>
                  <a:pt x="103031" y="103926"/>
                  <a:pt x="102440" y="103926"/>
                </a:cubicBezTo>
                <a:cubicBezTo>
                  <a:pt x="101504" y="103926"/>
                  <a:pt x="100656" y="103668"/>
                  <a:pt x="100236" y="102339"/>
                </a:cubicBezTo>
                <a:cubicBezTo>
                  <a:pt x="99551" y="100284"/>
                  <a:pt x="101378" y="99599"/>
                  <a:pt x="102862" y="98686"/>
                </a:cubicBezTo>
                <a:cubicBezTo>
                  <a:pt x="111196" y="93548"/>
                  <a:pt x="119758" y="88639"/>
                  <a:pt x="128434" y="83959"/>
                </a:cubicBezTo>
                <a:cubicBezTo>
                  <a:pt x="131305" y="82375"/>
                  <a:pt x="133339" y="81499"/>
                  <a:pt x="135094" y="81499"/>
                </a:cubicBezTo>
                <a:cubicBezTo>
                  <a:pt x="137387" y="81499"/>
                  <a:pt x="139205" y="82994"/>
                  <a:pt x="141791" y="86356"/>
                </a:cubicBezTo>
                <a:cubicBezTo>
                  <a:pt x="148527" y="95147"/>
                  <a:pt x="158117" y="101197"/>
                  <a:pt x="168962" y="103366"/>
                </a:cubicBezTo>
                <a:cubicBezTo>
                  <a:pt x="179537" y="105444"/>
                  <a:pt x="190112" y="107677"/>
                  <a:pt x="200880" y="107677"/>
                </a:cubicBezTo>
                <a:cubicBezTo>
                  <a:pt x="203132" y="107677"/>
                  <a:pt x="205393" y="107579"/>
                  <a:pt x="207663" y="107362"/>
                </a:cubicBezTo>
                <a:cubicBezTo>
                  <a:pt x="212116" y="106906"/>
                  <a:pt x="214970" y="104508"/>
                  <a:pt x="217139" y="100741"/>
                </a:cubicBezTo>
                <a:cubicBezTo>
                  <a:pt x="218395" y="98457"/>
                  <a:pt x="217824" y="97202"/>
                  <a:pt x="216226" y="95489"/>
                </a:cubicBezTo>
                <a:cubicBezTo>
                  <a:pt x="205038" y="84301"/>
                  <a:pt x="191795" y="78136"/>
                  <a:pt x="175812" y="78022"/>
                </a:cubicBezTo>
                <a:cubicBezTo>
                  <a:pt x="168277" y="77908"/>
                  <a:pt x="160857" y="77452"/>
                  <a:pt x="153322" y="77223"/>
                </a:cubicBezTo>
                <a:cubicBezTo>
                  <a:pt x="152180" y="77109"/>
                  <a:pt x="150924" y="77223"/>
                  <a:pt x="150468" y="75739"/>
                </a:cubicBezTo>
                <a:cubicBezTo>
                  <a:pt x="150239" y="74369"/>
                  <a:pt x="151039" y="72999"/>
                  <a:pt x="152408" y="72657"/>
                </a:cubicBezTo>
                <a:lnTo>
                  <a:pt x="154349" y="71743"/>
                </a:lnTo>
                <a:cubicBezTo>
                  <a:pt x="163939" y="67291"/>
                  <a:pt x="173643" y="63067"/>
                  <a:pt x="183118" y="58501"/>
                </a:cubicBezTo>
                <a:cubicBezTo>
                  <a:pt x="184919" y="57600"/>
                  <a:pt x="186878" y="57141"/>
                  <a:pt x="188829" y="57141"/>
                </a:cubicBezTo>
                <a:cubicBezTo>
                  <a:pt x="190588" y="57141"/>
                  <a:pt x="192340" y="57514"/>
                  <a:pt x="193964" y="58272"/>
                </a:cubicBezTo>
                <a:cubicBezTo>
                  <a:pt x="202983" y="62040"/>
                  <a:pt x="212572" y="64323"/>
                  <a:pt x="222276" y="64894"/>
                </a:cubicBezTo>
                <a:cubicBezTo>
                  <a:pt x="225117" y="65105"/>
                  <a:pt x="227957" y="65209"/>
                  <a:pt x="230793" y="65209"/>
                </a:cubicBezTo>
                <a:cubicBezTo>
                  <a:pt x="247899" y="65209"/>
                  <a:pt x="264814" y="61393"/>
                  <a:pt x="280385" y="54048"/>
                </a:cubicBezTo>
                <a:cubicBezTo>
                  <a:pt x="281184" y="53706"/>
                  <a:pt x="282212" y="53477"/>
                  <a:pt x="282212" y="52107"/>
                </a:cubicBezTo>
                <a:lnTo>
                  <a:pt x="281184" y="52107"/>
                </a:lnTo>
                <a:cubicBezTo>
                  <a:pt x="279988" y="52261"/>
                  <a:pt x="279104" y="52373"/>
                  <a:pt x="278466" y="52373"/>
                </a:cubicBezTo>
                <a:cubicBezTo>
                  <a:pt x="276728" y="52373"/>
                  <a:pt x="276802" y="51543"/>
                  <a:pt x="277303" y="48454"/>
                </a:cubicBezTo>
                <a:cubicBezTo>
                  <a:pt x="277531" y="47313"/>
                  <a:pt x="277189" y="46970"/>
                  <a:pt x="276275" y="46628"/>
                </a:cubicBezTo>
                <a:cubicBezTo>
                  <a:pt x="266627" y="42961"/>
                  <a:pt x="256978" y="39784"/>
                  <a:pt x="246709" y="39784"/>
                </a:cubicBezTo>
                <a:cubicBezTo>
                  <a:pt x="244828" y="39784"/>
                  <a:pt x="242926" y="39891"/>
                  <a:pt x="240999" y="40120"/>
                </a:cubicBezTo>
                <a:cubicBezTo>
                  <a:pt x="228555" y="41719"/>
                  <a:pt x="216454" y="44687"/>
                  <a:pt x="204695" y="49025"/>
                </a:cubicBezTo>
                <a:cubicBezTo>
                  <a:pt x="204020" y="49270"/>
                  <a:pt x="203312" y="49615"/>
                  <a:pt x="202642" y="49615"/>
                </a:cubicBezTo>
                <a:cubicBezTo>
                  <a:pt x="202065" y="49615"/>
                  <a:pt x="201517" y="49360"/>
                  <a:pt x="201042" y="48568"/>
                </a:cubicBezTo>
                <a:cubicBezTo>
                  <a:pt x="200014" y="47084"/>
                  <a:pt x="200814" y="45828"/>
                  <a:pt x="201727" y="44687"/>
                </a:cubicBezTo>
                <a:cubicBezTo>
                  <a:pt x="202184" y="44230"/>
                  <a:pt x="202640" y="43659"/>
                  <a:pt x="203211" y="43203"/>
                </a:cubicBezTo>
                <a:cubicBezTo>
                  <a:pt x="208919" y="37837"/>
                  <a:pt x="213372" y="31101"/>
                  <a:pt x="215769" y="23681"/>
                </a:cubicBezTo>
                <a:cubicBezTo>
                  <a:pt x="217824" y="17744"/>
                  <a:pt x="218966" y="11694"/>
                  <a:pt x="219308" y="5529"/>
                </a:cubicBezTo>
                <a:cubicBezTo>
                  <a:pt x="219650" y="3474"/>
                  <a:pt x="218623" y="1419"/>
                  <a:pt x="216796" y="392"/>
                </a:cubicBezTo>
                <a:cubicBezTo>
                  <a:pt x="216270" y="128"/>
                  <a:pt x="215693" y="0"/>
                  <a:pt x="21511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3"/>
          <p:cNvSpPr/>
          <p:nvPr/>
        </p:nvSpPr>
        <p:spPr>
          <a:xfrm rot="9874419">
            <a:off x="2182412" y="1525"/>
            <a:ext cx="1283749" cy="916295"/>
          </a:xfrm>
          <a:custGeom>
            <a:rect b="b" l="l" r="r" t="t"/>
            <a:pathLst>
              <a:path extrusionOk="0" h="201433" w="282212">
                <a:moveTo>
                  <a:pt x="206851" y="13612"/>
                </a:moveTo>
                <a:cubicBezTo>
                  <a:pt x="207225" y="13612"/>
                  <a:pt x="207642" y="13750"/>
                  <a:pt x="208120" y="14091"/>
                </a:cubicBezTo>
                <a:cubicBezTo>
                  <a:pt x="209604" y="15233"/>
                  <a:pt x="209033" y="16603"/>
                  <a:pt x="208234" y="17859"/>
                </a:cubicBezTo>
                <a:cubicBezTo>
                  <a:pt x="203896" y="24594"/>
                  <a:pt x="199444" y="31330"/>
                  <a:pt x="195105" y="38065"/>
                </a:cubicBezTo>
                <a:cubicBezTo>
                  <a:pt x="194631" y="38824"/>
                  <a:pt x="194078" y="39662"/>
                  <a:pt x="193119" y="39662"/>
                </a:cubicBezTo>
                <a:cubicBezTo>
                  <a:pt x="192924" y="39662"/>
                  <a:pt x="192712" y="39627"/>
                  <a:pt x="192480" y="39549"/>
                </a:cubicBezTo>
                <a:cubicBezTo>
                  <a:pt x="191110" y="39093"/>
                  <a:pt x="190881" y="37951"/>
                  <a:pt x="190881" y="36695"/>
                </a:cubicBezTo>
                <a:cubicBezTo>
                  <a:pt x="191110" y="33956"/>
                  <a:pt x="191909" y="31330"/>
                  <a:pt x="193279" y="28932"/>
                </a:cubicBezTo>
                <a:cubicBezTo>
                  <a:pt x="196247" y="23681"/>
                  <a:pt x="200129" y="19000"/>
                  <a:pt x="204695" y="15004"/>
                </a:cubicBezTo>
                <a:cubicBezTo>
                  <a:pt x="205335" y="14364"/>
                  <a:pt x="205975" y="13612"/>
                  <a:pt x="206851" y="13612"/>
                </a:cubicBezTo>
                <a:close/>
                <a:moveTo>
                  <a:pt x="249961" y="43745"/>
                </a:moveTo>
                <a:cubicBezTo>
                  <a:pt x="252339" y="43745"/>
                  <a:pt x="254718" y="43983"/>
                  <a:pt x="257096" y="44458"/>
                </a:cubicBezTo>
                <a:cubicBezTo>
                  <a:pt x="258580" y="44801"/>
                  <a:pt x="260064" y="44915"/>
                  <a:pt x="259950" y="46742"/>
                </a:cubicBezTo>
                <a:cubicBezTo>
                  <a:pt x="259836" y="48683"/>
                  <a:pt x="258352" y="48797"/>
                  <a:pt x="256868" y="49025"/>
                </a:cubicBezTo>
                <a:cubicBezTo>
                  <a:pt x="245565" y="50623"/>
                  <a:pt x="234378" y="52222"/>
                  <a:pt x="223075" y="53820"/>
                </a:cubicBezTo>
                <a:cubicBezTo>
                  <a:pt x="219080" y="54391"/>
                  <a:pt x="215084" y="54847"/>
                  <a:pt x="211202" y="55418"/>
                </a:cubicBezTo>
                <a:cubicBezTo>
                  <a:pt x="210589" y="55506"/>
                  <a:pt x="209959" y="55627"/>
                  <a:pt x="209383" y="55627"/>
                </a:cubicBezTo>
                <a:cubicBezTo>
                  <a:pt x="208458" y="55627"/>
                  <a:pt x="207673" y="55314"/>
                  <a:pt x="207321" y="54048"/>
                </a:cubicBezTo>
                <a:cubicBezTo>
                  <a:pt x="206864" y="51993"/>
                  <a:pt x="208577" y="51537"/>
                  <a:pt x="210061" y="50852"/>
                </a:cubicBezTo>
                <a:cubicBezTo>
                  <a:pt x="216911" y="47769"/>
                  <a:pt x="224217" y="46399"/>
                  <a:pt x="231638" y="45372"/>
                </a:cubicBezTo>
                <a:cubicBezTo>
                  <a:pt x="237232" y="44344"/>
                  <a:pt x="242826" y="43774"/>
                  <a:pt x="248534" y="43774"/>
                </a:cubicBezTo>
                <a:cubicBezTo>
                  <a:pt x="249009" y="43754"/>
                  <a:pt x="249485" y="43745"/>
                  <a:pt x="249961" y="43745"/>
                </a:cubicBezTo>
                <a:close/>
                <a:moveTo>
                  <a:pt x="271307" y="49451"/>
                </a:moveTo>
                <a:cubicBezTo>
                  <a:pt x="272263" y="49451"/>
                  <a:pt x="273094" y="49802"/>
                  <a:pt x="273307" y="51080"/>
                </a:cubicBezTo>
                <a:cubicBezTo>
                  <a:pt x="273764" y="53135"/>
                  <a:pt x="272051" y="53592"/>
                  <a:pt x="270567" y="54162"/>
                </a:cubicBezTo>
                <a:cubicBezTo>
                  <a:pt x="258283" y="58964"/>
                  <a:pt x="245124" y="61472"/>
                  <a:pt x="231946" y="61472"/>
                </a:cubicBezTo>
                <a:cubicBezTo>
                  <a:pt x="231653" y="61472"/>
                  <a:pt x="231360" y="61471"/>
                  <a:pt x="231067" y="61469"/>
                </a:cubicBezTo>
                <a:cubicBezTo>
                  <a:pt x="228213" y="61583"/>
                  <a:pt x="225359" y="61583"/>
                  <a:pt x="222505" y="61583"/>
                </a:cubicBezTo>
                <a:cubicBezTo>
                  <a:pt x="222442" y="61587"/>
                  <a:pt x="222380" y="61590"/>
                  <a:pt x="222318" y="61590"/>
                </a:cubicBezTo>
                <a:cubicBezTo>
                  <a:pt x="220801" y="61590"/>
                  <a:pt x="219541" y="60265"/>
                  <a:pt x="219650" y="58729"/>
                </a:cubicBezTo>
                <a:cubicBezTo>
                  <a:pt x="219536" y="56674"/>
                  <a:pt x="220564" y="56103"/>
                  <a:pt x="222390" y="55875"/>
                </a:cubicBezTo>
                <a:cubicBezTo>
                  <a:pt x="238145" y="53820"/>
                  <a:pt x="253899" y="51651"/>
                  <a:pt x="269540" y="49710"/>
                </a:cubicBezTo>
                <a:cubicBezTo>
                  <a:pt x="270101" y="49581"/>
                  <a:pt x="270727" y="49451"/>
                  <a:pt x="271307" y="49451"/>
                </a:cubicBezTo>
                <a:close/>
                <a:moveTo>
                  <a:pt x="140171" y="26412"/>
                </a:moveTo>
                <a:cubicBezTo>
                  <a:pt x="140465" y="26412"/>
                  <a:pt x="140776" y="26484"/>
                  <a:pt x="141106" y="26649"/>
                </a:cubicBezTo>
                <a:cubicBezTo>
                  <a:pt x="142590" y="27448"/>
                  <a:pt x="142362" y="28932"/>
                  <a:pt x="142020" y="30188"/>
                </a:cubicBezTo>
                <a:cubicBezTo>
                  <a:pt x="138252" y="43203"/>
                  <a:pt x="134599" y="56331"/>
                  <a:pt x="130946" y="69460"/>
                </a:cubicBezTo>
                <a:cubicBezTo>
                  <a:pt x="130603" y="70602"/>
                  <a:pt x="130147" y="71972"/>
                  <a:pt x="128777" y="71972"/>
                </a:cubicBezTo>
                <a:cubicBezTo>
                  <a:pt x="128687" y="71978"/>
                  <a:pt x="128597" y="71981"/>
                  <a:pt x="128507" y="71981"/>
                </a:cubicBezTo>
                <a:cubicBezTo>
                  <a:pt x="127013" y="71981"/>
                  <a:pt x="125656" y="71095"/>
                  <a:pt x="125009" y="69803"/>
                </a:cubicBezTo>
                <a:cubicBezTo>
                  <a:pt x="124096" y="67405"/>
                  <a:pt x="123639" y="64894"/>
                  <a:pt x="123754" y="62382"/>
                </a:cubicBezTo>
                <a:cubicBezTo>
                  <a:pt x="125238" y="49596"/>
                  <a:pt x="128891" y="37723"/>
                  <a:pt x="137796" y="27905"/>
                </a:cubicBezTo>
                <a:cubicBezTo>
                  <a:pt x="138489" y="27125"/>
                  <a:pt x="139247" y="26412"/>
                  <a:pt x="140171" y="26412"/>
                </a:cubicBezTo>
                <a:close/>
                <a:moveTo>
                  <a:pt x="166907" y="81527"/>
                </a:moveTo>
                <a:cubicBezTo>
                  <a:pt x="167416" y="81527"/>
                  <a:pt x="167948" y="81573"/>
                  <a:pt x="168450" y="81573"/>
                </a:cubicBezTo>
                <a:cubicBezTo>
                  <a:pt x="168585" y="81573"/>
                  <a:pt x="168718" y="81570"/>
                  <a:pt x="168848" y="81561"/>
                </a:cubicBezTo>
                <a:lnTo>
                  <a:pt x="169305" y="81561"/>
                </a:lnTo>
                <a:cubicBezTo>
                  <a:pt x="182548" y="82361"/>
                  <a:pt x="194649" y="83730"/>
                  <a:pt x="205266" y="90923"/>
                </a:cubicBezTo>
                <a:cubicBezTo>
                  <a:pt x="206522" y="91722"/>
                  <a:pt x="208805" y="92179"/>
                  <a:pt x="207778" y="94462"/>
                </a:cubicBezTo>
                <a:cubicBezTo>
                  <a:pt x="207331" y="95579"/>
                  <a:pt x="206610" y="95904"/>
                  <a:pt x="205791" y="95904"/>
                </a:cubicBezTo>
                <a:cubicBezTo>
                  <a:pt x="204935" y="95904"/>
                  <a:pt x="203971" y="95550"/>
                  <a:pt x="203097" y="95375"/>
                </a:cubicBezTo>
                <a:cubicBezTo>
                  <a:pt x="191452" y="92293"/>
                  <a:pt x="179693" y="89324"/>
                  <a:pt x="168049" y="86242"/>
                </a:cubicBezTo>
                <a:cubicBezTo>
                  <a:pt x="166451" y="85785"/>
                  <a:pt x="163939" y="86014"/>
                  <a:pt x="164396" y="83388"/>
                </a:cubicBezTo>
                <a:cubicBezTo>
                  <a:pt x="164689" y="81772"/>
                  <a:pt x="165739" y="81527"/>
                  <a:pt x="166907" y="81527"/>
                </a:cubicBezTo>
                <a:close/>
                <a:moveTo>
                  <a:pt x="81525" y="65788"/>
                </a:moveTo>
                <a:cubicBezTo>
                  <a:pt x="83467" y="65788"/>
                  <a:pt x="83587" y="67594"/>
                  <a:pt x="83911" y="68889"/>
                </a:cubicBezTo>
                <a:cubicBezTo>
                  <a:pt x="84710" y="72086"/>
                  <a:pt x="85166" y="75282"/>
                  <a:pt x="85052" y="78593"/>
                </a:cubicBezTo>
                <a:cubicBezTo>
                  <a:pt x="85509" y="84301"/>
                  <a:pt x="84139" y="89553"/>
                  <a:pt x="82541" y="94690"/>
                </a:cubicBezTo>
                <a:cubicBezTo>
                  <a:pt x="81954" y="96786"/>
                  <a:pt x="80752" y="97404"/>
                  <a:pt x="79296" y="97404"/>
                </a:cubicBezTo>
                <a:cubicBezTo>
                  <a:pt x="78769" y="97404"/>
                  <a:pt x="78208" y="97323"/>
                  <a:pt x="77632" y="97202"/>
                </a:cubicBezTo>
                <a:cubicBezTo>
                  <a:pt x="75120" y="96745"/>
                  <a:pt x="75805" y="94804"/>
                  <a:pt x="75919" y="93206"/>
                </a:cubicBezTo>
                <a:cubicBezTo>
                  <a:pt x="77061" y="85100"/>
                  <a:pt x="78088" y="76995"/>
                  <a:pt x="79116" y="68889"/>
                </a:cubicBezTo>
                <a:cubicBezTo>
                  <a:pt x="79344" y="67519"/>
                  <a:pt x="79230" y="65921"/>
                  <a:pt x="81171" y="65807"/>
                </a:cubicBezTo>
                <a:cubicBezTo>
                  <a:pt x="81295" y="65794"/>
                  <a:pt x="81413" y="65788"/>
                  <a:pt x="81525" y="65788"/>
                </a:cubicBezTo>
                <a:close/>
                <a:moveTo>
                  <a:pt x="147496" y="82068"/>
                </a:moveTo>
                <a:cubicBezTo>
                  <a:pt x="147945" y="82068"/>
                  <a:pt x="148398" y="82232"/>
                  <a:pt x="148755" y="82589"/>
                </a:cubicBezTo>
                <a:cubicBezTo>
                  <a:pt x="157203" y="88639"/>
                  <a:pt x="167364" y="89439"/>
                  <a:pt x="177068" y="91379"/>
                </a:cubicBezTo>
                <a:cubicBezTo>
                  <a:pt x="184260" y="92749"/>
                  <a:pt x="191224" y="95261"/>
                  <a:pt x="198302" y="97088"/>
                </a:cubicBezTo>
                <a:cubicBezTo>
                  <a:pt x="200243" y="97544"/>
                  <a:pt x="200699" y="98686"/>
                  <a:pt x="200357" y="100512"/>
                </a:cubicBezTo>
                <a:cubicBezTo>
                  <a:pt x="200041" y="102195"/>
                  <a:pt x="199338" y="103393"/>
                  <a:pt x="197534" y="103393"/>
                </a:cubicBezTo>
                <a:cubicBezTo>
                  <a:pt x="197380" y="103393"/>
                  <a:pt x="197217" y="103384"/>
                  <a:pt x="197046" y="103366"/>
                </a:cubicBezTo>
                <a:cubicBezTo>
                  <a:pt x="195790" y="103138"/>
                  <a:pt x="194535" y="103024"/>
                  <a:pt x="193165" y="102910"/>
                </a:cubicBezTo>
                <a:lnTo>
                  <a:pt x="193165" y="103024"/>
                </a:lnTo>
                <a:cubicBezTo>
                  <a:pt x="181520" y="102111"/>
                  <a:pt x="169761" y="101197"/>
                  <a:pt x="158802" y="96403"/>
                </a:cubicBezTo>
                <a:cubicBezTo>
                  <a:pt x="154692" y="94576"/>
                  <a:pt x="150696" y="92293"/>
                  <a:pt x="147043" y="89781"/>
                </a:cubicBezTo>
                <a:cubicBezTo>
                  <a:pt x="144417" y="87954"/>
                  <a:pt x="144645" y="86014"/>
                  <a:pt x="145673" y="83616"/>
                </a:cubicBezTo>
                <a:cubicBezTo>
                  <a:pt x="145822" y="82648"/>
                  <a:pt x="146652" y="82068"/>
                  <a:pt x="147496" y="82068"/>
                </a:cubicBezTo>
                <a:close/>
                <a:moveTo>
                  <a:pt x="101663" y="106408"/>
                </a:moveTo>
                <a:cubicBezTo>
                  <a:pt x="116106" y="106408"/>
                  <a:pt x="130324" y="110314"/>
                  <a:pt x="142819" y="117751"/>
                </a:cubicBezTo>
                <a:cubicBezTo>
                  <a:pt x="148413" y="121176"/>
                  <a:pt x="153893" y="124715"/>
                  <a:pt x="159372" y="128254"/>
                </a:cubicBezTo>
                <a:cubicBezTo>
                  <a:pt x="162341" y="130195"/>
                  <a:pt x="162341" y="131565"/>
                  <a:pt x="159258" y="133391"/>
                </a:cubicBezTo>
                <a:cubicBezTo>
                  <a:pt x="153093" y="137044"/>
                  <a:pt x="146358" y="138072"/>
                  <a:pt x="139394" y="138072"/>
                </a:cubicBezTo>
                <a:lnTo>
                  <a:pt x="133001" y="138072"/>
                </a:lnTo>
                <a:cubicBezTo>
                  <a:pt x="132138" y="138091"/>
                  <a:pt x="131276" y="138100"/>
                  <a:pt x="130415" y="138100"/>
                </a:cubicBezTo>
                <a:cubicBezTo>
                  <a:pt x="120907" y="138100"/>
                  <a:pt x="111503" y="136941"/>
                  <a:pt x="102291" y="134533"/>
                </a:cubicBezTo>
                <a:cubicBezTo>
                  <a:pt x="93044" y="132021"/>
                  <a:pt x="83568" y="130309"/>
                  <a:pt x="74093" y="128482"/>
                </a:cubicBezTo>
                <a:cubicBezTo>
                  <a:pt x="72380" y="128254"/>
                  <a:pt x="70097" y="128482"/>
                  <a:pt x="69869" y="125400"/>
                </a:cubicBezTo>
                <a:cubicBezTo>
                  <a:pt x="69640" y="122317"/>
                  <a:pt x="71809" y="121861"/>
                  <a:pt x="73864" y="121290"/>
                </a:cubicBezTo>
                <a:cubicBezTo>
                  <a:pt x="76397" y="120645"/>
                  <a:pt x="78967" y="120428"/>
                  <a:pt x="81545" y="120428"/>
                </a:cubicBezTo>
                <a:cubicBezTo>
                  <a:pt x="85356" y="120428"/>
                  <a:pt x="89184" y="120903"/>
                  <a:pt x="92930" y="121176"/>
                </a:cubicBezTo>
                <a:cubicBezTo>
                  <a:pt x="108227" y="122203"/>
                  <a:pt x="123297" y="125057"/>
                  <a:pt x="138024" y="129624"/>
                </a:cubicBezTo>
                <a:cubicBezTo>
                  <a:pt x="140650" y="130309"/>
                  <a:pt x="143504" y="130994"/>
                  <a:pt x="146244" y="131451"/>
                </a:cubicBezTo>
                <a:cubicBezTo>
                  <a:pt x="146796" y="131573"/>
                  <a:pt x="147479" y="131926"/>
                  <a:pt x="148047" y="131926"/>
                </a:cubicBezTo>
                <a:cubicBezTo>
                  <a:pt x="148536" y="131926"/>
                  <a:pt x="148939" y="131664"/>
                  <a:pt x="149098" y="130766"/>
                </a:cubicBezTo>
                <a:cubicBezTo>
                  <a:pt x="149440" y="129396"/>
                  <a:pt x="148299" y="128596"/>
                  <a:pt x="147043" y="128254"/>
                </a:cubicBezTo>
                <a:cubicBezTo>
                  <a:pt x="142590" y="126998"/>
                  <a:pt x="138252" y="125628"/>
                  <a:pt x="133800" y="124372"/>
                </a:cubicBezTo>
                <a:cubicBezTo>
                  <a:pt x="119986" y="120377"/>
                  <a:pt x="105830" y="119121"/>
                  <a:pt x="91560" y="117979"/>
                </a:cubicBezTo>
                <a:cubicBezTo>
                  <a:pt x="88934" y="117751"/>
                  <a:pt x="86080" y="117523"/>
                  <a:pt x="83454" y="117294"/>
                </a:cubicBezTo>
                <a:cubicBezTo>
                  <a:pt x="80828" y="117066"/>
                  <a:pt x="80257" y="115810"/>
                  <a:pt x="81627" y="113527"/>
                </a:cubicBezTo>
                <a:cubicBezTo>
                  <a:pt x="84710" y="108390"/>
                  <a:pt x="89733" y="107134"/>
                  <a:pt x="95099" y="106677"/>
                </a:cubicBezTo>
                <a:cubicBezTo>
                  <a:pt x="97288" y="106497"/>
                  <a:pt x="99478" y="106408"/>
                  <a:pt x="101663" y="106408"/>
                </a:cubicBezTo>
                <a:close/>
                <a:moveTo>
                  <a:pt x="23840" y="86464"/>
                </a:moveTo>
                <a:cubicBezTo>
                  <a:pt x="25477" y="86464"/>
                  <a:pt x="25696" y="87780"/>
                  <a:pt x="25916" y="89096"/>
                </a:cubicBezTo>
                <a:cubicBezTo>
                  <a:pt x="29227" y="111130"/>
                  <a:pt x="30711" y="133049"/>
                  <a:pt x="24203" y="154740"/>
                </a:cubicBezTo>
                <a:cubicBezTo>
                  <a:pt x="24089" y="154968"/>
                  <a:pt x="23975" y="155196"/>
                  <a:pt x="23975" y="155425"/>
                </a:cubicBezTo>
                <a:cubicBezTo>
                  <a:pt x="23561" y="156667"/>
                  <a:pt x="23241" y="158097"/>
                  <a:pt x="21737" y="158097"/>
                </a:cubicBezTo>
                <a:cubicBezTo>
                  <a:pt x="21583" y="158097"/>
                  <a:pt x="21416" y="158082"/>
                  <a:pt x="21235" y="158050"/>
                </a:cubicBezTo>
                <a:cubicBezTo>
                  <a:pt x="19637" y="157708"/>
                  <a:pt x="19294" y="156338"/>
                  <a:pt x="19294" y="154968"/>
                </a:cubicBezTo>
                <a:cubicBezTo>
                  <a:pt x="19066" y="148575"/>
                  <a:pt x="18724" y="142182"/>
                  <a:pt x="18381" y="135789"/>
                </a:cubicBezTo>
                <a:cubicBezTo>
                  <a:pt x="18267" y="120263"/>
                  <a:pt x="19294" y="104851"/>
                  <a:pt x="21464" y="89553"/>
                </a:cubicBezTo>
                <a:cubicBezTo>
                  <a:pt x="21692" y="88183"/>
                  <a:pt x="21920" y="86585"/>
                  <a:pt x="23633" y="86470"/>
                </a:cubicBezTo>
                <a:cubicBezTo>
                  <a:pt x="23704" y="86466"/>
                  <a:pt x="23773" y="86464"/>
                  <a:pt x="23840" y="86464"/>
                </a:cubicBezTo>
                <a:close/>
                <a:moveTo>
                  <a:pt x="16283" y="75825"/>
                </a:moveTo>
                <a:cubicBezTo>
                  <a:pt x="16536" y="75825"/>
                  <a:pt x="16815" y="75870"/>
                  <a:pt x="17125" y="75967"/>
                </a:cubicBezTo>
                <a:cubicBezTo>
                  <a:pt x="19066" y="76652"/>
                  <a:pt x="18609" y="78479"/>
                  <a:pt x="18381" y="79963"/>
                </a:cubicBezTo>
                <a:cubicBezTo>
                  <a:pt x="17239" y="88525"/>
                  <a:pt x="16326" y="97088"/>
                  <a:pt x="15527" y="105764"/>
                </a:cubicBezTo>
                <a:cubicBezTo>
                  <a:pt x="13929" y="122660"/>
                  <a:pt x="14385" y="139670"/>
                  <a:pt x="16669" y="156566"/>
                </a:cubicBezTo>
                <a:cubicBezTo>
                  <a:pt x="16897" y="158279"/>
                  <a:pt x="17354" y="159877"/>
                  <a:pt x="15185" y="160676"/>
                </a:cubicBezTo>
                <a:cubicBezTo>
                  <a:pt x="14771" y="160800"/>
                  <a:pt x="14402" y="160857"/>
                  <a:pt x="14069" y="160857"/>
                </a:cubicBezTo>
                <a:cubicBezTo>
                  <a:pt x="12566" y="160857"/>
                  <a:pt x="11802" y="159701"/>
                  <a:pt x="10961" y="158393"/>
                </a:cubicBezTo>
                <a:cubicBezTo>
                  <a:pt x="6166" y="150744"/>
                  <a:pt x="5481" y="142068"/>
                  <a:pt x="4910" y="133391"/>
                </a:cubicBezTo>
                <a:cubicBezTo>
                  <a:pt x="4910" y="131907"/>
                  <a:pt x="4910" y="130423"/>
                  <a:pt x="4910" y="128825"/>
                </a:cubicBezTo>
                <a:cubicBezTo>
                  <a:pt x="4339" y="113527"/>
                  <a:pt x="7193" y="98800"/>
                  <a:pt x="11760" y="84301"/>
                </a:cubicBezTo>
                <a:cubicBezTo>
                  <a:pt x="12216" y="82475"/>
                  <a:pt x="12901" y="80534"/>
                  <a:pt x="13700" y="78593"/>
                </a:cubicBezTo>
                <a:cubicBezTo>
                  <a:pt x="14190" y="77419"/>
                  <a:pt x="14763" y="75825"/>
                  <a:pt x="16283" y="75825"/>
                </a:cubicBezTo>
                <a:close/>
                <a:moveTo>
                  <a:pt x="70439" y="155653"/>
                </a:moveTo>
                <a:cubicBezTo>
                  <a:pt x="80828" y="156110"/>
                  <a:pt x="91103" y="158050"/>
                  <a:pt x="101035" y="161361"/>
                </a:cubicBezTo>
                <a:cubicBezTo>
                  <a:pt x="109483" y="164101"/>
                  <a:pt x="118160" y="166042"/>
                  <a:pt x="126722" y="168211"/>
                </a:cubicBezTo>
                <a:cubicBezTo>
                  <a:pt x="128891" y="168553"/>
                  <a:pt x="130832" y="169467"/>
                  <a:pt x="132658" y="170723"/>
                </a:cubicBezTo>
                <a:cubicBezTo>
                  <a:pt x="133686" y="171522"/>
                  <a:pt x="135170" y="172435"/>
                  <a:pt x="134371" y="174147"/>
                </a:cubicBezTo>
                <a:cubicBezTo>
                  <a:pt x="133936" y="175090"/>
                  <a:pt x="133179" y="175342"/>
                  <a:pt x="132363" y="175342"/>
                </a:cubicBezTo>
                <a:cubicBezTo>
                  <a:pt x="131893" y="175342"/>
                  <a:pt x="131404" y="175258"/>
                  <a:pt x="130946" y="175175"/>
                </a:cubicBezTo>
                <a:cubicBezTo>
                  <a:pt x="124324" y="174376"/>
                  <a:pt x="117703" y="173577"/>
                  <a:pt x="111081" y="172663"/>
                </a:cubicBezTo>
                <a:cubicBezTo>
                  <a:pt x="89276" y="169581"/>
                  <a:pt x="67243" y="167983"/>
                  <a:pt x="45209" y="167868"/>
                </a:cubicBezTo>
                <a:cubicBezTo>
                  <a:pt x="42355" y="167868"/>
                  <a:pt x="39501" y="167754"/>
                  <a:pt x="36647" y="167754"/>
                </a:cubicBezTo>
                <a:cubicBezTo>
                  <a:pt x="36433" y="167740"/>
                  <a:pt x="36216" y="167736"/>
                  <a:pt x="35998" y="167736"/>
                </a:cubicBezTo>
                <a:cubicBezTo>
                  <a:pt x="35780" y="167736"/>
                  <a:pt x="35562" y="167740"/>
                  <a:pt x="35347" y="167740"/>
                </a:cubicBezTo>
                <a:cubicBezTo>
                  <a:pt x="34057" y="167740"/>
                  <a:pt x="32880" y="167612"/>
                  <a:pt x="32537" y="165814"/>
                </a:cubicBezTo>
                <a:cubicBezTo>
                  <a:pt x="32195" y="163759"/>
                  <a:pt x="34021" y="163416"/>
                  <a:pt x="35391" y="162845"/>
                </a:cubicBezTo>
                <a:cubicBezTo>
                  <a:pt x="45438" y="158050"/>
                  <a:pt x="56055" y="155653"/>
                  <a:pt x="70439" y="155653"/>
                </a:cubicBezTo>
                <a:close/>
                <a:moveTo>
                  <a:pt x="36693" y="171289"/>
                </a:moveTo>
                <a:cubicBezTo>
                  <a:pt x="37201" y="171289"/>
                  <a:pt x="37737" y="171368"/>
                  <a:pt x="38245" y="171407"/>
                </a:cubicBezTo>
                <a:cubicBezTo>
                  <a:pt x="54114" y="172092"/>
                  <a:pt x="69983" y="172777"/>
                  <a:pt x="85851" y="173577"/>
                </a:cubicBezTo>
                <a:cubicBezTo>
                  <a:pt x="90075" y="173805"/>
                  <a:pt x="94185" y="174033"/>
                  <a:pt x="98295" y="174262"/>
                </a:cubicBezTo>
                <a:cubicBezTo>
                  <a:pt x="98638" y="174262"/>
                  <a:pt x="99002" y="174240"/>
                  <a:pt x="99358" y="174240"/>
                </a:cubicBezTo>
                <a:cubicBezTo>
                  <a:pt x="100429" y="174240"/>
                  <a:pt x="101435" y="174433"/>
                  <a:pt x="101606" y="175974"/>
                </a:cubicBezTo>
                <a:cubicBezTo>
                  <a:pt x="101834" y="177801"/>
                  <a:pt x="100350" y="178371"/>
                  <a:pt x="99094" y="178942"/>
                </a:cubicBezTo>
                <a:cubicBezTo>
                  <a:pt x="92016" y="182139"/>
                  <a:pt x="84481" y="183052"/>
                  <a:pt x="76833" y="183509"/>
                </a:cubicBezTo>
                <a:cubicBezTo>
                  <a:pt x="76110" y="183547"/>
                  <a:pt x="75374" y="183559"/>
                  <a:pt x="74630" y="183559"/>
                </a:cubicBezTo>
                <a:cubicBezTo>
                  <a:pt x="73141" y="183559"/>
                  <a:pt x="71619" y="183509"/>
                  <a:pt x="70097" y="183509"/>
                </a:cubicBezTo>
                <a:cubicBezTo>
                  <a:pt x="60736" y="183509"/>
                  <a:pt x="51374" y="183052"/>
                  <a:pt x="42355" y="179970"/>
                </a:cubicBezTo>
                <a:cubicBezTo>
                  <a:pt x="40415" y="179285"/>
                  <a:pt x="38474" y="178371"/>
                  <a:pt x="36533" y="177344"/>
                </a:cubicBezTo>
                <a:cubicBezTo>
                  <a:pt x="34821" y="176659"/>
                  <a:pt x="33793" y="174832"/>
                  <a:pt x="34478" y="173006"/>
                </a:cubicBezTo>
                <a:cubicBezTo>
                  <a:pt x="34853" y="171581"/>
                  <a:pt x="35721" y="171289"/>
                  <a:pt x="36693" y="171289"/>
                </a:cubicBezTo>
                <a:close/>
                <a:moveTo>
                  <a:pt x="215117" y="0"/>
                </a:moveTo>
                <a:cubicBezTo>
                  <a:pt x="214195" y="0"/>
                  <a:pt x="213275" y="330"/>
                  <a:pt x="212572" y="962"/>
                </a:cubicBezTo>
                <a:cubicBezTo>
                  <a:pt x="200129" y="10666"/>
                  <a:pt x="189055" y="21398"/>
                  <a:pt x="184146" y="37038"/>
                </a:cubicBezTo>
                <a:cubicBezTo>
                  <a:pt x="182205" y="43203"/>
                  <a:pt x="180721" y="49482"/>
                  <a:pt x="179008" y="55761"/>
                </a:cubicBezTo>
                <a:cubicBezTo>
                  <a:pt x="178666" y="57473"/>
                  <a:pt x="177639" y="58843"/>
                  <a:pt x="176040" y="59642"/>
                </a:cubicBezTo>
                <a:cubicBezTo>
                  <a:pt x="162797" y="65693"/>
                  <a:pt x="149554" y="71743"/>
                  <a:pt x="136311" y="77794"/>
                </a:cubicBezTo>
                <a:cubicBezTo>
                  <a:pt x="135818" y="78041"/>
                  <a:pt x="135291" y="78254"/>
                  <a:pt x="134749" y="78254"/>
                </a:cubicBezTo>
                <a:cubicBezTo>
                  <a:pt x="134288" y="78254"/>
                  <a:pt x="133816" y="78100"/>
                  <a:pt x="133343" y="77680"/>
                </a:cubicBezTo>
                <a:cubicBezTo>
                  <a:pt x="132658" y="76881"/>
                  <a:pt x="132544" y="75625"/>
                  <a:pt x="133115" y="74712"/>
                </a:cubicBezTo>
                <a:cubicBezTo>
                  <a:pt x="133914" y="72200"/>
                  <a:pt x="135855" y="70259"/>
                  <a:pt x="137339" y="68204"/>
                </a:cubicBezTo>
                <a:cubicBezTo>
                  <a:pt x="142705" y="61355"/>
                  <a:pt x="147043" y="54048"/>
                  <a:pt x="147614" y="45143"/>
                </a:cubicBezTo>
                <a:cubicBezTo>
                  <a:pt x="148070" y="36581"/>
                  <a:pt x="148641" y="28019"/>
                  <a:pt x="148413" y="19457"/>
                </a:cubicBezTo>
                <a:cubicBezTo>
                  <a:pt x="148413" y="17973"/>
                  <a:pt x="148527" y="16374"/>
                  <a:pt x="146929" y="15804"/>
                </a:cubicBezTo>
                <a:cubicBezTo>
                  <a:pt x="146612" y="15690"/>
                  <a:pt x="146317" y="15640"/>
                  <a:pt x="146041" y="15640"/>
                </a:cubicBezTo>
                <a:cubicBezTo>
                  <a:pt x="144923" y="15640"/>
                  <a:pt x="144099" y="16464"/>
                  <a:pt x="143275" y="17288"/>
                </a:cubicBezTo>
                <a:cubicBezTo>
                  <a:pt x="138595" y="21968"/>
                  <a:pt x="134371" y="26992"/>
                  <a:pt x="130603" y="32243"/>
                </a:cubicBezTo>
                <a:cubicBezTo>
                  <a:pt x="120785" y="45714"/>
                  <a:pt x="117931" y="60555"/>
                  <a:pt x="122155" y="76767"/>
                </a:cubicBezTo>
                <a:cubicBezTo>
                  <a:pt x="122269" y="77566"/>
                  <a:pt x="122726" y="78365"/>
                  <a:pt x="123411" y="78821"/>
                </a:cubicBezTo>
                <a:cubicBezTo>
                  <a:pt x="126265" y="80762"/>
                  <a:pt x="125124" y="82132"/>
                  <a:pt x="122840" y="83502"/>
                </a:cubicBezTo>
                <a:lnTo>
                  <a:pt x="88135" y="103138"/>
                </a:lnTo>
                <a:cubicBezTo>
                  <a:pt x="87355" y="103564"/>
                  <a:pt x="86575" y="104077"/>
                  <a:pt x="85768" y="104077"/>
                </a:cubicBezTo>
                <a:cubicBezTo>
                  <a:pt x="85275" y="104077"/>
                  <a:pt x="84772" y="103886"/>
                  <a:pt x="84253" y="103366"/>
                </a:cubicBezTo>
                <a:cubicBezTo>
                  <a:pt x="82883" y="101997"/>
                  <a:pt x="83797" y="100741"/>
                  <a:pt x="84481" y="99485"/>
                </a:cubicBezTo>
                <a:cubicBezTo>
                  <a:pt x="87564" y="93663"/>
                  <a:pt x="90304" y="87840"/>
                  <a:pt x="90989" y="81105"/>
                </a:cubicBezTo>
                <a:cubicBezTo>
                  <a:pt x="91560" y="76196"/>
                  <a:pt x="90418" y="71515"/>
                  <a:pt x="89961" y="66720"/>
                </a:cubicBezTo>
                <a:cubicBezTo>
                  <a:pt x="88820" y="54391"/>
                  <a:pt x="88021" y="42061"/>
                  <a:pt x="85509" y="29960"/>
                </a:cubicBezTo>
                <a:cubicBezTo>
                  <a:pt x="85281" y="28818"/>
                  <a:pt x="85623" y="26992"/>
                  <a:pt x="84253" y="26649"/>
                </a:cubicBezTo>
                <a:cubicBezTo>
                  <a:pt x="84037" y="26616"/>
                  <a:pt x="83820" y="26599"/>
                  <a:pt x="83605" y="26599"/>
                </a:cubicBezTo>
                <a:cubicBezTo>
                  <a:pt x="82348" y="26599"/>
                  <a:pt x="81152" y="27158"/>
                  <a:pt x="80372" y="28133"/>
                </a:cubicBezTo>
                <a:cubicBezTo>
                  <a:pt x="79687" y="28818"/>
                  <a:pt x="79116" y="29617"/>
                  <a:pt x="78659" y="30416"/>
                </a:cubicBezTo>
                <a:cubicBezTo>
                  <a:pt x="74663" y="37609"/>
                  <a:pt x="70668" y="45029"/>
                  <a:pt x="66444" y="52107"/>
                </a:cubicBezTo>
                <a:cubicBezTo>
                  <a:pt x="61649" y="60555"/>
                  <a:pt x="58224" y="69803"/>
                  <a:pt x="56512" y="79278"/>
                </a:cubicBezTo>
                <a:cubicBezTo>
                  <a:pt x="54342" y="90923"/>
                  <a:pt x="58110" y="100627"/>
                  <a:pt x="63475" y="110901"/>
                </a:cubicBezTo>
                <a:cubicBezTo>
                  <a:pt x="63704" y="108618"/>
                  <a:pt x="63590" y="106221"/>
                  <a:pt x="63133" y="103937"/>
                </a:cubicBezTo>
                <a:cubicBezTo>
                  <a:pt x="61991" y="96745"/>
                  <a:pt x="60393" y="89667"/>
                  <a:pt x="61078" y="82361"/>
                </a:cubicBezTo>
                <a:cubicBezTo>
                  <a:pt x="61763" y="74826"/>
                  <a:pt x="63590" y="67405"/>
                  <a:pt x="66444" y="60327"/>
                </a:cubicBezTo>
                <a:cubicBezTo>
                  <a:pt x="69184" y="53477"/>
                  <a:pt x="73522" y="47541"/>
                  <a:pt x="76947" y="40805"/>
                </a:cubicBezTo>
                <a:cubicBezTo>
                  <a:pt x="77403" y="40120"/>
                  <a:pt x="77860" y="39435"/>
                  <a:pt x="78545" y="38865"/>
                </a:cubicBezTo>
                <a:cubicBezTo>
                  <a:pt x="79164" y="38431"/>
                  <a:pt x="79850" y="38233"/>
                  <a:pt x="80548" y="38233"/>
                </a:cubicBezTo>
                <a:cubicBezTo>
                  <a:pt x="81138" y="38233"/>
                  <a:pt x="81737" y="38375"/>
                  <a:pt x="82312" y="38636"/>
                </a:cubicBezTo>
                <a:cubicBezTo>
                  <a:pt x="83454" y="39093"/>
                  <a:pt x="83568" y="40234"/>
                  <a:pt x="83454" y="41376"/>
                </a:cubicBezTo>
                <a:cubicBezTo>
                  <a:pt x="83226" y="43431"/>
                  <a:pt x="83112" y="45600"/>
                  <a:pt x="82883" y="47769"/>
                </a:cubicBezTo>
                <a:cubicBezTo>
                  <a:pt x="82664" y="50476"/>
                  <a:pt x="82397" y="51589"/>
                  <a:pt x="81153" y="51589"/>
                </a:cubicBezTo>
                <a:cubicBezTo>
                  <a:pt x="80456" y="51589"/>
                  <a:pt x="79451" y="51239"/>
                  <a:pt x="77974" y="50623"/>
                </a:cubicBezTo>
                <a:cubicBezTo>
                  <a:pt x="77289" y="53249"/>
                  <a:pt x="76604" y="55875"/>
                  <a:pt x="76033" y="58615"/>
                </a:cubicBezTo>
                <a:cubicBezTo>
                  <a:pt x="72837" y="72771"/>
                  <a:pt x="68385" y="86813"/>
                  <a:pt x="70668" y="101654"/>
                </a:cubicBezTo>
                <a:cubicBezTo>
                  <a:pt x="71010" y="104051"/>
                  <a:pt x="71124" y="106449"/>
                  <a:pt x="71239" y="108846"/>
                </a:cubicBezTo>
                <a:cubicBezTo>
                  <a:pt x="71581" y="112385"/>
                  <a:pt x="70211" y="115810"/>
                  <a:pt x="67585" y="118093"/>
                </a:cubicBezTo>
                <a:cubicBezTo>
                  <a:pt x="58224" y="126770"/>
                  <a:pt x="48748" y="135560"/>
                  <a:pt x="40072" y="144922"/>
                </a:cubicBezTo>
                <a:cubicBezTo>
                  <a:pt x="38836" y="146253"/>
                  <a:pt x="37837" y="148931"/>
                  <a:pt x="35889" y="148931"/>
                </a:cubicBezTo>
                <a:cubicBezTo>
                  <a:pt x="35498" y="148931"/>
                  <a:pt x="35069" y="148823"/>
                  <a:pt x="34592" y="148575"/>
                </a:cubicBezTo>
                <a:cubicBezTo>
                  <a:pt x="31738" y="147205"/>
                  <a:pt x="32994" y="143894"/>
                  <a:pt x="33336" y="141497"/>
                </a:cubicBezTo>
                <a:cubicBezTo>
                  <a:pt x="34821" y="127569"/>
                  <a:pt x="34478" y="113641"/>
                  <a:pt x="32537" y="99942"/>
                </a:cubicBezTo>
                <a:cubicBezTo>
                  <a:pt x="30368" y="85443"/>
                  <a:pt x="25916" y="71515"/>
                  <a:pt x="25003" y="56674"/>
                </a:cubicBezTo>
                <a:cubicBezTo>
                  <a:pt x="20779" y="58044"/>
                  <a:pt x="17468" y="59870"/>
                  <a:pt x="16212" y="64437"/>
                </a:cubicBezTo>
                <a:cubicBezTo>
                  <a:pt x="14842" y="69460"/>
                  <a:pt x="12787" y="74255"/>
                  <a:pt x="10961" y="79164"/>
                </a:cubicBezTo>
                <a:cubicBezTo>
                  <a:pt x="4682" y="96060"/>
                  <a:pt x="1" y="113299"/>
                  <a:pt x="914" y="131565"/>
                </a:cubicBezTo>
                <a:cubicBezTo>
                  <a:pt x="1371" y="139670"/>
                  <a:pt x="1713" y="147776"/>
                  <a:pt x="5252" y="155196"/>
                </a:cubicBezTo>
                <a:cubicBezTo>
                  <a:pt x="7878" y="160790"/>
                  <a:pt x="9933" y="166841"/>
                  <a:pt x="15984" y="170152"/>
                </a:cubicBezTo>
                <a:cubicBezTo>
                  <a:pt x="17468" y="170837"/>
                  <a:pt x="17810" y="172892"/>
                  <a:pt x="16783" y="174147"/>
                </a:cubicBezTo>
                <a:cubicBezTo>
                  <a:pt x="15870" y="175517"/>
                  <a:pt x="15527" y="177230"/>
                  <a:pt x="15755" y="178828"/>
                </a:cubicBezTo>
                <a:cubicBezTo>
                  <a:pt x="15870" y="183509"/>
                  <a:pt x="15185" y="188075"/>
                  <a:pt x="13929" y="192528"/>
                </a:cubicBezTo>
                <a:cubicBezTo>
                  <a:pt x="13130" y="195496"/>
                  <a:pt x="11531" y="198236"/>
                  <a:pt x="11531" y="201432"/>
                </a:cubicBezTo>
                <a:lnTo>
                  <a:pt x="12901" y="201432"/>
                </a:lnTo>
                <a:cubicBezTo>
                  <a:pt x="17239" y="193669"/>
                  <a:pt x="22491" y="186477"/>
                  <a:pt x="27172" y="178942"/>
                </a:cubicBezTo>
                <a:cubicBezTo>
                  <a:pt x="28208" y="177353"/>
                  <a:pt x="29203" y="176558"/>
                  <a:pt x="30459" y="176558"/>
                </a:cubicBezTo>
                <a:cubicBezTo>
                  <a:pt x="31279" y="176558"/>
                  <a:pt x="32210" y="176896"/>
                  <a:pt x="33336" y="177572"/>
                </a:cubicBezTo>
                <a:cubicBezTo>
                  <a:pt x="44234" y="183800"/>
                  <a:pt x="55720" y="186501"/>
                  <a:pt x="67852" y="186501"/>
                </a:cubicBezTo>
                <a:cubicBezTo>
                  <a:pt x="70844" y="186501"/>
                  <a:pt x="73875" y="186336"/>
                  <a:pt x="76947" y="186020"/>
                </a:cubicBezTo>
                <a:cubicBezTo>
                  <a:pt x="97268" y="183851"/>
                  <a:pt x="117475" y="180997"/>
                  <a:pt x="137910" y="179856"/>
                </a:cubicBezTo>
                <a:cubicBezTo>
                  <a:pt x="140079" y="179856"/>
                  <a:pt x="142134" y="179285"/>
                  <a:pt x="144075" y="178371"/>
                </a:cubicBezTo>
                <a:cubicBezTo>
                  <a:pt x="145445" y="177686"/>
                  <a:pt x="146130" y="177001"/>
                  <a:pt x="144645" y="175517"/>
                </a:cubicBezTo>
                <a:cubicBezTo>
                  <a:pt x="142248" y="173120"/>
                  <a:pt x="139508" y="171065"/>
                  <a:pt x="136311" y="169695"/>
                </a:cubicBezTo>
                <a:cubicBezTo>
                  <a:pt x="122269" y="164101"/>
                  <a:pt x="107314" y="161475"/>
                  <a:pt x="92930" y="157023"/>
                </a:cubicBezTo>
                <a:cubicBezTo>
                  <a:pt x="86080" y="155082"/>
                  <a:pt x="79002" y="153941"/>
                  <a:pt x="71924" y="153712"/>
                </a:cubicBezTo>
                <a:cubicBezTo>
                  <a:pt x="70686" y="153644"/>
                  <a:pt x="69452" y="153612"/>
                  <a:pt x="68221" y="153612"/>
                </a:cubicBezTo>
                <a:cubicBezTo>
                  <a:pt x="59116" y="153612"/>
                  <a:pt x="50178" y="155381"/>
                  <a:pt x="41328" y="157594"/>
                </a:cubicBezTo>
                <a:cubicBezTo>
                  <a:pt x="40874" y="157788"/>
                  <a:pt x="40403" y="157881"/>
                  <a:pt x="39941" y="157881"/>
                </a:cubicBezTo>
                <a:cubicBezTo>
                  <a:pt x="38776" y="157881"/>
                  <a:pt x="37676" y="157287"/>
                  <a:pt x="37104" y="156224"/>
                </a:cubicBezTo>
                <a:cubicBezTo>
                  <a:pt x="35962" y="154511"/>
                  <a:pt x="37332" y="153484"/>
                  <a:pt x="38245" y="152571"/>
                </a:cubicBezTo>
                <a:cubicBezTo>
                  <a:pt x="46237" y="144123"/>
                  <a:pt x="54457" y="135789"/>
                  <a:pt x="62448" y="127341"/>
                </a:cubicBezTo>
                <a:cubicBezTo>
                  <a:pt x="63292" y="126437"/>
                  <a:pt x="64072" y="126010"/>
                  <a:pt x="64889" y="126010"/>
                </a:cubicBezTo>
                <a:cubicBezTo>
                  <a:pt x="65620" y="126010"/>
                  <a:pt x="66380" y="126351"/>
                  <a:pt x="67243" y="126998"/>
                </a:cubicBezTo>
                <a:cubicBezTo>
                  <a:pt x="69640" y="128825"/>
                  <a:pt x="72266" y="130195"/>
                  <a:pt x="75120" y="131108"/>
                </a:cubicBezTo>
                <a:cubicBezTo>
                  <a:pt x="94496" y="137632"/>
                  <a:pt x="114702" y="141000"/>
                  <a:pt x="135030" y="141000"/>
                </a:cubicBezTo>
                <a:cubicBezTo>
                  <a:pt x="138537" y="141000"/>
                  <a:pt x="142048" y="140899"/>
                  <a:pt x="145559" y="140698"/>
                </a:cubicBezTo>
                <a:cubicBezTo>
                  <a:pt x="153322" y="139899"/>
                  <a:pt x="160857" y="137958"/>
                  <a:pt x="167820" y="134647"/>
                </a:cubicBezTo>
                <a:cubicBezTo>
                  <a:pt x="170560" y="133391"/>
                  <a:pt x="170218" y="132135"/>
                  <a:pt x="168391" y="130537"/>
                </a:cubicBezTo>
                <a:cubicBezTo>
                  <a:pt x="167592" y="129852"/>
                  <a:pt x="166679" y="129167"/>
                  <a:pt x="165766" y="128596"/>
                </a:cubicBezTo>
                <a:cubicBezTo>
                  <a:pt x="159258" y="124601"/>
                  <a:pt x="152637" y="120605"/>
                  <a:pt x="146244" y="116267"/>
                </a:cubicBezTo>
                <a:cubicBezTo>
                  <a:pt x="134503" y="108114"/>
                  <a:pt x="120588" y="103790"/>
                  <a:pt x="106372" y="103790"/>
                </a:cubicBezTo>
                <a:cubicBezTo>
                  <a:pt x="105660" y="103790"/>
                  <a:pt x="104946" y="103801"/>
                  <a:pt x="104232" y="103823"/>
                </a:cubicBezTo>
                <a:cubicBezTo>
                  <a:pt x="103657" y="103823"/>
                  <a:pt x="103031" y="103926"/>
                  <a:pt x="102440" y="103926"/>
                </a:cubicBezTo>
                <a:cubicBezTo>
                  <a:pt x="101504" y="103926"/>
                  <a:pt x="100656" y="103668"/>
                  <a:pt x="100236" y="102339"/>
                </a:cubicBezTo>
                <a:cubicBezTo>
                  <a:pt x="99551" y="100284"/>
                  <a:pt x="101378" y="99599"/>
                  <a:pt x="102862" y="98686"/>
                </a:cubicBezTo>
                <a:cubicBezTo>
                  <a:pt x="111196" y="93548"/>
                  <a:pt x="119758" y="88639"/>
                  <a:pt x="128434" y="83959"/>
                </a:cubicBezTo>
                <a:cubicBezTo>
                  <a:pt x="131305" y="82375"/>
                  <a:pt x="133339" y="81499"/>
                  <a:pt x="135094" y="81499"/>
                </a:cubicBezTo>
                <a:cubicBezTo>
                  <a:pt x="137387" y="81499"/>
                  <a:pt x="139205" y="82994"/>
                  <a:pt x="141791" y="86356"/>
                </a:cubicBezTo>
                <a:cubicBezTo>
                  <a:pt x="148527" y="95147"/>
                  <a:pt x="158117" y="101197"/>
                  <a:pt x="168962" y="103366"/>
                </a:cubicBezTo>
                <a:cubicBezTo>
                  <a:pt x="179537" y="105444"/>
                  <a:pt x="190112" y="107677"/>
                  <a:pt x="200880" y="107677"/>
                </a:cubicBezTo>
                <a:cubicBezTo>
                  <a:pt x="203132" y="107677"/>
                  <a:pt x="205393" y="107579"/>
                  <a:pt x="207663" y="107362"/>
                </a:cubicBezTo>
                <a:cubicBezTo>
                  <a:pt x="212116" y="106906"/>
                  <a:pt x="214970" y="104508"/>
                  <a:pt x="217139" y="100741"/>
                </a:cubicBezTo>
                <a:cubicBezTo>
                  <a:pt x="218395" y="98457"/>
                  <a:pt x="217824" y="97202"/>
                  <a:pt x="216226" y="95489"/>
                </a:cubicBezTo>
                <a:cubicBezTo>
                  <a:pt x="205038" y="84301"/>
                  <a:pt x="191795" y="78136"/>
                  <a:pt x="175812" y="78022"/>
                </a:cubicBezTo>
                <a:cubicBezTo>
                  <a:pt x="168277" y="77908"/>
                  <a:pt x="160857" y="77452"/>
                  <a:pt x="153322" y="77223"/>
                </a:cubicBezTo>
                <a:cubicBezTo>
                  <a:pt x="152180" y="77109"/>
                  <a:pt x="150924" y="77223"/>
                  <a:pt x="150468" y="75739"/>
                </a:cubicBezTo>
                <a:cubicBezTo>
                  <a:pt x="150239" y="74369"/>
                  <a:pt x="151039" y="72999"/>
                  <a:pt x="152408" y="72657"/>
                </a:cubicBezTo>
                <a:lnTo>
                  <a:pt x="154349" y="71743"/>
                </a:lnTo>
                <a:cubicBezTo>
                  <a:pt x="163939" y="67291"/>
                  <a:pt x="173643" y="63067"/>
                  <a:pt x="183118" y="58501"/>
                </a:cubicBezTo>
                <a:cubicBezTo>
                  <a:pt x="184919" y="57600"/>
                  <a:pt x="186878" y="57141"/>
                  <a:pt x="188829" y="57141"/>
                </a:cubicBezTo>
                <a:cubicBezTo>
                  <a:pt x="190588" y="57141"/>
                  <a:pt x="192340" y="57514"/>
                  <a:pt x="193964" y="58272"/>
                </a:cubicBezTo>
                <a:cubicBezTo>
                  <a:pt x="202983" y="62040"/>
                  <a:pt x="212572" y="64323"/>
                  <a:pt x="222276" y="64894"/>
                </a:cubicBezTo>
                <a:cubicBezTo>
                  <a:pt x="225117" y="65105"/>
                  <a:pt x="227957" y="65209"/>
                  <a:pt x="230793" y="65209"/>
                </a:cubicBezTo>
                <a:cubicBezTo>
                  <a:pt x="247899" y="65209"/>
                  <a:pt x="264814" y="61393"/>
                  <a:pt x="280385" y="54048"/>
                </a:cubicBezTo>
                <a:cubicBezTo>
                  <a:pt x="281184" y="53706"/>
                  <a:pt x="282212" y="53477"/>
                  <a:pt x="282212" y="52107"/>
                </a:cubicBezTo>
                <a:lnTo>
                  <a:pt x="281184" y="52107"/>
                </a:lnTo>
                <a:cubicBezTo>
                  <a:pt x="279988" y="52261"/>
                  <a:pt x="279104" y="52373"/>
                  <a:pt x="278466" y="52373"/>
                </a:cubicBezTo>
                <a:cubicBezTo>
                  <a:pt x="276728" y="52373"/>
                  <a:pt x="276802" y="51543"/>
                  <a:pt x="277303" y="48454"/>
                </a:cubicBezTo>
                <a:cubicBezTo>
                  <a:pt x="277531" y="47313"/>
                  <a:pt x="277189" y="46970"/>
                  <a:pt x="276275" y="46628"/>
                </a:cubicBezTo>
                <a:cubicBezTo>
                  <a:pt x="266627" y="42961"/>
                  <a:pt x="256978" y="39784"/>
                  <a:pt x="246709" y="39784"/>
                </a:cubicBezTo>
                <a:cubicBezTo>
                  <a:pt x="244828" y="39784"/>
                  <a:pt x="242926" y="39891"/>
                  <a:pt x="240999" y="40120"/>
                </a:cubicBezTo>
                <a:cubicBezTo>
                  <a:pt x="228555" y="41719"/>
                  <a:pt x="216454" y="44687"/>
                  <a:pt x="204695" y="49025"/>
                </a:cubicBezTo>
                <a:cubicBezTo>
                  <a:pt x="204020" y="49270"/>
                  <a:pt x="203312" y="49615"/>
                  <a:pt x="202642" y="49615"/>
                </a:cubicBezTo>
                <a:cubicBezTo>
                  <a:pt x="202065" y="49615"/>
                  <a:pt x="201517" y="49360"/>
                  <a:pt x="201042" y="48568"/>
                </a:cubicBezTo>
                <a:cubicBezTo>
                  <a:pt x="200014" y="47084"/>
                  <a:pt x="200814" y="45828"/>
                  <a:pt x="201727" y="44687"/>
                </a:cubicBezTo>
                <a:cubicBezTo>
                  <a:pt x="202184" y="44230"/>
                  <a:pt x="202640" y="43659"/>
                  <a:pt x="203211" y="43203"/>
                </a:cubicBezTo>
                <a:cubicBezTo>
                  <a:pt x="208919" y="37837"/>
                  <a:pt x="213372" y="31101"/>
                  <a:pt x="215769" y="23681"/>
                </a:cubicBezTo>
                <a:cubicBezTo>
                  <a:pt x="217824" y="17744"/>
                  <a:pt x="218966" y="11694"/>
                  <a:pt x="219308" y="5529"/>
                </a:cubicBezTo>
                <a:cubicBezTo>
                  <a:pt x="219650" y="3474"/>
                  <a:pt x="218623" y="1419"/>
                  <a:pt x="216796" y="392"/>
                </a:cubicBezTo>
                <a:cubicBezTo>
                  <a:pt x="216270" y="128"/>
                  <a:pt x="215693" y="0"/>
                  <a:pt x="21511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0" name="Google Shape;50;p3"/>
          <p:cNvGrpSpPr/>
          <p:nvPr/>
        </p:nvGrpSpPr>
        <p:grpSpPr>
          <a:xfrm>
            <a:off x="5874625" y="572682"/>
            <a:ext cx="1382100" cy="789295"/>
            <a:chOff x="275025" y="537489"/>
            <a:chExt cx="1626574" cy="928910"/>
          </a:xfrm>
        </p:grpSpPr>
        <p:sp>
          <p:nvSpPr>
            <p:cNvPr id="51" name="Google Shape;51;p3"/>
            <p:cNvSpPr/>
            <p:nvPr/>
          </p:nvSpPr>
          <p:spPr>
            <a:xfrm>
              <a:off x="319102" y="557201"/>
              <a:ext cx="1539514" cy="885928"/>
            </a:xfrm>
            <a:custGeom>
              <a:rect b="b" l="l" r="r" t="t"/>
              <a:pathLst>
                <a:path extrusionOk="0" h="9708" w="16870">
                  <a:moveTo>
                    <a:pt x="8563" y="0"/>
                  </a:moveTo>
                  <a:cubicBezTo>
                    <a:pt x="7949" y="0"/>
                    <a:pt x="7376" y="325"/>
                    <a:pt x="7061" y="860"/>
                  </a:cubicBezTo>
                  <a:cubicBezTo>
                    <a:pt x="6888" y="1170"/>
                    <a:pt x="6923" y="1538"/>
                    <a:pt x="7026" y="1860"/>
                  </a:cubicBezTo>
                  <a:cubicBezTo>
                    <a:pt x="7107" y="2148"/>
                    <a:pt x="7268" y="2412"/>
                    <a:pt x="7498" y="2608"/>
                  </a:cubicBezTo>
                  <a:cubicBezTo>
                    <a:pt x="7681" y="2747"/>
                    <a:pt x="7910" y="2817"/>
                    <a:pt x="8137" y="2817"/>
                  </a:cubicBezTo>
                  <a:cubicBezTo>
                    <a:pt x="8507" y="2817"/>
                    <a:pt x="8869" y="2630"/>
                    <a:pt x="9004" y="2251"/>
                  </a:cubicBezTo>
                  <a:cubicBezTo>
                    <a:pt x="9108" y="1998"/>
                    <a:pt x="9027" y="1699"/>
                    <a:pt x="8809" y="1538"/>
                  </a:cubicBezTo>
                  <a:cubicBezTo>
                    <a:pt x="8626" y="1394"/>
                    <a:pt x="8399" y="1350"/>
                    <a:pt x="8173" y="1350"/>
                  </a:cubicBezTo>
                  <a:cubicBezTo>
                    <a:pt x="8057" y="1350"/>
                    <a:pt x="7941" y="1362"/>
                    <a:pt x="7831" y="1377"/>
                  </a:cubicBezTo>
                  <a:cubicBezTo>
                    <a:pt x="7823" y="1379"/>
                    <a:pt x="7815" y="1379"/>
                    <a:pt x="7807" y="1379"/>
                  </a:cubicBezTo>
                  <a:cubicBezTo>
                    <a:pt x="7676" y="1379"/>
                    <a:pt x="7632" y="1202"/>
                    <a:pt x="7762" y="1159"/>
                  </a:cubicBezTo>
                  <a:cubicBezTo>
                    <a:pt x="7901" y="1122"/>
                    <a:pt x="8049" y="1102"/>
                    <a:pt x="8197" y="1102"/>
                  </a:cubicBezTo>
                  <a:cubicBezTo>
                    <a:pt x="8515" y="1102"/>
                    <a:pt x="8834" y="1196"/>
                    <a:pt x="9062" y="1423"/>
                  </a:cubicBezTo>
                  <a:cubicBezTo>
                    <a:pt x="9326" y="1711"/>
                    <a:pt x="9372" y="2136"/>
                    <a:pt x="9165" y="2470"/>
                  </a:cubicBezTo>
                  <a:cubicBezTo>
                    <a:pt x="8946" y="2856"/>
                    <a:pt x="8551" y="3044"/>
                    <a:pt x="8149" y="3044"/>
                  </a:cubicBezTo>
                  <a:cubicBezTo>
                    <a:pt x="7832" y="3044"/>
                    <a:pt x="7511" y="2928"/>
                    <a:pt x="7268" y="2700"/>
                  </a:cubicBezTo>
                  <a:cubicBezTo>
                    <a:pt x="7003" y="2447"/>
                    <a:pt x="6831" y="2125"/>
                    <a:pt x="6762" y="1768"/>
                  </a:cubicBezTo>
                  <a:cubicBezTo>
                    <a:pt x="6716" y="1561"/>
                    <a:pt x="6704" y="1354"/>
                    <a:pt x="6727" y="1159"/>
                  </a:cubicBezTo>
                  <a:cubicBezTo>
                    <a:pt x="6578" y="1136"/>
                    <a:pt x="6428" y="1136"/>
                    <a:pt x="6267" y="1136"/>
                  </a:cubicBezTo>
                  <a:cubicBezTo>
                    <a:pt x="6095" y="1147"/>
                    <a:pt x="5922" y="1182"/>
                    <a:pt x="5761" y="1228"/>
                  </a:cubicBezTo>
                  <a:cubicBezTo>
                    <a:pt x="5175" y="1377"/>
                    <a:pt x="4692" y="1814"/>
                    <a:pt x="4508" y="2389"/>
                  </a:cubicBezTo>
                  <a:cubicBezTo>
                    <a:pt x="4336" y="2953"/>
                    <a:pt x="4462" y="3562"/>
                    <a:pt x="4853" y="4011"/>
                  </a:cubicBezTo>
                  <a:cubicBezTo>
                    <a:pt x="4934" y="4092"/>
                    <a:pt x="4860" y="4215"/>
                    <a:pt x="4769" y="4215"/>
                  </a:cubicBezTo>
                  <a:cubicBezTo>
                    <a:pt x="4744" y="4215"/>
                    <a:pt x="4717" y="4206"/>
                    <a:pt x="4692" y="4183"/>
                  </a:cubicBezTo>
                  <a:cubicBezTo>
                    <a:pt x="4474" y="3976"/>
                    <a:pt x="4313" y="3723"/>
                    <a:pt x="4232" y="3436"/>
                  </a:cubicBezTo>
                  <a:cubicBezTo>
                    <a:pt x="4041" y="3370"/>
                    <a:pt x="3842" y="3338"/>
                    <a:pt x="3642" y="3338"/>
                  </a:cubicBezTo>
                  <a:cubicBezTo>
                    <a:pt x="3493" y="3338"/>
                    <a:pt x="3344" y="3355"/>
                    <a:pt x="3197" y="3390"/>
                  </a:cubicBezTo>
                  <a:cubicBezTo>
                    <a:pt x="1967" y="3666"/>
                    <a:pt x="1150" y="4770"/>
                    <a:pt x="0" y="5207"/>
                  </a:cubicBezTo>
                  <a:cubicBezTo>
                    <a:pt x="587" y="5563"/>
                    <a:pt x="886" y="6242"/>
                    <a:pt x="1277" y="6793"/>
                  </a:cubicBezTo>
                  <a:cubicBezTo>
                    <a:pt x="1702" y="7414"/>
                    <a:pt x="2381" y="7943"/>
                    <a:pt x="3151" y="8035"/>
                  </a:cubicBezTo>
                  <a:cubicBezTo>
                    <a:pt x="3228" y="8045"/>
                    <a:pt x="3305" y="8050"/>
                    <a:pt x="3381" y="8050"/>
                  </a:cubicBezTo>
                  <a:cubicBezTo>
                    <a:pt x="4032" y="8050"/>
                    <a:pt x="4636" y="7704"/>
                    <a:pt x="4945" y="7127"/>
                  </a:cubicBezTo>
                  <a:cubicBezTo>
                    <a:pt x="5129" y="6805"/>
                    <a:pt x="5140" y="6414"/>
                    <a:pt x="5002" y="6081"/>
                  </a:cubicBezTo>
                  <a:cubicBezTo>
                    <a:pt x="4869" y="5791"/>
                    <a:pt x="4573" y="5620"/>
                    <a:pt x="4262" y="5620"/>
                  </a:cubicBezTo>
                  <a:cubicBezTo>
                    <a:pt x="4252" y="5620"/>
                    <a:pt x="4242" y="5620"/>
                    <a:pt x="4232" y="5621"/>
                  </a:cubicBezTo>
                  <a:cubicBezTo>
                    <a:pt x="3910" y="5632"/>
                    <a:pt x="3634" y="5839"/>
                    <a:pt x="3542" y="6138"/>
                  </a:cubicBezTo>
                  <a:cubicBezTo>
                    <a:pt x="3439" y="6437"/>
                    <a:pt x="3508" y="6782"/>
                    <a:pt x="3726" y="7012"/>
                  </a:cubicBezTo>
                  <a:cubicBezTo>
                    <a:pt x="3807" y="7093"/>
                    <a:pt x="3733" y="7202"/>
                    <a:pt x="3643" y="7202"/>
                  </a:cubicBezTo>
                  <a:cubicBezTo>
                    <a:pt x="3617" y="7202"/>
                    <a:pt x="3590" y="7193"/>
                    <a:pt x="3565" y="7173"/>
                  </a:cubicBezTo>
                  <a:cubicBezTo>
                    <a:pt x="3243" y="6874"/>
                    <a:pt x="3140" y="6414"/>
                    <a:pt x="3301" y="6012"/>
                  </a:cubicBezTo>
                  <a:cubicBezTo>
                    <a:pt x="3447" y="5618"/>
                    <a:pt x="3824" y="5367"/>
                    <a:pt x="4249" y="5367"/>
                  </a:cubicBezTo>
                  <a:cubicBezTo>
                    <a:pt x="4259" y="5367"/>
                    <a:pt x="4269" y="5367"/>
                    <a:pt x="4278" y="5368"/>
                  </a:cubicBezTo>
                  <a:cubicBezTo>
                    <a:pt x="4658" y="5368"/>
                    <a:pt x="5002" y="5563"/>
                    <a:pt x="5198" y="5897"/>
                  </a:cubicBezTo>
                  <a:cubicBezTo>
                    <a:pt x="5405" y="6288"/>
                    <a:pt x="5416" y="6747"/>
                    <a:pt x="5232" y="7150"/>
                  </a:cubicBezTo>
                  <a:cubicBezTo>
                    <a:pt x="5106" y="7437"/>
                    <a:pt x="4911" y="7679"/>
                    <a:pt x="4658" y="7874"/>
                  </a:cubicBezTo>
                  <a:cubicBezTo>
                    <a:pt x="5014" y="7966"/>
                    <a:pt x="5336" y="8139"/>
                    <a:pt x="5612" y="8392"/>
                  </a:cubicBezTo>
                  <a:cubicBezTo>
                    <a:pt x="6014" y="8725"/>
                    <a:pt x="6348" y="9139"/>
                    <a:pt x="6819" y="9392"/>
                  </a:cubicBezTo>
                  <a:cubicBezTo>
                    <a:pt x="7195" y="9595"/>
                    <a:pt x="7624" y="9707"/>
                    <a:pt x="8048" y="9707"/>
                  </a:cubicBezTo>
                  <a:cubicBezTo>
                    <a:pt x="8466" y="9707"/>
                    <a:pt x="8880" y="9598"/>
                    <a:pt x="9234" y="9358"/>
                  </a:cubicBezTo>
                  <a:cubicBezTo>
                    <a:pt x="9867" y="8909"/>
                    <a:pt x="10246" y="8070"/>
                    <a:pt x="10016" y="7322"/>
                  </a:cubicBezTo>
                  <a:cubicBezTo>
                    <a:pt x="9867" y="6885"/>
                    <a:pt x="9487" y="6575"/>
                    <a:pt x="9039" y="6517"/>
                  </a:cubicBezTo>
                  <a:cubicBezTo>
                    <a:pt x="8979" y="6508"/>
                    <a:pt x="8920" y="6503"/>
                    <a:pt x="8862" y="6503"/>
                  </a:cubicBezTo>
                  <a:cubicBezTo>
                    <a:pt x="8501" y="6503"/>
                    <a:pt x="8166" y="6682"/>
                    <a:pt x="7958" y="6989"/>
                  </a:cubicBezTo>
                  <a:cubicBezTo>
                    <a:pt x="7739" y="7311"/>
                    <a:pt x="7751" y="7736"/>
                    <a:pt x="7992" y="8047"/>
                  </a:cubicBezTo>
                  <a:cubicBezTo>
                    <a:pt x="8234" y="8334"/>
                    <a:pt x="8590" y="8507"/>
                    <a:pt x="8958" y="8530"/>
                  </a:cubicBezTo>
                  <a:cubicBezTo>
                    <a:pt x="9131" y="8530"/>
                    <a:pt x="9131" y="8771"/>
                    <a:pt x="8958" y="8771"/>
                  </a:cubicBezTo>
                  <a:cubicBezTo>
                    <a:pt x="8930" y="8774"/>
                    <a:pt x="8903" y="8776"/>
                    <a:pt x="8875" y="8776"/>
                  </a:cubicBezTo>
                  <a:cubicBezTo>
                    <a:pt x="8798" y="8776"/>
                    <a:pt x="8720" y="8765"/>
                    <a:pt x="8636" y="8748"/>
                  </a:cubicBezTo>
                  <a:cubicBezTo>
                    <a:pt x="8211" y="8656"/>
                    <a:pt x="7843" y="8380"/>
                    <a:pt x="7647" y="7989"/>
                  </a:cubicBezTo>
                  <a:cubicBezTo>
                    <a:pt x="7463" y="7575"/>
                    <a:pt x="7532" y="7081"/>
                    <a:pt x="7831" y="6736"/>
                  </a:cubicBezTo>
                  <a:cubicBezTo>
                    <a:pt x="8090" y="6412"/>
                    <a:pt x="8469" y="6265"/>
                    <a:pt x="8853" y="6265"/>
                  </a:cubicBezTo>
                  <a:cubicBezTo>
                    <a:pt x="9424" y="6265"/>
                    <a:pt x="10008" y="6589"/>
                    <a:pt x="10235" y="7138"/>
                  </a:cubicBezTo>
                  <a:cubicBezTo>
                    <a:pt x="10373" y="7483"/>
                    <a:pt x="10396" y="7851"/>
                    <a:pt x="10315" y="8208"/>
                  </a:cubicBezTo>
                  <a:cubicBezTo>
                    <a:pt x="10580" y="8369"/>
                    <a:pt x="10878" y="8484"/>
                    <a:pt x="11189" y="8541"/>
                  </a:cubicBezTo>
                  <a:cubicBezTo>
                    <a:pt x="11325" y="8567"/>
                    <a:pt x="11462" y="8579"/>
                    <a:pt x="11600" y="8579"/>
                  </a:cubicBezTo>
                  <a:cubicBezTo>
                    <a:pt x="12078" y="8579"/>
                    <a:pt x="12555" y="8427"/>
                    <a:pt x="12948" y="8150"/>
                  </a:cubicBezTo>
                  <a:cubicBezTo>
                    <a:pt x="13431" y="7794"/>
                    <a:pt x="13776" y="7288"/>
                    <a:pt x="13926" y="6713"/>
                  </a:cubicBezTo>
                  <a:cubicBezTo>
                    <a:pt x="13939" y="6668"/>
                    <a:pt x="13970" y="6650"/>
                    <a:pt x="14002" y="6650"/>
                  </a:cubicBezTo>
                  <a:cubicBezTo>
                    <a:pt x="14052" y="6650"/>
                    <a:pt x="14105" y="6696"/>
                    <a:pt x="14098" y="6759"/>
                  </a:cubicBezTo>
                  <a:cubicBezTo>
                    <a:pt x="14041" y="7127"/>
                    <a:pt x="13903" y="7472"/>
                    <a:pt x="13684" y="7771"/>
                  </a:cubicBezTo>
                  <a:cubicBezTo>
                    <a:pt x="13772" y="7785"/>
                    <a:pt x="13860" y="7793"/>
                    <a:pt x="13949" y="7793"/>
                  </a:cubicBezTo>
                  <a:cubicBezTo>
                    <a:pt x="14140" y="7793"/>
                    <a:pt x="14331" y="7757"/>
                    <a:pt x="14512" y="7679"/>
                  </a:cubicBezTo>
                  <a:cubicBezTo>
                    <a:pt x="15064" y="7460"/>
                    <a:pt x="15467" y="7012"/>
                    <a:pt x="15835" y="6563"/>
                  </a:cubicBezTo>
                  <a:cubicBezTo>
                    <a:pt x="16019" y="6345"/>
                    <a:pt x="16214" y="6138"/>
                    <a:pt x="16409" y="5943"/>
                  </a:cubicBezTo>
                  <a:cubicBezTo>
                    <a:pt x="16559" y="5816"/>
                    <a:pt x="16708" y="5701"/>
                    <a:pt x="16869" y="5609"/>
                  </a:cubicBezTo>
                  <a:cubicBezTo>
                    <a:pt x="16318" y="5368"/>
                    <a:pt x="15950" y="4804"/>
                    <a:pt x="15524" y="4390"/>
                  </a:cubicBezTo>
                  <a:cubicBezTo>
                    <a:pt x="15260" y="4137"/>
                    <a:pt x="14984" y="3907"/>
                    <a:pt x="14685" y="3712"/>
                  </a:cubicBezTo>
                  <a:cubicBezTo>
                    <a:pt x="14386" y="3505"/>
                    <a:pt x="14064" y="3344"/>
                    <a:pt x="13730" y="3240"/>
                  </a:cubicBezTo>
                  <a:cubicBezTo>
                    <a:pt x="13583" y="3198"/>
                    <a:pt x="13434" y="3178"/>
                    <a:pt x="13286" y="3178"/>
                  </a:cubicBezTo>
                  <a:cubicBezTo>
                    <a:pt x="13109" y="3178"/>
                    <a:pt x="12933" y="3207"/>
                    <a:pt x="12764" y="3263"/>
                  </a:cubicBezTo>
                  <a:cubicBezTo>
                    <a:pt x="12477" y="3367"/>
                    <a:pt x="12235" y="3585"/>
                    <a:pt x="12109" y="3861"/>
                  </a:cubicBezTo>
                  <a:cubicBezTo>
                    <a:pt x="11982" y="4137"/>
                    <a:pt x="11994" y="4459"/>
                    <a:pt x="12132" y="4724"/>
                  </a:cubicBezTo>
                  <a:cubicBezTo>
                    <a:pt x="12270" y="4965"/>
                    <a:pt x="12523" y="5115"/>
                    <a:pt x="12787" y="5126"/>
                  </a:cubicBezTo>
                  <a:cubicBezTo>
                    <a:pt x="12797" y="5127"/>
                    <a:pt x="12807" y="5127"/>
                    <a:pt x="12817" y="5127"/>
                  </a:cubicBezTo>
                  <a:cubicBezTo>
                    <a:pt x="13059" y="5127"/>
                    <a:pt x="13286" y="4991"/>
                    <a:pt x="13397" y="4781"/>
                  </a:cubicBezTo>
                  <a:cubicBezTo>
                    <a:pt x="13512" y="4563"/>
                    <a:pt x="13500" y="4310"/>
                    <a:pt x="13362" y="4114"/>
                  </a:cubicBezTo>
                  <a:cubicBezTo>
                    <a:pt x="13292" y="4018"/>
                    <a:pt x="13395" y="3902"/>
                    <a:pt x="13494" y="3902"/>
                  </a:cubicBezTo>
                  <a:cubicBezTo>
                    <a:pt x="13525" y="3902"/>
                    <a:pt x="13556" y="3914"/>
                    <a:pt x="13581" y="3942"/>
                  </a:cubicBezTo>
                  <a:cubicBezTo>
                    <a:pt x="13788" y="4229"/>
                    <a:pt x="13811" y="4609"/>
                    <a:pt x="13638" y="4919"/>
                  </a:cubicBezTo>
                  <a:cubicBezTo>
                    <a:pt x="13480" y="5205"/>
                    <a:pt x="13175" y="5383"/>
                    <a:pt x="12850" y="5383"/>
                  </a:cubicBezTo>
                  <a:cubicBezTo>
                    <a:pt x="12821" y="5383"/>
                    <a:pt x="12793" y="5382"/>
                    <a:pt x="12764" y="5379"/>
                  </a:cubicBezTo>
                  <a:cubicBezTo>
                    <a:pt x="12442" y="5356"/>
                    <a:pt x="12143" y="5184"/>
                    <a:pt x="11948" y="4931"/>
                  </a:cubicBezTo>
                  <a:cubicBezTo>
                    <a:pt x="11752" y="4632"/>
                    <a:pt x="11706" y="4264"/>
                    <a:pt x="11810" y="3919"/>
                  </a:cubicBezTo>
                  <a:cubicBezTo>
                    <a:pt x="11959" y="3447"/>
                    <a:pt x="12350" y="3091"/>
                    <a:pt x="12822" y="2976"/>
                  </a:cubicBezTo>
                  <a:cubicBezTo>
                    <a:pt x="12799" y="2872"/>
                    <a:pt x="12776" y="2780"/>
                    <a:pt x="12753" y="2688"/>
                  </a:cubicBezTo>
                  <a:cubicBezTo>
                    <a:pt x="12707" y="2562"/>
                    <a:pt x="12649" y="2435"/>
                    <a:pt x="12580" y="2309"/>
                  </a:cubicBezTo>
                  <a:cubicBezTo>
                    <a:pt x="12339" y="1883"/>
                    <a:pt x="11959" y="1538"/>
                    <a:pt x="11499" y="1354"/>
                  </a:cubicBezTo>
                  <a:cubicBezTo>
                    <a:pt x="11213" y="1236"/>
                    <a:pt x="10910" y="1176"/>
                    <a:pt x="10603" y="1176"/>
                  </a:cubicBezTo>
                  <a:cubicBezTo>
                    <a:pt x="10404" y="1176"/>
                    <a:pt x="10203" y="1201"/>
                    <a:pt x="10005" y="1251"/>
                  </a:cubicBezTo>
                  <a:cubicBezTo>
                    <a:pt x="9993" y="1366"/>
                    <a:pt x="9970" y="1469"/>
                    <a:pt x="9924" y="1584"/>
                  </a:cubicBezTo>
                  <a:cubicBezTo>
                    <a:pt x="9913" y="1603"/>
                    <a:pt x="9895" y="1610"/>
                    <a:pt x="9877" y="1610"/>
                  </a:cubicBezTo>
                  <a:cubicBezTo>
                    <a:pt x="9837" y="1610"/>
                    <a:pt x="9793" y="1574"/>
                    <a:pt x="9809" y="1527"/>
                  </a:cubicBezTo>
                  <a:cubicBezTo>
                    <a:pt x="9913" y="1193"/>
                    <a:pt x="9855" y="814"/>
                    <a:pt x="9648" y="527"/>
                  </a:cubicBezTo>
                  <a:cubicBezTo>
                    <a:pt x="9430" y="228"/>
                    <a:pt x="9096" y="44"/>
                    <a:pt x="8740" y="9"/>
                  </a:cubicBezTo>
                  <a:cubicBezTo>
                    <a:pt x="8681" y="3"/>
                    <a:pt x="8622" y="0"/>
                    <a:pt x="85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87820" y="646086"/>
              <a:ext cx="228874" cy="194652"/>
            </a:xfrm>
            <a:custGeom>
              <a:rect b="b" l="l" r="r" t="t"/>
              <a:pathLst>
                <a:path extrusionOk="0" h="2133" w="2508">
                  <a:moveTo>
                    <a:pt x="265" y="1"/>
                  </a:moveTo>
                  <a:cubicBezTo>
                    <a:pt x="171" y="1"/>
                    <a:pt x="115" y="49"/>
                    <a:pt x="28" y="49"/>
                  </a:cubicBezTo>
                  <a:cubicBezTo>
                    <a:pt x="19" y="49"/>
                    <a:pt x="10" y="48"/>
                    <a:pt x="1" y="47"/>
                  </a:cubicBezTo>
                  <a:lnTo>
                    <a:pt x="1" y="47"/>
                  </a:lnTo>
                  <a:cubicBezTo>
                    <a:pt x="24" y="484"/>
                    <a:pt x="139" y="898"/>
                    <a:pt x="346" y="1289"/>
                  </a:cubicBezTo>
                  <a:cubicBezTo>
                    <a:pt x="553" y="1668"/>
                    <a:pt x="898" y="1956"/>
                    <a:pt x="1312" y="2082"/>
                  </a:cubicBezTo>
                  <a:cubicBezTo>
                    <a:pt x="1426" y="2116"/>
                    <a:pt x="1543" y="2133"/>
                    <a:pt x="1659" y="2133"/>
                  </a:cubicBezTo>
                  <a:cubicBezTo>
                    <a:pt x="1974" y="2133"/>
                    <a:pt x="2281" y="2010"/>
                    <a:pt x="2508" y="1783"/>
                  </a:cubicBezTo>
                  <a:lnTo>
                    <a:pt x="2508" y="1783"/>
                  </a:lnTo>
                  <a:cubicBezTo>
                    <a:pt x="2337" y="1834"/>
                    <a:pt x="2159" y="1860"/>
                    <a:pt x="1980" y="1860"/>
                  </a:cubicBezTo>
                  <a:cubicBezTo>
                    <a:pt x="1834" y="1860"/>
                    <a:pt x="1687" y="1843"/>
                    <a:pt x="1542" y="1806"/>
                  </a:cubicBezTo>
                  <a:cubicBezTo>
                    <a:pt x="1427" y="1783"/>
                    <a:pt x="1312" y="1737"/>
                    <a:pt x="1208" y="1680"/>
                  </a:cubicBezTo>
                  <a:cubicBezTo>
                    <a:pt x="978" y="1507"/>
                    <a:pt x="794" y="1277"/>
                    <a:pt x="702" y="1013"/>
                  </a:cubicBezTo>
                  <a:cubicBezTo>
                    <a:pt x="576" y="725"/>
                    <a:pt x="495" y="392"/>
                    <a:pt x="622" y="104"/>
                  </a:cubicBezTo>
                  <a:cubicBezTo>
                    <a:pt x="507" y="47"/>
                    <a:pt x="392" y="12"/>
                    <a:pt x="2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1398862" y="893759"/>
              <a:ext cx="158606" cy="139533"/>
            </a:xfrm>
            <a:custGeom>
              <a:rect b="b" l="l" r="r" t="t"/>
              <a:pathLst>
                <a:path extrusionOk="0" h="1529" w="1738">
                  <a:moveTo>
                    <a:pt x="219" y="1"/>
                  </a:moveTo>
                  <a:lnTo>
                    <a:pt x="219" y="1"/>
                  </a:lnTo>
                  <a:cubicBezTo>
                    <a:pt x="58" y="231"/>
                    <a:pt x="1" y="518"/>
                    <a:pt x="47" y="794"/>
                  </a:cubicBezTo>
                  <a:cubicBezTo>
                    <a:pt x="139" y="1128"/>
                    <a:pt x="380" y="1392"/>
                    <a:pt x="714" y="1484"/>
                  </a:cubicBezTo>
                  <a:cubicBezTo>
                    <a:pt x="807" y="1514"/>
                    <a:pt x="903" y="1528"/>
                    <a:pt x="998" y="1528"/>
                  </a:cubicBezTo>
                  <a:cubicBezTo>
                    <a:pt x="1125" y="1528"/>
                    <a:pt x="1251" y="1502"/>
                    <a:pt x="1369" y="1450"/>
                  </a:cubicBezTo>
                  <a:cubicBezTo>
                    <a:pt x="1576" y="1358"/>
                    <a:pt x="1714" y="1162"/>
                    <a:pt x="1737" y="932"/>
                  </a:cubicBezTo>
                  <a:lnTo>
                    <a:pt x="1737" y="932"/>
                  </a:lnTo>
                  <a:cubicBezTo>
                    <a:pt x="1546" y="1073"/>
                    <a:pt x="1311" y="1143"/>
                    <a:pt x="1078" y="1143"/>
                  </a:cubicBezTo>
                  <a:cubicBezTo>
                    <a:pt x="1045" y="1143"/>
                    <a:pt x="1011" y="1142"/>
                    <a:pt x="978" y="1139"/>
                  </a:cubicBezTo>
                  <a:cubicBezTo>
                    <a:pt x="702" y="1105"/>
                    <a:pt x="461" y="944"/>
                    <a:pt x="311" y="714"/>
                  </a:cubicBezTo>
                  <a:cubicBezTo>
                    <a:pt x="242" y="599"/>
                    <a:pt x="208" y="472"/>
                    <a:pt x="208" y="346"/>
                  </a:cubicBezTo>
                  <a:cubicBezTo>
                    <a:pt x="196" y="265"/>
                    <a:pt x="277" y="35"/>
                    <a:pt x="2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75025" y="537489"/>
              <a:ext cx="1626574" cy="928910"/>
            </a:xfrm>
            <a:custGeom>
              <a:rect b="b" l="l" r="r" t="t"/>
              <a:pathLst>
                <a:path extrusionOk="0" h="10179" w="17824">
                  <a:moveTo>
                    <a:pt x="9046" y="216"/>
                  </a:moveTo>
                  <a:cubicBezTo>
                    <a:pt x="9105" y="216"/>
                    <a:pt x="9164" y="219"/>
                    <a:pt x="9223" y="225"/>
                  </a:cubicBezTo>
                  <a:cubicBezTo>
                    <a:pt x="9579" y="260"/>
                    <a:pt x="9913" y="444"/>
                    <a:pt x="10131" y="743"/>
                  </a:cubicBezTo>
                  <a:cubicBezTo>
                    <a:pt x="10338" y="1030"/>
                    <a:pt x="10396" y="1409"/>
                    <a:pt x="10292" y="1743"/>
                  </a:cubicBezTo>
                  <a:cubicBezTo>
                    <a:pt x="10276" y="1790"/>
                    <a:pt x="10320" y="1826"/>
                    <a:pt x="10360" y="1826"/>
                  </a:cubicBezTo>
                  <a:cubicBezTo>
                    <a:pt x="10378" y="1826"/>
                    <a:pt x="10396" y="1819"/>
                    <a:pt x="10407" y="1800"/>
                  </a:cubicBezTo>
                  <a:cubicBezTo>
                    <a:pt x="10453" y="1685"/>
                    <a:pt x="10476" y="1582"/>
                    <a:pt x="10488" y="1467"/>
                  </a:cubicBezTo>
                  <a:cubicBezTo>
                    <a:pt x="10686" y="1417"/>
                    <a:pt x="10887" y="1392"/>
                    <a:pt x="11086" y="1392"/>
                  </a:cubicBezTo>
                  <a:cubicBezTo>
                    <a:pt x="11393" y="1392"/>
                    <a:pt x="11696" y="1452"/>
                    <a:pt x="11982" y="1570"/>
                  </a:cubicBezTo>
                  <a:cubicBezTo>
                    <a:pt x="12442" y="1754"/>
                    <a:pt x="12822" y="2099"/>
                    <a:pt x="13063" y="2525"/>
                  </a:cubicBezTo>
                  <a:cubicBezTo>
                    <a:pt x="13132" y="2651"/>
                    <a:pt x="13190" y="2778"/>
                    <a:pt x="13236" y="2904"/>
                  </a:cubicBezTo>
                  <a:cubicBezTo>
                    <a:pt x="13259" y="2996"/>
                    <a:pt x="13282" y="3088"/>
                    <a:pt x="13305" y="3192"/>
                  </a:cubicBezTo>
                  <a:cubicBezTo>
                    <a:pt x="12833" y="3307"/>
                    <a:pt x="12442" y="3663"/>
                    <a:pt x="12293" y="4135"/>
                  </a:cubicBezTo>
                  <a:cubicBezTo>
                    <a:pt x="12189" y="4480"/>
                    <a:pt x="12235" y="4848"/>
                    <a:pt x="12431" y="5147"/>
                  </a:cubicBezTo>
                  <a:cubicBezTo>
                    <a:pt x="12626" y="5400"/>
                    <a:pt x="12925" y="5572"/>
                    <a:pt x="13247" y="5595"/>
                  </a:cubicBezTo>
                  <a:cubicBezTo>
                    <a:pt x="13276" y="5598"/>
                    <a:pt x="13304" y="5599"/>
                    <a:pt x="13333" y="5599"/>
                  </a:cubicBezTo>
                  <a:cubicBezTo>
                    <a:pt x="13658" y="5599"/>
                    <a:pt x="13963" y="5421"/>
                    <a:pt x="14121" y="5135"/>
                  </a:cubicBezTo>
                  <a:cubicBezTo>
                    <a:pt x="14294" y="4825"/>
                    <a:pt x="14271" y="4445"/>
                    <a:pt x="14064" y="4158"/>
                  </a:cubicBezTo>
                  <a:cubicBezTo>
                    <a:pt x="14039" y="4130"/>
                    <a:pt x="14008" y="4118"/>
                    <a:pt x="13977" y="4118"/>
                  </a:cubicBezTo>
                  <a:cubicBezTo>
                    <a:pt x="13878" y="4118"/>
                    <a:pt x="13775" y="4234"/>
                    <a:pt x="13845" y="4330"/>
                  </a:cubicBezTo>
                  <a:cubicBezTo>
                    <a:pt x="13983" y="4526"/>
                    <a:pt x="13995" y="4779"/>
                    <a:pt x="13880" y="4997"/>
                  </a:cubicBezTo>
                  <a:cubicBezTo>
                    <a:pt x="13769" y="5207"/>
                    <a:pt x="13542" y="5343"/>
                    <a:pt x="13300" y="5343"/>
                  </a:cubicBezTo>
                  <a:cubicBezTo>
                    <a:pt x="13290" y="5343"/>
                    <a:pt x="13280" y="5343"/>
                    <a:pt x="13270" y="5342"/>
                  </a:cubicBezTo>
                  <a:cubicBezTo>
                    <a:pt x="13006" y="5331"/>
                    <a:pt x="12753" y="5181"/>
                    <a:pt x="12615" y="4940"/>
                  </a:cubicBezTo>
                  <a:cubicBezTo>
                    <a:pt x="12477" y="4675"/>
                    <a:pt x="12465" y="4353"/>
                    <a:pt x="12592" y="4077"/>
                  </a:cubicBezTo>
                  <a:cubicBezTo>
                    <a:pt x="12718" y="3801"/>
                    <a:pt x="12960" y="3583"/>
                    <a:pt x="13247" y="3479"/>
                  </a:cubicBezTo>
                  <a:cubicBezTo>
                    <a:pt x="13416" y="3423"/>
                    <a:pt x="13592" y="3394"/>
                    <a:pt x="13769" y="3394"/>
                  </a:cubicBezTo>
                  <a:cubicBezTo>
                    <a:pt x="13917" y="3394"/>
                    <a:pt x="14066" y="3414"/>
                    <a:pt x="14213" y="3456"/>
                  </a:cubicBezTo>
                  <a:cubicBezTo>
                    <a:pt x="14547" y="3560"/>
                    <a:pt x="14869" y="3721"/>
                    <a:pt x="15168" y="3928"/>
                  </a:cubicBezTo>
                  <a:cubicBezTo>
                    <a:pt x="15467" y="4123"/>
                    <a:pt x="15743" y="4353"/>
                    <a:pt x="16007" y="4606"/>
                  </a:cubicBezTo>
                  <a:cubicBezTo>
                    <a:pt x="16433" y="5020"/>
                    <a:pt x="16801" y="5584"/>
                    <a:pt x="17352" y="5825"/>
                  </a:cubicBezTo>
                  <a:cubicBezTo>
                    <a:pt x="17191" y="5917"/>
                    <a:pt x="17042" y="6032"/>
                    <a:pt x="16892" y="6159"/>
                  </a:cubicBezTo>
                  <a:cubicBezTo>
                    <a:pt x="16697" y="6354"/>
                    <a:pt x="16502" y="6561"/>
                    <a:pt x="16318" y="6779"/>
                  </a:cubicBezTo>
                  <a:cubicBezTo>
                    <a:pt x="15950" y="7228"/>
                    <a:pt x="15547" y="7676"/>
                    <a:pt x="14995" y="7895"/>
                  </a:cubicBezTo>
                  <a:cubicBezTo>
                    <a:pt x="14814" y="7973"/>
                    <a:pt x="14623" y="8009"/>
                    <a:pt x="14432" y="8009"/>
                  </a:cubicBezTo>
                  <a:cubicBezTo>
                    <a:pt x="14343" y="8009"/>
                    <a:pt x="14255" y="8001"/>
                    <a:pt x="14167" y="7987"/>
                  </a:cubicBezTo>
                  <a:cubicBezTo>
                    <a:pt x="14386" y="7688"/>
                    <a:pt x="14524" y="7343"/>
                    <a:pt x="14581" y="6975"/>
                  </a:cubicBezTo>
                  <a:cubicBezTo>
                    <a:pt x="14588" y="6912"/>
                    <a:pt x="14535" y="6866"/>
                    <a:pt x="14485" y="6866"/>
                  </a:cubicBezTo>
                  <a:cubicBezTo>
                    <a:pt x="14453" y="6866"/>
                    <a:pt x="14422" y="6884"/>
                    <a:pt x="14409" y="6929"/>
                  </a:cubicBezTo>
                  <a:cubicBezTo>
                    <a:pt x="14259" y="7504"/>
                    <a:pt x="13914" y="8010"/>
                    <a:pt x="13431" y="8366"/>
                  </a:cubicBezTo>
                  <a:cubicBezTo>
                    <a:pt x="13038" y="8643"/>
                    <a:pt x="12561" y="8795"/>
                    <a:pt x="12083" y="8795"/>
                  </a:cubicBezTo>
                  <a:cubicBezTo>
                    <a:pt x="11945" y="8795"/>
                    <a:pt x="11808" y="8783"/>
                    <a:pt x="11672" y="8757"/>
                  </a:cubicBezTo>
                  <a:cubicBezTo>
                    <a:pt x="11361" y="8700"/>
                    <a:pt x="11063" y="8585"/>
                    <a:pt x="10798" y="8424"/>
                  </a:cubicBezTo>
                  <a:cubicBezTo>
                    <a:pt x="10879" y="8067"/>
                    <a:pt x="10856" y="7699"/>
                    <a:pt x="10718" y="7354"/>
                  </a:cubicBezTo>
                  <a:cubicBezTo>
                    <a:pt x="10491" y="6805"/>
                    <a:pt x="9907" y="6481"/>
                    <a:pt x="9336" y="6481"/>
                  </a:cubicBezTo>
                  <a:cubicBezTo>
                    <a:pt x="8952" y="6481"/>
                    <a:pt x="8573" y="6628"/>
                    <a:pt x="8314" y="6952"/>
                  </a:cubicBezTo>
                  <a:cubicBezTo>
                    <a:pt x="8015" y="7297"/>
                    <a:pt x="7946" y="7791"/>
                    <a:pt x="8130" y="8205"/>
                  </a:cubicBezTo>
                  <a:cubicBezTo>
                    <a:pt x="8326" y="8596"/>
                    <a:pt x="8694" y="8872"/>
                    <a:pt x="9119" y="8964"/>
                  </a:cubicBezTo>
                  <a:cubicBezTo>
                    <a:pt x="9203" y="8981"/>
                    <a:pt x="9281" y="8992"/>
                    <a:pt x="9358" y="8992"/>
                  </a:cubicBezTo>
                  <a:cubicBezTo>
                    <a:pt x="9386" y="8992"/>
                    <a:pt x="9413" y="8990"/>
                    <a:pt x="9441" y="8987"/>
                  </a:cubicBezTo>
                  <a:cubicBezTo>
                    <a:pt x="9614" y="8987"/>
                    <a:pt x="9614" y="8746"/>
                    <a:pt x="9441" y="8746"/>
                  </a:cubicBezTo>
                  <a:cubicBezTo>
                    <a:pt x="9073" y="8723"/>
                    <a:pt x="8717" y="8550"/>
                    <a:pt x="8475" y="8263"/>
                  </a:cubicBezTo>
                  <a:cubicBezTo>
                    <a:pt x="8234" y="7952"/>
                    <a:pt x="8222" y="7527"/>
                    <a:pt x="8441" y="7205"/>
                  </a:cubicBezTo>
                  <a:cubicBezTo>
                    <a:pt x="8649" y="6898"/>
                    <a:pt x="8984" y="6719"/>
                    <a:pt x="9345" y="6719"/>
                  </a:cubicBezTo>
                  <a:cubicBezTo>
                    <a:pt x="9403" y="6719"/>
                    <a:pt x="9462" y="6724"/>
                    <a:pt x="9522" y="6733"/>
                  </a:cubicBezTo>
                  <a:cubicBezTo>
                    <a:pt x="9970" y="6791"/>
                    <a:pt x="10350" y="7101"/>
                    <a:pt x="10499" y="7538"/>
                  </a:cubicBezTo>
                  <a:cubicBezTo>
                    <a:pt x="10729" y="8286"/>
                    <a:pt x="10350" y="9125"/>
                    <a:pt x="9717" y="9574"/>
                  </a:cubicBezTo>
                  <a:cubicBezTo>
                    <a:pt x="9363" y="9814"/>
                    <a:pt x="8949" y="9923"/>
                    <a:pt x="8531" y="9923"/>
                  </a:cubicBezTo>
                  <a:cubicBezTo>
                    <a:pt x="8107" y="9923"/>
                    <a:pt x="7678" y="9811"/>
                    <a:pt x="7302" y="9608"/>
                  </a:cubicBezTo>
                  <a:cubicBezTo>
                    <a:pt x="6831" y="9355"/>
                    <a:pt x="6497" y="8941"/>
                    <a:pt x="6095" y="8608"/>
                  </a:cubicBezTo>
                  <a:cubicBezTo>
                    <a:pt x="5819" y="8355"/>
                    <a:pt x="5497" y="8182"/>
                    <a:pt x="5141" y="8090"/>
                  </a:cubicBezTo>
                  <a:cubicBezTo>
                    <a:pt x="5394" y="7895"/>
                    <a:pt x="5589" y="7653"/>
                    <a:pt x="5715" y="7366"/>
                  </a:cubicBezTo>
                  <a:cubicBezTo>
                    <a:pt x="5899" y="6963"/>
                    <a:pt x="5888" y="6504"/>
                    <a:pt x="5681" y="6113"/>
                  </a:cubicBezTo>
                  <a:cubicBezTo>
                    <a:pt x="5485" y="5779"/>
                    <a:pt x="5141" y="5584"/>
                    <a:pt x="4761" y="5584"/>
                  </a:cubicBezTo>
                  <a:cubicBezTo>
                    <a:pt x="4752" y="5583"/>
                    <a:pt x="4742" y="5583"/>
                    <a:pt x="4732" y="5583"/>
                  </a:cubicBezTo>
                  <a:cubicBezTo>
                    <a:pt x="4307" y="5583"/>
                    <a:pt x="3930" y="5834"/>
                    <a:pt x="3784" y="6228"/>
                  </a:cubicBezTo>
                  <a:cubicBezTo>
                    <a:pt x="3623" y="6630"/>
                    <a:pt x="3726" y="7090"/>
                    <a:pt x="4048" y="7389"/>
                  </a:cubicBezTo>
                  <a:cubicBezTo>
                    <a:pt x="4073" y="7409"/>
                    <a:pt x="4100" y="7418"/>
                    <a:pt x="4126" y="7418"/>
                  </a:cubicBezTo>
                  <a:cubicBezTo>
                    <a:pt x="4216" y="7418"/>
                    <a:pt x="4290" y="7309"/>
                    <a:pt x="4209" y="7228"/>
                  </a:cubicBezTo>
                  <a:cubicBezTo>
                    <a:pt x="3991" y="6998"/>
                    <a:pt x="3922" y="6653"/>
                    <a:pt x="4025" y="6354"/>
                  </a:cubicBezTo>
                  <a:cubicBezTo>
                    <a:pt x="4117" y="6055"/>
                    <a:pt x="4393" y="5848"/>
                    <a:pt x="4715" y="5837"/>
                  </a:cubicBezTo>
                  <a:cubicBezTo>
                    <a:pt x="4725" y="5836"/>
                    <a:pt x="4735" y="5836"/>
                    <a:pt x="4745" y="5836"/>
                  </a:cubicBezTo>
                  <a:cubicBezTo>
                    <a:pt x="5056" y="5836"/>
                    <a:pt x="5352" y="6007"/>
                    <a:pt x="5485" y="6297"/>
                  </a:cubicBezTo>
                  <a:cubicBezTo>
                    <a:pt x="5623" y="6630"/>
                    <a:pt x="5612" y="7021"/>
                    <a:pt x="5428" y="7343"/>
                  </a:cubicBezTo>
                  <a:cubicBezTo>
                    <a:pt x="5119" y="7920"/>
                    <a:pt x="4515" y="8266"/>
                    <a:pt x="3864" y="8266"/>
                  </a:cubicBezTo>
                  <a:cubicBezTo>
                    <a:pt x="3788" y="8266"/>
                    <a:pt x="3711" y="8261"/>
                    <a:pt x="3634" y="8251"/>
                  </a:cubicBezTo>
                  <a:cubicBezTo>
                    <a:pt x="2864" y="8159"/>
                    <a:pt x="2185" y="7630"/>
                    <a:pt x="1760" y="7009"/>
                  </a:cubicBezTo>
                  <a:cubicBezTo>
                    <a:pt x="1369" y="6458"/>
                    <a:pt x="1070" y="5779"/>
                    <a:pt x="483" y="5423"/>
                  </a:cubicBezTo>
                  <a:cubicBezTo>
                    <a:pt x="1633" y="4986"/>
                    <a:pt x="2450" y="3882"/>
                    <a:pt x="3680" y="3606"/>
                  </a:cubicBezTo>
                  <a:cubicBezTo>
                    <a:pt x="3827" y="3571"/>
                    <a:pt x="3976" y="3554"/>
                    <a:pt x="4125" y="3554"/>
                  </a:cubicBezTo>
                  <a:cubicBezTo>
                    <a:pt x="4325" y="3554"/>
                    <a:pt x="4524" y="3586"/>
                    <a:pt x="4715" y="3652"/>
                  </a:cubicBezTo>
                  <a:cubicBezTo>
                    <a:pt x="4796" y="3939"/>
                    <a:pt x="4957" y="4192"/>
                    <a:pt x="5175" y="4399"/>
                  </a:cubicBezTo>
                  <a:cubicBezTo>
                    <a:pt x="5200" y="4422"/>
                    <a:pt x="5227" y="4431"/>
                    <a:pt x="5252" y="4431"/>
                  </a:cubicBezTo>
                  <a:cubicBezTo>
                    <a:pt x="5343" y="4431"/>
                    <a:pt x="5417" y="4308"/>
                    <a:pt x="5336" y="4227"/>
                  </a:cubicBezTo>
                  <a:cubicBezTo>
                    <a:pt x="4945" y="3778"/>
                    <a:pt x="4819" y="3169"/>
                    <a:pt x="4991" y="2605"/>
                  </a:cubicBezTo>
                  <a:cubicBezTo>
                    <a:pt x="5175" y="2030"/>
                    <a:pt x="5658" y="1593"/>
                    <a:pt x="6244" y="1444"/>
                  </a:cubicBezTo>
                  <a:cubicBezTo>
                    <a:pt x="6405" y="1398"/>
                    <a:pt x="6578" y="1363"/>
                    <a:pt x="6750" y="1352"/>
                  </a:cubicBezTo>
                  <a:cubicBezTo>
                    <a:pt x="6911" y="1352"/>
                    <a:pt x="7061" y="1352"/>
                    <a:pt x="7210" y="1375"/>
                  </a:cubicBezTo>
                  <a:cubicBezTo>
                    <a:pt x="7187" y="1570"/>
                    <a:pt x="7199" y="1777"/>
                    <a:pt x="7245" y="1984"/>
                  </a:cubicBezTo>
                  <a:cubicBezTo>
                    <a:pt x="7314" y="2341"/>
                    <a:pt x="7486" y="2663"/>
                    <a:pt x="7751" y="2916"/>
                  </a:cubicBezTo>
                  <a:cubicBezTo>
                    <a:pt x="7994" y="3144"/>
                    <a:pt x="8315" y="3260"/>
                    <a:pt x="8632" y="3260"/>
                  </a:cubicBezTo>
                  <a:cubicBezTo>
                    <a:pt x="9034" y="3260"/>
                    <a:pt x="9429" y="3072"/>
                    <a:pt x="9648" y="2686"/>
                  </a:cubicBezTo>
                  <a:cubicBezTo>
                    <a:pt x="9855" y="2352"/>
                    <a:pt x="9809" y="1927"/>
                    <a:pt x="9545" y="1639"/>
                  </a:cubicBezTo>
                  <a:cubicBezTo>
                    <a:pt x="9317" y="1412"/>
                    <a:pt x="8998" y="1318"/>
                    <a:pt x="8680" y="1318"/>
                  </a:cubicBezTo>
                  <a:cubicBezTo>
                    <a:pt x="8532" y="1318"/>
                    <a:pt x="8384" y="1338"/>
                    <a:pt x="8245" y="1375"/>
                  </a:cubicBezTo>
                  <a:cubicBezTo>
                    <a:pt x="8115" y="1418"/>
                    <a:pt x="8159" y="1595"/>
                    <a:pt x="8290" y="1595"/>
                  </a:cubicBezTo>
                  <a:cubicBezTo>
                    <a:pt x="8298" y="1595"/>
                    <a:pt x="8306" y="1595"/>
                    <a:pt x="8314" y="1593"/>
                  </a:cubicBezTo>
                  <a:cubicBezTo>
                    <a:pt x="8424" y="1578"/>
                    <a:pt x="8540" y="1566"/>
                    <a:pt x="8656" y="1566"/>
                  </a:cubicBezTo>
                  <a:cubicBezTo>
                    <a:pt x="8882" y="1566"/>
                    <a:pt x="9109" y="1610"/>
                    <a:pt x="9292" y="1754"/>
                  </a:cubicBezTo>
                  <a:cubicBezTo>
                    <a:pt x="9510" y="1915"/>
                    <a:pt x="9591" y="2214"/>
                    <a:pt x="9487" y="2467"/>
                  </a:cubicBezTo>
                  <a:cubicBezTo>
                    <a:pt x="9352" y="2846"/>
                    <a:pt x="8990" y="3033"/>
                    <a:pt x="8620" y="3033"/>
                  </a:cubicBezTo>
                  <a:cubicBezTo>
                    <a:pt x="8393" y="3033"/>
                    <a:pt x="8164" y="2963"/>
                    <a:pt x="7981" y="2824"/>
                  </a:cubicBezTo>
                  <a:cubicBezTo>
                    <a:pt x="7751" y="2628"/>
                    <a:pt x="7590" y="2364"/>
                    <a:pt x="7509" y="2076"/>
                  </a:cubicBezTo>
                  <a:cubicBezTo>
                    <a:pt x="7406" y="1754"/>
                    <a:pt x="7371" y="1386"/>
                    <a:pt x="7544" y="1076"/>
                  </a:cubicBezTo>
                  <a:cubicBezTo>
                    <a:pt x="7859" y="541"/>
                    <a:pt x="8432" y="216"/>
                    <a:pt x="9046" y="216"/>
                  </a:cubicBezTo>
                  <a:close/>
                  <a:moveTo>
                    <a:pt x="9022" y="1"/>
                  </a:moveTo>
                  <a:cubicBezTo>
                    <a:pt x="8409" y="1"/>
                    <a:pt x="7803" y="333"/>
                    <a:pt x="7440" y="823"/>
                  </a:cubicBezTo>
                  <a:cubicBezTo>
                    <a:pt x="7348" y="938"/>
                    <a:pt x="7279" y="1076"/>
                    <a:pt x="7233" y="1214"/>
                  </a:cubicBezTo>
                  <a:cubicBezTo>
                    <a:pt x="7067" y="1165"/>
                    <a:pt x="6894" y="1142"/>
                    <a:pt x="6721" y="1142"/>
                  </a:cubicBezTo>
                  <a:cubicBezTo>
                    <a:pt x="6572" y="1142"/>
                    <a:pt x="6423" y="1159"/>
                    <a:pt x="6279" y="1191"/>
                  </a:cubicBezTo>
                  <a:cubicBezTo>
                    <a:pt x="5934" y="1260"/>
                    <a:pt x="5612" y="1409"/>
                    <a:pt x="5348" y="1628"/>
                  </a:cubicBezTo>
                  <a:cubicBezTo>
                    <a:pt x="4807" y="2053"/>
                    <a:pt x="4554" y="2743"/>
                    <a:pt x="4658" y="3422"/>
                  </a:cubicBezTo>
                  <a:cubicBezTo>
                    <a:pt x="4658" y="3422"/>
                    <a:pt x="4658" y="3422"/>
                    <a:pt x="4658" y="3433"/>
                  </a:cubicBezTo>
                  <a:cubicBezTo>
                    <a:pt x="4463" y="3354"/>
                    <a:pt x="4254" y="3322"/>
                    <a:pt x="4048" y="3322"/>
                  </a:cubicBezTo>
                  <a:cubicBezTo>
                    <a:pt x="3986" y="3322"/>
                    <a:pt x="3925" y="3325"/>
                    <a:pt x="3864" y="3330"/>
                  </a:cubicBezTo>
                  <a:cubicBezTo>
                    <a:pt x="3519" y="3376"/>
                    <a:pt x="3186" y="3479"/>
                    <a:pt x="2875" y="3629"/>
                  </a:cubicBezTo>
                  <a:cubicBezTo>
                    <a:pt x="2243" y="3928"/>
                    <a:pt x="1725" y="4399"/>
                    <a:pt x="1150" y="4767"/>
                  </a:cubicBezTo>
                  <a:cubicBezTo>
                    <a:pt x="828" y="4986"/>
                    <a:pt x="483" y="5147"/>
                    <a:pt x="115" y="5262"/>
                  </a:cubicBezTo>
                  <a:cubicBezTo>
                    <a:pt x="0" y="5296"/>
                    <a:pt x="0" y="5469"/>
                    <a:pt x="115" y="5503"/>
                  </a:cubicBezTo>
                  <a:cubicBezTo>
                    <a:pt x="495" y="5607"/>
                    <a:pt x="759" y="5894"/>
                    <a:pt x="978" y="6216"/>
                  </a:cubicBezTo>
                  <a:cubicBezTo>
                    <a:pt x="1185" y="6527"/>
                    <a:pt x="1369" y="6894"/>
                    <a:pt x="1610" y="7216"/>
                  </a:cubicBezTo>
                  <a:cubicBezTo>
                    <a:pt x="2105" y="7906"/>
                    <a:pt x="2875" y="8470"/>
                    <a:pt x="3749" y="8527"/>
                  </a:cubicBezTo>
                  <a:cubicBezTo>
                    <a:pt x="3790" y="8530"/>
                    <a:pt x="3830" y="8531"/>
                    <a:pt x="3870" y="8531"/>
                  </a:cubicBezTo>
                  <a:cubicBezTo>
                    <a:pt x="4230" y="8531"/>
                    <a:pt x="4576" y="8439"/>
                    <a:pt x="4876" y="8263"/>
                  </a:cubicBezTo>
                  <a:cubicBezTo>
                    <a:pt x="5325" y="8343"/>
                    <a:pt x="5727" y="8562"/>
                    <a:pt x="6049" y="8884"/>
                  </a:cubicBezTo>
                  <a:cubicBezTo>
                    <a:pt x="6428" y="9240"/>
                    <a:pt x="6773" y="9631"/>
                    <a:pt x="7245" y="9861"/>
                  </a:cubicBezTo>
                  <a:cubicBezTo>
                    <a:pt x="7645" y="10064"/>
                    <a:pt x="8098" y="10178"/>
                    <a:pt x="8546" y="10178"/>
                  </a:cubicBezTo>
                  <a:cubicBezTo>
                    <a:pt x="9037" y="10178"/>
                    <a:pt x="9521" y="10041"/>
                    <a:pt x="9924" y="9735"/>
                  </a:cubicBezTo>
                  <a:cubicBezTo>
                    <a:pt x="10292" y="9459"/>
                    <a:pt x="10568" y="9068"/>
                    <a:pt x="10729" y="8631"/>
                  </a:cubicBezTo>
                  <a:cubicBezTo>
                    <a:pt x="11138" y="8898"/>
                    <a:pt x="11616" y="9034"/>
                    <a:pt x="12099" y="9034"/>
                  </a:cubicBezTo>
                  <a:cubicBezTo>
                    <a:pt x="12241" y="9034"/>
                    <a:pt x="12382" y="9022"/>
                    <a:pt x="12523" y="8999"/>
                  </a:cubicBezTo>
                  <a:cubicBezTo>
                    <a:pt x="13109" y="8895"/>
                    <a:pt x="13650" y="8596"/>
                    <a:pt x="14029" y="8136"/>
                  </a:cubicBezTo>
                  <a:cubicBezTo>
                    <a:pt x="14187" y="8201"/>
                    <a:pt x="14348" y="8229"/>
                    <a:pt x="14508" y="8229"/>
                  </a:cubicBezTo>
                  <a:cubicBezTo>
                    <a:pt x="14917" y="8229"/>
                    <a:pt x="15320" y="8043"/>
                    <a:pt x="15651" y="7803"/>
                  </a:cubicBezTo>
                  <a:cubicBezTo>
                    <a:pt x="16145" y="7435"/>
                    <a:pt x="16490" y="6929"/>
                    <a:pt x="16904" y="6492"/>
                  </a:cubicBezTo>
                  <a:cubicBezTo>
                    <a:pt x="17122" y="6262"/>
                    <a:pt x="17387" y="6009"/>
                    <a:pt x="17686" y="5906"/>
                  </a:cubicBezTo>
                  <a:cubicBezTo>
                    <a:pt x="17812" y="5871"/>
                    <a:pt x="17824" y="5687"/>
                    <a:pt x="17697" y="5653"/>
                  </a:cubicBezTo>
                  <a:cubicBezTo>
                    <a:pt x="17375" y="5561"/>
                    <a:pt x="17088" y="5377"/>
                    <a:pt x="16869" y="5124"/>
                  </a:cubicBezTo>
                  <a:cubicBezTo>
                    <a:pt x="16605" y="4859"/>
                    <a:pt x="16375" y="4572"/>
                    <a:pt x="16099" y="4319"/>
                  </a:cubicBezTo>
                  <a:cubicBezTo>
                    <a:pt x="15812" y="4043"/>
                    <a:pt x="15478" y="3790"/>
                    <a:pt x="15133" y="3583"/>
                  </a:cubicBezTo>
                  <a:cubicBezTo>
                    <a:pt x="14788" y="3353"/>
                    <a:pt x="14409" y="3203"/>
                    <a:pt x="14006" y="3134"/>
                  </a:cubicBezTo>
                  <a:cubicBezTo>
                    <a:pt x="13924" y="3124"/>
                    <a:pt x="13841" y="3118"/>
                    <a:pt x="13759" y="3118"/>
                  </a:cubicBezTo>
                  <a:cubicBezTo>
                    <a:pt x="13659" y="3118"/>
                    <a:pt x="13561" y="3127"/>
                    <a:pt x="13466" y="3146"/>
                  </a:cubicBezTo>
                  <a:cubicBezTo>
                    <a:pt x="13454" y="3065"/>
                    <a:pt x="13431" y="2973"/>
                    <a:pt x="13408" y="2893"/>
                  </a:cubicBezTo>
                  <a:cubicBezTo>
                    <a:pt x="13374" y="2766"/>
                    <a:pt x="13328" y="2640"/>
                    <a:pt x="13259" y="2525"/>
                  </a:cubicBezTo>
                  <a:cubicBezTo>
                    <a:pt x="13155" y="2295"/>
                    <a:pt x="12994" y="2076"/>
                    <a:pt x="12810" y="1892"/>
                  </a:cubicBezTo>
                  <a:cubicBezTo>
                    <a:pt x="12431" y="1501"/>
                    <a:pt x="11913" y="1260"/>
                    <a:pt x="11361" y="1214"/>
                  </a:cubicBezTo>
                  <a:cubicBezTo>
                    <a:pt x="11288" y="1205"/>
                    <a:pt x="11214" y="1201"/>
                    <a:pt x="11139" y="1201"/>
                  </a:cubicBezTo>
                  <a:cubicBezTo>
                    <a:pt x="10922" y="1201"/>
                    <a:pt x="10702" y="1237"/>
                    <a:pt x="10488" y="1306"/>
                  </a:cubicBezTo>
                  <a:cubicBezTo>
                    <a:pt x="10488" y="1111"/>
                    <a:pt x="10442" y="927"/>
                    <a:pt x="10350" y="754"/>
                  </a:cubicBezTo>
                  <a:cubicBezTo>
                    <a:pt x="10166" y="421"/>
                    <a:pt x="9867" y="179"/>
                    <a:pt x="9510" y="76"/>
                  </a:cubicBezTo>
                  <a:cubicBezTo>
                    <a:pt x="9350" y="25"/>
                    <a:pt x="9186" y="1"/>
                    <a:pt x="90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319102" y="1028090"/>
              <a:ext cx="463862" cy="263004"/>
            </a:xfrm>
            <a:custGeom>
              <a:rect b="b" l="l" r="r" t="t"/>
              <a:pathLst>
                <a:path extrusionOk="0" h="2882" w="5083">
                  <a:moveTo>
                    <a:pt x="81" y="1"/>
                  </a:moveTo>
                  <a:lnTo>
                    <a:pt x="0" y="35"/>
                  </a:lnTo>
                  <a:cubicBezTo>
                    <a:pt x="575" y="403"/>
                    <a:pt x="874" y="1070"/>
                    <a:pt x="1265" y="1633"/>
                  </a:cubicBezTo>
                  <a:cubicBezTo>
                    <a:pt x="1702" y="2254"/>
                    <a:pt x="2381" y="2783"/>
                    <a:pt x="3151" y="2864"/>
                  </a:cubicBezTo>
                  <a:cubicBezTo>
                    <a:pt x="3233" y="2875"/>
                    <a:pt x="3314" y="2881"/>
                    <a:pt x="3394" y="2881"/>
                  </a:cubicBezTo>
                  <a:cubicBezTo>
                    <a:pt x="4029" y="2881"/>
                    <a:pt x="4617" y="2528"/>
                    <a:pt x="4933" y="1967"/>
                  </a:cubicBezTo>
                  <a:cubicBezTo>
                    <a:pt x="5025" y="1806"/>
                    <a:pt x="5071" y="1622"/>
                    <a:pt x="5083" y="1438"/>
                  </a:cubicBezTo>
                  <a:lnTo>
                    <a:pt x="5083" y="1438"/>
                  </a:lnTo>
                  <a:cubicBezTo>
                    <a:pt x="4853" y="1852"/>
                    <a:pt x="4462" y="2162"/>
                    <a:pt x="4002" y="2289"/>
                  </a:cubicBezTo>
                  <a:cubicBezTo>
                    <a:pt x="3856" y="2326"/>
                    <a:pt x="3707" y="2344"/>
                    <a:pt x="3561" y="2344"/>
                  </a:cubicBezTo>
                  <a:cubicBezTo>
                    <a:pt x="3155" y="2344"/>
                    <a:pt x="2759" y="2206"/>
                    <a:pt x="2438" y="1944"/>
                  </a:cubicBezTo>
                  <a:cubicBezTo>
                    <a:pt x="2231" y="1760"/>
                    <a:pt x="2036" y="1553"/>
                    <a:pt x="1875" y="1323"/>
                  </a:cubicBezTo>
                  <a:cubicBezTo>
                    <a:pt x="1587" y="932"/>
                    <a:pt x="1231" y="587"/>
                    <a:pt x="817" y="311"/>
                  </a:cubicBezTo>
                  <a:cubicBezTo>
                    <a:pt x="587" y="173"/>
                    <a:pt x="334" y="70"/>
                    <a:pt x="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1260424" y="1232689"/>
              <a:ext cx="285453" cy="107593"/>
            </a:xfrm>
            <a:custGeom>
              <a:rect b="b" l="l" r="r" t="t"/>
              <a:pathLst>
                <a:path extrusionOk="0" h="1179" w="3128">
                  <a:moveTo>
                    <a:pt x="0" y="1"/>
                  </a:moveTo>
                  <a:lnTo>
                    <a:pt x="0" y="1"/>
                  </a:lnTo>
                  <a:cubicBezTo>
                    <a:pt x="58" y="265"/>
                    <a:pt x="58" y="541"/>
                    <a:pt x="0" y="806"/>
                  </a:cubicBezTo>
                  <a:cubicBezTo>
                    <a:pt x="265" y="967"/>
                    <a:pt x="563" y="1082"/>
                    <a:pt x="874" y="1139"/>
                  </a:cubicBezTo>
                  <a:cubicBezTo>
                    <a:pt x="1017" y="1166"/>
                    <a:pt x="1160" y="1179"/>
                    <a:pt x="1302" y="1179"/>
                  </a:cubicBezTo>
                  <a:cubicBezTo>
                    <a:pt x="1779" y="1179"/>
                    <a:pt x="2246" y="1032"/>
                    <a:pt x="2645" y="748"/>
                  </a:cubicBezTo>
                  <a:cubicBezTo>
                    <a:pt x="2817" y="610"/>
                    <a:pt x="2990" y="461"/>
                    <a:pt x="3128" y="277"/>
                  </a:cubicBezTo>
                  <a:lnTo>
                    <a:pt x="3128" y="277"/>
                  </a:lnTo>
                  <a:cubicBezTo>
                    <a:pt x="2723" y="540"/>
                    <a:pt x="2246" y="688"/>
                    <a:pt x="1761" y="688"/>
                  </a:cubicBezTo>
                  <a:cubicBezTo>
                    <a:pt x="1696" y="688"/>
                    <a:pt x="1630" y="685"/>
                    <a:pt x="1564" y="679"/>
                  </a:cubicBezTo>
                  <a:cubicBezTo>
                    <a:pt x="989" y="645"/>
                    <a:pt x="368" y="426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744089" y="1115241"/>
              <a:ext cx="478646" cy="327706"/>
            </a:xfrm>
            <a:custGeom>
              <a:rect b="b" l="l" r="r" t="t"/>
              <a:pathLst>
                <a:path extrusionOk="0" h="3591" w="5245">
                  <a:moveTo>
                    <a:pt x="633" y="0"/>
                  </a:moveTo>
                  <a:cubicBezTo>
                    <a:pt x="736" y="333"/>
                    <a:pt x="713" y="701"/>
                    <a:pt x="575" y="1023"/>
                  </a:cubicBezTo>
                  <a:cubicBezTo>
                    <a:pt x="437" y="1311"/>
                    <a:pt x="242" y="1564"/>
                    <a:pt x="1" y="1748"/>
                  </a:cubicBezTo>
                  <a:cubicBezTo>
                    <a:pt x="345" y="1840"/>
                    <a:pt x="679" y="2012"/>
                    <a:pt x="955" y="2265"/>
                  </a:cubicBezTo>
                  <a:cubicBezTo>
                    <a:pt x="1357" y="2610"/>
                    <a:pt x="1691" y="3013"/>
                    <a:pt x="2162" y="3266"/>
                  </a:cubicBezTo>
                  <a:cubicBezTo>
                    <a:pt x="2535" y="3475"/>
                    <a:pt x="2967" y="3591"/>
                    <a:pt x="3395" y="3591"/>
                  </a:cubicBezTo>
                  <a:cubicBezTo>
                    <a:pt x="3812" y="3591"/>
                    <a:pt x="4225" y="3481"/>
                    <a:pt x="4577" y="3243"/>
                  </a:cubicBezTo>
                  <a:cubicBezTo>
                    <a:pt x="4865" y="3036"/>
                    <a:pt x="5095" y="2760"/>
                    <a:pt x="5244" y="2438"/>
                  </a:cubicBezTo>
                  <a:lnTo>
                    <a:pt x="5244" y="2438"/>
                  </a:lnTo>
                  <a:cubicBezTo>
                    <a:pt x="5164" y="2610"/>
                    <a:pt x="4842" y="2771"/>
                    <a:pt x="4669" y="2840"/>
                  </a:cubicBezTo>
                  <a:cubicBezTo>
                    <a:pt x="4439" y="2921"/>
                    <a:pt x="4198" y="2978"/>
                    <a:pt x="3956" y="3001"/>
                  </a:cubicBezTo>
                  <a:cubicBezTo>
                    <a:pt x="3868" y="3012"/>
                    <a:pt x="3779" y="3017"/>
                    <a:pt x="3691" y="3017"/>
                  </a:cubicBezTo>
                  <a:cubicBezTo>
                    <a:pt x="3298" y="3017"/>
                    <a:pt x="2912" y="2915"/>
                    <a:pt x="2565" y="2737"/>
                  </a:cubicBezTo>
                  <a:cubicBezTo>
                    <a:pt x="2139" y="2484"/>
                    <a:pt x="1783" y="2139"/>
                    <a:pt x="1530" y="1725"/>
                  </a:cubicBezTo>
                  <a:cubicBezTo>
                    <a:pt x="1185" y="1173"/>
                    <a:pt x="1012" y="529"/>
                    <a:pt x="6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1566776" y="1156124"/>
              <a:ext cx="197390" cy="113068"/>
            </a:xfrm>
            <a:custGeom>
              <a:rect b="b" l="l" r="r" t="t"/>
              <a:pathLst>
                <a:path extrusionOk="0" h="1239" w="2163">
                  <a:moveTo>
                    <a:pt x="2163" y="0"/>
                  </a:moveTo>
                  <a:lnTo>
                    <a:pt x="2163" y="0"/>
                  </a:lnTo>
                  <a:cubicBezTo>
                    <a:pt x="1898" y="207"/>
                    <a:pt x="1611" y="391"/>
                    <a:pt x="1323" y="564"/>
                  </a:cubicBezTo>
                  <a:cubicBezTo>
                    <a:pt x="1151" y="679"/>
                    <a:pt x="955" y="759"/>
                    <a:pt x="748" y="805"/>
                  </a:cubicBezTo>
                  <a:cubicBezTo>
                    <a:pt x="690" y="818"/>
                    <a:pt x="631" y="824"/>
                    <a:pt x="571" y="824"/>
                  </a:cubicBezTo>
                  <a:cubicBezTo>
                    <a:pt x="465" y="824"/>
                    <a:pt x="357" y="804"/>
                    <a:pt x="254" y="759"/>
                  </a:cubicBezTo>
                  <a:cubicBezTo>
                    <a:pt x="185" y="920"/>
                    <a:pt x="104" y="1070"/>
                    <a:pt x="1" y="1208"/>
                  </a:cubicBezTo>
                  <a:cubicBezTo>
                    <a:pt x="97" y="1228"/>
                    <a:pt x="194" y="1238"/>
                    <a:pt x="292" y="1238"/>
                  </a:cubicBezTo>
                  <a:cubicBezTo>
                    <a:pt x="474" y="1238"/>
                    <a:pt x="656" y="1202"/>
                    <a:pt x="829" y="1127"/>
                  </a:cubicBezTo>
                  <a:cubicBezTo>
                    <a:pt x="1392" y="897"/>
                    <a:pt x="1783" y="449"/>
                    <a:pt x="2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469130" y="911006"/>
              <a:ext cx="215276" cy="80489"/>
            </a:xfrm>
            <a:custGeom>
              <a:rect b="b" l="l" r="r" t="t"/>
              <a:pathLst>
                <a:path extrusionOk="0" h="882" w="2359">
                  <a:moveTo>
                    <a:pt x="1969" y="1"/>
                  </a:moveTo>
                  <a:cubicBezTo>
                    <a:pt x="1632" y="1"/>
                    <a:pt x="1162" y="221"/>
                    <a:pt x="990" y="318"/>
                  </a:cubicBezTo>
                  <a:cubicBezTo>
                    <a:pt x="656" y="502"/>
                    <a:pt x="346" y="720"/>
                    <a:pt x="1" y="881"/>
                  </a:cubicBezTo>
                  <a:cubicBezTo>
                    <a:pt x="288" y="847"/>
                    <a:pt x="587" y="824"/>
                    <a:pt x="886" y="812"/>
                  </a:cubicBezTo>
                  <a:cubicBezTo>
                    <a:pt x="1041" y="824"/>
                    <a:pt x="1197" y="829"/>
                    <a:pt x="1352" y="829"/>
                  </a:cubicBezTo>
                  <a:cubicBezTo>
                    <a:pt x="1507" y="829"/>
                    <a:pt x="1662" y="824"/>
                    <a:pt x="1818" y="812"/>
                  </a:cubicBezTo>
                  <a:cubicBezTo>
                    <a:pt x="1933" y="789"/>
                    <a:pt x="2048" y="755"/>
                    <a:pt x="2151" y="686"/>
                  </a:cubicBezTo>
                  <a:cubicBezTo>
                    <a:pt x="2255" y="628"/>
                    <a:pt x="2324" y="525"/>
                    <a:pt x="2335" y="398"/>
                  </a:cubicBezTo>
                  <a:cubicBezTo>
                    <a:pt x="2358" y="99"/>
                    <a:pt x="2193" y="1"/>
                    <a:pt x="19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1229944" y="729678"/>
              <a:ext cx="195291" cy="81675"/>
            </a:xfrm>
            <a:custGeom>
              <a:rect b="b" l="l" r="r" t="t"/>
              <a:pathLst>
                <a:path extrusionOk="0" h="895" w="2140">
                  <a:moveTo>
                    <a:pt x="711" y="1"/>
                  </a:moveTo>
                  <a:cubicBezTo>
                    <a:pt x="597" y="1"/>
                    <a:pt x="483" y="16"/>
                    <a:pt x="369" y="51"/>
                  </a:cubicBezTo>
                  <a:cubicBezTo>
                    <a:pt x="219" y="108"/>
                    <a:pt x="104" y="212"/>
                    <a:pt x="58" y="361"/>
                  </a:cubicBezTo>
                  <a:cubicBezTo>
                    <a:pt x="1" y="511"/>
                    <a:pt x="58" y="672"/>
                    <a:pt x="185" y="764"/>
                  </a:cubicBezTo>
                  <a:cubicBezTo>
                    <a:pt x="242" y="798"/>
                    <a:pt x="300" y="810"/>
                    <a:pt x="369" y="821"/>
                  </a:cubicBezTo>
                  <a:cubicBezTo>
                    <a:pt x="587" y="821"/>
                    <a:pt x="805" y="810"/>
                    <a:pt x="1024" y="775"/>
                  </a:cubicBezTo>
                  <a:cubicBezTo>
                    <a:pt x="1057" y="774"/>
                    <a:pt x="1090" y="773"/>
                    <a:pt x="1124" y="773"/>
                  </a:cubicBezTo>
                  <a:cubicBezTo>
                    <a:pt x="1357" y="773"/>
                    <a:pt x="1596" y="808"/>
                    <a:pt x="1817" y="879"/>
                  </a:cubicBezTo>
                  <a:cubicBezTo>
                    <a:pt x="1867" y="889"/>
                    <a:pt x="1911" y="895"/>
                    <a:pt x="1949" y="895"/>
                  </a:cubicBezTo>
                  <a:cubicBezTo>
                    <a:pt x="2081" y="895"/>
                    <a:pt x="2139" y="827"/>
                    <a:pt x="2059" y="649"/>
                  </a:cubicBezTo>
                  <a:cubicBezTo>
                    <a:pt x="1886" y="235"/>
                    <a:pt x="1208" y="39"/>
                    <a:pt x="817" y="5"/>
                  </a:cubicBezTo>
                  <a:cubicBezTo>
                    <a:pt x="782" y="2"/>
                    <a:pt x="746" y="1"/>
                    <a:pt x="7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764074" y="727944"/>
              <a:ext cx="96915" cy="152126"/>
            </a:xfrm>
            <a:custGeom>
              <a:rect b="b" l="l" r="r" t="t"/>
              <a:pathLst>
                <a:path extrusionOk="0" h="1667" w="1062">
                  <a:moveTo>
                    <a:pt x="775" y="0"/>
                  </a:moveTo>
                  <a:cubicBezTo>
                    <a:pt x="748" y="0"/>
                    <a:pt x="720" y="4"/>
                    <a:pt x="690" y="12"/>
                  </a:cubicBezTo>
                  <a:cubicBezTo>
                    <a:pt x="425" y="116"/>
                    <a:pt x="218" y="323"/>
                    <a:pt x="126" y="587"/>
                  </a:cubicBezTo>
                  <a:cubicBezTo>
                    <a:pt x="57" y="737"/>
                    <a:pt x="23" y="898"/>
                    <a:pt x="12" y="1070"/>
                  </a:cubicBezTo>
                  <a:cubicBezTo>
                    <a:pt x="0" y="1185"/>
                    <a:pt x="23" y="1312"/>
                    <a:pt x="57" y="1427"/>
                  </a:cubicBezTo>
                  <a:cubicBezTo>
                    <a:pt x="103" y="1530"/>
                    <a:pt x="195" y="1622"/>
                    <a:pt x="322" y="1657"/>
                  </a:cubicBezTo>
                  <a:cubicBezTo>
                    <a:pt x="345" y="1664"/>
                    <a:pt x="368" y="1667"/>
                    <a:pt x="391" y="1667"/>
                  </a:cubicBezTo>
                  <a:cubicBezTo>
                    <a:pt x="484" y="1667"/>
                    <a:pt x="575" y="1613"/>
                    <a:pt x="621" y="1530"/>
                  </a:cubicBezTo>
                  <a:cubicBezTo>
                    <a:pt x="655" y="1450"/>
                    <a:pt x="667" y="1369"/>
                    <a:pt x="644" y="1277"/>
                  </a:cubicBezTo>
                  <a:cubicBezTo>
                    <a:pt x="621" y="1036"/>
                    <a:pt x="598" y="748"/>
                    <a:pt x="770" y="564"/>
                  </a:cubicBezTo>
                  <a:cubicBezTo>
                    <a:pt x="816" y="507"/>
                    <a:pt x="874" y="461"/>
                    <a:pt x="920" y="403"/>
                  </a:cubicBezTo>
                  <a:cubicBezTo>
                    <a:pt x="1062" y="211"/>
                    <a:pt x="971" y="0"/>
                    <a:pt x="7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1607659" y="933273"/>
              <a:ext cx="152309" cy="109600"/>
            </a:xfrm>
            <a:custGeom>
              <a:rect b="b" l="l" r="r" t="t"/>
              <a:pathLst>
                <a:path extrusionOk="0" h="1201" w="1669">
                  <a:moveTo>
                    <a:pt x="312" y="0"/>
                  </a:moveTo>
                  <a:cubicBezTo>
                    <a:pt x="41" y="0"/>
                    <a:pt x="0" y="489"/>
                    <a:pt x="289" y="672"/>
                  </a:cubicBezTo>
                  <a:cubicBezTo>
                    <a:pt x="415" y="752"/>
                    <a:pt x="553" y="798"/>
                    <a:pt x="691" y="833"/>
                  </a:cubicBezTo>
                  <a:cubicBezTo>
                    <a:pt x="944" y="902"/>
                    <a:pt x="1186" y="1005"/>
                    <a:pt x="1416" y="1143"/>
                  </a:cubicBezTo>
                  <a:cubicBezTo>
                    <a:pt x="1450" y="1166"/>
                    <a:pt x="1485" y="1189"/>
                    <a:pt x="1519" y="1201"/>
                  </a:cubicBezTo>
                  <a:cubicBezTo>
                    <a:pt x="1565" y="1201"/>
                    <a:pt x="1611" y="1189"/>
                    <a:pt x="1634" y="1155"/>
                  </a:cubicBezTo>
                  <a:cubicBezTo>
                    <a:pt x="1669" y="1097"/>
                    <a:pt x="1611" y="1028"/>
                    <a:pt x="1554" y="982"/>
                  </a:cubicBezTo>
                  <a:cubicBezTo>
                    <a:pt x="1358" y="833"/>
                    <a:pt x="1174" y="683"/>
                    <a:pt x="990" y="522"/>
                  </a:cubicBezTo>
                  <a:cubicBezTo>
                    <a:pt x="829" y="350"/>
                    <a:pt x="668" y="200"/>
                    <a:pt x="496" y="62"/>
                  </a:cubicBezTo>
                  <a:cubicBezTo>
                    <a:pt x="426" y="19"/>
                    <a:pt x="365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CUSTOM_5"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21"/>
          <p:cNvSpPr txBox="1"/>
          <p:nvPr>
            <p:ph type="title"/>
          </p:nvPr>
        </p:nvSpPr>
        <p:spPr>
          <a:xfrm>
            <a:off x="3828425" y="2590875"/>
            <a:ext cx="4631700" cy="73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5100">
                <a:solidFill>
                  <a:schemeClr val="lt2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587" name="Google Shape;587;p21"/>
          <p:cNvSpPr txBox="1"/>
          <p:nvPr>
            <p:ph idx="1" type="subTitle"/>
          </p:nvPr>
        </p:nvSpPr>
        <p:spPr>
          <a:xfrm>
            <a:off x="4053000" y="3605600"/>
            <a:ext cx="4407300" cy="34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8" name="Google Shape;588;p21"/>
          <p:cNvSpPr txBox="1"/>
          <p:nvPr>
            <p:ph hasCustomPrompt="1" idx="2" type="title"/>
          </p:nvPr>
        </p:nvSpPr>
        <p:spPr>
          <a:xfrm>
            <a:off x="6833700" y="1209800"/>
            <a:ext cx="1626600" cy="97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69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89" name="Google Shape;589;p21"/>
          <p:cNvSpPr/>
          <p:nvPr/>
        </p:nvSpPr>
        <p:spPr>
          <a:xfrm>
            <a:off x="6281625" y="907500"/>
            <a:ext cx="328847" cy="327700"/>
          </a:xfrm>
          <a:custGeom>
            <a:rect b="b" l="l" r="r" t="t"/>
            <a:pathLst>
              <a:path extrusionOk="0" h="3713" w="3726">
                <a:moveTo>
                  <a:pt x="1880" y="1"/>
                </a:moveTo>
                <a:cubicBezTo>
                  <a:pt x="1854" y="1"/>
                  <a:pt x="1828" y="15"/>
                  <a:pt x="1817" y="44"/>
                </a:cubicBezTo>
                <a:cubicBezTo>
                  <a:pt x="1805" y="216"/>
                  <a:pt x="1794" y="389"/>
                  <a:pt x="1794" y="573"/>
                </a:cubicBezTo>
                <a:cubicBezTo>
                  <a:pt x="1782" y="745"/>
                  <a:pt x="1782" y="918"/>
                  <a:pt x="1794" y="1090"/>
                </a:cubicBezTo>
                <a:cubicBezTo>
                  <a:pt x="1800" y="1136"/>
                  <a:pt x="1837" y="1159"/>
                  <a:pt x="1874" y="1159"/>
                </a:cubicBezTo>
                <a:cubicBezTo>
                  <a:pt x="1912" y="1159"/>
                  <a:pt x="1949" y="1136"/>
                  <a:pt x="1955" y="1090"/>
                </a:cubicBezTo>
                <a:cubicBezTo>
                  <a:pt x="1966" y="918"/>
                  <a:pt x="1966" y="745"/>
                  <a:pt x="1955" y="573"/>
                </a:cubicBezTo>
                <a:cubicBezTo>
                  <a:pt x="1966" y="389"/>
                  <a:pt x="1955" y="216"/>
                  <a:pt x="1943" y="44"/>
                </a:cubicBezTo>
                <a:cubicBezTo>
                  <a:pt x="1932" y="15"/>
                  <a:pt x="1906" y="1"/>
                  <a:pt x="1880" y="1"/>
                </a:cubicBezTo>
                <a:close/>
                <a:moveTo>
                  <a:pt x="634" y="510"/>
                </a:moveTo>
                <a:cubicBezTo>
                  <a:pt x="574" y="510"/>
                  <a:pt x="518" y="587"/>
                  <a:pt x="564" y="642"/>
                </a:cubicBezTo>
                <a:cubicBezTo>
                  <a:pt x="679" y="780"/>
                  <a:pt x="794" y="895"/>
                  <a:pt x="932" y="1021"/>
                </a:cubicBezTo>
                <a:cubicBezTo>
                  <a:pt x="1047" y="1136"/>
                  <a:pt x="1185" y="1263"/>
                  <a:pt x="1323" y="1366"/>
                </a:cubicBezTo>
                <a:cubicBezTo>
                  <a:pt x="1331" y="1373"/>
                  <a:pt x="1341" y="1376"/>
                  <a:pt x="1350" y="1376"/>
                </a:cubicBezTo>
                <a:cubicBezTo>
                  <a:pt x="1391" y="1376"/>
                  <a:pt x="1431" y="1323"/>
                  <a:pt x="1403" y="1286"/>
                </a:cubicBezTo>
                <a:cubicBezTo>
                  <a:pt x="1346" y="1217"/>
                  <a:pt x="1288" y="1148"/>
                  <a:pt x="1231" y="1090"/>
                </a:cubicBezTo>
                <a:cubicBezTo>
                  <a:pt x="1173" y="1021"/>
                  <a:pt x="1116" y="964"/>
                  <a:pt x="1047" y="895"/>
                </a:cubicBezTo>
                <a:cubicBezTo>
                  <a:pt x="932" y="768"/>
                  <a:pt x="805" y="642"/>
                  <a:pt x="679" y="527"/>
                </a:cubicBezTo>
                <a:cubicBezTo>
                  <a:pt x="665" y="515"/>
                  <a:pt x="649" y="510"/>
                  <a:pt x="634" y="510"/>
                </a:cubicBezTo>
                <a:close/>
                <a:moveTo>
                  <a:pt x="3144" y="529"/>
                </a:moveTo>
                <a:cubicBezTo>
                  <a:pt x="3135" y="529"/>
                  <a:pt x="3125" y="532"/>
                  <a:pt x="3116" y="538"/>
                </a:cubicBezTo>
                <a:cubicBezTo>
                  <a:pt x="3047" y="584"/>
                  <a:pt x="2978" y="642"/>
                  <a:pt x="2921" y="711"/>
                </a:cubicBezTo>
                <a:lnTo>
                  <a:pt x="2725" y="883"/>
                </a:lnTo>
                <a:cubicBezTo>
                  <a:pt x="2599" y="998"/>
                  <a:pt x="2472" y="1125"/>
                  <a:pt x="2357" y="1251"/>
                </a:cubicBezTo>
                <a:cubicBezTo>
                  <a:pt x="2330" y="1316"/>
                  <a:pt x="2376" y="1380"/>
                  <a:pt x="2430" y="1380"/>
                </a:cubicBezTo>
                <a:cubicBezTo>
                  <a:pt x="2444" y="1380"/>
                  <a:pt x="2458" y="1376"/>
                  <a:pt x="2472" y="1366"/>
                </a:cubicBezTo>
                <a:lnTo>
                  <a:pt x="2472" y="1378"/>
                </a:lnTo>
                <a:cubicBezTo>
                  <a:pt x="2610" y="1251"/>
                  <a:pt x="2725" y="1136"/>
                  <a:pt x="2852" y="1010"/>
                </a:cubicBezTo>
                <a:cubicBezTo>
                  <a:pt x="2978" y="883"/>
                  <a:pt x="3093" y="757"/>
                  <a:pt x="3197" y="619"/>
                </a:cubicBezTo>
                <a:cubicBezTo>
                  <a:pt x="3225" y="582"/>
                  <a:pt x="3185" y="529"/>
                  <a:pt x="3144" y="529"/>
                </a:cubicBezTo>
                <a:close/>
                <a:moveTo>
                  <a:pt x="352" y="1760"/>
                </a:moveTo>
                <a:cubicBezTo>
                  <a:pt x="265" y="1760"/>
                  <a:pt x="178" y="1763"/>
                  <a:pt x="92" y="1769"/>
                </a:cubicBezTo>
                <a:cubicBezTo>
                  <a:pt x="0" y="1780"/>
                  <a:pt x="0" y="1918"/>
                  <a:pt x="92" y="1930"/>
                </a:cubicBezTo>
                <a:cubicBezTo>
                  <a:pt x="178" y="1935"/>
                  <a:pt x="265" y="1938"/>
                  <a:pt x="352" y="1938"/>
                </a:cubicBezTo>
                <a:cubicBezTo>
                  <a:pt x="440" y="1938"/>
                  <a:pt x="529" y="1935"/>
                  <a:pt x="621" y="1930"/>
                </a:cubicBezTo>
                <a:cubicBezTo>
                  <a:pt x="672" y="1933"/>
                  <a:pt x="722" y="1935"/>
                  <a:pt x="773" y="1935"/>
                </a:cubicBezTo>
                <a:cubicBezTo>
                  <a:pt x="895" y="1935"/>
                  <a:pt x="1017" y="1926"/>
                  <a:pt x="1139" y="1918"/>
                </a:cubicBezTo>
                <a:cubicBezTo>
                  <a:pt x="1196" y="1895"/>
                  <a:pt x="1196" y="1815"/>
                  <a:pt x="1139" y="1792"/>
                </a:cubicBezTo>
                <a:cubicBezTo>
                  <a:pt x="966" y="1769"/>
                  <a:pt x="794" y="1769"/>
                  <a:pt x="621" y="1769"/>
                </a:cubicBezTo>
                <a:cubicBezTo>
                  <a:pt x="529" y="1763"/>
                  <a:pt x="440" y="1760"/>
                  <a:pt x="352" y="1760"/>
                </a:cubicBezTo>
                <a:close/>
                <a:moveTo>
                  <a:pt x="2904" y="1760"/>
                </a:moveTo>
                <a:cubicBezTo>
                  <a:pt x="2817" y="1760"/>
                  <a:pt x="2731" y="1763"/>
                  <a:pt x="2645" y="1769"/>
                </a:cubicBezTo>
                <a:cubicBezTo>
                  <a:pt x="2553" y="1780"/>
                  <a:pt x="2553" y="1918"/>
                  <a:pt x="2645" y="1930"/>
                </a:cubicBezTo>
                <a:cubicBezTo>
                  <a:pt x="2731" y="1935"/>
                  <a:pt x="2817" y="1938"/>
                  <a:pt x="2904" y="1938"/>
                </a:cubicBezTo>
                <a:cubicBezTo>
                  <a:pt x="2990" y="1938"/>
                  <a:pt x="3076" y="1935"/>
                  <a:pt x="3162" y="1930"/>
                </a:cubicBezTo>
                <a:cubicBezTo>
                  <a:pt x="3335" y="1930"/>
                  <a:pt x="3519" y="1930"/>
                  <a:pt x="3691" y="1907"/>
                </a:cubicBezTo>
                <a:cubicBezTo>
                  <a:pt x="3726" y="1884"/>
                  <a:pt x="3726" y="1826"/>
                  <a:pt x="3691" y="1803"/>
                </a:cubicBezTo>
                <a:lnTo>
                  <a:pt x="3691" y="1792"/>
                </a:lnTo>
                <a:cubicBezTo>
                  <a:pt x="3519" y="1769"/>
                  <a:pt x="3335" y="1769"/>
                  <a:pt x="3162" y="1769"/>
                </a:cubicBezTo>
                <a:cubicBezTo>
                  <a:pt x="3076" y="1763"/>
                  <a:pt x="2990" y="1760"/>
                  <a:pt x="2904" y="1760"/>
                </a:cubicBezTo>
                <a:close/>
                <a:moveTo>
                  <a:pt x="2428" y="2315"/>
                </a:moveTo>
                <a:cubicBezTo>
                  <a:pt x="2368" y="2315"/>
                  <a:pt x="2312" y="2392"/>
                  <a:pt x="2357" y="2447"/>
                </a:cubicBezTo>
                <a:cubicBezTo>
                  <a:pt x="2472" y="2574"/>
                  <a:pt x="2599" y="2700"/>
                  <a:pt x="2725" y="2815"/>
                </a:cubicBezTo>
                <a:cubicBezTo>
                  <a:pt x="2852" y="2942"/>
                  <a:pt x="2978" y="3068"/>
                  <a:pt x="3116" y="3172"/>
                </a:cubicBezTo>
                <a:cubicBezTo>
                  <a:pt x="3125" y="3178"/>
                  <a:pt x="3135" y="3181"/>
                  <a:pt x="3144" y="3181"/>
                </a:cubicBezTo>
                <a:cubicBezTo>
                  <a:pt x="3185" y="3181"/>
                  <a:pt x="3225" y="3128"/>
                  <a:pt x="3197" y="3091"/>
                </a:cubicBezTo>
                <a:cubicBezTo>
                  <a:pt x="3151" y="3022"/>
                  <a:pt x="3093" y="2953"/>
                  <a:pt x="3024" y="2896"/>
                </a:cubicBezTo>
                <a:lnTo>
                  <a:pt x="2852" y="2700"/>
                </a:lnTo>
                <a:cubicBezTo>
                  <a:pt x="2725" y="2574"/>
                  <a:pt x="2610" y="2447"/>
                  <a:pt x="2472" y="2332"/>
                </a:cubicBezTo>
                <a:cubicBezTo>
                  <a:pt x="2458" y="2320"/>
                  <a:pt x="2443" y="2315"/>
                  <a:pt x="2428" y="2315"/>
                </a:cubicBezTo>
                <a:close/>
                <a:moveTo>
                  <a:pt x="1345" y="2334"/>
                </a:moveTo>
                <a:cubicBezTo>
                  <a:pt x="1337" y="2334"/>
                  <a:pt x="1329" y="2337"/>
                  <a:pt x="1323" y="2344"/>
                </a:cubicBezTo>
                <a:lnTo>
                  <a:pt x="1311" y="2344"/>
                </a:lnTo>
                <a:cubicBezTo>
                  <a:pt x="1242" y="2390"/>
                  <a:pt x="1173" y="2447"/>
                  <a:pt x="1116" y="2516"/>
                </a:cubicBezTo>
                <a:lnTo>
                  <a:pt x="932" y="2689"/>
                </a:lnTo>
                <a:cubicBezTo>
                  <a:pt x="794" y="2804"/>
                  <a:pt x="679" y="2930"/>
                  <a:pt x="564" y="3057"/>
                </a:cubicBezTo>
                <a:cubicBezTo>
                  <a:pt x="510" y="3119"/>
                  <a:pt x="560" y="3194"/>
                  <a:pt x="622" y="3194"/>
                </a:cubicBezTo>
                <a:cubicBezTo>
                  <a:pt x="640" y="3194"/>
                  <a:pt x="660" y="3187"/>
                  <a:pt x="679" y="3172"/>
                </a:cubicBezTo>
                <a:cubicBezTo>
                  <a:pt x="805" y="3057"/>
                  <a:pt x="932" y="2942"/>
                  <a:pt x="1047" y="2804"/>
                </a:cubicBezTo>
                <a:cubicBezTo>
                  <a:pt x="1173" y="2689"/>
                  <a:pt x="1288" y="2562"/>
                  <a:pt x="1392" y="2424"/>
                </a:cubicBezTo>
                <a:cubicBezTo>
                  <a:pt x="1420" y="2387"/>
                  <a:pt x="1379" y="2334"/>
                  <a:pt x="1345" y="2334"/>
                </a:cubicBezTo>
                <a:close/>
                <a:moveTo>
                  <a:pt x="1880" y="2554"/>
                </a:moveTo>
                <a:cubicBezTo>
                  <a:pt x="1854" y="2554"/>
                  <a:pt x="1828" y="2568"/>
                  <a:pt x="1817" y="2597"/>
                </a:cubicBezTo>
                <a:cubicBezTo>
                  <a:pt x="1805" y="2769"/>
                  <a:pt x="1794" y="2942"/>
                  <a:pt x="1794" y="3114"/>
                </a:cubicBezTo>
                <a:cubicBezTo>
                  <a:pt x="1782" y="3298"/>
                  <a:pt x="1782" y="3471"/>
                  <a:pt x="1794" y="3643"/>
                </a:cubicBezTo>
                <a:cubicBezTo>
                  <a:pt x="1800" y="3689"/>
                  <a:pt x="1837" y="3712"/>
                  <a:pt x="1874" y="3712"/>
                </a:cubicBezTo>
                <a:cubicBezTo>
                  <a:pt x="1912" y="3712"/>
                  <a:pt x="1949" y="3689"/>
                  <a:pt x="1955" y="3643"/>
                </a:cubicBezTo>
                <a:cubicBezTo>
                  <a:pt x="1966" y="3471"/>
                  <a:pt x="1966" y="3298"/>
                  <a:pt x="1955" y="3114"/>
                </a:cubicBezTo>
                <a:cubicBezTo>
                  <a:pt x="1966" y="2942"/>
                  <a:pt x="1955" y="2769"/>
                  <a:pt x="1943" y="2597"/>
                </a:cubicBezTo>
                <a:cubicBezTo>
                  <a:pt x="1932" y="2568"/>
                  <a:pt x="1906" y="2554"/>
                  <a:pt x="1880" y="2554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0" name="Google Shape;590;p21"/>
          <p:cNvSpPr/>
          <p:nvPr/>
        </p:nvSpPr>
        <p:spPr>
          <a:xfrm>
            <a:off x="3186725" y="1818825"/>
            <a:ext cx="328847" cy="327700"/>
          </a:xfrm>
          <a:custGeom>
            <a:rect b="b" l="l" r="r" t="t"/>
            <a:pathLst>
              <a:path extrusionOk="0" h="3713" w="3726">
                <a:moveTo>
                  <a:pt x="1880" y="1"/>
                </a:moveTo>
                <a:cubicBezTo>
                  <a:pt x="1854" y="1"/>
                  <a:pt x="1828" y="15"/>
                  <a:pt x="1817" y="44"/>
                </a:cubicBezTo>
                <a:cubicBezTo>
                  <a:pt x="1805" y="216"/>
                  <a:pt x="1794" y="389"/>
                  <a:pt x="1794" y="573"/>
                </a:cubicBezTo>
                <a:cubicBezTo>
                  <a:pt x="1782" y="745"/>
                  <a:pt x="1782" y="918"/>
                  <a:pt x="1794" y="1090"/>
                </a:cubicBezTo>
                <a:cubicBezTo>
                  <a:pt x="1800" y="1136"/>
                  <a:pt x="1837" y="1159"/>
                  <a:pt x="1874" y="1159"/>
                </a:cubicBezTo>
                <a:cubicBezTo>
                  <a:pt x="1912" y="1159"/>
                  <a:pt x="1949" y="1136"/>
                  <a:pt x="1955" y="1090"/>
                </a:cubicBezTo>
                <a:cubicBezTo>
                  <a:pt x="1966" y="918"/>
                  <a:pt x="1966" y="745"/>
                  <a:pt x="1955" y="573"/>
                </a:cubicBezTo>
                <a:cubicBezTo>
                  <a:pt x="1966" y="389"/>
                  <a:pt x="1955" y="216"/>
                  <a:pt x="1943" y="44"/>
                </a:cubicBezTo>
                <a:cubicBezTo>
                  <a:pt x="1932" y="15"/>
                  <a:pt x="1906" y="1"/>
                  <a:pt x="1880" y="1"/>
                </a:cubicBezTo>
                <a:close/>
                <a:moveTo>
                  <a:pt x="634" y="510"/>
                </a:moveTo>
                <a:cubicBezTo>
                  <a:pt x="574" y="510"/>
                  <a:pt x="518" y="587"/>
                  <a:pt x="564" y="642"/>
                </a:cubicBezTo>
                <a:cubicBezTo>
                  <a:pt x="679" y="780"/>
                  <a:pt x="794" y="895"/>
                  <a:pt x="932" y="1021"/>
                </a:cubicBezTo>
                <a:cubicBezTo>
                  <a:pt x="1047" y="1136"/>
                  <a:pt x="1185" y="1263"/>
                  <a:pt x="1323" y="1366"/>
                </a:cubicBezTo>
                <a:cubicBezTo>
                  <a:pt x="1331" y="1373"/>
                  <a:pt x="1341" y="1376"/>
                  <a:pt x="1350" y="1376"/>
                </a:cubicBezTo>
                <a:cubicBezTo>
                  <a:pt x="1391" y="1376"/>
                  <a:pt x="1431" y="1323"/>
                  <a:pt x="1403" y="1286"/>
                </a:cubicBezTo>
                <a:cubicBezTo>
                  <a:pt x="1346" y="1217"/>
                  <a:pt x="1288" y="1148"/>
                  <a:pt x="1231" y="1090"/>
                </a:cubicBezTo>
                <a:cubicBezTo>
                  <a:pt x="1173" y="1021"/>
                  <a:pt x="1116" y="964"/>
                  <a:pt x="1047" y="895"/>
                </a:cubicBezTo>
                <a:cubicBezTo>
                  <a:pt x="932" y="768"/>
                  <a:pt x="805" y="642"/>
                  <a:pt x="679" y="527"/>
                </a:cubicBezTo>
                <a:cubicBezTo>
                  <a:pt x="665" y="515"/>
                  <a:pt x="649" y="510"/>
                  <a:pt x="634" y="510"/>
                </a:cubicBezTo>
                <a:close/>
                <a:moveTo>
                  <a:pt x="3144" y="529"/>
                </a:moveTo>
                <a:cubicBezTo>
                  <a:pt x="3135" y="529"/>
                  <a:pt x="3125" y="532"/>
                  <a:pt x="3116" y="538"/>
                </a:cubicBezTo>
                <a:cubicBezTo>
                  <a:pt x="3047" y="584"/>
                  <a:pt x="2978" y="642"/>
                  <a:pt x="2921" y="711"/>
                </a:cubicBezTo>
                <a:lnTo>
                  <a:pt x="2725" y="883"/>
                </a:lnTo>
                <a:cubicBezTo>
                  <a:pt x="2599" y="998"/>
                  <a:pt x="2472" y="1125"/>
                  <a:pt x="2357" y="1251"/>
                </a:cubicBezTo>
                <a:cubicBezTo>
                  <a:pt x="2330" y="1316"/>
                  <a:pt x="2376" y="1380"/>
                  <a:pt x="2430" y="1380"/>
                </a:cubicBezTo>
                <a:cubicBezTo>
                  <a:pt x="2444" y="1380"/>
                  <a:pt x="2458" y="1376"/>
                  <a:pt x="2472" y="1366"/>
                </a:cubicBezTo>
                <a:lnTo>
                  <a:pt x="2472" y="1378"/>
                </a:lnTo>
                <a:cubicBezTo>
                  <a:pt x="2610" y="1251"/>
                  <a:pt x="2725" y="1136"/>
                  <a:pt x="2852" y="1010"/>
                </a:cubicBezTo>
                <a:cubicBezTo>
                  <a:pt x="2978" y="883"/>
                  <a:pt x="3093" y="757"/>
                  <a:pt x="3197" y="619"/>
                </a:cubicBezTo>
                <a:cubicBezTo>
                  <a:pt x="3225" y="582"/>
                  <a:pt x="3185" y="529"/>
                  <a:pt x="3144" y="529"/>
                </a:cubicBezTo>
                <a:close/>
                <a:moveTo>
                  <a:pt x="352" y="1760"/>
                </a:moveTo>
                <a:cubicBezTo>
                  <a:pt x="265" y="1760"/>
                  <a:pt x="178" y="1763"/>
                  <a:pt x="92" y="1769"/>
                </a:cubicBezTo>
                <a:cubicBezTo>
                  <a:pt x="0" y="1780"/>
                  <a:pt x="0" y="1918"/>
                  <a:pt x="92" y="1930"/>
                </a:cubicBezTo>
                <a:cubicBezTo>
                  <a:pt x="178" y="1935"/>
                  <a:pt x="265" y="1938"/>
                  <a:pt x="352" y="1938"/>
                </a:cubicBezTo>
                <a:cubicBezTo>
                  <a:pt x="440" y="1938"/>
                  <a:pt x="529" y="1935"/>
                  <a:pt x="621" y="1930"/>
                </a:cubicBezTo>
                <a:cubicBezTo>
                  <a:pt x="672" y="1933"/>
                  <a:pt x="722" y="1935"/>
                  <a:pt x="773" y="1935"/>
                </a:cubicBezTo>
                <a:cubicBezTo>
                  <a:pt x="895" y="1935"/>
                  <a:pt x="1017" y="1926"/>
                  <a:pt x="1139" y="1918"/>
                </a:cubicBezTo>
                <a:cubicBezTo>
                  <a:pt x="1196" y="1895"/>
                  <a:pt x="1196" y="1815"/>
                  <a:pt x="1139" y="1792"/>
                </a:cubicBezTo>
                <a:cubicBezTo>
                  <a:pt x="966" y="1769"/>
                  <a:pt x="794" y="1769"/>
                  <a:pt x="621" y="1769"/>
                </a:cubicBezTo>
                <a:cubicBezTo>
                  <a:pt x="529" y="1763"/>
                  <a:pt x="440" y="1760"/>
                  <a:pt x="352" y="1760"/>
                </a:cubicBezTo>
                <a:close/>
                <a:moveTo>
                  <a:pt x="2904" y="1760"/>
                </a:moveTo>
                <a:cubicBezTo>
                  <a:pt x="2817" y="1760"/>
                  <a:pt x="2731" y="1763"/>
                  <a:pt x="2645" y="1769"/>
                </a:cubicBezTo>
                <a:cubicBezTo>
                  <a:pt x="2553" y="1780"/>
                  <a:pt x="2553" y="1918"/>
                  <a:pt x="2645" y="1930"/>
                </a:cubicBezTo>
                <a:cubicBezTo>
                  <a:pt x="2731" y="1935"/>
                  <a:pt x="2817" y="1938"/>
                  <a:pt x="2904" y="1938"/>
                </a:cubicBezTo>
                <a:cubicBezTo>
                  <a:pt x="2990" y="1938"/>
                  <a:pt x="3076" y="1935"/>
                  <a:pt x="3162" y="1930"/>
                </a:cubicBezTo>
                <a:cubicBezTo>
                  <a:pt x="3335" y="1930"/>
                  <a:pt x="3519" y="1930"/>
                  <a:pt x="3691" y="1907"/>
                </a:cubicBezTo>
                <a:cubicBezTo>
                  <a:pt x="3726" y="1884"/>
                  <a:pt x="3726" y="1826"/>
                  <a:pt x="3691" y="1803"/>
                </a:cubicBezTo>
                <a:lnTo>
                  <a:pt x="3691" y="1792"/>
                </a:lnTo>
                <a:cubicBezTo>
                  <a:pt x="3519" y="1769"/>
                  <a:pt x="3335" y="1769"/>
                  <a:pt x="3162" y="1769"/>
                </a:cubicBezTo>
                <a:cubicBezTo>
                  <a:pt x="3076" y="1763"/>
                  <a:pt x="2990" y="1760"/>
                  <a:pt x="2904" y="1760"/>
                </a:cubicBezTo>
                <a:close/>
                <a:moveTo>
                  <a:pt x="2428" y="2315"/>
                </a:moveTo>
                <a:cubicBezTo>
                  <a:pt x="2368" y="2315"/>
                  <a:pt x="2312" y="2392"/>
                  <a:pt x="2357" y="2447"/>
                </a:cubicBezTo>
                <a:cubicBezTo>
                  <a:pt x="2472" y="2574"/>
                  <a:pt x="2599" y="2700"/>
                  <a:pt x="2725" y="2815"/>
                </a:cubicBezTo>
                <a:cubicBezTo>
                  <a:pt x="2852" y="2942"/>
                  <a:pt x="2978" y="3068"/>
                  <a:pt x="3116" y="3172"/>
                </a:cubicBezTo>
                <a:cubicBezTo>
                  <a:pt x="3125" y="3178"/>
                  <a:pt x="3135" y="3181"/>
                  <a:pt x="3144" y="3181"/>
                </a:cubicBezTo>
                <a:cubicBezTo>
                  <a:pt x="3185" y="3181"/>
                  <a:pt x="3225" y="3128"/>
                  <a:pt x="3197" y="3091"/>
                </a:cubicBezTo>
                <a:cubicBezTo>
                  <a:pt x="3151" y="3022"/>
                  <a:pt x="3093" y="2953"/>
                  <a:pt x="3024" y="2896"/>
                </a:cubicBezTo>
                <a:lnTo>
                  <a:pt x="2852" y="2700"/>
                </a:lnTo>
                <a:cubicBezTo>
                  <a:pt x="2725" y="2574"/>
                  <a:pt x="2610" y="2447"/>
                  <a:pt x="2472" y="2332"/>
                </a:cubicBezTo>
                <a:cubicBezTo>
                  <a:pt x="2458" y="2320"/>
                  <a:pt x="2443" y="2315"/>
                  <a:pt x="2428" y="2315"/>
                </a:cubicBezTo>
                <a:close/>
                <a:moveTo>
                  <a:pt x="1345" y="2334"/>
                </a:moveTo>
                <a:cubicBezTo>
                  <a:pt x="1337" y="2334"/>
                  <a:pt x="1329" y="2337"/>
                  <a:pt x="1323" y="2344"/>
                </a:cubicBezTo>
                <a:lnTo>
                  <a:pt x="1311" y="2344"/>
                </a:lnTo>
                <a:cubicBezTo>
                  <a:pt x="1242" y="2390"/>
                  <a:pt x="1173" y="2447"/>
                  <a:pt x="1116" y="2516"/>
                </a:cubicBezTo>
                <a:lnTo>
                  <a:pt x="932" y="2689"/>
                </a:lnTo>
                <a:cubicBezTo>
                  <a:pt x="794" y="2804"/>
                  <a:pt x="679" y="2930"/>
                  <a:pt x="564" y="3057"/>
                </a:cubicBezTo>
                <a:cubicBezTo>
                  <a:pt x="510" y="3119"/>
                  <a:pt x="560" y="3194"/>
                  <a:pt x="622" y="3194"/>
                </a:cubicBezTo>
                <a:cubicBezTo>
                  <a:pt x="640" y="3194"/>
                  <a:pt x="660" y="3187"/>
                  <a:pt x="679" y="3172"/>
                </a:cubicBezTo>
                <a:cubicBezTo>
                  <a:pt x="805" y="3057"/>
                  <a:pt x="932" y="2942"/>
                  <a:pt x="1047" y="2804"/>
                </a:cubicBezTo>
                <a:cubicBezTo>
                  <a:pt x="1173" y="2689"/>
                  <a:pt x="1288" y="2562"/>
                  <a:pt x="1392" y="2424"/>
                </a:cubicBezTo>
                <a:cubicBezTo>
                  <a:pt x="1420" y="2387"/>
                  <a:pt x="1379" y="2334"/>
                  <a:pt x="1345" y="2334"/>
                </a:cubicBezTo>
                <a:close/>
                <a:moveTo>
                  <a:pt x="1880" y="2554"/>
                </a:moveTo>
                <a:cubicBezTo>
                  <a:pt x="1854" y="2554"/>
                  <a:pt x="1828" y="2568"/>
                  <a:pt x="1817" y="2597"/>
                </a:cubicBezTo>
                <a:cubicBezTo>
                  <a:pt x="1805" y="2769"/>
                  <a:pt x="1794" y="2942"/>
                  <a:pt x="1794" y="3114"/>
                </a:cubicBezTo>
                <a:cubicBezTo>
                  <a:pt x="1782" y="3298"/>
                  <a:pt x="1782" y="3471"/>
                  <a:pt x="1794" y="3643"/>
                </a:cubicBezTo>
                <a:cubicBezTo>
                  <a:pt x="1800" y="3689"/>
                  <a:pt x="1837" y="3712"/>
                  <a:pt x="1874" y="3712"/>
                </a:cubicBezTo>
                <a:cubicBezTo>
                  <a:pt x="1912" y="3712"/>
                  <a:pt x="1949" y="3689"/>
                  <a:pt x="1955" y="3643"/>
                </a:cubicBezTo>
                <a:cubicBezTo>
                  <a:pt x="1966" y="3471"/>
                  <a:pt x="1966" y="3298"/>
                  <a:pt x="1955" y="3114"/>
                </a:cubicBezTo>
                <a:cubicBezTo>
                  <a:pt x="1966" y="2942"/>
                  <a:pt x="1955" y="2769"/>
                  <a:pt x="1943" y="2597"/>
                </a:cubicBezTo>
                <a:cubicBezTo>
                  <a:pt x="1932" y="2568"/>
                  <a:pt x="1906" y="2554"/>
                  <a:pt x="1880" y="2554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1" name="Google Shape;591;p21"/>
          <p:cNvSpPr/>
          <p:nvPr/>
        </p:nvSpPr>
        <p:spPr>
          <a:xfrm>
            <a:off x="6699288" y="4489775"/>
            <a:ext cx="328847" cy="327700"/>
          </a:xfrm>
          <a:custGeom>
            <a:rect b="b" l="l" r="r" t="t"/>
            <a:pathLst>
              <a:path extrusionOk="0" h="3713" w="3726">
                <a:moveTo>
                  <a:pt x="1880" y="1"/>
                </a:moveTo>
                <a:cubicBezTo>
                  <a:pt x="1854" y="1"/>
                  <a:pt x="1828" y="15"/>
                  <a:pt x="1817" y="44"/>
                </a:cubicBezTo>
                <a:cubicBezTo>
                  <a:pt x="1805" y="216"/>
                  <a:pt x="1794" y="389"/>
                  <a:pt x="1794" y="573"/>
                </a:cubicBezTo>
                <a:cubicBezTo>
                  <a:pt x="1782" y="745"/>
                  <a:pt x="1782" y="918"/>
                  <a:pt x="1794" y="1090"/>
                </a:cubicBezTo>
                <a:cubicBezTo>
                  <a:pt x="1800" y="1136"/>
                  <a:pt x="1837" y="1159"/>
                  <a:pt x="1874" y="1159"/>
                </a:cubicBezTo>
                <a:cubicBezTo>
                  <a:pt x="1912" y="1159"/>
                  <a:pt x="1949" y="1136"/>
                  <a:pt x="1955" y="1090"/>
                </a:cubicBezTo>
                <a:cubicBezTo>
                  <a:pt x="1966" y="918"/>
                  <a:pt x="1966" y="745"/>
                  <a:pt x="1955" y="573"/>
                </a:cubicBezTo>
                <a:cubicBezTo>
                  <a:pt x="1966" y="389"/>
                  <a:pt x="1955" y="216"/>
                  <a:pt x="1943" y="44"/>
                </a:cubicBezTo>
                <a:cubicBezTo>
                  <a:pt x="1932" y="15"/>
                  <a:pt x="1906" y="1"/>
                  <a:pt x="1880" y="1"/>
                </a:cubicBezTo>
                <a:close/>
                <a:moveTo>
                  <a:pt x="634" y="510"/>
                </a:moveTo>
                <a:cubicBezTo>
                  <a:pt x="574" y="510"/>
                  <a:pt x="518" y="587"/>
                  <a:pt x="564" y="642"/>
                </a:cubicBezTo>
                <a:cubicBezTo>
                  <a:pt x="679" y="780"/>
                  <a:pt x="794" y="895"/>
                  <a:pt x="932" y="1021"/>
                </a:cubicBezTo>
                <a:cubicBezTo>
                  <a:pt x="1047" y="1136"/>
                  <a:pt x="1185" y="1263"/>
                  <a:pt x="1323" y="1366"/>
                </a:cubicBezTo>
                <a:cubicBezTo>
                  <a:pt x="1331" y="1373"/>
                  <a:pt x="1341" y="1376"/>
                  <a:pt x="1350" y="1376"/>
                </a:cubicBezTo>
                <a:cubicBezTo>
                  <a:pt x="1391" y="1376"/>
                  <a:pt x="1431" y="1323"/>
                  <a:pt x="1403" y="1286"/>
                </a:cubicBezTo>
                <a:cubicBezTo>
                  <a:pt x="1346" y="1217"/>
                  <a:pt x="1288" y="1148"/>
                  <a:pt x="1231" y="1090"/>
                </a:cubicBezTo>
                <a:cubicBezTo>
                  <a:pt x="1173" y="1021"/>
                  <a:pt x="1116" y="964"/>
                  <a:pt x="1047" y="895"/>
                </a:cubicBezTo>
                <a:cubicBezTo>
                  <a:pt x="932" y="768"/>
                  <a:pt x="805" y="642"/>
                  <a:pt x="679" y="527"/>
                </a:cubicBezTo>
                <a:cubicBezTo>
                  <a:pt x="665" y="515"/>
                  <a:pt x="649" y="510"/>
                  <a:pt x="634" y="510"/>
                </a:cubicBezTo>
                <a:close/>
                <a:moveTo>
                  <a:pt x="3144" y="529"/>
                </a:moveTo>
                <a:cubicBezTo>
                  <a:pt x="3135" y="529"/>
                  <a:pt x="3125" y="532"/>
                  <a:pt x="3116" y="538"/>
                </a:cubicBezTo>
                <a:cubicBezTo>
                  <a:pt x="3047" y="584"/>
                  <a:pt x="2978" y="642"/>
                  <a:pt x="2921" y="711"/>
                </a:cubicBezTo>
                <a:lnTo>
                  <a:pt x="2725" y="883"/>
                </a:lnTo>
                <a:cubicBezTo>
                  <a:pt x="2599" y="998"/>
                  <a:pt x="2472" y="1125"/>
                  <a:pt x="2357" y="1251"/>
                </a:cubicBezTo>
                <a:cubicBezTo>
                  <a:pt x="2330" y="1316"/>
                  <a:pt x="2376" y="1380"/>
                  <a:pt x="2430" y="1380"/>
                </a:cubicBezTo>
                <a:cubicBezTo>
                  <a:pt x="2444" y="1380"/>
                  <a:pt x="2458" y="1376"/>
                  <a:pt x="2472" y="1366"/>
                </a:cubicBezTo>
                <a:lnTo>
                  <a:pt x="2472" y="1378"/>
                </a:lnTo>
                <a:cubicBezTo>
                  <a:pt x="2610" y="1251"/>
                  <a:pt x="2725" y="1136"/>
                  <a:pt x="2852" y="1010"/>
                </a:cubicBezTo>
                <a:cubicBezTo>
                  <a:pt x="2978" y="883"/>
                  <a:pt x="3093" y="757"/>
                  <a:pt x="3197" y="619"/>
                </a:cubicBezTo>
                <a:cubicBezTo>
                  <a:pt x="3225" y="582"/>
                  <a:pt x="3185" y="529"/>
                  <a:pt x="3144" y="529"/>
                </a:cubicBezTo>
                <a:close/>
                <a:moveTo>
                  <a:pt x="352" y="1760"/>
                </a:moveTo>
                <a:cubicBezTo>
                  <a:pt x="265" y="1760"/>
                  <a:pt x="178" y="1763"/>
                  <a:pt x="92" y="1769"/>
                </a:cubicBezTo>
                <a:cubicBezTo>
                  <a:pt x="0" y="1780"/>
                  <a:pt x="0" y="1918"/>
                  <a:pt x="92" y="1930"/>
                </a:cubicBezTo>
                <a:cubicBezTo>
                  <a:pt x="178" y="1935"/>
                  <a:pt x="265" y="1938"/>
                  <a:pt x="352" y="1938"/>
                </a:cubicBezTo>
                <a:cubicBezTo>
                  <a:pt x="440" y="1938"/>
                  <a:pt x="529" y="1935"/>
                  <a:pt x="621" y="1930"/>
                </a:cubicBezTo>
                <a:cubicBezTo>
                  <a:pt x="672" y="1933"/>
                  <a:pt x="722" y="1935"/>
                  <a:pt x="773" y="1935"/>
                </a:cubicBezTo>
                <a:cubicBezTo>
                  <a:pt x="895" y="1935"/>
                  <a:pt x="1017" y="1926"/>
                  <a:pt x="1139" y="1918"/>
                </a:cubicBezTo>
                <a:cubicBezTo>
                  <a:pt x="1196" y="1895"/>
                  <a:pt x="1196" y="1815"/>
                  <a:pt x="1139" y="1792"/>
                </a:cubicBezTo>
                <a:cubicBezTo>
                  <a:pt x="966" y="1769"/>
                  <a:pt x="794" y="1769"/>
                  <a:pt x="621" y="1769"/>
                </a:cubicBezTo>
                <a:cubicBezTo>
                  <a:pt x="529" y="1763"/>
                  <a:pt x="440" y="1760"/>
                  <a:pt x="352" y="1760"/>
                </a:cubicBezTo>
                <a:close/>
                <a:moveTo>
                  <a:pt x="2904" y="1760"/>
                </a:moveTo>
                <a:cubicBezTo>
                  <a:pt x="2817" y="1760"/>
                  <a:pt x="2731" y="1763"/>
                  <a:pt x="2645" y="1769"/>
                </a:cubicBezTo>
                <a:cubicBezTo>
                  <a:pt x="2553" y="1780"/>
                  <a:pt x="2553" y="1918"/>
                  <a:pt x="2645" y="1930"/>
                </a:cubicBezTo>
                <a:cubicBezTo>
                  <a:pt x="2731" y="1935"/>
                  <a:pt x="2817" y="1938"/>
                  <a:pt x="2904" y="1938"/>
                </a:cubicBezTo>
                <a:cubicBezTo>
                  <a:pt x="2990" y="1938"/>
                  <a:pt x="3076" y="1935"/>
                  <a:pt x="3162" y="1930"/>
                </a:cubicBezTo>
                <a:cubicBezTo>
                  <a:pt x="3335" y="1930"/>
                  <a:pt x="3519" y="1930"/>
                  <a:pt x="3691" y="1907"/>
                </a:cubicBezTo>
                <a:cubicBezTo>
                  <a:pt x="3726" y="1884"/>
                  <a:pt x="3726" y="1826"/>
                  <a:pt x="3691" y="1803"/>
                </a:cubicBezTo>
                <a:lnTo>
                  <a:pt x="3691" y="1792"/>
                </a:lnTo>
                <a:cubicBezTo>
                  <a:pt x="3519" y="1769"/>
                  <a:pt x="3335" y="1769"/>
                  <a:pt x="3162" y="1769"/>
                </a:cubicBezTo>
                <a:cubicBezTo>
                  <a:pt x="3076" y="1763"/>
                  <a:pt x="2990" y="1760"/>
                  <a:pt x="2904" y="1760"/>
                </a:cubicBezTo>
                <a:close/>
                <a:moveTo>
                  <a:pt x="2428" y="2315"/>
                </a:moveTo>
                <a:cubicBezTo>
                  <a:pt x="2368" y="2315"/>
                  <a:pt x="2312" y="2392"/>
                  <a:pt x="2357" y="2447"/>
                </a:cubicBezTo>
                <a:cubicBezTo>
                  <a:pt x="2472" y="2574"/>
                  <a:pt x="2599" y="2700"/>
                  <a:pt x="2725" y="2815"/>
                </a:cubicBezTo>
                <a:cubicBezTo>
                  <a:pt x="2852" y="2942"/>
                  <a:pt x="2978" y="3068"/>
                  <a:pt x="3116" y="3172"/>
                </a:cubicBezTo>
                <a:cubicBezTo>
                  <a:pt x="3125" y="3178"/>
                  <a:pt x="3135" y="3181"/>
                  <a:pt x="3144" y="3181"/>
                </a:cubicBezTo>
                <a:cubicBezTo>
                  <a:pt x="3185" y="3181"/>
                  <a:pt x="3225" y="3128"/>
                  <a:pt x="3197" y="3091"/>
                </a:cubicBezTo>
                <a:cubicBezTo>
                  <a:pt x="3151" y="3022"/>
                  <a:pt x="3093" y="2953"/>
                  <a:pt x="3024" y="2896"/>
                </a:cubicBezTo>
                <a:lnTo>
                  <a:pt x="2852" y="2700"/>
                </a:lnTo>
                <a:cubicBezTo>
                  <a:pt x="2725" y="2574"/>
                  <a:pt x="2610" y="2447"/>
                  <a:pt x="2472" y="2332"/>
                </a:cubicBezTo>
                <a:cubicBezTo>
                  <a:pt x="2458" y="2320"/>
                  <a:pt x="2443" y="2315"/>
                  <a:pt x="2428" y="2315"/>
                </a:cubicBezTo>
                <a:close/>
                <a:moveTo>
                  <a:pt x="1345" y="2334"/>
                </a:moveTo>
                <a:cubicBezTo>
                  <a:pt x="1337" y="2334"/>
                  <a:pt x="1329" y="2337"/>
                  <a:pt x="1323" y="2344"/>
                </a:cubicBezTo>
                <a:lnTo>
                  <a:pt x="1311" y="2344"/>
                </a:lnTo>
                <a:cubicBezTo>
                  <a:pt x="1242" y="2390"/>
                  <a:pt x="1173" y="2447"/>
                  <a:pt x="1116" y="2516"/>
                </a:cubicBezTo>
                <a:lnTo>
                  <a:pt x="932" y="2689"/>
                </a:lnTo>
                <a:cubicBezTo>
                  <a:pt x="794" y="2804"/>
                  <a:pt x="679" y="2930"/>
                  <a:pt x="564" y="3057"/>
                </a:cubicBezTo>
                <a:cubicBezTo>
                  <a:pt x="510" y="3119"/>
                  <a:pt x="560" y="3194"/>
                  <a:pt x="622" y="3194"/>
                </a:cubicBezTo>
                <a:cubicBezTo>
                  <a:pt x="640" y="3194"/>
                  <a:pt x="660" y="3187"/>
                  <a:pt x="679" y="3172"/>
                </a:cubicBezTo>
                <a:cubicBezTo>
                  <a:pt x="805" y="3057"/>
                  <a:pt x="932" y="2942"/>
                  <a:pt x="1047" y="2804"/>
                </a:cubicBezTo>
                <a:cubicBezTo>
                  <a:pt x="1173" y="2689"/>
                  <a:pt x="1288" y="2562"/>
                  <a:pt x="1392" y="2424"/>
                </a:cubicBezTo>
                <a:cubicBezTo>
                  <a:pt x="1420" y="2387"/>
                  <a:pt x="1379" y="2334"/>
                  <a:pt x="1345" y="2334"/>
                </a:cubicBezTo>
                <a:close/>
                <a:moveTo>
                  <a:pt x="1880" y="2554"/>
                </a:moveTo>
                <a:cubicBezTo>
                  <a:pt x="1854" y="2554"/>
                  <a:pt x="1828" y="2568"/>
                  <a:pt x="1817" y="2597"/>
                </a:cubicBezTo>
                <a:cubicBezTo>
                  <a:pt x="1805" y="2769"/>
                  <a:pt x="1794" y="2942"/>
                  <a:pt x="1794" y="3114"/>
                </a:cubicBezTo>
                <a:cubicBezTo>
                  <a:pt x="1782" y="3298"/>
                  <a:pt x="1782" y="3471"/>
                  <a:pt x="1794" y="3643"/>
                </a:cubicBezTo>
                <a:cubicBezTo>
                  <a:pt x="1800" y="3689"/>
                  <a:pt x="1837" y="3712"/>
                  <a:pt x="1874" y="3712"/>
                </a:cubicBezTo>
                <a:cubicBezTo>
                  <a:pt x="1912" y="3712"/>
                  <a:pt x="1949" y="3689"/>
                  <a:pt x="1955" y="3643"/>
                </a:cubicBezTo>
                <a:cubicBezTo>
                  <a:pt x="1966" y="3471"/>
                  <a:pt x="1966" y="3298"/>
                  <a:pt x="1955" y="3114"/>
                </a:cubicBezTo>
                <a:cubicBezTo>
                  <a:pt x="1966" y="2942"/>
                  <a:pt x="1955" y="2769"/>
                  <a:pt x="1943" y="2597"/>
                </a:cubicBezTo>
                <a:cubicBezTo>
                  <a:pt x="1932" y="2568"/>
                  <a:pt x="1906" y="2554"/>
                  <a:pt x="1880" y="2554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92" name="Google Shape;592;p21"/>
          <p:cNvGrpSpPr/>
          <p:nvPr/>
        </p:nvGrpSpPr>
        <p:grpSpPr>
          <a:xfrm>
            <a:off x="289825" y="3827244"/>
            <a:ext cx="1382100" cy="789295"/>
            <a:chOff x="275025" y="537489"/>
            <a:chExt cx="1626574" cy="928910"/>
          </a:xfrm>
        </p:grpSpPr>
        <p:sp>
          <p:nvSpPr>
            <p:cNvPr id="593" name="Google Shape;593;p21"/>
            <p:cNvSpPr/>
            <p:nvPr/>
          </p:nvSpPr>
          <p:spPr>
            <a:xfrm>
              <a:off x="319102" y="557201"/>
              <a:ext cx="1539514" cy="885928"/>
            </a:xfrm>
            <a:custGeom>
              <a:rect b="b" l="l" r="r" t="t"/>
              <a:pathLst>
                <a:path extrusionOk="0" h="9708" w="16870">
                  <a:moveTo>
                    <a:pt x="8563" y="0"/>
                  </a:moveTo>
                  <a:cubicBezTo>
                    <a:pt x="7949" y="0"/>
                    <a:pt x="7376" y="325"/>
                    <a:pt x="7061" y="860"/>
                  </a:cubicBezTo>
                  <a:cubicBezTo>
                    <a:pt x="6888" y="1170"/>
                    <a:pt x="6923" y="1538"/>
                    <a:pt x="7026" y="1860"/>
                  </a:cubicBezTo>
                  <a:cubicBezTo>
                    <a:pt x="7107" y="2148"/>
                    <a:pt x="7268" y="2412"/>
                    <a:pt x="7498" y="2608"/>
                  </a:cubicBezTo>
                  <a:cubicBezTo>
                    <a:pt x="7681" y="2747"/>
                    <a:pt x="7910" y="2817"/>
                    <a:pt x="8137" y="2817"/>
                  </a:cubicBezTo>
                  <a:cubicBezTo>
                    <a:pt x="8507" y="2817"/>
                    <a:pt x="8869" y="2630"/>
                    <a:pt x="9004" y="2251"/>
                  </a:cubicBezTo>
                  <a:cubicBezTo>
                    <a:pt x="9108" y="1998"/>
                    <a:pt x="9027" y="1699"/>
                    <a:pt x="8809" y="1538"/>
                  </a:cubicBezTo>
                  <a:cubicBezTo>
                    <a:pt x="8626" y="1394"/>
                    <a:pt x="8399" y="1350"/>
                    <a:pt x="8173" y="1350"/>
                  </a:cubicBezTo>
                  <a:cubicBezTo>
                    <a:pt x="8057" y="1350"/>
                    <a:pt x="7941" y="1362"/>
                    <a:pt x="7831" y="1377"/>
                  </a:cubicBezTo>
                  <a:cubicBezTo>
                    <a:pt x="7823" y="1379"/>
                    <a:pt x="7815" y="1379"/>
                    <a:pt x="7807" y="1379"/>
                  </a:cubicBezTo>
                  <a:cubicBezTo>
                    <a:pt x="7676" y="1379"/>
                    <a:pt x="7632" y="1202"/>
                    <a:pt x="7762" y="1159"/>
                  </a:cubicBezTo>
                  <a:cubicBezTo>
                    <a:pt x="7901" y="1122"/>
                    <a:pt x="8049" y="1102"/>
                    <a:pt x="8197" y="1102"/>
                  </a:cubicBezTo>
                  <a:cubicBezTo>
                    <a:pt x="8515" y="1102"/>
                    <a:pt x="8834" y="1196"/>
                    <a:pt x="9062" y="1423"/>
                  </a:cubicBezTo>
                  <a:cubicBezTo>
                    <a:pt x="9326" y="1711"/>
                    <a:pt x="9372" y="2136"/>
                    <a:pt x="9165" y="2470"/>
                  </a:cubicBezTo>
                  <a:cubicBezTo>
                    <a:pt x="8946" y="2856"/>
                    <a:pt x="8551" y="3044"/>
                    <a:pt x="8149" y="3044"/>
                  </a:cubicBezTo>
                  <a:cubicBezTo>
                    <a:pt x="7832" y="3044"/>
                    <a:pt x="7511" y="2928"/>
                    <a:pt x="7268" y="2700"/>
                  </a:cubicBezTo>
                  <a:cubicBezTo>
                    <a:pt x="7003" y="2447"/>
                    <a:pt x="6831" y="2125"/>
                    <a:pt x="6762" y="1768"/>
                  </a:cubicBezTo>
                  <a:cubicBezTo>
                    <a:pt x="6716" y="1561"/>
                    <a:pt x="6704" y="1354"/>
                    <a:pt x="6727" y="1159"/>
                  </a:cubicBezTo>
                  <a:cubicBezTo>
                    <a:pt x="6578" y="1136"/>
                    <a:pt x="6428" y="1136"/>
                    <a:pt x="6267" y="1136"/>
                  </a:cubicBezTo>
                  <a:cubicBezTo>
                    <a:pt x="6095" y="1147"/>
                    <a:pt x="5922" y="1182"/>
                    <a:pt x="5761" y="1228"/>
                  </a:cubicBezTo>
                  <a:cubicBezTo>
                    <a:pt x="5175" y="1377"/>
                    <a:pt x="4692" y="1814"/>
                    <a:pt x="4508" y="2389"/>
                  </a:cubicBezTo>
                  <a:cubicBezTo>
                    <a:pt x="4336" y="2953"/>
                    <a:pt x="4462" y="3562"/>
                    <a:pt x="4853" y="4011"/>
                  </a:cubicBezTo>
                  <a:cubicBezTo>
                    <a:pt x="4934" y="4092"/>
                    <a:pt x="4860" y="4215"/>
                    <a:pt x="4769" y="4215"/>
                  </a:cubicBezTo>
                  <a:cubicBezTo>
                    <a:pt x="4744" y="4215"/>
                    <a:pt x="4717" y="4206"/>
                    <a:pt x="4692" y="4183"/>
                  </a:cubicBezTo>
                  <a:cubicBezTo>
                    <a:pt x="4474" y="3976"/>
                    <a:pt x="4313" y="3723"/>
                    <a:pt x="4232" y="3436"/>
                  </a:cubicBezTo>
                  <a:cubicBezTo>
                    <a:pt x="4041" y="3370"/>
                    <a:pt x="3842" y="3338"/>
                    <a:pt x="3642" y="3338"/>
                  </a:cubicBezTo>
                  <a:cubicBezTo>
                    <a:pt x="3493" y="3338"/>
                    <a:pt x="3344" y="3355"/>
                    <a:pt x="3197" y="3390"/>
                  </a:cubicBezTo>
                  <a:cubicBezTo>
                    <a:pt x="1967" y="3666"/>
                    <a:pt x="1150" y="4770"/>
                    <a:pt x="0" y="5207"/>
                  </a:cubicBezTo>
                  <a:cubicBezTo>
                    <a:pt x="587" y="5563"/>
                    <a:pt x="886" y="6242"/>
                    <a:pt x="1277" y="6793"/>
                  </a:cubicBezTo>
                  <a:cubicBezTo>
                    <a:pt x="1702" y="7414"/>
                    <a:pt x="2381" y="7943"/>
                    <a:pt x="3151" y="8035"/>
                  </a:cubicBezTo>
                  <a:cubicBezTo>
                    <a:pt x="3228" y="8045"/>
                    <a:pt x="3305" y="8050"/>
                    <a:pt x="3381" y="8050"/>
                  </a:cubicBezTo>
                  <a:cubicBezTo>
                    <a:pt x="4032" y="8050"/>
                    <a:pt x="4636" y="7704"/>
                    <a:pt x="4945" y="7127"/>
                  </a:cubicBezTo>
                  <a:cubicBezTo>
                    <a:pt x="5129" y="6805"/>
                    <a:pt x="5140" y="6414"/>
                    <a:pt x="5002" y="6081"/>
                  </a:cubicBezTo>
                  <a:cubicBezTo>
                    <a:pt x="4869" y="5791"/>
                    <a:pt x="4573" y="5620"/>
                    <a:pt x="4262" y="5620"/>
                  </a:cubicBezTo>
                  <a:cubicBezTo>
                    <a:pt x="4252" y="5620"/>
                    <a:pt x="4242" y="5620"/>
                    <a:pt x="4232" y="5621"/>
                  </a:cubicBezTo>
                  <a:cubicBezTo>
                    <a:pt x="3910" y="5632"/>
                    <a:pt x="3634" y="5839"/>
                    <a:pt x="3542" y="6138"/>
                  </a:cubicBezTo>
                  <a:cubicBezTo>
                    <a:pt x="3439" y="6437"/>
                    <a:pt x="3508" y="6782"/>
                    <a:pt x="3726" y="7012"/>
                  </a:cubicBezTo>
                  <a:cubicBezTo>
                    <a:pt x="3807" y="7093"/>
                    <a:pt x="3733" y="7202"/>
                    <a:pt x="3643" y="7202"/>
                  </a:cubicBezTo>
                  <a:cubicBezTo>
                    <a:pt x="3617" y="7202"/>
                    <a:pt x="3590" y="7193"/>
                    <a:pt x="3565" y="7173"/>
                  </a:cubicBezTo>
                  <a:cubicBezTo>
                    <a:pt x="3243" y="6874"/>
                    <a:pt x="3140" y="6414"/>
                    <a:pt x="3301" y="6012"/>
                  </a:cubicBezTo>
                  <a:cubicBezTo>
                    <a:pt x="3447" y="5618"/>
                    <a:pt x="3824" y="5367"/>
                    <a:pt x="4249" y="5367"/>
                  </a:cubicBezTo>
                  <a:cubicBezTo>
                    <a:pt x="4259" y="5367"/>
                    <a:pt x="4269" y="5367"/>
                    <a:pt x="4278" y="5368"/>
                  </a:cubicBezTo>
                  <a:cubicBezTo>
                    <a:pt x="4658" y="5368"/>
                    <a:pt x="5002" y="5563"/>
                    <a:pt x="5198" y="5897"/>
                  </a:cubicBezTo>
                  <a:cubicBezTo>
                    <a:pt x="5405" y="6288"/>
                    <a:pt x="5416" y="6747"/>
                    <a:pt x="5232" y="7150"/>
                  </a:cubicBezTo>
                  <a:cubicBezTo>
                    <a:pt x="5106" y="7437"/>
                    <a:pt x="4911" y="7679"/>
                    <a:pt x="4658" y="7874"/>
                  </a:cubicBezTo>
                  <a:cubicBezTo>
                    <a:pt x="5014" y="7966"/>
                    <a:pt x="5336" y="8139"/>
                    <a:pt x="5612" y="8392"/>
                  </a:cubicBezTo>
                  <a:cubicBezTo>
                    <a:pt x="6014" y="8725"/>
                    <a:pt x="6348" y="9139"/>
                    <a:pt x="6819" y="9392"/>
                  </a:cubicBezTo>
                  <a:cubicBezTo>
                    <a:pt x="7195" y="9595"/>
                    <a:pt x="7624" y="9707"/>
                    <a:pt x="8048" y="9707"/>
                  </a:cubicBezTo>
                  <a:cubicBezTo>
                    <a:pt x="8466" y="9707"/>
                    <a:pt x="8880" y="9598"/>
                    <a:pt x="9234" y="9358"/>
                  </a:cubicBezTo>
                  <a:cubicBezTo>
                    <a:pt x="9867" y="8909"/>
                    <a:pt x="10246" y="8070"/>
                    <a:pt x="10016" y="7322"/>
                  </a:cubicBezTo>
                  <a:cubicBezTo>
                    <a:pt x="9867" y="6885"/>
                    <a:pt x="9487" y="6575"/>
                    <a:pt x="9039" y="6517"/>
                  </a:cubicBezTo>
                  <a:cubicBezTo>
                    <a:pt x="8979" y="6508"/>
                    <a:pt x="8920" y="6503"/>
                    <a:pt x="8862" y="6503"/>
                  </a:cubicBezTo>
                  <a:cubicBezTo>
                    <a:pt x="8501" y="6503"/>
                    <a:pt x="8166" y="6682"/>
                    <a:pt x="7958" y="6989"/>
                  </a:cubicBezTo>
                  <a:cubicBezTo>
                    <a:pt x="7739" y="7311"/>
                    <a:pt x="7751" y="7736"/>
                    <a:pt x="7992" y="8047"/>
                  </a:cubicBezTo>
                  <a:cubicBezTo>
                    <a:pt x="8234" y="8334"/>
                    <a:pt x="8590" y="8507"/>
                    <a:pt x="8958" y="8530"/>
                  </a:cubicBezTo>
                  <a:cubicBezTo>
                    <a:pt x="9131" y="8530"/>
                    <a:pt x="9131" y="8771"/>
                    <a:pt x="8958" y="8771"/>
                  </a:cubicBezTo>
                  <a:cubicBezTo>
                    <a:pt x="8930" y="8774"/>
                    <a:pt x="8903" y="8776"/>
                    <a:pt x="8875" y="8776"/>
                  </a:cubicBezTo>
                  <a:cubicBezTo>
                    <a:pt x="8798" y="8776"/>
                    <a:pt x="8720" y="8765"/>
                    <a:pt x="8636" y="8748"/>
                  </a:cubicBezTo>
                  <a:cubicBezTo>
                    <a:pt x="8211" y="8656"/>
                    <a:pt x="7843" y="8380"/>
                    <a:pt x="7647" y="7989"/>
                  </a:cubicBezTo>
                  <a:cubicBezTo>
                    <a:pt x="7463" y="7575"/>
                    <a:pt x="7532" y="7081"/>
                    <a:pt x="7831" y="6736"/>
                  </a:cubicBezTo>
                  <a:cubicBezTo>
                    <a:pt x="8090" y="6412"/>
                    <a:pt x="8469" y="6265"/>
                    <a:pt x="8853" y="6265"/>
                  </a:cubicBezTo>
                  <a:cubicBezTo>
                    <a:pt x="9424" y="6265"/>
                    <a:pt x="10008" y="6589"/>
                    <a:pt x="10235" y="7138"/>
                  </a:cubicBezTo>
                  <a:cubicBezTo>
                    <a:pt x="10373" y="7483"/>
                    <a:pt x="10396" y="7851"/>
                    <a:pt x="10315" y="8208"/>
                  </a:cubicBezTo>
                  <a:cubicBezTo>
                    <a:pt x="10580" y="8369"/>
                    <a:pt x="10878" y="8484"/>
                    <a:pt x="11189" y="8541"/>
                  </a:cubicBezTo>
                  <a:cubicBezTo>
                    <a:pt x="11325" y="8567"/>
                    <a:pt x="11462" y="8579"/>
                    <a:pt x="11600" y="8579"/>
                  </a:cubicBezTo>
                  <a:cubicBezTo>
                    <a:pt x="12078" y="8579"/>
                    <a:pt x="12555" y="8427"/>
                    <a:pt x="12948" y="8150"/>
                  </a:cubicBezTo>
                  <a:cubicBezTo>
                    <a:pt x="13431" y="7794"/>
                    <a:pt x="13776" y="7288"/>
                    <a:pt x="13926" y="6713"/>
                  </a:cubicBezTo>
                  <a:cubicBezTo>
                    <a:pt x="13939" y="6668"/>
                    <a:pt x="13970" y="6650"/>
                    <a:pt x="14002" y="6650"/>
                  </a:cubicBezTo>
                  <a:cubicBezTo>
                    <a:pt x="14052" y="6650"/>
                    <a:pt x="14105" y="6696"/>
                    <a:pt x="14098" y="6759"/>
                  </a:cubicBezTo>
                  <a:cubicBezTo>
                    <a:pt x="14041" y="7127"/>
                    <a:pt x="13903" y="7472"/>
                    <a:pt x="13684" y="7771"/>
                  </a:cubicBezTo>
                  <a:cubicBezTo>
                    <a:pt x="13772" y="7785"/>
                    <a:pt x="13860" y="7793"/>
                    <a:pt x="13949" y="7793"/>
                  </a:cubicBezTo>
                  <a:cubicBezTo>
                    <a:pt x="14140" y="7793"/>
                    <a:pt x="14331" y="7757"/>
                    <a:pt x="14512" y="7679"/>
                  </a:cubicBezTo>
                  <a:cubicBezTo>
                    <a:pt x="15064" y="7460"/>
                    <a:pt x="15467" y="7012"/>
                    <a:pt x="15835" y="6563"/>
                  </a:cubicBezTo>
                  <a:cubicBezTo>
                    <a:pt x="16019" y="6345"/>
                    <a:pt x="16214" y="6138"/>
                    <a:pt x="16409" y="5943"/>
                  </a:cubicBezTo>
                  <a:cubicBezTo>
                    <a:pt x="16559" y="5816"/>
                    <a:pt x="16708" y="5701"/>
                    <a:pt x="16869" y="5609"/>
                  </a:cubicBezTo>
                  <a:cubicBezTo>
                    <a:pt x="16318" y="5368"/>
                    <a:pt x="15950" y="4804"/>
                    <a:pt x="15524" y="4390"/>
                  </a:cubicBezTo>
                  <a:cubicBezTo>
                    <a:pt x="15260" y="4137"/>
                    <a:pt x="14984" y="3907"/>
                    <a:pt x="14685" y="3712"/>
                  </a:cubicBezTo>
                  <a:cubicBezTo>
                    <a:pt x="14386" y="3505"/>
                    <a:pt x="14064" y="3344"/>
                    <a:pt x="13730" y="3240"/>
                  </a:cubicBezTo>
                  <a:cubicBezTo>
                    <a:pt x="13583" y="3198"/>
                    <a:pt x="13434" y="3178"/>
                    <a:pt x="13286" y="3178"/>
                  </a:cubicBezTo>
                  <a:cubicBezTo>
                    <a:pt x="13109" y="3178"/>
                    <a:pt x="12933" y="3207"/>
                    <a:pt x="12764" y="3263"/>
                  </a:cubicBezTo>
                  <a:cubicBezTo>
                    <a:pt x="12477" y="3367"/>
                    <a:pt x="12235" y="3585"/>
                    <a:pt x="12109" y="3861"/>
                  </a:cubicBezTo>
                  <a:cubicBezTo>
                    <a:pt x="11982" y="4137"/>
                    <a:pt x="11994" y="4459"/>
                    <a:pt x="12132" y="4724"/>
                  </a:cubicBezTo>
                  <a:cubicBezTo>
                    <a:pt x="12270" y="4965"/>
                    <a:pt x="12523" y="5115"/>
                    <a:pt x="12787" y="5126"/>
                  </a:cubicBezTo>
                  <a:cubicBezTo>
                    <a:pt x="12797" y="5127"/>
                    <a:pt x="12807" y="5127"/>
                    <a:pt x="12817" y="5127"/>
                  </a:cubicBezTo>
                  <a:cubicBezTo>
                    <a:pt x="13059" y="5127"/>
                    <a:pt x="13286" y="4991"/>
                    <a:pt x="13397" y="4781"/>
                  </a:cubicBezTo>
                  <a:cubicBezTo>
                    <a:pt x="13512" y="4563"/>
                    <a:pt x="13500" y="4310"/>
                    <a:pt x="13362" y="4114"/>
                  </a:cubicBezTo>
                  <a:cubicBezTo>
                    <a:pt x="13292" y="4018"/>
                    <a:pt x="13395" y="3902"/>
                    <a:pt x="13494" y="3902"/>
                  </a:cubicBezTo>
                  <a:cubicBezTo>
                    <a:pt x="13525" y="3902"/>
                    <a:pt x="13556" y="3914"/>
                    <a:pt x="13581" y="3942"/>
                  </a:cubicBezTo>
                  <a:cubicBezTo>
                    <a:pt x="13788" y="4229"/>
                    <a:pt x="13811" y="4609"/>
                    <a:pt x="13638" y="4919"/>
                  </a:cubicBezTo>
                  <a:cubicBezTo>
                    <a:pt x="13480" y="5205"/>
                    <a:pt x="13175" y="5383"/>
                    <a:pt x="12850" y="5383"/>
                  </a:cubicBezTo>
                  <a:cubicBezTo>
                    <a:pt x="12821" y="5383"/>
                    <a:pt x="12793" y="5382"/>
                    <a:pt x="12764" y="5379"/>
                  </a:cubicBezTo>
                  <a:cubicBezTo>
                    <a:pt x="12442" y="5356"/>
                    <a:pt x="12143" y="5184"/>
                    <a:pt x="11948" y="4931"/>
                  </a:cubicBezTo>
                  <a:cubicBezTo>
                    <a:pt x="11752" y="4632"/>
                    <a:pt x="11706" y="4264"/>
                    <a:pt x="11810" y="3919"/>
                  </a:cubicBezTo>
                  <a:cubicBezTo>
                    <a:pt x="11959" y="3447"/>
                    <a:pt x="12350" y="3091"/>
                    <a:pt x="12822" y="2976"/>
                  </a:cubicBezTo>
                  <a:cubicBezTo>
                    <a:pt x="12799" y="2872"/>
                    <a:pt x="12776" y="2780"/>
                    <a:pt x="12753" y="2688"/>
                  </a:cubicBezTo>
                  <a:cubicBezTo>
                    <a:pt x="12707" y="2562"/>
                    <a:pt x="12649" y="2435"/>
                    <a:pt x="12580" y="2309"/>
                  </a:cubicBezTo>
                  <a:cubicBezTo>
                    <a:pt x="12339" y="1883"/>
                    <a:pt x="11959" y="1538"/>
                    <a:pt x="11499" y="1354"/>
                  </a:cubicBezTo>
                  <a:cubicBezTo>
                    <a:pt x="11213" y="1236"/>
                    <a:pt x="10910" y="1176"/>
                    <a:pt x="10603" y="1176"/>
                  </a:cubicBezTo>
                  <a:cubicBezTo>
                    <a:pt x="10404" y="1176"/>
                    <a:pt x="10203" y="1201"/>
                    <a:pt x="10005" y="1251"/>
                  </a:cubicBezTo>
                  <a:cubicBezTo>
                    <a:pt x="9993" y="1366"/>
                    <a:pt x="9970" y="1469"/>
                    <a:pt x="9924" y="1584"/>
                  </a:cubicBezTo>
                  <a:cubicBezTo>
                    <a:pt x="9913" y="1603"/>
                    <a:pt x="9895" y="1610"/>
                    <a:pt x="9877" y="1610"/>
                  </a:cubicBezTo>
                  <a:cubicBezTo>
                    <a:pt x="9837" y="1610"/>
                    <a:pt x="9793" y="1574"/>
                    <a:pt x="9809" y="1527"/>
                  </a:cubicBezTo>
                  <a:cubicBezTo>
                    <a:pt x="9913" y="1193"/>
                    <a:pt x="9855" y="814"/>
                    <a:pt x="9648" y="527"/>
                  </a:cubicBezTo>
                  <a:cubicBezTo>
                    <a:pt x="9430" y="228"/>
                    <a:pt x="9096" y="44"/>
                    <a:pt x="8740" y="9"/>
                  </a:cubicBezTo>
                  <a:cubicBezTo>
                    <a:pt x="8681" y="3"/>
                    <a:pt x="8622" y="0"/>
                    <a:pt x="85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21"/>
            <p:cNvSpPr/>
            <p:nvPr/>
          </p:nvSpPr>
          <p:spPr>
            <a:xfrm>
              <a:off x="887820" y="646086"/>
              <a:ext cx="228874" cy="194652"/>
            </a:xfrm>
            <a:custGeom>
              <a:rect b="b" l="l" r="r" t="t"/>
              <a:pathLst>
                <a:path extrusionOk="0" h="2133" w="2508">
                  <a:moveTo>
                    <a:pt x="265" y="1"/>
                  </a:moveTo>
                  <a:cubicBezTo>
                    <a:pt x="171" y="1"/>
                    <a:pt x="115" y="49"/>
                    <a:pt x="28" y="49"/>
                  </a:cubicBezTo>
                  <a:cubicBezTo>
                    <a:pt x="19" y="49"/>
                    <a:pt x="10" y="48"/>
                    <a:pt x="1" y="47"/>
                  </a:cubicBezTo>
                  <a:lnTo>
                    <a:pt x="1" y="47"/>
                  </a:lnTo>
                  <a:cubicBezTo>
                    <a:pt x="24" y="484"/>
                    <a:pt x="139" y="898"/>
                    <a:pt x="346" y="1289"/>
                  </a:cubicBezTo>
                  <a:cubicBezTo>
                    <a:pt x="553" y="1668"/>
                    <a:pt x="898" y="1956"/>
                    <a:pt x="1312" y="2082"/>
                  </a:cubicBezTo>
                  <a:cubicBezTo>
                    <a:pt x="1426" y="2116"/>
                    <a:pt x="1543" y="2133"/>
                    <a:pt x="1659" y="2133"/>
                  </a:cubicBezTo>
                  <a:cubicBezTo>
                    <a:pt x="1974" y="2133"/>
                    <a:pt x="2281" y="2010"/>
                    <a:pt x="2508" y="1783"/>
                  </a:cubicBezTo>
                  <a:lnTo>
                    <a:pt x="2508" y="1783"/>
                  </a:lnTo>
                  <a:cubicBezTo>
                    <a:pt x="2337" y="1834"/>
                    <a:pt x="2159" y="1860"/>
                    <a:pt x="1980" y="1860"/>
                  </a:cubicBezTo>
                  <a:cubicBezTo>
                    <a:pt x="1834" y="1860"/>
                    <a:pt x="1687" y="1843"/>
                    <a:pt x="1542" y="1806"/>
                  </a:cubicBezTo>
                  <a:cubicBezTo>
                    <a:pt x="1427" y="1783"/>
                    <a:pt x="1312" y="1737"/>
                    <a:pt x="1208" y="1680"/>
                  </a:cubicBezTo>
                  <a:cubicBezTo>
                    <a:pt x="978" y="1507"/>
                    <a:pt x="794" y="1277"/>
                    <a:pt x="702" y="1013"/>
                  </a:cubicBezTo>
                  <a:cubicBezTo>
                    <a:pt x="576" y="725"/>
                    <a:pt x="495" y="392"/>
                    <a:pt x="622" y="104"/>
                  </a:cubicBezTo>
                  <a:cubicBezTo>
                    <a:pt x="507" y="47"/>
                    <a:pt x="392" y="12"/>
                    <a:pt x="2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21"/>
            <p:cNvSpPr/>
            <p:nvPr/>
          </p:nvSpPr>
          <p:spPr>
            <a:xfrm>
              <a:off x="1398862" y="893759"/>
              <a:ext cx="158606" cy="139533"/>
            </a:xfrm>
            <a:custGeom>
              <a:rect b="b" l="l" r="r" t="t"/>
              <a:pathLst>
                <a:path extrusionOk="0" h="1529" w="1738">
                  <a:moveTo>
                    <a:pt x="219" y="1"/>
                  </a:moveTo>
                  <a:lnTo>
                    <a:pt x="219" y="1"/>
                  </a:lnTo>
                  <a:cubicBezTo>
                    <a:pt x="58" y="231"/>
                    <a:pt x="1" y="518"/>
                    <a:pt x="47" y="794"/>
                  </a:cubicBezTo>
                  <a:cubicBezTo>
                    <a:pt x="139" y="1128"/>
                    <a:pt x="380" y="1392"/>
                    <a:pt x="714" y="1484"/>
                  </a:cubicBezTo>
                  <a:cubicBezTo>
                    <a:pt x="807" y="1514"/>
                    <a:pt x="903" y="1528"/>
                    <a:pt x="998" y="1528"/>
                  </a:cubicBezTo>
                  <a:cubicBezTo>
                    <a:pt x="1125" y="1528"/>
                    <a:pt x="1251" y="1502"/>
                    <a:pt x="1369" y="1450"/>
                  </a:cubicBezTo>
                  <a:cubicBezTo>
                    <a:pt x="1576" y="1358"/>
                    <a:pt x="1714" y="1162"/>
                    <a:pt x="1737" y="932"/>
                  </a:cubicBezTo>
                  <a:lnTo>
                    <a:pt x="1737" y="932"/>
                  </a:lnTo>
                  <a:cubicBezTo>
                    <a:pt x="1546" y="1073"/>
                    <a:pt x="1311" y="1143"/>
                    <a:pt x="1078" y="1143"/>
                  </a:cubicBezTo>
                  <a:cubicBezTo>
                    <a:pt x="1045" y="1143"/>
                    <a:pt x="1011" y="1142"/>
                    <a:pt x="978" y="1139"/>
                  </a:cubicBezTo>
                  <a:cubicBezTo>
                    <a:pt x="702" y="1105"/>
                    <a:pt x="461" y="944"/>
                    <a:pt x="311" y="714"/>
                  </a:cubicBezTo>
                  <a:cubicBezTo>
                    <a:pt x="242" y="599"/>
                    <a:pt x="208" y="472"/>
                    <a:pt x="208" y="346"/>
                  </a:cubicBezTo>
                  <a:cubicBezTo>
                    <a:pt x="196" y="265"/>
                    <a:pt x="277" y="35"/>
                    <a:pt x="2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21"/>
            <p:cNvSpPr/>
            <p:nvPr/>
          </p:nvSpPr>
          <p:spPr>
            <a:xfrm>
              <a:off x="275025" y="537489"/>
              <a:ext cx="1626574" cy="928910"/>
            </a:xfrm>
            <a:custGeom>
              <a:rect b="b" l="l" r="r" t="t"/>
              <a:pathLst>
                <a:path extrusionOk="0" h="10179" w="17824">
                  <a:moveTo>
                    <a:pt x="9046" y="216"/>
                  </a:moveTo>
                  <a:cubicBezTo>
                    <a:pt x="9105" y="216"/>
                    <a:pt x="9164" y="219"/>
                    <a:pt x="9223" y="225"/>
                  </a:cubicBezTo>
                  <a:cubicBezTo>
                    <a:pt x="9579" y="260"/>
                    <a:pt x="9913" y="444"/>
                    <a:pt x="10131" y="743"/>
                  </a:cubicBezTo>
                  <a:cubicBezTo>
                    <a:pt x="10338" y="1030"/>
                    <a:pt x="10396" y="1409"/>
                    <a:pt x="10292" y="1743"/>
                  </a:cubicBezTo>
                  <a:cubicBezTo>
                    <a:pt x="10276" y="1790"/>
                    <a:pt x="10320" y="1826"/>
                    <a:pt x="10360" y="1826"/>
                  </a:cubicBezTo>
                  <a:cubicBezTo>
                    <a:pt x="10378" y="1826"/>
                    <a:pt x="10396" y="1819"/>
                    <a:pt x="10407" y="1800"/>
                  </a:cubicBezTo>
                  <a:cubicBezTo>
                    <a:pt x="10453" y="1685"/>
                    <a:pt x="10476" y="1582"/>
                    <a:pt x="10488" y="1467"/>
                  </a:cubicBezTo>
                  <a:cubicBezTo>
                    <a:pt x="10686" y="1417"/>
                    <a:pt x="10887" y="1392"/>
                    <a:pt x="11086" y="1392"/>
                  </a:cubicBezTo>
                  <a:cubicBezTo>
                    <a:pt x="11393" y="1392"/>
                    <a:pt x="11696" y="1452"/>
                    <a:pt x="11982" y="1570"/>
                  </a:cubicBezTo>
                  <a:cubicBezTo>
                    <a:pt x="12442" y="1754"/>
                    <a:pt x="12822" y="2099"/>
                    <a:pt x="13063" y="2525"/>
                  </a:cubicBezTo>
                  <a:cubicBezTo>
                    <a:pt x="13132" y="2651"/>
                    <a:pt x="13190" y="2778"/>
                    <a:pt x="13236" y="2904"/>
                  </a:cubicBezTo>
                  <a:cubicBezTo>
                    <a:pt x="13259" y="2996"/>
                    <a:pt x="13282" y="3088"/>
                    <a:pt x="13305" y="3192"/>
                  </a:cubicBezTo>
                  <a:cubicBezTo>
                    <a:pt x="12833" y="3307"/>
                    <a:pt x="12442" y="3663"/>
                    <a:pt x="12293" y="4135"/>
                  </a:cubicBezTo>
                  <a:cubicBezTo>
                    <a:pt x="12189" y="4480"/>
                    <a:pt x="12235" y="4848"/>
                    <a:pt x="12431" y="5147"/>
                  </a:cubicBezTo>
                  <a:cubicBezTo>
                    <a:pt x="12626" y="5400"/>
                    <a:pt x="12925" y="5572"/>
                    <a:pt x="13247" y="5595"/>
                  </a:cubicBezTo>
                  <a:cubicBezTo>
                    <a:pt x="13276" y="5598"/>
                    <a:pt x="13304" y="5599"/>
                    <a:pt x="13333" y="5599"/>
                  </a:cubicBezTo>
                  <a:cubicBezTo>
                    <a:pt x="13658" y="5599"/>
                    <a:pt x="13963" y="5421"/>
                    <a:pt x="14121" y="5135"/>
                  </a:cubicBezTo>
                  <a:cubicBezTo>
                    <a:pt x="14294" y="4825"/>
                    <a:pt x="14271" y="4445"/>
                    <a:pt x="14064" y="4158"/>
                  </a:cubicBezTo>
                  <a:cubicBezTo>
                    <a:pt x="14039" y="4130"/>
                    <a:pt x="14008" y="4118"/>
                    <a:pt x="13977" y="4118"/>
                  </a:cubicBezTo>
                  <a:cubicBezTo>
                    <a:pt x="13878" y="4118"/>
                    <a:pt x="13775" y="4234"/>
                    <a:pt x="13845" y="4330"/>
                  </a:cubicBezTo>
                  <a:cubicBezTo>
                    <a:pt x="13983" y="4526"/>
                    <a:pt x="13995" y="4779"/>
                    <a:pt x="13880" y="4997"/>
                  </a:cubicBezTo>
                  <a:cubicBezTo>
                    <a:pt x="13769" y="5207"/>
                    <a:pt x="13542" y="5343"/>
                    <a:pt x="13300" y="5343"/>
                  </a:cubicBezTo>
                  <a:cubicBezTo>
                    <a:pt x="13290" y="5343"/>
                    <a:pt x="13280" y="5343"/>
                    <a:pt x="13270" y="5342"/>
                  </a:cubicBezTo>
                  <a:cubicBezTo>
                    <a:pt x="13006" y="5331"/>
                    <a:pt x="12753" y="5181"/>
                    <a:pt x="12615" y="4940"/>
                  </a:cubicBezTo>
                  <a:cubicBezTo>
                    <a:pt x="12477" y="4675"/>
                    <a:pt x="12465" y="4353"/>
                    <a:pt x="12592" y="4077"/>
                  </a:cubicBezTo>
                  <a:cubicBezTo>
                    <a:pt x="12718" y="3801"/>
                    <a:pt x="12960" y="3583"/>
                    <a:pt x="13247" y="3479"/>
                  </a:cubicBezTo>
                  <a:cubicBezTo>
                    <a:pt x="13416" y="3423"/>
                    <a:pt x="13592" y="3394"/>
                    <a:pt x="13769" y="3394"/>
                  </a:cubicBezTo>
                  <a:cubicBezTo>
                    <a:pt x="13917" y="3394"/>
                    <a:pt x="14066" y="3414"/>
                    <a:pt x="14213" y="3456"/>
                  </a:cubicBezTo>
                  <a:cubicBezTo>
                    <a:pt x="14547" y="3560"/>
                    <a:pt x="14869" y="3721"/>
                    <a:pt x="15168" y="3928"/>
                  </a:cubicBezTo>
                  <a:cubicBezTo>
                    <a:pt x="15467" y="4123"/>
                    <a:pt x="15743" y="4353"/>
                    <a:pt x="16007" y="4606"/>
                  </a:cubicBezTo>
                  <a:cubicBezTo>
                    <a:pt x="16433" y="5020"/>
                    <a:pt x="16801" y="5584"/>
                    <a:pt x="17352" y="5825"/>
                  </a:cubicBezTo>
                  <a:cubicBezTo>
                    <a:pt x="17191" y="5917"/>
                    <a:pt x="17042" y="6032"/>
                    <a:pt x="16892" y="6159"/>
                  </a:cubicBezTo>
                  <a:cubicBezTo>
                    <a:pt x="16697" y="6354"/>
                    <a:pt x="16502" y="6561"/>
                    <a:pt x="16318" y="6779"/>
                  </a:cubicBezTo>
                  <a:cubicBezTo>
                    <a:pt x="15950" y="7228"/>
                    <a:pt x="15547" y="7676"/>
                    <a:pt x="14995" y="7895"/>
                  </a:cubicBezTo>
                  <a:cubicBezTo>
                    <a:pt x="14814" y="7973"/>
                    <a:pt x="14623" y="8009"/>
                    <a:pt x="14432" y="8009"/>
                  </a:cubicBezTo>
                  <a:cubicBezTo>
                    <a:pt x="14343" y="8009"/>
                    <a:pt x="14255" y="8001"/>
                    <a:pt x="14167" y="7987"/>
                  </a:cubicBezTo>
                  <a:cubicBezTo>
                    <a:pt x="14386" y="7688"/>
                    <a:pt x="14524" y="7343"/>
                    <a:pt x="14581" y="6975"/>
                  </a:cubicBezTo>
                  <a:cubicBezTo>
                    <a:pt x="14588" y="6912"/>
                    <a:pt x="14535" y="6866"/>
                    <a:pt x="14485" y="6866"/>
                  </a:cubicBezTo>
                  <a:cubicBezTo>
                    <a:pt x="14453" y="6866"/>
                    <a:pt x="14422" y="6884"/>
                    <a:pt x="14409" y="6929"/>
                  </a:cubicBezTo>
                  <a:cubicBezTo>
                    <a:pt x="14259" y="7504"/>
                    <a:pt x="13914" y="8010"/>
                    <a:pt x="13431" y="8366"/>
                  </a:cubicBezTo>
                  <a:cubicBezTo>
                    <a:pt x="13038" y="8643"/>
                    <a:pt x="12561" y="8795"/>
                    <a:pt x="12083" y="8795"/>
                  </a:cubicBezTo>
                  <a:cubicBezTo>
                    <a:pt x="11945" y="8795"/>
                    <a:pt x="11808" y="8783"/>
                    <a:pt x="11672" y="8757"/>
                  </a:cubicBezTo>
                  <a:cubicBezTo>
                    <a:pt x="11361" y="8700"/>
                    <a:pt x="11063" y="8585"/>
                    <a:pt x="10798" y="8424"/>
                  </a:cubicBezTo>
                  <a:cubicBezTo>
                    <a:pt x="10879" y="8067"/>
                    <a:pt x="10856" y="7699"/>
                    <a:pt x="10718" y="7354"/>
                  </a:cubicBezTo>
                  <a:cubicBezTo>
                    <a:pt x="10491" y="6805"/>
                    <a:pt x="9907" y="6481"/>
                    <a:pt x="9336" y="6481"/>
                  </a:cubicBezTo>
                  <a:cubicBezTo>
                    <a:pt x="8952" y="6481"/>
                    <a:pt x="8573" y="6628"/>
                    <a:pt x="8314" y="6952"/>
                  </a:cubicBezTo>
                  <a:cubicBezTo>
                    <a:pt x="8015" y="7297"/>
                    <a:pt x="7946" y="7791"/>
                    <a:pt x="8130" y="8205"/>
                  </a:cubicBezTo>
                  <a:cubicBezTo>
                    <a:pt x="8326" y="8596"/>
                    <a:pt x="8694" y="8872"/>
                    <a:pt x="9119" y="8964"/>
                  </a:cubicBezTo>
                  <a:cubicBezTo>
                    <a:pt x="9203" y="8981"/>
                    <a:pt x="9281" y="8992"/>
                    <a:pt x="9358" y="8992"/>
                  </a:cubicBezTo>
                  <a:cubicBezTo>
                    <a:pt x="9386" y="8992"/>
                    <a:pt x="9413" y="8990"/>
                    <a:pt x="9441" y="8987"/>
                  </a:cubicBezTo>
                  <a:cubicBezTo>
                    <a:pt x="9614" y="8987"/>
                    <a:pt x="9614" y="8746"/>
                    <a:pt x="9441" y="8746"/>
                  </a:cubicBezTo>
                  <a:cubicBezTo>
                    <a:pt x="9073" y="8723"/>
                    <a:pt x="8717" y="8550"/>
                    <a:pt x="8475" y="8263"/>
                  </a:cubicBezTo>
                  <a:cubicBezTo>
                    <a:pt x="8234" y="7952"/>
                    <a:pt x="8222" y="7527"/>
                    <a:pt x="8441" y="7205"/>
                  </a:cubicBezTo>
                  <a:cubicBezTo>
                    <a:pt x="8649" y="6898"/>
                    <a:pt x="8984" y="6719"/>
                    <a:pt x="9345" y="6719"/>
                  </a:cubicBezTo>
                  <a:cubicBezTo>
                    <a:pt x="9403" y="6719"/>
                    <a:pt x="9462" y="6724"/>
                    <a:pt x="9522" y="6733"/>
                  </a:cubicBezTo>
                  <a:cubicBezTo>
                    <a:pt x="9970" y="6791"/>
                    <a:pt x="10350" y="7101"/>
                    <a:pt x="10499" y="7538"/>
                  </a:cubicBezTo>
                  <a:cubicBezTo>
                    <a:pt x="10729" y="8286"/>
                    <a:pt x="10350" y="9125"/>
                    <a:pt x="9717" y="9574"/>
                  </a:cubicBezTo>
                  <a:cubicBezTo>
                    <a:pt x="9363" y="9814"/>
                    <a:pt x="8949" y="9923"/>
                    <a:pt x="8531" y="9923"/>
                  </a:cubicBezTo>
                  <a:cubicBezTo>
                    <a:pt x="8107" y="9923"/>
                    <a:pt x="7678" y="9811"/>
                    <a:pt x="7302" y="9608"/>
                  </a:cubicBezTo>
                  <a:cubicBezTo>
                    <a:pt x="6831" y="9355"/>
                    <a:pt x="6497" y="8941"/>
                    <a:pt x="6095" y="8608"/>
                  </a:cubicBezTo>
                  <a:cubicBezTo>
                    <a:pt x="5819" y="8355"/>
                    <a:pt x="5497" y="8182"/>
                    <a:pt x="5141" y="8090"/>
                  </a:cubicBezTo>
                  <a:cubicBezTo>
                    <a:pt x="5394" y="7895"/>
                    <a:pt x="5589" y="7653"/>
                    <a:pt x="5715" y="7366"/>
                  </a:cubicBezTo>
                  <a:cubicBezTo>
                    <a:pt x="5899" y="6963"/>
                    <a:pt x="5888" y="6504"/>
                    <a:pt x="5681" y="6113"/>
                  </a:cubicBezTo>
                  <a:cubicBezTo>
                    <a:pt x="5485" y="5779"/>
                    <a:pt x="5141" y="5584"/>
                    <a:pt x="4761" y="5584"/>
                  </a:cubicBezTo>
                  <a:cubicBezTo>
                    <a:pt x="4752" y="5583"/>
                    <a:pt x="4742" y="5583"/>
                    <a:pt x="4732" y="5583"/>
                  </a:cubicBezTo>
                  <a:cubicBezTo>
                    <a:pt x="4307" y="5583"/>
                    <a:pt x="3930" y="5834"/>
                    <a:pt x="3784" y="6228"/>
                  </a:cubicBezTo>
                  <a:cubicBezTo>
                    <a:pt x="3623" y="6630"/>
                    <a:pt x="3726" y="7090"/>
                    <a:pt x="4048" y="7389"/>
                  </a:cubicBezTo>
                  <a:cubicBezTo>
                    <a:pt x="4073" y="7409"/>
                    <a:pt x="4100" y="7418"/>
                    <a:pt x="4126" y="7418"/>
                  </a:cubicBezTo>
                  <a:cubicBezTo>
                    <a:pt x="4216" y="7418"/>
                    <a:pt x="4290" y="7309"/>
                    <a:pt x="4209" y="7228"/>
                  </a:cubicBezTo>
                  <a:cubicBezTo>
                    <a:pt x="3991" y="6998"/>
                    <a:pt x="3922" y="6653"/>
                    <a:pt x="4025" y="6354"/>
                  </a:cubicBezTo>
                  <a:cubicBezTo>
                    <a:pt x="4117" y="6055"/>
                    <a:pt x="4393" y="5848"/>
                    <a:pt x="4715" y="5837"/>
                  </a:cubicBezTo>
                  <a:cubicBezTo>
                    <a:pt x="4725" y="5836"/>
                    <a:pt x="4735" y="5836"/>
                    <a:pt x="4745" y="5836"/>
                  </a:cubicBezTo>
                  <a:cubicBezTo>
                    <a:pt x="5056" y="5836"/>
                    <a:pt x="5352" y="6007"/>
                    <a:pt x="5485" y="6297"/>
                  </a:cubicBezTo>
                  <a:cubicBezTo>
                    <a:pt x="5623" y="6630"/>
                    <a:pt x="5612" y="7021"/>
                    <a:pt x="5428" y="7343"/>
                  </a:cubicBezTo>
                  <a:cubicBezTo>
                    <a:pt x="5119" y="7920"/>
                    <a:pt x="4515" y="8266"/>
                    <a:pt x="3864" y="8266"/>
                  </a:cubicBezTo>
                  <a:cubicBezTo>
                    <a:pt x="3788" y="8266"/>
                    <a:pt x="3711" y="8261"/>
                    <a:pt x="3634" y="8251"/>
                  </a:cubicBezTo>
                  <a:cubicBezTo>
                    <a:pt x="2864" y="8159"/>
                    <a:pt x="2185" y="7630"/>
                    <a:pt x="1760" y="7009"/>
                  </a:cubicBezTo>
                  <a:cubicBezTo>
                    <a:pt x="1369" y="6458"/>
                    <a:pt x="1070" y="5779"/>
                    <a:pt x="483" y="5423"/>
                  </a:cubicBezTo>
                  <a:cubicBezTo>
                    <a:pt x="1633" y="4986"/>
                    <a:pt x="2450" y="3882"/>
                    <a:pt x="3680" y="3606"/>
                  </a:cubicBezTo>
                  <a:cubicBezTo>
                    <a:pt x="3827" y="3571"/>
                    <a:pt x="3976" y="3554"/>
                    <a:pt x="4125" y="3554"/>
                  </a:cubicBezTo>
                  <a:cubicBezTo>
                    <a:pt x="4325" y="3554"/>
                    <a:pt x="4524" y="3586"/>
                    <a:pt x="4715" y="3652"/>
                  </a:cubicBezTo>
                  <a:cubicBezTo>
                    <a:pt x="4796" y="3939"/>
                    <a:pt x="4957" y="4192"/>
                    <a:pt x="5175" y="4399"/>
                  </a:cubicBezTo>
                  <a:cubicBezTo>
                    <a:pt x="5200" y="4422"/>
                    <a:pt x="5227" y="4431"/>
                    <a:pt x="5252" y="4431"/>
                  </a:cubicBezTo>
                  <a:cubicBezTo>
                    <a:pt x="5343" y="4431"/>
                    <a:pt x="5417" y="4308"/>
                    <a:pt x="5336" y="4227"/>
                  </a:cubicBezTo>
                  <a:cubicBezTo>
                    <a:pt x="4945" y="3778"/>
                    <a:pt x="4819" y="3169"/>
                    <a:pt x="4991" y="2605"/>
                  </a:cubicBezTo>
                  <a:cubicBezTo>
                    <a:pt x="5175" y="2030"/>
                    <a:pt x="5658" y="1593"/>
                    <a:pt x="6244" y="1444"/>
                  </a:cubicBezTo>
                  <a:cubicBezTo>
                    <a:pt x="6405" y="1398"/>
                    <a:pt x="6578" y="1363"/>
                    <a:pt x="6750" y="1352"/>
                  </a:cubicBezTo>
                  <a:cubicBezTo>
                    <a:pt x="6911" y="1352"/>
                    <a:pt x="7061" y="1352"/>
                    <a:pt x="7210" y="1375"/>
                  </a:cubicBezTo>
                  <a:cubicBezTo>
                    <a:pt x="7187" y="1570"/>
                    <a:pt x="7199" y="1777"/>
                    <a:pt x="7245" y="1984"/>
                  </a:cubicBezTo>
                  <a:cubicBezTo>
                    <a:pt x="7314" y="2341"/>
                    <a:pt x="7486" y="2663"/>
                    <a:pt x="7751" y="2916"/>
                  </a:cubicBezTo>
                  <a:cubicBezTo>
                    <a:pt x="7994" y="3144"/>
                    <a:pt x="8315" y="3260"/>
                    <a:pt x="8632" y="3260"/>
                  </a:cubicBezTo>
                  <a:cubicBezTo>
                    <a:pt x="9034" y="3260"/>
                    <a:pt x="9429" y="3072"/>
                    <a:pt x="9648" y="2686"/>
                  </a:cubicBezTo>
                  <a:cubicBezTo>
                    <a:pt x="9855" y="2352"/>
                    <a:pt x="9809" y="1927"/>
                    <a:pt x="9545" y="1639"/>
                  </a:cubicBezTo>
                  <a:cubicBezTo>
                    <a:pt x="9317" y="1412"/>
                    <a:pt x="8998" y="1318"/>
                    <a:pt x="8680" y="1318"/>
                  </a:cubicBezTo>
                  <a:cubicBezTo>
                    <a:pt x="8532" y="1318"/>
                    <a:pt x="8384" y="1338"/>
                    <a:pt x="8245" y="1375"/>
                  </a:cubicBezTo>
                  <a:cubicBezTo>
                    <a:pt x="8115" y="1418"/>
                    <a:pt x="8159" y="1595"/>
                    <a:pt x="8290" y="1595"/>
                  </a:cubicBezTo>
                  <a:cubicBezTo>
                    <a:pt x="8298" y="1595"/>
                    <a:pt x="8306" y="1595"/>
                    <a:pt x="8314" y="1593"/>
                  </a:cubicBezTo>
                  <a:cubicBezTo>
                    <a:pt x="8424" y="1578"/>
                    <a:pt x="8540" y="1566"/>
                    <a:pt x="8656" y="1566"/>
                  </a:cubicBezTo>
                  <a:cubicBezTo>
                    <a:pt x="8882" y="1566"/>
                    <a:pt x="9109" y="1610"/>
                    <a:pt x="9292" y="1754"/>
                  </a:cubicBezTo>
                  <a:cubicBezTo>
                    <a:pt x="9510" y="1915"/>
                    <a:pt x="9591" y="2214"/>
                    <a:pt x="9487" y="2467"/>
                  </a:cubicBezTo>
                  <a:cubicBezTo>
                    <a:pt x="9352" y="2846"/>
                    <a:pt x="8990" y="3033"/>
                    <a:pt x="8620" y="3033"/>
                  </a:cubicBezTo>
                  <a:cubicBezTo>
                    <a:pt x="8393" y="3033"/>
                    <a:pt x="8164" y="2963"/>
                    <a:pt x="7981" y="2824"/>
                  </a:cubicBezTo>
                  <a:cubicBezTo>
                    <a:pt x="7751" y="2628"/>
                    <a:pt x="7590" y="2364"/>
                    <a:pt x="7509" y="2076"/>
                  </a:cubicBezTo>
                  <a:cubicBezTo>
                    <a:pt x="7406" y="1754"/>
                    <a:pt x="7371" y="1386"/>
                    <a:pt x="7544" y="1076"/>
                  </a:cubicBezTo>
                  <a:cubicBezTo>
                    <a:pt x="7859" y="541"/>
                    <a:pt x="8432" y="216"/>
                    <a:pt x="9046" y="216"/>
                  </a:cubicBezTo>
                  <a:close/>
                  <a:moveTo>
                    <a:pt x="9022" y="1"/>
                  </a:moveTo>
                  <a:cubicBezTo>
                    <a:pt x="8409" y="1"/>
                    <a:pt x="7803" y="333"/>
                    <a:pt x="7440" y="823"/>
                  </a:cubicBezTo>
                  <a:cubicBezTo>
                    <a:pt x="7348" y="938"/>
                    <a:pt x="7279" y="1076"/>
                    <a:pt x="7233" y="1214"/>
                  </a:cubicBezTo>
                  <a:cubicBezTo>
                    <a:pt x="7067" y="1165"/>
                    <a:pt x="6894" y="1142"/>
                    <a:pt x="6721" y="1142"/>
                  </a:cubicBezTo>
                  <a:cubicBezTo>
                    <a:pt x="6572" y="1142"/>
                    <a:pt x="6423" y="1159"/>
                    <a:pt x="6279" y="1191"/>
                  </a:cubicBezTo>
                  <a:cubicBezTo>
                    <a:pt x="5934" y="1260"/>
                    <a:pt x="5612" y="1409"/>
                    <a:pt x="5348" y="1628"/>
                  </a:cubicBezTo>
                  <a:cubicBezTo>
                    <a:pt x="4807" y="2053"/>
                    <a:pt x="4554" y="2743"/>
                    <a:pt x="4658" y="3422"/>
                  </a:cubicBezTo>
                  <a:cubicBezTo>
                    <a:pt x="4658" y="3422"/>
                    <a:pt x="4658" y="3422"/>
                    <a:pt x="4658" y="3433"/>
                  </a:cubicBezTo>
                  <a:cubicBezTo>
                    <a:pt x="4463" y="3354"/>
                    <a:pt x="4254" y="3322"/>
                    <a:pt x="4048" y="3322"/>
                  </a:cubicBezTo>
                  <a:cubicBezTo>
                    <a:pt x="3986" y="3322"/>
                    <a:pt x="3925" y="3325"/>
                    <a:pt x="3864" y="3330"/>
                  </a:cubicBezTo>
                  <a:cubicBezTo>
                    <a:pt x="3519" y="3376"/>
                    <a:pt x="3186" y="3479"/>
                    <a:pt x="2875" y="3629"/>
                  </a:cubicBezTo>
                  <a:cubicBezTo>
                    <a:pt x="2243" y="3928"/>
                    <a:pt x="1725" y="4399"/>
                    <a:pt x="1150" y="4767"/>
                  </a:cubicBezTo>
                  <a:cubicBezTo>
                    <a:pt x="828" y="4986"/>
                    <a:pt x="483" y="5147"/>
                    <a:pt x="115" y="5262"/>
                  </a:cubicBezTo>
                  <a:cubicBezTo>
                    <a:pt x="0" y="5296"/>
                    <a:pt x="0" y="5469"/>
                    <a:pt x="115" y="5503"/>
                  </a:cubicBezTo>
                  <a:cubicBezTo>
                    <a:pt x="495" y="5607"/>
                    <a:pt x="759" y="5894"/>
                    <a:pt x="978" y="6216"/>
                  </a:cubicBezTo>
                  <a:cubicBezTo>
                    <a:pt x="1185" y="6527"/>
                    <a:pt x="1369" y="6894"/>
                    <a:pt x="1610" y="7216"/>
                  </a:cubicBezTo>
                  <a:cubicBezTo>
                    <a:pt x="2105" y="7906"/>
                    <a:pt x="2875" y="8470"/>
                    <a:pt x="3749" y="8527"/>
                  </a:cubicBezTo>
                  <a:cubicBezTo>
                    <a:pt x="3790" y="8530"/>
                    <a:pt x="3830" y="8531"/>
                    <a:pt x="3870" y="8531"/>
                  </a:cubicBezTo>
                  <a:cubicBezTo>
                    <a:pt x="4230" y="8531"/>
                    <a:pt x="4576" y="8439"/>
                    <a:pt x="4876" y="8263"/>
                  </a:cubicBezTo>
                  <a:cubicBezTo>
                    <a:pt x="5325" y="8343"/>
                    <a:pt x="5727" y="8562"/>
                    <a:pt x="6049" y="8884"/>
                  </a:cubicBezTo>
                  <a:cubicBezTo>
                    <a:pt x="6428" y="9240"/>
                    <a:pt x="6773" y="9631"/>
                    <a:pt x="7245" y="9861"/>
                  </a:cubicBezTo>
                  <a:cubicBezTo>
                    <a:pt x="7645" y="10064"/>
                    <a:pt x="8098" y="10178"/>
                    <a:pt x="8546" y="10178"/>
                  </a:cubicBezTo>
                  <a:cubicBezTo>
                    <a:pt x="9037" y="10178"/>
                    <a:pt x="9521" y="10041"/>
                    <a:pt x="9924" y="9735"/>
                  </a:cubicBezTo>
                  <a:cubicBezTo>
                    <a:pt x="10292" y="9459"/>
                    <a:pt x="10568" y="9068"/>
                    <a:pt x="10729" y="8631"/>
                  </a:cubicBezTo>
                  <a:cubicBezTo>
                    <a:pt x="11138" y="8898"/>
                    <a:pt x="11616" y="9034"/>
                    <a:pt x="12099" y="9034"/>
                  </a:cubicBezTo>
                  <a:cubicBezTo>
                    <a:pt x="12241" y="9034"/>
                    <a:pt x="12382" y="9022"/>
                    <a:pt x="12523" y="8999"/>
                  </a:cubicBezTo>
                  <a:cubicBezTo>
                    <a:pt x="13109" y="8895"/>
                    <a:pt x="13650" y="8596"/>
                    <a:pt x="14029" y="8136"/>
                  </a:cubicBezTo>
                  <a:cubicBezTo>
                    <a:pt x="14187" y="8201"/>
                    <a:pt x="14348" y="8229"/>
                    <a:pt x="14508" y="8229"/>
                  </a:cubicBezTo>
                  <a:cubicBezTo>
                    <a:pt x="14917" y="8229"/>
                    <a:pt x="15320" y="8043"/>
                    <a:pt x="15651" y="7803"/>
                  </a:cubicBezTo>
                  <a:cubicBezTo>
                    <a:pt x="16145" y="7435"/>
                    <a:pt x="16490" y="6929"/>
                    <a:pt x="16904" y="6492"/>
                  </a:cubicBezTo>
                  <a:cubicBezTo>
                    <a:pt x="17122" y="6262"/>
                    <a:pt x="17387" y="6009"/>
                    <a:pt x="17686" y="5906"/>
                  </a:cubicBezTo>
                  <a:cubicBezTo>
                    <a:pt x="17812" y="5871"/>
                    <a:pt x="17824" y="5687"/>
                    <a:pt x="17697" y="5653"/>
                  </a:cubicBezTo>
                  <a:cubicBezTo>
                    <a:pt x="17375" y="5561"/>
                    <a:pt x="17088" y="5377"/>
                    <a:pt x="16869" y="5124"/>
                  </a:cubicBezTo>
                  <a:cubicBezTo>
                    <a:pt x="16605" y="4859"/>
                    <a:pt x="16375" y="4572"/>
                    <a:pt x="16099" y="4319"/>
                  </a:cubicBezTo>
                  <a:cubicBezTo>
                    <a:pt x="15812" y="4043"/>
                    <a:pt x="15478" y="3790"/>
                    <a:pt x="15133" y="3583"/>
                  </a:cubicBezTo>
                  <a:cubicBezTo>
                    <a:pt x="14788" y="3353"/>
                    <a:pt x="14409" y="3203"/>
                    <a:pt x="14006" y="3134"/>
                  </a:cubicBezTo>
                  <a:cubicBezTo>
                    <a:pt x="13924" y="3124"/>
                    <a:pt x="13841" y="3118"/>
                    <a:pt x="13759" y="3118"/>
                  </a:cubicBezTo>
                  <a:cubicBezTo>
                    <a:pt x="13659" y="3118"/>
                    <a:pt x="13561" y="3127"/>
                    <a:pt x="13466" y="3146"/>
                  </a:cubicBezTo>
                  <a:cubicBezTo>
                    <a:pt x="13454" y="3065"/>
                    <a:pt x="13431" y="2973"/>
                    <a:pt x="13408" y="2893"/>
                  </a:cubicBezTo>
                  <a:cubicBezTo>
                    <a:pt x="13374" y="2766"/>
                    <a:pt x="13328" y="2640"/>
                    <a:pt x="13259" y="2525"/>
                  </a:cubicBezTo>
                  <a:cubicBezTo>
                    <a:pt x="13155" y="2295"/>
                    <a:pt x="12994" y="2076"/>
                    <a:pt x="12810" y="1892"/>
                  </a:cubicBezTo>
                  <a:cubicBezTo>
                    <a:pt x="12431" y="1501"/>
                    <a:pt x="11913" y="1260"/>
                    <a:pt x="11361" y="1214"/>
                  </a:cubicBezTo>
                  <a:cubicBezTo>
                    <a:pt x="11288" y="1205"/>
                    <a:pt x="11214" y="1201"/>
                    <a:pt x="11139" y="1201"/>
                  </a:cubicBezTo>
                  <a:cubicBezTo>
                    <a:pt x="10922" y="1201"/>
                    <a:pt x="10702" y="1237"/>
                    <a:pt x="10488" y="1306"/>
                  </a:cubicBezTo>
                  <a:cubicBezTo>
                    <a:pt x="10488" y="1111"/>
                    <a:pt x="10442" y="927"/>
                    <a:pt x="10350" y="754"/>
                  </a:cubicBezTo>
                  <a:cubicBezTo>
                    <a:pt x="10166" y="421"/>
                    <a:pt x="9867" y="179"/>
                    <a:pt x="9510" y="76"/>
                  </a:cubicBezTo>
                  <a:cubicBezTo>
                    <a:pt x="9350" y="25"/>
                    <a:pt x="9186" y="1"/>
                    <a:pt x="90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21"/>
            <p:cNvSpPr/>
            <p:nvPr/>
          </p:nvSpPr>
          <p:spPr>
            <a:xfrm>
              <a:off x="319102" y="1028090"/>
              <a:ext cx="463862" cy="263004"/>
            </a:xfrm>
            <a:custGeom>
              <a:rect b="b" l="l" r="r" t="t"/>
              <a:pathLst>
                <a:path extrusionOk="0" h="2882" w="5083">
                  <a:moveTo>
                    <a:pt x="81" y="1"/>
                  </a:moveTo>
                  <a:lnTo>
                    <a:pt x="0" y="35"/>
                  </a:lnTo>
                  <a:cubicBezTo>
                    <a:pt x="575" y="403"/>
                    <a:pt x="874" y="1070"/>
                    <a:pt x="1265" y="1633"/>
                  </a:cubicBezTo>
                  <a:cubicBezTo>
                    <a:pt x="1702" y="2254"/>
                    <a:pt x="2381" y="2783"/>
                    <a:pt x="3151" y="2864"/>
                  </a:cubicBezTo>
                  <a:cubicBezTo>
                    <a:pt x="3233" y="2875"/>
                    <a:pt x="3314" y="2881"/>
                    <a:pt x="3394" y="2881"/>
                  </a:cubicBezTo>
                  <a:cubicBezTo>
                    <a:pt x="4029" y="2881"/>
                    <a:pt x="4617" y="2528"/>
                    <a:pt x="4933" y="1967"/>
                  </a:cubicBezTo>
                  <a:cubicBezTo>
                    <a:pt x="5025" y="1806"/>
                    <a:pt x="5071" y="1622"/>
                    <a:pt x="5083" y="1438"/>
                  </a:cubicBezTo>
                  <a:lnTo>
                    <a:pt x="5083" y="1438"/>
                  </a:lnTo>
                  <a:cubicBezTo>
                    <a:pt x="4853" y="1852"/>
                    <a:pt x="4462" y="2162"/>
                    <a:pt x="4002" y="2289"/>
                  </a:cubicBezTo>
                  <a:cubicBezTo>
                    <a:pt x="3856" y="2326"/>
                    <a:pt x="3707" y="2344"/>
                    <a:pt x="3561" y="2344"/>
                  </a:cubicBezTo>
                  <a:cubicBezTo>
                    <a:pt x="3155" y="2344"/>
                    <a:pt x="2759" y="2206"/>
                    <a:pt x="2438" y="1944"/>
                  </a:cubicBezTo>
                  <a:cubicBezTo>
                    <a:pt x="2231" y="1760"/>
                    <a:pt x="2036" y="1553"/>
                    <a:pt x="1875" y="1323"/>
                  </a:cubicBezTo>
                  <a:cubicBezTo>
                    <a:pt x="1587" y="932"/>
                    <a:pt x="1231" y="587"/>
                    <a:pt x="817" y="311"/>
                  </a:cubicBezTo>
                  <a:cubicBezTo>
                    <a:pt x="587" y="173"/>
                    <a:pt x="334" y="70"/>
                    <a:pt x="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21"/>
            <p:cNvSpPr/>
            <p:nvPr/>
          </p:nvSpPr>
          <p:spPr>
            <a:xfrm>
              <a:off x="1260424" y="1232689"/>
              <a:ext cx="285453" cy="107593"/>
            </a:xfrm>
            <a:custGeom>
              <a:rect b="b" l="l" r="r" t="t"/>
              <a:pathLst>
                <a:path extrusionOk="0" h="1179" w="3128">
                  <a:moveTo>
                    <a:pt x="0" y="1"/>
                  </a:moveTo>
                  <a:lnTo>
                    <a:pt x="0" y="1"/>
                  </a:lnTo>
                  <a:cubicBezTo>
                    <a:pt x="58" y="265"/>
                    <a:pt x="58" y="541"/>
                    <a:pt x="0" y="806"/>
                  </a:cubicBezTo>
                  <a:cubicBezTo>
                    <a:pt x="265" y="967"/>
                    <a:pt x="563" y="1082"/>
                    <a:pt x="874" y="1139"/>
                  </a:cubicBezTo>
                  <a:cubicBezTo>
                    <a:pt x="1017" y="1166"/>
                    <a:pt x="1160" y="1179"/>
                    <a:pt x="1302" y="1179"/>
                  </a:cubicBezTo>
                  <a:cubicBezTo>
                    <a:pt x="1779" y="1179"/>
                    <a:pt x="2246" y="1032"/>
                    <a:pt x="2645" y="748"/>
                  </a:cubicBezTo>
                  <a:cubicBezTo>
                    <a:pt x="2817" y="610"/>
                    <a:pt x="2990" y="461"/>
                    <a:pt x="3128" y="277"/>
                  </a:cubicBezTo>
                  <a:lnTo>
                    <a:pt x="3128" y="277"/>
                  </a:lnTo>
                  <a:cubicBezTo>
                    <a:pt x="2723" y="540"/>
                    <a:pt x="2246" y="688"/>
                    <a:pt x="1761" y="688"/>
                  </a:cubicBezTo>
                  <a:cubicBezTo>
                    <a:pt x="1696" y="688"/>
                    <a:pt x="1630" y="685"/>
                    <a:pt x="1564" y="679"/>
                  </a:cubicBezTo>
                  <a:cubicBezTo>
                    <a:pt x="989" y="645"/>
                    <a:pt x="368" y="426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21"/>
            <p:cNvSpPr/>
            <p:nvPr/>
          </p:nvSpPr>
          <p:spPr>
            <a:xfrm>
              <a:off x="744089" y="1115241"/>
              <a:ext cx="478646" cy="327706"/>
            </a:xfrm>
            <a:custGeom>
              <a:rect b="b" l="l" r="r" t="t"/>
              <a:pathLst>
                <a:path extrusionOk="0" h="3591" w="5245">
                  <a:moveTo>
                    <a:pt x="633" y="0"/>
                  </a:moveTo>
                  <a:cubicBezTo>
                    <a:pt x="736" y="333"/>
                    <a:pt x="713" y="701"/>
                    <a:pt x="575" y="1023"/>
                  </a:cubicBezTo>
                  <a:cubicBezTo>
                    <a:pt x="437" y="1311"/>
                    <a:pt x="242" y="1564"/>
                    <a:pt x="1" y="1748"/>
                  </a:cubicBezTo>
                  <a:cubicBezTo>
                    <a:pt x="345" y="1840"/>
                    <a:pt x="679" y="2012"/>
                    <a:pt x="955" y="2265"/>
                  </a:cubicBezTo>
                  <a:cubicBezTo>
                    <a:pt x="1357" y="2610"/>
                    <a:pt x="1691" y="3013"/>
                    <a:pt x="2162" y="3266"/>
                  </a:cubicBezTo>
                  <a:cubicBezTo>
                    <a:pt x="2535" y="3475"/>
                    <a:pt x="2967" y="3591"/>
                    <a:pt x="3395" y="3591"/>
                  </a:cubicBezTo>
                  <a:cubicBezTo>
                    <a:pt x="3812" y="3591"/>
                    <a:pt x="4225" y="3481"/>
                    <a:pt x="4577" y="3243"/>
                  </a:cubicBezTo>
                  <a:cubicBezTo>
                    <a:pt x="4865" y="3036"/>
                    <a:pt x="5095" y="2760"/>
                    <a:pt x="5244" y="2438"/>
                  </a:cubicBezTo>
                  <a:lnTo>
                    <a:pt x="5244" y="2438"/>
                  </a:lnTo>
                  <a:cubicBezTo>
                    <a:pt x="5164" y="2610"/>
                    <a:pt x="4842" y="2771"/>
                    <a:pt x="4669" y="2840"/>
                  </a:cubicBezTo>
                  <a:cubicBezTo>
                    <a:pt x="4439" y="2921"/>
                    <a:pt x="4198" y="2978"/>
                    <a:pt x="3956" y="3001"/>
                  </a:cubicBezTo>
                  <a:cubicBezTo>
                    <a:pt x="3868" y="3012"/>
                    <a:pt x="3779" y="3017"/>
                    <a:pt x="3691" y="3017"/>
                  </a:cubicBezTo>
                  <a:cubicBezTo>
                    <a:pt x="3298" y="3017"/>
                    <a:pt x="2912" y="2915"/>
                    <a:pt x="2565" y="2737"/>
                  </a:cubicBezTo>
                  <a:cubicBezTo>
                    <a:pt x="2139" y="2484"/>
                    <a:pt x="1783" y="2139"/>
                    <a:pt x="1530" y="1725"/>
                  </a:cubicBezTo>
                  <a:cubicBezTo>
                    <a:pt x="1185" y="1173"/>
                    <a:pt x="1012" y="529"/>
                    <a:pt x="6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21"/>
            <p:cNvSpPr/>
            <p:nvPr/>
          </p:nvSpPr>
          <p:spPr>
            <a:xfrm>
              <a:off x="1566776" y="1156124"/>
              <a:ext cx="197390" cy="113068"/>
            </a:xfrm>
            <a:custGeom>
              <a:rect b="b" l="l" r="r" t="t"/>
              <a:pathLst>
                <a:path extrusionOk="0" h="1239" w="2163">
                  <a:moveTo>
                    <a:pt x="2163" y="0"/>
                  </a:moveTo>
                  <a:lnTo>
                    <a:pt x="2163" y="0"/>
                  </a:lnTo>
                  <a:cubicBezTo>
                    <a:pt x="1898" y="207"/>
                    <a:pt x="1611" y="391"/>
                    <a:pt x="1323" y="564"/>
                  </a:cubicBezTo>
                  <a:cubicBezTo>
                    <a:pt x="1151" y="679"/>
                    <a:pt x="955" y="759"/>
                    <a:pt x="748" y="805"/>
                  </a:cubicBezTo>
                  <a:cubicBezTo>
                    <a:pt x="690" y="818"/>
                    <a:pt x="631" y="824"/>
                    <a:pt x="571" y="824"/>
                  </a:cubicBezTo>
                  <a:cubicBezTo>
                    <a:pt x="465" y="824"/>
                    <a:pt x="357" y="804"/>
                    <a:pt x="254" y="759"/>
                  </a:cubicBezTo>
                  <a:cubicBezTo>
                    <a:pt x="185" y="920"/>
                    <a:pt x="104" y="1070"/>
                    <a:pt x="1" y="1208"/>
                  </a:cubicBezTo>
                  <a:cubicBezTo>
                    <a:pt x="97" y="1228"/>
                    <a:pt x="194" y="1238"/>
                    <a:pt x="292" y="1238"/>
                  </a:cubicBezTo>
                  <a:cubicBezTo>
                    <a:pt x="474" y="1238"/>
                    <a:pt x="656" y="1202"/>
                    <a:pt x="829" y="1127"/>
                  </a:cubicBezTo>
                  <a:cubicBezTo>
                    <a:pt x="1392" y="897"/>
                    <a:pt x="1783" y="449"/>
                    <a:pt x="2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21"/>
            <p:cNvSpPr/>
            <p:nvPr/>
          </p:nvSpPr>
          <p:spPr>
            <a:xfrm>
              <a:off x="469130" y="911006"/>
              <a:ext cx="215276" cy="80489"/>
            </a:xfrm>
            <a:custGeom>
              <a:rect b="b" l="l" r="r" t="t"/>
              <a:pathLst>
                <a:path extrusionOk="0" h="882" w="2359">
                  <a:moveTo>
                    <a:pt x="1969" y="1"/>
                  </a:moveTo>
                  <a:cubicBezTo>
                    <a:pt x="1632" y="1"/>
                    <a:pt x="1162" y="221"/>
                    <a:pt x="990" y="318"/>
                  </a:cubicBezTo>
                  <a:cubicBezTo>
                    <a:pt x="656" y="502"/>
                    <a:pt x="346" y="720"/>
                    <a:pt x="1" y="881"/>
                  </a:cubicBezTo>
                  <a:cubicBezTo>
                    <a:pt x="288" y="847"/>
                    <a:pt x="587" y="824"/>
                    <a:pt x="886" y="812"/>
                  </a:cubicBezTo>
                  <a:cubicBezTo>
                    <a:pt x="1041" y="824"/>
                    <a:pt x="1197" y="829"/>
                    <a:pt x="1352" y="829"/>
                  </a:cubicBezTo>
                  <a:cubicBezTo>
                    <a:pt x="1507" y="829"/>
                    <a:pt x="1662" y="824"/>
                    <a:pt x="1818" y="812"/>
                  </a:cubicBezTo>
                  <a:cubicBezTo>
                    <a:pt x="1933" y="789"/>
                    <a:pt x="2048" y="755"/>
                    <a:pt x="2151" y="686"/>
                  </a:cubicBezTo>
                  <a:cubicBezTo>
                    <a:pt x="2255" y="628"/>
                    <a:pt x="2324" y="525"/>
                    <a:pt x="2335" y="398"/>
                  </a:cubicBezTo>
                  <a:cubicBezTo>
                    <a:pt x="2358" y="99"/>
                    <a:pt x="2193" y="1"/>
                    <a:pt x="19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21"/>
            <p:cNvSpPr/>
            <p:nvPr/>
          </p:nvSpPr>
          <p:spPr>
            <a:xfrm>
              <a:off x="1229944" y="729678"/>
              <a:ext cx="195291" cy="81675"/>
            </a:xfrm>
            <a:custGeom>
              <a:rect b="b" l="l" r="r" t="t"/>
              <a:pathLst>
                <a:path extrusionOk="0" h="895" w="2140">
                  <a:moveTo>
                    <a:pt x="711" y="1"/>
                  </a:moveTo>
                  <a:cubicBezTo>
                    <a:pt x="597" y="1"/>
                    <a:pt x="483" y="16"/>
                    <a:pt x="369" y="51"/>
                  </a:cubicBezTo>
                  <a:cubicBezTo>
                    <a:pt x="219" y="108"/>
                    <a:pt x="104" y="212"/>
                    <a:pt x="58" y="361"/>
                  </a:cubicBezTo>
                  <a:cubicBezTo>
                    <a:pt x="1" y="511"/>
                    <a:pt x="58" y="672"/>
                    <a:pt x="185" y="764"/>
                  </a:cubicBezTo>
                  <a:cubicBezTo>
                    <a:pt x="242" y="798"/>
                    <a:pt x="300" y="810"/>
                    <a:pt x="369" y="821"/>
                  </a:cubicBezTo>
                  <a:cubicBezTo>
                    <a:pt x="587" y="821"/>
                    <a:pt x="805" y="810"/>
                    <a:pt x="1024" y="775"/>
                  </a:cubicBezTo>
                  <a:cubicBezTo>
                    <a:pt x="1057" y="774"/>
                    <a:pt x="1090" y="773"/>
                    <a:pt x="1124" y="773"/>
                  </a:cubicBezTo>
                  <a:cubicBezTo>
                    <a:pt x="1357" y="773"/>
                    <a:pt x="1596" y="808"/>
                    <a:pt x="1817" y="879"/>
                  </a:cubicBezTo>
                  <a:cubicBezTo>
                    <a:pt x="1867" y="889"/>
                    <a:pt x="1911" y="895"/>
                    <a:pt x="1949" y="895"/>
                  </a:cubicBezTo>
                  <a:cubicBezTo>
                    <a:pt x="2081" y="895"/>
                    <a:pt x="2139" y="827"/>
                    <a:pt x="2059" y="649"/>
                  </a:cubicBezTo>
                  <a:cubicBezTo>
                    <a:pt x="1886" y="235"/>
                    <a:pt x="1208" y="39"/>
                    <a:pt x="817" y="5"/>
                  </a:cubicBezTo>
                  <a:cubicBezTo>
                    <a:pt x="782" y="2"/>
                    <a:pt x="746" y="1"/>
                    <a:pt x="7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21"/>
            <p:cNvSpPr/>
            <p:nvPr/>
          </p:nvSpPr>
          <p:spPr>
            <a:xfrm>
              <a:off x="764074" y="727944"/>
              <a:ext cx="96915" cy="152126"/>
            </a:xfrm>
            <a:custGeom>
              <a:rect b="b" l="l" r="r" t="t"/>
              <a:pathLst>
                <a:path extrusionOk="0" h="1667" w="1062">
                  <a:moveTo>
                    <a:pt x="775" y="0"/>
                  </a:moveTo>
                  <a:cubicBezTo>
                    <a:pt x="748" y="0"/>
                    <a:pt x="720" y="4"/>
                    <a:pt x="690" y="12"/>
                  </a:cubicBezTo>
                  <a:cubicBezTo>
                    <a:pt x="425" y="116"/>
                    <a:pt x="218" y="323"/>
                    <a:pt x="126" y="587"/>
                  </a:cubicBezTo>
                  <a:cubicBezTo>
                    <a:pt x="57" y="737"/>
                    <a:pt x="23" y="898"/>
                    <a:pt x="12" y="1070"/>
                  </a:cubicBezTo>
                  <a:cubicBezTo>
                    <a:pt x="0" y="1185"/>
                    <a:pt x="23" y="1312"/>
                    <a:pt x="57" y="1427"/>
                  </a:cubicBezTo>
                  <a:cubicBezTo>
                    <a:pt x="103" y="1530"/>
                    <a:pt x="195" y="1622"/>
                    <a:pt x="322" y="1657"/>
                  </a:cubicBezTo>
                  <a:cubicBezTo>
                    <a:pt x="345" y="1664"/>
                    <a:pt x="368" y="1667"/>
                    <a:pt x="391" y="1667"/>
                  </a:cubicBezTo>
                  <a:cubicBezTo>
                    <a:pt x="484" y="1667"/>
                    <a:pt x="575" y="1613"/>
                    <a:pt x="621" y="1530"/>
                  </a:cubicBezTo>
                  <a:cubicBezTo>
                    <a:pt x="655" y="1450"/>
                    <a:pt x="667" y="1369"/>
                    <a:pt x="644" y="1277"/>
                  </a:cubicBezTo>
                  <a:cubicBezTo>
                    <a:pt x="621" y="1036"/>
                    <a:pt x="598" y="748"/>
                    <a:pt x="770" y="564"/>
                  </a:cubicBezTo>
                  <a:cubicBezTo>
                    <a:pt x="816" y="507"/>
                    <a:pt x="874" y="461"/>
                    <a:pt x="920" y="403"/>
                  </a:cubicBezTo>
                  <a:cubicBezTo>
                    <a:pt x="1062" y="211"/>
                    <a:pt x="971" y="0"/>
                    <a:pt x="7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21"/>
            <p:cNvSpPr/>
            <p:nvPr/>
          </p:nvSpPr>
          <p:spPr>
            <a:xfrm>
              <a:off x="1607659" y="933273"/>
              <a:ext cx="152309" cy="109600"/>
            </a:xfrm>
            <a:custGeom>
              <a:rect b="b" l="l" r="r" t="t"/>
              <a:pathLst>
                <a:path extrusionOk="0" h="1201" w="1669">
                  <a:moveTo>
                    <a:pt x="312" y="0"/>
                  </a:moveTo>
                  <a:cubicBezTo>
                    <a:pt x="41" y="0"/>
                    <a:pt x="0" y="489"/>
                    <a:pt x="289" y="672"/>
                  </a:cubicBezTo>
                  <a:cubicBezTo>
                    <a:pt x="415" y="752"/>
                    <a:pt x="553" y="798"/>
                    <a:pt x="691" y="833"/>
                  </a:cubicBezTo>
                  <a:cubicBezTo>
                    <a:pt x="944" y="902"/>
                    <a:pt x="1186" y="1005"/>
                    <a:pt x="1416" y="1143"/>
                  </a:cubicBezTo>
                  <a:cubicBezTo>
                    <a:pt x="1450" y="1166"/>
                    <a:pt x="1485" y="1189"/>
                    <a:pt x="1519" y="1201"/>
                  </a:cubicBezTo>
                  <a:cubicBezTo>
                    <a:pt x="1565" y="1201"/>
                    <a:pt x="1611" y="1189"/>
                    <a:pt x="1634" y="1155"/>
                  </a:cubicBezTo>
                  <a:cubicBezTo>
                    <a:pt x="1669" y="1097"/>
                    <a:pt x="1611" y="1028"/>
                    <a:pt x="1554" y="982"/>
                  </a:cubicBezTo>
                  <a:cubicBezTo>
                    <a:pt x="1358" y="833"/>
                    <a:pt x="1174" y="683"/>
                    <a:pt x="990" y="522"/>
                  </a:cubicBezTo>
                  <a:cubicBezTo>
                    <a:pt x="829" y="350"/>
                    <a:pt x="668" y="200"/>
                    <a:pt x="496" y="62"/>
                  </a:cubicBezTo>
                  <a:cubicBezTo>
                    <a:pt x="426" y="19"/>
                    <a:pt x="365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5" name="Google Shape;605;p21"/>
          <p:cNvSpPr/>
          <p:nvPr/>
        </p:nvSpPr>
        <p:spPr>
          <a:xfrm flipH="1" rot="160251">
            <a:off x="4593192" y="4319286"/>
            <a:ext cx="1317244" cy="940203"/>
          </a:xfrm>
          <a:custGeom>
            <a:rect b="b" l="l" r="r" t="t"/>
            <a:pathLst>
              <a:path extrusionOk="0" h="201433" w="282212">
                <a:moveTo>
                  <a:pt x="206851" y="13612"/>
                </a:moveTo>
                <a:cubicBezTo>
                  <a:pt x="207225" y="13612"/>
                  <a:pt x="207642" y="13750"/>
                  <a:pt x="208120" y="14091"/>
                </a:cubicBezTo>
                <a:cubicBezTo>
                  <a:pt x="209604" y="15233"/>
                  <a:pt x="209033" y="16603"/>
                  <a:pt x="208234" y="17859"/>
                </a:cubicBezTo>
                <a:cubicBezTo>
                  <a:pt x="203896" y="24594"/>
                  <a:pt x="199444" y="31330"/>
                  <a:pt x="195105" y="38065"/>
                </a:cubicBezTo>
                <a:cubicBezTo>
                  <a:pt x="194631" y="38824"/>
                  <a:pt x="194078" y="39662"/>
                  <a:pt x="193119" y="39662"/>
                </a:cubicBezTo>
                <a:cubicBezTo>
                  <a:pt x="192924" y="39662"/>
                  <a:pt x="192712" y="39627"/>
                  <a:pt x="192480" y="39549"/>
                </a:cubicBezTo>
                <a:cubicBezTo>
                  <a:pt x="191110" y="39093"/>
                  <a:pt x="190881" y="37951"/>
                  <a:pt x="190881" y="36695"/>
                </a:cubicBezTo>
                <a:cubicBezTo>
                  <a:pt x="191110" y="33956"/>
                  <a:pt x="191909" y="31330"/>
                  <a:pt x="193279" y="28932"/>
                </a:cubicBezTo>
                <a:cubicBezTo>
                  <a:pt x="196247" y="23681"/>
                  <a:pt x="200129" y="19000"/>
                  <a:pt x="204695" y="15004"/>
                </a:cubicBezTo>
                <a:cubicBezTo>
                  <a:pt x="205335" y="14364"/>
                  <a:pt x="205975" y="13612"/>
                  <a:pt x="206851" y="13612"/>
                </a:cubicBezTo>
                <a:close/>
                <a:moveTo>
                  <a:pt x="249961" y="43745"/>
                </a:moveTo>
                <a:cubicBezTo>
                  <a:pt x="252339" y="43745"/>
                  <a:pt x="254718" y="43983"/>
                  <a:pt x="257096" y="44458"/>
                </a:cubicBezTo>
                <a:cubicBezTo>
                  <a:pt x="258580" y="44801"/>
                  <a:pt x="260064" y="44915"/>
                  <a:pt x="259950" y="46742"/>
                </a:cubicBezTo>
                <a:cubicBezTo>
                  <a:pt x="259836" y="48683"/>
                  <a:pt x="258352" y="48797"/>
                  <a:pt x="256868" y="49025"/>
                </a:cubicBezTo>
                <a:cubicBezTo>
                  <a:pt x="245565" y="50623"/>
                  <a:pt x="234378" y="52222"/>
                  <a:pt x="223075" y="53820"/>
                </a:cubicBezTo>
                <a:cubicBezTo>
                  <a:pt x="219080" y="54391"/>
                  <a:pt x="215084" y="54847"/>
                  <a:pt x="211202" y="55418"/>
                </a:cubicBezTo>
                <a:cubicBezTo>
                  <a:pt x="210589" y="55506"/>
                  <a:pt x="209959" y="55627"/>
                  <a:pt x="209383" y="55627"/>
                </a:cubicBezTo>
                <a:cubicBezTo>
                  <a:pt x="208458" y="55627"/>
                  <a:pt x="207673" y="55314"/>
                  <a:pt x="207321" y="54048"/>
                </a:cubicBezTo>
                <a:cubicBezTo>
                  <a:pt x="206864" y="51993"/>
                  <a:pt x="208577" y="51537"/>
                  <a:pt x="210061" y="50852"/>
                </a:cubicBezTo>
                <a:cubicBezTo>
                  <a:pt x="216911" y="47769"/>
                  <a:pt x="224217" y="46399"/>
                  <a:pt x="231638" y="45372"/>
                </a:cubicBezTo>
                <a:cubicBezTo>
                  <a:pt x="237232" y="44344"/>
                  <a:pt x="242826" y="43774"/>
                  <a:pt x="248534" y="43774"/>
                </a:cubicBezTo>
                <a:cubicBezTo>
                  <a:pt x="249009" y="43754"/>
                  <a:pt x="249485" y="43745"/>
                  <a:pt x="249961" y="43745"/>
                </a:cubicBezTo>
                <a:close/>
                <a:moveTo>
                  <a:pt x="271307" y="49451"/>
                </a:moveTo>
                <a:cubicBezTo>
                  <a:pt x="272263" y="49451"/>
                  <a:pt x="273094" y="49802"/>
                  <a:pt x="273307" y="51080"/>
                </a:cubicBezTo>
                <a:cubicBezTo>
                  <a:pt x="273764" y="53135"/>
                  <a:pt x="272051" y="53592"/>
                  <a:pt x="270567" y="54162"/>
                </a:cubicBezTo>
                <a:cubicBezTo>
                  <a:pt x="258283" y="58964"/>
                  <a:pt x="245124" y="61472"/>
                  <a:pt x="231946" y="61472"/>
                </a:cubicBezTo>
                <a:cubicBezTo>
                  <a:pt x="231653" y="61472"/>
                  <a:pt x="231360" y="61471"/>
                  <a:pt x="231067" y="61469"/>
                </a:cubicBezTo>
                <a:cubicBezTo>
                  <a:pt x="228213" y="61583"/>
                  <a:pt x="225359" y="61583"/>
                  <a:pt x="222505" y="61583"/>
                </a:cubicBezTo>
                <a:cubicBezTo>
                  <a:pt x="222442" y="61587"/>
                  <a:pt x="222380" y="61590"/>
                  <a:pt x="222318" y="61590"/>
                </a:cubicBezTo>
                <a:cubicBezTo>
                  <a:pt x="220801" y="61590"/>
                  <a:pt x="219541" y="60265"/>
                  <a:pt x="219650" y="58729"/>
                </a:cubicBezTo>
                <a:cubicBezTo>
                  <a:pt x="219536" y="56674"/>
                  <a:pt x="220564" y="56103"/>
                  <a:pt x="222390" y="55875"/>
                </a:cubicBezTo>
                <a:cubicBezTo>
                  <a:pt x="238145" y="53820"/>
                  <a:pt x="253899" y="51651"/>
                  <a:pt x="269540" y="49710"/>
                </a:cubicBezTo>
                <a:cubicBezTo>
                  <a:pt x="270101" y="49581"/>
                  <a:pt x="270727" y="49451"/>
                  <a:pt x="271307" y="49451"/>
                </a:cubicBezTo>
                <a:close/>
                <a:moveTo>
                  <a:pt x="140171" y="26412"/>
                </a:moveTo>
                <a:cubicBezTo>
                  <a:pt x="140465" y="26412"/>
                  <a:pt x="140776" y="26484"/>
                  <a:pt x="141106" y="26649"/>
                </a:cubicBezTo>
                <a:cubicBezTo>
                  <a:pt x="142590" y="27448"/>
                  <a:pt x="142362" y="28932"/>
                  <a:pt x="142020" y="30188"/>
                </a:cubicBezTo>
                <a:cubicBezTo>
                  <a:pt x="138252" y="43203"/>
                  <a:pt x="134599" y="56331"/>
                  <a:pt x="130946" y="69460"/>
                </a:cubicBezTo>
                <a:cubicBezTo>
                  <a:pt x="130603" y="70602"/>
                  <a:pt x="130147" y="71972"/>
                  <a:pt x="128777" y="71972"/>
                </a:cubicBezTo>
                <a:cubicBezTo>
                  <a:pt x="128687" y="71978"/>
                  <a:pt x="128597" y="71981"/>
                  <a:pt x="128507" y="71981"/>
                </a:cubicBezTo>
                <a:cubicBezTo>
                  <a:pt x="127013" y="71981"/>
                  <a:pt x="125656" y="71095"/>
                  <a:pt x="125009" y="69803"/>
                </a:cubicBezTo>
                <a:cubicBezTo>
                  <a:pt x="124096" y="67405"/>
                  <a:pt x="123639" y="64894"/>
                  <a:pt x="123754" y="62382"/>
                </a:cubicBezTo>
                <a:cubicBezTo>
                  <a:pt x="125238" y="49596"/>
                  <a:pt x="128891" y="37723"/>
                  <a:pt x="137796" y="27905"/>
                </a:cubicBezTo>
                <a:cubicBezTo>
                  <a:pt x="138489" y="27125"/>
                  <a:pt x="139247" y="26412"/>
                  <a:pt x="140171" y="26412"/>
                </a:cubicBezTo>
                <a:close/>
                <a:moveTo>
                  <a:pt x="166907" y="81527"/>
                </a:moveTo>
                <a:cubicBezTo>
                  <a:pt x="167416" y="81527"/>
                  <a:pt x="167948" y="81573"/>
                  <a:pt x="168450" y="81573"/>
                </a:cubicBezTo>
                <a:cubicBezTo>
                  <a:pt x="168585" y="81573"/>
                  <a:pt x="168718" y="81570"/>
                  <a:pt x="168848" y="81561"/>
                </a:cubicBezTo>
                <a:lnTo>
                  <a:pt x="169305" y="81561"/>
                </a:lnTo>
                <a:cubicBezTo>
                  <a:pt x="182548" y="82361"/>
                  <a:pt x="194649" y="83730"/>
                  <a:pt x="205266" y="90923"/>
                </a:cubicBezTo>
                <a:cubicBezTo>
                  <a:pt x="206522" y="91722"/>
                  <a:pt x="208805" y="92179"/>
                  <a:pt x="207778" y="94462"/>
                </a:cubicBezTo>
                <a:cubicBezTo>
                  <a:pt x="207331" y="95579"/>
                  <a:pt x="206610" y="95904"/>
                  <a:pt x="205791" y="95904"/>
                </a:cubicBezTo>
                <a:cubicBezTo>
                  <a:pt x="204935" y="95904"/>
                  <a:pt x="203971" y="95550"/>
                  <a:pt x="203097" y="95375"/>
                </a:cubicBezTo>
                <a:cubicBezTo>
                  <a:pt x="191452" y="92293"/>
                  <a:pt x="179693" y="89324"/>
                  <a:pt x="168049" y="86242"/>
                </a:cubicBezTo>
                <a:cubicBezTo>
                  <a:pt x="166451" y="85785"/>
                  <a:pt x="163939" y="86014"/>
                  <a:pt x="164396" y="83388"/>
                </a:cubicBezTo>
                <a:cubicBezTo>
                  <a:pt x="164689" y="81772"/>
                  <a:pt x="165739" y="81527"/>
                  <a:pt x="166907" y="81527"/>
                </a:cubicBezTo>
                <a:close/>
                <a:moveTo>
                  <a:pt x="81525" y="65788"/>
                </a:moveTo>
                <a:cubicBezTo>
                  <a:pt x="83467" y="65788"/>
                  <a:pt x="83587" y="67594"/>
                  <a:pt x="83911" y="68889"/>
                </a:cubicBezTo>
                <a:cubicBezTo>
                  <a:pt x="84710" y="72086"/>
                  <a:pt x="85166" y="75282"/>
                  <a:pt x="85052" y="78593"/>
                </a:cubicBezTo>
                <a:cubicBezTo>
                  <a:pt x="85509" y="84301"/>
                  <a:pt x="84139" y="89553"/>
                  <a:pt x="82541" y="94690"/>
                </a:cubicBezTo>
                <a:cubicBezTo>
                  <a:pt x="81954" y="96786"/>
                  <a:pt x="80752" y="97404"/>
                  <a:pt x="79296" y="97404"/>
                </a:cubicBezTo>
                <a:cubicBezTo>
                  <a:pt x="78769" y="97404"/>
                  <a:pt x="78208" y="97323"/>
                  <a:pt x="77632" y="97202"/>
                </a:cubicBezTo>
                <a:cubicBezTo>
                  <a:pt x="75120" y="96745"/>
                  <a:pt x="75805" y="94804"/>
                  <a:pt x="75919" y="93206"/>
                </a:cubicBezTo>
                <a:cubicBezTo>
                  <a:pt x="77061" y="85100"/>
                  <a:pt x="78088" y="76995"/>
                  <a:pt x="79116" y="68889"/>
                </a:cubicBezTo>
                <a:cubicBezTo>
                  <a:pt x="79344" y="67519"/>
                  <a:pt x="79230" y="65921"/>
                  <a:pt x="81171" y="65807"/>
                </a:cubicBezTo>
                <a:cubicBezTo>
                  <a:pt x="81295" y="65794"/>
                  <a:pt x="81413" y="65788"/>
                  <a:pt x="81525" y="65788"/>
                </a:cubicBezTo>
                <a:close/>
                <a:moveTo>
                  <a:pt x="147496" y="82068"/>
                </a:moveTo>
                <a:cubicBezTo>
                  <a:pt x="147945" y="82068"/>
                  <a:pt x="148398" y="82232"/>
                  <a:pt x="148755" y="82589"/>
                </a:cubicBezTo>
                <a:cubicBezTo>
                  <a:pt x="157203" y="88639"/>
                  <a:pt x="167364" y="89439"/>
                  <a:pt x="177068" y="91379"/>
                </a:cubicBezTo>
                <a:cubicBezTo>
                  <a:pt x="184260" y="92749"/>
                  <a:pt x="191224" y="95261"/>
                  <a:pt x="198302" y="97088"/>
                </a:cubicBezTo>
                <a:cubicBezTo>
                  <a:pt x="200243" y="97544"/>
                  <a:pt x="200699" y="98686"/>
                  <a:pt x="200357" y="100512"/>
                </a:cubicBezTo>
                <a:cubicBezTo>
                  <a:pt x="200041" y="102195"/>
                  <a:pt x="199338" y="103393"/>
                  <a:pt x="197534" y="103393"/>
                </a:cubicBezTo>
                <a:cubicBezTo>
                  <a:pt x="197380" y="103393"/>
                  <a:pt x="197217" y="103384"/>
                  <a:pt x="197046" y="103366"/>
                </a:cubicBezTo>
                <a:cubicBezTo>
                  <a:pt x="195790" y="103138"/>
                  <a:pt x="194535" y="103024"/>
                  <a:pt x="193165" y="102910"/>
                </a:cubicBezTo>
                <a:lnTo>
                  <a:pt x="193165" y="103024"/>
                </a:lnTo>
                <a:cubicBezTo>
                  <a:pt x="181520" y="102111"/>
                  <a:pt x="169761" y="101197"/>
                  <a:pt x="158802" y="96403"/>
                </a:cubicBezTo>
                <a:cubicBezTo>
                  <a:pt x="154692" y="94576"/>
                  <a:pt x="150696" y="92293"/>
                  <a:pt x="147043" y="89781"/>
                </a:cubicBezTo>
                <a:cubicBezTo>
                  <a:pt x="144417" y="87954"/>
                  <a:pt x="144645" y="86014"/>
                  <a:pt x="145673" y="83616"/>
                </a:cubicBezTo>
                <a:cubicBezTo>
                  <a:pt x="145822" y="82648"/>
                  <a:pt x="146652" y="82068"/>
                  <a:pt x="147496" y="82068"/>
                </a:cubicBezTo>
                <a:close/>
                <a:moveTo>
                  <a:pt x="101663" y="106408"/>
                </a:moveTo>
                <a:cubicBezTo>
                  <a:pt x="116106" y="106408"/>
                  <a:pt x="130324" y="110314"/>
                  <a:pt x="142819" y="117751"/>
                </a:cubicBezTo>
                <a:cubicBezTo>
                  <a:pt x="148413" y="121176"/>
                  <a:pt x="153893" y="124715"/>
                  <a:pt x="159372" y="128254"/>
                </a:cubicBezTo>
                <a:cubicBezTo>
                  <a:pt x="162341" y="130195"/>
                  <a:pt x="162341" y="131565"/>
                  <a:pt x="159258" y="133391"/>
                </a:cubicBezTo>
                <a:cubicBezTo>
                  <a:pt x="153093" y="137044"/>
                  <a:pt x="146358" y="138072"/>
                  <a:pt x="139394" y="138072"/>
                </a:cubicBezTo>
                <a:lnTo>
                  <a:pt x="133001" y="138072"/>
                </a:lnTo>
                <a:cubicBezTo>
                  <a:pt x="132138" y="138091"/>
                  <a:pt x="131276" y="138100"/>
                  <a:pt x="130415" y="138100"/>
                </a:cubicBezTo>
                <a:cubicBezTo>
                  <a:pt x="120907" y="138100"/>
                  <a:pt x="111503" y="136941"/>
                  <a:pt x="102291" y="134533"/>
                </a:cubicBezTo>
                <a:cubicBezTo>
                  <a:pt x="93044" y="132021"/>
                  <a:pt x="83568" y="130309"/>
                  <a:pt x="74093" y="128482"/>
                </a:cubicBezTo>
                <a:cubicBezTo>
                  <a:pt x="72380" y="128254"/>
                  <a:pt x="70097" y="128482"/>
                  <a:pt x="69869" y="125400"/>
                </a:cubicBezTo>
                <a:cubicBezTo>
                  <a:pt x="69640" y="122317"/>
                  <a:pt x="71809" y="121861"/>
                  <a:pt x="73864" y="121290"/>
                </a:cubicBezTo>
                <a:cubicBezTo>
                  <a:pt x="76397" y="120645"/>
                  <a:pt x="78967" y="120428"/>
                  <a:pt x="81545" y="120428"/>
                </a:cubicBezTo>
                <a:cubicBezTo>
                  <a:pt x="85356" y="120428"/>
                  <a:pt x="89184" y="120903"/>
                  <a:pt x="92930" y="121176"/>
                </a:cubicBezTo>
                <a:cubicBezTo>
                  <a:pt x="108227" y="122203"/>
                  <a:pt x="123297" y="125057"/>
                  <a:pt x="138024" y="129624"/>
                </a:cubicBezTo>
                <a:cubicBezTo>
                  <a:pt x="140650" y="130309"/>
                  <a:pt x="143504" y="130994"/>
                  <a:pt x="146244" y="131451"/>
                </a:cubicBezTo>
                <a:cubicBezTo>
                  <a:pt x="146796" y="131573"/>
                  <a:pt x="147479" y="131926"/>
                  <a:pt x="148047" y="131926"/>
                </a:cubicBezTo>
                <a:cubicBezTo>
                  <a:pt x="148536" y="131926"/>
                  <a:pt x="148939" y="131664"/>
                  <a:pt x="149098" y="130766"/>
                </a:cubicBezTo>
                <a:cubicBezTo>
                  <a:pt x="149440" y="129396"/>
                  <a:pt x="148299" y="128596"/>
                  <a:pt x="147043" y="128254"/>
                </a:cubicBezTo>
                <a:cubicBezTo>
                  <a:pt x="142590" y="126998"/>
                  <a:pt x="138252" y="125628"/>
                  <a:pt x="133800" y="124372"/>
                </a:cubicBezTo>
                <a:cubicBezTo>
                  <a:pt x="119986" y="120377"/>
                  <a:pt x="105830" y="119121"/>
                  <a:pt x="91560" y="117979"/>
                </a:cubicBezTo>
                <a:cubicBezTo>
                  <a:pt x="88934" y="117751"/>
                  <a:pt x="86080" y="117523"/>
                  <a:pt x="83454" y="117294"/>
                </a:cubicBezTo>
                <a:cubicBezTo>
                  <a:pt x="80828" y="117066"/>
                  <a:pt x="80257" y="115810"/>
                  <a:pt x="81627" y="113527"/>
                </a:cubicBezTo>
                <a:cubicBezTo>
                  <a:pt x="84710" y="108390"/>
                  <a:pt x="89733" y="107134"/>
                  <a:pt x="95099" y="106677"/>
                </a:cubicBezTo>
                <a:cubicBezTo>
                  <a:pt x="97288" y="106497"/>
                  <a:pt x="99478" y="106408"/>
                  <a:pt x="101663" y="106408"/>
                </a:cubicBezTo>
                <a:close/>
                <a:moveTo>
                  <a:pt x="23840" y="86464"/>
                </a:moveTo>
                <a:cubicBezTo>
                  <a:pt x="25477" y="86464"/>
                  <a:pt x="25696" y="87780"/>
                  <a:pt x="25916" y="89096"/>
                </a:cubicBezTo>
                <a:cubicBezTo>
                  <a:pt x="29227" y="111130"/>
                  <a:pt x="30711" y="133049"/>
                  <a:pt x="24203" y="154740"/>
                </a:cubicBezTo>
                <a:cubicBezTo>
                  <a:pt x="24089" y="154968"/>
                  <a:pt x="23975" y="155196"/>
                  <a:pt x="23975" y="155425"/>
                </a:cubicBezTo>
                <a:cubicBezTo>
                  <a:pt x="23561" y="156667"/>
                  <a:pt x="23241" y="158097"/>
                  <a:pt x="21737" y="158097"/>
                </a:cubicBezTo>
                <a:cubicBezTo>
                  <a:pt x="21583" y="158097"/>
                  <a:pt x="21416" y="158082"/>
                  <a:pt x="21235" y="158050"/>
                </a:cubicBezTo>
                <a:cubicBezTo>
                  <a:pt x="19637" y="157708"/>
                  <a:pt x="19294" y="156338"/>
                  <a:pt x="19294" y="154968"/>
                </a:cubicBezTo>
                <a:cubicBezTo>
                  <a:pt x="19066" y="148575"/>
                  <a:pt x="18724" y="142182"/>
                  <a:pt x="18381" y="135789"/>
                </a:cubicBezTo>
                <a:cubicBezTo>
                  <a:pt x="18267" y="120263"/>
                  <a:pt x="19294" y="104851"/>
                  <a:pt x="21464" y="89553"/>
                </a:cubicBezTo>
                <a:cubicBezTo>
                  <a:pt x="21692" y="88183"/>
                  <a:pt x="21920" y="86585"/>
                  <a:pt x="23633" y="86470"/>
                </a:cubicBezTo>
                <a:cubicBezTo>
                  <a:pt x="23704" y="86466"/>
                  <a:pt x="23773" y="86464"/>
                  <a:pt x="23840" y="86464"/>
                </a:cubicBezTo>
                <a:close/>
                <a:moveTo>
                  <a:pt x="16283" y="75825"/>
                </a:moveTo>
                <a:cubicBezTo>
                  <a:pt x="16536" y="75825"/>
                  <a:pt x="16815" y="75870"/>
                  <a:pt x="17125" y="75967"/>
                </a:cubicBezTo>
                <a:cubicBezTo>
                  <a:pt x="19066" y="76652"/>
                  <a:pt x="18609" y="78479"/>
                  <a:pt x="18381" y="79963"/>
                </a:cubicBezTo>
                <a:cubicBezTo>
                  <a:pt x="17239" y="88525"/>
                  <a:pt x="16326" y="97088"/>
                  <a:pt x="15527" y="105764"/>
                </a:cubicBezTo>
                <a:cubicBezTo>
                  <a:pt x="13929" y="122660"/>
                  <a:pt x="14385" y="139670"/>
                  <a:pt x="16669" y="156566"/>
                </a:cubicBezTo>
                <a:cubicBezTo>
                  <a:pt x="16897" y="158279"/>
                  <a:pt x="17354" y="159877"/>
                  <a:pt x="15185" y="160676"/>
                </a:cubicBezTo>
                <a:cubicBezTo>
                  <a:pt x="14771" y="160800"/>
                  <a:pt x="14402" y="160857"/>
                  <a:pt x="14069" y="160857"/>
                </a:cubicBezTo>
                <a:cubicBezTo>
                  <a:pt x="12566" y="160857"/>
                  <a:pt x="11802" y="159701"/>
                  <a:pt x="10961" y="158393"/>
                </a:cubicBezTo>
                <a:cubicBezTo>
                  <a:pt x="6166" y="150744"/>
                  <a:pt x="5481" y="142068"/>
                  <a:pt x="4910" y="133391"/>
                </a:cubicBezTo>
                <a:cubicBezTo>
                  <a:pt x="4910" y="131907"/>
                  <a:pt x="4910" y="130423"/>
                  <a:pt x="4910" y="128825"/>
                </a:cubicBezTo>
                <a:cubicBezTo>
                  <a:pt x="4339" y="113527"/>
                  <a:pt x="7193" y="98800"/>
                  <a:pt x="11760" y="84301"/>
                </a:cubicBezTo>
                <a:cubicBezTo>
                  <a:pt x="12216" y="82475"/>
                  <a:pt x="12901" y="80534"/>
                  <a:pt x="13700" y="78593"/>
                </a:cubicBezTo>
                <a:cubicBezTo>
                  <a:pt x="14190" y="77419"/>
                  <a:pt x="14763" y="75825"/>
                  <a:pt x="16283" y="75825"/>
                </a:cubicBezTo>
                <a:close/>
                <a:moveTo>
                  <a:pt x="70439" y="155653"/>
                </a:moveTo>
                <a:cubicBezTo>
                  <a:pt x="80828" y="156110"/>
                  <a:pt x="91103" y="158050"/>
                  <a:pt x="101035" y="161361"/>
                </a:cubicBezTo>
                <a:cubicBezTo>
                  <a:pt x="109483" y="164101"/>
                  <a:pt x="118160" y="166042"/>
                  <a:pt x="126722" y="168211"/>
                </a:cubicBezTo>
                <a:cubicBezTo>
                  <a:pt x="128891" y="168553"/>
                  <a:pt x="130832" y="169467"/>
                  <a:pt x="132658" y="170723"/>
                </a:cubicBezTo>
                <a:cubicBezTo>
                  <a:pt x="133686" y="171522"/>
                  <a:pt x="135170" y="172435"/>
                  <a:pt x="134371" y="174147"/>
                </a:cubicBezTo>
                <a:cubicBezTo>
                  <a:pt x="133936" y="175090"/>
                  <a:pt x="133179" y="175342"/>
                  <a:pt x="132363" y="175342"/>
                </a:cubicBezTo>
                <a:cubicBezTo>
                  <a:pt x="131893" y="175342"/>
                  <a:pt x="131404" y="175258"/>
                  <a:pt x="130946" y="175175"/>
                </a:cubicBezTo>
                <a:cubicBezTo>
                  <a:pt x="124324" y="174376"/>
                  <a:pt x="117703" y="173577"/>
                  <a:pt x="111081" y="172663"/>
                </a:cubicBezTo>
                <a:cubicBezTo>
                  <a:pt x="89276" y="169581"/>
                  <a:pt x="67243" y="167983"/>
                  <a:pt x="45209" y="167868"/>
                </a:cubicBezTo>
                <a:cubicBezTo>
                  <a:pt x="42355" y="167868"/>
                  <a:pt x="39501" y="167754"/>
                  <a:pt x="36647" y="167754"/>
                </a:cubicBezTo>
                <a:cubicBezTo>
                  <a:pt x="36433" y="167740"/>
                  <a:pt x="36216" y="167736"/>
                  <a:pt x="35998" y="167736"/>
                </a:cubicBezTo>
                <a:cubicBezTo>
                  <a:pt x="35780" y="167736"/>
                  <a:pt x="35562" y="167740"/>
                  <a:pt x="35347" y="167740"/>
                </a:cubicBezTo>
                <a:cubicBezTo>
                  <a:pt x="34057" y="167740"/>
                  <a:pt x="32880" y="167612"/>
                  <a:pt x="32537" y="165814"/>
                </a:cubicBezTo>
                <a:cubicBezTo>
                  <a:pt x="32195" y="163759"/>
                  <a:pt x="34021" y="163416"/>
                  <a:pt x="35391" y="162845"/>
                </a:cubicBezTo>
                <a:cubicBezTo>
                  <a:pt x="45438" y="158050"/>
                  <a:pt x="56055" y="155653"/>
                  <a:pt x="70439" y="155653"/>
                </a:cubicBezTo>
                <a:close/>
                <a:moveTo>
                  <a:pt x="36693" y="171289"/>
                </a:moveTo>
                <a:cubicBezTo>
                  <a:pt x="37201" y="171289"/>
                  <a:pt x="37737" y="171368"/>
                  <a:pt x="38245" y="171407"/>
                </a:cubicBezTo>
                <a:cubicBezTo>
                  <a:pt x="54114" y="172092"/>
                  <a:pt x="69983" y="172777"/>
                  <a:pt x="85851" y="173577"/>
                </a:cubicBezTo>
                <a:cubicBezTo>
                  <a:pt x="90075" y="173805"/>
                  <a:pt x="94185" y="174033"/>
                  <a:pt x="98295" y="174262"/>
                </a:cubicBezTo>
                <a:cubicBezTo>
                  <a:pt x="98638" y="174262"/>
                  <a:pt x="99002" y="174240"/>
                  <a:pt x="99358" y="174240"/>
                </a:cubicBezTo>
                <a:cubicBezTo>
                  <a:pt x="100429" y="174240"/>
                  <a:pt x="101435" y="174433"/>
                  <a:pt x="101606" y="175974"/>
                </a:cubicBezTo>
                <a:cubicBezTo>
                  <a:pt x="101834" y="177801"/>
                  <a:pt x="100350" y="178371"/>
                  <a:pt x="99094" y="178942"/>
                </a:cubicBezTo>
                <a:cubicBezTo>
                  <a:pt x="92016" y="182139"/>
                  <a:pt x="84481" y="183052"/>
                  <a:pt x="76833" y="183509"/>
                </a:cubicBezTo>
                <a:cubicBezTo>
                  <a:pt x="76110" y="183547"/>
                  <a:pt x="75374" y="183559"/>
                  <a:pt x="74630" y="183559"/>
                </a:cubicBezTo>
                <a:cubicBezTo>
                  <a:pt x="73141" y="183559"/>
                  <a:pt x="71619" y="183509"/>
                  <a:pt x="70097" y="183509"/>
                </a:cubicBezTo>
                <a:cubicBezTo>
                  <a:pt x="60736" y="183509"/>
                  <a:pt x="51374" y="183052"/>
                  <a:pt x="42355" y="179970"/>
                </a:cubicBezTo>
                <a:cubicBezTo>
                  <a:pt x="40415" y="179285"/>
                  <a:pt x="38474" y="178371"/>
                  <a:pt x="36533" y="177344"/>
                </a:cubicBezTo>
                <a:cubicBezTo>
                  <a:pt x="34821" y="176659"/>
                  <a:pt x="33793" y="174832"/>
                  <a:pt x="34478" y="173006"/>
                </a:cubicBezTo>
                <a:cubicBezTo>
                  <a:pt x="34853" y="171581"/>
                  <a:pt x="35721" y="171289"/>
                  <a:pt x="36693" y="171289"/>
                </a:cubicBezTo>
                <a:close/>
                <a:moveTo>
                  <a:pt x="215117" y="0"/>
                </a:moveTo>
                <a:cubicBezTo>
                  <a:pt x="214195" y="0"/>
                  <a:pt x="213275" y="330"/>
                  <a:pt x="212572" y="962"/>
                </a:cubicBezTo>
                <a:cubicBezTo>
                  <a:pt x="200129" y="10666"/>
                  <a:pt x="189055" y="21398"/>
                  <a:pt x="184146" y="37038"/>
                </a:cubicBezTo>
                <a:cubicBezTo>
                  <a:pt x="182205" y="43203"/>
                  <a:pt x="180721" y="49482"/>
                  <a:pt x="179008" y="55761"/>
                </a:cubicBezTo>
                <a:cubicBezTo>
                  <a:pt x="178666" y="57473"/>
                  <a:pt x="177639" y="58843"/>
                  <a:pt x="176040" y="59642"/>
                </a:cubicBezTo>
                <a:cubicBezTo>
                  <a:pt x="162797" y="65693"/>
                  <a:pt x="149554" y="71743"/>
                  <a:pt x="136311" y="77794"/>
                </a:cubicBezTo>
                <a:cubicBezTo>
                  <a:pt x="135818" y="78041"/>
                  <a:pt x="135291" y="78254"/>
                  <a:pt x="134749" y="78254"/>
                </a:cubicBezTo>
                <a:cubicBezTo>
                  <a:pt x="134288" y="78254"/>
                  <a:pt x="133816" y="78100"/>
                  <a:pt x="133343" y="77680"/>
                </a:cubicBezTo>
                <a:cubicBezTo>
                  <a:pt x="132658" y="76881"/>
                  <a:pt x="132544" y="75625"/>
                  <a:pt x="133115" y="74712"/>
                </a:cubicBezTo>
                <a:cubicBezTo>
                  <a:pt x="133914" y="72200"/>
                  <a:pt x="135855" y="70259"/>
                  <a:pt x="137339" y="68204"/>
                </a:cubicBezTo>
                <a:cubicBezTo>
                  <a:pt x="142705" y="61355"/>
                  <a:pt x="147043" y="54048"/>
                  <a:pt x="147614" y="45143"/>
                </a:cubicBezTo>
                <a:cubicBezTo>
                  <a:pt x="148070" y="36581"/>
                  <a:pt x="148641" y="28019"/>
                  <a:pt x="148413" y="19457"/>
                </a:cubicBezTo>
                <a:cubicBezTo>
                  <a:pt x="148413" y="17973"/>
                  <a:pt x="148527" y="16374"/>
                  <a:pt x="146929" y="15804"/>
                </a:cubicBezTo>
                <a:cubicBezTo>
                  <a:pt x="146612" y="15690"/>
                  <a:pt x="146317" y="15640"/>
                  <a:pt x="146041" y="15640"/>
                </a:cubicBezTo>
                <a:cubicBezTo>
                  <a:pt x="144923" y="15640"/>
                  <a:pt x="144099" y="16464"/>
                  <a:pt x="143275" y="17288"/>
                </a:cubicBezTo>
                <a:cubicBezTo>
                  <a:pt x="138595" y="21968"/>
                  <a:pt x="134371" y="26992"/>
                  <a:pt x="130603" y="32243"/>
                </a:cubicBezTo>
                <a:cubicBezTo>
                  <a:pt x="120785" y="45714"/>
                  <a:pt x="117931" y="60555"/>
                  <a:pt x="122155" y="76767"/>
                </a:cubicBezTo>
                <a:cubicBezTo>
                  <a:pt x="122269" y="77566"/>
                  <a:pt x="122726" y="78365"/>
                  <a:pt x="123411" y="78821"/>
                </a:cubicBezTo>
                <a:cubicBezTo>
                  <a:pt x="126265" y="80762"/>
                  <a:pt x="125124" y="82132"/>
                  <a:pt x="122840" y="83502"/>
                </a:cubicBezTo>
                <a:lnTo>
                  <a:pt x="88135" y="103138"/>
                </a:lnTo>
                <a:cubicBezTo>
                  <a:pt x="87355" y="103564"/>
                  <a:pt x="86575" y="104077"/>
                  <a:pt x="85768" y="104077"/>
                </a:cubicBezTo>
                <a:cubicBezTo>
                  <a:pt x="85275" y="104077"/>
                  <a:pt x="84772" y="103886"/>
                  <a:pt x="84253" y="103366"/>
                </a:cubicBezTo>
                <a:cubicBezTo>
                  <a:pt x="82883" y="101997"/>
                  <a:pt x="83797" y="100741"/>
                  <a:pt x="84481" y="99485"/>
                </a:cubicBezTo>
                <a:cubicBezTo>
                  <a:pt x="87564" y="93663"/>
                  <a:pt x="90304" y="87840"/>
                  <a:pt x="90989" y="81105"/>
                </a:cubicBezTo>
                <a:cubicBezTo>
                  <a:pt x="91560" y="76196"/>
                  <a:pt x="90418" y="71515"/>
                  <a:pt x="89961" y="66720"/>
                </a:cubicBezTo>
                <a:cubicBezTo>
                  <a:pt x="88820" y="54391"/>
                  <a:pt x="88021" y="42061"/>
                  <a:pt x="85509" y="29960"/>
                </a:cubicBezTo>
                <a:cubicBezTo>
                  <a:pt x="85281" y="28818"/>
                  <a:pt x="85623" y="26992"/>
                  <a:pt x="84253" y="26649"/>
                </a:cubicBezTo>
                <a:cubicBezTo>
                  <a:pt x="84037" y="26616"/>
                  <a:pt x="83820" y="26599"/>
                  <a:pt x="83605" y="26599"/>
                </a:cubicBezTo>
                <a:cubicBezTo>
                  <a:pt x="82348" y="26599"/>
                  <a:pt x="81152" y="27158"/>
                  <a:pt x="80372" y="28133"/>
                </a:cubicBezTo>
                <a:cubicBezTo>
                  <a:pt x="79687" y="28818"/>
                  <a:pt x="79116" y="29617"/>
                  <a:pt x="78659" y="30416"/>
                </a:cubicBezTo>
                <a:cubicBezTo>
                  <a:pt x="74663" y="37609"/>
                  <a:pt x="70668" y="45029"/>
                  <a:pt x="66444" y="52107"/>
                </a:cubicBezTo>
                <a:cubicBezTo>
                  <a:pt x="61649" y="60555"/>
                  <a:pt x="58224" y="69803"/>
                  <a:pt x="56512" y="79278"/>
                </a:cubicBezTo>
                <a:cubicBezTo>
                  <a:pt x="54342" y="90923"/>
                  <a:pt x="58110" y="100627"/>
                  <a:pt x="63475" y="110901"/>
                </a:cubicBezTo>
                <a:cubicBezTo>
                  <a:pt x="63704" y="108618"/>
                  <a:pt x="63590" y="106221"/>
                  <a:pt x="63133" y="103937"/>
                </a:cubicBezTo>
                <a:cubicBezTo>
                  <a:pt x="61991" y="96745"/>
                  <a:pt x="60393" y="89667"/>
                  <a:pt x="61078" y="82361"/>
                </a:cubicBezTo>
                <a:cubicBezTo>
                  <a:pt x="61763" y="74826"/>
                  <a:pt x="63590" y="67405"/>
                  <a:pt x="66444" y="60327"/>
                </a:cubicBezTo>
                <a:cubicBezTo>
                  <a:pt x="69184" y="53477"/>
                  <a:pt x="73522" y="47541"/>
                  <a:pt x="76947" y="40805"/>
                </a:cubicBezTo>
                <a:cubicBezTo>
                  <a:pt x="77403" y="40120"/>
                  <a:pt x="77860" y="39435"/>
                  <a:pt x="78545" y="38865"/>
                </a:cubicBezTo>
                <a:cubicBezTo>
                  <a:pt x="79164" y="38431"/>
                  <a:pt x="79850" y="38233"/>
                  <a:pt x="80548" y="38233"/>
                </a:cubicBezTo>
                <a:cubicBezTo>
                  <a:pt x="81138" y="38233"/>
                  <a:pt x="81737" y="38375"/>
                  <a:pt x="82312" y="38636"/>
                </a:cubicBezTo>
                <a:cubicBezTo>
                  <a:pt x="83454" y="39093"/>
                  <a:pt x="83568" y="40234"/>
                  <a:pt x="83454" y="41376"/>
                </a:cubicBezTo>
                <a:cubicBezTo>
                  <a:pt x="83226" y="43431"/>
                  <a:pt x="83112" y="45600"/>
                  <a:pt x="82883" y="47769"/>
                </a:cubicBezTo>
                <a:cubicBezTo>
                  <a:pt x="82664" y="50476"/>
                  <a:pt x="82397" y="51589"/>
                  <a:pt x="81153" y="51589"/>
                </a:cubicBezTo>
                <a:cubicBezTo>
                  <a:pt x="80456" y="51589"/>
                  <a:pt x="79451" y="51239"/>
                  <a:pt x="77974" y="50623"/>
                </a:cubicBezTo>
                <a:cubicBezTo>
                  <a:pt x="77289" y="53249"/>
                  <a:pt x="76604" y="55875"/>
                  <a:pt x="76033" y="58615"/>
                </a:cubicBezTo>
                <a:cubicBezTo>
                  <a:pt x="72837" y="72771"/>
                  <a:pt x="68385" y="86813"/>
                  <a:pt x="70668" y="101654"/>
                </a:cubicBezTo>
                <a:cubicBezTo>
                  <a:pt x="71010" y="104051"/>
                  <a:pt x="71124" y="106449"/>
                  <a:pt x="71239" y="108846"/>
                </a:cubicBezTo>
                <a:cubicBezTo>
                  <a:pt x="71581" y="112385"/>
                  <a:pt x="70211" y="115810"/>
                  <a:pt x="67585" y="118093"/>
                </a:cubicBezTo>
                <a:cubicBezTo>
                  <a:pt x="58224" y="126770"/>
                  <a:pt x="48748" y="135560"/>
                  <a:pt x="40072" y="144922"/>
                </a:cubicBezTo>
                <a:cubicBezTo>
                  <a:pt x="38836" y="146253"/>
                  <a:pt x="37837" y="148931"/>
                  <a:pt x="35889" y="148931"/>
                </a:cubicBezTo>
                <a:cubicBezTo>
                  <a:pt x="35498" y="148931"/>
                  <a:pt x="35069" y="148823"/>
                  <a:pt x="34592" y="148575"/>
                </a:cubicBezTo>
                <a:cubicBezTo>
                  <a:pt x="31738" y="147205"/>
                  <a:pt x="32994" y="143894"/>
                  <a:pt x="33336" y="141497"/>
                </a:cubicBezTo>
                <a:cubicBezTo>
                  <a:pt x="34821" y="127569"/>
                  <a:pt x="34478" y="113641"/>
                  <a:pt x="32537" y="99942"/>
                </a:cubicBezTo>
                <a:cubicBezTo>
                  <a:pt x="30368" y="85443"/>
                  <a:pt x="25916" y="71515"/>
                  <a:pt x="25003" y="56674"/>
                </a:cubicBezTo>
                <a:cubicBezTo>
                  <a:pt x="20779" y="58044"/>
                  <a:pt x="17468" y="59870"/>
                  <a:pt x="16212" y="64437"/>
                </a:cubicBezTo>
                <a:cubicBezTo>
                  <a:pt x="14842" y="69460"/>
                  <a:pt x="12787" y="74255"/>
                  <a:pt x="10961" y="79164"/>
                </a:cubicBezTo>
                <a:cubicBezTo>
                  <a:pt x="4682" y="96060"/>
                  <a:pt x="1" y="113299"/>
                  <a:pt x="914" y="131565"/>
                </a:cubicBezTo>
                <a:cubicBezTo>
                  <a:pt x="1371" y="139670"/>
                  <a:pt x="1713" y="147776"/>
                  <a:pt x="5252" y="155196"/>
                </a:cubicBezTo>
                <a:cubicBezTo>
                  <a:pt x="7878" y="160790"/>
                  <a:pt x="9933" y="166841"/>
                  <a:pt x="15984" y="170152"/>
                </a:cubicBezTo>
                <a:cubicBezTo>
                  <a:pt x="17468" y="170837"/>
                  <a:pt x="17810" y="172892"/>
                  <a:pt x="16783" y="174147"/>
                </a:cubicBezTo>
                <a:cubicBezTo>
                  <a:pt x="15870" y="175517"/>
                  <a:pt x="15527" y="177230"/>
                  <a:pt x="15755" y="178828"/>
                </a:cubicBezTo>
                <a:cubicBezTo>
                  <a:pt x="15870" y="183509"/>
                  <a:pt x="15185" y="188075"/>
                  <a:pt x="13929" y="192528"/>
                </a:cubicBezTo>
                <a:cubicBezTo>
                  <a:pt x="13130" y="195496"/>
                  <a:pt x="11531" y="198236"/>
                  <a:pt x="11531" y="201432"/>
                </a:cubicBezTo>
                <a:lnTo>
                  <a:pt x="12901" y="201432"/>
                </a:lnTo>
                <a:cubicBezTo>
                  <a:pt x="17239" y="193669"/>
                  <a:pt x="22491" y="186477"/>
                  <a:pt x="27172" y="178942"/>
                </a:cubicBezTo>
                <a:cubicBezTo>
                  <a:pt x="28208" y="177353"/>
                  <a:pt x="29203" y="176558"/>
                  <a:pt x="30459" y="176558"/>
                </a:cubicBezTo>
                <a:cubicBezTo>
                  <a:pt x="31279" y="176558"/>
                  <a:pt x="32210" y="176896"/>
                  <a:pt x="33336" y="177572"/>
                </a:cubicBezTo>
                <a:cubicBezTo>
                  <a:pt x="44234" y="183800"/>
                  <a:pt x="55720" y="186501"/>
                  <a:pt x="67852" y="186501"/>
                </a:cubicBezTo>
                <a:cubicBezTo>
                  <a:pt x="70844" y="186501"/>
                  <a:pt x="73875" y="186336"/>
                  <a:pt x="76947" y="186020"/>
                </a:cubicBezTo>
                <a:cubicBezTo>
                  <a:pt x="97268" y="183851"/>
                  <a:pt x="117475" y="180997"/>
                  <a:pt x="137910" y="179856"/>
                </a:cubicBezTo>
                <a:cubicBezTo>
                  <a:pt x="140079" y="179856"/>
                  <a:pt x="142134" y="179285"/>
                  <a:pt x="144075" y="178371"/>
                </a:cubicBezTo>
                <a:cubicBezTo>
                  <a:pt x="145445" y="177686"/>
                  <a:pt x="146130" y="177001"/>
                  <a:pt x="144645" y="175517"/>
                </a:cubicBezTo>
                <a:cubicBezTo>
                  <a:pt x="142248" y="173120"/>
                  <a:pt x="139508" y="171065"/>
                  <a:pt x="136311" y="169695"/>
                </a:cubicBezTo>
                <a:cubicBezTo>
                  <a:pt x="122269" y="164101"/>
                  <a:pt x="107314" y="161475"/>
                  <a:pt x="92930" y="157023"/>
                </a:cubicBezTo>
                <a:cubicBezTo>
                  <a:pt x="86080" y="155082"/>
                  <a:pt x="79002" y="153941"/>
                  <a:pt x="71924" y="153712"/>
                </a:cubicBezTo>
                <a:cubicBezTo>
                  <a:pt x="70686" y="153644"/>
                  <a:pt x="69452" y="153612"/>
                  <a:pt x="68221" y="153612"/>
                </a:cubicBezTo>
                <a:cubicBezTo>
                  <a:pt x="59116" y="153612"/>
                  <a:pt x="50178" y="155381"/>
                  <a:pt x="41328" y="157594"/>
                </a:cubicBezTo>
                <a:cubicBezTo>
                  <a:pt x="40874" y="157788"/>
                  <a:pt x="40403" y="157881"/>
                  <a:pt x="39941" y="157881"/>
                </a:cubicBezTo>
                <a:cubicBezTo>
                  <a:pt x="38776" y="157881"/>
                  <a:pt x="37676" y="157287"/>
                  <a:pt x="37104" y="156224"/>
                </a:cubicBezTo>
                <a:cubicBezTo>
                  <a:pt x="35962" y="154511"/>
                  <a:pt x="37332" y="153484"/>
                  <a:pt x="38245" y="152571"/>
                </a:cubicBezTo>
                <a:cubicBezTo>
                  <a:pt x="46237" y="144123"/>
                  <a:pt x="54457" y="135789"/>
                  <a:pt x="62448" y="127341"/>
                </a:cubicBezTo>
                <a:cubicBezTo>
                  <a:pt x="63292" y="126437"/>
                  <a:pt x="64072" y="126010"/>
                  <a:pt x="64889" y="126010"/>
                </a:cubicBezTo>
                <a:cubicBezTo>
                  <a:pt x="65620" y="126010"/>
                  <a:pt x="66380" y="126351"/>
                  <a:pt x="67243" y="126998"/>
                </a:cubicBezTo>
                <a:cubicBezTo>
                  <a:pt x="69640" y="128825"/>
                  <a:pt x="72266" y="130195"/>
                  <a:pt x="75120" y="131108"/>
                </a:cubicBezTo>
                <a:cubicBezTo>
                  <a:pt x="94496" y="137632"/>
                  <a:pt x="114702" y="141000"/>
                  <a:pt x="135030" y="141000"/>
                </a:cubicBezTo>
                <a:cubicBezTo>
                  <a:pt x="138537" y="141000"/>
                  <a:pt x="142048" y="140899"/>
                  <a:pt x="145559" y="140698"/>
                </a:cubicBezTo>
                <a:cubicBezTo>
                  <a:pt x="153322" y="139899"/>
                  <a:pt x="160857" y="137958"/>
                  <a:pt x="167820" y="134647"/>
                </a:cubicBezTo>
                <a:cubicBezTo>
                  <a:pt x="170560" y="133391"/>
                  <a:pt x="170218" y="132135"/>
                  <a:pt x="168391" y="130537"/>
                </a:cubicBezTo>
                <a:cubicBezTo>
                  <a:pt x="167592" y="129852"/>
                  <a:pt x="166679" y="129167"/>
                  <a:pt x="165766" y="128596"/>
                </a:cubicBezTo>
                <a:cubicBezTo>
                  <a:pt x="159258" y="124601"/>
                  <a:pt x="152637" y="120605"/>
                  <a:pt x="146244" y="116267"/>
                </a:cubicBezTo>
                <a:cubicBezTo>
                  <a:pt x="134503" y="108114"/>
                  <a:pt x="120588" y="103790"/>
                  <a:pt x="106372" y="103790"/>
                </a:cubicBezTo>
                <a:cubicBezTo>
                  <a:pt x="105660" y="103790"/>
                  <a:pt x="104946" y="103801"/>
                  <a:pt x="104232" y="103823"/>
                </a:cubicBezTo>
                <a:cubicBezTo>
                  <a:pt x="103657" y="103823"/>
                  <a:pt x="103031" y="103926"/>
                  <a:pt x="102440" y="103926"/>
                </a:cubicBezTo>
                <a:cubicBezTo>
                  <a:pt x="101504" y="103926"/>
                  <a:pt x="100656" y="103668"/>
                  <a:pt x="100236" y="102339"/>
                </a:cubicBezTo>
                <a:cubicBezTo>
                  <a:pt x="99551" y="100284"/>
                  <a:pt x="101378" y="99599"/>
                  <a:pt x="102862" y="98686"/>
                </a:cubicBezTo>
                <a:cubicBezTo>
                  <a:pt x="111196" y="93548"/>
                  <a:pt x="119758" y="88639"/>
                  <a:pt x="128434" y="83959"/>
                </a:cubicBezTo>
                <a:cubicBezTo>
                  <a:pt x="131305" y="82375"/>
                  <a:pt x="133339" y="81499"/>
                  <a:pt x="135094" y="81499"/>
                </a:cubicBezTo>
                <a:cubicBezTo>
                  <a:pt x="137387" y="81499"/>
                  <a:pt x="139205" y="82994"/>
                  <a:pt x="141791" y="86356"/>
                </a:cubicBezTo>
                <a:cubicBezTo>
                  <a:pt x="148527" y="95147"/>
                  <a:pt x="158117" y="101197"/>
                  <a:pt x="168962" y="103366"/>
                </a:cubicBezTo>
                <a:cubicBezTo>
                  <a:pt x="179537" y="105444"/>
                  <a:pt x="190112" y="107677"/>
                  <a:pt x="200880" y="107677"/>
                </a:cubicBezTo>
                <a:cubicBezTo>
                  <a:pt x="203132" y="107677"/>
                  <a:pt x="205393" y="107579"/>
                  <a:pt x="207663" y="107362"/>
                </a:cubicBezTo>
                <a:cubicBezTo>
                  <a:pt x="212116" y="106906"/>
                  <a:pt x="214970" y="104508"/>
                  <a:pt x="217139" y="100741"/>
                </a:cubicBezTo>
                <a:cubicBezTo>
                  <a:pt x="218395" y="98457"/>
                  <a:pt x="217824" y="97202"/>
                  <a:pt x="216226" y="95489"/>
                </a:cubicBezTo>
                <a:cubicBezTo>
                  <a:pt x="205038" y="84301"/>
                  <a:pt x="191795" y="78136"/>
                  <a:pt x="175812" y="78022"/>
                </a:cubicBezTo>
                <a:cubicBezTo>
                  <a:pt x="168277" y="77908"/>
                  <a:pt x="160857" y="77452"/>
                  <a:pt x="153322" y="77223"/>
                </a:cubicBezTo>
                <a:cubicBezTo>
                  <a:pt x="152180" y="77109"/>
                  <a:pt x="150924" y="77223"/>
                  <a:pt x="150468" y="75739"/>
                </a:cubicBezTo>
                <a:cubicBezTo>
                  <a:pt x="150239" y="74369"/>
                  <a:pt x="151039" y="72999"/>
                  <a:pt x="152408" y="72657"/>
                </a:cubicBezTo>
                <a:lnTo>
                  <a:pt x="154349" y="71743"/>
                </a:lnTo>
                <a:cubicBezTo>
                  <a:pt x="163939" y="67291"/>
                  <a:pt x="173643" y="63067"/>
                  <a:pt x="183118" y="58501"/>
                </a:cubicBezTo>
                <a:cubicBezTo>
                  <a:pt x="184919" y="57600"/>
                  <a:pt x="186878" y="57141"/>
                  <a:pt x="188829" y="57141"/>
                </a:cubicBezTo>
                <a:cubicBezTo>
                  <a:pt x="190588" y="57141"/>
                  <a:pt x="192340" y="57514"/>
                  <a:pt x="193964" y="58272"/>
                </a:cubicBezTo>
                <a:cubicBezTo>
                  <a:pt x="202983" y="62040"/>
                  <a:pt x="212572" y="64323"/>
                  <a:pt x="222276" y="64894"/>
                </a:cubicBezTo>
                <a:cubicBezTo>
                  <a:pt x="225117" y="65105"/>
                  <a:pt x="227957" y="65209"/>
                  <a:pt x="230793" y="65209"/>
                </a:cubicBezTo>
                <a:cubicBezTo>
                  <a:pt x="247899" y="65209"/>
                  <a:pt x="264814" y="61393"/>
                  <a:pt x="280385" y="54048"/>
                </a:cubicBezTo>
                <a:cubicBezTo>
                  <a:pt x="281184" y="53706"/>
                  <a:pt x="282212" y="53477"/>
                  <a:pt x="282212" y="52107"/>
                </a:cubicBezTo>
                <a:lnTo>
                  <a:pt x="281184" y="52107"/>
                </a:lnTo>
                <a:cubicBezTo>
                  <a:pt x="279988" y="52261"/>
                  <a:pt x="279104" y="52373"/>
                  <a:pt x="278466" y="52373"/>
                </a:cubicBezTo>
                <a:cubicBezTo>
                  <a:pt x="276728" y="52373"/>
                  <a:pt x="276802" y="51543"/>
                  <a:pt x="277303" y="48454"/>
                </a:cubicBezTo>
                <a:cubicBezTo>
                  <a:pt x="277531" y="47313"/>
                  <a:pt x="277189" y="46970"/>
                  <a:pt x="276275" y="46628"/>
                </a:cubicBezTo>
                <a:cubicBezTo>
                  <a:pt x="266627" y="42961"/>
                  <a:pt x="256978" y="39784"/>
                  <a:pt x="246709" y="39784"/>
                </a:cubicBezTo>
                <a:cubicBezTo>
                  <a:pt x="244828" y="39784"/>
                  <a:pt x="242926" y="39891"/>
                  <a:pt x="240999" y="40120"/>
                </a:cubicBezTo>
                <a:cubicBezTo>
                  <a:pt x="228555" y="41719"/>
                  <a:pt x="216454" y="44687"/>
                  <a:pt x="204695" y="49025"/>
                </a:cubicBezTo>
                <a:cubicBezTo>
                  <a:pt x="204020" y="49270"/>
                  <a:pt x="203312" y="49615"/>
                  <a:pt x="202642" y="49615"/>
                </a:cubicBezTo>
                <a:cubicBezTo>
                  <a:pt x="202065" y="49615"/>
                  <a:pt x="201517" y="49360"/>
                  <a:pt x="201042" y="48568"/>
                </a:cubicBezTo>
                <a:cubicBezTo>
                  <a:pt x="200014" y="47084"/>
                  <a:pt x="200814" y="45828"/>
                  <a:pt x="201727" y="44687"/>
                </a:cubicBezTo>
                <a:cubicBezTo>
                  <a:pt x="202184" y="44230"/>
                  <a:pt x="202640" y="43659"/>
                  <a:pt x="203211" y="43203"/>
                </a:cubicBezTo>
                <a:cubicBezTo>
                  <a:pt x="208919" y="37837"/>
                  <a:pt x="213372" y="31101"/>
                  <a:pt x="215769" y="23681"/>
                </a:cubicBezTo>
                <a:cubicBezTo>
                  <a:pt x="217824" y="17744"/>
                  <a:pt x="218966" y="11694"/>
                  <a:pt x="219308" y="5529"/>
                </a:cubicBezTo>
                <a:cubicBezTo>
                  <a:pt x="219650" y="3474"/>
                  <a:pt x="218623" y="1419"/>
                  <a:pt x="216796" y="392"/>
                </a:cubicBezTo>
                <a:cubicBezTo>
                  <a:pt x="216270" y="128"/>
                  <a:pt x="215693" y="0"/>
                  <a:pt x="21511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6" name="Google Shape;606;p21"/>
          <p:cNvSpPr/>
          <p:nvPr/>
        </p:nvSpPr>
        <p:spPr>
          <a:xfrm rot="9874419">
            <a:off x="2182412" y="1525"/>
            <a:ext cx="1283749" cy="916295"/>
          </a:xfrm>
          <a:custGeom>
            <a:rect b="b" l="l" r="r" t="t"/>
            <a:pathLst>
              <a:path extrusionOk="0" h="201433" w="282212">
                <a:moveTo>
                  <a:pt x="206851" y="13612"/>
                </a:moveTo>
                <a:cubicBezTo>
                  <a:pt x="207225" y="13612"/>
                  <a:pt x="207642" y="13750"/>
                  <a:pt x="208120" y="14091"/>
                </a:cubicBezTo>
                <a:cubicBezTo>
                  <a:pt x="209604" y="15233"/>
                  <a:pt x="209033" y="16603"/>
                  <a:pt x="208234" y="17859"/>
                </a:cubicBezTo>
                <a:cubicBezTo>
                  <a:pt x="203896" y="24594"/>
                  <a:pt x="199444" y="31330"/>
                  <a:pt x="195105" y="38065"/>
                </a:cubicBezTo>
                <a:cubicBezTo>
                  <a:pt x="194631" y="38824"/>
                  <a:pt x="194078" y="39662"/>
                  <a:pt x="193119" y="39662"/>
                </a:cubicBezTo>
                <a:cubicBezTo>
                  <a:pt x="192924" y="39662"/>
                  <a:pt x="192712" y="39627"/>
                  <a:pt x="192480" y="39549"/>
                </a:cubicBezTo>
                <a:cubicBezTo>
                  <a:pt x="191110" y="39093"/>
                  <a:pt x="190881" y="37951"/>
                  <a:pt x="190881" y="36695"/>
                </a:cubicBezTo>
                <a:cubicBezTo>
                  <a:pt x="191110" y="33956"/>
                  <a:pt x="191909" y="31330"/>
                  <a:pt x="193279" y="28932"/>
                </a:cubicBezTo>
                <a:cubicBezTo>
                  <a:pt x="196247" y="23681"/>
                  <a:pt x="200129" y="19000"/>
                  <a:pt x="204695" y="15004"/>
                </a:cubicBezTo>
                <a:cubicBezTo>
                  <a:pt x="205335" y="14364"/>
                  <a:pt x="205975" y="13612"/>
                  <a:pt x="206851" y="13612"/>
                </a:cubicBezTo>
                <a:close/>
                <a:moveTo>
                  <a:pt x="249961" y="43745"/>
                </a:moveTo>
                <a:cubicBezTo>
                  <a:pt x="252339" y="43745"/>
                  <a:pt x="254718" y="43983"/>
                  <a:pt x="257096" y="44458"/>
                </a:cubicBezTo>
                <a:cubicBezTo>
                  <a:pt x="258580" y="44801"/>
                  <a:pt x="260064" y="44915"/>
                  <a:pt x="259950" y="46742"/>
                </a:cubicBezTo>
                <a:cubicBezTo>
                  <a:pt x="259836" y="48683"/>
                  <a:pt x="258352" y="48797"/>
                  <a:pt x="256868" y="49025"/>
                </a:cubicBezTo>
                <a:cubicBezTo>
                  <a:pt x="245565" y="50623"/>
                  <a:pt x="234378" y="52222"/>
                  <a:pt x="223075" y="53820"/>
                </a:cubicBezTo>
                <a:cubicBezTo>
                  <a:pt x="219080" y="54391"/>
                  <a:pt x="215084" y="54847"/>
                  <a:pt x="211202" y="55418"/>
                </a:cubicBezTo>
                <a:cubicBezTo>
                  <a:pt x="210589" y="55506"/>
                  <a:pt x="209959" y="55627"/>
                  <a:pt x="209383" y="55627"/>
                </a:cubicBezTo>
                <a:cubicBezTo>
                  <a:pt x="208458" y="55627"/>
                  <a:pt x="207673" y="55314"/>
                  <a:pt x="207321" y="54048"/>
                </a:cubicBezTo>
                <a:cubicBezTo>
                  <a:pt x="206864" y="51993"/>
                  <a:pt x="208577" y="51537"/>
                  <a:pt x="210061" y="50852"/>
                </a:cubicBezTo>
                <a:cubicBezTo>
                  <a:pt x="216911" y="47769"/>
                  <a:pt x="224217" y="46399"/>
                  <a:pt x="231638" y="45372"/>
                </a:cubicBezTo>
                <a:cubicBezTo>
                  <a:pt x="237232" y="44344"/>
                  <a:pt x="242826" y="43774"/>
                  <a:pt x="248534" y="43774"/>
                </a:cubicBezTo>
                <a:cubicBezTo>
                  <a:pt x="249009" y="43754"/>
                  <a:pt x="249485" y="43745"/>
                  <a:pt x="249961" y="43745"/>
                </a:cubicBezTo>
                <a:close/>
                <a:moveTo>
                  <a:pt x="271307" y="49451"/>
                </a:moveTo>
                <a:cubicBezTo>
                  <a:pt x="272263" y="49451"/>
                  <a:pt x="273094" y="49802"/>
                  <a:pt x="273307" y="51080"/>
                </a:cubicBezTo>
                <a:cubicBezTo>
                  <a:pt x="273764" y="53135"/>
                  <a:pt x="272051" y="53592"/>
                  <a:pt x="270567" y="54162"/>
                </a:cubicBezTo>
                <a:cubicBezTo>
                  <a:pt x="258283" y="58964"/>
                  <a:pt x="245124" y="61472"/>
                  <a:pt x="231946" y="61472"/>
                </a:cubicBezTo>
                <a:cubicBezTo>
                  <a:pt x="231653" y="61472"/>
                  <a:pt x="231360" y="61471"/>
                  <a:pt x="231067" y="61469"/>
                </a:cubicBezTo>
                <a:cubicBezTo>
                  <a:pt x="228213" y="61583"/>
                  <a:pt x="225359" y="61583"/>
                  <a:pt x="222505" y="61583"/>
                </a:cubicBezTo>
                <a:cubicBezTo>
                  <a:pt x="222442" y="61587"/>
                  <a:pt x="222380" y="61590"/>
                  <a:pt x="222318" y="61590"/>
                </a:cubicBezTo>
                <a:cubicBezTo>
                  <a:pt x="220801" y="61590"/>
                  <a:pt x="219541" y="60265"/>
                  <a:pt x="219650" y="58729"/>
                </a:cubicBezTo>
                <a:cubicBezTo>
                  <a:pt x="219536" y="56674"/>
                  <a:pt x="220564" y="56103"/>
                  <a:pt x="222390" y="55875"/>
                </a:cubicBezTo>
                <a:cubicBezTo>
                  <a:pt x="238145" y="53820"/>
                  <a:pt x="253899" y="51651"/>
                  <a:pt x="269540" y="49710"/>
                </a:cubicBezTo>
                <a:cubicBezTo>
                  <a:pt x="270101" y="49581"/>
                  <a:pt x="270727" y="49451"/>
                  <a:pt x="271307" y="49451"/>
                </a:cubicBezTo>
                <a:close/>
                <a:moveTo>
                  <a:pt x="140171" y="26412"/>
                </a:moveTo>
                <a:cubicBezTo>
                  <a:pt x="140465" y="26412"/>
                  <a:pt x="140776" y="26484"/>
                  <a:pt x="141106" y="26649"/>
                </a:cubicBezTo>
                <a:cubicBezTo>
                  <a:pt x="142590" y="27448"/>
                  <a:pt x="142362" y="28932"/>
                  <a:pt x="142020" y="30188"/>
                </a:cubicBezTo>
                <a:cubicBezTo>
                  <a:pt x="138252" y="43203"/>
                  <a:pt x="134599" y="56331"/>
                  <a:pt x="130946" y="69460"/>
                </a:cubicBezTo>
                <a:cubicBezTo>
                  <a:pt x="130603" y="70602"/>
                  <a:pt x="130147" y="71972"/>
                  <a:pt x="128777" y="71972"/>
                </a:cubicBezTo>
                <a:cubicBezTo>
                  <a:pt x="128687" y="71978"/>
                  <a:pt x="128597" y="71981"/>
                  <a:pt x="128507" y="71981"/>
                </a:cubicBezTo>
                <a:cubicBezTo>
                  <a:pt x="127013" y="71981"/>
                  <a:pt x="125656" y="71095"/>
                  <a:pt x="125009" y="69803"/>
                </a:cubicBezTo>
                <a:cubicBezTo>
                  <a:pt x="124096" y="67405"/>
                  <a:pt x="123639" y="64894"/>
                  <a:pt x="123754" y="62382"/>
                </a:cubicBezTo>
                <a:cubicBezTo>
                  <a:pt x="125238" y="49596"/>
                  <a:pt x="128891" y="37723"/>
                  <a:pt x="137796" y="27905"/>
                </a:cubicBezTo>
                <a:cubicBezTo>
                  <a:pt x="138489" y="27125"/>
                  <a:pt x="139247" y="26412"/>
                  <a:pt x="140171" y="26412"/>
                </a:cubicBezTo>
                <a:close/>
                <a:moveTo>
                  <a:pt x="166907" y="81527"/>
                </a:moveTo>
                <a:cubicBezTo>
                  <a:pt x="167416" y="81527"/>
                  <a:pt x="167948" y="81573"/>
                  <a:pt x="168450" y="81573"/>
                </a:cubicBezTo>
                <a:cubicBezTo>
                  <a:pt x="168585" y="81573"/>
                  <a:pt x="168718" y="81570"/>
                  <a:pt x="168848" y="81561"/>
                </a:cubicBezTo>
                <a:lnTo>
                  <a:pt x="169305" y="81561"/>
                </a:lnTo>
                <a:cubicBezTo>
                  <a:pt x="182548" y="82361"/>
                  <a:pt x="194649" y="83730"/>
                  <a:pt x="205266" y="90923"/>
                </a:cubicBezTo>
                <a:cubicBezTo>
                  <a:pt x="206522" y="91722"/>
                  <a:pt x="208805" y="92179"/>
                  <a:pt x="207778" y="94462"/>
                </a:cubicBezTo>
                <a:cubicBezTo>
                  <a:pt x="207331" y="95579"/>
                  <a:pt x="206610" y="95904"/>
                  <a:pt x="205791" y="95904"/>
                </a:cubicBezTo>
                <a:cubicBezTo>
                  <a:pt x="204935" y="95904"/>
                  <a:pt x="203971" y="95550"/>
                  <a:pt x="203097" y="95375"/>
                </a:cubicBezTo>
                <a:cubicBezTo>
                  <a:pt x="191452" y="92293"/>
                  <a:pt x="179693" y="89324"/>
                  <a:pt x="168049" y="86242"/>
                </a:cubicBezTo>
                <a:cubicBezTo>
                  <a:pt x="166451" y="85785"/>
                  <a:pt x="163939" y="86014"/>
                  <a:pt x="164396" y="83388"/>
                </a:cubicBezTo>
                <a:cubicBezTo>
                  <a:pt x="164689" y="81772"/>
                  <a:pt x="165739" y="81527"/>
                  <a:pt x="166907" y="81527"/>
                </a:cubicBezTo>
                <a:close/>
                <a:moveTo>
                  <a:pt x="81525" y="65788"/>
                </a:moveTo>
                <a:cubicBezTo>
                  <a:pt x="83467" y="65788"/>
                  <a:pt x="83587" y="67594"/>
                  <a:pt x="83911" y="68889"/>
                </a:cubicBezTo>
                <a:cubicBezTo>
                  <a:pt x="84710" y="72086"/>
                  <a:pt x="85166" y="75282"/>
                  <a:pt x="85052" y="78593"/>
                </a:cubicBezTo>
                <a:cubicBezTo>
                  <a:pt x="85509" y="84301"/>
                  <a:pt x="84139" y="89553"/>
                  <a:pt x="82541" y="94690"/>
                </a:cubicBezTo>
                <a:cubicBezTo>
                  <a:pt x="81954" y="96786"/>
                  <a:pt x="80752" y="97404"/>
                  <a:pt x="79296" y="97404"/>
                </a:cubicBezTo>
                <a:cubicBezTo>
                  <a:pt x="78769" y="97404"/>
                  <a:pt x="78208" y="97323"/>
                  <a:pt x="77632" y="97202"/>
                </a:cubicBezTo>
                <a:cubicBezTo>
                  <a:pt x="75120" y="96745"/>
                  <a:pt x="75805" y="94804"/>
                  <a:pt x="75919" y="93206"/>
                </a:cubicBezTo>
                <a:cubicBezTo>
                  <a:pt x="77061" y="85100"/>
                  <a:pt x="78088" y="76995"/>
                  <a:pt x="79116" y="68889"/>
                </a:cubicBezTo>
                <a:cubicBezTo>
                  <a:pt x="79344" y="67519"/>
                  <a:pt x="79230" y="65921"/>
                  <a:pt x="81171" y="65807"/>
                </a:cubicBezTo>
                <a:cubicBezTo>
                  <a:pt x="81295" y="65794"/>
                  <a:pt x="81413" y="65788"/>
                  <a:pt x="81525" y="65788"/>
                </a:cubicBezTo>
                <a:close/>
                <a:moveTo>
                  <a:pt x="147496" y="82068"/>
                </a:moveTo>
                <a:cubicBezTo>
                  <a:pt x="147945" y="82068"/>
                  <a:pt x="148398" y="82232"/>
                  <a:pt x="148755" y="82589"/>
                </a:cubicBezTo>
                <a:cubicBezTo>
                  <a:pt x="157203" y="88639"/>
                  <a:pt x="167364" y="89439"/>
                  <a:pt x="177068" y="91379"/>
                </a:cubicBezTo>
                <a:cubicBezTo>
                  <a:pt x="184260" y="92749"/>
                  <a:pt x="191224" y="95261"/>
                  <a:pt x="198302" y="97088"/>
                </a:cubicBezTo>
                <a:cubicBezTo>
                  <a:pt x="200243" y="97544"/>
                  <a:pt x="200699" y="98686"/>
                  <a:pt x="200357" y="100512"/>
                </a:cubicBezTo>
                <a:cubicBezTo>
                  <a:pt x="200041" y="102195"/>
                  <a:pt x="199338" y="103393"/>
                  <a:pt x="197534" y="103393"/>
                </a:cubicBezTo>
                <a:cubicBezTo>
                  <a:pt x="197380" y="103393"/>
                  <a:pt x="197217" y="103384"/>
                  <a:pt x="197046" y="103366"/>
                </a:cubicBezTo>
                <a:cubicBezTo>
                  <a:pt x="195790" y="103138"/>
                  <a:pt x="194535" y="103024"/>
                  <a:pt x="193165" y="102910"/>
                </a:cubicBezTo>
                <a:lnTo>
                  <a:pt x="193165" y="103024"/>
                </a:lnTo>
                <a:cubicBezTo>
                  <a:pt x="181520" y="102111"/>
                  <a:pt x="169761" y="101197"/>
                  <a:pt x="158802" y="96403"/>
                </a:cubicBezTo>
                <a:cubicBezTo>
                  <a:pt x="154692" y="94576"/>
                  <a:pt x="150696" y="92293"/>
                  <a:pt x="147043" y="89781"/>
                </a:cubicBezTo>
                <a:cubicBezTo>
                  <a:pt x="144417" y="87954"/>
                  <a:pt x="144645" y="86014"/>
                  <a:pt x="145673" y="83616"/>
                </a:cubicBezTo>
                <a:cubicBezTo>
                  <a:pt x="145822" y="82648"/>
                  <a:pt x="146652" y="82068"/>
                  <a:pt x="147496" y="82068"/>
                </a:cubicBezTo>
                <a:close/>
                <a:moveTo>
                  <a:pt x="101663" y="106408"/>
                </a:moveTo>
                <a:cubicBezTo>
                  <a:pt x="116106" y="106408"/>
                  <a:pt x="130324" y="110314"/>
                  <a:pt x="142819" y="117751"/>
                </a:cubicBezTo>
                <a:cubicBezTo>
                  <a:pt x="148413" y="121176"/>
                  <a:pt x="153893" y="124715"/>
                  <a:pt x="159372" y="128254"/>
                </a:cubicBezTo>
                <a:cubicBezTo>
                  <a:pt x="162341" y="130195"/>
                  <a:pt x="162341" y="131565"/>
                  <a:pt x="159258" y="133391"/>
                </a:cubicBezTo>
                <a:cubicBezTo>
                  <a:pt x="153093" y="137044"/>
                  <a:pt x="146358" y="138072"/>
                  <a:pt x="139394" y="138072"/>
                </a:cubicBezTo>
                <a:lnTo>
                  <a:pt x="133001" y="138072"/>
                </a:lnTo>
                <a:cubicBezTo>
                  <a:pt x="132138" y="138091"/>
                  <a:pt x="131276" y="138100"/>
                  <a:pt x="130415" y="138100"/>
                </a:cubicBezTo>
                <a:cubicBezTo>
                  <a:pt x="120907" y="138100"/>
                  <a:pt x="111503" y="136941"/>
                  <a:pt x="102291" y="134533"/>
                </a:cubicBezTo>
                <a:cubicBezTo>
                  <a:pt x="93044" y="132021"/>
                  <a:pt x="83568" y="130309"/>
                  <a:pt x="74093" y="128482"/>
                </a:cubicBezTo>
                <a:cubicBezTo>
                  <a:pt x="72380" y="128254"/>
                  <a:pt x="70097" y="128482"/>
                  <a:pt x="69869" y="125400"/>
                </a:cubicBezTo>
                <a:cubicBezTo>
                  <a:pt x="69640" y="122317"/>
                  <a:pt x="71809" y="121861"/>
                  <a:pt x="73864" y="121290"/>
                </a:cubicBezTo>
                <a:cubicBezTo>
                  <a:pt x="76397" y="120645"/>
                  <a:pt x="78967" y="120428"/>
                  <a:pt x="81545" y="120428"/>
                </a:cubicBezTo>
                <a:cubicBezTo>
                  <a:pt x="85356" y="120428"/>
                  <a:pt x="89184" y="120903"/>
                  <a:pt x="92930" y="121176"/>
                </a:cubicBezTo>
                <a:cubicBezTo>
                  <a:pt x="108227" y="122203"/>
                  <a:pt x="123297" y="125057"/>
                  <a:pt x="138024" y="129624"/>
                </a:cubicBezTo>
                <a:cubicBezTo>
                  <a:pt x="140650" y="130309"/>
                  <a:pt x="143504" y="130994"/>
                  <a:pt x="146244" y="131451"/>
                </a:cubicBezTo>
                <a:cubicBezTo>
                  <a:pt x="146796" y="131573"/>
                  <a:pt x="147479" y="131926"/>
                  <a:pt x="148047" y="131926"/>
                </a:cubicBezTo>
                <a:cubicBezTo>
                  <a:pt x="148536" y="131926"/>
                  <a:pt x="148939" y="131664"/>
                  <a:pt x="149098" y="130766"/>
                </a:cubicBezTo>
                <a:cubicBezTo>
                  <a:pt x="149440" y="129396"/>
                  <a:pt x="148299" y="128596"/>
                  <a:pt x="147043" y="128254"/>
                </a:cubicBezTo>
                <a:cubicBezTo>
                  <a:pt x="142590" y="126998"/>
                  <a:pt x="138252" y="125628"/>
                  <a:pt x="133800" y="124372"/>
                </a:cubicBezTo>
                <a:cubicBezTo>
                  <a:pt x="119986" y="120377"/>
                  <a:pt x="105830" y="119121"/>
                  <a:pt x="91560" y="117979"/>
                </a:cubicBezTo>
                <a:cubicBezTo>
                  <a:pt x="88934" y="117751"/>
                  <a:pt x="86080" y="117523"/>
                  <a:pt x="83454" y="117294"/>
                </a:cubicBezTo>
                <a:cubicBezTo>
                  <a:pt x="80828" y="117066"/>
                  <a:pt x="80257" y="115810"/>
                  <a:pt x="81627" y="113527"/>
                </a:cubicBezTo>
                <a:cubicBezTo>
                  <a:pt x="84710" y="108390"/>
                  <a:pt x="89733" y="107134"/>
                  <a:pt x="95099" y="106677"/>
                </a:cubicBezTo>
                <a:cubicBezTo>
                  <a:pt x="97288" y="106497"/>
                  <a:pt x="99478" y="106408"/>
                  <a:pt x="101663" y="106408"/>
                </a:cubicBezTo>
                <a:close/>
                <a:moveTo>
                  <a:pt x="23840" y="86464"/>
                </a:moveTo>
                <a:cubicBezTo>
                  <a:pt x="25477" y="86464"/>
                  <a:pt x="25696" y="87780"/>
                  <a:pt x="25916" y="89096"/>
                </a:cubicBezTo>
                <a:cubicBezTo>
                  <a:pt x="29227" y="111130"/>
                  <a:pt x="30711" y="133049"/>
                  <a:pt x="24203" y="154740"/>
                </a:cubicBezTo>
                <a:cubicBezTo>
                  <a:pt x="24089" y="154968"/>
                  <a:pt x="23975" y="155196"/>
                  <a:pt x="23975" y="155425"/>
                </a:cubicBezTo>
                <a:cubicBezTo>
                  <a:pt x="23561" y="156667"/>
                  <a:pt x="23241" y="158097"/>
                  <a:pt x="21737" y="158097"/>
                </a:cubicBezTo>
                <a:cubicBezTo>
                  <a:pt x="21583" y="158097"/>
                  <a:pt x="21416" y="158082"/>
                  <a:pt x="21235" y="158050"/>
                </a:cubicBezTo>
                <a:cubicBezTo>
                  <a:pt x="19637" y="157708"/>
                  <a:pt x="19294" y="156338"/>
                  <a:pt x="19294" y="154968"/>
                </a:cubicBezTo>
                <a:cubicBezTo>
                  <a:pt x="19066" y="148575"/>
                  <a:pt x="18724" y="142182"/>
                  <a:pt x="18381" y="135789"/>
                </a:cubicBezTo>
                <a:cubicBezTo>
                  <a:pt x="18267" y="120263"/>
                  <a:pt x="19294" y="104851"/>
                  <a:pt x="21464" y="89553"/>
                </a:cubicBezTo>
                <a:cubicBezTo>
                  <a:pt x="21692" y="88183"/>
                  <a:pt x="21920" y="86585"/>
                  <a:pt x="23633" y="86470"/>
                </a:cubicBezTo>
                <a:cubicBezTo>
                  <a:pt x="23704" y="86466"/>
                  <a:pt x="23773" y="86464"/>
                  <a:pt x="23840" y="86464"/>
                </a:cubicBezTo>
                <a:close/>
                <a:moveTo>
                  <a:pt x="16283" y="75825"/>
                </a:moveTo>
                <a:cubicBezTo>
                  <a:pt x="16536" y="75825"/>
                  <a:pt x="16815" y="75870"/>
                  <a:pt x="17125" y="75967"/>
                </a:cubicBezTo>
                <a:cubicBezTo>
                  <a:pt x="19066" y="76652"/>
                  <a:pt x="18609" y="78479"/>
                  <a:pt x="18381" y="79963"/>
                </a:cubicBezTo>
                <a:cubicBezTo>
                  <a:pt x="17239" y="88525"/>
                  <a:pt x="16326" y="97088"/>
                  <a:pt x="15527" y="105764"/>
                </a:cubicBezTo>
                <a:cubicBezTo>
                  <a:pt x="13929" y="122660"/>
                  <a:pt x="14385" y="139670"/>
                  <a:pt x="16669" y="156566"/>
                </a:cubicBezTo>
                <a:cubicBezTo>
                  <a:pt x="16897" y="158279"/>
                  <a:pt x="17354" y="159877"/>
                  <a:pt x="15185" y="160676"/>
                </a:cubicBezTo>
                <a:cubicBezTo>
                  <a:pt x="14771" y="160800"/>
                  <a:pt x="14402" y="160857"/>
                  <a:pt x="14069" y="160857"/>
                </a:cubicBezTo>
                <a:cubicBezTo>
                  <a:pt x="12566" y="160857"/>
                  <a:pt x="11802" y="159701"/>
                  <a:pt x="10961" y="158393"/>
                </a:cubicBezTo>
                <a:cubicBezTo>
                  <a:pt x="6166" y="150744"/>
                  <a:pt x="5481" y="142068"/>
                  <a:pt x="4910" y="133391"/>
                </a:cubicBezTo>
                <a:cubicBezTo>
                  <a:pt x="4910" y="131907"/>
                  <a:pt x="4910" y="130423"/>
                  <a:pt x="4910" y="128825"/>
                </a:cubicBezTo>
                <a:cubicBezTo>
                  <a:pt x="4339" y="113527"/>
                  <a:pt x="7193" y="98800"/>
                  <a:pt x="11760" y="84301"/>
                </a:cubicBezTo>
                <a:cubicBezTo>
                  <a:pt x="12216" y="82475"/>
                  <a:pt x="12901" y="80534"/>
                  <a:pt x="13700" y="78593"/>
                </a:cubicBezTo>
                <a:cubicBezTo>
                  <a:pt x="14190" y="77419"/>
                  <a:pt x="14763" y="75825"/>
                  <a:pt x="16283" y="75825"/>
                </a:cubicBezTo>
                <a:close/>
                <a:moveTo>
                  <a:pt x="70439" y="155653"/>
                </a:moveTo>
                <a:cubicBezTo>
                  <a:pt x="80828" y="156110"/>
                  <a:pt x="91103" y="158050"/>
                  <a:pt x="101035" y="161361"/>
                </a:cubicBezTo>
                <a:cubicBezTo>
                  <a:pt x="109483" y="164101"/>
                  <a:pt x="118160" y="166042"/>
                  <a:pt x="126722" y="168211"/>
                </a:cubicBezTo>
                <a:cubicBezTo>
                  <a:pt x="128891" y="168553"/>
                  <a:pt x="130832" y="169467"/>
                  <a:pt x="132658" y="170723"/>
                </a:cubicBezTo>
                <a:cubicBezTo>
                  <a:pt x="133686" y="171522"/>
                  <a:pt x="135170" y="172435"/>
                  <a:pt x="134371" y="174147"/>
                </a:cubicBezTo>
                <a:cubicBezTo>
                  <a:pt x="133936" y="175090"/>
                  <a:pt x="133179" y="175342"/>
                  <a:pt x="132363" y="175342"/>
                </a:cubicBezTo>
                <a:cubicBezTo>
                  <a:pt x="131893" y="175342"/>
                  <a:pt x="131404" y="175258"/>
                  <a:pt x="130946" y="175175"/>
                </a:cubicBezTo>
                <a:cubicBezTo>
                  <a:pt x="124324" y="174376"/>
                  <a:pt x="117703" y="173577"/>
                  <a:pt x="111081" y="172663"/>
                </a:cubicBezTo>
                <a:cubicBezTo>
                  <a:pt x="89276" y="169581"/>
                  <a:pt x="67243" y="167983"/>
                  <a:pt x="45209" y="167868"/>
                </a:cubicBezTo>
                <a:cubicBezTo>
                  <a:pt x="42355" y="167868"/>
                  <a:pt x="39501" y="167754"/>
                  <a:pt x="36647" y="167754"/>
                </a:cubicBezTo>
                <a:cubicBezTo>
                  <a:pt x="36433" y="167740"/>
                  <a:pt x="36216" y="167736"/>
                  <a:pt x="35998" y="167736"/>
                </a:cubicBezTo>
                <a:cubicBezTo>
                  <a:pt x="35780" y="167736"/>
                  <a:pt x="35562" y="167740"/>
                  <a:pt x="35347" y="167740"/>
                </a:cubicBezTo>
                <a:cubicBezTo>
                  <a:pt x="34057" y="167740"/>
                  <a:pt x="32880" y="167612"/>
                  <a:pt x="32537" y="165814"/>
                </a:cubicBezTo>
                <a:cubicBezTo>
                  <a:pt x="32195" y="163759"/>
                  <a:pt x="34021" y="163416"/>
                  <a:pt x="35391" y="162845"/>
                </a:cubicBezTo>
                <a:cubicBezTo>
                  <a:pt x="45438" y="158050"/>
                  <a:pt x="56055" y="155653"/>
                  <a:pt x="70439" y="155653"/>
                </a:cubicBezTo>
                <a:close/>
                <a:moveTo>
                  <a:pt x="36693" y="171289"/>
                </a:moveTo>
                <a:cubicBezTo>
                  <a:pt x="37201" y="171289"/>
                  <a:pt x="37737" y="171368"/>
                  <a:pt x="38245" y="171407"/>
                </a:cubicBezTo>
                <a:cubicBezTo>
                  <a:pt x="54114" y="172092"/>
                  <a:pt x="69983" y="172777"/>
                  <a:pt x="85851" y="173577"/>
                </a:cubicBezTo>
                <a:cubicBezTo>
                  <a:pt x="90075" y="173805"/>
                  <a:pt x="94185" y="174033"/>
                  <a:pt x="98295" y="174262"/>
                </a:cubicBezTo>
                <a:cubicBezTo>
                  <a:pt x="98638" y="174262"/>
                  <a:pt x="99002" y="174240"/>
                  <a:pt x="99358" y="174240"/>
                </a:cubicBezTo>
                <a:cubicBezTo>
                  <a:pt x="100429" y="174240"/>
                  <a:pt x="101435" y="174433"/>
                  <a:pt x="101606" y="175974"/>
                </a:cubicBezTo>
                <a:cubicBezTo>
                  <a:pt x="101834" y="177801"/>
                  <a:pt x="100350" y="178371"/>
                  <a:pt x="99094" y="178942"/>
                </a:cubicBezTo>
                <a:cubicBezTo>
                  <a:pt x="92016" y="182139"/>
                  <a:pt x="84481" y="183052"/>
                  <a:pt x="76833" y="183509"/>
                </a:cubicBezTo>
                <a:cubicBezTo>
                  <a:pt x="76110" y="183547"/>
                  <a:pt x="75374" y="183559"/>
                  <a:pt x="74630" y="183559"/>
                </a:cubicBezTo>
                <a:cubicBezTo>
                  <a:pt x="73141" y="183559"/>
                  <a:pt x="71619" y="183509"/>
                  <a:pt x="70097" y="183509"/>
                </a:cubicBezTo>
                <a:cubicBezTo>
                  <a:pt x="60736" y="183509"/>
                  <a:pt x="51374" y="183052"/>
                  <a:pt x="42355" y="179970"/>
                </a:cubicBezTo>
                <a:cubicBezTo>
                  <a:pt x="40415" y="179285"/>
                  <a:pt x="38474" y="178371"/>
                  <a:pt x="36533" y="177344"/>
                </a:cubicBezTo>
                <a:cubicBezTo>
                  <a:pt x="34821" y="176659"/>
                  <a:pt x="33793" y="174832"/>
                  <a:pt x="34478" y="173006"/>
                </a:cubicBezTo>
                <a:cubicBezTo>
                  <a:pt x="34853" y="171581"/>
                  <a:pt x="35721" y="171289"/>
                  <a:pt x="36693" y="171289"/>
                </a:cubicBezTo>
                <a:close/>
                <a:moveTo>
                  <a:pt x="215117" y="0"/>
                </a:moveTo>
                <a:cubicBezTo>
                  <a:pt x="214195" y="0"/>
                  <a:pt x="213275" y="330"/>
                  <a:pt x="212572" y="962"/>
                </a:cubicBezTo>
                <a:cubicBezTo>
                  <a:pt x="200129" y="10666"/>
                  <a:pt x="189055" y="21398"/>
                  <a:pt x="184146" y="37038"/>
                </a:cubicBezTo>
                <a:cubicBezTo>
                  <a:pt x="182205" y="43203"/>
                  <a:pt x="180721" y="49482"/>
                  <a:pt x="179008" y="55761"/>
                </a:cubicBezTo>
                <a:cubicBezTo>
                  <a:pt x="178666" y="57473"/>
                  <a:pt x="177639" y="58843"/>
                  <a:pt x="176040" y="59642"/>
                </a:cubicBezTo>
                <a:cubicBezTo>
                  <a:pt x="162797" y="65693"/>
                  <a:pt x="149554" y="71743"/>
                  <a:pt x="136311" y="77794"/>
                </a:cubicBezTo>
                <a:cubicBezTo>
                  <a:pt x="135818" y="78041"/>
                  <a:pt x="135291" y="78254"/>
                  <a:pt x="134749" y="78254"/>
                </a:cubicBezTo>
                <a:cubicBezTo>
                  <a:pt x="134288" y="78254"/>
                  <a:pt x="133816" y="78100"/>
                  <a:pt x="133343" y="77680"/>
                </a:cubicBezTo>
                <a:cubicBezTo>
                  <a:pt x="132658" y="76881"/>
                  <a:pt x="132544" y="75625"/>
                  <a:pt x="133115" y="74712"/>
                </a:cubicBezTo>
                <a:cubicBezTo>
                  <a:pt x="133914" y="72200"/>
                  <a:pt x="135855" y="70259"/>
                  <a:pt x="137339" y="68204"/>
                </a:cubicBezTo>
                <a:cubicBezTo>
                  <a:pt x="142705" y="61355"/>
                  <a:pt x="147043" y="54048"/>
                  <a:pt x="147614" y="45143"/>
                </a:cubicBezTo>
                <a:cubicBezTo>
                  <a:pt x="148070" y="36581"/>
                  <a:pt x="148641" y="28019"/>
                  <a:pt x="148413" y="19457"/>
                </a:cubicBezTo>
                <a:cubicBezTo>
                  <a:pt x="148413" y="17973"/>
                  <a:pt x="148527" y="16374"/>
                  <a:pt x="146929" y="15804"/>
                </a:cubicBezTo>
                <a:cubicBezTo>
                  <a:pt x="146612" y="15690"/>
                  <a:pt x="146317" y="15640"/>
                  <a:pt x="146041" y="15640"/>
                </a:cubicBezTo>
                <a:cubicBezTo>
                  <a:pt x="144923" y="15640"/>
                  <a:pt x="144099" y="16464"/>
                  <a:pt x="143275" y="17288"/>
                </a:cubicBezTo>
                <a:cubicBezTo>
                  <a:pt x="138595" y="21968"/>
                  <a:pt x="134371" y="26992"/>
                  <a:pt x="130603" y="32243"/>
                </a:cubicBezTo>
                <a:cubicBezTo>
                  <a:pt x="120785" y="45714"/>
                  <a:pt x="117931" y="60555"/>
                  <a:pt x="122155" y="76767"/>
                </a:cubicBezTo>
                <a:cubicBezTo>
                  <a:pt x="122269" y="77566"/>
                  <a:pt x="122726" y="78365"/>
                  <a:pt x="123411" y="78821"/>
                </a:cubicBezTo>
                <a:cubicBezTo>
                  <a:pt x="126265" y="80762"/>
                  <a:pt x="125124" y="82132"/>
                  <a:pt x="122840" y="83502"/>
                </a:cubicBezTo>
                <a:lnTo>
                  <a:pt x="88135" y="103138"/>
                </a:lnTo>
                <a:cubicBezTo>
                  <a:pt x="87355" y="103564"/>
                  <a:pt x="86575" y="104077"/>
                  <a:pt x="85768" y="104077"/>
                </a:cubicBezTo>
                <a:cubicBezTo>
                  <a:pt x="85275" y="104077"/>
                  <a:pt x="84772" y="103886"/>
                  <a:pt x="84253" y="103366"/>
                </a:cubicBezTo>
                <a:cubicBezTo>
                  <a:pt x="82883" y="101997"/>
                  <a:pt x="83797" y="100741"/>
                  <a:pt x="84481" y="99485"/>
                </a:cubicBezTo>
                <a:cubicBezTo>
                  <a:pt x="87564" y="93663"/>
                  <a:pt x="90304" y="87840"/>
                  <a:pt x="90989" y="81105"/>
                </a:cubicBezTo>
                <a:cubicBezTo>
                  <a:pt x="91560" y="76196"/>
                  <a:pt x="90418" y="71515"/>
                  <a:pt x="89961" y="66720"/>
                </a:cubicBezTo>
                <a:cubicBezTo>
                  <a:pt x="88820" y="54391"/>
                  <a:pt x="88021" y="42061"/>
                  <a:pt x="85509" y="29960"/>
                </a:cubicBezTo>
                <a:cubicBezTo>
                  <a:pt x="85281" y="28818"/>
                  <a:pt x="85623" y="26992"/>
                  <a:pt x="84253" y="26649"/>
                </a:cubicBezTo>
                <a:cubicBezTo>
                  <a:pt x="84037" y="26616"/>
                  <a:pt x="83820" y="26599"/>
                  <a:pt x="83605" y="26599"/>
                </a:cubicBezTo>
                <a:cubicBezTo>
                  <a:pt x="82348" y="26599"/>
                  <a:pt x="81152" y="27158"/>
                  <a:pt x="80372" y="28133"/>
                </a:cubicBezTo>
                <a:cubicBezTo>
                  <a:pt x="79687" y="28818"/>
                  <a:pt x="79116" y="29617"/>
                  <a:pt x="78659" y="30416"/>
                </a:cubicBezTo>
                <a:cubicBezTo>
                  <a:pt x="74663" y="37609"/>
                  <a:pt x="70668" y="45029"/>
                  <a:pt x="66444" y="52107"/>
                </a:cubicBezTo>
                <a:cubicBezTo>
                  <a:pt x="61649" y="60555"/>
                  <a:pt x="58224" y="69803"/>
                  <a:pt x="56512" y="79278"/>
                </a:cubicBezTo>
                <a:cubicBezTo>
                  <a:pt x="54342" y="90923"/>
                  <a:pt x="58110" y="100627"/>
                  <a:pt x="63475" y="110901"/>
                </a:cubicBezTo>
                <a:cubicBezTo>
                  <a:pt x="63704" y="108618"/>
                  <a:pt x="63590" y="106221"/>
                  <a:pt x="63133" y="103937"/>
                </a:cubicBezTo>
                <a:cubicBezTo>
                  <a:pt x="61991" y="96745"/>
                  <a:pt x="60393" y="89667"/>
                  <a:pt x="61078" y="82361"/>
                </a:cubicBezTo>
                <a:cubicBezTo>
                  <a:pt x="61763" y="74826"/>
                  <a:pt x="63590" y="67405"/>
                  <a:pt x="66444" y="60327"/>
                </a:cubicBezTo>
                <a:cubicBezTo>
                  <a:pt x="69184" y="53477"/>
                  <a:pt x="73522" y="47541"/>
                  <a:pt x="76947" y="40805"/>
                </a:cubicBezTo>
                <a:cubicBezTo>
                  <a:pt x="77403" y="40120"/>
                  <a:pt x="77860" y="39435"/>
                  <a:pt x="78545" y="38865"/>
                </a:cubicBezTo>
                <a:cubicBezTo>
                  <a:pt x="79164" y="38431"/>
                  <a:pt x="79850" y="38233"/>
                  <a:pt x="80548" y="38233"/>
                </a:cubicBezTo>
                <a:cubicBezTo>
                  <a:pt x="81138" y="38233"/>
                  <a:pt x="81737" y="38375"/>
                  <a:pt x="82312" y="38636"/>
                </a:cubicBezTo>
                <a:cubicBezTo>
                  <a:pt x="83454" y="39093"/>
                  <a:pt x="83568" y="40234"/>
                  <a:pt x="83454" y="41376"/>
                </a:cubicBezTo>
                <a:cubicBezTo>
                  <a:pt x="83226" y="43431"/>
                  <a:pt x="83112" y="45600"/>
                  <a:pt x="82883" y="47769"/>
                </a:cubicBezTo>
                <a:cubicBezTo>
                  <a:pt x="82664" y="50476"/>
                  <a:pt x="82397" y="51589"/>
                  <a:pt x="81153" y="51589"/>
                </a:cubicBezTo>
                <a:cubicBezTo>
                  <a:pt x="80456" y="51589"/>
                  <a:pt x="79451" y="51239"/>
                  <a:pt x="77974" y="50623"/>
                </a:cubicBezTo>
                <a:cubicBezTo>
                  <a:pt x="77289" y="53249"/>
                  <a:pt x="76604" y="55875"/>
                  <a:pt x="76033" y="58615"/>
                </a:cubicBezTo>
                <a:cubicBezTo>
                  <a:pt x="72837" y="72771"/>
                  <a:pt x="68385" y="86813"/>
                  <a:pt x="70668" y="101654"/>
                </a:cubicBezTo>
                <a:cubicBezTo>
                  <a:pt x="71010" y="104051"/>
                  <a:pt x="71124" y="106449"/>
                  <a:pt x="71239" y="108846"/>
                </a:cubicBezTo>
                <a:cubicBezTo>
                  <a:pt x="71581" y="112385"/>
                  <a:pt x="70211" y="115810"/>
                  <a:pt x="67585" y="118093"/>
                </a:cubicBezTo>
                <a:cubicBezTo>
                  <a:pt x="58224" y="126770"/>
                  <a:pt x="48748" y="135560"/>
                  <a:pt x="40072" y="144922"/>
                </a:cubicBezTo>
                <a:cubicBezTo>
                  <a:pt x="38836" y="146253"/>
                  <a:pt x="37837" y="148931"/>
                  <a:pt x="35889" y="148931"/>
                </a:cubicBezTo>
                <a:cubicBezTo>
                  <a:pt x="35498" y="148931"/>
                  <a:pt x="35069" y="148823"/>
                  <a:pt x="34592" y="148575"/>
                </a:cubicBezTo>
                <a:cubicBezTo>
                  <a:pt x="31738" y="147205"/>
                  <a:pt x="32994" y="143894"/>
                  <a:pt x="33336" y="141497"/>
                </a:cubicBezTo>
                <a:cubicBezTo>
                  <a:pt x="34821" y="127569"/>
                  <a:pt x="34478" y="113641"/>
                  <a:pt x="32537" y="99942"/>
                </a:cubicBezTo>
                <a:cubicBezTo>
                  <a:pt x="30368" y="85443"/>
                  <a:pt x="25916" y="71515"/>
                  <a:pt x="25003" y="56674"/>
                </a:cubicBezTo>
                <a:cubicBezTo>
                  <a:pt x="20779" y="58044"/>
                  <a:pt x="17468" y="59870"/>
                  <a:pt x="16212" y="64437"/>
                </a:cubicBezTo>
                <a:cubicBezTo>
                  <a:pt x="14842" y="69460"/>
                  <a:pt x="12787" y="74255"/>
                  <a:pt x="10961" y="79164"/>
                </a:cubicBezTo>
                <a:cubicBezTo>
                  <a:pt x="4682" y="96060"/>
                  <a:pt x="1" y="113299"/>
                  <a:pt x="914" y="131565"/>
                </a:cubicBezTo>
                <a:cubicBezTo>
                  <a:pt x="1371" y="139670"/>
                  <a:pt x="1713" y="147776"/>
                  <a:pt x="5252" y="155196"/>
                </a:cubicBezTo>
                <a:cubicBezTo>
                  <a:pt x="7878" y="160790"/>
                  <a:pt x="9933" y="166841"/>
                  <a:pt x="15984" y="170152"/>
                </a:cubicBezTo>
                <a:cubicBezTo>
                  <a:pt x="17468" y="170837"/>
                  <a:pt x="17810" y="172892"/>
                  <a:pt x="16783" y="174147"/>
                </a:cubicBezTo>
                <a:cubicBezTo>
                  <a:pt x="15870" y="175517"/>
                  <a:pt x="15527" y="177230"/>
                  <a:pt x="15755" y="178828"/>
                </a:cubicBezTo>
                <a:cubicBezTo>
                  <a:pt x="15870" y="183509"/>
                  <a:pt x="15185" y="188075"/>
                  <a:pt x="13929" y="192528"/>
                </a:cubicBezTo>
                <a:cubicBezTo>
                  <a:pt x="13130" y="195496"/>
                  <a:pt x="11531" y="198236"/>
                  <a:pt x="11531" y="201432"/>
                </a:cubicBezTo>
                <a:lnTo>
                  <a:pt x="12901" y="201432"/>
                </a:lnTo>
                <a:cubicBezTo>
                  <a:pt x="17239" y="193669"/>
                  <a:pt x="22491" y="186477"/>
                  <a:pt x="27172" y="178942"/>
                </a:cubicBezTo>
                <a:cubicBezTo>
                  <a:pt x="28208" y="177353"/>
                  <a:pt x="29203" y="176558"/>
                  <a:pt x="30459" y="176558"/>
                </a:cubicBezTo>
                <a:cubicBezTo>
                  <a:pt x="31279" y="176558"/>
                  <a:pt x="32210" y="176896"/>
                  <a:pt x="33336" y="177572"/>
                </a:cubicBezTo>
                <a:cubicBezTo>
                  <a:pt x="44234" y="183800"/>
                  <a:pt x="55720" y="186501"/>
                  <a:pt x="67852" y="186501"/>
                </a:cubicBezTo>
                <a:cubicBezTo>
                  <a:pt x="70844" y="186501"/>
                  <a:pt x="73875" y="186336"/>
                  <a:pt x="76947" y="186020"/>
                </a:cubicBezTo>
                <a:cubicBezTo>
                  <a:pt x="97268" y="183851"/>
                  <a:pt x="117475" y="180997"/>
                  <a:pt x="137910" y="179856"/>
                </a:cubicBezTo>
                <a:cubicBezTo>
                  <a:pt x="140079" y="179856"/>
                  <a:pt x="142134" y="179285"/>
                  <a:pt x="144075" y="178371"/>
                </a:cubicBezTo>
                <a:cubicBezTo>
                  <a:pt x="145445" y="177686"/>
                  <a:pt x="146130" y="177001"/>
                  <a:pt x="144645" y="175517"/>
                </a:cubicBezTo>
                <a:cubicBezTo>
                  <a:pt x="142248" y="173120"/>
                  <a:pt x="139508" y="171065"/>
                  <a:pt x="136311" y="169695"/>
                </a:cubicBezTo>
                <a:cubicBezTo>
                  <a:pt x="122269" y="164101"/>
                  <a:pt x="107314" y="161475"/>
                  <a:pt x="92930" y="157023"/>
                </a:cubicBezTo>
                <a:cubicBezTo>
                  <a:pt x="86080" y="155082"/>
                  <a:pt x="79002" y="153941"/>
                  <a:pt x="71924" y="153712"/>
                </a:cubicBezTo>
                <a:cubicBezTo>
                  <a:pt x="70686" y="153644"/>
                  <a:pt x="69452" y="153612"/>
                  <a:pt x="68221" y="153612"/>
                </a:cubicBezTo>
                <a:cubicBezTo>
                  <a:pt x="59116" y="153612"/>
                  <a:pt x="50178" y="155381"/>
                  <a:pt x="41328" y="157594"/>
                </a:cubicBezTo>
                <a:cubicBezTo>
                  <a:pt x="40874" y="157788"/>
                  <a:pt x="40403" y="157881"/>
                  <a:pt x="39941" y="157881"/>
                </a:cubicBezTo>
                <a:cubicBezTo>
                  <a:pt x="38776" y="157881"/>
                  <a:pt x="37676" y="157287"/>
                  <a:pt x="37104" y="156224"/>
                </a:cubicBezTo>
                <a:cubicBezTo>
                  <a:pt x="35962" y="154511"/>
                  <a:pt x="37332" y="153484"/>
                  <a:pt x="38245" y="152571"/>
                </a:cubicBezTo>
                <a:cubicBezTo>
                  <a:pt x="46237" y="144123"/>
                  <a:pt x="54457" y="135789"/>
                  <a:pt x="62448" y="127341"/>
                </a:cubicBezTo>
                <a:cubicBezTo>
                  <a:pt x="63292" y="126437"/>
                  <a:pt x="64072" y="126010"/>
                  <a:pt x="64889" y="126010"/>
                </a:cubicBezTo>
                <a:cubicBezTo>
                  <a:pt x="65620" y="126010"/>
                  <a:pt x="66380" y="126351"/>
                  <a:pt x="67243" y="126998"/>
                </a:cubicBezTo>
                <a:cubicBezTo>
                  <a:pt x="69640" y="128825"/>
                  <a:pt x="72266" y="130195"/>
                  <a:pt x="75120" y="131108"/>
                </a:cubicBezTo>
                <a:cubicBezTo>
                  <a:pt x="94496" y="137632"/>
                  <a:pt x="114702" y="141000"/>
                  <a:pt x="135030" y="141000"/>
                </a:cubicBezTo>
                <a:cubicBezTo>
                  <a:pt x="138537" y="141000"/>
                  <a:pt x="142048" y="140899"/>
                  <a:pt x="145559" y="140698"/>
                </a:cubicBezTo>
                <a:cubicBezTo>
                  <a:pt x="153322" y="139899"/>
                  <a:pt x="160857" y="137958"/>
                  <a:pt x="167820" y="134647"/>
                </a:cubicBezTo>
                <a:cubicBezTo>
                  <a:pt x="170560" y="133391"/>
                  <a:pt x="170218" y="132135"/>
                  <a:pt x="168391" y="130537"/>
                </a:cubicBezTo>
                <a:cubicBezTo>
                  <a:pt x="167592" y="129852"/>
                  <a:pt x="166679" y="129167"/>
                  <a:pt x="165766" y="128596"/>
                </a:cubicBezTo>
                <a:cubicBezTo>
                  <a:pt x="159258" y="124601"/>
                  <a:pt x="152637" y="120605"/>
                  <a:pt x="146244" y="116267"/>
                </a:cubicBezTo>
                <a:cubicBezTo>
                  <a:pt x="134503" y="108114"/>
                  <a:pt x="120588" y="103790"/>
                  <a:pt x="106372" y="103790"/>
                </a:cubicBezTo>
                <a:cubicBezTo>
                  <a:pt x="105660" y="103790"/>
                  <a:pt x="104946" y="103801"/>
                  <a:pt x="104232" y="103823"/>
                </a:cubicBezTo>
                <a:cubicBezTo>
                  <a:pt x="103657" y="103823"/>
                  <a:pt x="103031" y="103926"/>
                  <a:pt x="102440" y="103926"/>
                </a:cubicBezTo>
                <a:cubicBezTo>
                  <a:pt x="101504" y="103926"/>
                  <a:pt x="100656" y="103668"/>
                  <a:pt x="100236" y="102339"/>
                </a:cubicBezTo>
                <a:cubicBezTo>
                  <a:pt x="99551" y="100284"/>
                  <a:pt x="101378" y="99599"/>
                  <a:pt x="102862" y="98686"/>
                </a:cubicBezTo>
                <a:cubicBezTo>
                  <a:pt x="111196" y="93548"/>
                  <a:pt x="119758" y="88639"/>
                  <a:pt x="128434" y="83959"/>
                </a:cubicBezTo>
                <a:cubicBezTo>
                  <a:pt x="131305" y="82375"/>
                  <a:pt x="133339" y="81499"/>
                  <a:pt x="135094" y="81499"/>
                </a:cubicBezTo>
                <a:cubicBezTo>
                  <a:pt x="137387" y="81499"/>
                  <a:pt x="139205" y="82994"/>
                  <a:pt x="141791" y="86356"/>
                </a:cubicBezTo>
                <a:cubicBezTo>
                  <a:pt x="148527" y="95147"/>
                  <a:pt x="158117" y="101197"/>
                  <a:pt x="168962" y="103366"/>
                </a:cubicBezTo>
                <a:cubicBezTo>
                  <a:pt x="179537" y="105444"/>
                  <a:pt x="190112" y="107677"/>
                  <a:pt x="200880" y="107677"/>
                </a:cubicBezTo>
                <a:cubicBezTo>
                  <a:pt x="203132" y="107677"/>
                  <a:pt x="205393" y="107579"/>
                  <a:pt x="207663" y="107362"/>
                </a:cubicBezTo>
                <a:cubicBezTo>
                  <a:pt x="212116" y="106906"/>
                  <a:pt x="214970" y="104508"/>
                  <a:pt x="217139" y="100741"/>
                </a:cubicBezTo>
                <a:cubicBezTo>
                  <a:pt x="218395" y="98457"/>
                  <a:pt x="217824" y="97202"/>
                  <a:pt x="216226" y="95489"/>
                </a:cubicBezTo>
                <a:cubicBezTo>
                  <a:pt x="205038" y="84301"/>
                  <a:pt x="191795" y="78136"/>
                  <a:pt x="175812" y="78022"/>
                </a:cubicBezTo>
                <a:cubicBezTo>
                  <a:pt x="168277" y="77908"/>
                  <a:pt x="160857" y="77452"/>
                  <a:pt x="153322" y="77223"/>
                </a:cubicBezTo>
                <a:cubicBezTo>
                  <a:pt x="152180" y="77109"/>
                  <a:pt x="150924" y="77223"/>
                  <a:pt x="150468" y="75739"/>
                </a:cubicBezTo>
                <a:cubicBezTo>
                  <a:pt x="150239" y="74369"/>
                  <a:pt x="151039" y="72999"/>
                  <a:pt x="152408" y="72657"/>
                </a:cubicBezTo>
                <a:lnTo>
                  <a:pt x="154349" y="71743"/>
                </a:lnTo>
                <a:cubicBezTo>
                  <a:pt x="163939" y="67291"/>
                  <a:pt x="173643" y="63067"/>
                  <a:pt x="183118" y="58501"/>
                </a:cubicBezTo>
                <a:cubicBezTo>
                  <a:pt x="184919" y="57600"/>
                  <a:pt x="186878" y="57141"/>
                  <a:pt x="188829" y="57141"/>
                </a:cubicBezTo>
                <a:cubicBezTo>
                  <a:pt x="190588" y="57141"/>
                  <a:pt x="192340" y="57514"/>
                  <a:pt x="193964" y="58272"/>
                </a:cubicBezTo>
                <a:cubicBezTo>
                  <a:pt x="202983" y="62040"/>
                  <a:pt x="212572" y="64323"/>
                  <a:pt x="222276" y="64894"/>
                </a:cubicBezTo>
                <a:cubicBezTo>
                  <a:pt x="225117" y="65105"/>
                  <a:pt x="227957" y="65209"/>
                  <a:pt x="230793" y="65209"/>
                </a:cubicBezTo>
                <a:cubicBezTo>
                  <a:pt x="247899" y="65209"/>
                  <a:pt x="264814" y="61393"/>
                  <a:pt x="280385" y="54048"/>
                </a:cubicBezTo>
                <a:cubicBezTo>
                  <a:pt x="281184" y="53706"/>
                  <a:pt x="282212" y="53477"/>
                  <a:pt x="282212" y="52107"/>
                </a:cubicBezTo>
                <a:lnTo>
                  <a:pt x="281184" y="52107"/>
                </a:lnTo>
                <a:cubicBezTo>
                  <a:pt x="279988" y="52261"/>
                  <a:pt x="279104" y="52373"/>
                  <a:pt x="278466" y="52373"/>
                </a:cubicBezTo>
                <a:cubicBezTo>
                  <a:pt x="276728" y="52373"/>
                  <a:pt x="276802" y="51543"/>
                  <a:pt x="277303" y="48454"/>
                </a:cubicBezTo>
                <a:cubicBezTo>
                  <a:pt x="277531" y="47313"/>
                  <a:pt x="277189" y="46970"/>
                  <a:pt x="276275" y="46628"/>
                </a:cubicBezTo>
                <a:cubicBezTo>
                  <a:pt x="266627" y="42961"/>
                  <a:pt x="256978" y="39784"/>
                  <a:pt x="246709" y="39784"/>
                </a:cubicBezTo>
                <a:cubicBezTo>
                  <a:pt x="244828" y="39784"/>
                  <a:pt x="242926" y="39891"/>
                  <a:pt x="240999" y="40120"/>
                </a:cubicBezTo>
                <a:cubicBezTo>
                  <a:pt x="228555" y="41719"/>
                  <a:pt x="216454" y="44687"/>
                  <a:pt x="204695" y="49025"/>
                </a:cubicBezTo>
                <a:cubicBezTo>
                  <a:pt x="204020" y="49270"/>
                  <a:pt x="203312" y="49615"/>
                  <a:pt x="202642" y="49615"/>
                </a:cubicBezTo>
                <a:cubicBezTo>
                  <a:pt x="202065" y="49615"/>
                  <a:pt x="201517" y="49360"/>
                  <a:pt x="201042" y="48568"/>
                </a:cubicBezTo>
                <a:cubicBezTo>
                  <a:pt x="200014" y="47084"/>
                  <a:pt x="200814" y="45828"/>
                  <a:pt x="201727" y="44687"/>
                </a:cubicBezTo>
                <a:cubicBezTo>
                  <a:pt x="202184" y="44230"/>
                  <a:pt x="202640" y="43659"/>
                  <a:pt x="203211" y="43203"/>
                </a:cubicBezTo>
                <a:cubicBezTo>
                  <a:pt x="208919" y="37837"/>
                  <a:pt x="213372" y="31101"/>
                  <a:pt x="215769" y="23681"/>
                </a:cubicBezTo>
                <a:cubicBezTo>
                  <a:pt x="217824" y="17744"/>
                  <a:pt x="218966" y="11694"/>
                  <a:pt x="219308" y="5529"/>
                </a:cubicBezTo>
                <a:cubicBezTo>
                  <a:pt x="219650" y="3474"/>
                  <a:pt x="218623" y="1419"/>
                  <a:pt x="216796" y="392"/>
                </a:cubicBezTo>
                <a:cubicBezTo>
                  <a:pt x="216270" y="128"/>
                  <a:pt x="215693" y="0"/>
                  <a:pt x="21511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>
  <p:cSld name="CUSTOM_5_1"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22"/>
          <p:cNvSpPr txBox="1"/>
          <p:nvPr>
            <p:ph type="title"/>
          </p:nvPr>
        </p:nvSpPr>
        <p:spPr>
          <a:xfrm>
            <a:off x="759900" y="2590875"/>
            <a:ext cx="4201200" cy="73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1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09" name="Google Shape;609;p22"/>
          <p:cNvSpPr txBox="1"/>
          <p:nvPr>
            <p:ph idx="1" type="subTitle"/>
          </p:nvPr>
        </p:nvSpPr>
        <p:spPr>
          <a:xfrm>
            <a:off x="759900" y="3605600"/>
            <a:ext cx="4201200" cy="34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0" name="Google Shape;610;p22"/>
          <p:cNvSpPr txBox="1"/>
          <p:nvPr>
            <p:ph hasCustomPrompt="1" idx="2" type="title"/>
          </p:nvPr>
        </p:nvSpPr>
        <p:spPr>
          <a:xfrm>
            <a:off x="759900" y="1209800"/>
            <a:ext cx="1626600" cy="97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6900"/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11" name="Google Shape;611;p22"/>
          <p:cNvSpPr/>
          <p:nvPr/>
        </p:nvSpPr>
        <p:spPr>
          <a:xfrm>
            <a:off x="8321150" y="501975"/>
            <a:ext cx="328847" cy="327700"/>
          </a:xfrm>
          <a:custGeom>
            <a:rect b="b" l="l" r="r" t="t"/>
            <a:pathLst>
              <a:path extrusionOk="0" h="3713" w="3726">
                <a:moveTo>
                  <a:pt x="1880" y="1"/>
                </a:moveTo>
                <a:cubicBezTo>
                  <a:pt x="1854" y="1"/>
                  <a:pt x="1828" y="15"/>
                  <a:pt x="1817" y="44"/>
                </a:cubicBezTo>
                <a:cubicBezTo>
                  <a:pt x="1805" y="216"/>
                  <a:pt x="1794" y="389"/>
                  <a:pt x="1794" y="573"/>
                </a:cubicBezTo>
                <a:cubicBezTo>
                  <a:pt x="1782" y="745"/>
                  <a:pt x="1782" y="918"/>
                  <a:pt x="1794" y="1090"/>
                </a:cubicBezTo>
                <a:cubicBezTo>
                  <a:pt x="1800" y="1136"/>
                  <a:pt x="1837" y="1159"/>
                  <a:pt x="1874" y="1159"/>
                </a:cubicBezTo>
                <a:cubicBezTo>
                  <a:pt x="1912" y="1159"/>
                  <a:pt x="1949" y="1136"/>
                  <a:pt x="1955" y="1090"/>
                </a:cubicBezTo>
                <a:cubicBezTo>
                  <a:pt x="1966" y="918"/>
                  <a:pt x="1966" y="745"/>
                  <a:pt x="1955" y="573"/>
                </a:cubicBezTo>
                <a:cubicBezTo>
                  <a:pt x="1966" y="389"/>
                  <a:pt x="1955" y="216"/>
                  <a:pt x="1943" y="44"/>
                </a:cubicBezTo>
                <a:cubicBezTo>
                  <a:pt x="1932" y="15"/>
                  <a:pt x="1906" y="1"/>
                  <a:pt x="1880" y="1"/>
                </a:cubicBezTo>
                <a:close/>
                <a:moveTo>
                  <a:pt x="634" y="510"/>
                </a:moveTo>
                <a:cubicBezTo>
                  <a:pt x="574" y="510"/>
                  <a:pt x="518" y="587"/>
                  <a:pt x="564" y="642"/>
                </a:cubicBezTo>
                <a:cubicBezTo>
                  <a:pt x="679" y="780"/>
                  <a:pt x="794" y="895"/>
                  <a:pt x="932" y="1021"/>
                </a:cubicBezTo>
                <a:cubicBezTo>
                  <a:pt x="1047" y="1136"/>
                  <a:pt x="1185" y="1263"/>
                  <a:pt x="1323" y="1366"/>
                </a:cubicBezTo>
                <a:cubicBezTo>
                  <a:pt x="1331" y="1373"/>
                  <a:pt x="1341" y="1376"/>
                  <a:pt x="1350" y="1376"/>
                </a:cubicBezTo>
                <a:cubicBezTo>
                  <a:pt x="1391" y="1376"/>
                  <a:pt x="1431" y="1323"/>
                  <a:pt x="1403" y="1286"/>
                </a:cubicBezTo>
                <a:cubicBezTo>
                  <a:pt x="1346" y="1217"/>
                  <a:pt x="1288" y="1148"/>
                  <a:pt x="1231" y="1090"/>
                </a:cubicBezTo>
                <a:cubicBezTo>
                  <a:pt x="1173" y="1021"/>
                  <a:pt x="1116" y="964"/>
                  <a:pt x="1047" y="895"/>
                </a:cubicBezTo>
                <a:cubicBezTo>
                  <a:pt x="932" y="768"/>
                  <a:pt x="805" y="642"/>
                  <a:pt x="679" y="527"/>
                </a:cubicBezTo>
                <a:cubicBezTo>
                  <a:pt x="665" y="515"/>
                  <a:pt x="649" y="510"/>
                  <a:pt x="634" y="510"/>
                </a:cubicBezTo>
                <a:close/>
                <a:moveTo>
                  <a:pt x="3144" y="529"/>
                </a:moveTo>
                <a:cubicBezTo>
                  <a:pt x="3135" y="529"/>
                  <a:pt x="3125" y="532"/>
                  <a:pt x="3116" y="538"/>
                </a:cubicBezTo>
                <a:cubicBezTo>
                  <a:pt x="3047" y="584"/>
                  <a:pt x="2978" y="642"/>
                  <a:pt x="2921" y="711"/>
                </a:cubicBezTo>
                <a:lnTo>
                  <a:pt x="2725" y="883"/>
                </a:lnTo>
                <a:cubicBezTo>
                  <a:pt x="2599" y="998"/>
                  <a:pt x="2472" y="1125"/>
                  <a:pt x="2357" y="1251"/>
                </a:cubicBezTo>
                <a:cubicBezTo>
                  <a:pt x="2330" y="1316"/>
                  <a:pt x="2376" y="1380"/>
                  <a:pt x="2430" y="1380"/>
                </a:cubicBezTo>
                <a:cubicBezTo>
                  <a:pt x="2444" y="1380"/>
                  <a:pt x="2458" y="1376"/>
                  <a:pt x="2472" y="1366"/>
                </a:cubicBezTo>
                <a:lnTo>
                  <a:pt x="2472" y="1378"/>
                </a:lnTo>
                <a:cubicBezTo>
                  <a:pt x="2610" y="1251"/>
                  <a:pt x="2725" y="1136"/>
                  <a:pt x="2852" y="1010"/>
                </a:cubicBezTo>
                <a:cubicBezTo>
                  <a:pt x="2978" y="883"/>
                  <a:pt x="3093" y="757"/>
                  <a:pt x="3197" y="619"/>
                </a:cubicBezTo>
                <a:cubicBezTo>
                  <a:pt x="3225" y="582"/>
                  <a:pt x="3185" y="529"/>
                  <a:pt x="3144" y="529"/>
                </a:cubicBezTo>
                <a:close/>
                <a:moveTo>
                  <a:pt x="352" y="1760"/>
                </a:moveTo>
                <a:cubicBezTo>
                  <a:pt x="265" y="1760"/>
                  <a:pt x="178" y="1763"/>
                  <a:pt x="92" y="1769"/>
                </a:cubicBezTo>
                <a:cubicBezTo>
                  <a:pt x="0" y="1780"/>
                  <a:pt x="0" y="1918"/>
                  <a:pt x="92" y="1930"/>
                </a:cubicBezTo>
                <a:cubicBezTo>
                  <a:pt x="178" y="1935"/>
                  <a:pt x="265" y="1938"/>
                  <a:pt x="352" y="1938"/>
                </a:cubicBezTo>
                <a:cubicBezTo>
                  <a:pt x="440" y="1938"/>
                  <a:pt x="529" y="1935"/>
                  <a:pt x="621" y="1930"/>
                </a:cubicBezTo>
                <a:cubicBezTo>
                  <a:pt x="672" y="1933"/>
                  <a:pt x="722" y="1935"/>
                  <a:pt x="773" y="1935"/>
                </a:cubicBezTo>
                <a:cubicBezTo>
                  <a:pt x="895" y="1935"/>
                  <a:pt x="1017" y="1926"/>
                  <a:pt x="1139" y="1918"/>
                </a:cubicBezTo>
                <a:cubicBezTo>
                  <a:pt x="1196" y="1895"/>
                  <a:pt x="1196" y="1815"/>
                  <a:pt x="1139" y="1792"/>
                </a:cubicBezTo>
                <a:cubicBezTo>
                  <a:pt x="966" y="1769"/>
                  <a:pt x="794" y="1769"/>
                  <a:pt x="621" y="1769"/>
                </a:cubicBezTo>
                <a:cubicBezTo>
                  <a:pt x="529" y="1763"/>
                  <a:pt x="440" y="1760"/>
                  <a:pt x="352" y="1760"/>
                </a:cubicBezTo>
                <a:close/>
                <a:moveTo>
                  <a:pt x="2904" y="1760"/>
                </a:moveTo>
                <a:cubicBezTo>
                  <a:pt x="2817" y="1760"/>
                  <a:pt x="2731" y="1763"/>
                  <a:pt x="2645" y="1769"/>
                </a:cubicBezTo>
                <a:cubicBezTo>
                  <a:pt x="2553" y="1780"/>
                  <a:pt x="2553" y="1918"/>
                  <a:pt x="2645" y="1930"/>
                </a:cubicBezTo>
                <a:cubicBezTo>
                  <a:pt x="2731" y="1935"/>
                  <a:pt x="2817" y="1938"/>
                  <a:pt x="2904" y="1938"/>
                </a:cubicBezTo>
                <a:cubicBezTo>
                  <a:pt x="2990" y="1938"/>
                  <a:pt x="3076" y="1935"/>
                  <a:pt x="3162" y="1930"/>
                </a:cubicBezTo>
                <a:cubicBezTo>
                  <a:pt x="3335" y="1930"/>
                  <a:pt x="3519" y="1930"/>
                  <a:pt x="3691" y="1907"/>
                </a:cubicBezTo>
                <a:cubicBezTo>
                  <a:pt x="3726" y="1884"/>
                  <a:pt x="3726" y="1826"/>
                  <a:pt x="3691" y="1803"/>
                </a:cubicBezTo>
                <a:lnTo>
                  <a:pt x="3691" y="1792"/>
                </a:lnTo>
                <a:cubicBezTo>
                  <a:pt x="3519" y="1769"/>
                  <a:pt x="3335" y="1769"/>
                  <a:pt x="3162" y="1769"/>
                </a:cubicBezTo>
                <a:cubicBezTo>
                  <a:pt x="3076" y="1763"/>
                  <a:pt x="2990" y="1760"/>
                  <a:pt x="2904" y="1760"/>
                </a:cubicBezTo>
                <a:close/>
                <a:moveTo>
                  <a:pt x="2428" y="2315"/>
                </a:moveTo>
                <a:cubicBezTo>
                  <a:pt x="2368" y="2315"/>
                  <a:pt x="2312" y="2392"/>
                  <a:pt x="2357" y="2447"/>
                </a:cubicBezTo>
                <a:cubicBezTo>
                  <a:pt x="2472" y="2574"/>
                  <a:pt x="2599" y="2700"/>
                  <a:pt x="2725" y="2815"/>
                </a:cubicBezTo>
                <a:cubicBezTo>
                  <a:pt x="2852" y="2942"/>
                  <a:pt x="2978" y="3068"/>
                  <a:pt x="3116" y="3172"/>
                </a:cubicBezTo>
                <a:cubicBezTo>
                  <a:pt x="3125" y="3178"/>
                  <a:pt x="3135" y="3181"/>
                  <a:pt x="3144" y="3181"/>
                </a:cubicBezTo>
                <a:cubicBezTo>
                  <a:pt x="3185" y="3181"/>
                  <a:pt x="3225" y="3128"/>
                  <a:pt x="3197" y="3091"/>
                </a:cubicBezTo>
                <a:cubicBezTo>
                  <a:pt x="3151" y="3022"/>
                  <a:pt x="3093" y="2953"/>
                  <a:pt x="3024" y="2896"/>
                </a:cubicBezTo>
                <a:lnTo>
                  <a:pt x="2852" y="2700"/>
                </a:lnTo>
                <a:cubicBezTo>
                  <a:pt x="2725" y="2574"/>
                  <a:pt x="2610" y="2447"/>
                  <a:pt x="2472" y="2332"/>
                </a:cubicBezTo>
                <a:cubicBezTo>
                  <a:pt x="2458" y="2320"/>
                  <a:pt x="2443" y="2315"/>
                  <a:pt x="2428" y="2315"/>
                </a:cubicBezTo>
                <a:close/>
                <a:moveTo>
                  <a:pt x="1345" y="2334"/>
                </a:moveTo>
                <a:cubicBezTo>
                  <a:pt x="1337" y="2334"/>
                  <a:pt x="1329" y="2337"/>
                  <a:pt x="1323" y="2344"/>
                </a:cubicBezTo>
                <a:lnTo>
                  <a:pt x="1311" y="2344"/>
                </a:lnTo>
                <a:cubicBezTo>
                  <a:pt x="1242" y="2390"/>
                  <a:pt x="1173" y="2447"/>
                  <a:pt x="1116" y="2516"/>
                </a:cubicBezTo>
                <a:lnTo>
                  <a:pt x="932" y="2689"/>
                </a:lnTo>
                <a:cubicBezTo>
                  <a:pt x="794" y="2804"/>
                  <a:pt x="679" y="2930"/>
                  <a:pt x="564" y="3057"/>
                </a:cubicBezTo>
                <a:cubicBezTo>
                  <a:pt x="510" y="3119"/>
                  <a:pt x="560" y="3194"/>
                  <a:pt x="622" y="3194"/>
                </a:cubicBezTo>
                <a:cubicBezTo>
                  <a:pt x="640" y="3194"/>
                  <a:pt x="660" y="3187"/>
                  <a:pt x="679" y="3172"/>
                </a:cubicBezTo>
                <a:cubicBezTo>
                  <a:pt x="805" y="3057"/>
                  <a:pt x="932" y="2942"/>
                  <a:pt x="1047" y="2804"/>
                </a:cubicBezTo>
                <a:cubicBezTo>
                  <a:pt x="1173" y="2689"/>
                  <a:pt x="1288" y="2562"/>
                  <a:pt x="1392" y="2424"/>
                </a:cubicBezTo>
                <a:cubicBezTo>
                  <a:pt x="1420" y="2387"/>
                  <a:pt x="1379" y="2334"/>
                  <a:pt x="1345" y="2334"/>
                </a:cubicBezTo>
                <a:close/>
                <a:moveTo>
                  <a:pt x="1880" y="2554"/>
                </a:moveTo>
                <a:cubicBezTo>
                  <a:pt x="1854" y="2554"/>
                  <a:pt x="1828" y="2568"/>
                  <a:pt x="1817" y="2597"/>
                </a:cubicBezTo>
                <a:cubicBezTo>
                  <a:pt x="1805" y="2769"/>
                  <a:pt x="1794" y="2942"/>
                  <a:pt x="1794" y="3114"/>
                </a:cubicBezTo>
                <a:cubicBezTo>
                  <a:pt x="1782" y="3298"/>
                  <a:pt x="1782" y="3471"/>
                  <a:pt x="1794" y="3643"/>
                </a:cubicBezTo>
                <a:cubicBezTo>
                  <a:pt x="1800" y="3689"/>
                  <a:pt x="1837" y="3712"/>
                  <a:pt x="1874" y="3712"/>
                </a:cubicBezTo>
                <a:cubicBezTo>
                  <a:pt x="1912" y="3712"/>
                  <a:pt x="1949" y="3689"/>
                  <a:pt x="1955" y="3643"/>
                </a:cubicBezTo>
                <a:cubicBezTo>
                  <a:pt x="1966" y="3471"/>
                  <a:pt x="1966" y="3298"/>
                  <a:pt x="1955" y="3114"/>
                </a:cubicBezTo>
                <a:cubicBezTo>
                  <a:pt x="1966" y="2942"/>
                  <a:pt x="1955" y="2769"/>
                  <a:pt x="1943" y="2597"/>
                </a:cubicBezTo>
                <a:cubicBezTo>
                  <a:pt x="1932" y="2568"/>
                  <a:pt x="1906" y="2554"/>
                  <a:pt x="1880" y="2554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2" name="Google Shape;612;p22"/>
          <p:cNvSpPr/>
          <p:nvPr/>
        </p:nvSpPr>
        <p:spPr>
          <a:xfrm>
            <a:off x="3917513" y="4489775"/>
            <a:ext cx="328847" cy="327700"/>
          </a:xfrm>
          <a:custGeom>
            <a:rect b="b" l="l" r="r" t="t"/>
            <a:pathLst>
              <a:path extrusionOk="0" h="3713" w="3726">
                <a:moveTo>
                  <a:pt x="1880" y="1"/>
                </a:moveTo>
                <a:cubicBezTo>
                  <a:pt x="1854" y="1"/>
                  <a:pt x="1828" y="15"/>
                  <a:pt x="1817" y="44"/>
                </a:cubicBezTo>
                <a:cubicBezTo>
                  <a:pt x="1805" y="216"/>
                  <a:pt x="1794" y="389"/>
                  <a:pt x="1794" y="573"/>
                </a:cubicBezTo>
                <a:cubicBezTo>
                  <a:pt x="1782" y="745"/>
                  <a:pt x="1782" y="918"/>
                  <a:pt x="1794" y="1090"/>
                </a:cubicBezTo>
                <a:cubicBezTo>
                  <a:pt x="1800" y="1136"/>
                  <a:pt x="1837" y="1159"/>
                  <a:pt x="1874" y="1159"/>
                </a:cubicBezTo>
                <a:cubicBezTo>
                  <a:pt x="1912" y="1159"/>
                  <a:pt x="1949" y="1136"/>
                  <a:pt x="1955" y="1090"/>
                </a:cubicBezTo>
                <a:cubicBezTo>
                  <a:pt x="1966" y="918"/>
                  <a:pt x="1966" y="745"/>
                  <a:pt x="1955" y="573"/>
                </a:cubicBezTo>
                <a:cubicBezTo>
                  <a:pt x="1966" y="389"/>
                  <a:pt x="1955" y="216"/>
                  <a:pt x="1943" y="44"/>
                </a:cubicBezTo>
                <a:cubicBezTo>
                  <a:pt x="1932" y="15"/>
                  <a:pt x="1906" y="1"/>
                  <a:pt x="1880" y="1"/>
                </a:cubicBezTo>
                <a:close/>
                <a:moveTo>
                  <a:pt x="634" y="510"/>
                </a:moveTo>
                <a:cubicBezTo>
                  <a:pt x="574" y="510"/>
                  <a:pt x="518" y="587"/>
                  <a:pt x="564" y="642"/>
                </a:cubicBezTo>
                <a:cubicBezTo>
                  <a:pt x="679" y="780"/>
                  <a:pt x="794" y="895"/>
                  <a:pt x="932" y="1021"/>
                </a:cubicBezTo>
                <a:cubicBezTo>
                  <a:pt x="1047" y="1136"/>
                  <a:pt x="1185" y="1263"/>
                  <a:pt x="1323" y="1366"/>
                </a:cubicBezTo>
                <a:cubicBezTo>
                  <a:pt x="1331" y="1373"/>
                  <a:pt x="1341" y="1376"/>
                  <a:pt x="1350" y="1376"/>
                </a:cubicBezTo>
                <a:cubicBezTo>
                  <a:pt x="1391" y="1376"/>
                  <a:pt x="1431" y="1323"/>
                  <a:pt x="1403" y="1286"/>
                </a:cubicBezTo>
                <a:cubicBezTo>
                  <a:pt x="1346" y="1217"/>
                  <a:pt x="1288" y="1148"/>
                  <a:pt x="1231" y="1090"/>
                </a:cubicBezTo>
                <a:cubicBezTo>
                  <a:pt x="1173" y="1021"/>
                  <a:pt x="1116" y="964"/>
                  <a:pt x="1047" y="895"/>
                </a:cubicBezTo>
                <a:cubicBezTo>
                  <a:pt x="932" y="768"/>
                  <a:pt x="805" y="642"/>
                  <a:pt x="679" y="527"/>
                </a:cubicBezTo>
                <a:cubicBezTo>
                  <a:pt x="665" y="515"/>
                  <a:pt x="649" y="510"/>
                  <a:pt x="634" y="510"/>
                </a:cubicBezTo>
                <a:close/>
                <a:moveTo>
                  <a:pt x="3144" y="529"/>
                </a:moveTo>
                <a:cubicBezTo>
                  <a:pt x="3135" y="529"/>
                  <a:pt x="3125" y="532"/>
                  <a:pt x="3116" y="538"/>
                </a:cubicBezTo>
                <a:cubicBezTo>
                  <a:pt x="3047" y="584"/>
                  <a:pt x="2978" y="642"/>
                  <a:pt x="2921" y="711"/>
                </a:cubicBezTo>
                <a:lnTo>
                  <a:pt x="2725" y="883"/>
                </a:lnTo>
                <a:cubicBezTo>
                  <a:pt x="2599" y="998"/>
                  <a:pt x="2472" y="1125"/>
                  <a:pt x="2357" y="1251"/>
                </a:cubicBezTo>
                <a:cubicBezTo>
                  <a:pt x="2330" y="1316"/>
                  <a:pt x="2376" y="1380"/>
                  <a:pt x="2430" y="1380"/>
                </a:cubicBezTo>
                <a:cubicBezTo>
                  <a:pt x="2444" y="1380"/>
                  <a:pt x="2458" y="1376"/>
                  <a:pt x="2472" y="1366"/>
                </a:cubicBezTo>
                <a:lnTo>
                  <a:pt x="2472" y="1378"/>
                </a:lnTo>
                <a:cubicBezTo>
                  <a:pt x="2610" y="1251"/>
                  <a:pt x="2725" y="1136"/>
                  <a:pt x="2852" y="1010"/>
                </a:cubicBezTo>
                <a:cubicBezTo>
                  <a:pt x="2978" y="883"/>
                  <a:pt x="3093" y="757"/>
                  <a:pt x="3197" y="619"/>
                </a:cubicBezTo>
                <a:cubicBezTo>
                  <a:pt x="3225" y="582"/>
                  <a:pt x="3185" y="529"/>
                  <a:pt x="3144" y="529"/>
                </a:cubicBezTo>
                <a:close/>
                <a:moveTo>
                  <a:pt x="352" y="1760"/>
                </a:moveTo>
                <a:cubicBezTo>
                  <a:pt x="265" y="1760"/>
                  <a:pt x="178" y="1763"/>
                  <a:pt x="92" y="1769"/>
                </a:cubicBezTo>
                <a:cubicBezTo>
                  <a:pt x="0" y="1780"/>
                  <a:pt x="0" y="1918"/>
                  <a:pt x="92" y="1930"/>
                </a:cubicBezTo>
                <a:cubicBezTo>
                  <a:pt x="178" y="1935"/>
                  <a:pt x="265" y="1938"/>
                  <a:pt x="352" y="1938"/>
                </a:cubicBezTo>
                <a:cubicBezTo>
                  <a:pt x="440" y="1938"/>
                  <a:pt x="529" y="1935"/>
                  <a:pt x="621" y="1930"/>
                </a:cubicBezTo>
                <a:cubicBezTo>
                  <a:pt x="672" y="1933"/>
                  <a:pt x="722" y="1935"/>
                  <a:pt x="773" y="1935"/>
                </a:cubicBezTo>
                <a:cubicBezTo>
                  <a:pt x="895" y="1935"/>
                  <a:pt x="1017" y="1926"/>
                  <a:pt x="1139" y="1918"/>
                </a:cubicBezTo>
                <a:cubicBezTo>
                  <a:pt x="1196" y="1895"/>
                  <a:pt x="1196" y="1815"/>
                  <a:pt x="1139" y="1792"/>
                </a:cubicBezTo>
                <a:cubicBezTo>
                  <a:pt x="966" y="1769"/>
                  <a:pt x="794" y="1769"/>
                  <a:pt x="621" y="1769"/>
                </a:cubicBezTo>
                <a:cubicBezTo>
                  <a:pt x="529" y="1763"/>
                  <a:pt x="440" y="1760"/>
                  <a:pt x="352" y="1760"/>
                </a:cubicBezTo>
                <a:close/>
                <a:moveTo>
                  <a:pt x="2904" y="1760"/>
                </a:moveTo>
                <a:cubicBezTo>
                  <a:pt x="2817" y="1760"/>
                  <a:pt x="2731" y="1763"/>
                  <a:pt x="2645" y="1769"/>
                </a:cubicBezTo>
                <a:cubicBezTo>
                  <a:pt x="2553" y="1780"/>
                  <a:pt x="2553" y="1918"/>
                  <a:pt x="2645" y="1930"/>
                </a:cubicBezTo>
                <a:cubicBezTo>
                  <a:pt x="2731" y="1935"/>
                  <a:pt x="2817" y="1938"/>
                  <a:pt x="2904" y="1938"/>
                </a:cubicBezTo>
                <a:cubicBezTo>
                  <a:pt x="2990" y="1938"/>
                  <a:pt x="3076" y="1935"/>
                  <a:pt x="3162" y="1930"/>
                </a:cubicBezTo>
                <a:cubicBezTo>
                  <a:pt x="3335" y="1930"/>
                  <a:pt x="3519" y="1930"/>
                  <a:pt x="3691" y="1907"/>
                </a:cubicBezTo>
                <a:cubicBezTo>
                  <a:pt x="3726" y="1884"/>
                  <a:pt x="3726" y="1826"/>
                  <a:pt x="3691" y="1803"/>
                </a:cubicBezTo>
                <a:lnTo>
                  <a:pt x="3691" y="1792"/>
                </a:lnTo>
                <a:cubicBezTo>
                  <a:pt x="3519" y="1769"/>
                  <a:pt x="3335" y="1769"/>
                  <a:pt x="3162" y="1769"/>
                </a:cubicBezTo>
                <a:cubicBezTo>
                  <a:pt x="3076" y="1763"/>
                  <a:pt x="2990" y="1760"/>
                  <a:pt x="2904" y="1760"/>
                </a:cubicBezTo>
                <a:close/>
                <a:moveTo>
                  <a:pt x="2428" y="2315"/>
                </a:moveTo>
                <a:cubicBezTo>
                  <a:pt x="2368" y="2315"/>
                  <a:pt x="2312" y="2392"/>
                  <a:pt x="2357" y="2447"/>
                </a:cubicBezTo>
                <a:cubicBezTo>
                  <a:pt x="2472" y="2574"/>
                  <a:pt x="2599" y="2700"/>
                  <a:pt x="2725" y="2815"/>
                </a:cubicBezTo>
                <a:cubicBezTo>
                  <a:pt x="2852" y="2942"/>
                  <a:pt x="2978" y="3068"/>
                  <a:pt x="3116" y="3172"/>
                </a:cubicBezTo>
                <a:cubicBezTo>
                  <a:pt x="3125" y="3178"/>
                  <a:pt x="3135" y="3181"/>
                  <a:pt x="3144" y="3181"/>
                </a:cubicBezTo>
                <a:cubicBezTo>
                  <a:pt x="3185" y="3181"/>
                  <a:pt x="3225" y="3128"/>
                  <a:pt x="3197" y="3091"/>
                </a:cubicBezTo>
                <a:cubicBezTo>
                  <a:pt x="3151" y="3022"/>
                  <a:pt x="3093" y="2953"/>
                  <a:pt x="3024" y="2896"/>
                </a:cubicBezTo>
                <a:lnTo>
                  <a:pt x="2852" y="2700"/>
                </a:lnTo>
                <a:cubicBezTo>
                  <a:pt x="2725" y="2574"/>
                  <a:pt x="2610" y="2447"/>
                  <a:pt x="2472" y="2332"/>
                </a:cubicBezTo>
                <a:cubicBezTo>
                  <a:pt x="2458" y="2320"/>
                  <a:pt x="2443" y="2315"/>
                  <a:pt x="2428" y="2315"/>
                </a:cubicBezTo>
                <a:close/>
                <a:moveTo>
                  <a:pt x="1345" y="2334"/>
                </a:moveTo>
                <a:cubicBezTo>
                  <a:pt x="1337" y="2334"/>
                  <a:pt x="1329" y="2337"/>
                  <a:pt x="1323" y="2344"/>
                </a:cubicBezTo>
                <a:lnTo>
                  <a:pt x="1311" y="2344"/>
                </a:lnTo>
                <a:cubicBezTo>
                  <a:pt x="1242" y="2390"/>
                  <a:pt x="1173" y="2447"/>
                  <a:pt x="1116" y="2516"/>
                </a:cubicBezTo>
                <a:lnTo>
                  <a:pt x="932" y="2689"/>
                </a:lnTo>
                <a:cubicBezTo>
                  <a:pt x="794" y="2804"/>
                  <a:pt x="679" y="2930"/>
                  <a:pt x="564" y="3057"/>
                </a:cubicBezTo>
                <a:cubicBezTo>
                  <a:pt x="510" y="3119"/>
                  <a:pt x="560" y="3194"/>
                  <a:pt x="622" y="3194"/>
                </a:cubicBezTo>
                <a:cubicBezTo>
                  <a:pt x="640" y="3194"/>
                  <a:pt x="660" y="3187"/>
                  <a:pt x="679" y="3172"/>
                </a:cubicBezTo>
                <a:cubicBezTo>
                  <a:pt x="805" y="3057"/>
                  <a:pt x="932" y="2942"/>
                  <a:pt x="1047" y="2804"/>
                </a:cubicBezTo>
                <a:cubicBezTo>
                  <a:pt x="1173" y="2689"/>
                  <a:pt x="1288" y="2562"/>
                  <a:pt x="1392" y="2424"/>
                </a:cubicBezTo>
                <a:cubicBezTo>
                  <a:pt x="1420" y="2387"/>
                  <a:pt x="1379" y="2334"/>
                  <a:pt x="1345" y="2334"/>
                </a:cubicBezTo>
                <a:close/>
                <a:moveTo>
                  <a:pt x="1880" y="2554"/>
                </a:moveTo>
                <a:cubicBezTo>
                  <a:pt x="1854" y="2554"/>
                  <a:pt x="1828" y="2568"/>
                  <a:pt x="1817" y="2597"/>
                </a:cubicBezTo>
                <a:cubicBezTo>
                  <a:pt x="1805" y="2769"/>
                  <a:pt x="1794" y="2942"/>
                  <a:pt x="1794" y="3114"/>
                </a:cubicBezTo>
                <a:cubicBezTo>
                  <a:pt x="1782" y="3298"/>
                  <a:pt x="1782" y="3471"/>
                  <a:pt x="1794" y="3643"/>
                </a:cubicBezTo>
                <a:cubicBezTo>
                  <a:pt x="1800" y="3689"/>
                  <a:pt x="1837" y="3712"/>
                  <a:pt x="1874" y="3712"/>
                </a:cubicBezTo>
                <a:cubicBezTo>
                  <a:pt x="1912" y="3712"/>
                  <a:pt x="1949" y="3689"/>
                  <a:pt x="1955" y="3643"/>
                </a:cubicBezTo>
                <a:cubicBezTo>
                  <a:pt x="1966" y="3471"/>
                  <a:pt x="1966" y="3298"/>
                  <a:pt x="1955" y="3114"/>
                </a:cubicBezTo>
                <a:cubicBezTo>
                  <a:pt x="1966" y="2942"/>
                  <a:pt x="1955" y="2769"/>
                  <a:pt x="1943" y="2597"/>
                </a:cubicBezTo>
                <a:cubicBezTo>
                  <a:pt x="1932" y="2568"/>
                  <a:pt x="1906" y="2554"/>
                  <a:pt x="1880" y="2554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13" name="Google Shape;613;p22"/>
          <p:cNvGrpSpPr/>
          <p:nvPr/>
        </p:nvGrpSpPr>
        <p:grpSpPr>
          <a:xfrm>
            <a:off x="882150" y="4162069"/>
            <a:ext cx="1382100" cy="789295"/>
            <a:chOff x="275025" y="537489"/>
            <a:chExt cx="1626574" cy="928910"/>
          </a:xfrm>
        </p:grpSpPr>
        <p:sp>
          <p:nvSpPr>
            <p:cNvPr id="614" name="Google Shape;614;p22"/>
            <p:cNvSpPr/>
            <p:nvPr/>
          </p:nvSpPr>
          <p:spPr>
            <a:xfrm>
              <a:off x="319102" y="557201"/>
              <a:ext cx="1539514" cy="885928"/>
            </a:xfrm>
            <a:custGeom>
              <a:rect b="b" l="l" r="r" t="t"/>
              <a:pathLst>
                <a:path extrusionOk="0" h="9708" w="16870">
                  <a:moveTo>
                    <a:pt x="8563" y="0"/>
                  </a:moveTo>
                  <a:cubicBezTo>
                    <a:pt x="7949" y="0"/>
                    <a:pt x="7376" y="325"/>
                    <a:pt x="7061" y="860"/>
                  </a:cubicBezTo>
                  <a:cubicBezTo>
                    <a:pt x="6888" y="1170"/>
                    <a:pt x="6923" y="1538"/>
                    <a:pt x="7026" y="1860"/>
                  </a:cubicBezTo>
                  <a:cubicBezTo>
                    <a:pt x="7107" y="2148"/>
                    <a:pt x="7268" y="2412"/>
                    <a:pt x="7498" y="2608"/>
                  </a:cubicBezTo>
                  <a:cubicBezTo>
                    <a:pt x="7681" y="2747"/>
                    <a:pt x="7910" y="2817"/>
                    <a:pt x="8137" y="2817"/>
                  </a:cubicBezTo>
                  <a:cubicBezTo>
                    <a:pt x="8507" y="2817"/>
                    <a:pt x="8869" y="2630"/>
                    <a:pt x="9004" y="2251"/>
                  </a:cubicBezTo>
                  <a:cubicBezTo>
                    <a:pt x="9108" y="1998"/>
                    <a:pt x="9027" y="1699"/>
                    <a:pt x="8809" y="1538"/>
                  </a:cubicBezTo>
                  <a:cubicBezTo>
                    <a:pt x="8626" y="1394"/>
                    <a:pt x="8399" y="1350"/>
                    <a:pt x="8173" y="1350"/>
                  </a:cubicBezTo>
                  <a:cubicBezTo>
                    <a:pt x="8057" y="1350"/>
                    <a:pt x="7941" y="1362"/>
                    <a:pt x="7831" y="1377"/>
                  </a:cubicBezTo>
                  <a:cubicBezTo>
                    <a:pt x="7823" y="1379"/>
                    <a:pt x="7815" y="1379"/>
                    <a:pt x="7807" y="1379"/>
                  </a:cubicBezTo>
                  <a:cubicBezTo>
                    <a:pt x="7676" y="1379"/>
                    <a:pt x="7632" y="1202"/>
                    <a:pt x="7762" y="1159"/>
                  </a:cubicBezTo>
                  <a:cubicBezTo>
                    <a:pt x="7901" y="1122"/>
                    <a:pt x="8049" y="1102"/>
                    <a:pt x="8197" y="1102"/>
                  </a:cubicBezTo>
                  <a:cubicBezTo>
                    <a:pt x="8515" y="1102"/>
                    <a:pt x="8834" y="1196"/>
                    <a:pt x="9062" y="1423"/>
                  </a:cubicBezTo>
                  <a:cubicBezTo>
                    <a:pt x="9326" y="1711"/>
                    <a:pt x="9372" y="2136"/>
                    <a:pt x="9165" y="2470"/>
                  </a:cubicBezTo>
                  <a:cubicBezTo>
                    <a:pt x="8946" y="2856"/>
                    <a:pt x="8551" y="3044"/>
                    <a:pt x="8149" y="3044"/>
                  </a:cubicBezTo>
                  <a:cubicBezTo>
                    <a:pt x="7832" y="3044"/>
                    <a:pt x="7511" y="2928"/>
                    <a:pt x="7268" y="2700"/>
                  </a:cubicBezTo>
                  <a:cubicBezTo>
                    <a:pt x="7003" y="2447"/>
                    <a:pt x="6831" y="2125"/>
                    <a:pt x="6762" y="1768"/>
                  </a:cubicBezTo>
                  <a:cubicBezTo>
                    <a:pt x="6716" y="1561"/>
                    <a:pt x="6704" y="1354"/>
                    <a:pt x="6727" y="1159"/>
                  </a:cubicBezTo>
                  <a:cubicBezTo>
                    <a:pt x="6578" y="1136"/>
                    <a:pt x="6428" y="1136"/>
                    <a:pt x="6267" y="1136"/>
                  </a:cubicBezTo>
                  <a:cubicBezTo>
                    <a:pt x="6095" y="1147"/>
                    <a:pt x="5922" y="1182"/>
                    <a:pt x="5761" y="1228"/>
                  </a:cubicBezTo>
                  <a:cubicBezTo>
                    <a:pt x="5175" y="1377"/>
                    <a:pt x="4692" y="1814"/>
                    <a:pt x="4508" y="2389"/>
                  </a:cubicBezTo>
                  <a:cubicBezTo>
                    <a:pt x="4336" y="2953"/>
                    <a:pt x="4462" y="3562"/>
                    <a:pt x="4853" y="4011"/>
                  </a:cubicBezTo>
                  <a:cubicBezTo>
                    <a:pt x="4934" y="4092"/>
                    <a:pt x="4860" y="4215"/>
                    <a:pt x="4769" y="4215"/>
                  </a:cubicBezTo>
                  <a:cubicBezTo>
                    <a:pt x="4744" y="4215"/>
                    <a:pt x="4717" y="4206"/>
                    <a:pt x="4692" y="4183"/>
                  </a:cubicBezTo>
                  <a:cubicBezTo>
                    <a:pt x="4474" y="3976"/>
                    <a:pt x="4313" y="3723"/>
                    <a:pt x="4232" y="3436"/>
                  </a:cubicBezTo>
                  <a:cubicBezTo>
                    <a:pt x="4041" y="3370"/>
                    <a:pt x="3842" y="3338"/>
                    <a:pt x="3642" y="3338"/>
                  </a:cubicBezTo>
                  <a:cubicBezTo>
                    <a:pt x="3493" y="3338"/>
                    <a:pt x="3344" y="3355"/>
                    <a:pt x="3197" y="3390"/>
                  </a:cubicBezTo>
                  <a:cubicBezTo>
                    <a:pt x="1967" y="3666"/>
                    <a:pt x="1150" y="4770"/>
                    <a:pt x="0" y="5207"/>
                  </a:cubicBezTo>
                  <a:cubicBezTo>
                    <a:pt x="587" y="5563"/>
                    <a:pt x="886" y="6242"/>
                    <a:pt x="1277" y="6793"/>
                  </a:cubicBezTo>
                  <a:cubicBezTo>
                    <a:pt x="1702" y="7414"/>
                    <a:pt x="2381" y="7943"/>
                    <a:pt x="3151" y="8035"/>
                  </a:cubicBezTo>
                  <a:cubicBezTo>
                    <a:pt x="3228" y="8045"/>
                    <a:pt x="3305" y="8050"/>
                    <a:pt x="3381" y="8050"/>
                  </a:cubicBezTo>
                  <a:cubicBezTo>
                    <a:pt x="4032" y="8050"/>
                    <a:pt x="4636" y="7704"/>
                    <a:pt x="4945" y="7127"/>
                  </a:cubicBezTo>
                  <a:cubicBezTo>
                    <a:pt x="5129" y="6805"/>
                    <a:pt x="5140" y="6414"/>
                    <a:pt x="5002" y="6081"/>
                  </a:cubicBezTo>
                  <a:cubicBezTo>
                    <a:pt x="4869" y="5791"/>
                    <a:pt x="4573" y="5620"/>
                    <a:pt x="4262" y="5620"/>
                  </a:cubicBezTo>
                  <a:cubicBezTo>
                    <a:pt x="4252" y="5620"/>
                    <a:pt x="4242" y="5620"/>
                    <a:pt x="4232" y="5621"/>
                  </a:cubicBezTo>
                  <a:cubicBezTo>
                    <a:pt x="3910" y="5632"/>
                    <a:pt x="3634" y="5839"/>
                    <a:pt x="3542" y="6138"/>
                  </a:cubicBezTo>
                  <a:cubicBezTo>
                    <a:pt x="3439" y="6437"/>
                    <a:pt x="3508" y="6782"/>
                    <a:pt x="3726" y="7012"/>
                  </a:cubicBezTo>
                  <a:cubicBezTo>
                    <a:pt x="3807" y="7093"/>
                    <a:pt x="3733" y="7202"/>
                    <a:pt x="3643" y="7202"/>
                  </a:cubicBezTo>
                  <a:cubicBezTo>
                    <a:pt x="3617" y="7202"/>
                    <a:pt x="3590" y="7193"/>
                    <a:pt x="3565" y="7173"/>
                  </a:cubicBezTo>
                  <a:cubicBezTo>
                    <a:pt x="3243" y="6874"/>
                    <a:pt x="3140" y="6414"/>
                    <a:pt x="3301" y="6012"/>
                  </a:cubicBezTo>
                  <a:cubicBezTo>
                    <a:pt x="3447" y="5618"/>
                    <a:pt x="3824" y="5367"/>
                    <a:pt x="4249" y="5367"/>
                  </a:cubicBezTo>
                  <a:cubicBezTo>
                    <a:pt x="4259" y="5367"/>
                    <a:pt x="4269" y="5367"/>
                    <a:pt x="4278" y="5368"/>
                  </a:cubicBezTo>
                  <a:cubicBezTo>
                    <a:pt x="4658" y="5368"/>
                    <a:pt x="5002" y="5563"/>
                    <a:pt x="5198" y="5897"/>
                  </a:cubicBezTo>
                  <a:cubicBezTo>
                    <a:pt x="5405" y="6288"/>
                    <a:pt x="5416" y="6747"/>
                    <a:pt x="5232" y="7150"/>
                  </a:cubicBezTo>
                  <a:cubicBezTo>
                    <a:pt x="5106" y="7437"/>
                    <a:pt x="4911" y="7679"/>
                    <a:pt x="4658" y="7874"/>
                  </a:cubicBezTo>
                  <a:cubicBezTo>
                    <a:pt x="5014" y="7966"/>
                    <a:pt x="5336" y="8139"/>
                    <a:pt x="5612" y="8392"/>
                  </a:cubicBezTo>
                  <a:cubicBezTo>
                    <a:pt x="6014" y="8725"/>
                    <a:pt x="6348" y="9139"/>
                    <a:pt x="6819" y="9392"/>
                  </a:cubicBezTo>
                  <a:cubicBezTo>
                    <a:pt x="7195" y="9595"/>
                    <a:pt x="7624" y="9707"/>
                    <a:pt x="8048" y="9707"/>
                  </a:cubicBezTo>
                  <a:cubicBezTo>
                    <a:pt x="8466" y="9707"/>
                    <a:pt x="8880" y="9598"/>
                    <a:pt x="9234" y="9358"/>
                  </a:cubicBezTo>
                  <a:cubicBezTo>
                    <a:pt x="9867" y="8909"/>
                    <a:pt x="10246" y="8070"/>
                    <a:pt x="10016" y="7322"/>
                  </a:cubicBezTo>
                  <a:cubicBezTo>
                    <a:pt x="9867" y="6885"/>
                    <a:pt x="9487" y="6575"/>
                    <a:pt x="9039" y="6517"/>
                  </a:cubicBezTo>
                  <a:cubicBezTo>
                    <a:pt x="8979" y="6508"/>
                    <a:pt x="8920" y="6503"/>
                    <a:pt x="8862" y="6503"/>
                  </a:cubicBezTo>
                  <a:cubicBezTo>
                    <a:pt x="8501" y="6503"/>
                    <a:pt x="8166" y="6682"/>
                    <a:pt x="7958" y="6989"/>
                  </a:cubicBezTo>
                  <a:cubicBezTo>
                    <a:pt x="7739" y="7311"/>
                    <a:pt x="7751" y="7736"/>
                    <a:pt x="7992" y="8047"/>
                  </a:cubicBezTo>
                  <a:cubicBezTo>
                    <a:pt x="8234" y="8334"/>
                    <a:pt x="8590" y="8507"/>
                    <a:pt x="8958" y="8530"/>
                  </a:cubicBezTo>
                  <a:cubicBezTo>
                    <a:pt x="9131" y="8530"/>
                    <a:pt x="9131" y="8771"/>
                    <a:pt x="8958" y="8771"/>
                  </a:cubicBezTo>
                  <a:cubicBezTo>
                    <a:pt x="8930" y="8774"/>
                    <a:pt x="8903" y="8776"/>
                    <a:pt x="8875" y="8776"/>
                  </a:cubicBezTo>
                  <a:cubicBezTo>
                    <a:pt x="8798" y="8776"/>
                    <a:pt x="8720" y="8765"/>
                    <a:pt x="8636" y="8748"/>
                  </a:cubicBezTo>
                  <a:cubicBezTo>
                    <a:pt x="8211" y="8656"/>
                    <a:pt x="7843" y="8380"/>
                    <a:pt x="7647" y="7989"/>
                  </a:cubicBezTo>
                  <a:cubicBezTo>
                    <a:pt x="7463" y="7575"/>
                    <a:pt x="7532" y="7081"/>
                    <a:pt x="7831" y="6736"/>
                  </a:cubicBezTo>
                  <a:cubicBezTo>
                    <a:pt x="8090" y="6412"/>
                    <a:pt x="8469" y="6265"/>
                    <a:pt x="8853" y="6265"/>
                  </a:cubicBezTo>
                  <a:cubicBezTo>
                    <a:pt x="9424" y="6265"/>
                    <a:pt x="10008" y="6589"/>
                    <a:pt x="10235" y="7138"/>
                  </a:cubicBezTo>
                  <a:cubicBezTo>
                    <a:pt x="10373" y="7483"/>
                    <a:pt x="10396" y="7851"/>
                    <a:pt x="10315" y="8208"/>
                  </a:cubicBezTo>
                  <a:cubicBezTo>
                    <a:pt x="10580" y="8369"/>
                    <a:pt x="10878" y="8484"/>
                    <a:pt x="11189" y="8541"/>
                  </a:cubicBezTo>
                  <a:cubicBezTo>
                    <a:pt x="11325" y="8567"/>
                    <a:pt x="11462" y="8579"/>
                    <a:pt x="11600" y="8579"/>
                  </a:cubicBezTo>
                  <a:cubicBezTo>
                    <a:pt x="12078" y="8579"/>
                    <a:pt x="12555" y="8427"/>
                    <a:pt x="12948" y="8150"/>
                  </a:cubicBezTo>
                  <a:cubicBezTo>
                    <a:pt x="13431" y="7794"/>
                    <a:pt x="13776" y="7288"/>
                    <a:pt x="13926" y="6713"/>
                  </a:cubicBezTo>
                  <a:cubicBezTo>
                    <a:pt x="13939" y="6668"/>
                    <a:pt x="13970" y="6650"/>
                    <a:pt x="14002" y="6650"/>
                  </a:cubicBezTo>
                  <a:cubicBezTo>
                    <a:pt x="14052" y="6650"/>
                    <a:pt x="14105" y="6696"/>
                    <a:pt x="14098" y="6759"/>
                  </a:cubicBezTo>
                  <a:cubicBezTo>
                    <a:pt x="14041" y="7127"/>
                    <a:pt x="13903" y="7472"/>
                    <a:pt x="13684" y="7771"/>
                  </a:cubicBezTo>
                  <a:cubicBezTo>
                    <a:pt x="13772" y="7785"/>
                    <a:pt x="13860" y="7793"/>
                    <a:pt x="13949" y="7793"/>
                  </a:cubicBezTo>
                  <a:cubicBezTo>
                    <a:pt x="14140" y="7793"/>
                    <a:pt x="14331" y="7757"/>
                    <a:pt x="14512" y="7679"/>
                  </a:cubicBezTo>
                  <a:cubicBezTo>
                    <a:pt x="15064" y="7460"/>
                    <a:pt x="15467" y="7012"/>
                    <a:pt x="15835" y="6563"/>
                  </a:cubicBezTo>
                  <a:cubicBezTo>
                    <a:pt x="16019" y="6345"/>
                    <a:pt x="16214" y="6138"/>
                    <a:pt x="16409" y="5943"/>
                  </a:cubicBezTo>
                  <a:cubicBezTo>
                    <a:pt x="16559" y="5816"/>
                    <a:pt x="16708" y="5701"/>
                    <a:pt x="16869" y="5609"/>
                  </a:cubicBezTo>
                  <a:cubicBezTo>
                    <a:pt x="16318" y="5368"/>
                    <a:pt x="15950" y="4804"/>
                    <a:pt x="15524" y="4390"/>
                  </a:cubicBezTo>
                  <a:cubicBezTo>
                    <a:pt x="15260" y="4137"/>
                    <a:pt x="14984" y="3907"/>
                    <a:pt x="14685" y="3712"/>
                  </a:cubicBezTo>
                  <a:cubicBezTo>
                    <a:pt x="14386" y="3505"/>
                    <a:pt x="14064" y="3344"/>
                    <a:pt x="13730" y="3240"/>
                  </a:cubicBezTo>
                  <a:cubicBezTo>
                    <a:pt x="13583" y="3198"/>
                    <a:pt x="13434" y="3178"/>
                    <a:pt x="13286" y="3178"/>
                  </a:cubicBezTo>
                  <a:cubicBezTo>
                    <a:pt x="13109" y="3178"/>
                    <a:pt x="12933" y="3207"/>
                    <a:pt x="12764" y="3263"/>
                  </a:cubicBezTo>
                  <a:cubicBezTo>
                    <a:pt x="12477" y="3367"/>
                    <a:pt x="12235" y="3585"/>
                    <a:pt x="12109" y="3861"/>
                  </a:cubicBezTo>
                  <a:cubicBezTo>
                    <a:pt x="11982" y="4137"/>
                    <a:pt x="11994" y="4459"/>
                    <a:pt x="12132" y="4724"/>
                  </a:cubicBezTo>
                  <a:cubicBezTo>
                    <a:pt x="12270" y="4965"/>
                    <a:pt x="12523" y="5115"/>
                    <a:pt x="12787" y="5126"/>
                  </a:cubicBezTo>
                  <a:cubicBezTo>
                    <a:pt x="12797" y="5127"/>
                    <a:pt x="12807" y="5127"/>
                    <a:pt x="12817" y="5127"/>
                  </a:cubicBezTo>
                  <a:cubicBezTo>
                    <a:pt x="13059" y="5127"/>
                    <a:pt x="13286" y="4991"/>
                    <a:pt x="13397" y="4781"/>
                  </a:cubicBezTo>
                  <a:cubicBezTo>
                    <a:pt x="13512" y="4563"/>
                    <a:pt x="13500" y="4310"/>
                    <a:pt x="13362" y="4114"/>
                  </a:cubicBezTo>
                  <a:cubicBezTo>
                    <a:pt x="13292" y="4018"/>
                    <a:pt x="13395" y="3902"/>
                    <a:pt x="13494" y="3902"/>
                  </a:cubicBezTo>
                  <a:cubicBezTo>
                    <a:pt x="13525" y="3902"/>
                    <a:pt x="13556" y="3914"/>
                    <a:pt x="13581" y="3942"/>
                  </a:cubicBezTo>
                  <a:cubicBezTo>
                    <a:pt x="13788" y="4229"/>
                    <a:pt x="13811" y="4609"/>
                    <a:pt x="13638" y="4919"/>
                  </a:cubicBezTo>
                  <a:cubicBezTo>
                    <a:pt x="13480" y="5205"/>
                    <a:pt x="13175" y="5383"/>
                    <a:pt x="12850" y="5383"/>
                  </a:cubicBezTo>
                  <a:cubicBezTo>
                    <a:pt x="12821" y="5383"/>
                    <a:pt x="12793" y="5382"/>
                    <a:pt x="12764" y="5379"/>
                  </a:cubicBezTo>
                  <a:cubicBezTo>
                    <a:pt x="12442" y="5356"/>
                    <a:pt x="12143" y="5184"/>
                    <a:pt x="11948" y="4931"/>
                  </a:cubicBezTo>
                  <a:cubicBezTo>
                    <a:pt x="11752" y="4632"/>
                    <a:pt x="11706" y="4264"/>
                    <a:pt x="11810" y="3919"/>
                  </a:cubicBezTo>
                  <a:cubicBezTo>
                    <a:pt x="11959" y="3447"/>
                    <a:pt x="12350" y="3091"/>
                    <a:pt x="12822" y="2976"/>
                  </a:cubicBezTo>
                  <a:cubicBezTo>
                    <a:pt x="12799" y="2872"/>
                    <a:pt x="12776" y="2780"/>
                    <a:pt x="12753" y="2688"/>
                  </a:cubicBezTo>
                  <a:cubicBezTo>
                    <a:pt x="12707" y="2562"/>
                    <a:pt x="12649" y="2435"/>
                    <a:pt x="12580" y="2309"/>
                  </a:cubicBezTo>
                  <a:cubicBezTo>
                    <a:pt x="12339" y="1883"/>
                    <a:pt x="11959" y="1538"/>
                    <a:pt x="11499" y="1354"/>
                  </a:cubicBezTo>
                  <a:cubicBezTo>
                    <a:pt x="11213" y="1236"/>
                    <a:pt x="10910" y="1176"/>
                    <a:pt x="10603" y="1176"/>
                  </a:cubicBezTo>
                  <a:cubicBezTo>
                    <a:pt x="10404" y="1176"/>
                    <a:pt x="10203" y="1201"/>
                    <a:pt x="10005" y="1251"/>
                  </a:cubicBezTo>
                  <a:cubicBezTo>
                    <a:pt x="9993" y="1366"/>
                    <a:pt x="9970" y="1469"/>
                    <a:pt x="9924" y="1584"/>
                  </a:cubicBezTo>
                  <a:cubicBezTo>
                    <a:pt x="9913" y="1603"/>
                    <a:pt x="9895" y="1610"/>
                    <a:pt x="9877" y="1610"/>
                  </a:cubicBezTo>
                  <a:cubicBezTo>
                    <a:pt x="9837" y="1610"/>
                    <a:pt x="9793" y="1574"/>
                    <a:pt x="9809" y="1527"/>
                  </a:cubicBezTo>
                  <a:cubicBezTo>
                    <a:pt x="9913" y="1193"/>
                    <a:pt x="9855" y="814"/>
                    <a:pt x="9648" y="527"/>
                  </a:cubicBezTo>
                  <a:cubicBezTo>
                    <a:pt x="9430" y="228"/>
                    <a:pt x="9096" y="44"/>
                    <a:pt x="8740" y="9"/>
                  </a:cubicBezTo>
                  <a:cubicBezTo>
                    <a:pt x="8681" y="3"/>
                    <a:pt x="8622" y="0"/>
                    <a:pt x="85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22"/>
            <p:cNvSpPr/>
            <p:nvPr/>
          </p:nvSpPr>
          <p:spPr>
            <a:xfrm>
              <a:off x="887820" y="646086"/>
              <a:ext cx="228874" cy="194652"/>
            </a:xfrm>
            <a:custGeom>
              <a:rect b="b" l="l" r="r" t="t"/>
              <a:pathLst>
                <a:path extrusionOk="0" h="2133" w="2508">
                  <a:moveTo>
                    <a:pt x="265" y="1"/>
                  </a:moveTo>
                  <a:cubicBezTo>
                    <a:pt x="171" y="1"/>
                    <a:pt x="115" y="49"/>
                    <a:pt x="28" y="49"/>
                  </a:cubicBezTo>
                  <a:cubicBezTo>
                    <a:pt x="19" y="49"/>
                    <a:pt x="10" y="48"/>
                    <a:pt x="1" y="47"/>
                  </a:cubicBezTo>
                  <a:lnTo>
                    <a:pt x="1" y="47"/>
                  </a:lnTo>
                  <a:cubicBezTo>
                    <a:pt x="24" y="484"/>
                    <a:pt x="139" y="898"/>
                    <a:pt x="346" y="1289"/>
                  </a:cubicBezTo>
                  <a:cubicBezTo>
                    <a:pt x="553" y="1668"/>
                    <a:pt x="898" y="1956"/>
                    <a:pt x="1312" y="2082"/>
                  </a:cubicBezTo>
                  <a:cubicBezTo>
                    <a:pt x="1426" y="2116"/>
                    <a:pt x="1543" y="2133"/>
                    <a:pt x="1659" y="2133"/>
                  </a:cubicBezTo>
                  <a:cubicBezTo>
                    <a:pt x="1974" y="2133"/>
                    <a:pt x="2281" y="2010"/>
                    <a:pt x="2508" y="1783"/>
                  </a:cubicBezTo>
                  <a:lnTo>
                    <a:pt x="2508" y="1783"/>
                  </a:lnTo>
                  <a:cubicBezTo>
                    <a:pt x="2337" y="1834"/>
                    <a:pt x="2159" y="1860"/>
                    <a:pt x="1980" y="1860"/>
                  </a:cubicBezTo>
                  <a:cubicBezTo>
                    <a:pt x="1834" y="1860"/>
                    <a:pt x="1687" y="1843"/>
                    <a:pt x="1542" y="1806"/>
                  </a:cubicBezTo>
                  <a:cubicBezTo>
                    <a:pt x="1427" y="1783"/>
                    <a:pt x="1312" y="1737"/>
                    <a:pt x="1208" y="1680"/>
                  </a:cubicBezTo>
                  <a:cubicBezTo>
                    <a:pt x="978" y="1507"/>
                    <a:pt x="794" y="1277"/>
                    <a:pt x="702" y="1013"/>
                  </a:cubicBezTo>
                  <a:cubicBezTo>
                    <a:pt x="576" y="725"/>
                    <a:pt x="495" y="392"/>
                    <a:pt x="622" y="104"/>
                  </a:cubicBezTo>
                  <a:cubicBezTo>
                    <a:pt x="507" y="47"/>
                    <a:pt x="392" y="12"/>
                    <a:pt x="2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22"/>
            <p:cNvSpPr/>
            <p:nvPr/>
          </p:nvSpPr>
          <p:spPr>
            <a:xfrm>
              <a:off x="1398862" y="893759"/>
              <a:ext cx="158606" cy="139533"/>
            </a:xfrm>
            <a:custGeom>
              <a:rect b="b" l="l" r="r" t="t"/>
              <a:pathLst>
                <a:path extrusionOk="0" h="1529" w="1738">
                  <a:moveTo>
                    <a:pt x="219" y="1"/>
                  </a:moveTo>
                  <a:lnTo>
                    <a:pt x="219" y="1"/>
                  </a:lnTo>
                  <a:cubicBezTo>
                    <a:pt x="58" y="231"/>
                    <a:pt x="1" y="518"/>
                    <a:pt x="47" y="794"/>
                  </a:cubicBezTo>
                  <a:cubicBezTo>
                    <a:pt x="139" y="1128"/>
                    <a:pt x="380" y="1392"/>
                    <a:pt x="714" y="1484"/>
                  </a:cubicBezTo>
                  <a:cubicBezTo>
                    <a:pt x="807" y="1514"/>
                    <a:pt x="903" y="1528"/>
                    <a:pt x="998" y="1528"/>
                  </a:cubicBezTo>
                  <a:cubicBezTo>
                    <a:pt x="1125" y="1528"/>
                    <a:pt x="1251" y="1502"/>
                    <a:pt x="1369" y="1450"/>
                  </a:cubicBezTo>
                  <a:cubicBezTo>
                    <a:pt x="1576" y="1358"/>
                    <a:pt x="1714" y="1162"/>
                    <a:pt x="1737" y="932"/>
                  </a:cubicBezTo>
                  <a:lnTo>
                    <a:pt x="1737" y="932"/>
                  </a:lnTo>
                  <a:cubicBezTo>
                    <a:pt x="1546" y="1073"/>
                    <a:pt x="1311" y="1143"/>
                    <a:pt x="1078" y="1143"/>
                  </a:cubicBezTo>
                  <a:cubicBezTo>
                    <a:pt x="1045" y="1143"/>
                    <a:pt x="1011" y="1142"/>
                    <a:pt x="978" y="1139"/>
                  </a:cubicBezTo>
                  <a:cubicBezTo>
                    <a:pt x="702" y="1105"/>
                    <a:pt x="461" y="944"/>
                    <a:pt x="311" y="714"/>
                  </a:cubicBezTo>
                  <a:cubicBezTo>
                    <a:pt x="242" y="599"/>
                    <a:pt x="208" y="472"/>
                    <a:pt x="208" y="346"/>
                  </a:cubicBezTo>
                  <a:cubicBezTo>
                    <a:pt x="196" y="265"/>
                    <a:pt x="277" y="35"/>
                    <a:pt x="2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22"/>
            <p:cNvSpPr/>
            <p:nvPr/>
          </p:nvSpPr>
          <p:spPr>
            <a:xfrm>
              <a:off x="275025" y="537489"/>
              <a:ext cx="1626574" cy="928910"/>
            </a:xfrm>
            <a:custGeom>
              <a:rect b="b" l="l" r="r" t="t"/>
              <a:pathLst>
                <a:path extrusionOk="0" h="10179" w="17824">
                  <a:moveTo>
                    <a:pt x="9046" y="216"/>
                  </a:moveTo>
                  <a:cubicBezTo>
                    <a:pt x="9105" y="216"/>
                    <a:pt x="9164" y="219"/>
                    <a:pt x="9223" y="225"/>
                  </a:cubicBezTo>
                  <a:cubicBezTo>
                    <a:pt x="9579" y="260"/>
                    <a:pt x="9913" y="444"/>
                    <a:pt x="10131" y="743"/>
                  </a:cubicBezTo>
                  <a:cubicBezTo>
                    <a:pt x="10338" y="1030"/>
                    <a:pt x="10396" y="1409"/>
                    <a:pt x="10292" y="1743"/>
                  </a:cubicBezTo>
                  <a:cubicBezTo>
                    <a:pt x="10276" y="1790"/>
                    <a:pt x="10320" y="1826"/>
                    <a:pt x="10360" y="1826"/>
                  </a:cubicBezTo>
                  <a:cubicBezTo>
                    <a:pt x="10378" y="1826"/>
                    <a:pt x="10396" y="1819"/>
                    <a:pt x="10407" y="1800"/>
                  </a:cubicBezTo>
                  <a:cubicBezTo>
                    <a:pt x="10453" y="1685"/>
                    <a:pt x="10476" y="1582"/>
                    <a:pt x="10488" y="1467"/>
                  </a:cubicBezTo>
                  <a:cubicBezTo>
                    <a:pt x="10686" y="1417"/>
                    <a:pt x="10887" y="1392"/>
                    <a:pt x="11086" y="1392"/>
                  </a:cubicBezTo>
                  <a:cubicBezTo>
                    <a:pt x="11393" y="1392"/>
                    <a:pt x="11696" y="1452"/>
                    <a:pt x="11982" y="1570"/>
                  </a:cubicBezTo>
                  <a:cubicBezTo>
                    <a:pt x="12442" y="1754"/>
                    <a:pt x="12822" y="2099"/>
                    <a:pt x="13063" y="2525"/>
                  </a:cubicBezTo>
                  <a:cubicBezTo>
                    <a:pt x="13132" y="2651"/>
                    <a:pt x="13190" y="2778"/>
                    <a:pt x="13236" y="2904"/>
                  </a:cubicBezTo>
                  <a:cubicBezTo>
                    <a:pt x="13259" y="2996"/>
                    <a:pt x="13282" y="3088"/>
                    <a:pt x="13305" y="3192"/>
                  </a:cubicBezTo>
                  <a:cubicBezTo>
                    <a:pt x="12833" y="3307"/>
                    <a:pt x="12442" y="3663"/>
                    <a:pt x="12293" y="4135"/>
                  </a:cubicBezTo>
                  <a:cubicBezTo>
                    <a:pt x="12189" y="4480"/>
                    <a:pt x="12235" y="4848"/>
                    <a:pt x="12431" y="5147"/>
                  </a:cubicBezTo>
                  <a:cubicBezTo>
                    <a:pt x="12626" y="5400"/>
                    <a:pt x="12925" y="5572"/>
                    <a:pt x="13247" y="5595"/>
                  </a:cubicBezTo>
                  <a:cubicBezTo>
                    <a:pt x="13276" y="5598"/>
                    <a:pt x="13304" y="5599"/>
                    <a:pt x="13333" y="5599"/>
                  </a:cubicBezTo>
                  <a:cubicBezTo>
                    <a:pt x="13658" y="5599"/>
                    <a:pt x="13963" y="5421"/>
                    <a:pt x="14121" y="5135"/>
                  </a:cubicBezTo>
                  <a:cubicBezTo>
                    <a:pt x="14294" y="4825"/>
                    <a:pt x="14271" y="4445"/>
                    <a:pt x="14064" y="4158"/>
                  </a:cubicBezTo>
                  <a:cubicBezTo>
                    <a:pt x="14039" y="4130"/>
                    <a:pt x="14008" y="4118"/>
                    <a:pt x="13977" y="4118"/>
                  </a:cubicBezTo>
                  <a:cubicBezTo>
                    <a:pt x="13878" y="4118"/>
                    <a:pt x="13775" y="4234"/>
                    <a:pt x="13845" y="4330"/>
                  </a:cubicBezTo>
                  <a:cubicBezTo>
                    <a:pt x="13983" y="4526"/>
                    <a:pt x="13995" y="4779"/>
                    <a:pt x="13880" y="4997"/>
                  </a:cubicBezTo>
                  <a:cubicBezTo>
                    <a:pt x="13769" y="5207"/>
                    <a:pt x="13542" y="5343"/>
                    <a:pt x="13300" y="5343"/>
                  </a:cubicBezTo>
                  <a:cubicBezTo>
                    <a:pt x="13290" y="5343"/>
                    <a:pt x="13280" y="5343"/>
                    <a:pt x="13270" y="5342"/>
                  </a:cubicBezTo>
                  <a:cubicBezTo>
                    <a:pt x="13006" y="5331"/>
                    <a:pt x="12753" y="5181"/>
                    <a:pt x="12615" y="4940"/>
                  </a:cubicBezTo>
                  <a:cubicBezTo>
                    <a:pt x="12477" y="4675"/>
                    <a:pt x="12465" y="4353"/>
                    <a:pt x="12592" y="4077"/>
                  </a:cubicBezTo>
                  <a:cubicBezTo>
                    <a:pt x="12718" y="3801"/>
                    <a:pt x="12960" y="3583"/>
                    <a:pt x="13247" y="3479"/>
                  </a:cubicBezTo>
                  <a:cubicBezTo>
                    <a:pt x="13416" y="3423"/>
                    <a:pt x="13592" y="3394"/>
                    <a:pt x="13769" y="3394"/>
                  </a:cubicBezTo>
                  <a:cubicBezTo>
                    <a:pt x="13917" y="3394"/>
                    <a:pt x="14066" y="3414"/>
                    <a:pt x="14213" y="3456"/>
                  </a:cubicBezTo>
                  <a:cubicBezTo>
                    <a:pt x="14547" y="3560"/>
                    <a:pt x="14869" y="3721"/>
                    <a:pt x="15168" y="3928"/>
                  </a:cubicBezTo>
                  <a:cubicBezTo>
                    <a:pt x="15467" y="4123"/>
                    <a:pt x="15743" y="4353"/>
                    <a:pt x="16007" y="4606"/>
                  </a:cubicBezTo>
                  <a:cubicBezTo>
                    <a:pt x="16433" y="5020"/>
                    <a:pt x="16801" y="5584"/>
                    <a:pt x="17352" y="5825"/>
                  </a:cubicBezTo>
                  <a:cubicBezTo>
                    <a:pt x="17191" y="5917"/>
                    <a:pt x="17042" y="6032"/>
                    <a:pt x="16892" y="6159"/>
                  </a:cubicBezTo>
                  <a:cubicBezTo>
                    <a:pt x="16697" y="6354"/>
                    <a:pt x="16502" y="6561"/>
                    <a:pt x="16318" y="6779"/>
                  </a:cubicBezTo>
                  <a:cubicBezTo>
                    <a:pt x="15950" y="7228"/>
                    <a:pt x="15547" y="7676"/>
                    <a:pt x="14995" y="7895"/>
                  </a:cubicBezTo>
                  <a:cubicBezTo>
                    <a:pt x="14814" y="7973"/>
                    <a:pt x="14623" y="8009"/>
                    <a:pt x="14432" y="8009"/>
                  </a:cubicBezTo>
                  <a:cubicBezTo>
                    <a:pt x="14343" y="8009"/>
                    <a:pt x="14255" y="8001"/>
                    <a:pt x="14167" y="7987"/>
                  </a:cubicBezTo>
                  <a:cubicBezTo>
                    <a:pt x="14386" y="7688"/>
                    <a:pt x="14524" y="7343"/>
                    <a:pt x="14581" y="6975"/>
                  </a:cubicBezTo>
                  <a:cubicBezTo>
                    <a:pt x="14588" y="6912"/>
                    <a:pt x="14535" y="6866"/>
                    <a:pt x="14485" y="6866"/>
                  </a:cubicBezTo>
                  <a:cubicBezTo>
                    <a:pt x="14453" y="6866"/>
                    <a:pt x="14422" y="6884"/>
                    <a:pt x="14409" y="6929"/>
                  </a:cubicBezTo>
                  <a:cubicBezTo>
                    <a:pt x="14259" y="7504"/>
                    <a:pt x="13914" y="8010"/>
                    <a:pt x="13431" y="8366"/>
                  </a:cubicBezTo>
                  <a:cubicBezTo>
                    <a:pt x="13038" y="8643"/>
                    <a:pt x="12561" y="8795"/>
                    <a:pt x="12083" y="8795"/>
                  </a:cubicBezTo>
                  <a:cubicBezTo>
                    <a:pt x="11945" y="8795"/>
                    <a:pt x="11808" y="8783"/>
                    <a:pt x="11672" y="8757"/>
                  </a:cubicBezTo>
                  <a:cubicBezTo>
                    <a:pt x="11361" y="8700"/>
                    <a:pt x="11063" y="8585"/>
                    <a:pt x="10798" y="8424"/>
                  </a:cubicBezTo>
                  <a:cubicBezTo>
                    <a:pt x="10879" y="8067"/>
                    <a:pt x="10856" y="7699"/>
                    <a:pt x="10718" y="7354"/>
                  </a:cubicBezTo>
                  <a:cubicBezTo>
                    <a:pt x="10491" y="6805"/>
                    <a:pt x="9907" y="6481"/>
                    <a:pt x="9336" y="6481"/>
                  </a:cubicBezTo>
                  <a:cubicBezTo>
                    <a:pt x="8952" y="6481"/>
                    <a:pt x="8573" y="6628"/>
                    <a:pt x="8314" y="6952"/>
                  </a:cubicBezTo>
                  <a:cubicBezTo>
                    <a:pt x="8015" y="7297"/>
                    <a:pt x="7946" y="7791"/>
                    <a:pt x="8130" y="8205"/>
                  </a:cubicBezTo>
                  <a:cubicBezTo>
                    <a:pt x="8326" y="8596"/>
                    <a:pt x="8694" y="8872"/>
                    <a:pt x="9119" y="8964"/>
                  </a:cubicBezTo>
                  <a:cubicBezTo>
                    <a:pt x="9203" y="8981"/>
                    <a:pt x="9281" y="8992"/>
                    <a:pt x="9358" y="8992"/>
                  </a:cubicBezTo>
                  <a:cubicBezTo>
                    <a:pt x="9386" y="8992"/>
                    <a:pt x="9413" y="8990"/>
                    <a:pt x="9441" y="8987"/>
                  </a:cubicBezTo>
                  <a:cubicBezTo>
                    <a:pt x="9614" y="8987"/>
                    <a:pt x="9614" y="8746"/>
                    <a:pt x="9441" y="8746"/>
                  </a:cubicBezTo>
                  <a:cubicBezTo>
                    <a:pt x="9073" y="8723"/>
                    <a:pt x="8717" y="8550"/>
                    <a:pt x="8475" y="8263"/>
                  </a:cubicBezTo>
                  <a:cubicBezTo>
                    <a:pt x="8234" y="7952"/>
                    <a:pt x="8222" y="7527"/>
                    <a:pt x="8441" y="7205"/>
                  </a:cubicBezTo>
                  <a:cubicBezTo>
                    <a:pt x="8649" y="6898"/>
                    <a:pt x="8984" y="6719"/>
                    <a:pt x="9345" y="6719"/>
                  </a:cubicBezTo>
                  <a:cubicBezTo>
                    <a:pt x="9403" y="6719"/>
                    <a:pt x="9462" y="6724"/>
                    <a:pt x="9522" y="6733"/>
                  </a:cubicBezTo>
                  <a:cubicBezTo>
                    <a:pt x="9970" y="6791"/>
                    <a:pt x="10350" y="7101"/>
                    <a:pt x="10499" y="7538"/>
                  </a:cubicBezTo>
                  <a:cubicBezTo>
                    <a:pt x="10729" y="8286"/>
                    <a:pt x="10350" y="9125"/>
                    <a:pt x="9717" y="9574"/>
                  </a:cubicBezTo>
                  <a:cubicBezTo>
                    <a:pt x="9363" y="9814"/>
                    <a:pt x="8949" y="9923"/>
                    <a:pt x="8531" y="9923"/>
                  </a:cubicBezTo>
                  <a:cubicBezTo>
                    <a:pt x="8107" y="9923"/>
                    <a:pt x="7678" y="9811"/>
                    <a:pt x="7302" y="9608"/>
                  </a:cubicBezTo>
                  <a:cubicBezTo>
                    <a:pt x="6831" y="9355"/>
                    <a:pt x="6497" y="8941"/>
                    <a:pt x="6095" y="8608"/>
                  </a:cubicBezTo>
                  <a:cubicBezTo>
                    <a:pt x="5819" y="8355"/>
                    <a:pt x="5497" y="8182"/>
                    <a:pt x="5141" y="8090"/>
                  </a:cubicBezTo>
                  <a:cubicBezTo>
                    <a:pt x="5394" y="7895"/>
                    <a:pt x="5589" y="7653"/>
                    <a:pt x="5715" y="7366"/>
                  </a:cubicBezTo>
                  <a:cubicBezTo>
                    <a:pt x="5899" y="6963"/>
                    <a:pt x="5888" y="6504"/>
                    <a:pt x="5681" y="6113"/>
                  </a:cubicBezTo>
                  <a:cubicBezTo>
                    <a:pt x="5485" y="5779"/>
                    <a:pt x="5141" y="5584"/>
                    <a:pt x="4761" y="5584"/>
                  </a:cubicBezTo>
                  <a:cubicBezTo>
                    <a:pt x="4752" y="5583"/>
                    <a:pt x="4742" y="5583"/>
                    <a:pt x="4732" y="5583"/>
                  </a:cubicBezTo>
                  <a:cubicBezTo>
                    <a:pt x="4307" y="5583"/>
                    <a:pt x="3930" y="5834"/>
                    <a:pt x="3784" y="6228"/>
                  </a:cubicBezTo>
                  <a:cubicBezTo>
                    <a:pt x="3623" y="6630"/>
                    <a:pt x="3726" y="7090"/>
                    <a:pt x="4048" y="7389"/>
                  </a:cubicBezTo>
                  <a:cubicBezTo>
                    <a:pt x="4073" y="7409"/>
                    <a:pt x="4100" y="7418"/>
                    <a:pt x="4126" y="7418"/>
                  </a:cubicBezTo>
                  <a:cubicBezTo>
                    <a:pt x="4216" y="7418"/>
                    <a:pt x="4290" y="7309"/>
                    <a:pt x="4209" y="7228"/>
                  </a:cubicBezTo>
                  <a:cubicBezTo>
                    <a:pt x="3991" y="6998"/>
                    <a:pt x="3922" y="6653"/>
                    <a:pt x="4025" y="6354"/>
                  </a:cubicBezTo>
                  <a:cubicBezTo>
                    <a:pt x="4117" y="6055"/>
                    <a:pt x="4393" y="5848"/>
                    <a:pt x="4715" y="5837"/>
                  </a:cubicBezTo>
                  <a:cubicBezTo>
                    <a:pt x="4725" y="5836"/>
                    <a:pt x="4735" y="5836"/>
                    <a:pt x="4745" y="5836"/>
                  </a:cubicBezTo>
                  <a:cubicBezTo>
                    <a:pt x="5056" y="5836"/>
                    <a:pt x="5352" y="6007"/>
                    <a:pt x="5485" y="6297"/>
                  </a:cubicBezTo>
                  <a:cubicBezTo>
                    <a:pt x="5623" y="6630"/>
                    <a:pt x="5612" y="7021"/>
                    <a:pt x="5428" y="7343"/>
                  </a:cubicBezTo>
                  <a:cubicBezTo>
                    <a:pt x="5119" y="7920"/>
                    <a:pt x="4515" y="8266"/>
                    <a:pt x="3864" y="8266"/>
                  </a:cubicBezTo>
                  <a:cubicBezTo>
                    <a:pt x="3788" y="8266"/>
                    <a:pt x="3711" y="8261"/>
                    <a:pt x="3634" y="8251"/>
                  </a:cubicBezTo>
                  <a:cubicBezTo>
                    <a:pt x="2864" y="8159"/>
                    <a:pt x="2185" y="7630"/>
                    <a:pt x="1760" y="7009"/>
                  </a:cubicBezTo>
                  <a:cubicBezTo>
                    <a:pt x="1369" y="6458"/>
                    <a:pt x="1070" y="5779"/>
                    <a:pt x="483" y="5423"/>
                  </a:cubicBezTo>
                  <a:cubicBezTo>
                    <a:pt x="1633" y="4986"/>
                    <a:pt x="2450" y="3882"/>
                    <a:pt x="3680" y="3606"/>
                  </a:cubicBezTo>
                  <a:cubicBezTo>
                    <a:pt x="3827" y="3571"/>
                    <a:pt x="3976" y="3554"/>
                    <a:pt x="4125" y="3554"/>
                  </a:cubicBezTo>
                  <a:cubicBezTo>
                    <a:pt x="4325" y="3554"/>
                    <a:pt x="4524" y="3586"/>
                    <a:pt x="4715" y="3652"/>
                  </a:cubicBezTo>
                  <a:cubicBezTo>
                    <a:pt x="4796" y="3939"/>
                    <a:pt x="4957" y="4192"/>
                    <a:pt x="5175" y="4399"/>
                  </a:cubicBezTo>
                  <a:cubicBezTo>
                    <a:pt x="5200" y="4422"/>
                    <a:pt x="5227" y="4431"/>
                    <a:pt x="5252" y="4431"/>
                  </a:cubicBezTo>
                  <a:cubicBezTo>
                    <a:pt x="5343" y="4431"/>
                    <a:pt x="5417" y="4308"/>
                    <a:pt x="5336" y="4227"/>
                  </a:cubicBezTo>
                  <a:cubicBezTo>
                    <a:pt x="4945" y="3778"/>
                    <a:pt x="4819" y="3169"/>
                    <a:pt x="4991" y="2605"/>
                  </a:cubicBezTo>
                  <a:cubicBezTo>
                    <a:pt x="5175" y="2030"/>
                    <a:pt x="5658" y="1593"/>
                    <a:pt x="6244" y="1444"/>
                  </a:cubicBezTo>
                  <a:cubicBezTo>
                    <a:pt x="6405" y="1398"/>
                    <a:pt x="6578" y="1363"/>
                    <a:pt x="6750" y="1352"/>
                  </a:cubicBezTo>
                  <a:cubicBezTo>
                    <a:pt x="6911" y="1352"/>
                    <a:pt x="7061" y="1352"/>
                    <a:pt x="7210" y="1375"/>
                  </a:cubicBezTo>
                  <a:cubicBezTo>
                    <a:pt x="7187" y="1570"/>
                    <a:pt x="7199" y="1777"/>
                    <a:pt x="7245" y="1984"/>
                  </a:cubicBezTo>
                  <a:cubicBezTo>
                    <a:pt x="7314" y="2341"/>
                    <a:pt x="7486" y="2663"/>
                    <a:pt x="7751" y="2916"/>
                  </a:cubicBezTo>
                  <a:cubicBezTo>
                    <a:pt x="7994" y="3144"/>
                    <a:pt x="8315" y="3260"/>
                    <a:pt x="8632" y="3260"/>
                  </a:cubicBezTo>
                  <a:cubicBezTo>
                    <a:pt x="9034" y="3260"/>
                    <a:pt x="9429" y="3072"/>
                    <a:pt x="9648" y="2686"/>
                  </a:cubicBezTo>
                  <a:cubicBezTo>
                    <a:pt x="9855" y="2352"/>
                    <a:pt x="9809" y="1927"/>
                    <a:pt x="9545" y="1639"/>
                  </a:cubicBezTo>
                  <a:cubicBezTo>
                    <a:pt x="9317" y="1412"/>
                    <a:pt x="8998" y="1318"/>
                    <a:pt x="8680" y="1318"/>
                  </a:cubicBezTo>
                  <a:cubicBezTo>
                    <a:pt x="8532" y="1318"/>
                    <a:pt x="8384" y="1338"/>
                    <a:pt x="8245" y="1375"/>
                  </a:cubicBezTo>
                  <a:cubicBezTo>
                    <a:pt x="8115" y="1418"/>
                    <a:pt x="8159" y="1595"/>
                    <a:pt x="8290" y="1595"/>
                  </a:cubicBezTo>
                  <a:cubicBezTo>
                    <a:pt x="8298" y="1595"/>
                    <a:pt x="8306" y="1595"/>
                    <a:pt x="8314" y="1593"/>
                  </a:cubicBezTo>
                  <a:cubicBezTo>
                    <a:pt x="8424" y="1578"/>
                    <a:pt x="8540" y="1566"/>
                    <a:pt x="8656" y="1566"/>
                  </a:cubicBezTo>
                  <a:cubicBezTo>
                    <a:pt x="8882" y="1566"/>
                    <a:pt x="9109" y="1610"/>
                    <a:pt x="9292" y="1754"/>
                  </a:cubicBezTo>
                  <a:cubicBezTo>
                    <a:pt x="9510" y="1915"/>
                    <a:pt x="9591" y="2214"/>
                    <a:pt x="9487" y="2467"/>
                  </a:cubicBezTo>
                  <a:cubicBezTo>
                    <a:pt x="9352" y="2846"/>
                    <a:pt x="8990" y="3033"/>
                    <a:pt x="8620" y="3033"/>
                  </a:cubicBezTo>
                  <a:cubicBezTo>
                    <a:pt x="8393" y="3033"/>
                    <a:pt x="8164" y="2963"/>
                    <a:pt x="7981" y="2824"/>
                  </a:cubicBezTo>
                  <a:cubicBezTo>
                    <a:pt x="7751" y="2628"/>
                    <a:pt x="7590" y="2364"/>
                    <a:pt x="7509" y="2076"/>
                  </a:cubicBezTo>
                  <a:cubicBezTo>
                    <a:pt x="7406" y="1754"/>
                    <a:pt x="7371" y="1386"/>
                    <a:pt x="7544" y="1076"/>
                  </a:cubicBezTo>
                  <a:cubicBezTo>
                    <a:pt x="7859" y="541"/>
                    <a:pt x="8432" y="216"/>
                    <a:pt x="9046" y="216"/>
                  </a:cubicBezTo>
                  <a:close/>
                  <a:moveTo>
                    <a:pt x="9022" y="1"/>
                  </a:moveTo>
                  <a:cubicBezTo>
                    <a:pt x="8409" y="1"/>
                    <a:pt x="7803" y="333"/>
                    <a:pt x="7440" y="823"/>
                  </a:cubicBezTo>
                  <a:cubicBezTo>
                    <a:pt x="7348" y="938"/>
                    <a:pt x="7279" y="1076"/>
                    <a:pt x="7233" y="1214"/>
                  </a:cubicBezTo>
                  <a:cubicBezTo>
                    <a:pt x="7067" y="1165"/>
                    <a:pt x="6894" y="1142"/>
                    <a:pt x="6721" y="1142"/>
                  </a:cubicBezTo>
                  <a:cubicBezTo>
                    <a:pt x="6572" y="1142"/>
                    <a:pt x="6423" y="1159"/>
                    <a:pt x="6279" y="1191"/>
                  </a:cubicBezTo>
                  <a:cubicBezTo>
                    <a:pt x="5934" y="1260"/>
                    <a:pt x="5612" y="1409"/>
                    <a:pt x="5348" y="1628"/>
                  </a:cubicBezTo>
                  <a:cubicBezTo>
                    <a:pt x="4807" y="2053"/>
                    <a:pt x="4554" y="2743"/>
                    <a:pt x="4658" y="3422"/>
                  </a:cubicBezTo>
                  <a:cubicBezTo>
                    <a:pt x="4658" y="3422"/>
                    <a:pt x="4658" y="3422"/>
                    <a:pt x="4658" y="3433"/>
                  </a:cubicBezTo>
                  <a:cubicBezTo>
                    <a:pt x="4463" y="3354"/>
                    <a:pt x="4254" y="3322"/>
                    <a:pt x="4048" y="3322"/>
                  </a:cubicBezTo>
                  <a:cubicBezTo>
                    <a:pt x="3986" y="3322"/>
                    <a:pt x="3925" y="3325"/>
                    <a:pt x="3864" y="3330"/>
                  </a:cubicBezTo>
                  <a:cubicBezTo>
                    <a:pt x="3519" y="3376"/>
                    <a:pt x="3186" y="3479"/>
                    <a:pt x="2875" y="3629"/>
                  </a:cubicBezTo>
                  <a:cubicBezTo>
                    <a:pt x="2243" y="3928"/>
                    <a:pt x="1725" y="4399"/>
                    <a:pt x="1150" y="4767"/>
                  </a:cubicBezTo>
                  <a:cubicBezTo>
                    <a:pt x="828" y="4986"/>
                    <a:pt x="483" y="5147"/>
                    <a:pt x="115" y="5262"/>
                  </a:cubicBezTo>
                  <a:cubicBezTo>
                    <a:pt x="0" y="5296"/>
                    <a:pt x="0" y="5469"/>
                    <a:pt x="115" y="5503"/>
                  </a:cubicBezTo>
                  <a:cubicBezTo>
                    <a:pt x="495" y="5607"/>
                    <a:pt x="759" y="5894"/>
                    <a:pt x="978" y="6216"/>
                  </a:cubicBezTo>
                  <a:cubicBezTo>
                    <a:pt x="1185" y="6527"/>
                    <a:pt x="1369" y="6894"/>
                    <a:pt x="1610" y="7216"/>
                  </a:cubicBezTo>
                  <a:cubicBezTo>
                    <a:pt x="2105" y="7906"/>
                    <a:pt x="2875" y="8470"/>
                    <a:pt x="3749" y="8527"/>
                  </a:cubicBezTo>
                  <a:cubicBezTo>
                    <a:pt x="3790" y="8530"/>
                    <a:pt x="3830" y="8531"/>
                    <a:pt x="3870" y="8531"/>
                  </a:cubicBezTo>
                  <a:cubicBezTo>
                    <a:pt x="4230" y="8531"/>
                    <a:pt x="4576" y="8439"/>
                    <a:pt x="4876" y="8263"/>
                  </a:cubicBezTo>
                  <a:cubicBezTo>
                    <a:pt x="5325" y="8343"/>
                    <a:pt x="5727" y="8562"/>
                    <a:pt x="6049" y="8884"/>
                  </a:cubicBezTo>
                  <a:cubicBezTo>
                    <a:pt x="6428" y="9240"/>
                    <a:pt x="6773" y="9631"/>
                    <a:pt x="7245" y="9861"/>
                  </a:cubicBezTo>
                  <a:cubicBezTo>
                    <a:pt x="7645" y="10064"/>
                    <a:pt x="8098" y="10178"/>
                    <a:pt x="8546" y="10178"/>
                  </a:cubicBezTo>
                  <a:cubicBezTo>
                    <a:pt x="9037" y="10178"/>
                    <a:pt x="9521" y="10041"/>
                    <a:pt x="9924" y="9735"/>
                  </a:cubicBezTo>
                  <a:cubicBezTo>
                    <a:pt x="10292" y="9459"/>
                    <a:pt x="10568" y="9068"/>
                    <a:pt x="10729" y="8631"/>
                  </a:cubicBezTo>
                  <a:cubicBezTo>
                    <a:pt x="11138" y="8898"/>
                    <a:pt x="11616" y="9034"/>
                    <a:pt x="12099" y="9034"/>
                  </a:cubicBezTo>
                  <a:cubicBezTo>
                    <a:pt x="12241" y="9034"/>
                    <a:pt x="12382" y="9022"/>
                    <a:pt x="12523" y="8999"/>
                  </a:cubicBezTo>
                  <a:cubicBezTo>
                    <a:pt x="13109" y="8895"/>
                    <a:pt x="13650" y="8596"/>
                    <a:pt x="14029" y="8136"/>
                  </a:cubicBezTo>
                  <a:cubicBezTo>
                    <a:pt x="14187" y="8201"/>
                    <a:pt x="14348" y="8229"/>
                    <a:pt x="14508" y="8229"/>
                  </a:cubicBezTo>
                  <a:cubicBezTo>
                    <a:pt x="14917" y="8229"/>
                    <a:pt x="15320" y="8043"/>
                    <a:pt x="15651" y="7803"/>
                  </a:cubicBezTo>
                  <a:cubicBezTo>
                    <a:pt x="16145" y="7435"/>
                    <a:pt x="16490" y="6929"/>
                    <a:pt x="16904" y="6492"/>
                  </a:cubicBezTo>
                  <a:cubicBezTo>
                    <a:pt x="17122" y="6262"/>
                    <a:pt x="17387" y="6009"/>
                    <a:pt x="17686" y="5906"/>
                  </a:cubicBezTo>
                  <a:cubicBezTo>
                    <a:pt x="17812" y="5871"/>
                    <a:pt x="17824" y="5687"/>
                    <a:pt x="17697" y="5653"/>
                  </a:cubicBezTo>
                  <a:cubicBezTo>
                    <a:pt x="17375" y="5561"/>
                    <a:pt x="17088" y="5377"/>
                    <a:pt x="16869" y="5124"/>
                  </a:cubicBezTo>
                  <a:cubicBezTo>
                    <a:pt x="16605" y="4859"/>
                    <a:pt x="16375" y="4572"/>
                    <a:pt x="16099" y="4319"/>
                  </a:cubicBezTo>
                  <a:cubicBezTo>
                    <a:pt x="15812" y="4043"/>
                    <a:pt x="15478" y="3790"/>
                    <a:pt x="15133" y="3583"/>
                  </a:cubicBezTo>
                  <a:cubicBezTo>
                    <a:pt x="14788" y="3353"/>
                    <a:pt x="14409" y="3203"/>
                    <a:pt x="14006" y="3134"/>
                  </a:cubicBezTo>
                  <a:cubicBezTo>
                    <a:pt x="13924" y="3124"/>
                    <a:pt x="13841" y="3118"/>
                    <a:pt x="13759" y="3118"/>
                  </a:cubicBezTo>
                  <a:cubicBezTo>
                    <a:pt x="13659" y="3118"/>
                    <a:pt x="13561" y="3127"/>
                    <a:pt x="13466" y="3146"/>
                  </a:cubicBezTo>
                  <a:cubicBezTo>
                    <a:pt x="13454" y="3065"/>
                    <a:pt x="13431" y="2973"/>
                    <a:pt x="13408" y="2893"/>
                  </a:cubicBezTo>
                  <a:cubicBezTo>
                    <a:pt x="13374" y="2766"/>
                    <a:pt x="13328" y="2640"/>
                    <a:pt x="13259" y="2525"/>
                  </a:cubicBezTo>
                  <a:cubicBezTo>
                    <a:pt x="13155" y="2295"/>
                    <a:pt x="12994" y="2076"/>
                    <a:pt x="12810" y="1892"/>
                  </a:cubicBezTo>
                  <a:cubicBezTo>
                    <a:pt x="12431" y="1501"/>
                    <a:pt x="11913" y="1260"/>
                    <a:pt x="11361" y="1214"/>
                  </a:cubicBezTo>
                  <a:cubicBezTo>
                    <a:pt x="11288" y="1205"/>
                    <a:pt x="11214" y="1201"/>
                    <a:pt x="11139" y="1201"/>
                  </a:cubicBezTo>
                  <a:cubicBezTo>
                    <a:pt x="10922" y="1201"/>
                    <a:pt x="10702" y="1237"/>
                    <a:pt x="10488" y="1306"/>
                  </a:cubicBezTo>
                  <a:cubicBezTo>
                    <a:pt x="10488" y="1111"/>
                    <a:pt x="10442" y="927"/>
                    <a:pt x="10350" y="754"/>
                  </a:cubicBezTo>
                  <a:cubicBezTo>
                    <a:pt x="10166" y="421"/>
                    <a:pt x="9867" y="179"/>
                    <a:pt x="9510" y="76"/>
                  </a:cubicBezTo>
                  <a:cubicBezTo>
                    <a:pt x="9350" y="25"/>
                    <a:pt x="9186" y="1"/>
                    <a:pt x="90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22"/>
            <p:cNvSpPr/>
            <p:nvPr/>
          </p:nvSpPr>
          <p:spPr>
            <a:xfrm>
              <a:off x="319102" y="1028090"/>
              <a:ext cx="463862" cy="263004"/>
            </a:xfrm>
            <a:custGeom>
              <a:rect b="b" l="l" r="r" t="t"/>
              <a:pathLst>
                <a:path extrusionOk="0" h="2882" w="5083">
                  <a:moveTo>
                    <a:pt x="81" y="1"/>
                  </a:moveTo>
                  <a:lnTo>
                    <a:pt x="0" y="35"/>
                  </a:lnTo>
                  <a:cubicBezTo>
                    <a:pt x="575" y="403"/>
                    <a:pt x="874" y="1070"/>
                    <a:pt x="1265" y="1633"/>
                  </a:cubicBezTo>
                  <a:cubicBezTo>
                    <a:pt x="1702" y="2254"/>
                    <a:pt x="2381" y="2783"/>
                    <a:pt x="3151" y="2864"/>
                  </a:cubicBezTo>
                  <a:cubicBezTo>
                    <a:pt x="3233" y="2875"/>
                    <a:pt x="3314" y="2881"/>
                    <a:pt x="3394" y="2881"/>
                  </a:cubicBezTo>
                  <a:cubicBezTo>
                    <a:pt x="4029" y="2881"/>
                    <a:pt x="4617" y="2528"/>
                    <a:pt x="4933" y="1967"/>
                  </a:cubicBezTo>
                  <a:cubicBezTo>
                    <a:pt x="5025" y="1806"/>
                    <a:pt x="5071" y="1622"/>
                    <a:pt x="5083" y="1438"/>
                  </a:cubicBezTo>
                  <a:lnTo>
                    <a:pt x="5083" y="1438"/>
                  </a:lnTo>
                  <a:cubicBezTo>
                    <a:pt x="4853" y="1852"/>
                    <a:pt x="4462" y="2162"/>
                    <a:pt x="4002" y="2289"/>
                  </a:cubicBezTo>
                  <a:cubicBezTo>
                    <a:pt x="3856" y="2326"/>
                    <a:pt x="3707" y="2344"/>
                    <a:pt x="3561" y="2344"/>
                  </a:cubicBezTo>
                  <a:cubicBezTo>
                    <a:pt x="3155" y="2344"/>
                    <a:pt x="2759" y="2206"/>
                    <a:pt x="2438" y="1944"/>
                  </a:cubicBezTo>
                  <a:cubicBezTo>
                    <a:pt x="2231" y="1760"/>
                    <a:pt x="2036" y="1553"/>
                    <a:pt x="1875" y="1323"/>
                  </a:cubicBezTo>
                  <a:cubicBezTo>
                    <a:pt x="1587" y="932"/>
                    <a:pt x="1231" y="587"/>
                    <a:pt x="817" y="311"/>
                  </a:cubicBezTo>
                  <a:cubicBezTo>
                    <a:pt x="587" y="173"/>
                    <a:pt x="334" y="70"/>
                    <a:pt x="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22"/>
            <p:cNvSpPr/>
            <p:nvPr/>
          </p:nvSpPr>
          <p:spPr>
            <a:xfrm>
              <a:off x="1260424" y="1232689"/>
              <a:ext cx="285453" cy="107593"/>
            </a:xfrm>
            <a:custGeom>
              <a:rect b="b" l="l" r="r" t="t"/>
              <a:pathLst>
                <a:path extrusionOk="0" h="1179" w="3128">
                  <a:moveTo>
                    <a:pt x="0" y="1"/>
                  </a:moveTo>
                  <a:lnTo>
                    <a:pt x="0" y="1"/>
                  </a:lnTo>
                  <a:cubicBezTo>
                    <a:pt x="58" y="265"/>
                    <a:pt x="58" y="541"/>
                    <a:pt x="0" y="806"/>
                  </a:cubicBezTo>
                  <a:cubicBezTo>
                    <a:pt x="265" y="967"/>
                    <a:pt x="563" y="1082"/>
                    <a:pt x="874" y="1139"/>
                  </a:cubicBezTo>
                  <a:cubicBezTo>
                    <a:pt x="1017" y="1166"/>
                    <a:pt x="1160" y="1179"/>
                    <a:pt x="1302" y="1179"/>
                  </a:cubicBezTo>
                  <a:cubicBezTo>
                    <a:pt x="1779" y="1179"/>
                    <a:pt x="2246" y="1032"/>
                    <a:pt x="2645" y="748"/>
                  </a:cubicBezTo>
                  <a:cubicBezTo>
                    <a:pt x="2817" y="610"/>
                    <a:pt x="2990" y="461"/>
                    <a:pt x="3128" y="277"/>
                  </a:cubicBezTo>
                  <a:lnTo>
                    <a:pt x="3128" y="277"/>
                  </a:lnTo>
                  <a:cubicBezTo>
                    <a:pt x="2723" y="540"/>
                    <a:pt x="2246" y="688"/>
                    <a:pt x="1761" y="688"/>
                  </a:cubicBezTo>
                  <a:cubicBezTo>
                    <a:pt x="1696" y="688"/>
                    <a:pt x="1630" y="685"/>
                    <a:pt x="1564" y="679"/>
                  </a:cubicBezTo>
                  <a:cubicBezTo>
                    <a:pt x="989" y="645"/>
                    <a:pt x="368" y="426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22"/>
            <p:cNvSpPr/>
            <p:nvPr/>
          </p:nvSpPr>
          <p:spPr>
            <a:xfrm>
              <a:off x="744089" y="1115241"/>
              <a:ext cx="478646" cy="327706"/>
            </a:xfrm>
            <a:custGeom>
              <a:rect b="b" l="l" r="r" t="t"/>
              <a:pathLst>
                <a:path extrusionOk="0" h="3591" w="5245">
                  <a:moveTo>
                    <a:pt x="633" y="0"/>
                  </a:moveTo>
                  <a:cubicBezTo>
                    <a:pt x="736" y="333"/>
                    <a:pt x="713" y="701"/>
                    <a:pt x="575" y="1023"/>
                  </a:cubicBezTo>
                  <a:cubicBezTo>
                    <a:pt x="437" y="1311"/>
                    <a:pt x="242" y="1564"/>
                    <a:pt x="1" y="1748"/>
                  </a:cubicBezTo>
                  <a:cubicBezTo>
                    <a:pt x="345" y="1840"/>
                    <a:pt x="679" y="2012"/>
                    <a:pt x="955" y="2265"/>
                  </a:cubicBezTo>
                  <a:cubicBezTo>
                    <a:pt x="1357" y="2610"/>
                    <a:pt x="1691" y="3013"/>
                    <a:pt x="2162" y="3266"/>
                  </a:cubicBezTo>
                  <a:cubicBezTo>
                    <a:pt x="2535" y="3475"/>
                    <a:pt x="2967" y="3591"/>
                    <a:pt x="3395" y="3591"/>
                  </a:cubicBezTo>
                  <a:cubicBezTo>
                    <a:pt x="3812" y="3591"/>
                    <a:pt x="4225" y="3481"/>
                    <a:pt x="4577" y="3243"/>
                  </a:cubicBezTo>
                  <a:cubicBezTo>
                    <a:pt x="4865" y="3036"/>
                    <a:pt x="5095" y="2760"/>
                    <a:pt x="5244" y="2438"/>
                  </a:cubicBezTo>
                  <a:lnTo>
                    <a:pt x="5244" y="2438"/>
                  </a:lnTo>
                  <a:cubicBezTo>
                    <a:pt x="5164" y="2610"/>
                    <a:pt x="4842" y="2771"/>
                    <a:pt x="4669" y="2840"/>
                  </a:cubicBezTo>
                  <a:cubicBezTo>
                    <a:pt x="4439" y="2921"/>
                    <a:pt x="4198" y="2978"/>
                    <a:pt x="3956" y="3001"/>
                  </a:cubicBezTo>
                  <a:cubicBezTo>
                    <a:pt x="3868" y="3012"/>
                    <a:pt x="3779" y="3017"/>
                    <a:pt x="3691" y="3017"/>
                  </a:cubicBezTo>
                  <a:cubicBezTo>
                    <a:pt x="3298" y="3017"/>
                    <a:pt x="2912" y="2915"/>
                    <a:pt x="2565" y="2737"/>
                  </a:cubicBezTo>
                  <a:cubicBezTo>
                    <a:pt x="2139" y="2484"/>
                    <a:pt x="1783" y="2139"/>
                    <a:pt x="1530" y="1725"/>
                  </a:cubicBezTo>
                  <a:cubicBezTo>
                    <a:pt x="1185" y="1173"/>
                    <a:pt x="1012" y="529"/>
                    <a:pt x="6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22"/>
            <p:cNvSpPr/>
            <p:nvPr/>
          </p:nvSpPr>
          <p:spPr>
            <a:xfrm>
              <a:off x="1566776" y="1156124"/>
              <a:ext cx="197390" cy="113068"/>
            </a:xfrm>
            <a:custGeom>
              <a:rect b="b" l="l" r="r" t="t"/>
              <a:pathLst>
                <a:path extrusionOk="0" h="1239" w="2163">
                  <a:moveTo>
                    <a:pt x="2163" y="0"/>
                  </a:moveTo>
                  <a:lnTo>
                    <a:pt x="2163" y="0"/>
                  </a:lnTo>
                  <a:cubicBezTo>
                    <a:pt x="1898" y="207"/>
                    <a:pt x="1611" y="391"/>
                    <a:pt x="1323" y="564"/>
                  </a:cubicBezTo>
                  <a:cubicBezTo>
                    <a:pt x="1151" y="679"/>
                    <a:pt x="955" y="759"/>
                    <a:pt x="748" y="805"/>
                  </a:cubicBezTo>
                  <a:cubicBezTo>
                    <a:pt x="690" y="818"/>
                    <a:pt x="631" y="824"/>
                    <a:pt x="571" y="824"/>
                  </a:cubicBezTo>
                  <a:cubicBezTo>
                    <a:pt x="465" y="824"/>
                    <a:pt x="357" y="804"/>
                    <a:pt x="254" y="759"/>
                  </a:cubicBezTo>
                  <a:cubicBezTo>
                    <a:pt x="185" y="920"/>
                    <a:pt x="104" y="1070"/>
                    <a:pt x="1" y="1208"/>
                  </a:cubicBezTo>
                  <a:cubicBezTo>
                    <a:pt x="97" y="1228"/>
                    <a:pt x="194" y="1238"/>
                    <a:pt x="292" y="1238"/>
                  </a:cubicBezTo>
                  <a:cubicBezTo>
                    <a:pt x="474" y="1238"/>
                    <a:pt x="656" y="1202"/>
                    <a:pt x="829" y="1127"/>
                  </a:cubicBezTo>
                  <a:cubicBezTo>
                    <a:pt x="1392" y="897"/>
                    <a:pt x="1783" y="449"/>
                    <a:pt x="2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22"/>
            <p:cNvSpPr/>
            <p:nvPr/>
          </p:nvSpPr>
          <p:spPr>
            <a:xfrm>
              <a:off x="469130" y="911006"/>
              <a:ext cx="215276" cy="80489"/>
            </a:xfrm>
            <a:custGeom>
              <a:rect b="b" l="l" r="r" t="t"/>
              <a:pathLst>
                <a:path extrusionOk="0" h="882" w="2359">
                  <a:moveTo>
                    <a:pt x="1969" y="1"/>
                  </a:moveTo>
                  <a:cubicBezTo>
                    <a:pt x="1632" y="1"/>
                    <a:pt x="1162" y="221"/>
                    <a:pt x="990" y="318"/>
                  </a:cubicBezTo>
                  <a:cubicBezTo>
                    <a:pt x="656" y="502"/>
                    <a:pt x="346" y="720"/>
                    <a:pt x="1" y="881"/>
                  </a:cubicBezTo>
                  <a:cubicBezTo>
                    <a:pt x="288" y="847"/>
                    <a:pt x="587" y="824"/>
                    <a:pt x="886" y="812"/>
                  </a:cubicBezTo>
                  <a:cubicBezTo>
                    <a:pt x="1041" y="824"/>
                    <a:pt x="1197" y="829"/>
                    <a:pt x="1352" y="829"/>
                  </a:cubicBezTo>
                  <a:cubicBezTo>
                    <a:pt x="1507" y="829"/>
                    <a:pt x="1662" y="824"/>
                    <a:pt x="1818" y="812"/>
                  </a:cubicBezTo>
                  <a:cubicBezTo>
                    <a:pt x="1933" y="789"/>
                    <a:pt x="2048" y="755"/>
                    <a:pt x="2151" y="686"/>
                  </a:cubicBezTo>
                  <a:cubicBezTo>
                    <a:pt x="2255" y="628"/>
                    <a:pt x="2324" y="525"/>
                    <a:pt x="2335" y="398"/>
                  </a:cubicBezTo>
                  <a:cubicBezTo>
                    <a:pt x="2358" y="99"/>
                    <a:pt x="2193" y="1"/>
                    <a:pt x="19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22"/>
            <p:cNvSpPr/>
            <p:nvPr/>
          </p:nvSpPr>
          <p:spPr>
            <a:xfrm>
              <a:off x="1229944" y="729678"/>
              <a:ext cx="195291" cy="81675"/>
            </a:xfrm>
            <a:custGeom>
              <a:rect b="b" l="l" r="r" t="t"/>
              <a:pathLst>
                <a:path extrusionOk="0" h="895" w="2140">
                  <a:moveTo>
                    <a:pt x="711" y="1"/>
                  </a:moveTo>
                  <a:cubicBezTo>
                    <a:pt x="597" y="1"/>
                    <a:pt x="483" y="16"/>
                    <a:pt x="369" y="51"/>
                  </a:cubicBezTo>
                  <a:cubicBezTo>
                    <a:pt x="219" y="108"/>
                    <a:pt x="104" y="212"/>
                    <a:pt x="58" y="361"/>
                  </a:cubicBezTo>
                  <a:cubicBezTo>
                    <a:pt x="1" y="511"/>
                    <a:pt x="58" y="672"/>
                    <a:pt x="185" y="764"/>
                  </a:cubicBezTo>
                  <a:cubicBezTo>
                    <a:pt x="242" y="798"/>
                    <a:pt x="300" y="810"/>
                    <a:pt x="369" y="821"/>
                  </a:cubicBezTo>
                  <a:cubicBezTo>
                    <a:pt x="587" y="821"/>
                    <a:pt x="805" y="810"/>
                    <a:pt x="1024" y="775"/>
                  </a:cubicBezTo>
                  <a:cubicBezTo>
                    <a:pt x="1057" y="774"/>
                    <a:pt x="1090" y="773"/>
                    <a:pt x="1124" y="773"/>
                  </a:cubicBezTo>
                  <a:cubicBezTo>
                    <a:pt x="1357" y="773"/>
                    <a:pt x="1596" y="808"/>
                    <a:pt x="1817" y="879"/>
                  </a:cubicBezTo>
                  <a:cubicBezTo>
                    <a:pt x="1867" y="889"/>
                    <a:pt x="1911" y="895"/>
                    <a:pt x="1949" y="895"/>
                  </a:cubicBezTo>
                  <a:cubicBezTo>
                    <a:pt x="2081" y="895"/>
                    <a:pt x="2139" y="827"/>
                    <a:pt x="2059" y="649"/>
                  </a:cubicBezTo>
                  <a:cubicBezTo>
                    <a:pt x="1886" y="235"/>
                    <a:pt x="1208" y="39"/>
                    <a:pt x="817" y="5"/>
                  </a:cubicBezTo>
                  <a:cubicBezTo>
                    <a:pt x="782" y="2"/>
                    <a:pt x="746" y="1"/>
                    <a:pt x="7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22"/>
            <p:cNvSpPr/>
            <p:nvPr/>
          </p:nvSpPr>
          <p:spPr>
            <a:xfrm>
              <a:off x="764074" y="727944"/>
              <a:ext cx="96915" cy="152126"/>
            </a:xfrm>
            <a:custGeom>
              <a:rect b="b" l="l" r="r" t="t"/>
              <a:pathLst>
                <a:path extrusionOk="0" h="1667" w="1062">
                  <a:moveTo>
                    <a:pt x="775" y="0"/>
                  </a:moveTo>
                  <a:cubicBezTo>
                    <a:pt x="748" y="0"/>
                    <a:pt x="720" y="4"/>
                    <a:pt x="690" y="12"/>
                  </a:cubicBezTo>
                  <a:cubicBezTo>
                    <a:pt x="425" y="116"/>
                    <a:pt x="218" y="323"/>
                    <a:pt x="126" y="587"/>
                  </a:cubicBezTo>
                  <a:cubicBezTo>
                    <a:pt x="57" y="737"/>
                    <a:pt x="23" y="898"/>
                    <a:pt x="12" y="1070"/>
                  </a:cubicBezTo>
                  <a:cubicBezTo>
                    <a:pt x="0" y="1185"/>
                    <a:pt x="23" y="1312"/>
                    <a:pt x="57" y="1427"/>
                  </a:cubicBezTo>
                  <a:cubicBezTo>
                    <a:pt x="103" y="1530"/>
                    <a:pt x="195" y="1622"/>
                    <a:pt x="322" y="1657"/>
                  </a:cubicBezTo>
                  <a:cubicBezTo>
                    <a:pt x="345" y="1664"/>
                    <a:pt x="368" y="1667"/>
                    <a:pt x="391" y="1667"/>
                  </a:cubicBezTo>
                  <a:cubicBezTo>
                    <a:pt x="484" y="1667"/>
                    <a:pt x="575" y="1613"/>
                    <a:pt x="621" y="1530"/>
                  </a:cubicBezTo>
                  <a:cubicBezTo>
                    <a:pt x="655" y="1450"/>
                    <a:pt x="667" y="1369"/>
                    <a:pt x="644" y="1277"/>
                  </a:cubicBezTo>
                  <a:cubicBezTo>
                    <a:pt x="621" y="1036"/>
                    <a:pt x="598" y="748"/>
                    <a:pt x="770" y="564"/>
                  </a:cubicBezTo>
                  <a:cubicBezTo>
                    <a:pt x="816" y="507"/>
                    <a:pt x="874" y="461"/>
                    <a:pt x="920" y="403"/>
                  </a:cubicBezTo>
                  <a:cubicBezTo>
                    <a:pt x="1062" y="211"/>
                    <a:pt x="971" y="0"/>
                    <a:pt x="7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22"/>
            <p:cNvSpPr/>
            <p:nvPr/>
          </p:nvSpPr>
          <p:spPr>
            <a:xfrm>
              <a:off x="1607659" y="933273"/>
              <a:ext cx="152309" cy="109600"/>
            </a:xfrm>
            <a:custGeom>
              <a:rect b="b" l="l" r="r" t="t"/>
              <a:pathLst>
                <a:path extrusionOk="0" h="1201" w="1669">
                  <a:moveTo>
                    <a:pt x="312" y="0"/>
                  </a:moveTo>
                  <a:cubicBezTo>
                    <a:pt x="41" y="0"/>
                    <a:pt x="0" y="489"/>
                    <a:pt x="289" y="672"/>
                  </a:cubicBezTo>
                  <a:cubicBezTo>
                    <a:pt x="415" y="752"/>
                    <a:pt x="553" y="798"/>
                    <a:pt x="691" y="833"/>
                  </a:cubicBezTo>
                  <a:cubicBezTo>
                    <a:pt x="944" y="902"/>
                    <a:pt x="1186" y="1005"/>
                    <a:pt x="1416" y="1143"/>
                  </a:cubicBezTo>
                  <a:cubicBezTo>
                    <a:pt x="1450" y="1166"/>
                    <a:pt x="1485" y="1189"/>
                    <a:pt x="1519" y="1201"/>
                  </a:cubicBezTo>
                  <a:cubicBezTo>
                    <a:pt x="1565" y="1201"/>
                    <a:pt x="1611" y="1189"/>
                    <a:pt x="1634" y="1155"/>
                  </a:cubicBezTo>
                  <a:cubicBezTo>
                    <a:pt x="1669" y="1097"/>
                    <a:pt x="1611" y="1028"/>
                    <a:pt x="1554" y="982"/>
                  </a:cubicBezTo>
                  <a:cubicBezTo>
                    <a:pt x="1358" y="833"/>
                    <a:pt x="1174" y="683"/>
                    <a:pt x="990" y="522"/>
                  </a:cubicBezTo>
                  <a:cubicBezTo>
                    <a:pt x="829" y="350"/>
                    <a:pt x="668" y="200"/>
                    <a:pt x="496" y="62"/>
                  </a:cubicBezTo>
                  <a:cubicBezTo>
                    <a:pt x="426" y="19"/>
                    <a:pt x="365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26" name="Google Shape;626;p22"/>
          <p:cNvSpPr/>
          <p:nvPr/>
        </p:nvSpPr>
        <p:spPr>
          <a:xfrm flipH="1" rot="160251">
            <a:off x="7826955" y="4319286"/>
            <a:ext cx="1317244" cy="940203"/>
          </a:xfrm>
          <a:custGeom>
            <a:rect b="b" l="l" r="r" t="t"/>
            <a:pathLst>
              <a:path extrusionOk="0" h="201433" w="282212">
                <a:moveTo>
                  <a:pt x="206851" y="13612"/>
                </a:moveTo>
                <a:cubicBezTo>
                  <a:pt x="207225" y="13612"/>
                  <a:pt x="207642" y="13750"/>
                  <a:pt x="208120" y="14091"/>
                </a:cubicBezTo>
                <a:cubicBezTo>
                  <a:pt x="209604" y="15233"/>
                  <a:pt x="209033" y="16603"/>
                  <a:pt x="208234" y="17859"/>
                </a:cubicBezTo>
                <a:cubicBezTo>
                  <a:pt x="203896" y="24594"/>
                  <a:pt x="199444" y="31330"/>
                  <a:pt x="195105" y="38065"/>
                </a:cubicBezTo>
                <a:cubicBezTo>
                  <a:pt x="194631" y="38824"/>
                  <a:pt x="194078" y="39662"/>
                  <a:pt x="193119" y="39662"/>
                </a:cubicBezTo>
                <a:cubicBezTo>
                  <a:pt x="192924" y="39662"/>
                  <a:pt x="192712" y="39627"/>
                  <a:pt x="192480" y="39549"/>
                </a:cubicBezTo>
                <a:cubicBezTo>
                  <a:pt x="191110" y="39093"/>
                  <a:pt x="190881" y="37951"/>
                  <a:pt x="190881" y="36695"/>
                </a:cubicBezTo>
                <a:cubicBezTo>
                  <a:pt x="191110" y="33956"/>
                  <a:pt x="191909" y="31330"/>
                  <a:pt x="193279" y="28932"/>
                </a:cubicBezTo>
                <a:cubicBezTo>
                  <a:pt x="196247" y="23681"/>
                  <a:pt x="200129" y="19000"/>
                  <a:pt x="204695" y="15004"/>
                </a:cubicBezTo>
                <a:cubicBezTo>
                  <a:pt x="205335" y="14364"/>
                  <a:pt x="205975" y="13612"/>
                  <a:pt x="206851" y="13612"/>
                </a:cubicBezTo>
                <a:close/>
                <a:moveTo>
                  <a:pt x="249961" y="43745"/>
                </a:moveTo>
                <a:cubicBezTo>
                  <a:pt x="252339" y="43745"/>
                  <a:pt x="254718" y="43983"/>
                  <a:pt x="257096" y="44458"/>
                </a:cubicBezTo>
                <a:cubicBezTo>
                  <a:pt x="258580" y="44801"/>
                  <a:pt x="260064" y="44915"/>
                  <a:pt x="259950" y="46742"/>
                </a:cubicBezTo>
                <a:cubicBezTo>
                  <a:pt x="259836" y="48683"/>
                  <a:pt x="258352" y="48797"/>
                  <a:pt x="256868" y="49025"/>
                </a:cubicBezTo>
                <a:cubicBezTo>
                  <a:pt x="245565" y="50623"/>
                  <a:pt x="234378" y="52222"/>
                  <a:pt x="223075" y="53820"/>
                </a:cubicBezTo>
                <a:cubicBezTo>
                  <a:pt x="219080" y="54391"/>
                  <a:pt x="215084" y="54847"/>
                  <a:pt x="211202" y="55418"/>
                </a:cubicBezTo>
                <a:cubicBezTo>
                  <a:pt x="210589" y="55506"/>
                  <a:pt x="209959" y="55627"/>
                  <a:pt x="209383" y="55627"/>
                </a:cubicBezTo>
                <a:cubicBezTo>
                  <a:pt x="208458" y="55627"/>
                  <a:pt x="207673" y="55314"/>
                  <a:pt x="207321" y="54048"/>
                </a:cubicBezTo>
                <a:cubicBezTo>
                  <a:pt x="206864" y="51993"/>
                  <a:pt x="208577" y="51537"/>
                  <a:pt x="210061" y="50852"/>
                </a:cubicBezTo>
                <a:cubicBezTo>
                  <a:pt x="216911" y="47769"/>
                  <a:pt x="224217" y="46399"/>
                  <a:pt x="231638" y="45372"/>
                </a:cubicBezTo>
                <a:cubicBezTo>
                  <a:pt x="237232" y="44344"/>
                  <a:pt x="242826" y="43774"/>
                  <a:pt x="248534" y="43774"/>
                </a:cubicBezTo>
                <a:cubicBezTo>
                  <a:pt x="249009" y="43754"/>
                  <a:pt x="249485" y="43745"/>
                  <a:pt x="249961" y="43745"/>
                </a:cubicBezTo>
                <a:close/>
                <a:moveTo>
                  <a:pt x="271307" y="49451"/>
                </a:moveTo>
                <a:cubicBezTo>
                  <a:pt x="272263" y="49451"/>
                  <a:pt x="273094" y="49802"/>
                  <a:pt x="273307" y="51080"/>
                </a:cubicBezTo>
                <a:cubicBezTo>
                  <a:pt x="273764" y="53135"/>
                  <a:pt x="272051" y="53592"/>
                  <a:pt x="270567" y="54162"/>
                </a:cubicBezTo>
                <a:cubicBezTo>
                  <a:pt x="258283" y="58964"/>
                  <a:pt x="245124" y="61472"/>
                  <a:pt x="231946" y="61472"/>
                </a:cubicBezTo>
                <a:cubicBezTo>
                  <a:pt x="231653" y="61472"/>
                  <a:pt x="231360" y="61471"/>
                  <a:pt x="231067" y="61469"/>
                </a:cubicBezTo>
                <a:cubicBezTo>
                  <a:pt x="228213" y="61583"/>
                  <a:pt x="225359" y="61583"/>
                  <a:pt x="222505" y="61583"/>
                </a:cubicBezTo>
                <a:cubicBezTo>
                  <a:pt x="222442" y="61587"/>
                  <a:pt x="222380" y="61590"/>
                  <a:pt x="222318" y="61590"/>
                </a:cubicBezTo>
                <a:cubicBezTo>
                  <a:pt x="220801" y="61590"/>
                  <a:pt x="219541" y="60265"/>
                  <a:pt x="219650" y="58729"/>
                </a:cubicBezTo>
                <a:cubicBezTo>
                  <a:pt x="219536" y="56674"/>
                  <a:pt x="220564" y="56103"/>
                  <a:pt x="222390" y="55875"/>
                </a:cubicBezTo>
                <a:cubicBezTo>
                  <a:pt x="238145" y="53820"/>
                  <a:pt x="253899" y="51651"/>
                  <a:pt x="269540" y="49710"/>
                </a:cubicBezTo>
                <a:cubicBezTo>
                  <a:pt x="270101" y="49581"/>
                  <a:pt x="270727" y="49451"/>
                  <a:pt x="271307" y="49451"/>
                </a:cubicBezTo>
                <a:close/>
                <a:moveTo>
                  <a:pt x="140171" y="26412"/>
                </a:moveTo>
                <a:cubicBezTo>
                  <a:pt x="140465" y="26412"/>
                  <a:pt x="140776" y="26484"/>
                  <a:pt x="141106" y="26649"/>
                </a:cubicBezTo>
                <a:cubicBezTo>
                  <a:pt x="142590" y="27448"/>
                  <a:pt x="142362" y="28932"/>
                  <a:pt x="142020" y="30188"/>
                </a:cubicBezTo>
                <a:cubicBezTo>
                  <a:pt x="138252" y="43203"/>
                  <a:pt x="134599" y="56331"/>
                  <a:pt x="130946" y="69460"/>
                </a:cubicBezTo>
                <a:cubicBezTo>
                  <a:pt x="130603" y="70602"/>
                  <a:pt x="130147" y="71972"/>
                  <a:pt x="128777" y="71972"/>
                </a:cubicBezTo>
                <a:cubicBezTo>
                  <a:pt x="128687" y="71978"/>
                  <a:pt x="128597" y="71981"/>
                  <a:pt x="128507" y="71981"/>
                </a:cubicBezTo>
                <a:cubicBezTo>
                  <a:pt x="127013" y="71981"/>
                  <a:pt x="125656" y="71095"/>
                  <a:pt x="125009" y="69803"/>
                </a:cubicBezTo>
                <a:cubicBezTo>
                  <a:pt x="124096" y="67405"/>
                  <a:pt x="123639" y="64894"/>
                  <a:pt x="123754" y="62382"/>
                </a:cubicBezTo>
                <a:cubicBezTo>
                  <a:pt x="125238" y="49596"/>
                  <a:pt x="128891" y="37723"/>
                  <a:pt x="137796" y="27905"/>
                </a:cubicBezTo>
                <a:cubicBezTo>
                  <a:pt x="138489" y="27125"/>
                  <a:pt x="139247" y="26412"/>
                  <a:pt x="140171" y="26412"/>
                </a:cubicBezTo>
                <a:close/>
                <a:moveTo>
                  <a:pt x="166907" y="81527"/>
                </a:moveTo>
                <a:cubicBezTo>
                  <a:pt x="167416" y="81527"/>
                  <a:pt x="167948" y="81573"/>
                  <a:pt x="168450" y="81573"/>
                </a:cubicBezTo>
                <a:cubicBezTo>
                  <a:pt x="168585" y="81573"/>
                  <a:pt x="168718" y="81570"/>
                  <a:pt x="168848" y="81561"/>
                </a:cubicBezTo>
                <a:lnTo>
                  <a:pt x="169305" y="81561"/>
                </a:lnTo>
                <a:cubicBezTo>
                  <a:pt x="182548" y="82361"/>
                  <a:pt x="194649" y="83730"/>
                  <a:pt x="205266" y="90923"/>
                </a:cubicBezTo>
                <a:cubicBezTo>
                  <a:pt x="206522" y="91722"/>
                  <a:pt x="208805" y="92179"/>
                  <a:pt x="207778" y="94462"/>
                </a:cubicBezTo>
                <a:cubicBezTo>
                  <a:pt x="207331" y="95579"/>
                  <a:pt x="206610" y="95904"/>
                  <a:pt x="205791" y="95904"/>
                </a:cubicBezTo>
                <a:cubicBezTo>
                  <a:pt x="204935" y="95904"/>
                  <a:pt x="203971" y="95550"/>
                  <a:pt x="203097" y="95375"/>
                </a:cubicBezTo>
                <a:cubicBezTo>
                  <a:pt x="191452" y="92293"/>
                  <a:pt x="179693" y="89324"/>
                  <a:pt x="168049" y="86242"/>
                </a:cubicBezTo>
                <a:cubicBezTo>
                  <a:pt x="166451" y="85785"/>
                  <a:pt x="163939" y="86014"/>
                  <a:pt x="164396" y="83388"/>
                </a:cubicBezTo>
                <a:cubicBezTo>
                  <a:pt x="164689" y="81772"/>
                  <a:pt x="165739" y="81527"/>
                  <a:pt x="166907" y="81527"/>
                </a:cubicBezTo>
                <a:close/>
                <a:moveTo>
                  <a:pt x="81525" y="65788"/>
                </a:moveTo>
                <a:cubicBezTo>
                  <a:pt x="83467" y="65788"/>
                  <a:pt x="83587" y="67594"/>
                  <a:pt x="83911" y="68889"/>
                </a:cubicBezTo>
                <a:cubicBezTo>
                  <a:pt x="84710" y="72086"/>
                  <a:pt x="85166" y="75282"/>
                  <a:pt x="85052" y="78593"/>
                </a:cubicBezTo>
                <a:cubicBezTo>
                  <a:pt x="85509" y="84301"/>
                  <a:pt x="84139" y="89553"/>
                  <a:pt x="82541" y="94690"/>
                </a:cubicBezTo>
                <a:cubicBezTo>
                  <a:pt x="81954" y="96786"/>
                  <a:pt x="80752" y="97404"/>
                  <a:pt x="79296" y="97404"/>
                </a:cubicBezTo>
                <a:cubicBezTo>
                  <a:pt x="78769" y="97404"/>
                  <a:pt x="78208" y="97323"/>
                  <a:pt x="77632" y="97202"/>
                </a:cubicBezTo>
                <a:cubicBezTo>
                  <a:pt x="75120" y="96745"/>
                  <a:pt x="75805" y="94804"/>
                  <a:pt x="75919" y="93206"/>
                </a:cubicBezTo>
                <a:cubicBezTo>
                  <a:pt x="77061" y="85100"/>
                  <a:pt x="78088" y="76995"/>
                  <a:pt x="79116" y="68889"/>
                </a:cubicBezTo>
                <a:cubicBezTo>
                  <a:pt x="79344" y="67519"/>
                  <a:pt x="79230" y="65921"/>
                  <a:pt x="81171" y="65807"/>
                </a:cubicBezTo>
                <a:cubicBezTo>
                  <a:pt x="81295" y="65794"/>
                  <a:pt x="81413" y="65788"/>
                  <a:pt x="81525" y="65788"/>
                </a:cubicBezTo>
                <a:close/>
                <a:moveTo>
                  <a:pt x="147496" y="82068"/>
                </a:moveTo>
                <a:cubicBezTo>
                  <a:pt x="147945" y="82068"/>
                  <a:pt x="148398" y="82232"/>
                  <a:pt x="148755" y="82589"/>
                </a:cubicBezTo>
                <a:cubicBezTo>
                  <a:pt x="157203" y="88639"/>
                  <a:pt x="167364" y="89439"/>
                  <a:pt x="177068" y="91379"/>
                </a:cubicBezTo>
                <a:cubicBezTo>
                  <a:pt x="184260" y="92749"/>
                  <a:pt x="191224" y="95261"/>
                  <a:pt x="198302" y="97088"/>
                </a:cubicBezTo>
                <a:cubicBezTo>
                  <a:pt x="200243" y="97544"/>
                  <a:pt x="200699" y="98686"/>
                  <a:pt x="200357" y="100512"/>
                </a:cubicBezTo>
                <a:cubicBezTo>
                  <a:pt x="200041" y="102195"/>
                  <a:pt x="199338" y="103393"/>
                  <a:pt x="197534" y="103393"/>
                </a:cubicBezTo>
                <a:cubicBezTo>
                  <a:pt x="197380" y="103393"/>
                  <a:pt x="197217" y="103384"/>
                  <a:pt x="197046" y="103366"/>
                </a:cubicBezTo>
                <a:cubicBezTo>
                  <a:pt x="195790" y="103138"/>
                  <a:pt x="194535" y="103024"/>
                  <a:pt x="193165" y="102910"/>
                </a:cubicBezTo>
                <a:lnTo>
                  <a:pt x="193165" y="103024"/>
                </a:lnTo>
                <a:cubicBezTo>
                  <a:pt x="181520" y="102111"/>
                  <a:pt x="169761" y="101197"/>
                  <a:pt x="158802" y="96403"/>
                </a:cubicBezTo>
                <a:cubicBezTo>
                  <a:pt x="154692" y="94576"/>
                  <a:pt x="150696" y="92293"/>
                  <a:pt x="147043" y="89781"/>
                </a:cubicBezTo>
                <a:cubicBezTo>
                  <a:pt x="144417" y="87954"/>
                  <a:pt x="144645" y="86014"/>
                  <a:pt x="145673" y="83616"/>
                </a:cubicBezTo>
                <a:cubicBezTo>
                  <a:pt x="145822" y="82648"/>
                  <a:pt x="146652" y="82068"/>
                  <a:pt x="147496" y="82068"/>
                </a:cubicBezTo>
                <a:close/>
                <a:moveTo>
                  <a:pt x="101663" y="106408"/>
                </a:moveTo>
                <a:cubicBezTo>
                  <a:pt x="116106" y="106408"/>
                  <a:pt x="130324" y="110314"/>
                  <a:pt x="142819" y="117751"/>
                </a:cubicBezTo>
                <a:cubicBezTo>
                  <a:pt x="148413" y="121176"/>
                  <a:pt x="153893" y="124715"/>
                  <a:pt x="159372" y="128254"/>
                </a:cubicBezTo>
                <a:cubicBezTo>
                  <a:pt x="162341" y="130195"/>
                  <a:pt x="162341" y="131565"/>
                  <a:pt x="159258" y="133391"/>
                </a:cubicBezTo>
                <a:cubicBezTo>
                  <a:pt x="153093" y="137044"/>
                  <a:pt x="146358" y="138072"/>
                  <a:pt x="139394" y="138072"/>
                </a:cubicBezTo>
                <a:lnTo>
                  <a:pt x="133001" y="138072"/>
                </a:lnTo>
                <a:cubicBezTo>
                  <a:pt x="132138" y="138091"/>
                  <a:pt x="131276" y="138100"/>
                  <a:pt x="130415" y="138100"/>
                </a:cubicBezTo>
                <a:cubicBezTo>
                  <a:pt x="120907" y="138100"/>
                  <a:pt x="111503" y="136941"/>
                  <a:pt x="102291" y="134533"/>
                </a:cubicBezTo>
                <a:cubicBezTo>
                  <a:pt x="93044" y="132021"/>
                  <a:pt x="83568" y="130309"/>
                  <a:pt x="74093" y="128482"/>
                </a:cubicBezTo>
                <a:cubicBezTo>
                  <a:pt x="72380" y="128254"/>
                  <a:pt x="70097" y="128482"/>
                  <a:pt x="69869" y="125400"/>
                </a:cubicBezTo>
                <a:cubicBezTo>
                  <a:pt x="69640" y="122317"/>
                  <a:pt x="71809" y="121861"/>
                  <a:pt x="73864" y="121290"/>
                </a:cubicBezTo>
                <a:cubicBezTo>
                  <a:pt x="76397" y="120645"/>
                  <a:pt x="78967" y="120428"/>
                  <a:pt x="81545" y="120428"/>
                </a:cubicBezTo>
                <a:cubicBezTo>
                  <a:pt x="85356" y="120428"/>
                  <a:pt x="89184" y="120903"/>
                  <a:pt x="92930" y="121176"/>
                </a:cubicBezTo>
                <a:cubicBezTo>
                  <a:pt x="108227" y="122203"/>
                  <a:pt x="123297" y="125057"/>
                  <a:pt x="138024" y="129624"/>
                </a:cubicBezTo>
                <a:cubicBezTo>
                  <a:pt x="140650" y="130309"/>
                  <a:pt x="143504" y="130994"/>
                  <a:pt x="146244" y="131451"/>
                </a:cubicBezTo>
                <a:cubicBezTo>
                  <a:pt x="146796" y="131573"/>
                  <a:pt x="147479" y="131926"/>
                  <a:pt x="148047" y="131926"/>
                </a:cubicBezTo>
                <a:cubicBezTo>
                  <a:pt x="148536" y="131926"/>
                  <a:pt x="148939" y="131664"/>
                  <a:pt x="149098" y="130766"/>
                </a:cubicBezTo>
                <a:cubicBezTo>
                  <a:pt x="149440" y="129396"/>
                  <a:pt x="148299" y="128596"/>
                  <a:pt x="147043" y="128254"/>
                </a:cubicBezTo>
                <a:cubicBezTo>
                  <a:pt x="142590" y="126998"/>
                  <a:pt x="138252" y="125628"/>
                  <a:pt x="133800" y="124372"/>
                </a:cubicBezTo>
                <a:cubicBezTo>
                  <a:pt x="119986" y="120377"/>
                  <a:pt x="105830" y="119121"/>
                  <a:pt x="91560" y="117979"/>
                </a:cubicBezTo>
                <a:cubicBezTo>
                  <a:pt x="88934" y="117751"/>
                  <a:pt x="86080" y="117523"/>
                  <a:pt x="83454" y="117294"/>
                </a:cubicBezTo>
                <a:cubicBezTo>
                  <a:pt x="80828" y="117066"/>
                  <a:pt x="80257" y="115810"/>
                  <a:pt x="81627" y="113527"/>
                </a:cubicBezTo>
                <a:cubicBezTo>
                  <a:pt x="84710" y="108390"/>
                  <a:pt x="89733" y="107134"/>
                  <a:pt x="95099" y="106677"/>
                </a:cubicBezTo>
                <a:cubicBezTo>
                  <a:pt x="97288" y="106497"/>
                  <a:pt x="99478" y="106408"/>
                  <a:pt x="101663" y="106408"/>
                </a:cubicBezTo>
                <a:close/>
                <a:moveTo>
                  <a:pt x="23840" y="86464"/>
                </a:moveTo>
                <a:cubicBezTo>
                  <a:pt x="25477" y="86464"/>
                  <a:pt x="25696" y="87780"/>
                  <a:pt x="25916" y="89096"/>
                </a:cubicBezTo>
                <a:cubicBezTo>
                  <a:pt x="29227" y="111130"/>
                  <a:pt x="30711" y="133049"/>
                  <a:pt x="24203" y="154740"/>
                </a:cubicBezTo>
                <a:cubicBezTo>
                  <a:pt x="24089" y="154968"/>
                  <a:pt x="23975" y="155196"/>
                  <a:pt x="23975" y="155425"/>
                </a:cubicBezTo>
                <a:cubicBezTo>
                  <a:pt x="23561" y="156667"/>
                  <a:pt x="23241" y="158097"/>
                  <a:pt x="21737" y="158097"/>
                </a:cubicBezTo>
                <a:cubicBezTo>
                  <a:pt x="21583" y="158097"/>
                  <a:pt x="21416" y="158082"/>
                  <a:pt x="21235" y="158050"/>
                </a:cubicBezTo>
                <a:cubicBezTo>
                  <a:pt x="19637" y="157708"/>
                  <a:pt x="19294" y="156338"/>
                  <a:pt x="19294" y="154968"/>
                </a:cubicBezTo>
                <a:cubicBezTo>
                  <a:pt x="19066" y="148575"/>
                  <a:pt x="18724" y="142182"/>
                  <a:pt x="18381" y="135789"/>
                </a:cubicBezTo>
                <a:cubicBezTo>
                  <a:pt x="18267" y="120263"/>
                  <a:pt x="19294" y="104851"/>
                  <a:pt x="21464" y="89553"/>
                </a:cubicBezTo>
                <a:cubicBezTo>
                  <a:pt x="21692" y="88183"/>
                  <a:pt x="21920" y="86585"/>
                  <a:pt x="23633" y="86470"/>
                </a:cubicBezTo>
                <a:cubicBezTo>
                  <a:pt x="23704" y="86466"/>
                  <a:pt x="23773" y="86464"/>
                  <a:pt x="23840" y="86464"/>
                </a:cubicBezTo>
                <a:close/>
                <a:moveTo>
                  <a:pt x="16283" y="75825"/>
                </a:moveTo>
                <a:cubicBezTo>
                  <a:pt x="16536" y="75825"/>
                  <a:pt x="16815" y="75870"/>
                  <a:pt x="17125" y="75967"/>
                </a:cubicBezTo>
                <a:cubicBezTo>
                  <a:pt x="19066" y="76652"/>
                  <a:pt x="18609" y="78479"/>
                  <a:pt x="18381" y="79963"/>
                </a:cubicBezTo>
                <a:cubicBezTo>
                  <a:pt x="17239" y="88525"/>
                  <a:pt x="16326" y="97088"/>
                  <a:pt x="15527" y="105764"/>
                </a:cubicBezTo>
                <a:cubicBezTo>
                  <a:pt x="13929" y="122660"/>
                  <a:pt x="14385" y="139670"/>
                  <a:pt x="16669" y="156566"/>
                </a:cubicBezTo>
                <a:cubicBezTo>
                  <a:pt x="16897" y="158279"/>
                  <a:pt x="17354" y="159877"/>
                  <a:pt x="15185" y="160676"/>
                </a:cubicBezTo>
                <a:cubicBezTo>
                  <a:pt x="14771" y="160800"/>
                  <a:pt x="14402" y="160857"/>
                  <a:pt x="14069" y="160857"/>
                </a:cubicBezTo>
                <a:cubicBezTo>
                  <a:pt x="12566" y="160857"/>
                  <a:pt x="11802" y="159701"/>
                  <a:pt x="10961" y="158393"/>
                </a:cubicBezTo>
                <a:cubicBezTo>
                  <a:pt x="6166" y="150744"/>
                  <a:pt x="5481" y="142068"/>
                  <a:pt x="4910" y="133391"/>
                </a:cubicBezTo>
                <a:cubicBezTo>
                  <a:pt x="4910" y="131907"/>
                  <a:pt x="4910" y="130423"/>
                  <a:pt x="4910" y="128825"/>
                </a:cubicBezTo>
                <a:cubicBezTo>
                  <a:pt x="4339" y="113527"/>
                  <a:pt x="7193" y="98800"/>
                  <a:pt x="11760" y="84301"/>
                </a:cubicBezTo>
                <a:cubicBezTo>
                  <a:pt x="12216" y="82475"/>
                  <a:pt x="12901" y="80534"/>
                  <a:pt x="13700" y="78593"/>
                </a:cubicBezTo>
                <a:cubicBezTo>
                  <a:pt x="14190" y="77419"/>
                  <a:pt x="14763" y="75825"/>
                  <a:pt x="16283" y="75825"/>
                </a:cubicBezTo>
                <a:close/>
                <a:moveTo>
                  <a:pt x="70439" y="155653"/>
                </a:moveTo>
                <a:cubicBezTo>
                  <a:pt x="80828" y="156110"/>
                  <a:pt x="91103" y="158050"/>
                  <a:pt x="101035" y="161361"/>
                </a:cubicBezTo>
                <a:cubicBezTo>
                  <a:pt x="109483" y="164101"/>
                  <a:pt x="118160" y="166042"/>
                  <a:pt x="126722" y="168211"/>
                </a:cubicBezTo>
                <a:cubicBezTo>
                  <a:pt x="128891" y="168553"/>
                  <a:pt x="130832" y="169467"/>
                  <a:pt x="132658" y="170723"/>
                </a:cubicBezTo>
                <a:cubicBezTo>
                  <a:pt x="133686" y="171522"/>
                  <a:pt x="135170" y="172435"/>
                  <a:pt x="134371" y="174147"/>
                </a:cubicBezTo>
                <a:cubicBezTo>
                  <a:pt x="133936" y="175090"/>
                  <a:pt x="133179" y="175342"/>
                  <a:pt x="132363" y="175342"/>
                </a:cubicBezTo>
                <a:cubicBezTo>
                  <a:pt x="131893" y="175342"/>
                  <a:pt x="131404" y="175258"/>
                  <a:pt x="130946" y="175175"/>
                </a:cubicBezTo>
                <a:cubicBezTo>
                  <a:pt x="124324" y="174376"/>
                  <a:pt x="117703" y="173577"/>
                  <a:pt x="111081" y="172663"/>
                </a:cubicBezTo>
                <a:cubicBezTo>
                  <a:pt x="89276" y="169581"/>
                  <a:pt x="67243" y="167983"/>
                  <a:pt x="45209" y="167868"/>
                </a:cubicBezTo>
                <a:cubicBezTo>
                  <a:pt x="42355" y="167868"/>
                  <a:pt x="39501" y="167754"/>
                  <a:pt x="36647" y="167754"/>
                </a:cubicBezTo>
                <a:cubicBezTo>
                  <a:pt x="36433" y="167740"/>
                  <a:pt x="36216" y="167736"/>
                  <a:pt x="35998" y="167736"/>
                </a:cubicBezTo>
                <a:cubicBezTo>
                  <a:pt x="35780" y="167736"/>
                  <a:pt x="35562" y="167740"/>
                  <a:pt x="35347" y="167740"/>
                </a:cubicBezTo>
                <a:cubicBezTo>
                  <a:pt x="34057" y="167740"/>
                  <a:pt x="32880" y="167612"/>
                  <a:pt x="32537" y="165814"/>
                </a:cubicBezTo>
                <a:cubicBezTo>
                  <a:pt x="32195" y="163759"/>
                  <a:pt x="34021" y="163416"/>
                  <a:pt x="35391" y="162845"/>
                </a:cubicBezTo>
                <a:cubicBezTo>
                  <a:pt x="45438" y="158050"/>
                  <a:pt x="56055" y="155653"/>
                  <a:pt x="70439" y="155653"/>
                </a:cubicBezTo>
                <a:close/>
                <a:moveTo>
                  <a:pt x="36693" y="171289"/>
                </a:moveTo>
                <a:cubicBezTo>
                  <a:pt x="37201" y="171289"/>
                  <a:pt x="37737" y="171368"/>
                  <a:pt x="38245" y="171407"/>
                </a:cubicBezTo>
                <a:cubicBezTo>
                  <a:pt x="54114" y="172092"/>
                  <a:pt x="69983" y="172777"/>
                  <a:pt x="85851" y="173577"/>
                </a:cubicBezTo>
                <a:cubicBezTo>
                  <a:pt x="90075" y="173805"/>
                  <a:pt x="94185" y="174033"/>
                  <a:pt x="98295" y="174262"/>
                </a:cubicBezTo>
                <a:cubicBezTo>
                  <a:pt x="98638" y="174262"/>
                  <a:pt x="99002" y="174240"/>
                  <a:pt x="99358" y="174240"/>
                </a:cubicBezTo>
                <a:cubicBezTo>
                  <a:pt x="100429" y="174240"/>
                  <a:pt x="101435" y="174433"/>
                  <a:pt x="101606" y="175974"/>
                </a:cubicBezTo>
                <a:cubicBezTo>
                  <a:pt x="101834" y="177801"/>
                  <a:pt x="100350" y="178371"/>
                  <a:pt x="99094" y="178942"/>
                </a:cubicBezTo>
                <a:cubicBezTo>
                  <a:pt x="92016" y="182139"/>
                  <a:pt x="84481" y="183052"/>
                  <a:pt x="76833" y="183509"/>
                </a:cubicBezTo>
                <a:cubicBezTo>
                  <a:pt x="76110" y="183547"/>
                  <a:pt x="75374" y="183559"/>
                  <a:pt x="74630" y="183559"/>
                </a:cubicBezTo>
                <a:cubicBezTo>
                  <a:pt x="73141" y="183559"/>
                  <a:pt x="71619" y="183509"/>
                  <a:pt x="70097" y="183509"/>
                </a:cubicBezTo>
                <a:cubicBezTo>
                  <a:pt x="60736" y="183509"/>
                  <a:pt x="51374" y="183052"/>
                  <a:pt x="42355" y="179970"/>
                </a:cubicBezTo>
                <a:cubicBezTo>
                  <a:pt x="40415" y="179285"/>
                  <a:pt x="38474" y="178371"/>
                  <a:pt x="36533" y="177344"/>
                </a:cubicBezTo>
                <a:cubicBezTo>
                  <a:pt x="34821" y="176659"/>
                  <a:pt x="33793" y="174832"/>
                  <a:pt x="34478" y="173006"/>
                </a:cubicBezTo>
                <a:cubicBezTo>
                  <a:pt x="34853" y="171581"/>
                  <a:pt x="35721" y="171289"/>
                  <a:pt x="36693" y="171289"/>
                </a:cubicBezTo>
                <a:close/>
                <a:moveTo>
                  <a:pt x="215117" y="0"/>
                </a:moveTo>
                <a:cubicBezTo>
                  <a:pt x="214195" y="0"/>
                  <a:pt x="213275" y="330"/>
                  <a:pt x="212572" y="962"/>
                </a:cubicBezTo>
                <a:cubicBezTo>
                  <a:pt x="200129" y="10666"/>
                  <a:pt x="189055" y="21398"/>
                  <a:pt x="184146" y="37038"/>
                </a:cubicBezTo>
                <a:cubicBezTo>
                  <a:pt x="182205" y="43203"/>
                  <a:pt x="180721" y="49482"/>
                  <a:pt x="179008" y="55761"/>
                </a:cubicBezTo>
                <a:cubicBezTo>
                  <a:pt x="178666" y="57473"/>
                  <a:pt x="177639" y="58843"/>
                  <a:pt x="176040" y="59642"/>
                </a:cubicBezTo>
                <a:cubicBezTo>
                  <a:pt x="162797" y="65693"/>
                  <a:pt x="149554" y="71743"/>
                  <a:pt x="136311" y="77794"/>
                </a:cubicBezTo>
                <a:cubicBezTo>
                  <a:pt x="135818" y="78041"/>
                  <a:pt x="135291" y="78254"/>
                  <a:pt x="134749" y="78254"/>
                </a:cubicBezTo>
                <a:cubicBezTo>
                  <a:pt x="134288" y="78254"/>
                  <a:pt x="133816" y="78100"/>
                  <a:pt x="133343" y="77680"/>
                </a:cubicBezTo>
                <a:cubicBezTo>
                  <a:pt x="132658" y="76881"/>
                  <a:pt x="132544" y="75625"/>
                  <a:pt x="133115" y="74712"/>
                </a:cubicBezTo>
                <a:cubicBezTo>
                  <a:pt x="133914" y="72200"/>
                  <a:pt x="135855" y="70259"/>
                  <a:pt x="137339" y="68204"/>
                </a:cubicBezTo>
                <a:cubicBezTo>
                  <a:pt x="142705" y="61355"/>
                  <a:pt x="147043" y="54048"/>
                  <a:pt x="147614" y="45143"/>
                </a:cubicBezTo>
                <a:cubicBezTo>
                  <a:pt x="148070" y="36581"/>
                  <a:pt x="148641" y="28019"/>
                  <a:pt x="148413" y="19457"/>
                </a:cubicBezTo>
                <a:cubicBezTo>
                  <a:pt x="148413" y="17973"/>
                  <a:pt x="148527" y="16374"/>
                  <a:pt x="146929" y="15804"/>
                </a:cubicBezTo>
                <a:cubicBezTo>
                  <a:pt x="146612" y="15690"/>
                  <a:pt x="146317" y="15640"/>
                  <a:pt x="146041" y="15640"/>
                </a:cubicBezTo>
                <a:cubicBezTo>
                  <a:pt x="144923" y="15640"/>
                  <a:pt x="144099" y="16464"/>
                  <a:pt x="143275" y="17288"/>
                </a:cubicBezTo>
                <a:cubicBezTo>
                  <a:pt x="138595" y="21968"/>
                  <a:pt x="134371" y="26992"/>
                  <a:pt x="130603" y="32243"/>
                </a:cubicBezTo>
                <a:cubicBezTo>
                  <a:pt x="120785" y="45714"/>
                  <a:pt x="117931" y="60555"/>
                  <a:pt x="122155" y="76767"/>
                </a:cubicBezTo>
                <a:cubicBezTo>
                  <a:pt x="122269" y="77566"/>
                  <a:pt x="122726" y="78365"/>
                  <a:pt x="123411" y="78821"/>
                </a:cubicBezTo>
                <a:cubicBezTo>
                  <a:pt x="126265" y="80762"/>
                  <a:pt x="125124" y="82132"/>
                  <a:pt x="122840" y="83502"/>
                </a:cubicBezTo>
                <a:lnTo>
                  <a:pt x="88135" y="103138"/>
                </a:lnTo>
                <a:cubicBezTo>
                  <a:pt x="87355" y="103564"/>
                  <a:pt x="86575" y="104077"/>
                  <a:pt x="85768" y="104077"/>
                </a:cubicBezTo>
                <a:cubicBezTo>
                  <a:pt x="85275" y="104077"/>
                  <a:pt x="84772" y="103886"/>
                  <a:pt x="84253" y="103366"/>
                </a:cubicBezTo>
                <a:cubicBezTo>
                  <a:pt x="82883" y="101997"/>
                  <a:pt x="83797" y="100741"/>
                  <a:pt x="84481" y="99485"/>
                </a:cubicBezTo>
                <a:cubicBezTo>
                  <a:pt x="87564" y="93663"/>
                  <a:pt x="90304" y="87840"/>
                  <a:pt x="90989" y="81105"/>
                </a:cubicBezTo>
                <a:cubicBezTo>
                  <a:pt x="91560" y="76196"/>
                  <a:pt x="90418" y="71515"/>
                  <a:pt x="89961" y="66720"/>
                </a:cubicBezTo>
                <a:cubicBezTo>
                  <a:pt x="88820" y="54391"/>
                  <a:pt x="88021" y="42061"/>
                  <a:pt x="85509" y="29960"/>
                </a:cubicBezTo>
                <a:cubicBezTo>
                  <a:pt x="85281" y="28818"/>
                  <a:pt x="85623" y="26992"/>
                  <a:pt x="84253" y="26649"/>
                </a:cubicBezTo>
                <a:cubicBezTo>
                  <a:pt x="84037" y="26616"/>
                  <a:pt x="83820" y="26599"/>
                  <a:pt x="83605" y="26599"/>
                </a:cubicBezTo>
                <a:cubicBezTo>
                  <a:pt x="82348" y="26599"/>
                  <a:pt x="81152" y="27158"/>
                  <a:pt x="80372" y="28133"/>
                </a:cubicBezTo>
                <a:cubicBezTo>
                  <a:pt x="79687" y="28818"/>
                  <a:pt x="79116" y="29617"/>
                  <a:pt x="78659" y="30416"/>
                </a:cubicBezTo>
                <a:cubicBezTo>
                  <a:pt x="74663" y="37609"/>
                  <a:pt x="70668" y="45029"/>
                  <a:pt x="66444" y="52107"/>
                </a:cubicBezTo>
                <a:cubicBezTo>
                  <a:pt x="61649" y="60555"/>
                  <a:pt x="58224" y="69803"/>
                  <a:pt x="56512" y="79278"/>
                </a:cubicBezTo>
                <a:cubicBezTo>
                  <a:pt x="54342" y="90923"/>
                  <a:pt x="58110" y="100627"/>
                  <a:pt x="63475" y="110901"/>
                </a:cubicBezTo>
                <a:cubicBezTo>
                  <a:pt x="63704" y="108618"/>
                  <a:pt x="63590" y="106221"/>
                  <a:pt x="63133" y="103937"/>
                </a:cubicBezTo>
                <a:cubicBezTo>
                  <a:pt x="61991" y="96745"/>
                  <a:pt x="60393" y="89667"/>
                  <a:pt x="61078" y="82361"/>
                </a:cubicBezTo>
                <a:cubicBezTo>
                  <a:pt x="61763" y="74826"/>
                  <a:pt x="63590" y="67405"/>
                  <a:pt x="66444" y="60327"/>
                </a:cubicBezTo>
                <a:cubicBezTo>
                  <a:pt x="69184" y="53477"/>
                  <a:pt x="73522" y="47541"/>
                  <a:pt x="76947" y="40805"/>
                </a:cubicBezTo>
                <a:cubicBezTo>
                  <a:pt x="77403" y="40120"/>
                  <a:pt x="77860" y="39435"/>
                  <a:pt x="78545" y="38865"/>
                </a:cubicBezTo>
                <a:cubicBezTo>
                  <a:pt x="79164" y="38431"/>
                  <a:pt x="79850" y="38233"/>
                  <a:pt x="80548" y="38233"/>
                </a:cubicBezTo>
                <a:cubicBezTo>
                  <a:pt x="81138" y="38233"/>
                  <a:pt x="81737" y="38375"/>
                  <a:pt x="82312" y="38636"/>
                </a:cubicBezTo>
                <a:cubicBezTo>
                  <a:pt x="83454" y="39093"/>
                  <a:pt x="83568" y="40234"/>
                  <a:pt x="83454" y="41376"/>
                </a:cubicBezTo>
                <a:cubicBezTo>
                  <a:pt x="83226" y="43431"/>
                  <a:pt x="83112" y="45600"/>
                  <a:pt x="82883" y="47769"/>
                </a:cubicBezTo>
                <a:cubicBezTo>
                  <a:pt x="82664" y="50476"/>
                  <a:pt x="82397" y="51589"/>
                  <a:pt x="81153" y="51589"/>
                </a:cubicBezTo>
                <a:cubicBezTo>
                  <a:pt x="80456" y="51589"/>
                  <a:pt x="79451" y="51239"/>
                  <a:pt x="77974" y="50623"/>
                </a:cubicBezTo>
                <a:cubicBezTo>
                  <a:pt x="77289" y="53249"/>
                  <a:pt x="76604" y="55875"/>
                  <a:pt x="76033" y="58615"/>
                </a:cubicBezTo>
                <a:cubicBezTo>
                  <a:pt x="72837" y="72771"/>
                  <a:pt x="68385" y="86813"/>
                  <a:pt x="70668" y="101654"/>
                </a:cubicBezTo>
                <a:cubicBezTo>
                  <a:pt x="71010" y="104051"/>
                  <a:pt x="71124" y="106449"/>
                  <a:pt x="71239" y="108846"/>
                </a:cubicBezTo>
                <a:cubicBezTo>
                  <a:pt x="71581" y="112385"/>
                  <a:pt x="70211" y="115810"/>
                  <a:pt x="67585" y="118093"/>
                </a:cubicBezTo>
                <a:cubicBezTo>
                  <a:pt x="58224" y="126770"/>
                  <a:pt x="48748" y="135560"/>
                  <a:pt x="40072" y="144922"/>
                </a:cubicBezTo>
                <a:cubicBezTo>
                  <a:pt x="38836" y="146253"/>
                  <a:pt x="37837" y="148931"/>
                  <a:pt x="35889" y="148931"/>
                </a:cubicBezTo>
                <a:cubicBezTo>
                  <a:pt x="35498" y="148931"/>
                  <a:pt x="35069" y="148823"/>
                  <a:pt x="34592" y="148575"/>
                </a:cubicBezTo>
                <a:cubicBezTo>
                  <a:pt x="31738" y="147205"/>
                  <a:pt x="32994" y="143894"/>
                  <a:pt x="33336" y="141497"/>
                </a:cubicBezTo>
                <a:cubicBezTo>
                  <a:pt x="34821" y="127569"/>
                  <a:pt x="34478" y="113641"/>
                  <a:pt x="32537" y="99942"/>
                </a:cubicBezTo>
                <a:cubicBezTo>
                  <a:pt x="30368" y="85443"/>
                  <a:pt x="25916" y="71515"/>
                  <a:pt x="25003" y="56674"/>
                </a:cubicBezTo>
                <a:cubicBezTo>
                  <a:pt x="20779" y="58044"/>
                  <a:pt x="17468" y="59870"/>
                  <a:pt x="16212" y="64437"/>
                </a:cubicBezTo>
                <a:cubicBezTo>
                  <a:pt x="14842" y="69460"/>
                  <a:pt x="12787" y="74255"/>
                  <a:pt x="10961" y="79164"/>
                </a:cubicBezTo>
                <a:cubicBezTo>
                  <a:pt x="4682" y="96060"/>
                  <a:pt x="1" y="113299"/>
                  <a:pt x="914" y="131565"/>
                </a:cubicBezTo>
                <a:cubicBezTo>
                  <a:pt x="1371" y="139670"/>
                  <a:pt x="1713" y="147776"/>
                  <a:pt x="5252" y="155196"/>
                </a:cubicBezTo>
                <a:cubicBezTo>
                  <a:pt x="7878" y="160790"/>
                  <a:pt x="9933" y="166841"/>
                  <a:pt x="15984" y="170152"/>
                </a:cubicBezTo>
                <a:cubicBezTo>
                  <a:pt x="17468" y="170837"/>
                  <a:pt x="17810" y="172892"/>
                  <a:pt x="16783" y="174147"/>
                </a:cubicBezTo>
                <a:cubicBezTo>
                  <a:pt x="15870" y="175517"/>
                  <a:pt x="15527" y="177230"/>
                  <a:pt x="15755" y="178828"/>
                </a:cubicBezTo>
                <a:cubicBezTo>
                  <a:pt x="15870" y="183509"/>
                  <a:pt x="15185" y="188075"/>
                  <a:pt x="13929" y="192528"/>
                </a:cubicBezTo>
                <a:cubicBezTo>
                  <a:pt x="13130" y="195496"/>
                  <a:pt x="11531" y="198236"/>
                  <a:pt x="11531" y="201432"/>
                </a:cubicBezTo>
                <a:lnTo>
                  <a:pt x="12901" y="201432"/>
                </a:lnTo>
                <a:cubicBezTo>
                  <a:pt x="17239" y="193669"/>
                  <a:pt x="22491" y="186477"/>
                  <a:pt x="27172" y="178942"/>
                </a:cubicBezTo>
                <a:cubicBezTo>
                  <a:pt x="28208" y="177353"/>
                  <a:pt x="29203" y="176558"/>
                  <a:pt x="30459" y="176558"/>
                </a:cubicBezTo>
                <a:cubicBezTo>
                  <a:pt x="31279" y="176558"/>
                  <a:pt x="32210" y="176896"/>
                  <a:pt x="33336" y="177572"/>
                </a:cubicBezTo>
                <a:cubicBezTo>
                  <a:pt x="44234" y="183800"/>
                  <a:pt x="55720" y="186501"/>
                  <a:pt x="67852" y="186501"/>
                </a:cubicBezTo>
                <a:cubicBezTo>
                  <a:pt x="70844" y="186501"/>
                  <a:pt x="73875" y="186336"/>
                  <a:pt x="76947" y="186020"/>
                </a:cubicBezTo>
                <a:cubicBezTo>
                  <a:pt x="97268" y="183851"/>
                  <a:pt x="117475" y="180997"/>
                  <a:pt x="137910" y="179856"/>
                </a:cubicBezTo>
                <a:cubicBezTo>
                  <a:pt x="140079" y="179856"/>
                  <a:pt x="142134" y="179285"/>
                  <a:pt x="144075" y="178371"/>
                </a:cubicBezTo>
                <a:cubicBezTo>
                  <a:pt x="145445" y="177686"/>
                  <a:pt x="146130" y="177001"/>
                  <a:pt x="144645" y="175517"/>
                </a:cubicBezTo>
                <a:cubicBezTo>
                  <a:pt x="142248" y="173120"/>
                  <a:pt x="139508" y="171065"/>
                  <a:pt x="136311" y="169695"/>
                </a:cubicBezTo>
                <a:cubicBezTo>
                  <a:pt x="122269" y="164101"/>
                  <a:pt x="107314" y="161475"/>
                  <a:pt x="92930" y="157023"/>
                </a:cubicBezTo>
                <a:cubicBezTo>
                  <a:pt x="86080" y="155082"/>
                  <a:pt x="79002" y="153941"/>
                  <a:pt x="71924" y="153712"/>
                </a:cubicBezTo>
                <a:cubicBezTo>
                  <a:pt x="70686" y="153644"/>
                  <a:pt x="69452" y="153612"/>
                  <a:pt x="68221" y="153612"/>
                </a:cubicBezTo>
                <a:cubicBezTo>
                  <a:pt x="59116" y="153612"/>
                  <a:pt x="50178" y="155381"/>
                  <a:pt x="41328" y="157594"/>
                </a:cubicBezTo>
                <a:cubicBezTo>
                  <a:pt x="40874" y="157788"/>
                  <a:pt x="40403" y="157881"/>
                  <a:pt x="39941" y="157881"/>
                </a:cubicBezTo>
                <a:cubicBezTo>
                  <a:pt x="38776" y="157881"/>
                  <a:pt x="37676" y="157287"/>
                  <a:pt x="37104" y="156224"/>
                </a:cubicBezTo>
                <a:cubicBezTo>
                  <a:pt x="35962" y="154511"/>
                  <a:pt x="37332" y="153484"/>
                  <a:pt x="38245" y="152571"/>
                </a:cubicBezTo>
                <a:cubicBezTo>
                  <a:pt x="46237" y="144123"/>
                  <a:pt x="54457" y="135789"/>
                  <a:pt x="62448" y="127341"/>
                </a:cubicBezTo>
                <a:cubicBezTo>
                  <a:pt x="63292" y="126437"/>
                  <a:pt x="64072" y="126010"/>
                  <a:pt x="64889" y="126010"/>
                </a:cubicBezTo>
                <a:cubicBezTo>
                  <a:pt x="65620" y="126010"/>
                  <a:pt x="66380" y="126351"/>
                  <a:pt x="67243" y="126998"/>
                </a:cubicBezTo>
                <a:cubicBezTo>
                  <a:pt x="69640" y="128825"/>
                  <a:pt x="72266" y="130195"/>
                  <a:pt x="75120" y="131108"/>
                </a:cubicBezTo>
                <a:cubicBezTo>
                  <a:pt x="94496" y="137632"/>
                  <a:pt x="114702" y="141000"/>
                  <a:pt x="135030" y="141000"/>
                </a:cubicBezTo>
                <a:cubicBezTo>
                  <a:pt x="138537" y="141000"/>
                  <a:pt x="142048" y="140899"/>
                  <a:pt x="145559" y="140698"/>
                </a:cubicBezTo>
                <a:cubicBezTo>
                  <a:pt x="153322" y="139899"/>
                  <a:pt x="160857" y="137958"/>
                  <a:pt x="167820" y="134647"/>
                </a:cubicBezTo>
                <a:cubicBezTo>
                  <a:pt x="170560" y="133391"/>
                  <a:pt x="170218" y="132135"/>
                  <a:pt x="168391" y="130537"/>
                </a:cubicBezTo>
                <a:cubicBezTo>
                  <a:pt x="167592" y="129852"/>
                  <a:pt x="166679" y="129167"/>
                  <a:pt x="165766" y="128596"/>
                </a:cubicBezTo>
                <a:cubicBezTo>
                  <a:pt x="159258" y="124601"/>
                  <a:pt x="152637" y="120605"/>
                  <a:pt x="146244" y="116267"/>
                </a:cubicBezTo>
                <a:cubicBezTo>
                  <a:pt x="134503" y="108114"/>
                  <a:pt x="120588" y="103790"/>
                  <a:pt x="106372" y="103790"/>
                </a:cubicBezTo>
                <a:cubicBezTo>
                  <a:pt x="105660" y="103790"/>
                  <a:pt x="104946" y="103801"/>
                  <a:pt x="104232" y="103823"/>
                </a:cubicBezTo>
                <a:cubicBezTo>
                  <a:pt x="103657" y="103823"/>
                  <a:pt x="103031" y="103926"/>
                  <a:pt x="102440" y="103926"/>
                </a:cubicBezTo>
                <a:cubicBezTo>
                  <a:pt x="101504" y="103926"/>
                  <a:pt x="100656" y="103668"/>
                  <a:pt x="100236" y="102339"/>
                </a:cubicBezTo>
                <a:cubicBezTo>
                  <a:pt x="99551" y="100284"/>
                  <a:pt x="101378" y="99599"/>
                  <a:pt x="102862" y="98686"/>
                </a:cubicBezTo>
                <a:cubicBezTo>
                  <a:pt x="111196" y="93548"/>
                  <a:pt x="119758" y="88639"/>
                  <a:pt x="128434" y="83959"/>
                </a:cubicBezTo>
                <a:cubicBezTo>
                  <a:pt x="131305" y="82375"/>
                  <a:pt x="133339" y="81499"/>
                  <a:pt x="135094" y="81499"/>
                </a:cubicBezTo>
                <a:cubicBezTo>
                  <a:pt x="137387" y="81499"/>
                  <a:pt x="139205" y="82994"/>
                  <a:pt x="141791" y="86356"/>
                </a:cubicBezTo>
                <a:cubicBezTo>
                  <a:pt x="148527" y="95147"/>
                  <a:pt x="158117" y="101197"/>
                  <a:pt x="168962" y="103366"/>
                </a:cubicBezTo>
                <a:cubicBezTo>
                  <a:pt x="179537" y="105444"/>
                  <a:pt x="190112" y="107677"/>
                  <a:pt x="200880" y="107677"/>
                </a:cubicBezTo>
                <a:cubicBezTo>
                  <a:pt x="203132" y="107677"/>
                  <a:pt x="205393" y="107579"/>
                  <a:pt x="207663" y="107362"/>
                </a:cubicBezTo>
                <a:cubicBezTo>
                  <a:pt x="212116" y="106906"/>
                  <a:pt x="214970" y="104508"/>
                  <a:pt x="217139" y="100741"/>
                </a:cubicBezTo>
                <a:cubicBezTo>
                  <a:pt x="218395" y="98457"/>
                  <a:pt x="217824" y="97202"/>
                  <a:pt x="216226" y="95489"/>
                </a:cubicBezTo>
                <a:cubicBezTo>
                  <a:pt x="205038" y="84301"/>
                  <a:pt x="191795" y="78136"/>
                  <a:pt x="175812" y="78022"/>
                </a:cubicBezTo>
                <a:cubicBezTo>
                  <a:pt x="168277" y="77908"/>
                  <a:pt x="160857" y="77452"/>
                  <a:pt x="153322" y="77223"/>
                </a:cubicBezTo>
                <a:cubicBezTo>
                  <a:pt x="152180" y="77109"/>
                  <a:pt x="150924" y="77223"/>
                  <a:pt x="150468" y="75739"/>
                </a:cubicBezTo>
                <a:cubicBezTo>
                  <a:pt x="150239" y="74369"/>
                  <a:pt x="151039" y="72999"/>
                  <a:pt x="152408" y="72657"/>
                </a:cubicBezTo>
                <a:lnTo>
                  <a:pt x="154349" y="71743"/>
                </a:lnTo>
                <a:cubicBezTo>
                  <a:pt x="163939" y="67291"/>
                  <a:pt x="173643" y="63067"/>
                  <a:pt x="183118" y="58501"/>
                </a:cubicBezTo>
                <a:cubicBezTo>
                  <a:pt x="184919" y="57600"/>
                  <a:pt x="186878" y="57141"/>
                  <a:pt x="188829" y="57141"/>
                </a:cubicBezTo>
                <a:cubicBezTo>
                  <a:pt x="190588" y="57141"/>
                  <a:pt x="192340" y="57514"/>
                  <a:pt x="193964" y="58272"/>
                </a:cubicBezTo>
                <a:cubicBezTo>
                  <a:pt x="202983" y="62040"/>
                  <a:pt x="212572" y="64323"/>
                  <a:pt x="222276" y="64894"/>
                </a:cubicBezTo>
                <a:cubicBezTo>
                  <a:pt x="225117" y="65105"/>
                  <a:pt x="227957" y="65209"/>
                  <a:pt x="230793" y="65209"/>
                </a:cubicBezTo>
                <a:cubicBezTo>
                  <a:pt x="247899" y="65209"/>
                  <a:pt x="264814" y="61393"/>
                  <a:pt x="280385" y="54048"/>
                </a:cubicBezTo>
                <a:cubicBezTo>
                  <a:pt x="281184" y="53706"/>
                  <a:pt x="282212" y="53477"/>
                  <a:pt x="282212" y="52107"/>
                </a:cubicBezTo>
                <a:lnTo>
                  <a:pt x="281184" y="52107"/>
                </a:lnTo>
                <a:cubicBezTo>
                  <a:pt x="279988" y="52261"/>
                  <a:pt x="279104" y="52373"/>
                  <a:pt x="278466" y="52373"/>
                </a:cubicBezTo>
                <a:cubicBezTo>
                  <a:pt x="276728" y="52373"/>
                  <a:pt x="276802" y="51543"/>
                  <a:pt x="277303" y="48454"/>
                </a:cubicBezTo>
                <a:cubicBezTo>
                  <a:pt x="277531" y="47313"/>
                  <a:pt x="277189" y="46970"/>
                  <a:pt x="276275" y="46628"/>
                </a:cubicBezTo>
                <a:cubicBezTo>
                  <a:pt x="266627" y="42961"/>
                  <a:pt x="256978" y="39784"/>
                  <a:pt x="246709" y="39784"/>
                </a:cubicBezTo>
                <a:cubicBezTo>
                  <a:pt x="244828" y="39784"/>
                  <a:pt x="242926" y="39891"/>
                  <a:pt x="240999" y="40120"/>
                </a:cubicBezTo>
                <a:cubicBezTo>
                  <a:pt x="228555" y="41719"/>
                  <a:pt x="216454" y="44687"/>
                  <a:pt x="204695" y="49025"/>
                </a:cubicBezTo>
                <a:cubicBezTo>
                  <a:pt x="204020" y="49270"/>
                  <a:pt x="203312" y="49615"/>
                  <a:pt x="202642" y="49615"/>
                </a:cubicBezTo>
                <a:cubicBezTo>
                  <a:pt x="202065" y="49615"/>
                  <a:pt x="201517" y="49360"/>
                  <a:pt x="201042" y="48568"/>
                </a:cubicBezTo>
                <a:cubicBezTo>
                  <a:pt x="200014" y="47084"/>
                  <a:pt x="200814" y="45828"/>
                  <a:pt x="201727" y="44687"/>
                </a:cubicBezTo>
                <a:cubicBezTo>
                  <a:pt x="202184" y="44230"/>
                  <a:pt x="202640" y="43659"/>
                  <a:pt x="203211" y="43203"/>
                </a:cubicBezTo>
                <a:cubicBezTo>
                  <a:pt x="208919" y="37837"/>
                  <a:pt x="213372" y="31101"/>
                  <a:pt x="215769" y="23681"/>
                </a:cubicBezTo>
                <a:cubicBezTo>
                  <a:pt x="217824" y="17744"/>
                  <a:pt x="218966" y="11694"/>
                  <a:pt x="219308" y="5529"/>
                </a:cubicBezTo>
                <a:cubicBezTo>
                  <a:pt x="219650" y="3474"/>
                  <a:pt x="218623" y="1419"/>
                  <a:pt x="216796" y="392"/>
                </a:cubicBezTo>
                <a:cubicBezTo>
                  <a:pt x="216270" y="128"/>
                  <a:pt x="215693" y="0"/>
                  <a:pt x="21511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7" name="Google Shape;627;p22"/>
          <p:cNvSpPr/>
          <p:nvPr/>
        </p:nvSpPr>
        <p:spPr>
          <a:xfrm rot="9874419">
            <a:off x="4670737" y="1525"/>
            <a:ext cx="1283749" cy="916295"/>
          </a:xfrm>
          <a:custGeom>
            <a:rect b="b" l="l" r="r" t="t"/>
            <a:pathLst>
              <a:path extrusionOk="0" h="201433" w="282212">
                <a:moveTo>
                  <a:pt x="206851" y="13612"/>
                </a:moveTo>
                <a:cubicBezTo>
                  <a:pt x="207225" y="13612"/>
                  <a:pt x="207642" y="13750"/>
                  <a:pt x="208120" y="14091"/>
                </a:cubicBezTo>
                <a:cubicBezTo>
                  <a:pt x="209604" y="15233"/>
                  <a:pt x="209033" y="16603"/>
                  <a:pt x="208234" y="17859"/>
                </a:cubicBezTo>
                <a:cubicBezTo>
                  <a:pt x="203896" y="24594"/>
                  <a:pt x="199444" y="31330"/>
                  <a:pt x="195105" y="38065"/>
                </a:cubicBezTo>
                <a:cubicBezTo>
                  <a:pt x="194631" y="38824"/>
                  <a:pt x="194078" y="39662"/>
                  <a:pt x="193119" y="39662"/>
                </a:cubicBezTo>
                <a:cubicBezTo>
                  <a:pt x="192924" y="39662"/>
                  <a:pt x="192712" y="39627"/>
                  <a:pt x="192480" y="39549"/>
                </a:cubicBezTo>
                <a:cubicBezTo>
                  <a:pt x="191110" y="39093"/>
                  <a:pt x="190881" y="37951"/>
                  <a:pt x="190881" y="36695"/>
                </a:cubicBezTo>
                <a:cubicBezTo>
                  <a:pt x="191110" y="33956"/>
                  <a:pt x="191909" y="31330"/>
                  <a:pt x="193279" y="28932"/>
                </a:cubicBezTo>
                <a:cubicBezTo>
                  <a:pt x="196247" y="23681"/>
                  <a:pt x="200129" y="19000"/>
                  <a:pt x="204695" y="15004"/>
                </a:cubicBezTo>
                <a:cubicBezTo>
                  <a:pt x="205335" y="14364"/>
                  <a:pt x="205975" y="13612"/>
                  <a:pt x="206851" y="13612"/>
                </a:cubicBezTo>
                <a:close/>
                <a:moveTo>
                  <a:pt x="249961" y="43745"/>
                </a:moveTo>
                <a:cubicBezTo>
                  <a:pt x="252339" y="43745"/>
                  <a:pt x="254718" y="43983"/>
                  <a:pt x="257096" y="44458"/>
                </a:cubicBezTo>
                <a:cubicBezTo>
                  <a:pt x="258580" y="44801"/>
                  <a:pt x="260064" y="44915"/>
                  <a:pt x="259950" y="46742"/>
                </a:cubicBezTo>
                <a:cubicBezTo>
                  <a:pt x="259836" y="48683"/>
                  <a:pt x="258352" y="48797"/>
                  <a:pt x="256868" y="49025"/>
                </a:cubicBezTo>
                <a:cubicBezTo>
                  <a:pt x="245565" y="50623"/>
                  <a:pt x="234378" y="52222"/>
                  <a:pt x="223075" y="53820"/>
                </a:cubicBezTo>
                <a:cubicBezTo>
                  <a:pt x="219080" y="54391"/>
                  <a:pt x="215084" y="54847"/>
                  <a:pt x="211202" y="55418"/>
                </a:cubicBezTo>
                <a:cubicBezTo>
                  <a:pt x="210589" y="55506"/>
                  <a:pt x="209959" y="55627"/>
                  <a:pt x="209383" y="55627"/>
                </a:cubicBezTo>
                <a:cubicBezTo>
                  <a:pt x="208458" y="55627"/>
                  <a:pt x="207673" y="55314"/>
                  <a:pt x="207321" y="54048"/>
                </a:cubicBezTo>
                <a:cubicBezTo>
                  <a:pt x="206864" y="51993"/>
                  <a:pt x="208577" y="51537"/>
                  <a:pt x="210061" y="50852"/>
                </a:cubicBezTo>
                <a:cubicBezTo>
                  <a:pt x="216911" y="47769"/>
                  <a:pt x="224217" y="46399"/>
                  <a:pt x="231638" y="45372"/>
                </a:cubicBezTo>
                <a:cubicBezTo>
                  <a:pt x="237232" y="44344"/>
                  <a:pt x="242826" y="43774"/>
                  <a:pt x="248534" y="43774"/>
                </a:cubicBezTo>
                <a:cubicBezTo>
                  <a:pt x="249009" y="43754"/>
                  <a:pt x="249485" y="43745"/>
                  <a:pt x="249961" y="43745"/>
                </a:cubicBezTo>
                <a:close/>
                <a:moveTo>
                  <a:pt x="271307" y="49451"/>
                </a:moveTo>
                <a:cubicBezTo>
                  <a:pt x="272263" y="49451"/>
                  <a:pt x="273094" y="49802"/>
                  <a:pt x="273307" y="51080"/>
                </a:cubicBezTo>
                <a:cubicBezTo>
                  <a:pt x="273764" y="53135"/>
                  <a:pt x="272051" y="53592"/>
                  <a:pt x="270567" y="54162"/>
                </a:cubicBezTo>
                <a:cubicBezTo>
                  <a:pt x="258283" y="58964"/>
                  <a:pt x="245124" y="61472"/>
                  <a:pt x="231946" y="61472"/>
                </a:cubicBezTo>
                <a:cubicBezTo>
                  <a:pt x="231653" y="61472"/>
                  <a:pt x="231360" y="61471"/>
                  <a:pt x="231067" y="61469"/>
                </a:cubicBezTo>
                <a:cubicBezTo>
                  <a:pt x="228213" y="61583"/>
                  <a:pt x="225359" y="61583"/>
                  <a:pt x="222505" y="61583"/>
                </a:cubicBezTo>
                <a:cubicBezTo>
                  <a:pt x="222442" y="61587"/>
                  <a:pt x="222380" y="61590"/>
                  <a:pt x="222318" y="61590"/>
                </a:cubicBezTo>
                <a:cubicBezTo>
                  <a:pt x="220801" y="61590"/>
                  <a:pt x="219541" y="60265"/>
                  <a:pt x="219650" y="58729"/>
                </a:cubicBezTo>
                <a:cubicBezTo>
                  <a:pt x="219536" y="56674"/>
                  <a:pt x="220564" y="56103"/>
                  <a:pt x="222390" y="55875"/>
                </a:cubicBezTo>
                <a:cubicBezTo>
                  <a:pt x="238145" y="53820"/>
                  <a:pt x="253899" y="51651"/>
                  <a:pt x="269540" y="49710"/>
                </a:cubicBezTo>
                <a:cubicBezTo>
                  <a:pt x="270101" y="49581"/>
                  <a:pt x="270727" y="49451"/>
                  <a:pt x="271307" y="49451"/>
                </a:cubicBezTo>
                <a:close/>
                <a:moveTo>
                  <a:pt x="140171" y="26412"/>
                </a:moveTo>
                <a:cubicBezTo>
                  <a:pt x="140465" y="26412"/>
                  <a:pt x="140776" y="26484"/>
                  <a:pt x="141106" y="26649"/>
                </a:cubicBezTo>
                <a:cubicBezTo>
                  <a:pt x="142590" y="27448"/>
                  <a:pt x="142362" y="28932"/>
                  <a:pt x="142020" y="30188"/>
                </a:cubicBezTo>
                <a:cubicBezTo>
                  <a:pt x="138252" y="43203"/>
                  <a:pt x="134599" y="56331"/>
                  <a:pt x="130946" y="69460"/>
                </a:cubicBezTo>
                <a:cubicBezTo>
                  <a:pt x="130603" y="70602"/>
                  <a:pt x="130147" y="71972"/>
                  <a:pt x="128777" y="71972"/>
                </a:cubicBezTo>
                <a:cubicBezTo>
                  <a:pt x="128687" y="71978"/>
                  <a:pt x="128597" y="71981"/>
                  <a:pt x="128507" y="71981"/>
                </a:cubicBezTo>
                <a:cubicBezTo>
                  <a:pt x="127013" y="71981"/>
                  <a:pt x="125656" y="71095"/>
                  <a:pt x="125009" y="69803"/>
                </a:cubicBezTo>
                <a:cubicBezTo>
                  <a:pt x="124096" y="67405"/>
                  <a:pt x="123639" y="64894"/>
                  <a:pt x="123754" y="62382"/>
                </a:cubicBezTo>
                <a:cubicBezTo>
                  <a:pt x="125238" y="49596"/>
                  <a:pt x="128891" y="37723"/>
                  <a:pt x="137796" y="27905"/>
                </a:cubicBezTo>
                <a:cubicBezTo>
                  <a:pt x="138489" y="27125"/>
                  <a:pt x="139247" y="26412"/>
                  <a:pt x="140171" y="26412"/>
                </a:cubicBezTo>
                <a:close/>
                <a:moveTo>
                  <a:pt x="166907" y="81527"/>
                </a:moveTo>
                <a:cubicBezTo>
                  <a:pt x="167416" y="81527"/>
                  <a:pt x="167948" y="81573"/>
                  <a:pt x="168450" y="81573"/>
                </a:cubicBezTo>
                <a:cubicBezTo>
                  <a:pt x="168585" y="81573"/>
                  <a:pt x="168718" y="81570"/>
                  <a:pt x="168848" y="81561"/>
                </a:cubicBezTo>
                <a:lnTo>
                  <a:pt x="169305" y="81561"/>
                </a:lnTo>
                <a:cubicBezTo>
                  <a:pt x="182548" y="82361"/>
                  <a:pt x="194649" y="83730"/>
                  <a:pt x="205266" y="90923"/>
                </a:cubicBezTo>
                <a:cubicBezTo>
                  <a:pt x="206522" y="91722"/>
                  <a:pt x="208805" y="92179"/>
                  <a:pt x="207778" y="94462"/>
                </a:cubicBezTo>
                <a:cubicBezTo>
                  <a:pt x="207331" y="95579"/>
                  <a:pt x="206610" y="95904"/>
                  <a:pt x="205791" y="95904"/>
                </a:cubicBezTo>
                <a:cubicBezTo>
                  <a:pt x="204935" y="95904"/>
                  <a:pt x="203971" y="95550"/>
                  <a:pt x="203097" y="95375"/>
                </a:cubicBezTo>
                <a:cubicBezTo>
                  <a:pt x="191452" y="92293"/>
                  <a:pt x="179693" y="89324"/>
                  <a:pt x="168049" y="86242"/>
                </a:cubicBezTo>
                <a:cubicBezTo>
                  <a:pt x="166451" y="85785"/>
                  <a:pt x="163939" y="86014"/>
                  <a:pt x="164396" y="83388"/>
                </a:cubicBezTo>
                <a:cubicBezTo>
                  <a:pt x="164689" y="81772"/>
                  <a:pt x="165739" y="81527"/>
                  <a:pt x="166907" y="81527"/>
                </a:cubicBezTo>
                <a:close/>
                <a:moveTo>
                  <a:pt x="81525" y="65788"/>
                </a:moveTo>
                <a:cubicBezTo>
                  <a:pt x="83467" y="65788"/>
                  <a:pt x="83587" y="67594"/>
                  <a:pt x="83911" y="68889"/>
                </a:cubicBezTo>
                <a:cubicBezTo>
                  <a:pt x="84710" y="72086"/>
                  <a:pt x="85166" y="75282"/>
                  <a:pt x="85052" y="78593"/>
                </a:cubicBezTo>
                <a:cubicBezTo>
                  <a:pt x="85509" y="84301"/>
                  <a:pt x="84139" y="89553"/>
                  <a:pt x="82541" y="94690"/>
                </a:cubicBezTo>
                <a:cubicBezTo>
                  <a:pt x="81954" y="96786"/>
                  <a:pt x="80752" y="97404"/>
                  <a:pt x="79296" y="97404"/>
                </a:cubicBezTo>
                <a:cubicBezTo>
                  <a:pt x="78769" y="97404"/>
                  <a:pt x="78208" y="97323"/>
                  <a:pt x="77632" y="97202"/>
                </a:cubicBezTo>
                <a:cubicBezTo>
                  <a:pt x="75120" y="96745"/>
                  <a:pt x="75805" y="94804"/>
                  <a:pt x="75919" y="93206"/>
                </a:cubicBezTo>
                <a:cubicBezTo>
                  <a:pt x="77061" y="85100"/>
                  <a:pt x="78088" y="76995"/>
                  <a:pt x="79116" y="68889"/>
                </a:cubicBezTo>
                <a:cubicBezTo>
                  <a:pt x="79344" y="67519"/>
                  <a:pt x="79230" y="65921"/>
                  <a:pt x="81171" y="65807"/>
                </a:cubicBezTo>
                <a:cubicBezTo>
                  <a:pt x="81295" y="65794"/>
                  <a:pt x="81413" y="65788"/>
                  <a:pt x="81525" y="65788"/>
                </a:cubicBezTo>
                <a:close/>
                <a:moveTo>
                  <a:pt x="147496" y="82068"/>
                </a:moveTo>
                <a:cubicBezTo>
                  <a:pt x="147945" y="82068"/>
                  <a:pt x="148398" y="82232"/>
                  <a:pt x="148755" y="82589"/>
                </a:cubicBezTo>
                <a:cubicBezTo>
                  <a:pt x="157203" y="88639"/>
                  <a:pt x="167364" y="89439"/>
                  <a:pt x="177068" y="91379"/>
                </a:cubicBezTo>
                <a:cubicBezTo>
                  <a:pt x="184260" y="92749"/>
                  <a:pt x="191224" y="95261"/>
                  <a:pt x="198302" y="97088"/>
                </a:cubicBezTo>
                <a:cubicBezTo>
                  <a:pt x="200243" y="97544"/>
                  <a:pt x="200699" y="98686"/>
                  <a:pt x="200357" y="100512"/>
                </a:cubicBezTo>
                <a:cubicBezTo>
                  <a:pt x="200041" y="102195"/>
                  <a:pt x="199338" y="103393"/>
                  <a:pt x="197534" y="103393"/>
                </a:cubicBezTo>
                <a:cubicBezTo>
                  <a:pt x="197380" y="103393"/>
                  <a:pt x="197217" y="103384"/>
                  <a:pt x="197046" y="103366"/>
                </a:cubicBezTo>
                <a:cubicBezTo>
                  <a:pt x="195790" y="103138"/>
                  <a:pt x="194535" y="103024"/>
                  <a:pt x="193165" y="102910"/>
                </a:cubicBezTo>
                <a:lnTo>
                  <a:pt x="193165" y="103024"/>
                </a:lnTo>
                <a:cubicBezTo>
                  <a:pt x="181520" y="102111"/>
                  <a:pt x="169761" y="101197"/>
                  <a:pt x="158802" y="96403"/>
                </a:cubicBezTo>
                <a:cubicBezTo>
                  <a:pt x="154692" y="94576"/>
                  <a:pt x="150696" y="92293"/>
                  <a:pt x="147043" y="89781"/>
                </a:cubicBezTo>
                <a:cubicBezTo>
                  <a:pt x="144417" y="87954"/>
                  <a:pt x="144645" y="86014"/>
                  <a:pt x="145673" y="83616"/>
                </a:cubicBezTo>
                <a:cubicBezTo>
                  <a:pt x="145822" y="82648"/>
                  <a:pt x="146652" y="82068"/>
                  <a:pt x="147496" y="82068"/>
                </a:cubicBezTo>
                <a:close/>
                <a:moveTo>
                  <a:pt x="101663" y="106408"/>
                </a:moveTo>
                <a:cubicBezTo>
                  <a:pt x="116106" y="106408"/>
                  <a:pt x="130324" y="110314"/>
                  <a:pt x="142819" y="117751"/>
                </a:cubicBezTo>
                <a:cubicBezTo>
                  <a:pt x="148413" y="121176"/>
                  <a:pt x="153893" y="124715"/>
                  <a:pt x="159372" y="128254"/>
                </a:cubicBezTo>
                <a:cubicBezTo>
                  <a:pt x="162341" y="130195"/>
                  <a:pt x="162341" y="131565"/>
                  <a:pt x="159258" y="133391"/>
                </a:cubicBezTo>
                <a:cubicBezTo>
                  <a:pt x="153093" y="137044"/>
                  <a:pt x="146358" y="138072"/>
                  <a:pt x="139394" y="138072"/>
                </a:cubicBezTo>
                <a:lnTo>
                  <a:pt x="133001" y="138072"/>
                </a:lnTo>
                <a:cubicBezTo>
                  <a:pt x="132138" y="138091"/>
                  <a:pt x="131276" y="138100"/>
                  <a:pt x="130415" y="138100"/>
                </a:cubicBezTo>
                <a:cubicBezTo>
                  <a:pt x="120907" y="138100"/>
                  <a:pt x="111503" y="136941"/>
                  <a:pt x="102291" y="134533"/>
                </a:cubicBezTo>
                <a:cubicBezTo>
                  <a:pt x="93044" y="132021"/>
                  <a:pt x="83568" y="130309"/>
                  <a:pt x="74093" y="128482"/>
                </a:cubicBezTo>
                <a:cubicBezTo>
                  <a:pt x="72380" y="128254"/>
                  <a:pt x="70097" y="128482"/>
                  <a:pt x="69869" y="125400"/>
                </a:cubicBezTo>
                <a:cubicBezTo>
                  <a:pt x="69640" y="122317"/>
                  <a:pt x="71809" y="121861"/>
                  <a:pt x="73864" y="121290"/>
                </a:cubicBezTo>
                <a:cubicBezTo>
                  <a:pt x="76397" y="120645"/>
                  <a:pt x="78967" y="120428"/>
                  <a:pt x="81545" y="120428"/>
                </a:cubicBezTo>
                <a:cubicBezTo>
                  <a:pt x="85356" y="120428"/>
                  <a:pt x="89184" y="120903"/>
                  <a:pt x="92930" y="121176"/>
                </a:cubicBezTo>
                <a:cubicBezTo>
                  <a:pt x="108227" y="122203"/>
                  <a:pt x="123297" y="125057"/>
                  <a:pt x="138024" y="129624"/>
                </a:cubicBezTo>
                <a:cubicBezTo>
                  <a:pt x="140650" y="130309"/>
                  <a:pt x="143504" y="130994"/>
                  <a:pt x="146244" y="131451"/>
                </a:cubicBezTo>
                <a:cubicBezTo>
                  <a:pt x="146796" y="131573"/>
                  <a:pt x="147479" y="131926"/>
                  <a:pt x="148047" y="131926"/>
                </a:cubicBezTo>
                <a:cubicBezTo>
                  <a:pt x="148536" y="131926"/>
                  <a:pt x="148939" y="131664"/>
                  <a:pt x="149098" y="130766"/>
                </a:cubicBezTo>
                <a:cubicBezTo>
                  <a:pt x="149440" y="129396"/>
                  <a:pt x="148299" y="128596"/>
                  <a:pt x="147043" y="128254"/>
                </a:cubicBezTo>
                <a:cubicBezTo>
                  <a:pt x="142590" y="126998"/>
                  <a:pt x="138252" y="125628"/>
                  <a:pt x="133800" y="124372"/>
                </a:cubicBezTo>
                <a:cubicBezTo>
                  <a:pt x="119986" y="120377"/>
                  <a:pt x="105830" y="119121"/>
                  <a:pt x="91560" y="117979"/>
                </a:cubicBezTo>
                <a:cubicBezTo>
                  <a:pt x="88934" y="117751"/>
                  <a:pt x="86080" y="117523"/>
                  <a:pt x="83454" y="117294"/>
                </a:cubicBezTo>
                <a:cubicBezTo>
                  <a:pt x="80828" y="117066"/>
                  <a:pt x="80257" y="115810"/>
                  <a:pt x="81627" y="113527"/>
                </a:cubicBezTo>
                <a:cubicBezTo>
                  <a:pt x="84710" y="108390"/>
                  <a:pt x="89733" y="107134"/>
                  <a:pt x="95099" y="106677"/>
                </a:cubicBezTo>
                <a:cubicBezTo>
                  <a:pt x="97288" y="106497"/>
                  <a:pt x="99478" y="106408"/>
                  <a:pt x="101663" y="106408"/>
                </a:cubicBezTo>
                <a:close/>
                <a:moveTo>
                  <a:pt x="23840" y="86464"/>
                </a:moveTo>
                <a:cubicBezTo>
                  <a:pt x="25477" y="86464"/>
                  <a:pt x="25696" y="87780"/>
                  <a:pt x="25916" y="89096"/>
                </a:cubicBezTo>
                <a:cubicBezTo>
                  <a:pt x="29227" y="111130"/>
                  <a:pt x="30711" y="133049"/>
                  <a:pt x="24203" y="154740"/>
                </a:cubicBezTo>
                <a:cubicBezTo>
                  <a:pt x="24089" y="154968"/>
                  <a:pt x="23975" y="155196"/>
                  <a:pt x="23975" y="155425"/>
                </a:cubicBezTo>
                <a:cubicBezTo>
                  <a:pt x="23561" y="156667"/>
                  <a:pt x="23241" y="158097"/>
                  <a:pt x="21737" y="158097"/>
                </a:cubicBezTo>
                <a:cubicBezTo>
                  <a:pt x="21583" y="158097"/>
                  <a:pt x="21416" y="158082"/>
                  <a:pt x="21235" y="158050"/>
                </a:cubicBezTo>
                <a:cubicBezTo>
                  <a:pt x="19637" y="157708"/>
                  <a:pt x="19294" y="156338"/>
                  <a:pt x="19294" y="154968"/>
                </a:cubicBezTo>
                <a:cubicBezTo>
                  <a:pt x="19066" y="148575"/>
                  <a:pt x="18724" y="142182"/>
                  <a:pt x="18381" y="135789"/>
                </a:cubicBezTo>
                <a:cubicBezTo>
                  <a:pt x="18267" y="120263"/>
                  <a:pt x="19294" y="104851"/>
                  <a:pt x="21464" y="89553"/>
                </a:cubicBezTo>
                <a:cubicBezTo>
                  <a:pt x="21692" y="88183"/>
                  <a:pt x="21920" y="86585"/>
                  <a:pt x="23633" y="86470"/>
                </a:cubicBezTo>
                <a:cubicBezTo>
                  <a:pt x="23704" y="86466"/>
                  <a:pt x="23773" y="86464"/>
                  <a:pt x="23840" y="86464"/>
                </a:cubicBezTo>
                <a:close/>
                <a:moveTo>
                  <a:pt x="16283" y="75825"/>
                </a:moveTo>
                <a:cubicBezTo>
                  <a:pt x="16536" y="75825"/>
                  <a:pt x="16815" y="75870"/>
                  <a:pt x="17125" y="75967"/>
                </a:cubicBezTo>
                <a:cubicBezTo>
                  <a:pt x="19066" y="76652"/>
                  <a:pt x="18609" y="78479"/>
                  <a:pt x="18381" y="79963"/>
                </a:cubicBezTo>
                <a:cubicBezTo>
                  <a:pt x="17239" y="88525"/>
                  <a:pt x="16326" y="97088"/>
                  <a:pt x="15527" y="105764"/>
                </a:cubicBezTo>
                <a:cubicBezTo>
                  <a:pt x="13929" y="122660"/>
                  <a:pt x="14385" y="139670"/>
                  <a:pt x="16669" y="156566"/>
                </a:cubicBezTo>
                <a:cubicBezTo>
                  <a:pt x="16897" y="158279"/>
                  <a:pt x="17354" y="159877"/>
                  <a:pt x="15185" y="160676"/>
                </a:cubicBezTo>
                <a:cubicBezTo>
                  <a:pt x="14771" y="160800"/>
                  <a:pt x="14402" y="160857"/>
                  <a:pt x="14069" y="160857"/>
                </a:cubicBezTo>
                <a:cubicBezTo>
                  <a:pt x="12566" y="160857"/>
                  <a:pt x="11802" y="159701"/>
                  <a:pt x="10961" y="158393"/>
                </a:cubicBezTo>
                <a:cubicBezTo>
                  <a:pt x="6166" y="150744"/>
                  <a:pt x="5481" y="142068"/>
                  <a:pt x="4910" y="133391"/>
                </a:cubicBezTo>
                <a:cubicBezTo>
                  <a:pt x="4910" y="131907"/>
                  <a:pt x="4910" y="130423"/>
                  <a:pt x="4910" y="128825"/>
                </a:cubicBezTo>
                <a:cubicBezTo>
                  <a:pt x="4339" y="113527"/>
                  <a:pt x="7193" y="98800"/>
                  <a:pt x="11760" y="84301"/>
                </a:cubicBezTo>
                <a:cubicBezTo>
                  <a:pt x="12216" y="82475"/>
                  <a:pt x="12901" y="80534"/>
                  <a:pt x="13700" y="78593"/>
                </a:cubicBezTo>
                <a:cubicBezTo>
                  <a:pt x="14190" y="77419"/>
                  <a:pt x="14763" y="75825"/>
                  <a:pt x="16283" y="75825"/>
                </a:cubicBezTo>
                <a:close/>
                <a:moveTo>
                  <a:pt x="70439" y="155653"/>
                </a:moveTo>
                <a:cubicBezTo>
                  <a:pt x="80828" y="156110"/>
                  <a:pt x="91103" y="158050"/>
                  <a:pt x="101035" y="161361"/>
                </a:cubicBezTo>
                <a:cubicBezTo>
                  <a:pt x="109483" y="164101"/>
                  <a:pt x="118160" y="166042"/>
                  <a:pt x="126722" y="168211"/>
                </a:cubicBezTo>
                <a:cubicBezTo>
                  <a:pt x="128891" y="168553"/>
                  <a:pt x="130832" y="169467"/>
                  <a:pt x="132658" y="170723"/>
                </a:cubicBezTo>
                <a:cubicBezTo>
                  <a:pt x="133686" y="171522"/>
                  <a:pt x="135170" y="172435"/>
                  <a:pt x="134371" y="174147"/>
                </a:cubicBezTo>
                <a:cubicBezTo>
                  <a:pt x="133936" y="175090"/>
                  <a:pt x="133179" y="175342"/>
                  <a:pt x="132363" y="175342"/>
                </a:cubicBezTo>
                <a:cubicBezTo>
                  <a:pt x="131893" y="175342"/>
                  <a:pt x="131404" y="175258"/>
                  <a:pt x="130946" y="175175"/>
                </a:cubicBezTo>
                <a:cubicBezTo>
                  <a:pt x="124324" y="174376"/>
                  <a:pt x="117703" y="173577"/>
                  <a:pt x="111081" y="172663"/>
                </a:cubicBezTo>
                <a:cubicBezTo>
                  <a:pt x="89276" y="169581"/>
                  <a:pt x="67243" y="167983"/>
                  <a:pt x="45209" y="167868"/>
                </a:cubicBezTo>
                <a:cubicBezTo>
                  <a:pt x="42355" y="167868"/>
                  <a:pt x="39501" y="167754"/>
                  <a:pt x="36647" y="167754"/>
                </a:cubicBezTo>
                <a:cubicBezTo>
                  <a:pt x="36433" y="167740"/>
                  <a:pt x="36216" y="167736"/>
                  <a:pt x="35998" y="167736"/>
                </a:cubicBezTo>
                <a:cubicBezTo>
                  <a:pt x="35780" y="167736"/>
                  <a:pt x="35562" y="167740"/>
                  <a:pt x="35347" y="167740"/>
                </a:cubicBezTo>
                <a:cubicBezTo>
                  <a:pt x="34057" y="167740"/>
                  <a:pt x="32880" y="167612"/>
                  <a:pt x="32537" y="165814"/>
                </a:cubicBezTo>
                <a:cubicBezTo>
                  <a:pt x="32195" y="163759"/>
                  <a:pt x="34021" y="163416"/>
                  <a:pt x="35391" y="162845"/>
                </a:cubicBezTo>
                <a:cubicBezTo>
                  <a:pt x="45438" y="158050"/>
                  <a:pt x="56055" y="155653"/>
                  <a:pt x="70439" y="155653"/>
                </a:cubicBezTo>
                <a:close/>
                <a:moveTo>
                  <a:pt x="36693" y="171289"/>
                </a:moveTo>
                <a:cubicBezTo>
                  <a:pt x="37201" y="171289"/>
                  <a:pt x="37737" y="171368"/>
                  <a:pt x="38245" y="171407"/>
                </a:cubicBezTo>
                <a:cubicBezTo>
                  <a:pt x="54114" y="172092"/>
                  <a:pt x="69983" y="172777"/>
                  <a:pt x="85851" y="173577"/>
                </a:cubicBezTo>
                <a:cubicBezTo>
                  <a:pt x="90075" y="173805"/>
                  <a:pt x="94185" y="174033"/>
                  <a:pt x="98295" y="174262"/>
                </a:cubicBezTo>
                <a:cubicBezTo>
                  <a:pt x="98638" y="174262"/>
                  <a:pt x="99002" y="174240"/>
                  <a:pt x="99358" y="174240"/>
                </a:cubicBezTo>
                <a:cubicBezTo>
                  <a:pt x="100429" y="174240"/>
                  <a:pt x="101435" y="174433"/>
                  <a:pt x="101606" y="175974"/>
                </a:cubicBezTo>
                <a:cubicBezTo>
                  <a:pt x="101834" y="177801"/>
                  <a:pt x="100350" y="178371"/>
                  <a:pt x="99094" y="178942"/>
                </a:cubicBezTo>
                <a:cubicBezTo>
                  <a:pt x="92016" y="182139"/>
                  <a:pt x="84481" y="183052"/>
                  <a:pt x="76833" y="183509"/>
                </a:cubicBezTo>
                <a:cubicBezTo>
                  <a:pt x="76110" y="183547"/>
                  <a:pt x="75374" y="183559"/>
                  <a:pt x="74630" y="183559"/>
                </a:cubicBezTo>
                <a:cubicBezTo>
                  <a:pt x="73141" y="183559"/>
                  <a:pt x="71619" y="183509"/>
                  <a:pt x="70097" y="183509"/>
                </a:cubicBezTo>
                <a:cubicBezTo>
                  <a:pt x="60736" y="183509"/>
                  <a:pt x="51374" y="183052"/>
                  <a:pt x="42355" y="179970"/>
                </a:cubicBezTo>
                <a:cubicBezTo>
                  <a:pt x="40415" y="179285"/>
                  <a:pt x="38474" y="178371"/>
                  <a:pt x="36533" y="177344"/>
                </a:cubicBezTo>
                <a:cubicBezTo>
                  <a:pt x="34821" y="176659"/>
                  <a:pt x="33793" y="174832"/>
                  <a:pt x="34478" y="173006"/>
                </a:cubicBezTo>
                <a:cubicBezTo>
                  <a:pt x="34853" y="171581"/>
                  <a:pt x="35721" y="171289"/>
                  <a:pt x="36693" y="171289"/>
                </a:cubicBezTo>
                <a:close/>
                <a:moveTo>
                  <a:pt x="215117" y="0"/>
                </a:moveTo>
                <a:cubicBezTo>
                  <a:pt x="214195" y="0"/>
                  <a:pt x="213275" y="330"/>
                  <a:pt x="212572" y="962"/>
                </a:cubicBezTo>
                <a:cubicBezTo>
                  <a:pt x="200129" y="10666"/>
                  <a:pt x="189055" y="21398"/>
                  <a:pt x="184146" y="37038"/>
                </a:cubicBezTo>
                <a:cubicBezTo>
                  <a:pt x="182205" y="43203"/>
                  <a:pt x="180721" y="49482"/>
                  <a:pt x="179008" y="55761"/>
                </a:cubicBezTo>
                <a:cubicBezTo>
                  <a:pt x="178666" y="57473"/>
                  <a:pt x="177639" y="58843"/>
                  <a:pt x="176040" y="59642"/>
                </a:cubicBezTo>
                <a:cubicBezTo>
                  <a:pt x="162797" y="65693"/>
                  <a:pt x="149554" y="71743"/>
                  <a:pt x="136311" y="77794"/>
                </a:cubicBezTo>
                <a:cubicBezTo>
                  <a:pt x="135818" y="78041"/>
                  <a:pt x="135291" y="78254"/>
                  <a:pt x="134749" y="78254"/>
                </a:cubicBezTo>
                <a:cubicBezTo>
                  <a:pt x="134288" y="78254"/>
                  <a:pt x="133816" y="78100"/>
                  <a:pt x="133343" y="77680"/>
                </a:cubicBezTo>
                <a:cubicBezTo>
                  <a:pt x="132658" y="76881"/>
                  <a:pt x="132544" y="75625"/>
                  <a:pt x="133115" y="74712"/>
                </a:cubicBezTo>
                <a:cubicBezTo>
                  <a:pt x="133914" y="72200"/>
                  <a:pt x="135855" y="70259"/>
                  <a:pt x="137339" y="68204"/>
                </a:cubicBezTo>
                <a:cubicBezTo>
                  <a:pt x="142705" y="61355"/>
                  <a:pt x="147043" y="54048"/>
                  <a:pt x="147614" y="45143"/>
                </a:cubicBezTo>
                <a:cubicBezTo>
                  <a:pt x="148070" y="36581"/>
                  <a:pt x="148641" y="28019"/>
                  <a:pt x="148413" y="19457"/>
                </a:cubicBezTo>
                <a:cubicBezTo>
                  <a:pt x="148413" y="17973"/>
                  <a:pt x="148527" y="16374"/>
                  <a:pt x="146929" y="15804"/>
                </a:cubicBezTo>
                <a:cubicBezTo>
                  <a:pt x="146612" y="15690"/>
                  <a:pt x="146317" y="15640"/>
                  <a:pt x="146041" y="15640"/>
                </a:cubicBezTo>
                <a:cubicBezTo>
                  <a:pt x="144923" y="15640"/>
                  <a:pt x="144099" y="16464"/>
                  <a:pt x="143275" y="17288"/>
                </a:cubicBezTo>
                <a:cubicBezTo>
                  <a:pt x="138595" y="21968"/>
                  <a:pt x="134371" y="26992"/>
                  <a:pt x="130603" y="32243"/>
                </a:cubicBezTo>
                <a:cubicBezTo>
                  <a:pt x="120785" y="45714"/>
                  <a:pt x="117931" y="60555"/>
                  <a:pt x="122155" y="76767"/>
                </a:cubicBezTo>
                <a:cubicBezTo>
                  <a:pt x="122269" y="77566"/>
                  <a:pt x="122726" y="78365"/>
                  <a:pt x="123411" y="78821"/>
                </a:cubicBezTo>
                <a:cubicBezTo>
                  <a:pt x="126265" y="80762"/>
                  <a:pt x="125124" y="82132"/>
                  <a:pt x="122840" y="83502"/>
                </a:cubicBezTo>
                <a:lnTo>
                  <a:pt x="88135" y="103138"/>
                </a:lnTo>
                <a:cubicBezTo>
                  <a:pt x="87355" y="103564"/>
                  <a:pt x="86575" y="104077"/>
                  <a:pt x="85768" y="104077"/>
                </a:cubicBezTo>
                <a:cubicBezTo>
                  <a:pt x="85275" y="104077"/>
                  <a:pt x="84772" y="103886"/>
                  <a:pt x="84253" y="103366"/>
                </a:cubicBezTo>
                <a:cubicBezTo>
                  <a:pt x="82883" y="101997"/>
                  <a:pt x="83797" y="100741"/>
                  <a:pt x="84481" y="99485"/>
                </a:cubicBezTo>
                <a:cubicBezTo>
                  <a:pt x="87564" y="93663"/>
                  <a:pt x="90304" y="87840"/>
                  <a:pt x="90989" y="81105"/>
                </a:cubicBezTo>
                <a:cubicBezTo>
                  <a:pt x="91560" y="76196"/>
                  <a:pt x="90418" y="71515"/>
                  <a:pt x="89961" y="66720"/>
                </a:cubicBezTo>
                <a:cubicBezTo>
                  <a:pt x="88820" y="54391"/>
                  <a:pt x="88021" y="42061"/>
                  <a:pt x="85509" y="29960"/>
                </a:cubicBezTo>
                <a:cubicBezTo>
                  <a:pt x="85281" y="28818"/>
                  <a:pt x="85623" y="26992"/>
                  <a:pt x="84253" y="26649"/>
                </a:cubicBezTo>
                <a:cubicBezTo>
                  <a:pt x="84037" y="26616"/>
                  <a:pt x="83820" y="26599"/>
                  <a:pt x="83605" y="26599"/>
                </a:cubicBezTo>
                <a:cubicBezTo>
                  <a:pt x="82348" y="26599"/>
                  <a:pt x="81152" y="27158"/>
                  <a:pt x="80372" y="28133"/>
                </a:cubicBezTo>
                <a:cubicBezTo>
                  <a:pt x="79687" y="28818"/>
                  <a:pt x="79116" y="29617"/>
                  <a:pt x="78659" y="30416"/>
                </a:cubicBezTo>
                <a:cubicBezTo>
                  <a:pt x="74663" y="37609"/>
                  <a:pt x="70668" y="45029"/>
                  <a:pt x="66444" y="52107"/>
                </a:cubicBezTo>
                <a:cubicBezTo>
                  <a:pt x="61649" y="60555"/>
                  <a:pt x="58224" y="69803"/>
                  <a:pt x="56512" y="79278"/>
                </a:cubicBezTo>
                <a:cubicBezTo>
                  <a:pt x="54342" y="90923"/>
                  <a:pt x="58110" y="100627"/>
                  <a:pt x="63475" y="110901"/>
                </a:cubicBezTo>
                <a:cubicBezTo>
                  <a:pt x="63704" y="108618"/>
                  <a:pt x="63590" y="106221"/>
                  <a:pt x="63133" y="103937"/>
                </a:cubicBezTo>
                <a:cubicBezTo>
                  <a:pt x="61991" y="96745"/>
                  <a:pt x="60393" y="89667"/>
                  <a:pt x="61078" y="82361"/>
                </a:cubicBezTo>
                <a:cubicBezTo>
                  <a:pt x="61763" y="74826"/>
                  <a:pt x="63590" y="67405"/>
                  <a:pt x="66444" y="60327"/>
                </a:cubicBezTo>
                <a:cubicBezTo>
                  <a:pt x="69184" y="53477"/>
                  <a:pt x="73522" y="47541"/>
                  <a:pt x="76947" y="40805"/>
                </a:cubicBezTo>
                <a:cubicBezTo>
                  <a:pt x="77403" y="40120"/>
                  <a:pt x="77860" y="39435"/>
                  <a:pt x="78545" y="38865"/>
                </a:cubicBezTo>
                <a:cubicBezTo>
                  <a:pt x="79164" y="38431"/>
                  <a:pt x="79850" y="38233"/>
                  <a:pt x="80548" y="38233"/>
                </a:cubicBezTo>
                <a:cubicBezTo>
                  <a:pt x="81138" y="38233"/>
                  <a:pt x="81737" y="38375"/>
                  <a:pt x="82312" y="38636"/>
                </a:cubicBezTo>
                <a:cubicBezTo>
                  <a:pt x="83454" y="39093"/>
                  <a:pt x="83568" y="40234"/>
                  <a:pt x="83454" y="41376"/>
                </a:cubicBezTo>
                <a:cubicBezTo>
                  <a:pt x="83226" y="43431"/>
                  <a:pt x="83112" y="45600"/>
                  <a:pt x="82883" y="47769"/>
                </a:cubicBezTo>
                <a:cubicBezTo>
                  <a:pt x="82664" y="50476"/>
                  <a:pt x="82397" y="51589"/>
                  <a:pt x="81153" y="51589"/>
                </a:cubicBezTo>
                <a:cubicBezTo>
                  <a:pt x="80456" y="51589"/>
                  <a:pt x="79451" y="51239"/>
                  <a:pt x="77974" y="50623"/>
                </a:cubicBezTo>
                <a:cubicBezTo>
                  <a:pt x="77289" y="53249"/>
                  <a:pt x="76604" y="55875"/>
                  <a:pt x="76033" y="58615"/>
                </a:cubicBezTo>
                <a:cubicBezTo>
                  <a:pt x="72837" y="72771"/>
                  <a:pt x="68385" y="86813"/>
                  <a:pt x="70668" y="101654"/>
                </a:cubicBezTo>
                <a:cubicBezTo>
                  <a:pt x="71010" y="104051"/>
                  <a:pt x="71124" y="106449"/>
                  <a:pt x="71239" y="108846"/>
                </a:cubicBezTo>
                <a:cubicBezTo>
                  <a:pt x="71581" y="112385"/>
                  <a:pt x="70211" y="115810"/>
                  <a:pt x="67585" y="118093"/>
                </a:cubicBezTo>
                <a:cubicBezTo>
                  <a:pt x="58224" y="126770"/>
                  <a:pt x="48748" y="135560"/>
                  <a:pt x="40072" y="144922"/>
                </a:cubicBezTo>
                <a:cubicBezTo>
                  <a:pt x="38836" y="146253"/>
                  <a:pt x="37837" y="148931"/>
                  <a:pt x="35889" y="148931"/>
                </a:cubicBezTo>
                <a:cubicBezTo>
                  <a:pt x="35498" y="148931"/>
                  <a:pt x="35069" y="148823"/>
                  <a:pt x="34592" y="148575"/>
                </a:cubicBezTo>
                <a:cubicBezTo>
                  <a:pt x="31738" y="147205"/>
                  <a:pt x="32994" y="143894"/>
                  <a:pt x="33336" y="141497"/>
                </a:cubicBezTo>
                <a:cubicBezTo>
                  <a:pt x="34821" y="127569"/>
                  <a:pt x="34478" y="113641"/>
                  <a:pt x="32537" y="99942"/>
                </a:cubicBezTo>
                <a:cubicBezTo>
                  <a:pt x="30368" y="85443"/>
                  <a:pt x="25916" y="71515"/>
                  <a:pt x="25003" y="56674"/>
                </a:cubicBezTo>
                <a:cubicBezTo>
                  <a:pt x="20779" y="58044"/>
                  <a:pt x="17468" y="59870"/>
                  <a:pt x="16212" y="64437"/>
                </a:cubicBezTo>
                <a:cubicBezTo>
                  <a:pt x="14842" y="69460"/>
                  <a:pt x="12787" y="74255"/>
                  <a:pt x="10961" y="79164"/>
                </a:cubicBezTo>
                <a:cubicBezTo>
                  <a:pt x="4682" y="96060"/>
                  <a:pt x="1" y="113299"/>
                  <a:pt x="914" y="131565"/>
                </a:cubicBezTo>
                <a:cubicBezTo>
                  <a:pt x="1371" y="139670"/>
                  <a:pt x="1713" y="147776"/>
                  <a:pt x="5252" y="155196"/>
                </a:cubicBezTo>
                <a:cubicBezTo>
                  <a:pt x="7878" y="160790"/>
                  <a:pt x="9933" y="166841"/>
                  <a:pt x="15984" y="170152"/>
                </a:cubicBezTo>
                <a:cubicBezTo>
                  <a:pt x="17468" y="170837"/>
                  <a:pt x="17810" y="172892"/>
                  <a:pt x="16783" y="174147"/>
                </a:cubicBezTo>
                <a:cubicBezTo>
                  <a:pt x="15870" y="175517"/>
                  <a:pt x="15527" y="177230"/>
                  <a:pt x="15755" y="178828"/>
                </a:cubicBezTo>
                <a:cubicBezTo>
                  <a:pt x="15870" y="183509"/>
                  <a:pt x="15185" y="188075"/>
                  <a:pt x="13929" y="192528"/>
                </a:cubicBezTo>
                <a:cubicBezTo>
                  <a:pt x="13130" y="195496"/>
                  <a:pt x="11531" y="198236"/>
                  <a:pt x="11531" y="201432"/>
                </a:cubicBezTo>
                <a:lnTo>
                  <a:pt x="12901" y="201432"/>
                </a:lnTo>
                <a:cubicBezTo>
                  <a:pt x="17239" y="193669"/>
                  <a:pt x="22491" y="186477"/>
                  <a:pt x="27172" y="178942"/>
                </a:cubicBezTo>
                <a:cubicBezTo>
                  <a:pt x="28208" y="177353"/>
                  <a:pt x="29203" y="176558"/>
                  <a:pt x="30459" y="176558"/>
                </a:cubicBezTo>
                <a:cubicBezTo>
                  <a:pt x="31279" y="176558"/>
                  <a:pt x="32210" y="176896"/>
                  <a:pt x="33336" y="177572"/>
                </a:cubicBezTo>
                <a:cubicBezTo>
                  <a:pt x="44234" y="183800"/>
                  <a:pt x="55720" y="186501"/>
                  <a:pt x="67852" y="186501"/>
                </a:cubicBezTo>
                <a:cubicBezTo>
                  <a:pt x="70844" y="186501"/>
                  <a:pt x="73875" y="186336"/>
                  <a:pt x="76947" y="186020"/>
                </a:cubicBezTo>
                <a:cubicBezTo>
                  <a:pt x="97268" y="183851"/>
                  <a:pt x="117475" y="180997"/>
                  <a:pt x="137910" y="179856"/>
                </a:cubicBezTo>
                <a:cubicBezTo>
                  <a:pt x="140079" y="179856"/>
                  <a:pt x="142134" y="179285"/>
                  <a:pt x="144075" y="178371"/>
                </a:cubicBezTo>
                <a:cubicBezTo>
                  <a:pt x="145445" y="177686"/>
                  <a:pt x="146130" y="177001"/>
                  <a:pt x="144645" y="175517"/>
                </a:cubicBezTo>
                <a:cubicBezTo>
                  <a:pt x="142248" y="173120"/>
                  <a:pt x="139508" y="171065"/>
                  <a:pt x="136311" y="169695"/>
                </a:cubicBezTo>
                <a:cubicBezTo>
                  <a:pt x="122269" y="164101"/>
                  <a:pt x="107314" y="161475"/>
                  <a:pt x="92930" y="157023"/>
                </a:cubicBezTo>
                <a:cubicBezTo>
                  <a:pt x="86080" y="155082"/>
                  <a:pt x="79002" y="153941"/>
                  <a:pt x="71924" y="153712"/>
                </a:cubicBezTo>
                <a:cubicBezTo>
                  <a:pt x="70686" y="153644"/>
                  <a:pt x="69452" y="153612"/>
                  <a:pt x="68221" y="153612"/>
                </a:cubicBezTo>
                <a:cubicBezTo>
                  <a:pt x="59116" y="153612"/>
                  <a:pt x="50178" y="155381"/>
                  <a:pt x="41328" y="157594"/>
                </a:cubicBezTo>
                <a:cubicBezTo>
                  <a:pt x="40874" y="157788"/>
                  <a:pt x="40403" y="157881"/>
                  <a:pt x="39941" y="157881"/>
                </a:cubicBezTo>
                <a:cubicBezTo>
                  <a:pt x="38776" y="157881"/>
                  <a:pt x="37676" y="157287"/>
                  <a:pt x="37104" y="156224"/>
                </a:cubicBezTo>
                <a:cubicBezTo>
                  <a:pt x="35962" y="154511"/>
                  <a:pt x="37332" y="153484"/>
                  <a:pt x="38245" y="152571"/>
                </a:cubicBezTo>
                <a:cubicBezTo>
                  <a:pt x="46237" y="144123"/>
                  <a:pt x="54457" y="135789"/>
                  <a:pt x="62448" y="127341"/>
                </a:cubicBezTo>
                <a:cubicBezTo>
                  <a:pt x="63292" y="126437"/>
                  <a:pt x="64072" y="126010"/>
                  <a:pt x="64889" y="126010"/>
                </a:cubicBezTo>
                <a:cubicBezTo>
                  <a:pt x="65620" y="126010"/>
                  <a:pt x="66380" y="126351"/>
                  <a:pt x="67243" y="126998"/>
                </a:cubicBezTo>
                <a:cubicBezTo>
                  <a:pt x="69640" y="128825"/>
                  <a:pt x="72266" y="130195"/>
                  <a:pt x="75120" y="131108"/>
                </a:cubicBezTo>
                <a:cubicBezTo>
                  <a:pt x="94496" y="137632"/>
                  <a:pt x="114702" y="141000"/>
                  <a:pt x="135030" y="141000"/>
                </a:cubicBezTo>
                <a:cubicBezTo>
                  <a:pt x="138537" y="141000"/>
                  <a:pt x="142048" y="140899"/>
                  <a:pt x="145559" y="140698"/>
                </a:cubicBezTo>
                <a:cubicBezTo>
                  <a:pt x="153322" y="139899"/>
                  <a:pt x="160857" y="137958"/>
                  <a:pt x="167820" y="134647"/>
                </a:cubicBezTo>
                <a:cubicBezTo>
                  <a:pt x="170560" y="133391"/>
                  <a:pt x="170218" y="132135"/>
                  <a:pt x="168391" y="130537"/>
                </a:cubicBezTo>
                <a:cubicBezTo>
                  <a:pt x="167592" y="129852"/>
                  <a:pt x="166679" y="129167"/>
                  <a:pt x="165766" y="128596"/>
                </a:cubicBezTo>
                <a:cubicBezTo>
                  <a:pt x="159258" y="124601"/>
                  <a:pt x="152637" y="120605"/>
                  <a:pt x="146244" y="116267"/>
                </a:cubicBezTo>
                <a:cubicBezTo>
                  <a:pt x="134503" y="108114"/>
                  <a:pt x="120588" y="103790"/>
                  <a:pt x="106372" y="103790"/>
                </a:cubicBezTo>
                <a:cubicBezTo>
                  <a:pt x="105660" y="103790"/>
                  <a:pt x="104946" y="103801"/>
                  <a:pt x="104232" y="103823"/>
                </a:cubicBezTo>
                <a:cubicBezTo>
                  <a:pt x="103657" y="103823"/>
                  <a:pt x="103031" y="103926"/>
                  <a:pt x="102440" y="103926"/>
                </a:cubicBezTo>
                <a:cubicBezTo>
                  <a:pt x="101504" y="103926"/>
                  <a:pt x="100656" y="103668"/>
                  <a:pt x="100236" y="102339"/>
                </a:cubicBezTo>
                <a:cubicBezTo>
                  <a:pt x="99551" y="100284"/>
                  <a:pt x="101378" y="99599"/>
                  <a:pt x="102862" y="98686"/>
                </a:cubicBezTo>
                <a:cubicBezTo>
                  <a:pt x="111196" y="93548"/>
                  <a:pt x="119758" y="88639"/>
                  <a:pt x="128434" y="83959"/>
                </a:cubicBezTo>
                <a:cubicBezTo>
                  <a:pt x="131305" y="82375"/>
                  <a:pt x="133339" y="81499"/>
                  <a:pt x="135094" y="81499"/>
                </a:cubicBezTo>
                <a:cubicBezTo>
                  <a:pt x="137387" y="81499"/>
                  <a:pt x="139205" y="82994"/>
                  <a:pt x="141791" y="86356"/>
                </a:cubicBezTo>
                <a:cubicBezTo>
                  <a:pt x="148527" y="95147"/>
                  <a:pt x="158117" y="101197"/>
                  <a:pt x="168962" y="103366"/>
                </a:cubicBezTo>
                <a:cubicBezTo>
                  <a:pt x="179537" y="105444"/>
                  <a:pt x="190112" y="107677"/>
                  <a:pt x="200880" y="107677"/>
                </a:cubicBezTo>
                <a:cubicBezTo>
                  <a:pt x="203132" y="107677"/>
                  <a:pt x="205393" y="107579"/>
                  <a:pt x="207663" y="107362"/>
                </a:cubicBezTo>
                <a:cubicBezTo>
                  <a:pt x="212116" y="106906"/>
                  <a:pt x="214970" y="104508"/>
                  <a:pt x="217139" y="100741"/>
                </a:cubicBezTo>
                <a:cubicBezTo>
                  <a:pt x="218395" y="98457"/>
                  <a:pt x="217824" y="97202"/>
                  <a:pt x="216226" y="95489"/>
                </a:cubicBezTo>
                <a:cubicBezTo>
                  <a:pt x="205038" y="84301"/>
                  <a:pt x="191795" y="78136"/>
                  <a:pt x="175812" y="78022"/>
                </a:cubicBezTo>
                <a:cubicBezTo>
                  <a:pt x="168277" y="77908"/>
                  <a:pt x="160857" y="77452"/>
                  <a:pt x="153322" y="77223"/>
                </a:cubicBezTo>
                <a:cubicBezTo>
                  <a:pt x="152180" y="77109"/>
                  <a:pt x="150924" y="77223"/>
                  <a:pt x="150468" y="75739"/>
                </a:cubicBezTo>
                <a:cubicBezTo>
                  <a:pt x="150239" y="74369"/>
                  <a:pt x="151039" y="72999"/>
                  <a:pt x="152408" y="72657"/>
                </a:cubicBezTo>
                <a:lnTo>
                  <a:pt x="154349" y="71743"/>
                </a:lnTo>
                <a:cubicBezTo>
                  <a:pt x="163939" y="67291"/>
                  <a:pt x="173643" y="63067"/>
                  <a:pt x="183118" y="58501"/>
                </a:cubicBezTo>
                <a:cubicBezTo>
                  <a:pt x="184919" y="57600"/>
                  <a:pt x="186878" y="57141"/>
                  <a:pt x="188829" y="57141"/>
                </a:cubicBezTo>
                <a:cubicBezTo>
                  <a:pt x="190588" y="57141"/>
                  <a:pt x="192340" y="57514"/>
                  <a:pt x="193964" y="58272"/>
                </a:cubicBezTo>
                <a:cubicBezTo>
                  <a:pt x="202983" y="62040"/>
                  <a:pt x="212572" y="64323"/>
                  <a:pt x="222276" y="64894"/>
                </a:cubicBezTo>
                <a:cubicBezTo>
                  <a:pt x="225117" y="65105"/>
                  <a:pt x="227957" y="65209"/>
                  <a:pt x="230793" y="65209"/>
                </a:cubicBezTo>
                <a:cubicBezTo>
                  <a:pt x="247899" y="65209"/>
                  <a:pt x="264814" y="61393"/>
                  <a:pt x="280385" y="54048"/>
                </a:cubicBezTo>
                <a:cubicBezTo>
                  <a:pt x="281184" y="53706"/>
                  <a:pt x="282212" y="53477"/>
                  <a:pt x="282212" y="52107"/>
                </a:cubicBezTo>
                <a:lnTo>
                  <a:pt x="281184" y="52107"/>
                </a:lnTo>
                <a:cubicBezTo>
                  <a:pt x="279988" y="52261"/>
                  <a:pt x="279104" y="52373"/>
                  <a:pt x="278466" y="52373"/>
                </a:cubicBezTo>
                <a:cubicBezTo>
                  <a:pt x="276728" y="52373"/>
                  <a:pt x="276802" y="51543"/>
                  <a:pt x="277303" y="48454"/>
                </a:cubicBezTo>
                <a:cubicBezTo>
                  <a:pt x="277531" y="47313"/>
                  <a:pt x="277189" y="46970"/>
                  <a:pt x="276275" y="46628"/>
                </a:cubicBezTo>
                <a:cubicBezTo>
                  <a:pt x="266627" y="42961"/>
                  <a:pt x="256978" y="39784"/>
                  <a:pt x="246709" y="39784"/>
                </a:cubicBezTo>
                <a:cubicBezTo>
                  <a:pt x="244828" y="39784"/>
                  <a:pt x="242926" y="39891"/>
                  <a:pt x="240999" y="40120"/>
                </a:cubicBezTo>
                <a:cubicBezTo>
                  <a:pt x="228555" y="41719"/>
                  <a:pt x="216454" y="44687"/>
                  <a:pt x="204695" y="49025"/>
                </a:cubicBezTo>
                <a:cubicBezTo>
                  <a:pt x="204020" y="49270"/>
                  <a:pt x="203312" y="49615"/>
                  <a:pt x="202642" y="49615"/>
                </a:cubicBezTo>
                <a:cubicBezTo>
                  <a:pt x="202065" y="49615"/>
                  <a:pt x="201517" y="49360"/>
                  <a:pt x="201042" y="48568"/>
                </a:cubicBezTo>
                <a:cubicBezTo>
                  <a:pt x="200014" y="47084"/>
                  <a:pt x="200814" y="45828"/>
                  <a:pt x="201727" y="44687"/>
                </a:cubicBezTo>
                <a:cubicBezTo>
                  <a:pt x="202184" y="44230"/>
                  <a:pt x="202640" y="43659"/>
                  <a:pt x="203211" y="43203"/>
                </a:cubicBezTo>
                <a:cubicBezTo>
                  <a:pt x="208919" y="37837"/>
                  <a:pt x="213372" y="31101"/>
                  <a:pt x="215769" y="23681"/>
                </a:cubicBezTo>
                <a:cubicBezTo>
                  <a:pt x="217824" y="17744"/>
                  <a:pt x="218966" y="11694"/>
                  <a:pt x="219308" y="5529"/>
                </a:cubicBezTo>
                <a:cubicBezTo>
                  <a:pt x="219650" y="3474"/>
                  <a:pt x="218623" y="1419"/>
                  <a:pt x="216796" y="392"/>
                </a:cubicBezTo>
                <a:cubicBezTo>
                  <a:pt x="216270" y="128"/>
                  <a:pt x="215693" y="0"/>
                  <a:pt x="21511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3">
  <p:cSld name="CUSTOM_5_1_1"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23"/>
          <p:cNvSpPr txBox="1"/>
          <p:nvPr>
            <p:ph type="title"/>
          </p:nvPr>
        </p:nvSpPr>
        <p:spPr>
          <a:xfrm>
            <a:off x="2589963" y="612910"/>
            <a:ext cx="4924500" cy="73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1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30" name="Google Shape;630;p23"/>
          <p:cNvSpPr txBox="1"/>
          <p:nvPr>
            <p:ph idx="1" type="subTitle"/>
          </p:nvPr>
        </p:nvSpPr>
        <p:spPr>
          <a:xfrm>
            <a:off x="2589950" y="1551425"/>
            <a:ext cx="4121400" cy="34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1" name="Google Shape;631;p23"/>
          <p:cNvSpPr txBox="1"/>
          <p:nvPr>
            <p:ph hasCustomPrompt="1" idx="2" type="title"/>
          </p:nvPr>
        </p:nvSpPr>
        <p:spPr>
          <a:xfrm>
            <a:off x="806525" y="759090"/>
            <a:ext cx="1626600" cy="97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69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32" name="Google Shape;632;p23"/>
          <p:cNvSpPr/>
          <p:nvPr/>
        </p:nvSpPr>
        <p:spPr>
          <a:xfrm>
            <a:off x="7131488" y="2103850"/>
            <a:ext cx="328847" cy="327700"/>
          </a:xfrm>
          <a:custGeom>
            <a:rect b="b" l="l" r="r" t="t"/>
            <a:pathLst>
              <a:path extrusionOk="0" h="3713" w="3726">
                <a:moveTo>
                  <a:pt x="1880" y="1"/>
                </a:moveTo>
                <a:cubicBezTo>
                  <a:pt x="1854" y="1"/>
                  <a:pt x="1828" y="15"/>
                  <a:pt x="1817" y="44"/>
                </a:cubicBezTo>
                <a:cubicBezTo>
                  <a:pt x="1805" y="216"/>
                  <a:pt x="1794" y="389"/>
                  <a:pt x="1794" y="573"/>
                </a:cubicBezTo>
                <a:cubicBezTo>
                  <a:pt x="1782" y="745"/>
                  <a:pt x="1782" y="918"/>
                  <a:pt x="1794" y="1090"/>
                </a:cubicBezTo>
                <a:cubicBezTo>
                  <a:pt x="1800" y="1136"/>
                  <a:pt x="1837" y="1159"/>
                  <a:pt x="1874" y="1159"/>
                </a:cubicBezTo>
                <a:cubicBezTo>
                  <a:pt x="1912" y="1159"/>
                  <a:pt x="1949" y="1136"/>
                  <a:pt x="1955" y="1090"/>
                </a:cubicBezTo>
                <a:cubicBezTo>
                  <a:pt x="1966" y="918"/>
                  <a:pt x="1966" y="745"/>
                  <a:pt x="1955" y="573"/>
                </a:cubicBezTo>
                <a:cubicBezTo>
                  <a:pt x="1966" y="389"/>
                  <a:pt x="1955" y="216"/>
                  <a:pt x="1943" y="44"/>
                </a:cubicBezTo>
                <a:cubicBezTo>
                  <a:pt x="1932" y="15"/>
                  <a:pt x="1906" y="1"/>
                  <a:pt x="1880" y="1"/>
                </a:cubicBezTo>
                <a:close/>
                <a:moveTo>
                  <a:pt x="634" y="510"/>
                </a:moveTo>
                <a:cubicBezTo>
                  <a:pt x="574" y="510"/>
                  <a:pt x="518" y="587"/>
                  <a:pt x="564" y="642"/>
                </a:cubicBezTo>
                <a:cubicBezTo>
                  <a:pt x="679" y="780"/>
                  <a:pt x="794" y="895"/>
                  <a:pt x="932" y="1021"/>
                </a:cubicBezTo>
                <a:cubicBezTo>
                  <a:pt x="1047" y="1136"/>
                  <a:pt x="1185" y="1263"/>
                  <a:pt x="1323" y="1366"/>
                </a:cubicBezTo>
                <a:cubicBezTo>
                  <a:pt x="1331" y="1373"/>
                  <a:pt x="1341" y="1376"/>
                  <a:pt x="1350" y="1376"/>
                </a:cubicBezTo>
                <a:cubicBezTo>
                  <a:pt x="1391" y="1376"/>
                  <a:pt x="1431" y="1323"/>
                  <a:pt x="1403" y="1286"/>
                </a:cubicBezTo>
                <a:cubicBezTo>
                  <a:pt x="1346" y="1217"/>
                  <a:pt x="1288" y="1148"/>
                  <a:pt x="1231" y="1090"/>
                </a:cubicBezTo>
                <a:cubicBezTo>
                  <a:pt x="1173" y="1021"/>
                  <a:pt x="1116" y="964"/>
                  <a:pt x="1047" y="895"/>
                </a:cubicBezTo>
                <a:cubicBezTo>
                  <a:pt x="932" y="768"/>
                  <a:pt x="805" y="642"/>
                  <a:pt x="679" y="527"/>
                </a:cubicBezTo>
                <a:cubicBezTo>
                  <a:pt x="665" y="515"/>
                  <a:pt x="649" y="510"/>
                  <a:pt x="634" y="510"/>
                </a:cubicBezTo>
                <a:close/>
                <a:moveTo>
                  <a:pt x="3144" y="529"/>
                </a:moveTo>
                <a:cubicBezTo>
                  <a:pt x="3135" y="529"/>
                  <a:pt x="3125" y="532"/>
                  <a:pt x="3116" y="538"/>
                </a:cubicBezTo>
                <a:cubicBezTo>
                  <a:pt x="3047" y="584"/>
                  <a:pt x="2978" y="642"/>
                  <a:pt x="2921" y="711"/>
                </a:cubicBezTo>
                <a:lnTo>
                  <a:pt x="2725" y="883"/>
                </a:lnTo>
                <a:cubicBezTo>
                  <a:pt x="2599" y="998"/>
                  <a:pt x="2472" y="1125"/>
                  <a:pt x="2357" y="1251"/>
                </a:cubicBezTo>
                <a:cubicBezTo>
                  <a:pt x="2330" y="1316"/>
                  <a:pt x="2376" y="1380"/>
                  <a:pt x="2430" y="1380"/>
                </a:cubicBezTo>
                <a:cubicBezTo>
                  <a:pt x="2444" y="1380"/>
                  <a:pt x="2458" y="1376"/>
                  <a:pt x="2472" y="1366"/>
                </a:cubicBezTo>
                <a:lnTo>
                  <a:pt x="2472" y="1378"/>
                </a:lnTo>
                <a:cubicBezTo>
                  <a:pt x="2610" y="1251"/>
                  <a:pt x="2725" y="1136"/>
                  <a:pt x="2852" y="1010"/>
                </a:cubicBezTo>
                <a:cubicBezTo>
                  <a:pt x="2978" y="883"/>
                  <a:pt x="3093" y="757"/>
                  <a:pt x="3197" y="619"/>
                </a:cubicBezTo>
                <a:cubicBezTo>
                  <a:pt x="3225" y="582"/>
                  <a:pt x="3185" y="529"/>
                  <a:pt x="3144" y="529"/>
                </a:cubicBezTo>
                <a:close/>
                <a:moveTo>
                  <a:pt x="352" y="1760"/>
                </a:moveTo>
                <a:cubicBezTo>
                  <a:pt x="265" y="1760"/>
                  <a:pt x="178" y="1763"/>
                  <a:pt x="92" y="1769"/>
                </a:cubicBezTo>
                <a:cubicBezTo>
                  <a:pt x="0" y="1780"/>
                  <a:pt x="0" y="1918"/>
                  <a:pt x="92" y="1930"/>
                </a:cubicBezTo>
                <a:cubicBezTo>
                  <a:pt x="178" y="1935"/>
                  <a:pt x="265" y="1938"/>
                  <a:pt x="352" y="1938"/>
                </a:cubicBezTo>
                <a:cubicBezTo>
                  <a:pt x="440" y="1938"/>
                  <a:pt x="529" y="1935"/>
                  <a:pt x="621" y="1930"/>
                </a:cubicBezTo>
                <a:cubicBezTo>
                  <a:pt x="672" y="1933"/>
                  <a:pt x="722" y="1935"/>
                  <a:pt x="773" y="1935"/>
                </a:cubicBezTo>
                <a:cubicBezTo>
                  <a:pt x="895" y="1935"/>
                  <a:pt x="1017" y="1926"/>
                  <a:pt x="1139" y="1918"/>
                </a:cubicBezTo>
                <a:cubicBezTo>
                  <a:pt x="1196" y="1895"/>
                  <a:pt x="1196" y="1815"/>
                  <a:pt x="1139" y="1792"/>
                </a:cubicBezTo>
                <a:cubicBezTo>
                  <a:pt x="966" y="1769"/>
                  <a:pt x="794" y="1769"/>
                  <a:pt x="621" y="1769"/>
                </a:cubicBezTo>
                <a:cubicBezTo>
                  <a:pt x="529" y="1763"/>
                  <a:pt x="440" y="1760"/>
                  <a:pt x="352" y="1760"/>
                </a:cubicBezTo>
                <a:close/>
                <a:moveTo>
                  <a:pt x="2904" y="1760"/>
                </a:moveTo>
                <a:cubicBezTo>
                  <a:pt x="2817" y="1760"/>
                  <a:pt x="2731" y="1763"/>
                  <a:pt x="2645" y="1769"/>
                </a:cubicBezTo>
                <a:cubicBezTo>
                  <a:pt x="2553" y="1780"/>
                  <a:pt x="2553" y="1918"/>
                  <a:pt x="2645" y="1930"/>
                </a:cubicBezTo>
                <a:cubicBezTo>
                  <a:pt x="2731" y="1935"/>
                  <a:pt x="2817" y="1938"/>
                  <a:pt x="2904" y="1938"/>
                </a:cubicBezTo>
                <a:cubicBezTo>
                  <a:pt x="2990" y="1938"/>
                  <a:pt x="3076" y="1935"/>
                  <a:pt x="3162" y="1930"/>
                </a:cubicBezTo>
                <a:cubicBezTo>
                  <a:pt x="3335" y="1930"/>
                  <a:pt x="3519" y="1930"/>
                  <a:pt x="3691" y="1907"/>
                </a:cubicBezTo>
                <a:cubicBezTo>
                  <a:pt x="3726" y="1884"/>
                  <a:pt x="3726" y="1826"/>
                  <a:pt x="3691" y="1803"/>
                </a:cubicBezTo>
                <a:lnTo>
                  <a:pt x="3691" y="1792"/>
                </a:lnTo>
                <a:cubicBezTo>
                  <a:pt x="3519" y="1769"/>
                  <a:pt x="3335" y="1769"/>
                  <a:pt x="3162" y="1769"/>
                </a:cubicBezTo>
                <a:cubicBezTo>
                  <a:pt x="3076" y="1763"/>
                  <a:pt x="2990" y="1760"/>
                  <a:pt x="2904" y="1760"/>
                </a:cubicBezTo>
                <a:close/>
                <a:moveTo>
                  <a:pt x="2428" y="2315"/>
                </a:moveTo>
                <a:cubicBezTo>
                  <a:pt x="2368" y="2315"/>
                  <a:pt x="2312" y="2392"/>
                  <a:pt x="2357" y="2447"/>
                </a:cubicBezTo>
                <a:cubicBezTo>
                  <a:pt x="2472" y="2574"/>
                  <a:pt x="2599" y="2700"/>
                  <a:pt x="2725" y="2815"/>
                </a:cubicBezTo>
                <a:cubicBezTo>
                  <a:pt x="2852" y="2942"/>
                  <a:pt x="2978" y="3068"/>
                  <a:pt x="3116" y="3172"/>
                </a:cubicBezTo>
                <a:cubicBezTo>
                  <a:pt x="3125" y="3178"/>
                  <a:pt x="3135" y="3181"/>
                  <a:pt x="3144" y="3181"/>
                </a:cubicBezTo>
                <a:cubicBezTo>
                  <a:pt x="3185" y="3181"/>
                  <a:pt x="3225" y="3128"/>
                  <a:pt x="3197" y="3091"/>
                </a:cubicBezTo>
                <a:cubicBezTo>
                  <a:pt x="3151" y="3022"/>
                  <a:pt x="3093" y="2953"/>
                  <a:pt x="3024" y="2896"/>
                </a:cubicBezTo>
                <a:lnTo>
                  <a:pt x="2852" y="2700"/>
                </a:lnTo>
                <a:cubicBezTo>
                  <a:pt x="2725" y="2574"/>
                  <a:pt x="2610" y="2447"/>
                  <a:pt x="2472" y="2332"/>
                </a:cubicBezTo>
                <a:cubicBezTo>
                  <a:pt x="2458" y="2320"/>
                  <a:pt x="2443" y="2315"/>
                  <a:pt x="2428" y="2315"/>
                </a:cubicBezTo>
                <a:close/>
                <a:moveTo>
                  <a:pt x="1345" y="2334"/>
                </a:moveTo>
                <a:cubicBezTo>
                  <a:pt x="1337" y="2334"/>
                  <a:pt x="1329" y="2337"/>
                  <a:pt x="1323" y="2344"/>
                </a:cubicBezTo>
                <a:lnTo>
                  <a:pt x="1311" y="2344"/>
                </a:lnTo>
                <a:cubicBezTo>
                  <a:pt x="1242" y="2390"/>
                  <a:pt x="1173" y="2447"/>
                  <a:pt x="1116" y="2516"/>
                </a:cubicBezTo>
                <a:lnTo>
                  <a:pt x="932" y="2689"/>
                </a:lnTo>
                <a:cubicBezTo>
                  <a:pt x="794" y="2804"/>
                  <a:pt x="679" y="2930"/>
                  <a:pt x="564" y="3057"/>
                </a:cubicBezTo>
                <a:cubicBezTo>
                  <a:pt x="510" y="3119"/>
                  <a:pt x="560" y="3194"/>
                  <a:pt x="622" y="3194"/>
                </a:cubicBezTo>
                <a:cubicBezTo>
                  <a:pt x="640" y="3194"/>
                  <a:pt x="660" y="3187"/>
                  <a:pt x="679" y="3172"/>
                </a:cubicBezTo>
                <a:cubicBezTo>
                  <a:pt x="805" y="3057"/>
                  <a:pt x="932" y="2942"/>
                  <a:pt x="1047" y="2804"/>
                </a:cubicBezTo>
                <a:cubicBezTo>
                  <a:pt x="1173" y="2689"/>
                  <a:pt x="1288" y="2562"/>
                  <a:pt x="1392" y="2424"/>
                </a:cubicBezTo>
                <a:cubicBezTo>
                  <a:pt x="1420" y="2387"/>
                  <a:pt x="1379" y="2334"/>
                  <a:pt x="1345" y="2334"/>
                </a:cubicBezTo>
                <a:close/>
                <a:moveTo>
                  <a:pt x="1880" y="2554"/>
                </a:moveTo>
                <a:cubicBezTo>
                  <a:pt x="1854" y="2554"/>
                  <a:pt x="1828" y="2568"/>
                  <a:pt x="1817" y="2597"/>
                </a:cubicBezTo>
                <a:cubicBezTo>
                  <a:pt x="1805" y="2769"/>
                  <a:pt x="1794" y="2942"/>
                  <a:pt x="1794" y="3114"/>
                </a:cubicBezTo>
                <a:cubicBezTo>
                  <a:pt x="1782" y="3298"/>
                  <a:pt x="1782" y="3471"/>
                  <a:pt x="1794" y="3643"/>
                </a:cubicBezTo>
                <a:cubicBezTo>
                  <a:pt x="1800" y="3689"/>
                  <a:pt x="1837" y="3712"/>
                  <a:pt x="1874" y="3712"/>
                </a:cubicBezTo>
                <a:cubicBezTo>
                  <a:pt x="1912" y="3712"/>
                  <a:pt x="1949" y="3689"/>
                  <a:pt x="1955" y="3643"/>
                </a:cubicBezTo>
                <a:cubicBezTo>
                  <a:pt x="1966" y="3471"/>
                  <a:pt x="1966" y="3298"/>
                  <a:pt x="1955" y="3114"/>
                </a:cubicBezTo>
                <a:cubicBezTo>
                  <a:pt x="1966" y="2942"/>
                  <a:pt x="1955" y="2769"/>
                  <a:pt x="1943" y="2597"/>
                </a:cubicBezTo>
                <a:cubicBezTo>
                  <a:pt x="1932" y="2568"/>
                  <a:pt x="1906" y="2554"/>
                  <a:pt x="1880" y="2554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3" name="Google Shape;633;p23"/>
          <p:cNvGrpSpPr/>
          <p:nvPr/>
        </p:nvGrpSpPr>
        <p:grpSpPr>
          <a:xfrm>
            <a:off x="795300" y="3874144"/>
            <a:ext cx="1382100" cy="789295"/>
            <a:chOff x="275025" y="537489"/>
            <a:chExt cx="1626574" cy="928910"/>
          </a:xfrm>
        </p:grpSpPr>
        <p:sp>
          <p:nvSpPr>
            <p:cNvPr id="634" name="Google Shape;634;p23"/>
            <p:cNvSpPr/>
            <p:nvPr/>
          </p:nvSpPr>
          <p:spPr>
            <a:xfrm>
              <a:off x="319102" y="557201"/>
              <a:ext cx="1539514" cy="885928"/>
            </a:xfrm>
            <a:custGeom>
              <a:rect b="b" l="l" r="r" t="t"/>
              <a:pathLst>
                <a:path extrusionOk="0" h="9708" w="16870">
                  <a:moveTo>
                    <a:pt x="8563" y="0"/>
                  </a:moveTo>
                  <a:cubicBezTo>
                    <a:pt x="7949" y="0"/>
                    <a:pt x="7376" y="325"/>
                    <a:pt x="7061" y="860"/>
                  </a:cubicBezTo>
                  <a:cubicBezTo>
                    <a:pt x="6888" y="1170"/>
                    <a:pt x="6923" y="1538"/>
                    <a:pt x="7026" y="1860"/>
                  </a:cubicBezTo>
                  <a:cubicBezTo>
                    <a:pt x="7107" y="2148"/>
                    <a:pt x="7268" y="2412"/>
                    <a:pt x="7498" y="2608"/>
                  </a:cubicBezTo>
                  <a:cubicBezTo>
                    <a:pt x="7681" y="2747"/>
                    <a:pt x="7910" y="2817"/>
                    <a:pt x="8137" y="2817"/>
                  </a:cubicBezTo>
                  <a:cubicBezTo>
                    <a:pt x="8507" y="2817"/>
                    <a:pt x="8869" y="2630"/>
                    <a:pt x="9004" y="2251"/>
                  </a:cubicBezTo>
                  <a:cubicBezTo>
                    <a:pt x="9108" y="1998"/>
                    <a:pt x="9027" y="1699"/>
                    <a:pt x="8809" y="1538"/>
                  </a:cubicBezTo>
                  <a:cubicBezTo>
                    <a:pt x="8626" y="1394"/>
                    <a:pt x="8399" y="1350"/>
                    <a:pt x="8173" y="1350"/>
                  </a:cubicBezTo>
                  <a:cubicBezTo>
                    <a:pt x="8057" y="1350"/>
                    <a:pt x="7941" y="1362"/>
                    <a:pt x="7831" y="1377"/>
                  </a:cubicBezTo>
                  <a:cubicBezTo>
                    <a:pt x="7823" y="1379"/>
                    <a:pt x="7815" y="1379"/>
                    <a:pt x="7807" y="1379"/>
                  </a:cubicBezTo>
                  <a:cubicBezTo>
                    <a:pt x="7676" y="1379"/>
                    <a:pt x="7632" y="1202"/>
                    <a:pt x="7762" y="1159"/>
                  </a:cubicBezTo>
                  <a:cubicBezTo>
                    <a:pt x="7901" y="1122"/>
                    <a:pt x="8049" y="1102"/>
                    <a:pt x="8197" y="1102"/>
                  </a:cubicBezTo>
                  <a:cubicBezTo>
                    <a:pt x="8515" y="1102"/>
                    <a:pt x="8834" y="1196"/>
                    <a:pt x="9062" y="1423"/>
                  </a:cubicBezTo>
                  <a:cubicBezTo>
                    <a:pt x="9326" y="1711"/>
                    <a:pt x="9372" y="2136"/>
                    <a:pt x="9165" y="2470"/>
                  </a:cubicBezTo>
                  <a:cubicBezTo>
                    <a:pt x="8946" y="2856"/>
                    <a:pt x="8551" y="3044"/>
                    <a:pt x="8149" y="3044"/>
                  </a:cubicBezTo>
                  <a:cubicBezTo>
                    <a:pt x="7832" y="3044"/>
                    <a:pt x="7511" y="2928"/>
                    <a:pt x="7268" y="2700"/>
                  </a:cubicBezTo>
                  <a:cubicBezTo>
                    <a:pt x="7003" y="2447"/>
                    <a:pt x="6831" y="2125"/>
                    <a:pt x="6762" y="1768"/>
                  </a:cubicBezTo>
                  <a:cubicBezTo>
                    <a:pt x="6716" y="1561"/>
                    <a:pt x="6704" y="1354"/>
                    <a:pt x="6727" y="1159"/>
                  </a:cubicBezTo>
                  <a:cubicBezTo>
                    <a:pt x="6578" y="1136"/>
                    <a:pt x="6428" y="1136"/>
                    <a:pt x="6267" y="1136"/>
                  </a:cubicBezTo>
                  <a:cubicBezTo>
                    <a:pt x="6095" y="1147"/>
                    <a:pt x="5922" y="1182"/>
                    <a:pt x="5761" y="1228"/>
                  </a:cubicBezTo>
                  <a:cubicBezTo>
                    <a:pt x="5175" y="1377"/>
                    <a:pt x="4692" y="1814"/>
                    <a:pt x="4508" y="2389"/>
                  </a:cubicBezTo>
                  <a:cubicBezTo>
                    <a:pt x="4336" y="2953"/>
                    <a:pt x="4462" y="3562"/>
                    <a:pt x="4853" y="4011"/>
                  </a:cubicBezTo>
                  <a:cubicBezTo>
                    <a:pt x="4934" y="4092"/>
                    <a:pt x="4860" y="4215"/>
                    <a:pt x="4769" y="4215"/>
                  </a:cubicBezTo>
                  <a:cubicBezTo>
                    <a:pt x="4744" y="4215"/>
                    <a:pt x="4717" y="4206"/>
                    <a:pt x="4692" y="4183"/>
                  </a:cubicBezTo>
                  <a:cubicBezTo>
                    <a:pt x="4474" y="3976"/>
                    <a:pt x="4313" y="3723"/>
                    <a:pt x="4232" y="3436"/>
                  </a:cubicBezTo>
                  <a:cubicBezTo>
                    <a:pt x="4041" y="3370"/>
                    <a:pt x="3842" y="3338"/>
                    <a:pt x="3642" y="3338"/>
                  </a:cubicBezTo>
                  <a:cubicBezTo>
                    <a:pt x="3493" y="3338"/>
                    <a:pt x="3344" y="3355"/>
                    <a:pt x="3197" y="3390"/>
                  </a:cubicBezTo>
                  <a:cubicBezTo>
                    <a:pt x="1967" y="3666"/>
                    <a:pt x="1150" y="4770"/>
                    <a:pt x="0" y="5207"/>
                  </a:cubicBezTo>
                  <a:cubicBezTo>
                    <a:pt x="587" y="5563"/>
                    <a:pt x="886" y="6242"/>
                    <a:pt x="1277" y="6793"/>
                  </a:cubicBezTo>
                  <a:cubicBezTo>
                    <a:pt x="1702" y="7414"/>
                    <a:pt x="2381" y="7943"/>
                    <a:pt x="3151" y="8035"/>
                  </a:cubicBezTo>
                  <a:cubicBezTo>
                    <a:pt x="3228" y="8045"/>
                    <a:pt x="3305" y="8050"/>
                    <a:pt x="3381" y="8050"/>
                  </a:cubicBezTo>
                  <a:cubicBezTo>
                    <a:pt x="4032" y="8050"/>
                    <a:pt x="4636" y="7704"/>
                    <a:pt x="4945" y="7127"/>
                  </a:cubicBezTo>
                  <a:cubicBezTo>
                    <a:pt x="5129" y="6805"/>
                    <a:pt x="5140" y="6414"/>
                    <a:pt x="5002" y="6081"/>
                  </a:cubicBezTo>
                  <a:cubicBezTo>
                    <a:pt x="4869" y="5791"/>
                    <a:pt x="4573" y="5620"/>
                    <a:pt x="4262" y="5620"/>
                  </a:cubicBezTo>
                  <a:cubicBezTo>
                    <a:pt x="4252" y="5620"/>
                    <a:pt x="4242" y="5620"/>
                    <a:pt x="4232" y="5621"/>
                  </a:cubicBezTo>
                  <a:cubicBezTo>
                    <a:pt x="3910" y="5632"/>
                    <a:pt x="3634" y="5839"/>
                    <a:pt x="3542" y="6138"/>
                  </a:cubicBezTo>
                  <a:cubicBezTo>
                    <a:pt x="3439" y="6437"/>
                    <a:pt x="3508" y="6782"/>
                    <a:pt x="3726" y="7012"/>
                  </a:cubicBezTo>
                  <a:cubicBezTo>
                    <a:pt x="3807" y="7093"/>
                    <a:pt x="3733" y="7202"/>
                    <a:pt x="3643" y="7202"/>
                  </a:cubicBezTo>
                  <a:cubicBezTo>
                    <a:pt x="3617" y="7202"/>
                    <a:pt x="3590" y="7193"/>
                    <a:pt x="3565" y="7173"/>
                  </a:cubicBezTo>
                  <a:cubicBezTo>
                    <a:pt x="3243" y="6874"/>
                    <a:pt x="3140" y="6414"/>
                    <a:pt x="3301" y="6012"/>
                  </a:cubicBezTo>
                  <a:cubicBezTo>
                    <a:pt x="3447" y="5618"/>
                    <a:pt x="3824" y="5367"/>
                    <a:pt x="4249" y="5367"/>
                  </a:cubicBezTo>
                  <a:cubicBezTo>
                    <a:pt x="4259" y="5367"/>
                    <a:pt x="4269" y="5367"/>
                    <a:pt x="4278" y="5368"/>
                  </a:cubicBezTo>
                  <a:cubicBezTo>
                    <a:pt x="4658" y="5368"/>
                    <a:pt x="5002" y="5563"/>
                    <a:pt x="5198" y="5897"/>
                  </a:cubicBezTo>
                  <a:cubicBezTo>
                    <a:pt x="5405" y="6288"/>
                    <a:pt x="5416" y="6747"/>
                    <a:pt x="5232" y="7150"/>
                  </a:cubicBezTo>
                  <a:cubicBezTo>
                    <a:pt x="5106" y="7437"/>
                    <a:pt x="4911" y="7679"/>
                    <a:pt x="4658" y="7874"/>
                  </a:cubicBezTo>
                  <a:cubicBezTo>
                    <a:pt x="5014" y="7966"/>
                    <a:pt x="5336" y="8139"/>
                    <a:pt x="5612" y="8392"/>
                  </a:cubicBezTo>
                  <a:cubicBezTo>
                    <a:pt x="6014" y="8725"/>
                    <a:pt x="6348" y="9139"/>
                    <a:pt x="6819" y="9392"/>
                  </a:cubicBezTo>
                  <a:cubicBezTo>
                    <a:pt x="7195" y="9595"/>
                    <a:pt x="7624" y="9707"/>
                    <a:pt x="8048" y="9707"/>
                  </a:cubicBezTo>
                  <a:cubicBezTo>
                    <a:pt x="8466" y="9707"/>
                    <a:pt x="8880" y="9598"/>
                    <a:pt x="9234" y="9358"/>
                  </a:cubicBezTo>
                  <a:cubicBezTo>
                    <a:pt x="9867" y="8909"/>
                    <a:pt x="10246" y="8070"/>
                    <a:pt x="10016" y="7322"/>
                  </a:cubicBezTo>
                  <a:cubicBezTo>
                    <a:pt x="9867" y="6885"/>
                    <a:pt x="9487" y="6575"/>
                    <a:pt x="9039" y="6517"/>
                  </a:cubicBezTo>
                  <a:cubicBezTo>
                    <a:pt x="8979" y="6508"/>
                    <a:pt x="8920" y="6503"/>
                    <a:pt x="8862" y="6503"/>
                  </a:cubicBezTo>
                  <a:cubicBezTo>
                    <a:pt x="8501" y="6503"/>
                    <a:pt x="8166" y="6682"/>
                    <a:pt x="7958" y="6989"/>
                  </a:cubicBezTo>
                  <a:cubicBezTo>
                    <a:pt x="7739" y="7311"/>
                    <a:pt x="7751" y="7736"/>
                    <a:pt x="7992" y="8047"/>
                  </a:cubicBezTo>
                  <a:cubicBezTo>
                    <a:pt x="8234" y="8334"/>
                    <a:pt x="8590" y="8507"/>
                    <a:pt x="8958" y="8530"/>
                  </a:cubicBezTo>
                  <a:cubicBezTo>
                    <a:pt x="9131" y="8530"/>
                    <a:pt x="9131" y="8771"/>
                    <a:pt x="8958" y="8771"/>
                  </a:cubicBezTo>
                  <a:cubicBezTo>
                    <a:pt x="8930" y="8774"/>
                    <a:pt x="8903" y="8776"/>
                    <a:pt x="8875" y="8776"/>
                  </a:cubicBezTo>
                  <a:cubicBezTo>
                    <a:pt x="8798" y="8776"/>
                    <a:pt x="8720" y="8765"/>
                    <a:pt x="8636" y="8748"/>
                  </a:cubicBezTo>
                  <a:cubicBezTo>
                    <a:pt x="8211" y="8656"/>
                    <a:pt x="7843" y="8380"/>
                    <a:pt x="7647" y="7989"/>
                  </a:cubicBezTo>
                  <a:cubicBezTo>
                    <a:pt x="7463" y="7575"/>
                    <a:pt x="7532" y="7081"/>
                    <a:pt x="7831" y="6736"/>
                  </a:cubicBezTo>
                  <a:cubicBezTo>
                    <a:pt x="8090" y="6412"/>
                    <a:pt x="8469" y="6265"/>
                    <a:pt x="8853" y="6265"/>
                  </a:cubicBezTo>
                  <a:cubicBezTo>
                    <a:pt x="9424" y="6265"/>
                    <a:pt x="10008" y="6589"/>
                    <a:pt x="10235" y="7138"/>
                  </a:cubicBezTo>
                  <a:cubicBezTo>
                    <a:pt x="10373" y="7483"/>
                    <a:pt x="10396" y="7851"/>
                    <a:pt x="10315" y="8208"/>
                  </a:cubicBezTo>
                  <a:cubicBezTo>
                    <a:pt x="10580" y="8369"/>
                    <a:pt x="10878" y="8484"/>
                    <a:pt x="11189" y="8541"/>
                  </a:cubicBezTo>
                  <a:cubicBezTo>
                    <a:pt x="11325" y="8567"/>
                    <a:pt x="11462" y="8579"/>
                    <a:pt x="11600" y="8579"/>
                  </a:cubicBezTo>
                  <a:cubicBezTo>
                    <a:pt x="12078" y="8579"/>
                    <a:pt x="12555" y="8427"/>
                    <a:pt x="12948" y="8150"/>
                  </a:cubicBezTo>
                  <a:cubicBezTo>
                    <a:pt x="13431" y="7794"/>
                    <a:pt x="13776" y="7288"/>
                    <a:pt x="13926" y="6713"/>
                  </a:cubicBezTo>
                  <a:cubicBezTo>
                    <a:pt x="13939" y="6668"/>
                    <a:pt x="13970" y="6650"/>
                    <a:pt x="14002" y="6650"/>
                  </a:cubicBezTo>
                  <a:cubicBezTo>
                    <a:pt x="14052" y="6650"/>
                    <a:pt x="14105" y="6696"/>
                    <a:pt x="14098" y="6759"/>
                  </a:cubicBezTo>
                  <a:cubicBezTo>
                    <a:pt x="14041" y="7127"/>
                    <a:pt x="13903" y="7472"/>
                    <a:pt x="13684" y="7771"/>
                  </a:cubicBezTo>
                  <a:cubicBezTo>
                    <a:pt x="13772" y="7785"/>
                    <a:pt x="13860" y="7793"/>
                    <a:pt x="13949" y="7793"/>
                  </a:cubicBezTo>
                  <a:cubicBezTo>
                    <a:pt x="14140" y="7793"/>
                    <a:pt x="14331" y="7757"/>
                    <a:pt x="14512" y="7679"/>
                  </a:cubicBezTo>
                  <a:cubicBezTo>
                    <a:pt x="15064" y="7460"/>
                    <a:pt x="15467" y="7012"/>
                    <a:pt x="15835" y="6563"/>
                  </a:cubicBezTo>
                  <a:cubicBezTo>
                    <a:pt x="16019" y="6345"/>
                    <a:pt x="16214" y="6138"/>
                    <a:pt x="16409" y="5943"/>
                  </a:cubicBezTo>
                  <a:cubicBezTo>
                    <a:pt x="16559" y="5816"/>
                    <a:pt x="16708" y="5701"/>
                    <a:pt x="16869" y="5609"/>
                  </a:cubicBezTo>
                  <a:cubicBezTo>
                    <a:pt x="16318" y="5368"/>
                    <a:pt x="15950" y="4804"/>
                    <a:pt x="15524" y="4390"/>
                  </a:cubicBezTo>
                  <a:cubicBezTo>
                    <a:pt x="15260" y="4137"/>
                    <a:pt x="14984" y="3907"/>
                    <a:pt x="14685" y="3712"/>
                  </a:cubicBezTo>
                  <a:cubicBezTo>
                    <a:pt x="14386" y="3505"/>
                    <a:pt x="14064" y="3344"/>
                    <a:pt x="13730" y="3240"/>
                  </a:cubicBezTo>
                  <a:cubicBezTo>
                    <a:pt x="13583" y="3198"/>
                    <a:pt x="13434" y="3178"/>
                    <a:pt x="13286" y="3178"/>
                  </a:cubicBezTo>
                  <a:cubicBezTo>
                    <a:pt x="13109" y="3178"/>
                    <a:pt x="12933" y="3207"/>
                    <a:pt x="12764" y="3263"/>
                  </a:cubicBezTo>
                  <a:cubicBezTo>
                    <a:pt x="12477" y="3367"/>
                    <a:pt x="12235" y="3585"/>
                    <a:pt x="12109" y="3861"/>
                  </a:cubicBezTo>
                  <a:cubicBezTo>
                    <a:pt x="11982" y="4137"/>
                    <a:pt x="11994" y="4459"/>
                    <a:pt x="12132" y="4724"/>
                  </a:cubicBezTo>
                  <a:cubicBezTo>
                    <a:pt x="12270" y="4965"/>
                    <a:pt x="12523" y="5115"/>
                    <a:pt x="12787" y="5126"/>
                  </a:cubicBezTo>
                  <a:cubicBezTo>
                    <a:pt x="12797" y="5127"/>
                    <a:pt x="12807" y="5127"/>
                    <a:pt x="12817" y="5127"/>
                  </a:cubicBezTo>
                  <a:cubicBezTo>
                    <a:pt x="13059" y="5127"/>
                    <a:pt x="13286" y="4991"/>
                    <a:pt x="13397" y="4781"/>
                  </a:cubicBezTo>
                  <a:cubicBezTo>
                    <a:pt x="13512" y="4563"/>
                    <a:pt x="13500" y="4310"/>
                    <a:pt x="13362" y="4114"/>
                  </a:cubicBezTo>
                  <a:cubicBezTo>
                    <a:pt x="13292" y="4018"/>
                    <a:pt x="13395" y="3902"/>
                    <a:pt x="13494" y="3902"/>
                  </a:cubicBezTo>
                  <a:cubicBezTo>
                    <a:pt x="13525" y="3902"/>
                    <a:pt x="13556" y="3914"/>
                    <a:pt x="13581" y="3942"/>
                  </a:cubicBezTo>
                  <a:cubicBezTo>
                    <a:pt x="13788" y="4229"/>
                    <a:pt x="13811" y="4609"/>
                    <a:pt x="13638" y="4919"/>
                  </a:cubicBezTo>
                  <a:cubicBezTo>
                    <a:pt x="13480" y="5205"/>
                    <a:pt x="13175" y="5383"/>
                    <a:pt x="12850" y="5383"/>
                  </a:cubicBezTo>
                  <a:cubicBezTo>
                    <a:pt x="12821" y="5383"/>
                    <a:pt x="12793" y="5382"/>
                    <a:pt x="12764" y="5379"/>
                  </a:cubicBezTo>
                  <a:cubicBezTo>
                    <a:pt x="12442" y="5356"/>
                    <a:pt x="12143" y="5184"/>
                    <a:pt x="11948" y="4931"/>
                  </a:cubicBezTo>
                  <a:cubicBezTo>
                    <a:pt x="11752" y="4632"/>
                    <a:pt x="11706" y="4264"/>
                    <a:pt x="11810" y="3919"/>
                  </a:cubicBezTo>
                  <a:cubicBezTo>
                    <a:pt x="11959" y="3447"/>
                    <a:pt x="12350" y="3091"/>
                    <a:pt x="12822" y="2976"/>
                  </a:cubicBezTo>
                  <a:cubicBezTo>
                    <a:pt x="12799" y="2872"/>
                    <a:pt x="12776" y="2780"/>
                    <a:pt x="12753" y="2688"/>
                  </a:cubicBezTo>
                  <a:cubicBezTo>
                    <a:pt x="12707" y="2562"/>
                    <a:pt x="12649" y="2435"/>
                    <a:pt x="12580" y="2309"/>
                  </a:cubicBezTo>
                  <a:cubicBezTo>
                    <a:pt x="12339" y="1883"/>
                    <a:pt x="11959" y="1538"/>
                    <a:pt x="11499" y="1354"/>
                  </a:cubicBezTo>
                  <a:cubicBezTo>
                    <a:pt x="11213" y="1236"/>
                    <a:pt x="10910" y="1176"/>
                    <a:pt x="10603" y="1176"/>
                  </a:cubicBezTo>
                  <a:cubicBezTo>
                    <a:pt x="10404" y="1176"/>
                    <a:pt x="10203" y="1201"/>
                    <a:pt x="10005" y="1251"/>
                  </a:cubicBezTo>
                  <a:cubicBezTo>
                    <a:pt x="9993" y="1366"/>
                    <a:pt x="9970" y="1469"/>
                    <a:pt x="9924" y="1584"/>
                  </a:cubicBezTo>
                  <a:cubicBezTo>
                    <a:pt x="9913" y="1603"/>
                    <a:pt x="9895" y="1610"/>
                    <a:pt x="9877" y="1610"/>
                  </a:cubicBezTo>
                  <a:cubicBezTo>
                    <a:pt x="9837" y="1610"/>
                    <a:pt x="9793" y="1574"/>
                    <a:pt x="9809" y="1527"/>
                  </a:cubicBezTo>
                  <a:cubicBezTo>
                    <a:pt x="9913" y="1193"/>
                    <a:pt x="9855" y="814"/>
                    <a:pt x="9648" y="527"/>
                  </a:cubicBezTo>
                  <a:cubicBezTo>
                    <a:pt x="9430" y="228"/>
                    <a:pt x="9096" y="44"/>
                    <a:pt x="8740" y="9"/>
                  </a:cubicBezTo>
                  <a:cubicBezTo>
                    <a:pt x="8681" y="3"/>
                    <a:pt x="8622" y="0"/>
                    <a:pt x="85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23"/>
            <p:cNvSpPr/>
            <p:nvPr/>
          </p:nvSpPr>
          <p:spPr>
            <a:xfrm>
              <a:off x="887820" y="646086"/>
              <a:ext cx="228874" cy="194652"/>
            </a:xfrm>
            <a:custGeom>
              <a:rect b="b" l="l" r="r" t="t"/>
              <a:pathLst>
                <a:path extrusionOk="0" h="2133" w="2508">
                  <a:moveTo>
                    <a:pt x="265" y="1"/>
                  </a:moveTo>
                  <a:cubicBezTo>
                    <a:pt x="171" y="1"/>
                    <a:pt x="115" y="49"/>
                    <a:pt x="28" y="49"/>
                  </a:cubicBezTo>
                  <a:cubicBezTo>
                    <a:pt x="19" y="49"/>
                    <a:pt x="10" y="48"/>
                    <a:pt x="1" y="47"/>
                  </a:cubicBezTo>
                  <a:lnTo>
                    <a:pt x="1" y="47"/>
                  </a:lnTo>
                  <a:cubicBezTo>
                    <a:pt x="24" y="484"/>
                    <a:pt x="139" y="898"/>
                    <a:pt x="346" y="1289"/>
                  </a:cubicBezTo>
                  <a:cubicBezTo>
                    <a:pt x="553" y="1668"/>
                    <a:pt x="898" y="1956"/>
                    <a:pt x="1312" y="2082"/>
                  </a:cubicBezTo>
                  <a:cubicBezTo>
                    <a:pt x="1426" y="2116"/>
                    <a:pt x="1543" y="2133"/>
                    <a:pt x="1659" y="2133"/>
                  </a:cubicBezTo>
                  <a:cubicBezTo>
                    <a:pt x="1974" y="2133"/>
                    <a:pt x="2281" y="2010"/>
                    <a:pt x="2508" y="1783"/>
                  </a:cubicBezTo>
                  <a:lnTo>
                    <a:pt x="2508" y="1783"/>
                  </a:lnTo>
                  <a:cubicBezTo>
                    <a:pt x="2337" y="1834"/>
                    <a:pt x="2159" y="1860"/>
                    <a:pt x="1980" y="1860"/>
                  </a:cubicBezTo>
                  <a:cubicBezTo>
                    <a:pt x="1834" y="1860"/>
                    <a:pt x="1687" y="1843"/>
                    <a:pt x="1542" y="1806"/>
                  </a:cubicBezTo>
                  <a:cubicBezTo>
                    <a:pt x="1427" y="1783"/>
                    <a:pt x="1312" y="1737"/>
                    <a:pt x="1208" y="1680"/>
                  </a:cubicBezTo>
                  <a:cubicBezTo>
                    <a:pt x="978" y="1507"/>
                    <a:pt x="794" y="1277"/>
                    <a:pt x="702" y="1013"/>
                  </a:cubicBezTo>
                  <a:cubicBezTo>
                    <a:pt x="576" y="725"/>
                    <a:pt x="495" y="392"/>
                    <a:pt x="622" y="104"/>
                  </a:cubicBezTo>
                  <a:cubicBezTo>
                    <a:pt x="507" y="47"/>
                    <a:pt x="392" y="12"/>
                    <a:pt x="2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23"/>
            <p:cNvSpPr/>
            <p:nvPr/>
          </p:nvSpPr>
          <p:spPr>
            <a:xfrm>
              <a:off x="1398862" y="893759"/>
              <a:ext cx="158606" cy="139533"/>
            </a:xfrm>
            <a:custGeom>
              <a:rect b="b" l="l" r="r" t="t"/>
              <a:pathLst>
                <a:path extrusionOk="0" h="1529" w="1738">
                  <a:moveTo>
                    <a:pt x="219" y="1"/>
                  </a:moveTo>
                  <a:lnTo>
                    <a:pt x="219" y="1"/>
                  </a:lnTo>
                  <a:cubicBezTo>
                    <a:pt x="58" y="231"/>
                    <a:pt x="1" y="518"/>
                    <a:pt x="47" y="794"/>
                  </a:cubicBezTo>
                  <a:cubicBezTo>
                    <a:pt x="139" y="1128"/>
                    <a:pt x="380" y="1392"/>
                    <a:pt x="714" y="1484"/>
                  </a:cubicBezTo>
                  <a:cubicBezTo>
                    <a:pt x="807" y="1514"/>
                    <a:pt x="903" y="1528"/>
                    <a:pt x="998" y="1528"/>
                  </a:cubicBezTo>
                  <a:cubicBezTo>
                    <a:pt x="1125" y="1528"/>
                    <a:pt x="1251" y="1502"/>
                    <a:pt x="1369" y="1450"/>
                  </a:cubicBezTo>
                  <a:cubicBezTo>
                    <a:pt x="1576" y="1358"/>
                    <a:pt x="1714" y="1162"/>
                    <a:pt x="1737" y="932"/>
                  </a:cubicBezTo>
                  <a:lnTo>
                    <a:pt x="1737" y="932"/>
                  </a:lnTo>
                  <a:cubicBezTo>
                    <a:pt x="1546" y="1073"/>
                    <a:pt x="1311" y="1143"/>
                    <a:pt x="1078" y="1143"/>
                  </a:cubicBezTo>
                  <a:cubicBezTo>
                    <a:pt x="1045" y="1143"/>
                    <a:pt x="1011" y="1142"/>
                    <a:pt x="978" y="1139"/>
                  </a:cubicBezTo>
                  <a:cubicBezTo>
                    <a:pt x="702" y="1105"/>
                    <a:pt x="461" y="944"/>
                    <a:pt x="311" y="714"/>
                  </a:cubicBezTo>
                  <a:cubicBezTo>
                    <a:pt x="242" y="599"/>
                    <a:pt x="208" y="472"/>
                    <a:pt x="208" y="346"/>
                  </a:cubicBezTo>
                  <a:cubicBezTo>
                    <a:pt x="196" y="265"/>
                    <a:pt x="277" y="35"/>
                    <a:pt x="2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23"/>
            <p:cNvSpPr/>
            <p:nvPr/>
          </p:nvSpPr>
          <p:spPr>
            <a:xfrm>
              <a:off x="275025" y="537489"/>
              <a:ext cx="1626574" cy="928910"/>
            </a:xfrm>
            <a:custGeom>
              <a:rect b="b" l="l" r="r" t="t"/>
              <a:pathLst>
                <a:path extrusionOk="0" h="10179" w="17824">
                  <a:moveTo>
                    <a:pt x="9046" y="216"/>
                  </a:moveTo>
                  <a:cubicBezTo>
                    <a:pt x="9105" y="216"/>
                    <a:pt x="9164" y="219"/>
                    <a:pt x="9223" y="225"/>
                  </a:cubicBezTo>
                  <a:cubicBezTo>
                    <a:pt x="9579" y="260"/>
                    <a:pt x="9913" y="444"/>
                    <a:pt x="10131" y="743"/>
                  </a:cubicBezTo>
                  <a:cubicBezTo>
                    <a:pt x="10338" y="1030"/>
                    <a:pt x="10396" y="1409"/>
                    <a:pt x="10292" y="1743"/>
                  </a:cubicBezTo>
                  <a:cubicBezTo>
                    <a:pt x="10276" y="1790"/>
                    <a:pt x="10320" y="1826"/>
                    <a:pt x="10360" y="1826"/>
                  </a:cubicBezTo>
                  <a:cubicBezTo>
                    <a:pt x="10378" y="1826"/>
                    <a:pt x="10396" y="1819"/>
                    <a:pt x="10407" y="1800"/>
                  </a:cubicBezTo>
                  <a:cubicBezTo>
                    <a:pt x="10453" y="1685"/>
                    <a:pt x="10476" y="1582"/>
                    <a:pt x="10488" y="1467"/>
                  </a:cubicBezTo>
                  <a:cubicBezTo>
                    <a:pt x="10686" y="1417"/>
                    <a:pt x="10887" y="1392"/>
                    <a:pt x="11086" y="1392"/>
                  </a:cubicBezTo>
                  <a:cubicBezTo>
                    <a:pt x="11393" y="1392"/>
                    <a:pt x="11696" y="1452"/>
                    <a:pt x="11982" y="1570"/>
                  </a:cubicBezTo>
                  <a:cubicBezTo>
                    <a:pt x="12442" y="1754"/>
                    <a:pt x="12822" y="2099"/>
                    <a:pt x="13063" y="2525"/>
                  </a:cubicBezTo>
                  <a:cubicBezTo>
                    <a:pt x="13132" y="2651"/>
                    <a:pt x="13190" y="2778"/>
                    <a:pt x="13236" y="2904"/>
                  </a:cubicBezTo>
                  <a:cubicBezTo>
                    <a:pt x="13259" y="2996"/>
                    <a:pt x="13282" y="3088"/>
                    <a:pt x="13305" y="3192"/>
                  </a:cubicBezTo>
                  <a:cubicBezTo>
                    <a:pt x="12833" y="3307"/>
                    <a:pt x="12442" y="3663"/>
                    <a:pt x="12293" y="4135"/>
                  </a:cubicBezTo>
                  <a:cubicBezTo>
                    <a:pt x="12189" y="4480"/>
                    <a:pt x="12235" y="4848"/>
                    <a:pt x="12431" y="5147"/>
                  </a:cubicBezTo>
                  <a:cubicBezTo>
                    <a:pt x="12626" y="5400"/>
                    <a:pt x="12925" y="5572"/>
                    <a:pt x="13247" y="5595"/>
                  </a:cubicBezTo>
                  <a:cubicBezTo>
                    <a:pt x="13276" y="5598"/>
                    <a:pt x="13304" y="5599"/>
                    <a:pt x="13333" y="5599"/>
                  </a:cubicBezTo>
                  <a:cubicBezTo>
                    <a:pt x="13658" y="5599"/>
                    <a:pt x="13963" y="5421"/>
                    <a:pt x="14121" y="5135"/>
                  </a:cubicBezTo>
                  <a:cubicBezTo>
                    <a:pt x="14294" y="4825"/>
                    <a:pt x="14271" y="4445"/>
                    <a:pt x="14064" y="4158"/>
                  </a:cubicBezTo>
                  <a:cubicBezTo>
                    <a:pt x="14039" y="4130"/>
                    <a:pt x="14008" y="4118"/>
                    <a:pt x="13977" y="4118"/>
                  </a:cubicBezTo>
                  <a:cubicBezTo>
                    <a:pt x="13878" y="4118"/>
                    <a:pt x="13775" y="4234"/>
                    <a:pt x="13845" y="4330"/>
                  </a:cubicBezTo>
                  <a:cubicBezTo>
                    <a:pt x="13983" y="4526"/>
                    <a:pt x="13995" y="4779"/>
                    <a:pt x="13880" y="4997"/>
                  </a:cubicBezTo>
                  <a:cubicBezTo>
                    <a:pt x="13769" y="5207"/>
                    <a:pt x="13542" y="5343"/>
                    <a:pt x="13300" y="5343"/>
                  </a:cubicBezTo>
                  <a:cubicBezTo>
                    <a:pt x="13290" y="5343"/>
                    <a:pt x="13280" y="5343"/>
                    <a:pt x="13270" y="5342"/>
                  </a:cubicBezTo>
                  <a:cubicBezTo>
                    <a:pt x="13006" y="5331"/>
                    <a:pt x="12753" y="5181"/>
                    <a:pt x="12615" y="4940"/>
                  </a:cubicBezTo>
                  <a:cubicBezTo>
                    <a:pt x="12477" y="4675"/>
                    <a:pt x="12465" y="4353"/>
                    <a:pt x="12592" y="4077"/>
                  </a:cubicBezTo>
                  <a:cubicBezTo>
                    <a:pt x="12718" y="3801"/>
                    <a:pt x="12960" y="3583"/>
                    <a:pt x="13247" y="3479"/>
                  </a:cubicBezTo>
                  <a:cubicBezTo>
                    <a:pt x="13416" y="3423"/>
                    <a:pt x="13592" y="3394"/>
                    <a:pt x="13769" y="3394"/>
                  </a:cubicBezTo>
                  <a:cubicBezTo>
                    <a:pt x="13917" y="3394"/>
                    <a:pt x="14066" y="3414"/>
                    <a:pt x="14213" y="3456"/>
                  </a:cubicBezTo>
                  <a:cubicBezTo>
                    <a:pt x="14547" y="3560"/>
                    <a:pt x="14869" y="3721"/>
                    <a:pt x="15168" y="3928"/>
                  </a:cubicBezTo>
                  <a:cubicBezTo>
                    <a:pt x="15467" y="4123"/>
                    <a:pt x="15743" y="4353"/>
                    <a:pt x="16007" y="4606"/>
                  </a:cubicBezTo>
                  <a:cubicBezTo>
                    <a:pt x="16433" y="5020"/>
                    <a:pt x="16801" y="5584"/>
                    <a:pt x="17352" y="5825"/>
                  </a:cubicBezTo>
                  <a:cubicBezTo>
                    <a:pt x="17191" y="5917"/>
                    <a:pt x="17042" y="6032"/>
                    <a:pt x="16892" y="6159"/>
                  </a:cubicBezTo>
                  <a:cubicBezTo>
                    <a:pt x="16697" y="6354"/>
                    <a:pt x="16502" y="6561"/>
                    <a:pt x="16318" y="6779"/>
                  </a:cubicBezTo>
                  <a:cubicBezTo>
                    <a:pt x="15950" y="7228"/>
                    <a:pt x="15547" y="7676"/>
                    <a:pt x="14995" y="7895"/>
                  </a:cubicBezTo>
                  <a:cubicBezTo>
                    <a:pt x="14814" y="7973"/>
                    <a:pt x="14623" y="8009"/>
                    <a:pt x="14432" y="8009"/>
                  </a:cubicBezTo>
                  <a:cubicBezTo>
                    <a:pt x="14343" y="8009"/>
                    <a:pt x="14255" y="8001"/>
                    <a:pt x="14167" y="7987"/>
                  </a:cubicBezTo>
                  <a:cubicBezTo>
                    <a:pt x="14386" y="7688"/>
                    <a:pt x="14524" y="7343"/>
                    <a:pt x="14581" y="6975"/>
                  </a:cubicBezTo>
                  <a:cubicBezTo>
                    <a:pt x="14588" y="6912"/>
                    <a:pt x="14535" y="6866"/>
                    <a:pt x="14485" y="6866"/>
                  </a:cubicBezTo>
                  <a:cubicBezTo>
                    <a:pt x="14453" y="6866"/>
                    <a:pt x="14422" y="6884"/>
                    <a:pt x="14409" y="6929"/>
                  </a:cubicBezTo>
                  <a:cubicBezTo>
                    <a:pt x="14259" y="7504"/>
                    <a:pt x="13914" y="8010"/>
                    <a:pt x="13431" y="8366"/>
                  </a:cubicBezTo>
                  <a:cubicBezTo>
                    <a:pt x="13038" y="8643"/>
                    <a:pt x="12561" y="8795"/>
                    <a:pt x="12083" y="8795"/>
                  </a:cubicBezTo>
                  <a:cubicBezTo>
                    <a:pt x="11945" y="8795"/>
                    <a:pt x="11808" y="8783"/>
                    <a:pt x="11672" y="8757"/>
                  </a:cubicBezTo>
                  <a:cubicBezTo>
                    <a:pt x="11361" y="8700"/>
                    <a:pt x="11063" y="8585"/>
                    <a:pt x="10798" y="8424"/>
                  </a:cubicBezTo>
                  <a:cubicBezTo>
                    <a:pt x="10879" y="8067"/>
                    <a:pt x="10856" y="7699"/>
                    <a:pt x="10718" y="7354"/>
                  </a:cubicBezTo>
                  <a:cubicBezTo>
                    <a:pt x="10491" y="6805"/>
                    <a:pt x="9907" y="6481"/>
                    <a:pt x="9336" y="6481"/>
                  </a:cubicBezTo>
                  <a:cubicBezTo>
                    <a:pt x="8952" y="6481"/>
                    <a:pt x="8573" y="6628"/>
                    <a:pt x="8314" y="6952"/>
                  </a:cubicBezTo>
                  <a:cubicBezTo>
                    <a:pt x="8015" y="7297"/>
                    <a:pt x="7946" y="7791"/>
                    <a:pt x="8130" y="8205"/>
                  </a:cubicBezTo>
                  <a:cubicBezTo>
                    <a:pt x="8326" y="8596"/>
                    <a:pt x="8694" y="8872"/>
                    <a:pt x="9119" y="8964"/>
                  </a:cubicBezTo>
                  <a:cubicBezTo>
                    <a:pt x="9203" y="8981"/>
                    <a:pt x="9281" y="8992"/>
                    <a:pt x="9358" y="8992"/>
                  </a:cubicBezTo>
                  <a:cubicBezTo>
                    <a:pt x="9386" y="8992"/>
                    <a:pt x="9413" y="8990"/>
                    <a:pt x="9441" y="8987"/>
                  </a:cubicBezTo>
                  <a:cubicBezTo>
                    <a:pt x="9614" y="8987"/>
                    <a:pt x="9614" y="8746"/>
                    <a:pt x="9441" y="8746"/>
                  </a:cubicBezTo>
                  <a:cubicBezTo>
                    <a:pt x="9073" y="8723"/>
                    <a:pt x="8717" y="8550"/>
                    <a:pt x="8475" y="8263"/>
                  </a:cubicBezTo>
                  <a:cubicBezTo>
                    <a:pt x="8234" y="7952"/>
                    <a:pt x="8222" y="7527"/>
                    <a:pt x="8441" y="7205"/>
                  </a:cubicBezTo>
                  <a:cubicBezTo>
                    <a:pt x="8649" y="6898"/>
                    <a:pt x="8984" y="6719"/>
                    <a:pt x="9345" y="6719"/>
                  </a:cubicBezTo>
                  <a:cubicBezTo>
                    <a:pt x="9403" y="6719"/>
                    <a:pt x="9462" y="6724"/>
                    <a:pt x="9522" y="6733"/>
                  </a:cubicBezTo>
                  <a:cubicBezTo>
                    <a:pt x="9970" y="6791"/>
                    <a:pt x="10350" y="7101"/>
                    <a:pt x="10499" y="7538"/>
                  </a:cubicBezTo>
                  <a:cubicBezTo>
                    <a:pt x="10729" y="8286"/>
                    <a:pt x="10350" y="9125"/>
                    <a:pt x="9717" y="9574"/>
                  </a:cubicBezTo>
                  <a:cubicBezTo>
                    <a:pt x="9363" y="9814"/>
                    <a:pt x="8949" y="9923"/>
                    <a:pt x="8531" y="9923"/>
                  </a:cubicBezTo>
                  <a:cubicBezTo>
                    <a:pt x="8107" y="9923"/>
                    <a:pt x="7678" y="9811"/>
                    <a:pt x="7302" y="9608"/>
                  </a:cubicBezTo>
                  <a:cubicBezTo>
                    <a:pt x="6831" y="9355"/>
                    <a:pt x="6497" y="8941"/>
                    <a:pt x="6095" y="8608"/>
                  </a:cubicBezTo>
                  <a:cubicBezTo>
                    <a:pt x="5819" y="8355"/>
                    <a:pt x="5497" y="8182"/>
                    <a:pt x="5141" y="8090"/>
                  </a:cubicBezTo>
                  <a:cubicBezTo>
                    <a:pt x="5394" y="7895"/>
                    <a:pt x="5589" y="7653"/>
                    <a:pt x="5715" y="7366"/>
                  </a:cubicBezTo>
                  <a:cubicBezTo>
                    <a:pt x="5899" y="6963"/>
                    <a:pt x="5888" y="6504"/>
                    <a:pt x="5681" y="6113"/>
                  </a:cubicBezTo>
                  <a:cubicBezTo>
                    <a:pt x="5485" y="5779"/>
                    <a:pt x="5141" y="5584"/>
                    <a:pt x="4761" y="5584"/>
                  </a:cubicBezTo>
                  <a:cubicBezTo>
                    <a:pt x="4752" y="5583"/>
                    <a:pt x="4742" y="5583"/>
                    <a:pt x="4732" y="5583"/>
                  </a:cubicBezTo>
                  <a:cubicBezTo>
                    <a:pt x="4307" y="5583"/>
                    <a:pt x="3930" y="5834"/>
                    <a:pt x="3784" y="6228"/>
                  </a:cubicBezTo>
                  <a:cubicBezTo>
                    <a:pt x="3623" y="6630"/>
                    <a:pt x="3726" y="7090"/>
                    <a:pt x="4048" y="7389"/>
                  </a:cubicBezTo>
                  <a:cubicBezTo>
                    <a:pt x="4073" y="7409"/>
                    <a:pt x="4100" y="7418"/>
                    <a:pt x="4126" y="7418"/>
                  </a:cubicBezTo>
                  <a:cubicBezTo>
                    <a:pt x="4216" y="7418"/>
                    <a:pt x="4290" y="7309"/>
                    <a:pt x="4209" y="7228"/>
                  </a:cubicBezTo>
                  <a:cubicBezTo>
                    <a:pt x="3991" y="6998"/>
                    <a:pt x="3922" y="6653"/>
                    <a:pt x="4025" y="6354"/>
                  </a:cubicBezTo>
                  <a:cubicBezTo>
                    <a:pt x="4117" y="6055"/>
                    <a:pt x="4393" y="5848"/>
                    <a:pt x="4715" y="5837"/>
                  </a:cubicBezTo>
                  <a:cubicBezTo>
                    <a:pt x="4725" y="5836"/>
                    <a:pt x="4735" y="5836"/>
                    <a:pt x="4745" y="5836"/>
                  </a:cubicBezTo>
                  <a:cubicBezTo>
                    <a:pt x="5056" y="5836"/>
                    <a:pt x="5352" y="6007"/>
                    <a:pt x="5485" y="6297"/>
                  </a:cubicBezTo>
                  <a:cubicBezTo>
                    <a:pt x="5623" y="6630"/>
                    <a:pt x="5612" y="7021"/>
                    <a:pt x="5428" y="7343"/>
                  </a:cubicBezTo>
                  <a:cubicBezTo>
                    <a:pt x="5119" y="7920"/>
                    <a:pt x="4515" y="8266"/>
                    <a:pt x="3864" y="8266"/>
                  </a:cubicBezTo>
                  <a:cubicBezTo>
                    <a:pt x="3788" y="8266"/>
                    <a:pt x="3711" y="8261"/>
                    <a:pt x="3634" y="8251"/>
                  </a:cubicBezTo>
                  <a:cubicBezTo>
                    <a:pt x="2864" y="8159"/>
                    <a:pt x="2185" y="7630"/>
                    <a:pt x="1760" y="7009"/>
                  </a:cubicBezTo>
                  <a:cubicBezTo>
                    <a:pt x="1369" y="6458"/>
                    <a:pt x="1070" y="5779"/>
                    <a:pt x="483" y="5423"/>
                  </a:cubicBezTo>
                  <a:cubicBezTo>
                    <a:pt x="1633" y="4986"/>
                    <a:pt x="2450" y="3882"/>
                    <a:pt x="3680" y="3606"/>
                  </a:cubicBezTo>
                  <a:cubicBezTo>
                    <a:pt x="3827" y="3571"/>
                    <a:pt x="3976" y="3554"/>
                    <a:pt x="4125" y="3554"/>
                  </a:cubicBezTo>
                  <a:cubicBezTo>
                    <a:pt x="4325" y="3554"/>
                    <a:pt x="4524" y="3586"/>
                    <a:pt x="4715" y="3652"/>
                  </a:cubicBezTo>
                  <a:cubicBezTo>
                    <a:pt x="4796" y="3939"/>
                    <a:pt x="4957" y="4192"/>
                    <a:pt x="5175" y="4399"/>
                  </a:cubicBezTo>
                  <a:cubicBezTo>
                    <a:pt x="5200" y="4422"/>
                    <a:pt x="5227" y="4431"/>
                    <a:pt x="5252" y="4431"/>
                  </a:cubicBezTo>
                  <a:cubicBezTo>
                    <a:pt x="5343" y="4431"/>
                    <a:pt x="5417" y="4308"/>
                    <a:pt x="5336" y="4227"/>
                  </a:cubicBezTo>
                  <a:cubicBezTo>
                    <a:pt x="4945" y="3778"/>
                    <a:pt x="4819" y="3169"/>
                    <a:pt x="4991" y="2605"/>
                  </a:cubicBezTo>
                  <a:cubicBezTo>
                    <a:pt x="5175" y="2030"/>
                    <a:pt x="5658" y="1593"/>
                    <a:pt x="6244" y="1444"/>
                  </a:cubicBezTo>
                  <a:cubicBezTo>
                    <a:pt x="6405" y="1398"/>
                    <a:pt x="6578" y="1363"/>
                    <a:pt x="6750" y="1352"/>
                  </a:cubicBezTo>
                  <a:cubicBezTo>
                    <a:pt x="6911" y="1352"/>
                    <a:pt x="7061" y="1352"/>
                    <a:pt x="7210" y="1375"/>
                  </a:cubicBezTo>
                  <a:cubicBezTo>
                    <a:pt x="7187" y="1570"/>
                    <a:pt x="7199" y="1777"/>
                    <a:pt x="7245" y="1984"/>
                  </a:cubicBezTo>
                  <a:cubicBezTo>
                    <a:pt x="7314" y="2341"/>
                    <a:pt x="7486" y="2663"/>
                    <a:pt x="7751" y="2916"/>
                  </a:cubicBezTo>
                  <a:cubicBezTo>
                    <a:pt x="7994" y="3144"/>
                    <a:pt x="8315" y="3260"/>
                    <a:pt x="8632" y="3260"/>
                  </a:cubicBezTo>
                  <a:cubicBezTo>
                    <a:pt x="9034" y="3260"/>
                    <a:pt x="9429" y="3072"/>
                    <a:pt x="9648" y="2686"/>
                  </a:cubicBezTo>
                  <a:cubicBezTo>
                    <a:pt x="9855" y="2352"/>
                    <a:pt x="9809" y="1927"/>
                    <a:pt x="9545" y="1639"/>
                  </a:cubicBezTo>
                  <a:cubicBezTo>
                    <a:pt x="9317" y="1412"/>
                    <a:pt x="8998" y="1318"/>
                    <a:pt x="8680" y="1318"/>
                  </a:cubicBezTo>
                  <a:cubicBezTo>
                    <a:pt x="8532" y="1318"/>
                    <a:pt x="8384" y="1338"/>
                    <a:pt x="8245" y="1375"/>
                  </a:cubicBezTo>
                  <a:cubicBezTo>
                    <a:pt x="8115" y="1418"/>
                    <a:pt x="8159" y="1595"/>
                    <a:pt x="8290" y="1595"/>
                  </a:cubicBezTo>
                  <a:cubicBezTo>
                    <a:pt x="8298" y="1595"/>
                    <a:pt x="8306" y="1595"/>
                    <a:pt x="8314" y="1593"/>
                  </a:cubicBezTo>
                  <a:cubicBezTo>
                    <a:pt x="8424" y="1578"/>
                    <a:pt x="8540" y="1566"/>
                    <a:pt x="8656" y="1566"/>
                  </a:cubicBezTo>
                  <a:cubicBezTo>
                    <a:pt x="8882" y="1566"/>
                    <a:pt x="9109" y="1610"/>
                    <a:pt x="9292" y="1754"/>
                  </a:cubicBezTo>
                  <a:cubicBezTo>
                    <a:pt x="9510" y="1915"/>
                    <a:pt x="9591" y="2214"/>
                    <a:pt x="9487" y="2467"/>
                  </a:cubicBezTo>
                  <a:cubicBezTo>
                    <a:pt x="9352" y="2846"/>
                    <a:pt x="8990" y="3033"/>
                    <a:pt x="8620" y="3033"/>
                  </a:cubicBezTo>
                  <a:cubicBezTo>
                    <a:pt x="8393" y="3033"/>
                    <a:pt x="8164" y="2963"/>
                    <a:pt x="7981" y="2824"/>
                  </a:cubicBezTo>
                  <a:cubicBezTo>
                    <a:pt x="7751" y="2628"/>
                    <a:pt x="7590" y="2364"/>
                    <a:pt x="7509" y="2076"/>
                  </a:cubicBezTo>
                  <a:cubicBezTo>
                    <a:pt x="7406" y="1754"/>
                    <a:pt x="7371" y="1386"/>
                    <a:pt x="7544" y="1076"/>
                  </a:cubicBezTo>
                  <a:cubicBezTo>
                    <a:pt x="7859" y="541"/>
                    <a:pt x="8432" y="216"/>
                    <a:pt x="9046" y="216"/>
                  </a:cubicBezTo>
                  <a:close/>
                  <a:moveTo>
                    <a:pt x="9022" y="1"/>
                  </a:moveTo>
                  <a:cubicBezTo>
                    <a:pt x="8409" y="1"/>
                    <a:pt x="7803" y="333"/>
                    <a:pt x="7440" y="823"/>
                  </a:cubicBezTo>
                  <a:cubicBezTo>
                    <a:pt x="7348" y="938"/>
                    <a:pt x="7279" y="1076"/>
                    <a:pt x="7233" y="1214"/>
                  </a:cubicBezTo>
                  <a:cubicBezTo>
                    <a:pt x="7067" y="1165"/>
                    <a:pt x="6894" y="1142"/>
                    <a:pt x="6721" y="1142"/>
                  </a:cubicBezTo>
                  <a:cubicBezTo>
                    <a:pt x="6572" y="1142"/>
                    <a:pt x="6423" y="1159"/>
                    <a:pt x="6279" y="1191"/>
                  </a:cubicBezTo>
                  <a:cubicBezTo>
                    <a:pt x="5934" y="1260"/>
                    <a:pt x="5612" y="1409"/>
                    <a:pt x="5348" y="1628"/>
                  </a:cubicBezTo>
                  <a:cubicBezTo>
                    <a:pt x="4807" y="2053"/>
                    <a:pt x="4554" y="2743"/>
                    <a:pt x="4658" y="3422"/>
                  </a:cubicBezTo>
                  <a:cubicBezTo>
                    <a:pt x="4658" y="3422"/>
                    <a:pt x="4658" y="3422"/>
                    <a:pt x="4658" y="3433"/>
                  </a:cubicBezTo>
                  <a:cubicBezTo>
                    <a:pt x="4463" y="3354"/>
                    <a:pt x="4254" y="3322"/>
                    <a:pt x="4048" y="3322"/>
                  </a:cubicBezTo>
                  <a:cubicBezTo>
                    <a:pt x="3986" y="3322"/>
                    <a:pt x="3925" y="3325"/>
                    <a:pt x="3864" y="3330"/>
                  </a:cubicBezTo>
                  <a:cubicBezTo>
                    <a:pt x="3519" y="3376"/>
                    <a:pt x="3186" y="3479"/>
                    <a:pt x="2875" y="3629"/>
                  </a:cubicBezTo>
                  <a:cubicBezTo>
                    <a:pt x="2243" y="3928"/>
                    <a:pt x="1725" y="4399"/>
                    <a:pt x="1150" y="4767"/>
                  </a:cubicBezTo>
                  <a:cubicBezTo>
                    <a:pt x="828" y="4986"/>
                    <a:pt x="483" y="5147"/>
                    <a:pt x="115" y="5262"/>
                  </a:cubicBezTo>
                  <a:cubicBezTo>
                    <a:pt x="0" y="5296"/>
                    <a:pt x="0" y="5469"/>
                    <a:pt x="115" y="5503"/>
                  </a:cubicBezTo>
                  <a:cubicBezTo>
                    <a:pt x="495" y="5607"/>
                    <a:pt x="759" y="5894"/>
                    <a:pt x="978" y="6216"/>
                  </a:cubicBezTo>
                  <a:cubicBezTo>
                    <a:pt x="1185" y="6527"/>
                    <a:pt x="1369" y="6894"/>
                    <a:pt x="1610" y="7216"/>
                  </a:cubicBezTo>
                  <a:cubicBezTo>
                    <a:pt x="2105" y="7906"/>
                    <a:pt x="2875" y="8470"/>
                    <a:pt x="3749" y="8527"/>
                  </a:cubicBezTo>
                  <a:cubicBezTo>
                    <a:pt x="3790" y="8530"/>
                    <a:pt x="3830" y="8531"/>
                    <a:pt x="3870" y="8531"/>
                  </a:cubicBezTo>
                  <a:cubicBezTo>
                    <a:pt x="4230" y="8531"/>
                    <a:pt x="4576" y="8439"/>
                    <a:pt x="4876" y="8263"/>
                  </a:cubicBezTo>
                  <a:cubicBezTo>
                    <a:pt x="5325" y="8343"/>
                    <a:pt x="5727" y="8562"/>
                    <a:pt x="6049" y="8884"/>
                  </a:cubicBezTo>
                  <a:cubicBezTo>
                    <a:pt x="6428" y="9240"/>
                    <a:pt x="6773" y="9631"/>
                    <a:pt x="7245" y="9861"/>
                  </a:cubicBezTo>
                  <a:cubicBezTo>
                    <a:pt x="7645" y="10064"/>
                    <a:pt x="8098" y="10178"/>
                    <a:pt x="8546" y="10178"/>
                  </a:cubicBezTo>
                  <a:cubicBezTo>
                    <a:pt x="9037" y="10178"/>
                    <a:pt x="9521" y="10041"/>
                    <a:pt x="9924" y="9735"/>
                  </a:cubicBezTo>
                  <a:cubicBezTo>
                    <a:pt x="10292" y="9459"/>
                    <a:pt x="10568" y="9068"/>
                    <a:pt x="10729" y="8631"/>
                  </a:cubicBezTo>
                  <a:cubicBezTo>
                    <a:pt x="11138" y="8898"/>
                    <a:pt x="11616" y="9034"/>
                    <a:pt x="12099" y="9034"/>
                  </a:cubicBezTo>
                  <a:cubicBezTo>
                    <a:pt x="12241" y="9034"/>
                    <a:pt x="12382" y="9022"/>
                    <a:pt x="12523" y="8999"/>
                  </a:cubicBezTo>
                  <a:cubicBezTo>
                    <a:pt x="13109" y="8895"/>
                    <a:pt x="13650" y="8596"/>
                    <a:pt x="14029" y="8136"/>
                  </a:cubicBezTo>
                  <a:cubicBezTo>
                    <a:pt x="14187" y="8201"/>
                    <a:pt x="14348" y="8229"/>
                    <a:pt x="14508" y="8229"/>
                  </a:cubicBezTo>
                  <a:cubicBezTo>
                    <a:pt x="14917" y="8229"/>
                    <a:pt x="15320" y="8043"/>
                    <a:pt x="15651" y="7803"/>
                  </a:cubicBezTo>
                  <a:cubicBezTo>
                    <a:pt x="16145" y="7435"/>
                    <a:pt x="16490" y="6929"/>
                    <a:pt x="16904" y="6492"/>
                  </a:cubicBezTo>
                  <a:cubicBezTo>
                    <a:pt x="17122" y="6262"/>
                    <a:pt x="17387" y="6009"/>
                    <a:pt x="17686" y="5906"/>
                  </a:cubicBezTo>
                  <a:cubicBezTo>
                    <a:pt x="17812" y="5871"/>
                    <a:pt x="17824" y="5687"/>
                    <a:pt x="17697" y="5653"/>
                  </a:cubicBezTo>
                  <a:cubicBezTo>
                    <a:pt x="17375" y="5561"/>
                    <a:pt x="17088" y="5377"/>
                    <a:pt x="16869" y="5124"/>
                  </a:cubicBezTo>
                  <a:cubicBezTo>
                    <a:pt x="16605" y="4859"/>
                    <a:pt x="16375" y="4572"/>
                    <a:pt x="16099" y="4319"/>
                  </a:cubicBezTo>
                  <a:cubicBezTo>
                    <a:pt x="15812" y="4043"/>
                    <a:pt x="15478" y="3790"/>
                    <a:pt x="15133" y="3583"/>
                  </a:cubicBezTo>
                  <a:cubicBezTo>
                    <a:pt x="14788" y="3353"/>
                    <a:pt x="14409" y="3203"/>
                    <a:pt x="14006" y="3134"/>
                  </a:cubicBezTo>
                  <a:cubicBezTo>
                    <a:pt x="13924" y="3124"/>
                    <a:pt x="13841" y="3118"/>
                    <a:pt x="13759" y="3118"/>
                  </a:cubicBezTo>
                  <a:cubicBezTo>
                    <a:pt x="13659" y="3118"/>
                    <a:pt x="13561" y="3127"/>
                    <a:pt x="13466" y="3146"/>
                  </a:cubicBezTo>
                  <a:cubicBezTo>
                    <a:pt x="13454" y="3065"/>
                    <a:pt x="13431" y="2973"/>
                    <a:pt x="13408" y="2893"/>
                  </a:cubicBezTo>
                  <a:cubicBezTo>
                    <a:pt x="13374" y="2766"/>
                    <a:pt x="13328" y="2640"/>
                    <a:pt x="13259" y="2525"/>
                  </a:cubicBezTo>
                  <a:cubicBezTo>
                    <a:pt x="13155" y="2295"/>
                    <a:pt x="12994" y="2076"/>
                    <a:pt x="12810" y="1892"/>
                  </a:cubicBezTo>
                  <a:cubicBezTo>
                    <a:pt x="12431" y="1501"/>
                    <a:pt x="11913" y="1260"/>
                    <a:pt x="11361" y="1214"/>
                  </a:cubicBezTo>
                  <a:cubicBezTo>
                    <a:pt x="11288" y="1205"/>
                    <a:pt x="11214" y="1201"/>
                    <a:pt x="11139" y="1201"/>
                  </a:cubicBezTo>
                  <a:cubicBezTo>
                    <a:pt x="10922" y="1201"/>
                    <a:pt x="10702" y="1237"/>
                    <a:pt x="10488" y="1306"/>
                  </a:cubicBezTo>
                  <a:cubicBezTo>
                    <a:pt x="10488" y="1111"/>
                    <a:pt x="10442" y="927"/>
                    <a:pt x="10350" y="754"/>
                  </a:cubicBezTo>
                  <a:cubicBezTo>
                    <a:pt x="10166" y="421"/>
                    <a:pt x="9867" y="179"/>
                    <a:pt x="9510" y="76"/>
                  </a:cubicBezTo>
                  <a:cubicBezTo>
                    <a:pt x="9350" y="25"/>
                    <a:pt x="9186" y="1"/>
                    <a:pt x="90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23"/>
            <p:cNvSpPr/>
            <p:nvPr/>
          </p:nvSpPr>
          <p:spPr>
            <a:xfrm>
              <a:off x="319102" y="1028090"/>
              <a:ext cx="463862" cy="263004"/>
            </a:xfrm>
            <a:custGeom>
              <a:rect b="b" l="l" r="r" t="t"/>
              <a:pathLst>
                <a:path extrusionOk="0" h="2882" w="5083">
                  <a:moveTo>
                    <a:pt x="81" y="1"/>
                  </a:moveTo>
                  <a:lnTo>
                    <a:pt x="0" y="35"/>
                  </a:lnTo>
                  <a:cubicBezTo>
                    <a:pt x="575" y="403"/>
                    <a:pt x="874" y="1070"/>
                    <a:pt x="1265" y="1633"/>
                  </a:cubicBezTo>
                  <a:cubicBezTo>
                    <a:pt x="1702" y="2254"/>
                    <a:pt x="2381" y="2783"/>
                    <a:pt x="3151" y="2864"/>
                  </a:cubicBezTo>
                  <a:cubicBezTo>
                    <a:pt x="3233" y="2875"/>
                    <a:pt x="3314" y="2881"/>
                    <a:pt x="3394" y="2881"/>
                  </a:cubicBezTo>
                  <a:cubicBezTo>
                    <a:pt x="4029" y="2881"/>
                    <a:pt x="4617" y="2528"/>
                    <a:pt x="4933" y="1967"/>
                  </a:cubicBezTo>
                  <a:cubicBezTo>
                    <a:pt x="5025" y="1806"/>
                    <a:pt x="5071" y="1622"/>
                    <a:pt x="5083" y="1438"/>
                  </a:cubicBezTo>
                  <a:lnTo>
                    <a:pt x="5083" y="1438"/>
                  </a:lnTo>
                  <a:cubicBezTo>
                    <a:pt x="4853" y="1852"/>
                    <a:pt x="4462" y="2162"/>
                    <a:pt x="4002" y="2289"/>
                  </a:cubicBezTo>
                  <a:cubicBezTo>
                    <a:pt x="3856" y="2326"/>
                    <a:pt x="3707" y="2344"/>
                    <a:pt x="3561" y="2344"/>
                  </a:cubicBezTo>
                  <a:cubicBezTo>
                    <a:pt x="3155" y="2344"/>
                    <a:pt x="2759" y="2206"/>
                    <a:pt x="2438" y="1944"/>
                  </a:cubicBezTo>
                  <a:cubicBezTo>
                    <a:pt x="2231" y="1760"/>
                    <a:pt x="2036" y="1553"/>
                    <a:pt x="1875" y="1323"/>
                  </a:cubicBezTo>
                  <a:cubicBezTo>
                    <a:pt x="1587" y="932"/>
                    <a:pt x="1231" y="587"/>
                    <a:pt x="817" y="311"/>
                  </a:cubicBezTo>
                  <a:cubicBezTo>
                    <a:pt x="587" y="173"/>
                    <a:pt x="334" y="70"/>
                    <a:pt x="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23"/>
            <p:cNvSpPr/>
            <p:nvPr/>
          </p:nvSpPr>
          <p:spPr>
            <a:xfrm>
              <a:off x="1260424" y="1232689"/>
              <a:ext cx="285453" cy="107593"/>
            </a:xfrm>
            <a:custGeom>
              <a:rect b="b" l="l" r="r" t="t"/>
              <a:pathLst>
                <a:path extrusionOk="0" h="1179" w="3128">
                  <a:moveTo>
                    <a:pt x="0" y="1"/>
                  </a:moveTo>
                  <a:lnTo>
                    <a:pt x="0" y="1"/>
                  </a:lnTo>
                  <a:cubicBezTo>
                    <a:pt x="58" y="265"/>
                    <a:pt x="58" y="541"/>
                    <a:pt x="0" y="806"/>
                  </a:cubicBezTo>
                  <a:cubicBezTo>
                    <a:pt x="265" y="967"/>
                    <a:pt x="563" y="1082"/>
                    <a:pt x="874" y="1139"/>
                  </a:cubicBezTo>
                  <a:cubicBezTo>
                    <a:pt x="1017" y="1166"/>
                    <a:pt x="1160" y="1179"/>
                    <a:pt x="1302" y="1179"/>
                  </a:cubicBezTo>
                  <a:cubicBezTo>
                    <a:pt x="1779" y="1179"/>
                    <a:pt x="2246" y="1032"/>
                    <a:pt x="2645" y="748"/>
                  </a:cubicBezTo>
                  <a:cubicBezTo>
                    <a:pt x="2817" y="610"/>
                    <a:pt x="2990" y="461"/>
                    <a:pt x="3128" y="277"/>
                  </a:cubicBezTo>
                  <a:lnTo>
                    <a:pt x="3128" y="277"/>
                  </a:lnTo>
                  <a:cubicBezTo>
                    <a:pt x="2723" y="540"/>
                    <a:pt x="2246" y="688"/>
                    <a:pt x="1761" y="688"/>
                  </a:cubicBezTo>
                  <a:cubicBezTo>
                    <a:pt x="1696" y="688"/>
                    <a:pt x="1630" y="685"/>
                    <a:pt x="1564" y="679"/>
                  </a:cubicBezTo>
                  <a:cubicBezTo>
                    <a:pt x="989" y="645"/>
                    <a:pt x="368" y="426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23"/>
            <p:cNvSpPr/>
            <p:nvPr/>
          </p:nvSpPr>
          <p:spPr>
            <a:xfrm>
              <a:off x="744089" y="1115241"/>
              <a:ext cx="478646" cy="327706"/>
            </a:xfrm>
            <a:custGeom>
              <a:rect b="b" l="l" r="r" t="t"/>
              <a:pathLst>
                <a:path extrusionOk="0" h="3591" w="5245">
                  <a:moveTo>
                    <a:pt x="633" y="0"/>
                  </a:moveTo>
                  <a:cubicBezTo>
                    <a:pt x="736" y="333"/>
                    <a:pt x="713" y="701"/>
                    <a:pt x="575" y="1023"/>
                  </a:cubicBezTo>
                  <a:cubicBezTo>
                    <a:pt x="437" y="1311"/>
                    <a:pt x="242" y="1564"/>
                    <a:pt x="1" y="1748"/>
                  </a:cubicBezTo>
                  <a:cubicBezTo>
                    <a:pt x="345" y="1840"/>
                    <a:pt x="679" y="2012"/>
                    <a:pt x="955" y="2265"/>
                  </a:cubicBezTo>
                  <a:cubicBezTo>
                    <a:pt x="1357" y="2610"/>
                    <a:pt x="1691" y="3013"/>
                    <a:pt x="2162" y="3266"/>
                  </a:cubicBezTo>
                  <a:cubicBezTo>
                    <a:pt x="2535" y="3475"/>
                    <a:pt x="2967" y="3591"/>
                    <a:pt x="3395" y="3591"/>
                  </a:cubicBezTo>
                  <a:cubicBezTo>
                    <a:pt x="3812" y="3591"/>
                    <a:pt x="4225" y="3481"/>
                    <a:pt x="4577" y="3243"/>
                  </a:cubicBezTo>
                  <a:cubicBezTo>
                    <a:pt x="4865" y="3036"/>
                    <a:pt x="5095" y="2760"/>
                    <a:pt x="5244" y="2438"/>
                  </a:cubicBezTo>
                  <a:lnTo>
                    <a:pt x="5244" y="2438"/>
                  </a:lnTo>
                  <a:cubicBezTo>
                    <a:pt x="5164" y="2610"/>
                    <a:pt x="4842" y="2771"/>
                    <a:pt x="4669" y="2840"/>
                  </a:cubicBezTo>
                  <a:cubicBezTo>
                    <a:pt x="4439" y="2921"/>
                    <a:pt x="4198" y="2978"/>
                    <a:pt x="3956" y="3001"/>
                  </a:cubicBezTo>
                  <a:cubicBezTo>
                    <a:pt x="3868" y="3012"/>
                    <a:pt x="3779" y="3017"/>
                    <a:pt x="3691" y="3017"/>
                  </a:cubicBezTo>
                  <a:cubicBezTo>
                    <a:pt x="3298" y="3017"/>
                    <a:pt x="2912" y="2915"/>
                    <a:pt x="2565" y="2737"/>
                  </a:cubicBezTo>
                  <a:cubicBezTo>
                    <a:pt x="2139" y="2484"/>
                    <a:pt x="1783" y="2139"/>
                    <a:pt x="1530" y="1725"/>
                  </a:cubicBezTo>
                  <a:cubicBezTo>
                    <a:pt x="1185" y="1173"/>
                    <a:pt x="1012" y="529"/>
                    <a:pt x="6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23"/>
            <p:cNvSpPr/>
            <p:nvPr/>
          </p:nvSpPr>
          <p:spPr>
            <a:xfrm>
              <a:off x="1566776" y="1156124"/>
              <a:ext cx="197390" cy="113068"/>
            </a:xfrm>
            <a:custGeom>
              <a:rect b="b" l="l" r="r" t="t"/>
              <a:pathLst>
                <a:path extrusionOk="0" h="1239" w="2163">
                  <a:moveTo>
                    <a:pt x="2163" y="0"/>
                  </a:moveTo>
                  <a:lnTo>
                    <a:pt x="2163" y="0"/>
                  </a:lnTo>
                  <a:cubicBezTo>
                    <a:pt x="1898" y="207"/>
                    <a:pt x="1611" y="391"/>
                    <a:pt x="1323" y="564"/>
                  </a:cubicBezTo>
                  <a:cubicBezTo>
                    <a:pt x="1151" y="679"/>
                    <a:pt x="955" y="759"/>
                    <a:pt x="748" y="805"/>
                  </a:cubicBezTo>
                  <a:cubicBezTo>
                    <a:pt x="690" y="818"/>
                    <a:pt x="631" y="824"/>
                    <a:pt x="571" y="824"/>
                  </a:cubicBezTo>
                  <a:cubicBezTo>
                    <a:pt x="465" y="824"/>
                    <a:pt x="357" y="804"/>
                    <a:pt x="254" y="759"/>
                  </a:cubicBezTo>
                  <a:cubicBezTo>
                    <a:pt x="185" y="920"/>
                    <a:pt x="104" y="1070"/>
                    <a:pt x="1" y="1208"/>
                  </a:cubicBezTo>
                  <a:cubicBezTo>
                    <a:pt x="97" y="1228"/>
                    <a:pt x="194" y="1238"/>
                    <a:pt x="292" y="1238"/>
                  </a:cubicBezTo>
                  <a:cubicBezTo>
                    <a:pt x="474" y="1238"/>
                    <a:pt x="656" y="1202"/>
                    <a:pt x="829" y="1127"/>
                  </a:cubicBezTo>
                  <a:cubicBezTo>
                    <a:pt x="1392" y="897"/>
                    <a:pt x="1783" y="449"/>
                    <a:pt x="2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23"/>
            <p:cNvSpPr/>
            <p:nvPr/>
          </p:nvSpPr>
          <p:spPr>
            <a:xfrm>
              <a:off x="469130" y="911006"/>
              <a:ext cx="215276" cy="80489"/>
            </a:xfrm>
            <a:custGeom>
              <a:rect b="b" l="l" r="r" t="t"/>
              <a:pathLst>
                <a:path extrusionOk="0" h="882" w="2359">
                  <a:moveTo>
                    <a:pt x="1969" y="1"/>
                  </a:moveTo>
                  <a:cubicBezTo>
                    <a:pt x="1632" y="1"/>
                    <a:pt x="1162" y="221"/>
                    <a:pt x="990" y="318"/>
                  </a:cubicBezTo>
                  <a:cubicBezTo>
                    <a:pt x="656" y="502"/>
                    <a:pt x="346" y="720"/>
                    <a:pt x="1" y="881"/>
                  </a:cubicBezTo>
                  <a:cubicBezTo>
                    <a:pt x="288" y="847"/>
                    <a:pt x="587" y="824"/>
                    <a:pt x="886" y="812"/>
                  </a:cubicBezTo>
                  <a:cubicBezTo>
                    <a:pt x="1041" y="824"/>
                    <a:pt x="1197" y="829"/>
                    <a:pt x="1352" y="829"/>
                  </a:cubicBezTo>
                  <a:cubicBezTo>
                    <a:pt x="1507" y="829"/>
                    <a:pt x="1662" y="824"/>
                    <a:pt x="1818" y="812"/>
                  </a:cubicBezTo>
                  <a:cubicBezTo>
                    <a:pt x="1933" y="789"/>
                    <a:pt x="2048" y="755"/>
                    <a:pt x="2151" y="686"/>
                  </a:cubicBezTo>
                  <a:cubicBezTo>
                    <a:pt x="2255" y="628"/>
                    <a:pt x="2324" y="525"/>
                    <a:pt x="2335" y="398"/>
                  </a:cubicBezTo>
                  <a:cubicBezTo>
                    <a:pt x="2358" y="99"/>
                    <a:pt x="2193" y="1"/>
                    <a:pt x="19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23"/>
            <p:cNvSpPr/>
            <p:nvPr/>
          </p:nvSpPr>
          <p:spPr>
            <a:xfrm>
              <a:off x="1229944" y="729678"/>
              <a:ext cx="195291" cy="81675"/>
            </a:xfrm>
            <a:custGeom>
              <a:rect b="b" l="l" r="r" t="t"/>
              <a:pathLst>
                <a:path extrusionOk="0" h="895" w="2140">
                  <a:moveTo>
                    <a:pt x="711" y="1"/>
                  </a:moveTo>
                  <a:cubicBezTo>
                    <a:pt x="597" y="1"/>
                    <a:pt x="483" y="16"/>
                    <a:pt x="369" y="51"/>
                  </a:cubicBezTo>
                  <a:cubicBezTo>
                    <a:pt x="219" y="108"/>
                    <a:pt x="104" y="212"/>
                    <a:pt x="58" y="361"/>
                  </a:cubicBezTo>
                  <a:cubicBezTo>
                    <a:pt x="1" y="511"/>
                    <a:pt x="58" y="672"/>
                    <a:pt x="185" y="764"/>
                  </a:cubicBezTo>
                  <a:cubicBezTo>
                    <a:pt x="242" y="798"/>
                    <a:pt x="300" y="810"/>
                    <a:pt x="369" y="821"/>
                  </a:cubicBezTo>
                  <a:cubicBezTo>
                    <a:pt x="587" y="821"/>
                    <a:pt x="805" y="810"/>
                    <a:pt x="1024" y="775"/>
                  </a:cubicBezTo>
                  <a:cubicBezTo>
                    <a:pt x="1057" y="774"/>
                    <a:pt x="1090" y="773"/>
                    <a:pt x="1124" y="773"/>
                  </a:cubicBezTo>
                  <a:cubicBezTo>
                    <a:pt x="1357" y="773"/>
                    <a:pt x="1596" y="808"/>
                    <a:pt x="1817" y="879"/>
                  </a:cubicBezTo>
                  <a:cubicBezTo>
                    <a:pt x="1867" y="889"/>
                    <a:pt x="1911" y="895"/>
                    <a:pt x="1949" y="895"/>
                  </a:cubicBezTo>
                  <a:cubicBezTo>
                    <a:pt x="2081" y="895"/>
                    <a:pt x="2139" y="827"/>
                    <a:pt x="2059" y="649"/>
                  </a:cubicBezTo>
                  <a:cubicBezTo>
                    <a:pt x="1886" y="235"/>
                    <a:pt x="1208" y="39"/>
                    <a:pt x="817" y="5"/>
                  </a:cubicBezTo>
                  <a:cubicBezTo>
                    <a:pt x="782" y="2"/>
                    <a:pt x="746" y="1"/>
                    <a:pt x="7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23"/>
            <p:cNvSpPr/>
            <p:nvPr/>
          </p:nvSpPr>
          <p:spPr>
            <a:xfrm>
              <a:off x="764074" y="727944"/>
              <a:ext cx="96915" cy="152126"/>
            </a:xfrm>
            <a:custGeom>
              <a:rect b="b" l="l" r="r" t="t"/>
              <a:pathLst>
                <a:path extrusionOk="0" h="1667" w="1062">
                  <a:moveTo>
                    <a:pt x="775" y="0"/>
                  </a:moveTo>
                  <a:cubicBezTo>
                    <a:pt x="748" y="0"/>
                    <a:pt x="720" y="4"/>
                    <a:pt x="690" y="12"/>
                  </a:cubicBezTo>
                  <a:cubicBezTo>
                    <a:pt x="425" y="116"/>
                    <a:pt x="218" y="323"/>
                    <a:pt x="126" y="587"/>
                  </a:cubicBezTo>
                  <a:cubicBezTo>
                    <a:pt x="57" y="737"/>
                    <a:pt x="23" y="898"/>
                    <a:pt x="12" y="1070"/>
                  </a:cubicBezTo>
                  <a:cubicBezTo>
                    <a:pt x="0" y="1185"/>
                    <a:pt x="23" y="1312"/>
                    <a:pt x="57" y="1427"/>
                  </a:cubicBezTo>
                  <a:cubicBezTo>
                    <a:pt x="103" y="1530"/>
                    <a:pt x="195" y="1622"/>
                    <a:pt x="322" y="1657"/>
                  </a:cubicBezTo>
                  <a:cubicBezTo>
                    <a:pt x="345" y="1664"/>
                    <a:pt x="368" y="1667"/>
                    <a:pt x="391" y="1667"/>
                  </a:cubicBezTo>
                  <a:cubicBezTo>
                    <a:pt x="484" y="1667"/>
                    <a:pt x="575" y="1613"/>
                    <a:pt x="621" y="1530"/>
                  </a:cubicBezTo>
                  <a:cubicBezTo>
                    <a:pt x="655" y="1450"/>
                    <a:pt x="667" y="1369"/>
                    <a:pt x="644" y="1277"/>
                  </a:cubicBezTo>
                  <a:cubicBezTo>
                    <a:pt x="621" y="1036"/>
                    <a:pt x="598" y="748"/>
                    <a:pt x="770" y="564"/>
                  </a:cubicBezTo>
                  <a:cubicBezTo>
                    <a:pt x="816" y="507"/>
                    <a:pt x="874" y="461"/>
                    <a:pt x="920" y="403"/>
                  </a:cubicBezTo>
                  <a:cubicBezTo>
                    <a:pt x="1062" y="211"/>
                    <a:pt x="971" y="0"/>
                    <a:pt x="7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23"/>
            <p:cNvSpPr/>
            <p:nvPr/>
          </p:nvSpPr>
          <p:spPr>
            <a:xfrm>
              <a:off x="1607659" y="933273"/>
              <a:ext cx="152309" cy="109600"/>
            </a:xfrm>
            <a:custGeom>
              <a:rect b="b" l="l" r="r" t="t"/>
              <a:pathLst>
                <a:path extrusionOk="0" h="1201" w="1669">
                  <a:moveTo>
                    <a:pt x="312" y="0"/>
                  </a:moveTo>
                  <a:cubicBezTo>
                    <a:pt x="41" y="0"/>
                    <a:pt x="0" y="489"/>
                    <a:pt x="289" y="672"/>
                  </a:cubicBezTo>
                  <a:cubicBezTo>
                    <a:pt x="415" y="752"/>
                    <a:pt x="553" y="798"/>
                    <a:pt x="691" y="833"/>
                  </a:cubicBezTo>
                  <a:cubicBezTo>
                    <a:pt x="944" y="902"/>
                    <a:pt x="1186" y="1005"/>
                    <a:pt x="1416" y="1143"/>
                  </a:cubicBezTo>
                  <a:cubicBezTo>
                    <a:pt x="1450" y="1166"/>
                    <a:pt x="1485" y="1189"/>
                    <a:pt x="1519" y="1201"/>
                  </a:cubicBezTo>
                  <a:cubicBezTo>
                    <a:pt x="1565" y="1201"/>
                    <a:pt x="1611" y="1189"/>
                    <a:pt x="1634" y="1155"/>
                  </a:cubicBezTo>
                  <a:cubicBezTo>
                    <a:pt x="1669" y="1097"/>
                    <a:pt x="1611" y="1028"/>
                    <a:pt x="1554" y="982"/>
                  </a:cubicBezTo>
                  <a:cubicBezTo>
                    <a:pt x="1358" y="833"/>
                    <a:pt x="1174" y="683"/>
                    <a:pt x="990" y="522"/>
                  </a:cubicBezTo>
                  <a:cubicBezTo>
                    <a:pt x="829" y="350"/>
                    <a:pt x="668" y="200"/>
                    <a:pt x="496" y="62"/>
                  </a:cubicBezTo>
                  <a:cubicBezTo>
                    <a:pt x="426" y="19"/>
                    <a:pt x="365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46" name="Google Shape;646;p23"/>
          <p:cNvSpPr/>
          <p:nvPr/>
        </p:nvSpPr>
        <p:spPr>
          <a:xfrm flipH="1" rot="160251">
            <a:off x="6637292" y="4226461"/>
            <a:ext cx="1317244" cy="940203"/>
          </a:xfrm>
          <a:custGeom>
            <a:rect b="b" l="l" r="r" t="t"/>
            <a:pathLst>
              <a:path extrusionOk="0" h="201433" w="282212">
                <a:moveTo>
                  <a:pt x="206851" y="13612"/>
                </a:moveTo>
                <a:cubicBezTo>
                  <a:pt x="207225" y="13612"/>
                  <a:pt x="207642" y="13750"/>
                  <a:pt x="208120" y="14091"/>
                </a:cubicBezTo>
                <a:cubicBezTo>
                  <a:pt x="209604" y="15233"/>
                  <a:pt x="209033" y="16603"/>
                  <a:pt x="208234" y="17859"/>
                </a:cubicBezTo>
                <a:cubicBezTo>
                  <a:pt x="203896" y="24594"/>
                  <a:pt x="199444" y="31330"/>
                  <a:pt x="195105" y="38065"/>
                </a:cubicBezTo>
                <a:cubicBezTo>
                  <a:pt x="194631" y="38824"/>
                  <a:pt x="194078" y="39662"/>
                  <a:pt x="193119" y="39662"/>
                </a:cubicBezTo>
                <a:cubicBezTo>
                  <a:pt x="192924" y="39662"/>
                  <a:pt x="192712" y="39627"/>
                  <a:pt x="192480" y="39549"/>
                </a:cubicBezTo>
                <a:cubicBezTo>
                  <a:pt x="191110" y="39093"/>
                  <a:pt x="190881" y="37951"/>
                  <a:pt x="190881" y="36695"/>
                </a:cubicBezTo>
                <a:cubicBezTo>
                  <a:pt x="191110" y="33956"/>
                  <a:pt x="191909" y="31330"/>
                  <a:pt x="193279" y="28932"/>
                </a:cubicBezTo>
                <a:cubicBezTo>
                  <a:pt x="196247" y="23681"/>
                  <a:pt x="200129" y="19000"/>
                  <a:pt x="204695" y="15004"/>
                </a:cubicBezTo>
                <a:cubicBezTo>
                  <a:pt x="205335" y="14364"/>
                  <a:pt x="205975" y="13612"/>
                  <a:pt x="206851" y="13612"/>
                </a:cubicBezTo>
                <a:close/>
                <a:moveTo>
                  <a:pt x="249961" y="43745"/>
                </a:moveTo>
                <a:cubicBezTo>
                  <a:pt x="252339" y="43745"/>
                  <a:pt x="254718" y="43983"/>
                  <a:pt x="257096" y="44458"/>
                </a:cubicBezTo>
                <a:cubicBezTo>
                  <a:pt x="258580" y="44801"/>
                  <a:pt x="260064" y="44915"/>
                  <a:pt x="259950" y="46742"/>
                </a:cubicBezTo>
                <a:cubicBezTo>
                  <a:pt x="259836" y="48683"/>
                  <a:pt x="258352" y="48797"/>
                  <a:pt x="256868" y="49025"/>
                </a:cubicBezTo>
                <a:cubicBezTo>
                  <a:pt x="245565" y="50623"/>
                  <a:pt x="234378" y="52222"/>
                  <a:pt x="223075" y="53820"/>
                </a:cubicBezTo>
                <a:cubicBezTo>
                  <a:pt x="219080" y="54391"/>
                  <a:pt x="215084" y="54847"/>
                  <a:pt x="211202" y="55418"/>
                </a:cubicBezTo>
                <a:cubicBezTo>
                  <a:pt x="210589" y="55506"/>
                  <a:pt x="209959" y="55627"/>
                  <a:pt x="209383" y="55627"/>
                </a:cubicBezTo>
                <a:cubicBezTo>
                  <a:pt x="208458" y="55627"/>
                  <a:pt x="207673" y="55314"/>
                  <a:pt x="207321" y="54048"/>
                </a:cubicBezTo>
                <a:cubicBezTo>
                  <a:pt x="206864" y="51993"/>
                  <a:pt x="208577" y="51537"/>
                  <a:pt x="210061" y="50852"/>
                </a:cubicBezTo>
                <a:cubicBezTo>
                  <a:pt x="216911" y="47769"/>
                  <a:pt x="224217" y="46399"/>
                  <a:pt x="231638" y="45372"/>
                </a:cubicBezTo>
                <a:cubicBezTo>
                  <a:pt x="237232" y="44344"/>
                  <a:pt x="242826" y="43774"/>
                  <a:pt x="248534" y="43774"/>
                </a:cubicBezTo>
                <a:cubicBezTo>
                  <a:pt x="249009" y="43754"/>
                  <a:pt x="249485" y="43745"/>
                  <a:pt x="249961" y="43745"/>
                </a:cubicBezTo>
                <a:close/>
                <a:moveTo>
                  <a:pt x="271307" y="49451"/>
                </a:moveTo>
                <a:cubicBezTo>
                  <a:pt x="272263" y="49451"/>
                  <a:pt x="273094" y="49802"/>
                  <a:pt x="273307" y="51080"/>
                </a:cubicBezTo>
                <a:cubicBezTo>
                  <a:pt x="273764" y="53135"/>
                  <a:pt x="272051" y="53592"/>
                  <a:pt x="270567" y="54162"/>
                </a:cubicBezTo>
                <a:cubicBezTo>
                  <a:pt x="258283" y="58964"/>
                  <a:pt x="245124" y="61472"/>
                  <a:pt x="231946" y="61472"/>
                </a:cubicBezTo>
                <a:cubicBezTo>
                  <a:pt x="231653" y="61472"/>
                  <a:pt x="231360" y="61471"/>
                  <a:pt x="231067" y="61469"/>
                </a:cubicBezTo>
                <a:cubicBezTo>
                  <a:pt x="228213" y="61583"/>
                  <a:pt x="225359" y="61583"/>
                  <a:pt x="222505" y="61583"/>
                </a:cubicBezTo>
                <a:cubicBezTo>
                  <a:pt x="222442" y="61587"/>
                  <a:pt x="222380" y="61590"/>
                  <a:pt x="222318" y="61590"/>
                </a:cubicBezTo>
                <a:cubicBezTo>
                  <a:pt x="220801" y="61590"/>
                  <a:pt x="219541" y="60265"/>
                  <a:pt x="219650" y="58729"/>
                </a:cubicBezTo>
                <a:cubicBezTo>
                  <a:pt x="219536" y="56674"/>
                  <a:pt x="220564" y="56103"/>
                  <a:pt x="222390" y="55875"/>
                </a:cubicBezTo>
                <a:cubicBezTo>
                  <a:pt x="238145" y="53820"/>
                  <a:pt x="253899" y="51651"/>
                  <a:pt x="269540" y="49710"/>
                </a:cubicBezTo>
                <a:cubicBezTo>
                  <a:pt x="270101" y="49581"/>
                  <a:pt x="270727" y="49451"/>
                  <a:pt x="271307" y="49451"/>
                </a:cubicBezTo>
                <a:close/>
                <a:moveTo>
                  <a:pt x="140171" y="26412"/>
                </a:moveTo>
                <a:cubicBezTo>
                  <a:pt x="140465" y="26412"/>
                  <a:pt x="140776" y="26484"/>
                  <a:pt x="141106" y="26649"/>
                </a:cubicBezTo>
                <a:cubicBezTo>
                  <a:pt x="142590" y="27448"/>
                  <a:pt x="142362" y="28932"/>
                  <a:pt x="142020" y="30188"/>
                </a:cubicBezTo>
                <a:cubicBezTo>
                  <a:pt x="138252" y="43203"/>
                  <a:pt x="134599" y="56331"/>
                  <a:pt x="130946" y="69460"/>
                </a:cubicBezTo>
                <a:cubicBezTo>
                  <a:pt x="130603" y="70602"/>
                  <a:pt x="130147" y="71972"/>
                  <a:pt x="128777" y="71972"/>
                </a:cubicBezTo>
                <a:cubicBezTo>
                  <a:pt x="128687" y="71978"/>
                  <a:pt x="128597" y="71981"/>
                  <a:pt x="128507" y="71981"/>
                </a:cubicBezTo>
                <a:cubicBezTo>
                  <a:pt x="127013" y="71981"/>
                  <a:pt x="125656" y="71095"/>
                  <a:pt x="125009" y="69803"/>
                </a:cubicBezTo>
                <a:cubicBezTo>
                  <a:pt x="124096" y="67405"/>
                  <a:pt x="123639" y="64894"/>
                  <a:pt x="123754" y="62382"/>
                </a:cubicBezTo>
                <a:cubicBezTo>
                  <a:pt x="125238" y="49596"/>
                  <a:pt x="128891" y="37723"/>
                  <a:pt x="137796" y="27905"/>
                </a:cubicBezTo>
                <a:cubicBezTo>
                  <a:pt x="138489" y="27125"/>
                  <a:pt x="139247" y="26412"/>
                  <a:pt x="140171" y="26412"/>
                </a:cubicBezTo>
                <a:close/>
                <a:moveTo>
                  <a:pt x="166907" y="81527"/>
                </a:moveTo>
                <a:cubicBezTo>
                  <a:pt x="167416" y="81527"/>
                  <a:pt x="167948" y="81573"/>
                  <a:pt x="168450" y="81573"/>
                </a:cubicBezTo>
                <a:cubicBezTo>
                  <a:pt x="168585" y="81573"/>
                  <a:pt x="168718" y="81570"/>
                  <a:pt x="168848" y="81561"/>
                </a:cubicBezTo>
                <a:lnTo>
                  <a:pt x="169305" y="81561"/>
                </a:lnTo>
                <a:cubicBezTo>
                  <a:pt x="182548" y="82361"/>
                  <a:pt x="194649" y="83730"/>
                  <a:pt x="205266" y="90923"/>
                </a:cubicBezTo>
                <a:cubicBezTo>
                  <a:pt x="206522" y="91722"/>
                  <a:pt x="208805" y="92179"/>
                  <a:pt x="207778" y="94462"/>
                </a:cubicBezTo>
                <a:cubicBezTo>
                  <a:pt x="207331" y="95579"/>
                  <a:pt x="206610" y="95904"/>
                  <a:pt x="205791" y="95904"/>
                </a:cubicBezTo>
                <a:cubicBezTo>
                  <a:pt x="204935" y="95904"/>
                  <a:pt x="203971" y="95550"/>
                  <a:pt x="203097" y="95375"/>
                </a:cubicBezTo>
                <a:cubicBezTo>
                  <a:pt x="191452" y="92293"/>
                  <a:pt x="179693" y="89324"/>
                  <a:pt x="168049" y="86242"/>
                </a:cubicBezTo>
                <a:cubicBezTo>
                  <a:pt x="166451" y="85785"/>
                  <a:pt x="163939" y="86014"/>
                  <a:pt x="164396" y="83388"/>
                </a:cubicBezTo>
                <a:cubicBezTo>
                  <a:pt x="164689" y="81772"/>
                  <a:pt x="165739" y="81527"/>
                  <a:pt x="166907" y="81527"/>
                </a:cubicBezTo>
                <a:close/>
                <a:moveTo>
                  <a:pt x="81525" y="65788"/>
                </a:moveTo>
                <a:cubicBezTo>
                  <a:pt x="83467" y="65788"/>
                  <a:pt x="83587" y="67594"/>
                  <a:pt x="83911" y="68889"/>
                </a:cubicBezTo>
                <a:cubicBezTo>
                  <a:pt x="84710" y="72086"/>
                  <a:pt x="85166" y="75282"/>
                  <a:pt x="85052" y="78593"/>
                </a:cubicBezTo>
                <a:cubicBezTo>
                  <a:pt x="85509" y="84301"/>
                  <a:pt x="84139" y="89553"/>
                  <a:pt x="82541" y="94690"/>
                </a:cubicBezTo>
                <a:cubicBezTo>
                  <a:pt x="81954" y="96786"/>
                  <a:pt x="80752" y="97404"/>
                  <a:pt x="79296" y="97404"/>
                </a:cubicBezTo>
                <a:cubicBezTo>
                  <a:pt x="78769" y="97404"/>
                  <a:pt x="78208" y="97323"/>
                  <a:pt x="77632" y="97202"/>
                </a:cubicBezTo>
                <a:cubicBezTo>
                  <a:pt x="75120" y="96745"/>
                  <a:pt x="75805" y="94804"/>
                  <a:pt x="75919" y="93206"/>
                </a:cubicBezTo>
                <a:cubicBezTo>
                  <a:pt x="77061" y="85100"/>
                  <a:pt x="78088" y="76995"/>
                  <a:pt x="79116" y="68889"/>
                </a:cubicBezTo>
                <a:cubicBezTo>
                  <a:pt x="79344" y="67519"/>
                  <a:pt x="79230" y="65921"/>
                  <a:pt x="81171" y="65807"/>
                </a:cubicBezTo>
                <a:cubicBezTo>
                  <a:pt x="81295" y="65794"/>
                  <a:pt x="81413" y="65788"/>
                  <a:pt x="81525" y="65788"/>
                </a:cubicBezTo>
                <a:close/>
                <a:moveTo>
                  <a:pt x="147496" y="82068"/>
                </a:moveTo>
                <a:cubicBezTo>
                  <a:pt x="147945" y="82068"/>
                  <a:pt x="148398" y="82232"/>
                  <a:pt x="148755" y="82589"/>
                </a:cubicBezTo>
                <a:cubicBezTo>
                  <a:pt x="157203" y="88639"/>
                  <a:pt x="167364" y="89439"/>
                  <a:pt x="177068" y="91379"/>
                </a:cubicBezTo>
                <a:cubicBezTo>
                  <a:pt x="184260" y="92749"/>
                  <a:pt x="191224" y="95261"/>
                  <a:pt x="198302" y="97088"/>
                </a:cubicBezTo>
                <a:cubicBezTo>
                  <a:pt x="200243" y="97544"/>
                  <a:pt x="200699" y="98686"/>
                  <a:pt x="200357" y="100512"/>
                </a:cubicBezTo>
                <a:cubicBezTo>
                  <a:pt x="200041" y="102195"/>
                  <a:pt x="199338" y="103393"/>
                  <a:pt x="197534" y="103393"/>
                </a:cubicBezTo>
                <a:cubicBezTo>
                  <a:pt x="197380" y="103393"/>
                  <a:pt x="197217" y="103384"/>
                  <a:pt x="197046" y="103366"/>
                </a:cubicBezTo>
                <a:cubicBezTo>
                  <a:pt x="195790" y="103138"/>
                  <a:pt x="194535" y="103024"/>
                  <a:pt x="193165" y="102910"/>
                </a:cubicBezTo>
                <a:lnTo>
                  <a:pt x="193165" y="103024"/>
                </a:lnTo>
                <a:cubicBezTo>
                  <a:pt x="181520" y="102111"/>
                  <a:pt x="169761" y="101197"/>
                  <a:pt x="158802" y="96403"/>
                </a:cubicBezTo>
                <a:cubicBezTo>
                  <a:pt x="154692" y="94576"/>
                  <a:pt x="150696" y="92293"/>
                  <a:pt x="147043" y="89781"/>
                </a:cubicBezTo>
                <a:cubicBezTo>
                  <a:pt x="144417" y="87954"/>
                  <a:pt x="144645" y="86014"/>
                  <a:pt x="145673" y="83616"/>
                </a:cubicBezTo>
                <a:cubicBezTo>
                  <a:pt x="145822" y="82648"/>
                  <a:pt x="146652" y="82068"/>
                  <a:pt x="147496" y="82068"/>
                </a:cubicBezTo>
                <a:close/>
                <a:moveTo>
                  <a:pt x="101663" y="106408"/>
                </a:moveTo>
                <a:cubicBezTo>
                  <a:pt x="116106" y="106408"/>
                  <a:pt x="130324" y="110314"/>
                  <a:pt x="142819" y="117751"/>
                </a:cubicBezTo>
                <a:cubicBezTo>
                  <a:pt x="148413" y="121176"/>
                  <a:pt x="153893" y="124715"/>
                  <a:pt x="159372" y="128254"/>
                </a:cubicBezTo>
                <a:cubicBezTo>
                  <a:pt x="162341" y="130195"/>
                  <a:pt x="162341" y="131565"/>
                  <a:pt x="159258" y="133391"/>
                </a:cubicBezTo>
                <a:cubicBezTo>
                  <a:pt x="153093" y="137044"/>
                  <a:pt x="146358" y="138072"/>
                  <a:pt x="139394" y="138072"/>
                </a:cubicBezTo>
                <a:lnTo>
                  <a:pt x="133001" y="138072"/>
                </a:lnTo>
                <a:cubicBezTo>
                  <a:pt x="132138" y="138091"/>
                  <a:pt x="131276" y="138100"/>
                  <a:pt x="130415" y="138100"/>
                </a:cubicBezTo>
                <a:cubicBezTo>
                  <a:pt x="120907" y="138100"/>
                  <a:pt x="111503" y="136941"/>
                  <a:pt x="102291" y="134533"/>
                </a:cubicBezTo>
                <a:cubicBezTo>
                  <a:pt x="93044" y="132021"/>
                  <a:pt x="83568" y="130309"/>
                  <a:pt x="74093" y="128482"/>
                </a:cubicBezTo>
                <a:cubicBezTo>
                  <a:pt x="72380" y="128254"/>
                  <a:pt x="70097" y="128482"/>
                  <a:pt x="69869" y="125400"/>
                </a:cubicBezTo>
                <a:cubicBezTo>
                  <a:pt x="69640" y="122317"/>
                  <a:pt x="71809" y="121861"/>
                  <a:pt x="73864" y="121290"/>
                </a:cubicBezTo>
                <a:cubicBezTo>
                  <a:pt x="76397" y="120645"/>
                  <a:pt x="78967" y="120428"/>
                  <a:pt x="81545" y="120428"/>
                </a:cubicBezTo>
                <a:cubicBezTo>
                  <a:pt x="85356" y="120428"/>
                  <a:pt x="89184" y="120903"/>
                  <a:pt x="92930" y="121176"/>
                </a:cubicBezTo>
                <a:cubicBezTo>
                  <a:pt x="108227" y="122203"/>
                  <a:pt x="123297" y="125057"/>
                  <a:pt x="138024" y="129624"/>
                </a:cubicBezTo>
                <a:cubicBezTo>
                  <a:pt x="140650" y="130309"/>
                  <a:pt x="143504" y="130994"/>
                  <a:pt x="146244" y="131451"/>
                </a:cubicBezTo>
                <a:cubicBezTo>
                  <a:pt x="146796" y="131573"/>
                  <a:pt x="147479" y="131926"/>
                  <a:pt x="148047" y="131926"/>
                </a:cubicBezTo>
                <a:cubicBezTo>
                  <a:pt x="148536" y="131926"/>
                  <a:pt x="148939" y="131664"/>
                  <a:pt x="149098" y="130766"/>
                </a:cubicBezTo>
                <a:cubicBezTo>
                  <a:pt x="149440" y="129396"/>
                  <a:pt x="148299" y="128596"/>
                  <a:pt x="147043" y="128254"/>
                </a:cubicBezTo>
                <a:cubicBezTo>
                  <a:pt x="142590" y="126998"/>
                  <a:pt x="138252" y="125628"/>
                  <a:pt x="133800" y="124372"/>
                </a:cubicBezTo>
                <a:cubicBezTo>
                  <a:pt x="119986" y="120377"/>
                  <a:pt x="105830" y="119121"/>
                  <a:pt x="91560" y="117979"/>
                </a:cubicBezTo>
                <a:cubicBezTo>
                  <a:pt x="88934" y="117751"/>
                  <a:pt x="86080" y="117523"/>
                  <a:pt x="83454" y="117294"/>
                </a:cubicBezTo>
                <a:cubicBezTo>
                  <a:pt x="80828" y="117066"/>
                  <a:pt x="80257" y="115810"/>
                  <a:pt x="81627" y="113527"/>
                </a:cubicBezTo>
                <a:cubicBezTo>
                  <a:pt x="84710" y="108390"/>
                  <a:pt x="89733" y="107134"/>
                  <a:pt x="95099" y="106677"/>
                </a:cubicBezTo>
                <a:cubicBezTo>
                  <a:pt x="97288" y="106497"/>
                  <a:pt x="99478" y="106408"/>
                  <a:pt x="101663" y="106408"/>
                </a:cubicBezTo>
                <a:close/>
                <a:moveTo>
                  <a:pt x="23840" y="86464"/>
                </a:moveTo>
                <a:cubicBezTo>
                  <a:pt x="25477" y="86464"/>
                  <a:pt x="25696" y="87780"/>
                  <a:pt x="25916" y="89096"/>
                </a:cubicBezTo>
                <a:cubicBezTo>
                  <a:pt x="29227" y="111130"/>
                  <a:pt x="30711" y="133049"/>
                  <a:pt x="24203" y="154740"/>
                </a:cubicBezTo>
                <a:cubicBezTo>
                  <a:pt x="24089" y="154968"/>
                  <a:pt x="23975" y="155196"/>
                  <a:pt x="23975" y="155425"/>
                </a:cubicBezTo>
                <a:cubicBezTo>
                  <a:pt x="23561" y="156667"/>
                  <a:pt x="23241" y="158097"/>
                  <a:pt x="21737" y="158097"/>
                </a:cubicBezTo>
                <a:cubicBezTo>
                  <a:pt x="21583" y="158097"/>
                  <a:pt x="21416" y="158082"/>
                  <a:pt x="21235" y="158050"/>
                </a:cubicBezTo>
                <a:cubicBezTo>
                  <a:pt x="19637" y="157708"/>
                  <a:pt x="19294" y="156338"/>
                  <a:pt x="19294" y="154968"/>
                </a:cubicBezTo>
                <a:cubicBezTo>
                  <a:pt x="19066" y="148575"/>
                  <a:pt x="18724" y="142182"/>
                  <a:pt x="18381" y="135789"/>
                </a:cubicBezTo>
                <a:cubicBezTo>
                  <a:pt x="18267" y="120263"/>
                  <a:pt x="19294" y="104851"/>
                  <a:pt x="21464" y="89553"/>
                </a:cubicBezTo>
                <a:cubicBezTo>
                  <a:pt x="21692" y="88183"/>
                  <a:pt x="21920" y="86585"/>
                  <a:pt x="23633" y="86470"/>
                </a:cubicBezTo>
                <a:cubicBezTo>
                  <a:pt x="23704" y="86466"/>
                  <a:pt x="23773" y="86464"/>
                  <a:pt x="23840" y="86464"/>
                </a:cubicBezTo>
                <a:close/>
                <a:moveTo>
                  <a:pt x="16283" y="75825"/>
                </a:moveTo>
                <a:cubicBezTo>
                  <a:pt x="16536" y="75825"/>
                  <a:pt x="16815" y="75870"/>
                  <a:pt x="17125" y="75967"/>
                </a:cubicBezTo>
                <a:cubicBezTo>
                  <a:pt x="19066" y="76652"/>
                  <a:pt x="18609" y="78479"/>
                  <a:pt x="18381" y="79963"/>
                </a:cubicBezTo>
                <a:cubicBezTo>
                  <a:pt x="17239" y="88525"/>
                  <a:pt x="16326" y="97088"/>
                  <a:pt x="15527" y="105764"/>
                </a:cubicBezTo>
                <a:cubicBezTo>
                  <a:pt x="13929" y="122660"/>
                  <a:pt x="14385" y="139670"/>
                  <a:pt x="16669" y="156566"/>
                </a:cubicBezTo>
                <a:cubicBezTo>
                  <a:pt x="16897" y="158279"/>
                  <a:pt x="17354" y="159877"/>
                  <a:pt x="15185" y="160676"/>
                </a:cubicBezTo>
                <a:cubicBezTo>
                  <a:pt x="14771" y="160800"/>
                  <a:pt x="14402" y="160857"/>
                  <a:pt x="14069" y="160857"/>
                </a:cubicBezTo>
                <a:cubicBezTo>
                  <a:pt x="12566" y="160857"/>
                  <a:pt x="11802" y="159701"/>
                  <a:pt x="10961" y="158393"/>
                </a:cubicBezTo>
                <a:cubicBezTo>
                  <a:pt x="6166" y="150744"/>
                  <a:pt x="5481" y="142068"/>
                  <a:pt x="4910" y="133391"/>
                </a:cubicBezTo>
                <a:cubicBezTo>
                  <a:pt x="4910" y="131907"/>
                  <a:pt x="4910" y="130423"/>
                  <a:pt x="4910" y="128825"/>
                </a:cubicBezTo>
                <a:cubicBezTo>
                  <a:pt x="4339" y="113527"/>
                  <a:pt x="7193" y="98800"/>
                  <a:pt x="11760" y="84301"/>
                </a:cubicBezTo>
                <a:cubicBezTo>
                  <a:pt x="12216" y="82475"/>
                  <a:pt x="12901" y="80534"/>
                  <a:pt x="13700" y="78593"/>
                </a:cubicBezTo>
                <a:cubicBezTo>
                  <a:pt x="14190" y="77419"/>
                  <a:pt x="14763" y="75825"/>
                  <a:pt x="16283" y="75825"/>
                </a:cubicBezTo>
                <a:close/>
                <a:moveTo>
                  <a:pt x="70439" y="155653"/>
                </a:moveTo>
                <a:cubicBezTo>
                  <a:pt x="80828" y="156110"/>
                  <a:pt x="91103" y="158050"/>
                  <a:pt x="101035" y="161361"/>
                </a:cubicBezTo>
                <a:cubicBezTo>
                  <a:pt x="109483" y="164101"/>
                  <a:pt x="118160" y="166042"/>
                  <a:pt x="126722" y="168211"/>
                </a:cubicBezTo>
                <a:cubicBezTo>
                  <a:pt x="128891" y="168553"/>
                  <a:pt x="130832" y="169467"/>
                  <a:pt x="132658" y="170723"/>
                </a:cubicBezTo>
                <a:cubicBezTo>
                  <a:pt x="133686" y="171522"/>
                  <a:pt x="135170" y="172435"/>
                  <a:pt x="134371" y="174147"/>
                </a:cubicBezTo>
                <a:cubicBezTo>
                  <a:pt x="133936" y="175090"/>
                  <a:pt x="133179" y="175342"/>
                  <a:pt x="132363" y="175342"/>
                </a:cubicBezTo>
                <a:cubicBezTo>
                  <a:pt x="131893" y="175342"/>
                  <a:pt x="131404" y="175258"/>
                  <a:pt x="130946" y="175175"/>
                </a:cubicBezTo>
                <a:cubicBezTo>
                  <a:pt x="124324" y="174376"/>
                  <a:pt x="117703" y="173577"/>
                  <a:pt x="111081" y="172663"/>
                </a:cubicBezTo>
                <a:cubicBezTo>
                  <a:pt x="89276" y="169581"/>
                  <a:pt x="67243" y="167983"/>
                  <a:pt x="45209" y="167868"/>
                </a:cubicBezTo>
                <a:cubicBezTo>
                  <a:pt x="42355" y="167868"/>
                  <a:pt x="39501" y="167754"/>
                  <a:pt x="36647" y="167754"/>
                </a:cubicBezTo>
                <a:cubicBezTo>
                  <a:pt x="36433" y="167740"/>
                  <a:pt x="36216" y="167736"/>
                  <a:pt x="35998" y="167736"/>
                </a:cubicBezTo>
                <a:cubicBezTo>
                  <a:pt x="35780" y="167736"/>
                  <a:pt x="35562" y="167740"/>
                  <a:pt x="35347" y="167740"/>
                </a:cubicBezTo>
                <a:cubicBezTo>
                  <a:pt x="34057" y="167740"/>
                  <a:pt x="32880" y="167612"/>
                  <a:pt x="32537" y="165814"/>
                </a:cubicBezTo>
                <a:cubicBezTo>
                  <a:pt x="32195" y="163759"/>
                  <a:pt x="34021" y="163416"/>
                  <a:pt x="35391" y="162845"/>
                </a:cubicBezTo>
                <a:cubicBezTo>
                  <a:pt x="45438" y="158050"/>
                  <a:pt x="56055" y="155653"/>
                  <a:pt x="70439" y="155653"/>
                </a:cubicBezTo>
                <a:close/>
                <a:moveTo>
                  <a:pt x="36693" y="171289"/>
                </a:moveTo>
                <a:cubicBezTo>
                  <a:pt x="37201" y="171289"/>
                  <a:pt x="37737" y="171368"/>
                  <a:pt x="38245" y="171407"/>
                </a:cubicBezTo>
                <a:cubicBezTo>
                  <a:pt x="54114" y="172092"/>
                  <a:pt x="69983" y="172777"/>
                  <a:pt x="85851" y="173577"/>
                </a:cubicBezTo>
                <a:cubicBezTo>
                  <a:pt x="90075" y="173805"/>
                  <a:pt x="94185" y="174033"/>
                  <a:pt x="98295" y="174262"/>
                </a:cubicBezTo>
                <a:cubicBezTo>
                  <a:pt x="98638" y="174262"/>
                  <a:pt x="99002" y="174240"/>
                  <a:pt x="99358" y="174240"/>
                </a:cubicBezTo>
                <a:cubicBezTo>
                  <a:pt x="100429" y="174240"/>
                  <a:pt x="101435" y="174433"/>
                  <a:pt x="101606" y="175974"/>
                </a:cubicBezTo>
                <a:cubicBezTo>
                  <a:pt x="101834" y="177801"/>
                  <a:pt x="100350" y="178371"/>
                  <a:pt x="99094" y="178942"/>
                </a:cubicBezTo>
                <a:cubicBezTo>
                  <a:pt x="92016" y="182139"/>
                  <a:pt x="84481" y="183052"/>
                  <a:pt x="76833" y="183509"/>
                </a:cubicBezTo>
                <a:cubicBezTo>
                  <a:pt x="76110" y="183547"/>
                  <a:pt x="75374" y="183559"/>
                  <a:pt x="74630" y="183559"/>
                </a:cubicBezTo>
                <a:cubicBezTo>
                  <a:pt x="73141" y="183559"/>
                  <a:pt x="71619" y="183509"/>
                  <a:pt x="70097" y="183509"/>
                </a:cubicBezTo>
                <a:cubicBezTo>
                  <a:pt x="60736" y="183509"/>
                  <a:pt x="51374" y="183052"/>
                  <a:pt x="42355" y="179970"/>
                </a:cubicBezTo>
                <a:cubicBezTo>
                  <a:pt x="40415" y="179285"/>
                  <a:pt x="38474" y="178371"/>
                  <a:pt x="36533" y="177344"/>
                </a:cubicBezTo>
                <a:cubicBezTo>
                  <a:pt x="34821" y="176659"/>
                  <a:pt x="33793" y="174832"/>
                  <a:pt x="34478" y="173006"/>
                </a:cubicBezTo>
                <a:cubicBezTo>
                  <a:pt x="34853" y="171581"/>
                  <a:pt x="35721" y="171289"/>
                  <a:pt x="36693" y="171289"/>
                </a:cubicBezTo>
                <a:close/>
                <a:moveTo>
                  <a:pt x="215117" y="0"/>
                </a:moveTo>
                <a:cubicBezTo>
                  <a:pt x="214195" y="0"/>
                  <a:pt x="213275" y="330"/>
                  <a:pt x="212572" y="962"/>
                </a:cubicBezTo>
                <a:cubicBezTo>
                  <a:pt x="200129" y="10666"/>
                  <a:pt x="189055" y="21398"/>
                  <a:pt x="184146" y="37038"/>
                </a:cubicBezTo>
                <a:cubicBezTo>
                  <a:pt x="182205" y="43203"/>
                  <a:pt x="180721" y="49482"/>
                  <a:pt x="179008" y="55761"/>
                </a:cubicBezTo>
                <a:cubicBezTo>
                  <a:pt x="178666" y="57473"/>
                  <a:pt x="177639" y="58843"/>
                  <a:pt x="176040" y="59642"/>
                </a:cubicBezTo>
                <a:cubicBezTo>
                  <a:pt x="162797" y="65693"/>
                  <a:pt x="149554" y="71743"/>
                  <a:pt x="136311" y="77794"/>
                </a:cubicBezTo>
                <a:cubicBezTo>
                  <a:pt x="135818" y="78041"/>
                  <a:pt x="135291" y="78254"/>
                  <a:pt x="134749" y="78254"/>
                </a:cubicBezTo>
                <a:cubicBezTo>
                  <a:pt x="134288" y="78254"/>
                  <a:pt x="133816" y="78100"/>
                  <a:pt x="133343" y="77680"/>
                </a:cubicBezTo>
                <a:cubicBezTo>
                  <a:pt x="132658" y="76881"/>
                  <a:pt x="132544" y="75625"/>
                  <a:pt x="133115" y="74712"/>
                </a:cubicBezTo>
                <a:cubicBezTo>
                  <a:pt x="133914" y="72200"/>
                  <a:pt x="135855" y="70259"/>
                  <a:pt x="137339" y="68204"/>
                </a:cubicBezTo>
                <a:cubicBezTo>
                  <a:pt x="142705" y="61355"/>
                  <a:pt x="147043" y="54048"/>
                  <a:pt x="147614" y="45143"/>
                </a:cubicBezTo>
                <a:cubicBezTo>
                  <a:pt x="148070" y="36581"/>
                  <a:pt x="148641" y="28019"/>
                  <a:pt x="148413" y="19457"/>
                </a:cubicBezTo>
                <a:cubicBezTo>
                  <a:pt x="148413" y="17973"/>
                  <a:pt x="148527" y="16374"/>
                  <a:pt x="146929" y="15804"/>
                </a:cubicBezTo>
                <a:cubicBezTo>
                  <a:pt x="146612" y="15690"/>
                  <a:pt x="146317" y="15640"/>
                  <a:pt x="146041" y="15640"/>
                </a:cubicBezTo>
                <a:cubicBezTo>
                  <a:pt x="144923" y="15640"/>
                  <a:pt x="144099" y="16464"/>
                  <a:pt x="143275" y="17288"/>
                </a:cubicBezTo>
                <a:cubicBezTo>
                  <a:pt x="138595" y="21968"/>
                  <a:pt x="134371" y="26992"/>
                  <a:pt x="130603" y="32243"/>
                </a:cubicBezTo>
                <a:cubicBezTo>
                  <a:pt x="120785" y="45714"/>
                  <a:pt x="117931" y="60555"/>
                  <a:pt x="122155" y="76767"/>
                </a:cubicBezTo>
                <a:cubicBezTo>
                  <a:pt x="122269" y="77566"/>
                  <a:pt x="122726" y="78365"/>
                  <a:pt x="123411" y="78821"/>
                </a:cubicBezTo>
                <a:cubicBezTo>
                  <a:pt x="126265" y="80762"/>
                  <a:pt x="125124" y="82132"/>
                  <a:pt x="122840" y="83502"/>
                </a:cubicBezTo>
                <a:lnTo>
                  <a:pt x="88135" y="103138"/>
                </a:lnTo>
                <a:cubicBezTo>
                  <a:pt x="87355" y="103564"/>
                  <a:pt x="86575" y="104077"/>
                  <a:pt x="85768" y="104077"/>
                </a:cubicBezTo>
                <a:cubicBezTo>
                  <a:pt x="85275" y="104077"/>
                  <a:pt x="84772" y="103886"/>
                  <a:pt x="84253" y="103366"/>
                </a:cubicBezTo>
                <a:cubicBezTo>
                  <a:pt x="82883" y="101997"/>
                  <a:pt x="83797" y="100741"/>
                  <a:pt x="84481" y="99485"/>
                </a:cubicBezTo>
                <a:cubicBezTo>
                  <a:pt x="87564" y="93663"/>
                  <a:pt x="90304" y="87840"/>
                  <a:pt x="90989" y="81105"/>
                </a:cubicBezTo>
                <a:cubicBezTo>
                  <a:pt x="91560" y="76196"/>
                  <a:pt x="90418" y="71515"/>
                  <a:pt x="89961" y="66720"/>
                </a:cubicBezTo>
                <a:cubicBezTo>
                  <a:pt x="88820" y="54391"/>
                  <a:pt x="88021" y="42061"/>
                  <a:pt x="85509" y="29960"/>
                </a:cubicBezTo>
                <a:cubicBezTo>
                  <a:pt x="85281" y="28818"/>
                  <a:pt x="85623" y="26992"/>
                  <a:pt x="84253" y="26649"/>
                </a:cubicBezTo>
                <a:cubicBezTo>
                  <a:pt x="84037" y="26616"/>
                  <a:pt x="83820" y="26599"/>
                  <a:pt x="83605" y="26599"/>
                </a:cubicBezTo>
                <a:cubicBezTo>
                  <a:pt x="82348" y="26599"/>
                  <a:pt x="81152" y="27158"/>
                  <a:pt x="80372" y="28133"/>
                </a:cubicBezTo>
                <a:cubicBezTo>
                  <a:pt x="79687" y="28818"/>
                  <a:pt x="79116" y="29617"/>
                  <a:pt x="78659" y="30416"/>
                </a:cubicBezTo>
                <a:cubicBezTo>
                  <a:pt x="74663" y="37609"/>
                  <a:pt x="70668" y="45029"/>
                  <a:pt x="66444" y="52107"/>
                </a:cubicBezTo>
                <a:cubicBezTo>
                  <a:pt x="61649" y="60555"/>
                  <a:pt x="58224" y="69803"/>
                  <a:pt x="56512" y="79278"/>
                </a:cubicBezTo>
                <a:cubicBezTo>
                  <a:pt x="54342" y="90923"/>
                  <a:pt x="58110" y="100627"/>
                  <a:pt x="63475" y="110901"/>
                </a:cubicBezTo>
                <a:cubicBezTo>
                  <a:pt x="63704" y="108618"/>
                  <a:pt x="63590" y="106221"/>
                  <a:pt x="63133" y="103937"/>
                </a:cubicBezTo>
                <a:cubicBezTo>
                  <a:pt x="61991" y="96745"/>
                  <a:pt x="60393" y="89667"/>
                  <a:pt x="61078" y="82361"/>
                </a:cubicBezTo>
                <a:cubicBezTo>
                  <a:pt x="61763" y="74826"/>
                  <a:pt x="63590" y="67405"/>
                  <a:pt x="66444" y="60327"/>
                </a:cubicBezTo>
                <a:cubicBezTo>
                  <a:pt x="69184" y="53477"/>
                  <a:pt x="73522" y="47541"/>
                  <a:pt x="76947" y="40805"/>
                </a:cubicBezTo>
                <a:cubicBezTo>
                  <a:pt x="77403" y="40120"/>
                  <a:pt x="77860" y="39435"/>
                  <a:pt x="78545" y="38865"/>
                </a:cubicBezTo>
                <a:cubicBezTo>
                  <a:pt x="79164" y="38431"/>
                  <a:pt x="79850" y="38233"/>
                  <a:pt x="80548" y="38233"/>
                </a:cubicBezTo>
                <a:cubicBezTo>
                  <a:pt x="81138" y="38233"/>
                  <a:pt x="81737" y="38375"/>
                  <a:pt x="82312" y="38636"/>
                </a:cubicBezTo>
                <a:cubicBezTo>
                  <a:pt x="83454" y="39093"/>
                  <a:pt x="83568" y="40234"/>
                  <a:pt x="83454" y="41376"/>
                </a:cubicBezTo>
                <a:cubicBezTo>
                  <a:pt x="83226" y="43431"/>
                  <a:pt x="83112" y="45600"/>
                  <a:pt x="82883" y="47769"/>
                </a:cubicBezTo>
                <a:cubicBezTo>
                  <a:pt x="82664" y="50476"/>
                  <a:pt x="82397" y="51589"/>
                  <a:pt x="81153" y="51589"/>
                </a:cubicBezTo>
                <a:cubicBezTo>
                  <a:pt x="80456" y="51589"/>
                  <a:pt x="79451" y="51239"/>
                  <a:pt x="77974" y="50623"/>
                </a:cubicBezTo>
                <a:cubicBezTo>
                  <a:pt x="77289" y="53249"/>
                  <a:pt x="76604" y="55875"/>
                  <a:pt x="76033" y="58615"/>
                </a:cubicBezTo>
                <a:cubicBezTo>
                  <a:pt x="72837" y="72771"/>
                  <a:pt x="68385" y="86813"/>
                  <a:pt x="70668" y="101654"/>
                </a:cubicBezTo>
                <a:cubicBezTo>
                  <a:pt x="71010" y="104051"/>
                  <a:pt x="71124" y="106449"/>
                  <a:pt x="71239" y="108846"/>
                </a:cubicBezTo>
                <a:cubicBezTo>
                  <a:pt x="71581" y="112385"/>
                  <a:pt x="70211" y="115810"/>
                  <a:pt x="67585" y="118093"/>
                </a:cubicBezTo>
                <a:cubicBezTo>
                  <a:pt x="58224" y="126770"/>
                  <a:pt x="48748" y="135560"/>
                  <a:pt x="40072" y="144922"/>
                </a:cubicBezTo>
                <a:cubicBezTo>
                  <a:pt x="38836" y="146253"/>
                  <a:pt x="37837" y="148931"/>
                  <a:pt x="35889" y="148931"/>
                </a:cubicBezTo>
                <a:cubicBezTo>
                  <a:pt x="35498" y="148931"/>
                  <a:pt x="35069" y="148823"/>
                  <a:pt x="34592" y="148575"/>
                </a:cubicBezTo>
                <a:cubicBezTo>
                  <a:pt x="31738" y="147205"/>
                  <a:pt x="32994" y="143894"/>
                  <a:pt x="33336" y="141497"/>
                </a:cubicBezTo>
                <a:cubicBezTo>
                  <a:pt x="34821" y="127569"/>
                  <a:pt x="34478" y="113641"/>
                  <a:pt x="32537" y="99942"/>
                </a:cubicBezTo>
                <a:cubicBezTo>
                  <a:pt x="30368" y="85443"/>
                  <a:pt x="25916" y="71515"/>
                  <a:pt x="25003" y="56674"/>
                </a:cubicBezTo>
                <a:cubicBezTo>
                  <a:pt x="20779" y="58044"/>
                  <a:pt x="17468" y="59870"/>
                  <a:pt x="16212" y="64437"/>
                </a:cubicBezTo>
                <a:cubicBezTo>
                  <a:pt x="14842" y="69460"/>
                  <a:pt x="12787" y="74255"/>
                  <a:pt x="10961" y="79164"/>
                </a:cubicBezTo>
                <a:cubicBezTo>
                  <a:pt x="4682" y="96060"/>
                  <a:pt x="1" y="113299"/>
                  <a:pt x="914" y="131565"/>
                </a:cubicBezTo>
                <a:cubicBezTo>
                  <a:pt x="1371" y="139670"/>
                  <a:pt x="1713" y="147776"/>
                  <a:pt x="5252" y="155196"/>
                </a:cubicBezTo>
                <a:cubicBezTo>
                  <a:pt x="7878" y="160790"/>
                  <a:pt x="9933" y="166841"/>
                  <a:pt x="15984" y="170152"/>
                </a:cubicBezTo>
                <a:cubicBezTo>
                  <a:pt x="17468" y="170837"/>
                  <a:pt x="17810" y="172892"/>
                  <a:pt x="16783" y="174147"/>
                </a:cubicBezTo>
                <a:cubicBezTo>
                  <a:pt x="15870" y="175517"/>
                  <a:pt x="15527" y="177230"/>
                  <a:pt x="15755" y="178828"/>
                </a:cubicBezTo>
                <a:cubicBezTo>
                  <a:pt x="15870" y="183509"/>
                  <a:pt x="15185" y="188075"/>
                  <a:pt x="13929" y="192528"/>
                </a:cubicBezTo>
                <a:cubicBezTo>
                  <a:pt x="13130" y="195496"/>
                  <a:pt x="11531" y="198236"/>
                  <a:pt x="11531" y="201432"/>
                </a:cubicBezTo>
                <a:lnTo>
                  <a:pt x="12901" y="201432"/>
                </a:lnTo>
                <a:cubicBezTo>
                  <a:pt x="17239" y="193669"/>
                  <a:pt x="22491" y="186477"/>
                  <a:pt x="27172" y="178942"/>
                </a:cubicBezTo>
                <a:cubicBezTo>
                  <a:pt x="28208" y="177353"/>
                  <a:pt x="29203" y="176558"/>
                  <a:pt x="30459" y="176558"/>
                </a:cubicBezTo>
                <a:cubicBezTo>
                  <a:pt x="31279" y="176558"/>
                  <a:pt x="32210" y="176896"/>
                  <a:pt x="33336" y="177572"/>
                </a:cubicBezTo>
                <a:cubicBezTo>
                  <a:pt x="44234" y="183800"/>
                  <a:pt x="55720" y="186501"/>
                  <a:pt x="67852" y="186501"/>
                </a:cubicBezTo>
                <a:cubicBezTo>
                  <a:pt x="70844" y="186501"/>
                  <a:pt x="73875" y="186336"/>
                  <a:pt x="76947" y="186020"/>
                </a:cubicBezTo>
                <a:cubicBezTo>
                  <a:pt x="97268" y="183851"/>
                  <a:pt x="117475" y="180997"/>
                  <a:pt x="137910" y="179856"/>
                </a:cubicBezTo>
                <a:cubicBezTo>
                  <a:pt x="140079" y="179856"/>
                  <a:pt x="142134" y="179285"/>
                  <a:pt x="144075" y="178371"/>
                </a:cubicBezTo>
                <a:cubicBezTo>
                  <a:pt x="145445" y="177686"/>
                  <a:pt x="146130" y="177001"/>
                  <a:pt x="144645" y="175517"/>
                </a:cubicBezTo>
                <a:cubicBezTo>
                  <a:pt x="142248" y="173120"/>
                  <a:pt x="139508" y="171065"/>
                  <a:pt x="136311" y="169695"/>
                </a:cubicBezTo>
                <a:cubicBezTo>
                  <a:pt x="122269" y="164101"/>
                  <a:pt x="107314" y="161475"/>
                  <a:pt x="92930" y="157023"/>
                </a:cubicBezTo>
                <a:cubicBezTo>
                  <a:pt x="86080" y="155082"/>
                  <a:pt x="79002" y="153941"/>
                  <a:pt x="71924" y="153712"/>
                </a:cubicBezTo>
                <a:cubicBezTo>
                  <a:pt x="70686" y="153644"/>
                  <a:pt x="69452" y="153612"/>
                  <a:pt x="68221" y="153612"/>
                </a:cubicBezTo>
                <a:cubicBezTo>
                  <a:pt x="59116" y="153612"/>
                  <a:pt x="50178" y="155381"/>
                  <a:pt x="41328" y="157594"/>
                </a:cubicBezTo>
                <a:cubicBezTo>
                  <a:pt x="40874" y="157788"/>
                  <a:pt x="40403" y="157881"/>
                  <a:pt x="39941" y="157881"/>
                </a:cubicBezTo>
                <a:cubicBezTo>
                  <a:pt x="38776" y="157881"/>
                  <a:pt x="37676" y="157287"/>
                  <a:pt x="37104" y="156224"/>
                </a:cubicBezTo>
                <a:cubicBezTo>
                  <a:pt x="35962" y="154511"/>
                  <a:pt x="37332" y="153484"/>
                  <a:pt x="38245" y="152571"/>
                </a:cubicBezTo>
                <a:cubicBezTo>
                  <a:pt x="46237" y="144123"/>
                  <a:pt x="54457" y="135789"/>
                  <a:pt x="62448" y="127341"/>
                </a:cubicBezTo>
                <a:cubicBezTo>
                  <a:pt x="63292" y="126437"/>
                  <a:pt x="64072" y="126010"/>
                  <a:pt x="64889" y="126010"/>
                </a:cubicBezTo>
                <a:cubicBezTo>
                  <a:pt x="65620" y="126010"/>
                  <a:pt x="66380" y="126351"/>
                  <a:pt x="67243" y="126998"/>
                </a:cubicBezTo>
                <a:cubicBezTo>
                  <a:pt x="69640" y="128825"/>
                  <a:pt x="72266" y="130195"/>
                  <a:pt x="75120" y="131108"/>
                </a:cubicBezTo>
                <a:cubicBezTo>
                  <a:pt x="94496" y="137632"/>
                  <a:pt x="114702" y="141000"/>
                  <a:pt x="135030" y="141000"/>
                </a:cubicBezTo>
                <a:cubicBezTo>
                  <a:pt x="138537" y="141000"/>
                  <a:pt x="142048" y="140899"/>
                  <a:pt x="145559" y="140698"/>
                </a:cubicBezTo>
                <a:cubicBezTo>
                  <a:pt x="153322" y="139899"/>
                  <a:pt x="160857" y="137958"/>
                  <a:pt x="167820" y="134647"/>
                </a:cubicBezTo>
                <a:cubicBezTo>
                  <a:pt x="170560" y="133391"/>
                  <a:pt x="170218" y="132135"/>
                  <a:pt x="168391" y="130537"/>
                </a:cubicBezTo>
                <a:cubicBezTo>
                  <a:pt x="167592" y="129852"/>
                  <a:pt x="166679" y="129167"/>
                  <a:pt x="165766" y="128596"/>
                </a:cubicBezTo>
                <a:cubicBezTo>
                  <a:pt x="159258" y="124601"/>
                  <a:pt x="152637" y="120605"/>
                  <a:pt x="146244" y="116267"/>
                </a:cubicBezTo>
                <a:cubicBezTo>
                  <a:pt x="134503" y="108114"/>
                  <a:pt x="120588" y="103790"/>
                  <a:pt x="106372" y="103790"/>
                </a:cubicBezTo>
                <a:cubicBezTo>
                  <a:pt x="105660" y="103790"/>
                  <a:pt x="104946" y="103801"/>
                  <a:pt x="104232" y="103823"/>
                </a:cubicBezTo>
                <a:cubicBezTo>
                  <a:pt x="103657" y="103823"/>
                  <a:pt x="103031" y="103926"/>
                  <a:pt x="102440" y="103926"/>
                </a:cubicBezTo>
                <a:cubicBezTo>
                  <a:pt x="101504" y="103926"/>
                  <a:pt x="100656" y="103668"/>
                  <a:pt x="100236" y="102339"/>
                </a:cubicBezTo>
                <a:cubicBezTo>
                  <a:pt x="99551" y="100284"/>
                  <a:pt x="101378" y="99599"/>
                  <a:pt x="102862" y="98686"/>
                </a:cubicBezTo>
                <a:cubicBezTo>
                  <a:pt x="111196" y="93548"/>
                  <a:pt x="119758" y="88639"/>
                  <a:pt x="128434" y="83959"/>
                </a:cubicBezTo>
                <a:cubicBezTo>
                  <a:pt x="131305" y="82375"/>
                  <a:pt x="133339" y="81499"/>
                  <a:pt x="135094" y="81499"/>
                </a:cubicBezTo>
                <a:cubicBezTo>
                  <a:pt x="137387" y="81499"/>
                  <a:pt x="139205" y="82994"/>
                  <a:pt x="141791" y="86356"/>
                </a:cubicBezTo>
                <a:cubicBezTo>
                  <a:pt x="148527" y="95147"/>
                  <a:pt x="158117" y="101197"/>
                  <a:pt x="168962" y="103366"/>
                </a:cubicBezTo>
                <a:cubicBezTo>
                  <a:pt x="179537" y="105444"/>
                  <a:pt x="190112" y="107677"/>
                  <a:pt x="200880" y="107677"/>
                </a:cubicBezTo>
                <a:cubicBezTo>
                  <a:pt x="203132" y="107677"/>
                  <a:pt x="205393" y="107579"/>
                  <a:pt x="207663" y="107362"/>
                </a:cubicBezTo>
                <a:cubicBezTo>
                  <a:pt x="212116" y="106906"/>
                  <a:pt x="214970" y="104508"/>
                  <a:pt x="217139" y="100741"/>
                </a:cubicBezTo>
                <a:cubicBezTo>
                  <a:pt x="218395" y="98457"/>
                  <a:pt x="217824" y="97202"/>
                  <a:pt x="216226" y="95489"/>
                </a:cubicBezTo>
                <a:cubicBezTo>
                  <a:pt x="205038" y="84301"/>
                  <a:pt x="191795" y="78136"/>
                  <a:pt x="175812" y="78022"/>
                </a:cubicBezTo>
                <a:cubicBezTo>
                  <a:pt x="168277" y="77908"/>
                  <a:pt x="160857" y="77452"/>
                  <a:pt x="153322" y="77223"/>
                </a:cubicBezTo>
                <a:cubicBezTo>
                  <a:pt x="152180" y="77109"/>
                  <a:pt x="150924" y="77223"/>
                  <a:pt x="150468" y="75739"/>
                </a:cubicBezTo>
                <a:cubicBezTo>
                  <a:pt x="150239" y="74369"/>
                  <a:pt x="151039" y="72999"/>
                  <a:pt x="152408" y="72657"/>
                </a:cubicBezTo>
                <a:lnTo>
                  <a:pt x="154349" y="71743"/>
                </a:lnTo>
                <a:cubicBezTo>
                  <a:pt x="163939" y="67291"/>
                  <a:pt x="173643" y="63067"/>
                  <a:pt x="183118" y="58501"/>
                </a:cubicBezTo>
                <a:cubicBezTo>
                  <a:pt x="184919" y="57600"/>
                  <a:pt x="186878" y="57141"/>
                  <a:pt x="188829" y="57141"/>
                </a:cubicBezTo>
                <a:cubicBezTo>
                  <a:pt x="190588" y="57141"/>
                  <a:pt x="192340" y="57514"/>
                  <a:pt x="193964" y="58272"/>
                </a:cubicBezTo>
                <a:cubicBezTo>
                  <a:pt x="202983" y="62040"/>
                  <a:pt x="212572" y="64323"/>
                  <a:pt x="222276" y="64894"/>
                </a:cubicBezTo>
                <a:cubicBezTo>
                  <a:pt x="225117" y="65105"/>
                  <a:pt x="227957" y="65209"/>
                  <a:pt x="230793" y="65209"/>
                </a:cubicBezTo>
                <a:cubicBezTo>
                  <a:pt x="247899" y="65209"/>
                  <a:pt x="264814" y="61393"/>
                  <a:pt x="280385" y="54048"/>
                </a:cubicBezTo>
                <a:cubicBezTo>
                  <a:pt x="281184" y="53706"/>
                  <a:pt x="282212" y="53477"/>
                  <a:pt x="282212" y="52107"/>
                </a:cubicBezTo>
                <a:lnTo>
                  <a:pt x="281184" y="52107"/>
                </a:lnTo>
                <a:cubicBezTo>
                  <a:pt x="279988" y="52261"/>
                  <a:pt x="279104" y="52373"/>
                  <a:pt x="278466" y="52373"/>
                </a:cubicBezTo>
                <a:cubicBezTo>
                  <a:pt x="276728" y="52373"/>
                  <a:pt x="276802" y="51543"/>
                  <a:pt x="277303" y="48454"/>
                </a:cubicBezTo>
                <a:cubicBezTo>
                  <a:pt x="277531" y="47313"/>
                  <a:pt x="277189" y="46970"/>
                  <a:pt x="276275" y="46628"/>
                </a:cubicBezTo>
                <a:cubicBezTo>
                  <a:pt x="266627" y="42961"/>
                  <a:pt x="256978" y="39784"/>
                  <a:pt x="246709" y="39784"/>
                </a:cubicBezTo>
                <a:cubicBezTo>
                  <a:pt x="244828" y="39784"/>
                  <a:pt x="242926" y="39891"/>
                  <a:pt x="240999" y="40120"/>
                </a:cubicBezTo>
                <a:cubicBezTo>
                  <a:pt x="228555" y="41719"/>
                  <a:pt x="216454" y="44687"/>
                  <a:pt x="204695" y="49025"/>
                </a:cubicBezTo>
                <a:cubicBezTo>
                  <a:pt x="204020" y="49270"/>
                  <a:pt x="203312" y="49615"/>
                  <a:pt x="202642" y="49615"/>
                </a:cubicBezTo>
                <a:cubicBezTo>
                  <a:pt x="202065" y="49615"/>
                  <a:pt x="201517" y="49360"/>
                  <a:pt x="201042" y="48568"/>
                </a:cubicBezTo>
                <a:cubicBezTo>
                  <a:pt x="200014" y="47084"/>
                  <a:pt x="200814" y="45828"/>
                  <a:pt x="201727" y="44687"/>
                </a:cubicBezTo>
                <a:cubicBezTo>
                  <a:pt x="202184" y="44230"/>
                  <a:pt x="202640" y="43659"/>
                  <a:pt x="203211" y="43203"/>
                </a:cubicBezTo>
                <a:cubicBezTo>
                  <a:pt x="208919" y="37837"/>
                  <a:pt x="213372" y="31101"/>
                  <a:pt x="215769" y="23681"/>
                </a:cubicBezTo>
                <a:cubicBezTo>
                  <a:pt x="217824" y="17744"/>
                  <a:pt x="218966" y="11694"/>
                  <a:pt x="219308" y="5529"/>
                </a:cubicBezTo>
                <a:cubicBezTo>
                  <a:pt x="219650" y="3474"/>
                  <a:pt x="218623" y="1419"/>
                  <a:pt x="216796" y="392"/>
                </a:cubicBezTo>
                <a:cubicBezTo>
                  <a:pt x="216270" y="128"/>
                  <a:pt x="215693" y="0"/>
                  <a:pt x="21511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7" name="Google Shape;647;p23"/>
          <p:cNvSpPr/>
          <p:nvPr/>
        </p:nvSpPr>
        <p:spPr>
          <a:xfrm rot="-481394">
            <a:off x="-136971" y="2517920"/>
            <a:ext cx="1283933" cy="916426"/>
          </a:xfrm>
          <a:custGeom>
            <a:rect b="b" l="l" r="r" t="t"/>
            <a:pathLst>
              <a:path extrusionOk="0" h="201433" w="282212">
                <a:moveTo>
                  <a:pt x="206851" y="13612"/>
                </a:moveTo>
                <a:cubicBezTo>
                  <a:pt x="207225" y="13612"/>
                  <a:pt x="207642" y="13750"/>
                  <a:pt x="208120" y="14091"/>
                </a:cubicBezTo>
                <a:cubicBezTo>
                  <a:pt x="209604" y="15233"/>
                  <a:pt x="209033" y="16603"/>
                  <a:pt x="208234" y="17859"/>
                </a:cubicBezTo>
                <a:cubicBezTo>
                  <a:pt x="203896" y="24594"/>
                  <a:pt x="199444" y="31330"/>
                  <a:pt x="195105" y="38065"/>
                </a:cubicBezTo>
                <a:cubicBezTo>
                  <a:pt x="194631" y="38824"/>
                  <a:pt x="194078" y="39662"/>
                  <a:pt x="193119" y="39662"/>
                </a:cubicBezTo>
                <a:cubicBezTo>
                  <a:pt x="192924" y="39662"/>
                  <a:pt x="192712" y="39627"/>
                  <a:pt x="192480" y="39549"/>
                </a:cubicBezTo>
                <a:cubicBezTo>
                  <a:pt x="191110" y="39093"/>
                  <a:pt x="190881" y="37951"/>
                  <a:pt x="190881" y="36695"/>
                </a:cubicBezTo>
                <a:cubicBezTo>
                  <a:pt x="191110" y="33956"/>
                  <a:pt x="191909" y="31330"/>
                  <a:pt x="193279" y="28932"/>
                </a:cubicBezTo>
                <a:cubicBezTo>
                  <a:pt x="196247" y="23681"/>
                  <a:pt x="200129" y="19000"/>
                  <a:pt x="204695" y="15004"/>
                </a:cubicBezTo>
                <a:cubicBezTo>
                  <a:pt x="205335" y="14364"/>
                  <a:pt x="205975" y="13612"/>
                  <a:pt x="206851" y="13612"/>
                </a:cubicBezTo>
                <a:close/>
                <a:moveTo>
                  <a:pt x="249961" y="43745"/>
                </a:moveTo>
                <a:cubicBezTo>
                  <a:pt x="252339" y="43745"/>
                  <a:pt x="254718" y="43983"/>
                  <a:pt x="257096" y="44458"/>
                </a:cubicBezTo>
                <a:cubicBezTo>
                  <a:pt x="258580" y="44801"/>
                  <a:pt x="260064" y="44915"/>
                  <a:pt x="259950" y="46742"/>
                </a:cubicBezTo>
                <a:cubicBezTo>
                  <a:pt x="259836" y="48683"/>
                  <a:pt x="258352" y="48797"/>
                  <a:pt x="256868" y="49025"/>
                </a:cubicBezTo>
                <a:cubicBezTo>
                  <a:pt x="245565" y="50623"/>
                  <a:pt x="234378" y="52222"/>
                  <a:pt x="223075" y="53820"/>
                </a:cubicBezTo>
                <a:cubicBezTo>
                  <a:pt x="219080" y="54391"/>
                  <a:pt x="215084" y="54847"/>
                  <a:pt x="211202" y="55418"/>
                </a:cubicBezTo>
                <a:cubicBezTo>
                  <a:pt x="210589" y="55506"/>
                  <a:pt x="209959" y="55627"/>
                  <a:pt x="209383" y="55627"/>
                </a:cubicBezTo>
                <a:cubicBezTo>
                  <a:pt x="208458" y="55627"/>
                  <a:pt x="207673" y="55314"/>
                  <a:pt x="207321" y="54048"/>
                </a:cubicBezTo>
                <a:cubicBezTo>
                  <a:pt x="206864" y="51993"/>
                  <a:pt x="208577" y="51537"/>
                  <a:pt x="210061" y="50852"/>
                </a:cubicBezTo>
                <a:cubicBezTo>
                  <a:pt x="216911" y="47769"/>
                  <a:pt x="224217" y="46399"/>
                  <a:pt x="231638" y="45372"/>
                </a:cubicBezTo>
                <a:cubicBezTo>
                  <a:pt x="237232" y="44344"/>
                  <a:pt x="242826" y="43774"/>
                  <a:pt x="248534" y="43774"/>
                </a:cubicBezTo>
                <a:cubicBezTo>
                  <a:pt x="249009" y="43754"/>
                  <a:pt x="249485" y="43745"/>
                  <a:pt x="249961" y="43745"/>
                </a:cubicBezTo>
                <a:close/>
                <a:moveTo>
                  <a:pt x="271307" y="49451"/>
                </a:moveTo>
                <a:cubicBezTo>
                  <a:pt x="272263" y="49451"/>
                  <a:pt x="273094" y="49802"/>
                  <a:pt x="273307" y="51080"/>
                </a:cubicBezTo>
                <a:cubicBezTo>
                  <a:pt x="273764" y="53135"/>
                  <a:pt x="272051" y="53592"/>
                  <a:pt x="270567" y="54162"/>
                </a:cubicBezTo>
                <a:cubicBezTo>
                  <a:pt x="258283" y="58964"/>
                  <a:pt x="245124" y="61472"/>
                  <a:pt x="231946" y="61472"/>
                </a:cubicBezTo>
                <a:cubicBezTo>
                  <a:pt x="231653" y="61472"/>
                  <a:pt x="231360" y="61471"/>
                  <a:pt x="231067" y="61469"/>
                </a:cubicBezTo>
                <a:cubicBezTo>
                  <a:pt x="228213" y="61583"/>
                  <a:pt x="225359" y="61583"/>
                  <a:pt x="222505" y="61583"/>
                </a:cubicBezTo>
                <a:cubicBezTo>
                  <a:pt x="222442" y="61587"/>
                  <a:pt x="222380" y="61590"/>
                  <a:pt x="222318" y="61590"/>
                </a:cubicBezTo>
                <a:cubicBezTo>
                  <a:pt x="220801" y="61590"/>
                  <a:pt x="219541" y="60265"/>
                  <a:pt x="219650" y="58729"/>
                </a:cubicBezTo>
                <a:cubicBezTo>
                  <a:pt x="219536" y="56674"/>
                  <a:pt x="220564" y="56103"/>
                  <a:pt x="222390" y="55875"/>
                </a:cubicBezTo>
                <a:cubicBezTo>
                  <a:pt x="238145" y="53820"/>
                  <a:pt x="253899" y="51651"/>
                  <a:pt x="269540" y="49710"/>
                </a:cubicBezTo>
                <a:cubicBezTo>
                  <a:pt x="270101" y="49581"/>
                  <a:pt x="270727" y="49451"/>
                  <a:pt x="271307" y="49451"/>
                </a:cubicBezTo>
                <a:close/>
                <a:moveTo>
                  <a:pt x="140171" y="26412"/>
                </a:moveTo>
                <a:cubicBezTo>
                  <a:pt x="140465" y="26412"/>
                  <a:pt x="140776" y="26484"/>
                  <a:pt x="141106" y="26649"/>
                </a:cubicBezTo>
                <a:cubicBezTo>
                  <a:pt x="142590" y="27448"/>
                  <a:pt x="142362" y="28932"/>
                  <a:pt x="142020" y="30188"/>
                </a:cubicBezTo>
                <a:cubicBezTo>
                  <a:pt x="138252" y="43203"/>
                  <a:pt x="134599" y="56331"/>
                  <a:pt x="130946" y="69460"/>
                </a:cubicBezTo>
                <a:cubicBezTo>
                  <a:pt x="130603" y="70602"/>
                  <a:pt x="130147" y="71972"/>
                  <a:pt x="128777" y="71972"/>
                </a:cubicBezTo>
                <a:cubicBezTo>
                  <a:pt x="128687" y="71978"/>
                  <a:pt x="128597" y="71981"/>
                  <a:pt x="128507" y="71981"/>
                </a:cubicBezTo>
                <a:cubicBezTo>
                  <a:pt x="127013" y="71981"/>
                  <a:pt x="125656" y="71095"/>
                  <a:pt x="125009" y="69803"/>
                </a:cubicBezTo>
                <a:cubicBezTo>
                  <a:pt x="124096" y="67405"/>
                  <a:pt x="123639" y="64894"/>
                  <a:pt x="123754" y="62382"/>
                </a:cubicBezTo>
                <a:cubicBezTo>
                  <a:pt x="125238" y="49596"/>
                  <a:pt x="128891" y="37723"/>
                  <a:pt x="137796" y="27905"/>
                </a:cubicBezTo>
                <a:cubicBezTo>
                  <a:pt x="138489" y="27125"/>
                  <a:pt x="139247" y="26412"/>
                  <a:pt x="140171" y="26412"/>
                </a:cubicBezTo>
                <a:close/>
                <a:moveTo>
                  <a:pt x="166907" y="81527"/>
                </a:moveTo>
                <a:cubicBezTo>
                  <a:pt x="167416" y="81527"/>
                  <a:pt x="167948" y="81573"/>
                  <a:pt x="168450" y="81573"/>
                </a:cubicBezTo>
                <a:cubicBezTo>
                  <a:pt x="168585" y="81573"/>
                  <a:pt x="168718" y="81570"/>
                  <a:pt x="168848" y="81561"/>
                </a:cubicBezTo>
                <a:lnTo>
                  <a:pt x="169305" y="81561"/>
                </a:lnTo>
                <a:cubicBezTo>
                  <a:pt x="182548" y="82361"/>
                  <a:pt x="194649" y="83730"/>
                  <a:pt x="205266" y="90923"/>
                </a:cubicBezTo>
                <a:cubicBezTo>
                  <a:pt x="206522" y="91722"/>
                  <a:pt x="208805" y="92179"/>
                  <a:pt x="207778" y="94462"/>
                </a:cubicBezTo>
                <a:cubicBezTo>
                  <a:pt x="207331" y="95579"/>
                  <a:pt x="206610" y="95904"/>
                  <a:pt x="205791" y="95904"/>
                </a:cubicBezTo>
                <a:cubicBezTo>
                  <a:pt x="204935" y="95904"/>
                  <a:pt x="203971" y="95550"/>
                  <a:pt x="203097" y="95375"/>
                </a:cubicBezTo>
                <a:cubicBezTo>
                  <a:pt x="191452" y="92293"/>
                  <a:pt x="179693" y="89324"/>
                  <a:pt x="168049" y="86242"/>
                </a:cubicBezTo>
                <a:cubicBezTo>
                  <a:pt x="166451" y="85785"/>
                  <a:pt x="163939" y="86014"/>
                  <a:pt x="164396" y="83388"/>
                </a:cubicBezTo>
                <a:cubicBezTo>
                  <a:pt x="164689" y="81772"/>
                  <a:pt x="165739" y="81527"/>
                  <a:pt x="166907" y="81527"/>
                </a:cubicBezTo>
                <a:close/>
                <a:moveTo>
                  <a:pt x="81525" y="65788"/>
                </a:moveTo>
                <a:cubicBezTo>
                  <a:pt x="83467" y="65788"/>
                  <a:pt x="83587" y="67594"/>
                  <a:pt x="83911" y="68889"/>
                </a:cubicBezTo>
                <a:cubicBezTo>
                  <a:pt x="84710" y="72086"/>
                  <a:pt x="85166" y="75282"/>
                  <a:pt x="85052" y="78593"/>
                </a:cubicBezTo>
                <a:cubicBezTo>
                  <a:pt x="85509" y="84301"/>
                  <a:pt x="84139" y="89553"/>
                  <a:pt x="82541" y="94690"/>
                </a:cubicBezTo>
                <a:cubicBezTo>
                  <a:pt x="81954" y="96786"/>
                  <a:pt x="80752" y="97404"/>
                  <a:pt x="79296" y="97404"/>
                </a:cubicBezTo>
                <a:cubicBezTo>
                  <a:pt x="78769" y="97404"/>
                  <a:pt x="78208" y="97323"/>
                  <a:pt x="77632" y="97202"/>
                </a:cubicBezTo>
                <a:cubicBezTo>
                  <a:pt x="75120" y="96745"/>
                  <a:pt x="75805" y="94804"/>
                  <a:pt x="75919" y="93206"/>
                </a:cubicBezTo>
                <a:cubicBezTo>
                  <a:pt x="77061" y="85100"/>
                  <a:pt x="78088" y="76995"/>
                  <a:pt x="79116" y="68889"/>
                </a:cubicBezTo>
                <a:cubicBezTo>
                  <a:pt x="79344" y="67519"/>
                  <a:pt x="79230" y="65921"/>
                  <a:pt x="81171" y="65807"/>
                </a:cubicBezTo>
                <a:cubicBezTo>
                  <a:pt x="81295" y="65794"/>
                  <a:pt x="81413" y="65788"/>
                  <a:pt x="81525" y="65788"/>
                </a:cubicBezTo>
                <a:close/>
                <a:moveTo>
                  <a:pt x="147496" y="82068"/>
                </a:moveTo>
                <a:cubicBezTo>
                  <a:pt x="147945" y="82068"/>
                  <a:pt x="148398" y="82232"/>
                  <a:pt x="148755" y="82589"/>
                </a:cubicBezTo>
                <a:cubicBezTo>
                  <a:pt x="157203" y="88639"/>
                  <a:pt x="167364" y="89439"/>
                  <a:pt x="177068" y="91379"/>
                </a:cubicBezTo>
                <a:cubicBezTo>
                  <a:pt x="184260" y="92749"/>
                  <a:pt x="191224" y="95261"/>
                  <a:pt x="198302" y="97088"/>
                </a:cubicBezTo>
                <a:cubicBezTo>
                  <a:pt x="200243" y="97544"/>
                  <a:pt x="200699" y="98686"/>
                  <a:pt x="200357" y="100512"/>
                </a:cubicBezTo>
                <a:cubicBezTo>
                  <a:pt x="200041" y="102195"/>
                  <a:pt x="199338" y="103393"/>
                  <a:pt x="197534" y="103393"/>
                </a:cubicBezTo>
                <a:cubicBezTo>
                  <a:pt x="197380" y="103393"/>
                  <a:pt x="197217" y="103384"/>
                  <a:pt x="197046" y="103366"/>
                </a:cubicBezTo>
                <a:cubicBezTo>
                  <a:pt x="195790" y="103138"/>
                  <a:pt x="194535" y="103024"/>
                  <a:pt x="193165" y="102910"/>
                </a:cubicBezTo>
                <a:lnTo>
                  <a:pt x="193165" y="103024"/>
                </a:lnTo>
                <a:cubicBezTo>
                  <a:pt x="181520" y="102111"/>
                  <a:pt x="169761" y="101197"/>
                  <a:pt x="158802" y="96403"/>
                </a:cubicBezTo>
                <a:cubicBezTo>
                  <a:pt x="154692" y="94576"/>
                  <a:pt x="150696" y="92293"/>
                  <a:pt x="147043" y="89781"/>
                </a:cubicBezTo>
                <a:cubicBezTo>
                  <a:pt x="144417" y="87954"/>
                  <a:pt x="144645" y="86014"/>
                  <a:pt x="145673" y="83616"/>
                </a:cubicBezTo>
                <a:cubicBezTo>
                  <a:pt x="145822" y="82648"/>
                  <a:pt x="146652" y="82068"/>
                  <a:pt x="147496" y="82068"/>
                </a:cubicBezTo>
                <a:close/>
                <a:moveTo>
                  <a:pt x="101663" y="106408"/>
                </a:moveTo>
                <a:cubicBezTo>
                  <a:pt x="116106" y="106408"/>
                  <a:pt x="130324" y="110314"/>
                  <a:pt x="142819" y="117751"/>
                </a:cubicBezTo>
                <a:cubicBezTo>
                  <a:pt x="148413" y="121176"/>
                  <a:pt x="153893" y="124715"/>
                  <a:pt x="159372" y="128254"/>
                </a:cubicBezTo>
                <a:cubicBezTo>
                  <a:pt x="162341" y="130195"/>
                  <a:pt x="162341" y="131565"/>
                  <a:pt x="159258" y="133391"/>
                </a:cubicBezTo>
                <a:cubicBezTo>
                  <a:pt x="153093" y="137044"/>
                  <a:pt x="146358" y="138072"/>
                  <a:pt x="139394" y="138072"/>
                </a:cubicBezTo>
                <a:lnTo>
                  <a:pt x="133001" y="138072"/>
                </a:lnTo>
                <a:cubicBezTo>
                  <a:pt x="132138" y="138091"/>
                  <a:pt x="131276" y="138100"/>
                  <a:pt x="130415" y="138100"/>
                </a:cubicBezTo>
                <a:cubicBezTo>
                  <a:pt x="120907" y="138100"/>
                  <a:pt x="111503" y="136941"/>
                  <a:pt x="102291" y="134533"/>
                </a:cubicBezTo>
                <a:cubicBezTo>
                  <a:pt x="93044" y="132021"/>
                  <a:pt x="83568" y="130309"/>
                  <a:pt x="74093" y="128482"/>
                </a:cubicBezTo>
                <a:cubicBezTo>
                  <a:pt x="72380" y="128254"/>
                  <a:pt x="70097" y="128482"/>
                  <a:pt x="69869" y="125400"/>
                </a:cubicBezTo>
                <a:cubicBezTo>
                  <a:pt x="69640" y="122317"/>
                  <a:pt x="71809" y="121861"/>
                  <a:pt x="73864" y="121290"/>
                </a:cubicBezTo>
                <a:cubicBezTo>
                  <a:pt x="76397" y="120645"/>
                  <a:pt x="78967" y="120428"/>
                  <a:pt x="81545" y="120428"/>
                </a:cubicBezTo>
                <a:cubicBezTo>
                  <a:pt x="85356" y="120428"/>
                  <a:pt x="89184" y="120903"/>
                  <a:pt x="92930" y="121176"/>
                </a:cubicBezTo>
                <a:cubicBezTo>
                  <a:pt x="108227" y="122203"/>
                  <a:pt x="123297" y="125057"/>
                  <a:pt x="138024" y="129624"/>
                </a:cubicBezTo>
                <a:cubicBezTo>
                  <a:pt x="140650" y="130309"/>
                  <a:pt x="143504" y="130994"/>
                  <a:pt x="146244" y="131451"/>
                </a:cubicBezTo>
                <a:cubicBezTo>
                  <a:pt x="146796" y="131573"/>
                  <a:pt x="147479" y="131926"/>
                  <a:pt x="148047" y="131926"/>
                </a:cubicBezTo>
                <a:cubicBezTo>
                  <a:pt x="148536" y="131926"/>
                  <a:pt x="148939" y="131664"/>
                  <a:pt x="149098" y="130766"/>
                </a:cubicBezTo>
                <a:cubicBezTo>
                  <a:pt x="149440" y="129396"/>
                  <a:pt x="148299" y="128596"/>
                  <a:pt x="147043" y="128254"/>
                </a:cubicBezTo>
                <a:cubicBezTo>
                  <a:pt x="142590" y="126998"/>
                  <a:pt x="138252" y="125628"/>
                  <a:pt x="133800" y="124372"/>
                </a:cubicBezTo>
                <a:cubicBezTo>
                  <a:pt x="119986" y="120377"/>
                  <a:pt x="105830" y="119121"/>
                  <a:pt x="91560" y="117979"/>
                </a:cubicBezTo>
                <a:cubicBezTo>
                  <a:pt x="88934" y="117751"/>
                  <a:pt x="86080" y="117523"/>
                  <a:pt x="83454" y="117294"/>
                </a:cubicBezTo>
                <a:cubicBezTo>
                  <a:pt x="80828" y="117066"/>
                  <a:pt x="80257" y="115810"/>
                  <a:pt x="81627" y="113527"/>
                </a:cubicBezTo>
                <a:cubicBezTo>
                  <a:pt x="84710" y="108390"/>
                  <a:pt x="89733" y="107134"/>
                  <a:pt x="95099" y="106677"/>
                </a:cubicBezTo>
                <a:cubicBezTo>
                  <a:pt x="97288" y="106497"/>
                  <a:pt x="99478" y="106408"/>
                  <a:pt x="101663" y="106408"/>
                </a:cubicBezTo>
                <a:close/>
                <a:moveTo>
                  <a:pt x="23840" y="86464"/>
                </a:moveTo>
                <a:cubicBezTo>
                  <a:pt x="25477" y="86464"/>
                  <a:pt x="25696" y="87780"/>
                  <a:pt x="25916" y="89096"/>
                </a:cubicBezTo>
                <a:cubicBezTo>
                  <a:pt x="29227" y="111130"/>
                  <a:pt x="30711" y="133049"/>
                  <a:pt x="24203" y="154740"/>
                </a:cubicBezTo>
                <a:cubicBezTo>
                  <a:pt x="24089" y="154968"/>
                  <a:pt x="23975" y="155196"/>
                  <a:pt x="23975" y="155425"/>
                </a:cubicBezTo>
                <a:cubicBezTo>
                  <a:pt x="23561" y="156667"/>
                  <a:pt x="23241" y="158097"/>
                  <a:pt x="21737" y="158097"/>
                </a:cubicBezTo>
                <a:cubicBezTo>
                  <a:pt x="21583" y="158097"/>
                  <a:pt x="21416" y="158082"/>
                  <a:pt x="21235" y="158050"/>
                </a:cubicBezTo>
                <a:cubicBezTo>
                  <a:pt x="19637" y="157708"/>
                  <a:pt x="19294" y="156338"/>
                  <a:pt x="19294" y="154968"/>
                </a:cubicBezTo>
                <a:cubicBezTo>
                  <a:pt x="19066" y="148575"/>
                  <a:pt x="18724" y="142182"/>
                  <a:pt x="18381" y="135789"/>
                </a:cubicBezTo>
                <a:cubicBezTo>
                  <a:pt x="18267" y="120263"/>
                  <a:pt x="19294" y="104851"/>
                  <a:pt x="21464" y="89553"/>
                </a:cubicBezTo>
                <a:cubicBezTo>
                  <a:pt x="21692" y="88183"/>
                  <a:pt x="21920" y="86585"/>
                  <a:pt x="23633" y="86470"/>
                </a:cubicBezTo>
                <a:cubicBezTo>
                  <a:pt x="23704" y="86466"/>
                  <a:pt x="23773" y="86464"/>
                  <a:pt x="23840" y="86464"/>
                </a:cubicBezTo>
                <a:close/>
                <a:moveTo>
                  <a:pt x="16283" y="75825"/>
                </a:moveTo>
                <a:cubicBezTo>
                  <a:pt x="16536" y="75825"/>
                  <a:pt x="16815" y="75870"/>
                  <a:pt x="17125" y="75967"/>
                </a:cubicBezTo>
                <a:cubicBezTo>
                  <a:pt x="19066" y="76652"/>
                  <a:pt x="18609" y="78479"/>
                  <a:pt x="18381" y="79963"/>
                </a:cubicBezTo>
                <a:cubicBezTo>
                  <a:pt x="17239" y="88525"/>
                  <a:pt x="16326" y="97088"/>
                  <a:pt x="15527" y="105764"/>
                </a:cubicBezTo>
                <a:cubicBezTo>
                  <a:pt x="13929" y="122660"/>
                  <a:pt x="14385" y="139670"/>
                  <a:pt x="16669" y="156566"/>
                </a:cubicBezTo>
                <a:cubicBezTo>
                  <a:pt x="16897" y="158279"/>
                  <a:pt x="17354" y="159877"/>
                  <a:pt x="15185" y="160676"/>
                </a:cubicBezTo>
                <a:cubicBezTo>
                  <a:pt x="14771" y="160800"/>
                  <a:pt x="14402" y="160857"/>
                  <a:pt x="14069" y="160857"/>
                </a:cubicBezTo>
                <a:cubicBezTo>
                  <a:pt x="12566" y="160857"/>
                  <a:pt x="11802" y="159701"/>
                  <a:pt x="10961" y="158393"/>
                </a:cubicBezTo>
                <a:cubicBezTo>
                  <a:pt x="6166" y="150744"/>
                  <a:pt x="5481" y="142068"/>
                  <a:pt x="4910" y="133391"/>
                </a:cubicBezTo>
                <a:cubicBezTo>
                  <a:pt x="4910" y="131907"/>
                  <a:pt x="4910" y="130423"/>
                  <a:pt x="4910" y="128825"/>
                </a:cubicBezTo>
                <a:cubicBezTo>
                  <a:pt x="4339" y="113527"/>
                  <a:pt x="7193" y="98800"/>
                  <a:pt x="11760" y="84301"/>
                </a:cubicBezTo>
                <a:cubicBezTo>
                  <a:pt x="12216" y="82475"/>
                  <a:pt x="12901" y="80534"/>
                  <a:pt x="13700" y="78593"/>
                </a:cubicBezTo>
                <a:cubicBezTo>
                  <a:pt x="14190" y="77419"/>
                  <a:pt x="14763" y="75825"/>
                  <a:pt x="16283" y="75825"/>
                </a:cubicBezTo>
                <a:close/>
                <a:moveTo>
                  <a:pt x="70439" y="155653"/>
                </a:moveTo>
                <a:cubicBezTo>
                  <a:pt x="80828" y="156110"/>
                  <a:pt x="91103" y="158050"/>
                  <a:pt x="101035" y="161361"/>
                </a:cubicBezTo>
                <a:cubicBezTo>
                  <a:pt x="109483" y="164101"/>
                  <a:pt x="118160" y="166042"/>
                  <a:pt x="126722" y="168211"/>
                </a:cubicBezTo>
                <a:cubicBezTo>
                  <a:pt x="128891" y="168553"/>
                  <a:pt x="130832" y="169467"/>
                  <a:pt x="132658" y="170723"/>
                </a:cubicBezTo>
                <a:cubicBezTo>
                  <a:pt x="133686" y="171522"/>
                  <a:pt x="135170" y="172435"/>
                  <a:pt x="134371" y="174147"/>
                </a:cubicBezTo>
                <a:cubicBezTo>
                  <a:pt x="133936" y="175090"/>
                  <a:pt x="133179" y="175342"/>
                  <a:pt x="132363" y="175342"/>
                </a:cubicBezTo>
                <a:cubicBezTo>
                  <a:pt x="131893" y="175342"/>
                  <a:pt x="131404" y="175258"/>
                  <a:pt x="130946" y="175175"/>
                </a:cubicBezTo>
                <a:cubicBezTo>
                  <a:pt x="124324" y="174376"/>
                  <a:pt x="117703" y="173577"/>
                  <a:pt x="111081" y="172663"/>
                </a:cubicBezTo>
                <a:cubicBezTo>
                  <a:pt x="89276" y="169581"/>
                  <a:pt x="67243" y="167983"/>
                  <a:pt x="45209" y="167868"/>
                </a:cubicBezTo>
                <a:cubicBezTo>
                  <a:pt x="42355" y="167868"/>
                  <a:pt x="39501" y="167754"/>
                  <a:pt x="36647" y="167754"/>
                </a:cubicBezTo>
                <a:cubicBezTo>
                  <a:pt x="36433" y="167740"/>
                  <a:pt x="36216" y="167736"/>
                  <a:pt x="35998" y="167736"/>
                </a:cubicBezTo>
                <a:cubicBezTo>
                  <a:pt x="35780" y="167736"/>
                  <a:pt x="35562" y="167740"/>
                  <a:pt x="35347" y="167740"/>
                </a:cubicBezTo>
                <a:cubicBezTo>
                  <a:pt x="34057" y="167740"/>
                  <a:pt x="32880" y="167612"/>
                  <a:pt x="32537" y="165814"/>
                </a:cubicBezTo>
                <a:cubicBezTo>
                  <a:pt x="32195" y="163759"/>
                  <a:pt x="34021" y="163416"/>
                  <a:pt x="35391" y="162845"/>
                </a:cubicBezTo>
                <a:cubicBezTo>
                  <a:pt x="45438" y="158050"/>
                  <a:pt x="56055" y="155653"/>
                  <a:pt x="70439" y="155653"/>
                </a:cubicBezTo>
                <a:close/>
                <a:moveTo>
                  <a:pt x="36693" y="171289"/>
                </a:moveTo>
                <a:cubicBezTo>
                  <a:pt x="37201" y="171289"/>
                  <a:pt x="37737" y="171368"/>
                  <a:pt x="38245" y="171407"/>
                </a:cubicBezTo>
                <a:cubicBezTo>
                  <a:pt x="54114" y="172092"/>
                  <a:pt x="69983" y="172777"/>
                  <a:pt x="85851" y="173577"/>
                </a:cubicBezTo>
                <a:cubicBezTo>
                  <a:pt x="90075" y="173805"/>
                  <a:pt x="94185" y="174033"/>
                  <a:pt x="98295" y="174262"/>
                </a:cubicBezTo>
                <a:cubicBezTo>
                  <a:pt x="98638" y="174262"/>
                  <a:pt x="99002" y="174240"/>
                  <a:pt x="99358" y="174240"/>
                </a:cubicBezTo>
                <a:cubicBezTo>
                  <a:pt x="100429" y="174240"/>
                  <a:pt x="101435" y="174433"/>
                  <a:pt x="101606" y="175974"/>
                </a:cubicBezTo>
                <a:cubicBezTo>
                  <a:pt x="101834" y="177801"/>
                  <a:pt x="100350" y="178371"/>
                  <a:pt x="99094" y="178942"/>
                </a:cubicBezTo>
                <a:cubicBezTo>
                  <a:pt x="92016" y="182139"/>
                  <a:pt x="84481" y="183052"/>
                  <a:pt x="76833" y="183509"/>
                </a:cubicBezTo>
                <a:cubicBezTo>
                  <a:pt x="76110" y="183547"/>
                  <a:pt x="75374" y="183559"/>
                  <a:pt x="74630" y="183559"/>
                </a:cubicBezTo>
                <a:cubicBezTo>
                  <a:pt x="73141" y="183559"/>
                  <a:pt x="71619" y="183509"/>
                  <a:pt x="70097" y="183509"/>
                </a:cubicBezTo>
                <a:cubicBezTo>
                  <a:pt x="60736" y="183509"/>
                  <a:pt x="51374" y="183052"/>
                  <a:pt x="42355" y="179970"/>
                </a:cubicBezTo>
                <a:cubicBezTo>
                  <a:pt x="40415" y="179285"/>
                  <a:pt x="38474" y="178371"/>
                  <a:pt x="36533" y="177344"/>
                </a:cubicBezTo>
                <a:cubicBezTo>
                  <a:pt x="34821" y="176659"/>
                  <a:pt x="33793" y="174832"/>
                  <a:pt x="34478" y="173006"/>
                </a:cubicBezTo>
                <a:cubicBezTo>
                  <a:pt x="34853" y="171581"/>
                  <a:pt x="35721" y="171289"/>
                  <a:pt x="36693" y="171289"/>
                </a:cubicBezTo>
                <a:close/>
                <a:moveTo>
                  <a:pt x="215117" y="0"/>
                </a:moveTo>
                <a:cubicBezTo>
                  <a:pt x="214195" y="0"/>
                  <a:pt x="213275" y="330"/>
                  <a:pt x="212572" y="962"/>
                </a:cubicBezTo>
                <a:cubicBezTo>
                  <a:pt x="200129" y="10666"/>
                  <a:pt x="189055" y="21398"/>
                  <a:pt x="184146" y="37038"/>
                </a:cubicBezTo>
                <a:cubicBezTo>
                  <a:pt x="182205" y="43203"/>
                  <a:pt x="180721" y="49482"/>
                  <a:pt x="179008" y="55761"/>
                </a:cubicBezTo>
                <a:cubicBezTo>
                  <a:pt x="178666" y="57473"/>
                  <a:pt x="177639" y="58843"/>
                  <a:pt x="176040" y="59642"/>
                </a:cubicBezTo>
                <a:cubicBezTo>
                  <a:pt x="162797" y="65693"/>
                  <a:pt x="149554" y="71743"/>
                  <a:pt x="136311" y="77794"/>
                </a:cubicBezTo>
                <a:cubicBezTo>
                  <a:pt x="135818" y="78041"/>
                  <a:pt x="135291" y="78254"/>
                  <a:pt x="134749" y="78254"/>
                </a:cubicBezTo>
                <a:cubicBezTo>
                  <a:pt x="134288" y="78254"/>
                  <a:pt x="133816" y="78100"/>
                  <a:pt x="133343" y="77680"/>
                </a:cubicBezTo>
                <a:cubicBezTo>
                  <a:pt x="132658" y="76881"/>
                  <a:pt x="132544" y="75625"/>
                  <a:pt x="133115" y="74712"/>
                </a:cubicBezTo>
                <a:cubicBezTo>
                  <a:pt x="133914" y="72200"/>
                  <a:pt x="135855" y="70259"/>
                  <a:pt x="137339" y="68204"/>
                </a:cubicBezTo>
                <a:cubicBezTo>
                  <a:pt x="142705" y="61355"/>
                  <a:pt x="147043" y="54048"/>
                  <a:pt x="147614" y="45143"/>
                </a:cubicBezTo>
                <a:cubicBezTo>
                  <a:pt x="148070" y="36581"/>
                  <a:pt x="148641" y="28019"/>
                  <a:pt x="148413" y="19457"/>
                </a:cubicBezTo>
                <a:cubicBezTo>
                  <a:pt x="148413" y="17973"/>
                  <a:pt x="148527" y="16374"/>
                  <a:pt x="146929" y="15804"/>
                </a:cubicBezTo>
                <a:cubicBezTo>
                  <a:pt x="146612" y="15690"/>
                  <a:pt x="146317" y="15640"/>
                  <a:pt x="146041" y="15640"/>
                </a:cubicBezTo>
                <a:cubicBezTo>
                  <a:pt x="144923" y="15640"/>
                  <a:pt x="144099" y="16464"/>
                  <a:pt x="143275" y="17288"/>
                </a:cubicBezTo>
                <a:cubicBezTo>
                  <a:pt x="138595" y="21968"/>
                  <a:pt x="134371" y="26992"/>
                  <a:pt x="130603" y="32243"/>
                </a:cubicBezTo>
                <a:cubicBezTo>
                  <a:pt x="120785" y="45714"/>
                  <a:pt x="117931" y="60555"/>
                  <a:pt x="122155" y="76767"/>
                </a:cubicBezTo>
                <a:cubicBezTo>
                  <a:pt x="122269" y="77566"/>
                  <a:pt x="122726" y="78365"/>
                  <a:pt x="123411" y="78821"/>
                </a:cubicBezTo>
                <a:cubicBezTo>
                  <a:pt x="126265" y="80762"/>
                  <a:pt x="125124" y="82132"/>
                  <a:pt x="122840" y="83502"/>
                </a:cubicBezTo>
                <a:lnTo>
                  <a:pt x="88135" y="103138"/>
                </a:lnTo>
                <a:cubicBezTo>
                  <a:pt x="87355" y="103564"/>
                  <a:pt x="86575" y="104077"/>
                  <a:pt x="85768" y="104077"/>
                </a:cubicBezTo>
                <a:cubicBezTo>
                  <a:pt x="85275" y="104077"/>
                  <a:pt x="84772" y="103886"/>
                  <a:pt x="84253" y="103366"/>
                </a:cubicBezTo>
                <a:cubicBezTo>
                  <a:pt x="82883" y="101997"/>
                  <a:pt x="83797" y="100741"/>
                  <a:pt x="84481" y="99485"/>
                </a:cubicBezTo>
                <a:cubicBezTo>
                  <a:pt x="87564" y="93663"/>
                  <a:pt x="90304" y="87840"/>
                  <a:pt x="90989" y="81105"/>
                </a:cubicBezTo>
                <a:cubicBezTo>
                  <a:pt x="91560" y="76196"/>
                  <a:pt x="90418" y="71515"/>
                  <a:pt x="89961" y="66720"/>
                </a:cubicBezTo>
                <a:cubicBezTo>
                  <a:pt x="88820" y="54391"/>
                  <a:pt x="88021" y="42061"/>
                  <a:pt x="85509" y="29960"/>
                </a:cubicBezTo>
                <a:cubicBezTo>
                  <a:pt x="85281" y="28818"/>
                  <a:pt x="85623" y="26992"/>
                  <a:pt x="84253" y="26649"/>
                </a:cubicBezTo>
                <a:cubicBezTo>
                  <a:pt x="84037" y="26616"/>
                  <a:pt x="83820" y="26599"/>
                  <a:pt x="83605" y="26599"/>
                </a:cubicBezTo>
                <a:cubicBezTo>
                  <a:pt x="82348" y="26599"/>
                  <a:pt x="81152" y="27158"/>
                  <a:pt x="80372" y="28133"/>
                </a:cubicBezTo>
                <a:cubicBezTo>
                  <a:pt x="79687" y="28818"/>
                  <a:pt x="79116" y="29617"/>
                  <a:pt x="78659" y="30416"/>
                </a:cubicBezTo>
                <a:cubicBezTo>
                  <a:pt x="74663" y="37609"/>
                  <a:pt x="70668" y="45029"/>
                  <a:pt x="66444" y="52107"/>
                </a:cubicBezTo>
                <a:cubicBezTo>
                  <a:pt x="61649" y="60555"/>
                  <a:pt x="58224" y="69803"/>
                  <a:pt x="56512" y="79278"/>
                </a:cubicBezTo>
                <a:cubicBezTo>
                  <a:pt x="54342" y="90923"/>
                  <a:pt x="58110" y="100627"/>
                  <a:pt x="63475" y="110901"/>
                </a:cubicBezTo>
                <a:cubicBezTo>
                  <a:pt x="63704" y="108618"/>
                  <a:pt x="63590" y="106221"/>
                  <a:pt x="63133" y="103937"/>
                </a:cubicBezTo>
                <a:cubicBezTo>
                  <a:pt x="61991" y="96745"/>
                  <a:pt x="60393" y="89667"/>
                  <a:pt x="61078" y="82361"/>
                </a:cubicBezTo>
                <a:cubicBezTo>
                  <a:pt x="61763" y="74826"/>
                  <a:pt x="63590" y="67405"/>
                  <a:pt x="66444" y="60327"/>
                </a:cubicBezTo>
                <a:cubicBezTo>
                  <a:pt x="69184" y="53477"/>
                  <a:pt x="73522" y="47541"/>
                  <a:pt x="76947" y="40805"/>
                </a:cubicBezTo>
                <a:cubicBezTo>
                  <a:pt x="77403" y="40120"/>
                  <a:pt x="77860" y="39435"/>
                  <a:pt x="78545" y="38865"/>
                </a:cubicBezTo>
                <a:cubicBezTo>
                  <a:pt x="79164" y="38431"/>
                  <a:pt x="79850" y="38233"/>
                  <a:pt x="80548" y="38233"/>
                </a:cubicBezTo>
                <a:cubicBezTo>
                  <a:pt x="81138" y="38233"/>
                  <a:pt x="81737" y="38375"/>
                  <a:pt x="82312" y="38636"/>
                </a:cubicBezTo>
                <a:cubicBezTo>
                  <a:pt x="83454" y="39093"/>
                  <a:pt x="83568" y="40234"/>
                  <a:pt x="83454" y="41376"/>
                </a:cubicBezTo>
                <a:cubicBezTo>
                  <a:pt x="83226" y="43431"/>
                  <a:pt x="83112" y="45600"/>
                  <a:pt x="82883" y="47769"/>
                </a:cubicBezTo>
                <a:cubicBezTo>
                  <a:pt x="82664" y="50476"/>
                  <a:pt x="82397" y="51589"/>
                  <a:pt x="81153" y="51589"/>
                </a:cubicBezTo>
                <a:cubicBezTo>
                  <a:pt x="80456" y="51589"/>
                  <a:pt x="79451" y="51239"/>
                  <a:pt x="77974" y="50623"/>
                </a:cubicBezTo>
                <a:cubicBezTo>
                  <a:pt x="77289" y="53249"/>
                  <a:pt x="76604" y="55875"/>
                  <a:pt x="76033" y="58615"/>
                </a:cubicBezTo>
                <a:cubicBezTo>
                  <a:pt x="72837" y="72771"/>
                  <a:pt x="68385" y="86813"/>
                  <a:pt x="70668" y="101654"/>
                </a:cubicBezTo>
                <a:cubicBezTo>
                  <a:pt x="71010" y="104051"/>
                  <a:pt x="71124" y="106449"/>
                  <a:pt x="71239" y="108846"/>
                </a:cubicBezTo>
                <a:cubicBezTo>
                  <a:pt x="71581" y="112385"/>
                  <a:pt x="70211" y="115810"/>
                  <a:pt x="67585" y="118093"/>
                </a:cubicBezTo>
                <a:cubicBezTo>
                  <a:pt x="58224" y="126770"/>
                  <a:pt x="48748" y="135560"/>
                  <a:pt x="40072" y="144922"/>
                </a:cubicBezTo>
                <a:cubicBezTo>
                  <a:pt x="38836" y="146253"/>
                  <a:pt x="37837" y="148931"/>
                  <a:pt x="35889" y="148931"/>
                </a:cubicBezTo>
                <a:cubicBezTo>
                  <a:pt x="35498" y="148931"/>
                  <a:pt x="35069" y="148823"/>
                  <a:pt x="34592" y="148575"/>
                </a:cubicBezTo>
                <a:cubicBezTo>
                  <a:pt x="31738" y="147205"/>
                  <a:pt x="32994" y="143894"/>
                  <a:pt x="33336" y="141497"/>
                </a:cubicBezTo>
                <a:cubicBezTo>
                  <a:pt x="34821" y="127569"/>
                  <a:pt x="34478" y="113641"/>
                  <a:pt x="32537" y="99942"/>
                </a:cubicBezTo>
                <a:cubicBezTo>
                  <a:pt x="30368" y="85443"/>
                  <a:pt x="25916" y="71515"/>
                  <a:pt x="25003" y="56674"/>
                </a:cubicBezTo>
                <a:cubicBezTo>
                  <a:pt x="20779" y="58044"/>
                  <a:pt x="17468" y="59870"/>
                  <a:pt x="16212" y="64437"/>
                </a:cubicBezTo>
                <a:cubicBezTo>
                  <a:pt x="14842" y="69460"/>
                  <a:pt x="12787" y="74255"/>
                  <a:pt x="10961" y="79164"/>
                </a:cubicBezTo>
                <a:cubicBezTo>
                  <a:pt x="4682" y="96060"/>
                  <a:pt x="1" y="113299"/>
                  <a:pt x="914" y="131565"/>
                </a:cubicBezTo>
                <a:cubicBezTo>
                  <a:pt x="1371" y="139670"/>
                  <a:pt x="1713" y="147776"/>
                  <a:pt x="5252" y="155196"/>
                </a:cubicBezTo>
                <a:cubicBezTo>
                  <a:pt x="7878" y="160790"/>
                  <a:pt x="9933" y="166841"/>
                  <a:pt x="15984" y="170152"/>
                </a:cubicBezTo>
                <a:cubicBezTo>
                  <a:pt x="17468" y="170837"/>
                  <a:pt x="17810" y="172892"/>
                  <a:pt x="16783" y="174147"/>
                </a:cubicBezTo>
                <a:cubicBezTo>
                  <a:pt x="15870" y="175517"/>
                  <a:pt x="15527" y="177230"/>
                  <a:pt x="15755" y="178828"/>
                </a:cubicBezTo>
                <a:cubicBezTo>
                  <a:pt x="15870" y="183509"/>
                  <a:pt x="15185" y="188075"/>
                  <a:pt x="13929" y="192528"/>
                </a:cubicBezTo>
                <a:cubicBezTo>
                  <a:pt x="13130" y="195496"/>
                  <a:pt x="11531" y="198236"/>
                  <a:pt x="11531" y="201432"/>
                </a:cubicBezTo>
                <a:lnTo>
                  <a:pt x="12901" y="201432"/>
                </a:lnTo>
                <a:cubicBezTo>
                  <a:pt x="17239" y="193669"/>
                  <a:pt x="22491" y="186477"/>
                  <a:pt x="27172" y="178942"/>
                </a:cubicBezTo>
                <a:cubicBezTo>
                  <a:pt x="28208" y="177353"/>
                  <a:pt x="29203" y="176558"/>
                  <a:pt x="30459" y="176558"/>
                </a:cubicBezTo>
                <a:cubicBezTo>
                  <a:pt x="31279" y="176558"/>
                  <a:pt x="32210" y="176896"/>
                  <a:pt x="33336" y="177572"/>
                </a:cubicBezTo>
                <a:cubicBezTo>
                  <a:pt x="44234" y="183800"/>
                  <a:pt x="55720" y="186501"/>
                  <a:pt x="67852" y="186501"/>
                </a:cubicBezTo>
                <a:cubicBezTo>
                  <a:pt x="70844" y="186501"/>
                  <a:pt x="73875" y="186336"/>
                  <a:pt x="76947" y="186020"/>
                </a:cubicBezTo>
                <a:cubicBezTo>
                  <a:pt x="97268" y="183851"/>
                  <a:pt x="117475" y="180997"/>
                  <a:pt x="137910" y="179856"/>
                </a:cubicBezTo>
                <a:cubicBezTo>
                  <a:pt x="140079" y="179856"/>
                  <a:pt x="142134" y="179285"/>
                  <a:pt x="144075" y="178371"/>
                </a:cubicBezTo>
                <a:cubicBezTo>
                  <a:pt x="145445" y="177686"/>
                  <a:pt x="146130" y="177001"/>
                  <a:pt x="144645" y="175517"/>
                </a:cubicBezTo>
                <a:cubicBezTo>
                  <a:pt x="142248" y="173120"/>
                  <a:pt x="139508" y="171065"/>
                  <a:pt x="136311" y="169695"/>
                </a:cubicBezTo>
                <a:cubicBezTo>
                  <a:pt x="122269" y="164101"/>
                  <a:pt x="107314" y="161475"/>
                  <a:pt x="92930" y="157023"/>
                </a:cubicBezTo>
                <a:cubicBezTo>
                  <a:pt x="86080" y="155082"/>
                  <a:pt x="79002" y="153941"/>
                  <a:pt x="71924" y="153712"/>
                </a:cubicBezTo>
                <a:cubicBezTo>
                  <a:pt x="70686" y="153644"/>
                  <a:pt x="69452" y="153612"/>
                  <a:pt x="68221" y="153612"/>
                </a:cubicBezTo>
                <a:cubicBezTo>
                  <a:pt x="59116" y="153612"/>
                  <a:pt x="50178" y="155381"/>
                  <a:pt x="41328" y="157594"/>
                </a:cubicBezTo>
                <a:cubicBezTo>
                  <a:pt x="40874" y="157788"/>
                  <a:pt x="40403" y="157881"/>
                  <a:pt x="39941" y="157881"/>
                </a:cubicBezTo>
                <a:cubicBezTo>
                  <a:pt x="38776" y="157881"/>
                  <a:pt x="37676" y="157287"/>
                  <a:pt x="37104" y="156224"/>
                </a:cubicBezTo>
                <a:cubicBezTo>
                  <a:pt x="35962" y="154511"/>
                  <a:pt x="37332" y="153484"/>
                  <a:pt x="38245" y="152571"/>
                </a:cubicBezTo>
                <a:cubicBezTo>
                  <a:pt x="46237" y="144123"/>
                  <a:pt x="54457" y="135789"/>
                  <a:pt x="62448" y="127341"/>
                </a:cubicBezTo>
                <a:cubicBezTo>
                  <a:pt x="63292" y="126437"/>
                  <a:pt x="64072" y="126010"/>
                  <a:pt x="64889" y="126010"/>
                </a:cubicBezTo>
                <a:cubicBezTo>
                  <a:pt x="65620" y="126010"/>
                  <a:pt x="66380" y="126351"/>
                  <a:pt x="67243" y="126998"/>
                </a:cubicBezTo>
                <a:cubicBezTo>
                  <a:pt x="69640" y="128825"/>
                  <a:pt x="72266" y="130195"/>
                  <a:pt x="75120" y="131108"/>
                </a:cubicBezTo>
                <a:cubicBezTo>
                  <a:pt x="94496" y="137632"/>
                  <a:pt x="114702" y="141000"/>
                  <a:pt x="135030" y="141000"/>
                </a:cubicBezTo>
                <a:cubicBezTo>
                  <a:pt x="138537" y="141000"/>
                  <a:pt x="142048" y="140899"/>
                  <a:pt x="145559" y="140698"/>
                </a:cubicBezTo>
                <a:cubicBezTo>
                  <a:pt x="153322" y="139899"/>
                  <a:pt x="160857" y="137958"/>
                  <a:pt x="167820" y="134647"/>
                </a:cubicBezTo>
                <a:cubicBezTo>
                  <a:pt x="170560" y="133391"/>
                  <a:pt x="170218" y="132135"/>
                  <a:pt x="168391" y="130537"/>
                </a:cubicBezTo>
                <a:cubicBezTo>
                  <a:pt x="167592" y="129852"/>
                  <a:pt x="166679" y="129167"/>
                  <a:pt x="165766" y="128596"/>
                </a:cubicBezTo>
                <a:cubicBezTo>
                  <a:pt x="159258" y="124601"/>
                  <a:pt x="152637" y="120605"/>
                  <a:pt x="146244" y="116267"/>
                </a:cubicBezTo>
                <a:cubicBezTo>
                  <a:pt x="134503" y="108114"/>
                  <a:pt x="120588" y="103790"/>
                  <a:pt x="106372" y="103790"/>
                </a:cubicBezTo>
                <a:cubicBezTo>
                  <a:pt x="105660" y="103790"/>
                  <a:pt x="104946" y="103801"/>
                  <a:pt x="104232" y="103823"/>
                </a:cubicBezTo>
                <a:cubicBezTo>
                  <a:pt x="103657" y="103823"/>
                  <a:pt x="103031" y="103926"/>
                  <a:pt x="102440" y="103926"/>
                </a:cubicBezTo>
                <a:cubicBezTo>
                  <a:pt x="101504" y="103926"/>
                  <a:pt x="100656" y="103668"/>
                  <a:pt x="100236" y="102339"/>
                </a:cubicBezTo>
                <a:cubicBezTo>
                  <a:pt x="99551" y="100284"/>
                  <a:pt x="101378" y="99599"/>
                  <a:pt x="102862" y="98686"/>
                </a:cubicBezTo>
                <a:cubicBezTo>
                  <a:pt x="111196" y="93548"/>
                  <a:pt x="119758" y="88639"/>
                  <a:pt x="128434" y="83959"/>
                </a:cubicBezTo>
                <a:cubicBezTo>
                  <a:pt x="131305" y="82375"/>
                  <a:pt x="133339" y="81499"/>
                  <a:pt x="135094" y="81499"/>
                </a:cubicBezTo>
                <a:cubicBezTo>
                  <a:pt x="137387" y="81499"/>
                  <a:pt x="139205" y="82994"/>
                  <a:pt x="141791" y="86356"/>
                </a:cubicBezTo>
                <a:cubicBezTo>
                  <a:pt x="148527" y="95147"/>
                  <a:pt x="158117" y="101197"/>
                  <a:pt x="168962" y="103366"/>
                </a:cubicBezTo>
                <a:cubicBezTo>
                  <a:pt x="179537" y="105444"/>
                  <a:pt x="190112" y="107677"/>
                  <a:pt x="200880" y="107677"/>
                </a:cubicBezTo>
                <a:cubicBezTo>
                  <a:pt x="203132" y="107677"/>
                  <a:pt x="205393" y="107579"/>
                  <a:pt x="207663" y="107362"/>
                </a:cubicBezTo>
                <a:cubicBezTo>
                  <a:pt x="212116" y="106906"/>
                  <a:pt x="214970" y="104508"/>
                  <a:pt x="217139" y="100741"/>
                </a:cubicBezTo>
                <a:cubicBezTo>
                  <a:pt x="218395" y="98457"/>
                  <a:pt x="217824" y="97202"/>
                  <a:pt x="216226" y="95489"/>
                </a:cubicBezTo>
                <a:cubicBezTo>
                  <a:pt x="205038" y="84301"/>
                  <a:pt x="191795" y="78136"/>
                  <a:pt x="175812" y="78022"/>
                </a:cubicBezTo>
                <a:cubicBezTo>
                  <a:pt x="168277" y="77908"/>
                  <a:pt x="160857" y="77452"/>
                  <a:pt x="153322" y="77223"/>
                </a:cubicBezTo>
                <a:cubicBezTo>
                  <a:pt x="152180" y="77109"/>
                  <a:pt x="150924" y="77223"/>
                  <a:pt x="150468" y="75739"/>
                </a:cubicBezTo>
                <a:cubicBezTo>
                  <a:pt x="150239" y="74369"/>
                  <a:pt x="151039" y="72999"/>
                  <a:pt x="152408" y="72657"/>
                </a:cubicBezTo>
                <a:lnTo>
                  <a:pt x="154349" y="71743"/>
                </a:lnTo>
                <a:cubicBezTo>
                  <a:pt x="163939" y="67291"/>
                  <a:pt x="173643" y="63067"/>
                  <a:pt x="183118" y="58501"/>
                </a:cubicBezTo>
                <a:cubicBezTo>
                  <a:pt x="184919" y="57600"/>
                  <a:pt x="186878" y="57141"/>
                  <a:pt x="188829" y="57141"/>
                </a:cubicBezTo>
                <a:cubicBezTo>
                  <a:pt x="190588" y="57141"/>
                  <a:pt x="192340" y="57514"/>
                  <a:pt x="193964" y="58272"/>
                </a:cubicBezTo>
                <a:cubicBezTo>
                  <a:pt x="202983" y="62040"/>
                  <a:pt x="212572" y="64323"/>
                  <a:pt x="222276" y="64894"/>
                </a:cubicBezTo>
                <a:cubicBezTo>
                  <a:pt x="225117" y="65105"/>
                  <a:pt x="227957" y="65209"/>
                  <a:pt x="230793" y="65209"/>
                </a:cubicBezTo>
                <a:cubicBezTo>
                  <a:pt x="247899" y="65209"/>
                  <a:pt x="264814" y="61393"/>
                  <a:pt x="280385" y="54048"/>
                </a:cubicBezTo>
                <a:cubicBezTo>
                  <a:pt x="281184" y="53706"/>
                  <a:pt x="282212" y="53477"/>
                  <a:pt x="282212" y="52107"/>
                </a:cubicBezTo>
                <a:lnTo>
                  <a:pt x="281184" y="52107"/>
                </a:lnTo>
                <a:cubicBezTo>
                  <a:pt x="279988" y="52261"/>
                  <a:pt x="279104" y="52373"/>
                  <a:pt x="278466" y="52373"/>
                </a:cubicBezTo>
                <a:cubicBezTo>
                  <a:pt x="276728" y="52373"/>
                  <a:pt x="276802" y="51543"/>
                  <a:pt x="277303" y="48454"/>
                </a:cubicBezTo>
                <a:cubicBezTo>
                  <a:pt x="277531" y="47313"/>
                  <a:pt x="277189" y="46970"/>
                  <a:pt x="276275" y="46628"/>
                </a:cubicBezTo>
                <a:cubicBezTo>
                  <a:pt x="266627" y="42961"/>
                  <a:pt x="256978" y="39784"/>
                  <a:pt x="246709" y="39784"/>
                </a:cubicBezTo>
                <a:cubicBezTo>
                  <a:pt x="244828" y="39784"/>
                  <a:pt x="242926" y="39891"/>
                  <a:pt x="240999" y="40120"/>
                </a:cubicBezTo>
                <a:cubicBezTo>
                  <a:pt x="228555" y="41719"/>
                  <a:pt x="216454" y="44687"/>
                  <a:pt x="204695" y="49025"/>
                </a:cubicBezTo>
                <a:cubicBezTo>
                  <a:pt x="204020" y="49270"/>
                  <a:pt x="203312" y="49615"/>
                  <a:pt x="202642" y="49615"/>
                </a:cubicBezTo>
                <a:cubicBezTo>
                  <a:pt x="202065" y="49615"/>
                  <a:pt x="201517" y="49360"/>
                  <a:pt x="201042" y="48568"/>
                </a:cubicBezTo>
                <a:cubicBezTo>
                  <a:pt x="200014" y="47084"/>
                  <a:pt x="200814" y="45828"/>
                  <a:pt x="201727" y="44687"/>
                </a:cubicBezTo>
                <a:cubicBezTo>
                  <a:pt x="202184" y="44230"/>
                  <a:pt x="202640" y="43659"/>
                  <a:pt x="203211" y="43203"/>
                </a:cubicBezTo>
                <a:cubicBezTo>
                  <a:pt x="208919" y="37837"/>
                  <a:pt x="213372" y="31101"/>
                  <a:pt x="215769" y="23681"/>
                </a:cubicBezTo>
                <a:cubicBezTo>
                  <a:pt x="217824" y="17744"/>
                  <a:pt x="218966" y="11694"/>
                  <a:pt x="219308" y="5529"/>
                </a:cubicBezTo>
                <a:cubicBezTo>
                  <a:pt x="219650" y="3474"/>
                  <a:pt x="218623" y="1419"/>
                  <a:pt x="216796" y="392"/>
                </a:cubicBezTo>
                <a:cubicBezTo>
                  <a:pt x="216270" y="128"/>
                  <a:pt x="215693" y="0"/>
                  <a:pt x="21511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48" name="Google Shape;648;p23"/>
          <p:cNvGrpSpPr/>
          <p:nvPr/>
        </p:nvGrpSpPr>
        <p:grpSpPr>
          <a:xfrm>
            <a:off x="7339550" y="2960982"/>
            <a:ext cx="1382100" cy="789295"/>
            <a:chOff x="275025" y="537489"/>
            <a:chExt cx="1626574" cy="928910"/>
          </a:xfrm>
        </p:grpSpPr>
        <p:sp>
          <p:nvSpPr>
            <p:cNvPr id="649" name="Google Shape;649;p23"/>
            <p:cNvSpPr/>
            <p:nvPr/>
          </p:nvSpPr>
          <p:spPr>
            <a:xfrm>
              <a:off x="319102" y="557201"/>
              <a:ext cx="1539514" cy="885928"/>
            </a:xfrm>
            <a:custGeom>
              <a:rect b="b" l="l" r="r" t="t"/>
              <a:pathLst>
                <a:path extrusionOk="0" h="9708" w="16870">
                  <a:moveTo>
                    <a:pt x="8563" y="0"/>
                  </a:moveTo>
                  <a:cubicBezTo>
                    <a:pt x="7949" y="0"/>
                    <a:pt x="7376" y="325"/>
                    <a:pt x="7061" y="860"/>
                  </a:cubicBezTo>
                  <a:cubicBezTo>
                    <a:pt x="6888" y="1170"/>
                    <a:pt x="6923" y="1538"/>
                    <a:pt x="7026" y="1860"/>
                  </a:cubicBezTo>
                  <a:cubicBezTo>
                    <a:pt x="7107" y="2148"/>
                    <a:pt x="7268" y="2412"/>
                    <a:pt x="7498" y="2608"/>
                  </a:cubicBezTo>
                  <a:cubicBezTo>
                    <a:pt x="7681" y="2747"/>
                    <a:pt x="7910" y="2817"/>
                    <a:pt x="8137" y="2817"/>
                  </a:cubicBezTo>
                  <a:cubicBezTo>
                    <a:pt x="8507" y="2817"/>
                    <a:pt x="8869" y="2630"/>
                    <a:pt x="9004" y="2251"/>
                  </a:cubicBezTo>
                  <a:cubicBezTo>
                    <a:pt x="9108" y="1998"/>
                    <a:pt x="9027" y="1699"/>
                    <a:pt x="8809" y="1538"/>
                  </a:cubicBezTo>
                  <a:cubicBezTo>
                    <a:pt x="8626" y="1394"/>
                    <a:pt x="8399" y="1350"/>
                    <a:pt x="8173" y="1350"/>
                  </a:cubicBezTo>
                  <a:cubicBezTo>
                    <a:pt x="8057" y="1350"/>
                    <a:pt x="7941" y="1362"/>
                    <a:pt x="7831" y="1377"/>
                  </a:cubicBezTo>
                  <a:cubicBezTo>
                    <a:pt x="7823" y="1379"/>
                    <a:pt x="7815" y="1379"/>
                    <a:pt x="7807" y="1379"/>
                  </a:cubicBezTo>
                  <a:cubicBezTo>
                    <a:pt x="7676" y="1379"/>
                    <a:pt x="7632" y="1202"/>
                    <a:pt x="7762" y="1159"/>
                  </a:cubicBezTo>
                  <a:cubicBezTo>
                    <a:pt x="7901" y="1122"/>
                    <a:pt x="8049" y="1102"/>
                    <a:pt x="8197" y="1102"/>
                  </a:cubicBezTo>
                  <a:cubicBezTo>
                    <a:pt x="8515" y="1102"/>
                    <a:pt x="8834" y="1196"/>
                    <a:pt x="9062" y="1423"/>
                  </a:cubicBezTo>
                  <a:cubicBezTo>
                    <a:pt x="9326" y="1711"/>
                    <a:pt x="9372" y="2136"/>
                    <a:pt x="9165" y="2470"/>
                  </a:cubicBezTo>
                  <a:cubicBezTo>
                    <a:pt x="8946" y="2856"/>
                    <a:pt x="8551" y="3044"/>
                    <a:pt x="8149" y="3044"/>
                  </a:cubicBezTo>
                  <a:cubicBezTo>
                    <a:pt x="7832" y="3044"/>
                    <a:pt x="7511" y="2928"/>
                    <a:pt x="7268" y="2700"/>
                  </a:cubicBezTo>
                  <a:cubicBezTo>
                    <a:pt x="7003" y="2447"/>
                    <a:pt x="6831" y="2125"/>
                    <a:pt x="6762" y="1768"/>
                  </a:cubicBezTo>
                  <a:cubicBezTo>
                    <a:pt x="6716" y="1561"/>
                    <a:pt x="6704" y="1354"/>
                    <a:pt x="6727" y="1159"/>
                  </a:cubicBezTo>
                  <a:cubicBezTo>
                    <a:pt x="6578" y="1136"/>
                    <a:pt x="6428" y="1136"/>
                    <a:pt x="6267" y="1136"/>
                  </a:cubicBezTo>
                  <a:cubicBezTo>
                    <a:pt x="6095" y="1147"/>
                    <a:pt x="5922" y="1182"/>
                    <a:pt x="5761" y="1228"/>
                  </a:cubicBezTo>
                  <a:cubicBezTo>
                    <a:pt x="5175" y="1377"/>
                    <a:pt x="4692" y="1814"/>
                    <a:pt x="4508" y="2389"/>
                  </a:cubicBezTo>
                  <a:cubicBezTo>
                    <a:pt x="4336" y="2953"/>
                    <a:pt x="4462" y="3562"/>
                    <a:pt x="4853" y="4011"/>
                  </a:cubicBezTo>
                  <a:cubicBezTo>
                    <a:pt x="4934" y="4092"/>
                    <a:pt x="4860" y="4215"/>
                    <a:pt x="4769" y="4215"/>
                  </a:cubicBezTo>
                  <a:cubicBezTo>
                    <a:pt x="4744" y="4215"/>
                    <a:pt x="4717" y="4206"/>
                    <a:pt x="4692" y="4183"/>
                  </a:cubicBezTo>
                  <a:cubicBezTo>
                    <a:pt x="4474" y="3976"/>
                    <a:pt x="4313" y="3723"/>
                    <a:pt x="4232" y="3436"/>
                  </a:cubicBezTo>
                  <a:cubicBezTo>
                    <a:pt x="4041" y="3370"/>
                    <a:pt x="3842" y="3338"/>
                    <a:pt x="3642" y="3338"/>
                  </a:cubicBezTo>
                  <a:cubicBezTo>
                    <a:pt x="3493" y="3338"/>
                    <a:pt x="3344" y="3355"/>
                    <a:pt x="3197" y="3390"/>
                  </a:cubicBezTo>
                  <a:cubicBezTo>
                    <a:pt x="1967" y="3666"/>
                    <a:pt x="1150" y="4770"/>
                    <a:pt x="0" y="5207"/>
                  </a:cubicBezTo>
                  <a:cubicBezTo>
                    <a:pt x="587" y="5563"/>
                    <a:pt x="886" y="6242"/>
                    <a:pt x="1277" y="6793"/>
                  </a:cubicBezTo>
                  <a:cubicBezTo>
                    <a:pt x="1702" y="7414"/>
                    <a:pt x="2381" y="7943"/>
                    <a:pt x="3151" y="8035"/>
                  </a:cubicBezTo>
                  <a:cubicBezTo>
                    <a:pt x="3228" y="8045"/>
                    <a:pt x="3305" y="8050"/>
                    <a:pt x="3381" y="8050"/>
                  </a:cubicBezTo>
                  <a:cubicBezTo>
                    <a:pt x="4032" y="8050"/>
                    <a:pt x="4636" y="7704"/>
                    <a:pt x="4945" y="7127"/>
                  </a:cubicBezTo>
                  <a:cubicBezTo>
                    <a:pt x="5129" y="6805"/>
                    <a:pt x="5140" y="6414"/>
                    <a:pt x="5002" y="6081"/>
                  </a:cubicBezTo>
                  <a:cubicBezTo>
                    <a:pt x="4869" y="5791"/>
                    <a:pt x="4573" y="5620"/>
                    <a:pt x="4262" y="5620"/>
                  </a:cubicBezTo>
                  <a:cubicBezTo>
                    <a:pt x="4252" y="5620"/>
                    <a:pt x="4242" y="5620"/>
                    <a:pt x="4232" y="5621"/>
                  </a:cubicBezTo>
                  <a:cubicBezTo>
                    <a:pt x="3910" y="5632"/>
                    <a:pt x="3634" y="5839"/>
                    <a:pt x="3542" y="6138"/>
                  </a:cubicBezTo>
                  <a:cubicBezTo>
                    <a:pt x="3439" y="6437"/>
                    <a:pt x="3508" y="6782"/>
                    <a:pt x="3726" y="7012"/>
                  </a:cubicBezTo>
                  <a:cubicBezTo>
                    <a:pt x="3807" y="7093"/>
                    <a:pt x="3733" y="7202"/>
                    <a:pt x="3643" y="7202"/>
                  </a:cubicBezTo>
                  <a:cubicBezTo>
                    <a:pt x="3617" y="7202"/>
                    <a:pt x="3590" y="7193"/>
                    <a:pt x="3565" y="7173"/>
                  </a:cubicBezTo>
                  <a:cubicBezTo>
                    <a:pt x="3243" y="6874"/>
                    <a:pt x="3140" y="6414"/>
                    <a:pt x="3301" y="6012"/>
                  </a:cubicBezTo>
                  <a:cubicBezTo>
                    <a:pt x="3447" y="5618"/>
                    <a:pt x="3824" y="5367"/>
                    <a:pt x="4249" y="5367"/>
                  </a:cubicBezTo>
                  <a:cubicBezTo>
                    <a:pt x="4259" y="5367"/>
                    <a:pt x="4269" y="5367"/>
                    <a:pt x="4278" y="5368"/>
                  </a:cubicBezTo>
                  <a:cubicBezTo>
                    <a:pt x="4658" y="5368"/>
                    <a:pt x="5002" y="5563"/>
                    <a:pt x="5198" y="5897"/>
                  </a:cubicBezTo>
                  <a:cubicBezTo>
                    <a:pt x="5405" y="6288"/>
                    <a:pt x="5416" y="6747"/>
                    <a:pt x="5232" y="7150"/>
                  </a:cubicBezTo>
                  <a:cubicBezTo>
                    <a:pt x="5106" y="7437"/>
                    <a:pt x="4911" y="7679"/>
                    <a:pt x="4658" y="7874"/>
                  </a:cubicBezTo>
                  <a:cubicBezTo>
                    <a:pt x="5014" y="7966"/>
                    <a:pt x="5336" y="8139"/>
                    <a:pt x="5612" y="8392"/>
                  </a:cubicBezTo>
                  <a:cubicBezTo>
                    <a:pt x="6014" y="8725"/>
                    <a:pt x="6348" y="9139"/>
                    <a:pt x="6819" y="9392"/>
                  </a:cubicBezTo>
                  <a:cubicBezTo>
                    <a:pt x="7195" y="9595"/>
                    <a:pt x="7624" y="9707"/>
                    <a:pt x="8048" y="9707"/>
                  </a:cubicBezTo>
                  <a:cubicBezTo>
                    <a:pt x="8466" y="9707"/>
                    <a:pt x="8880" y="9598"/>
                    <a:pt x="9234" y="9358"/>
                  </a:cubicBezTo>
                  <a:cubicBezTo>
                    <a:pt x="9867" y="8909"/>
                    <a:pt x="10246" y="8070"/>
                    <a:pt x="10016" y="7322"/>
                  </a:cubicBezTo>
                  <a:cubicBezTo>
                    <a:pt x="9867" y="6885"/>
                    <a:pt x="9487" y="6575"/>
                    <a:pt x="9039" y="6517"/>
                  </a:cubicBezTo>
                  <a:cubicBezTo>
                    <a:pt x="8979" y="6508"/>
                    <a:pt x="8920" y="6503"/>
                    <a:pt x="8862" y="6503"/>
                  </a:cubicBezTo>
                  <a:cubicBezTo>
                    <a:pt x="8501" y="6503"/>
                    <a:pt x="8166" y="6682"/>
                    <a:pt x="7958" y="6989"/>
                  </a:cubicBezTo>
                  <a:cubicBezTo>
                    <a:pt x="7739" y="7311"/>
                    <a:pt x="7751" y="7736"/>
                    <a:pt x="7992" y="8047"/>
                  </a:cubicBezTo>
                  <a:cubicBezTo>
                    <a:pt x="8234" y="8334"/>
                    <a:pt x="8590" y="8507"/>
                    <a:pt x="8958" y="8530"/>
                  </a:cubicBezTo>
                  <a:cubicBezTo>
                    <a:pt x="9131" y="8530"/>
                    <a:pt x="9131" y="8771"/>
                    <a:pt x="8958" y="8771"/>
                  </a:cubicBezTo>
                  <a:cubicBezTo>
                    <a:pt x="8930" y="8774"/>
                    <a:pt x="8903" y="8776"/>
                    <a:pt x="8875" y="8776"/>
                  </a:cubicBezTo>
                  <a:cubicBezTo>
                    <a:pt x="8798" y="8776"/>
                    <a:pt x="8720" y="8765"/>
                    <a:pt x="8636" y="8748"/>
                  </a:cubicBezTo>
                  <a:cubicBezTo>
                    <a:pt x="8211" y="8656"/>
                    <a:pt x="7843" y="8380"/>
                    <a:pt x="7647" y="7989"/>
                  </a:cubicBezTo>
                  <a:cubicBezTo>
                    <a:pt x="7463" y="7575"/>
                    <a:pt x="7532" y="7081"/>
                    <a:pt x="7831" y="6736"/>
                  </a:cubicBezTo>
                  <a:cubicBezTo>
                    <a:pt x="8090" y="6412"/>
                    <a:pt x="8469" y="6265"/>
                    <a:pt x="8853" y="6265"/>
                  </a:cubicBezTo>
                  <a:cubicBezTo>
                    <a:pt x="9424" y="6265"/>
                    <a:pt x="10008" y="6589"/>
                    <a:pt x="10235" y="7138"/>
                  </a:cubicBezTo>
                  <a:cubicBezTo>
                    <a:pt x="10373" y="7483"/>
                    <a:pt x="10396" y="7851"/>
                    <a:pt x="10315" y="8208"/>
                  </a:cubicBezTo>
                  <a:cubicBezTo>
                    <a:pt x="10580" y="8369"/>
                    <a:pt x="10878" y="8484"/>
                    <a:pt x="11189" y="8541"/>
                  </a:cubicBezTo>
                  <a:cubicBezTo>
                    <a:pt x="11325" y="8567"/>
                    <a:pt x="11462" y="8579"/>
                    <a:pt x="11600" y="8579"/>
                  </a:cubicBezTo>
                  <a:cubicBezTo>
                    <a:pt x="12078" y="8579"/>
                    <a:pt x="12555" y="8427"/>
                    <a:pt x="12948" y="8150"/>
                  </a:cubicBezTo>
                  <a:cubicBezTo>
                    <a:pt x="13431" y="7794"/>
                    <a:pt x="13776" y="7288"/>
                    <a:pt x="13926" y="6713"/>
                  </a:cubicBezTo>
                  <a:cubicBezTo>
                    <a:pt x="13939" y="6668"/>
                    <a:pt x="13970" y="6650"/>
                    <a:pt x="14002" y="6650"/>
                  </a:cubicBezTo>
                  <a:cubicBezTo>
                    <a:pt x="14052" y="6650"/>
                    <a:pt x="14105" y="6696"/>
                    <a:pt x="14098" y="6759"/>
                  </a:cubicBezTo>
                  <a:cubicBezTo>
                    <a:pt x="14041" y="7127"/>
                    <a:pt x="13903" y="7472"/>
                    <a:pt x="13684" y="7771"/>
                  </a:cubicBezTo>
                  <a:cubicBezTo>
                    <a:pt x="13772" y="7785"/>
                    <a:pt x="13860" y="7793"/>
                    <a:pt x="13949" y="7793"/>
                  </a:cubicBezTo>
                  <a:cubicBezTo>
                    <a:pt x="14140" y="7793"/>
                    <a:pt x="14331" y="7757"/>
                    <a:pt x="14512" y="7679"/>
                  </a:cubicBezTo>
                  <a:cubicBezTo>
                    <a:pt x="15064" y="7460"/>
                    <a:pt x="15467" y="7012"/>
                    <a:pt x="15835" y="6563"/>
                  </a:cubicBezTo>
                  <a:cubicBezTo>
                    <a:pt x="16019" y="6345"/>
                    <a:pt x="16214" y="6138"/>
                    <a:pt x="16409" y="5943"/>
                  </a:cubicBezTo>
                  <a:cubicBezTo>
                    <a:pt x="16559" y="5816"/>
                    <a:pt x="16708" y="5701"/>
                    <a:pt x="16869" y="5609"/>
                  </a:cubicBezTo>
                  <a:cubicBezTo>
                    <a:pt x="16318" y="5368"/>
                    <a:pt x="15950" y="4804"/>
                    <a:pt x="15524" y="4390"/>
                  </a:cubicBezTo>
                  <a:cubicBezTo>
                    <a:pt x="15260" y="4137"/>
                    <a:pt x="14984" y="3907"/>
                    <a:pt x="14685" y="3712"/>
                  </a:cubicBezTo>
                  <a:cubicBezTo>
                    <a:pt x="14386" y="3505"/>
                    <a:pt x="14064" y="3344"/>
                    <a:pt x="13730" y="3240"/>
                  </a:cubicBezTo>
                  <a:cubicBezTo>
                    <a:pt x="13583" y="3198"/>
                    <a:pt x="13434" y="3178"/>
                    <a:pt x="13286" y="3178"/>
                  </a:cubicBezTo>
                  <a:cubicBezTo>
                    <a:pt x="13109" y="3178"/>
                    <a:pt x="12933" y="3207"/>
                    <a:pt x="12764" y="3263"/>
                  </a:cubicBezTo>
                  <a:cubicBezTo>
                    <a:pt x="12477" y="3367"/>
                    <a:pt x="12235" y="3585"/>
                    <a:pt x="12109" y="3861"/>
                  </a:cubicBezTo>
                  <a:cubicBezTo>
                    <a:pt x="11982" y="4137"/>
                    <a:pt x="11994" y="4459"/>
                    <a:pt x="12132" y="4724"/>
                  </a:cubicBezTo>
                  <a:cubicBezTo>
                    <a:pt x="12270" y="4965"/>
                    <a:pt x="12523" y="5115"/>
                    <a:pt x="12787" y="5126"/>
                  </a:cubicBezTo>
                  <a:cubicBezTo>
                    <a:pt x="12797" y="5127"/>
                    <a:pt x="12807" y="5127"/>
                    <a:pt x="12817" y="5127"/>
                  </a:cubicBezTo>
                  <a:cubicBezTo>
                    <a:pt x="13059" y="5127"/>
                    <a:pt x="13286" y="4991"/>
                    <a:pt x="13397" y="4781"/>
                  </a:cubicBezTo>
                  <a:cubicBezTo>
                    <a:pt x="13512" y="4563"/>
                    <a:pt x="13500" y="4310"/>
                    <a:pt x="13362" y="4114"/>
                  </a:cubicBezTo>
                  <a:cubicBezTo>
                    <a:pt x="13292" y="4018"/>
                    <a:pt x="13395" y="3902"/>
                    <a:pt x="13494" y="3902"/>
                  </a:cubicBezTo>
                  <a:cubicBezTo>
                    <a:pt x="13525" y="3902"/>
                    <a:pt x="13556" y="3914"/>
                    <a:pt x="13581" y="3942"/>
                  </a:cubicBezTo>
                  <a:cubicBezTo>
                    <a:pt x="13788" y="4229"/>
                    <a:pt x="13811" y="4609"/>
                    <a:pt x="13638" y="4919"/>
                  </a:cubicBezTo>
                  <a:cubicBezTo>
                    <a:pt x="13480" y="5205"/>
                    <a:pt x="13175" y="5383"/>
                    <a:pt x="12850" y="5383"/>
                  </a:cubicBezTo>
                  <a:cubicBezTo>
                    <a:pt x="12821" y="5383"/>
                    <a:pt x="12793" y="5382"/>
                    <a:pt x="12764" y="5379"/>
                  </a:cubicBezTo>
                  <a:cubicBezTo>
                    <a:pt x="12442" y="5356"/>
                    <a:pt x="12143" y="5184"/>
                    <a:pt x="11948" y="4931"/>
                  </a:cubicBezTo>
                  <a:cubicBezTo>
                    <a:pt x="11752" y="4632"/>
                    <a:pt x="11706" y="4264"/>
                    <a:pt x="11810" y="3919"/>
                  </a:cubicBezTo>
                  <a:cubicBezTo>
                    <a:pt x="11959" y="3447"/>
                    <a:pt x="12350" y="3091"/>
                    <a:pt x="12822" y="2976"/>
                  </a:cubicBezTo>
                  <a:cubicBezTo>
                    <a:pt x="12799" y="2872"/>
                    <a:pt x="12776" y="2780"/>
                    <a:pt x="12753" y="2688"/>
                  </a:cubicBezTo>
                  <a:cubicBezTo>
                    <a:pt x="12707" y="2562"/>
                    <a:pt x="12649" y="2435"/>
                    <a:pt x="12580" y="2309"/>
                  </a:cubicBezTo>
                  <a:cubicBezTo>
                    <a:pt x="12339" y="1883"/>
                    <a:pt x="11959" y="1538"/>
                    <a:pt x="11499" y="1354"/>
                  </a:cubicBezTo>
                  <a:cubicBezTo>
                    <a:pt x="11213" y="1236"/>
                    <a:pt x="10910" y="1176"/>
                    <a:pt x="10603" y="1176"/>
                  </a:cubicBezTo>
                  <a:cubicBezTo>
                    <a:pt x="10404" y="1176"/>
                    <a:pt x="10203" y="1201"/>
                    <a:pt x="10005" y="1251"/>
                  </a:cubicBezTo>
                  <a:cubicBezTo>
                    <a:pt x="9993" y="1366"/>
                    <a:pt x="9970" y="1469"/>
                    <a:pt x="9924" y="1584"/>
                  </a:cubicBezTo>
                  <a:cubicBezTo>
                    <a:pt x="9913" y="1603"/>
                    <a:pt x="9895" y="1610"/>
                    <a:pt x="9877" y="1610"/>
                  </a:cubicBezTo>
                  <a:cubicBezTo>
                    <a:pt x="9837" y="1610"/>
                    <a:pt x="9793" y="1574"/>
                    <a:pt x="9809" y="1527"/>
                  </a:cubicBezTo>
                  <a:cubicBezTo>
                    <a:pt x="9913" y="1193"/>
                    <a:pt x="9855" y="814"/>
                    <a:pt x="9648" y="527"/>
                  </a:cubicBezTo>
                  <a:cubicBezTo>
                    <a:pt x="9430" y="228"/>
                    <a:pt x="9096" y="44"/>
                    <a:pt x="8740" y="9"/>
                  </a:cubicBezTo>
                  <a:cubicBezTo>
                    <a:pt x="8681" y="3"/>
                    <a:pt x="8622" y="0"/>
                    <a:pt x="85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23"/>
            <p:cNvSpPr/>
            <p:nvPr/>
          </p:nvSpPr>
          <p:spPr>
            <a:xfrm>
              <a:off x="887820" y="646086"/>
              <a:ext cx="228874" cy="194652"/>
            </a:xfrm>
            <a:custGeom>
              <a:rect b="b" l="l" r="r" t="t"/>
              <a:pathLst>
                <a:path extrusionOk="0" h="2133" w="2508">
                  <a:moveTo>
                    <a:pt x="265" y="1"/>
                  </a:moveTo>
                  <a:cubicBezTo>
                    <a:pt x="171" y="1"/>
                    <a:pt x="115" y="49"/>
                    <a:pt x="28" y="49"/>
                  </a:cubicBezTo>
                  <a:cubicBezTo>
                    <a:pt x="19" y="49"/>
                    <a:pt x="10" y="48"/>
                    <a:pt x="1" y="47"/>
                  </a:cubicBezTo>
                  <a:lnTo>
                    <a:pt x="1" y="47"/>
                  </a:lnTo>
                  <a:cubicBezTo>
                    <a:pt x="24" y="484"/>
                    <a:pt x="139" y="898"/>
                    <a:pt x="346" y="1289"/>
                  </a:cubicBezTo>
                  <a:cubicBezTo>
                    <a:pt x="553" y="1668"/>
                    <a:pt x="898" y="1956"/>
                    <a:pt x="1312" y="2082"/>
                  </a:cubicBezTo>
                  <a:cubicBezTo>
                    <a:pt x="1426" y="2116"/>
                    <a:pt x="1543" y="2133"/>
                    <a:pt x="1659" y="2133"/>
                  </a:cubicBezTo>
                  <a:cubicBezTo>
                    <a:pt x="1974" y="2133"/>
                    <a:pt x="2281" y="2010"/>
                    <a:pt x="2508" y="1783"/>
                  </a:cubicBezTo>
                  <a:lnTo>
                    <a:pt x="2508" y="1783"/>
                  </a:lnTo>
                  <a:cubicBezTo>
                    <a:pt x="2337" y="1834"/>
                    <a:pt x="2159" y="1860"/>
                    <a:pt x="1980" y="1860"/>
                  </a:cubicBezTo>
                  <a:cubicBezTo>
                    <a:pt x="1834" y="1860"/>
                    <a:pt x="1687" y="1843"/>
                    <a:pt x="1542" y="1806"/>
                  </a:cubicBezTo>
                  <a:cubicBezTo>
                    <a:pt x="1427" y="1783"/>
                    <a:pt x="1312" y="1737"/>
                    <a:pt x="1208" y="1680"/>
                  </a:cubicBezTo>
                  <a:cubicBezTo>
                    <a:pt x="978" y="1507"/>
                    <a:pt x="794" y="1277"/>
                    <a:pt x="702" y="1013"/>
                  </a:cubicBezTo>
                  <a:cubicBezTo>
                    <a:pt x="576" y="725"/>
                    <a:pt x="495" y="392"/>
                    <a:pt x="622" y="104"/>
                  </a:cubicBezTo>
                  <a:cubicBezTo>
                    <a:pt x="507" y="47"/>
                    <a:pt x="392" y="12"/>
                    <a:pt x="2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23"/>
            <p:cNvSpPr/>
            <p:nvPr/>
          </p:nvSpPr>
          <p:spPr>
            <a:xfrm>
              <a:off x="1398862" y="893759"/>
              <a:ext cx="158606" cy="139533"/>
            </a:xfrm>
            <a:custGeom>
              <a:rect b="b" l="l" r="r" t="t"/>
              <a:pathLst>
                <a:path extrusionOk="0" h="1529" w="1738">
                  <a:moveTo>
                    <a:pt x="219" y="1"/>
                  </a:moveTo>
                  <a:lnTo>
                    <a:pt x="219" y="1"/>
                  </a:lnTo>
                  <a:cubicBezTo>
                    <a:pt x="58" y="231"/>
                    <a:pt x="1" y="518"/>
                    <a:pt x="47" y="794"/>
                  </a:cubicBezTo>
                  <a:cubicBezTo>
                    <a:pt x="139" y="1128"/>
                    <a:pt x="380" y="1392"/>
                    <a:pt x="714" y="1484"/>
                  </a:cubicBezTo>
                  <a:cubicBezTo>
                    <a:pt x="807" y="1514"/>
                    <a:pt x="903" y="1528"/>
                    <a:pt x="998" y="1528"/>
                  </a:cubicBezTo>
                  <a:cubicBezTo>
                    <a:pt x="1125" y="1528"/>
                    <a:pt x="1251" y="1502"/>
                    <a:pt x="1369" y="1450"/>
                  </a:cubicBezTo>
                  <a:cubicBezTo>
                    <a:pt x="1576" y="1358"/>
                    <a:pt x="1714" y="1162"/>
                    <a:pt x="1737" y="932"/>
                  </a:cubicBezTo>
                  <a:lnTo>
                    <a:pt x="1737" y="932"/>
                  </a:lnTo>
                  <a:cubicBezTo>
                    <a:pt x="1546" y="1073"/>
                    <a:pt x="1311" y="1143"/>
                    <a:pt x="1078" y="1143"/>
                  </a:cubicBezTo>
                  <a:cubicBezTo>
                    <a:pt x="1045" y="1143"/>
                    <a:pt x="1011" y="1142"/>
                    <a:pt x="978" y="1139"/>
                  </a:cubicBezTo>
                  <a:cubicBezTo>
                    <a:pt x="702" y="1105"/>
                    <a:pt x="461" y="944"/>
                    <a:pt x="311" y="714"/>
                  </a:cubicBezTo>
                  <a:cubicBezTo>
                    <a:pt x="242" y="599"/>
                    <a:pt x="208" y="472"/>
                    <a:pt x="208" y="346"/>
                  </a:cubicBezTo>
                  <a:cubicBezTo>
                    <a:pt x="196" y="265"/>
                    <a:pt x="277" y="35"/>
                    <a:pt x="2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23"/>
            <p:cNvSpPr/>
            <p:nvPr/>
          </p:nvSpPr>
          <p:spPr>
            <a:xfrm>
              <a:off x="275025" y="537489"/>
              <a:ext cx="1626574" cy="928910"/>
            </a:xfrm>
            <a:custGeom>
              <a:rect b="b" l="l" r="r" t="t"/>
              <a:pathLst>
                <a:path extrusionOk="0" h="10179" w="17824">
                  <a:moveTo>
                    <a:pt x="9046" y="216"/>
                  </a:moveTo>
                  <a:cubicBezTo>
                    <a:pt x="9105" y="216"/>
                    <a:pt x="9164" y="219"/>
                    <a:pt x="9223" y="225"/>
                  </a:cubicBezTo>
                  <a:cubicBezTo>
                    <a:pt x="9579" y="260"/>
                    <a:pt x="9913" y="444"/>
                    <a:pt x="10131" y="743"/>
                  </a:cubicBezTo>
                  <a:cubicBezTo>
                    <a:pt x="10338" y="1030"/>
                    <a:pt x="10396" y="1409"/>
                    <a:pt x="10292" y="1743"/>
                  </a:cubicBezTo>
                  <a:cubicBezTo>
                    <a:pt x="10276" y="1790"/>
                    <a:pt x="10320" y="1826"/>
                    <a:pt x="10360" y="1826"/>
                  </a:cubicBezTo>
                  <a:cubicBezTo>
                    <a:pt x="10378" y="1826"/>
                    <a:pt x="10396" y="1819"/>
                    <a:pt x="10407" y="1800"/>
                  </a:cubicBezTo>
                  <a:cubicBezTo>
                    <a:pt x="10453" y="1685"/>
                    <a:pt x="10476" y="1582"/>
                    <a:pt x="10488" y="1467"/>
                  </a:cubicBezTo>
                  <a:cubicBezTo>
                    <a:pt x="10686" y="1417"/>
                    <a:pt x="10887" y="1392"/>
                    <a:pt x="11086" y="1392"/>
                  </a:cubicBezTo>
                  <a:cubicBezTo>
                    <a:pt x="11393" y="1392"/>
                    <a:pt x="11696" y="1452"/>
                    <a:pt x="11982" y="1570"/>
                  </a:cubicBezTo>
                  <a:cubicBezTo>
                    <a:pt x="12442" y="1754"/>
                    <a:pt x="12822" y="2099"/>
                    <a:pt x="13063" y="2525"/>
                  </a:cubicBezTo>
                  <a:cubicBezTo>
                    <a:pt x="13132" y="2651"/>
                    <a:pt x="13190" y="2778"/>
                    <a:pt x="13236" y="2904"/>
                  </a:cubicBezTo>
                  <a:cubicBezTo>
                    <a:pt x="13259" y="2996"/>
                    <a:pt x="13282" y="3088"/>
                    <a:pt x="13305" y="3192"/>
                  </a:cubicBezTo>
                  <a:cubicBezTo>
                    <a:pt x="12833" y="3307"/>
                    <a:pt x="12442" y="3663"/>
                    <a:pt x="12293" y="4135"/>
                  </a:cubicBezTo>
                  <a:cubicBezTo>
                    <a:pt x="12189" y="4480"/>
                    <a:pt x="12235" y="4848"/>
                    <a:pt x="12431" y="5147"/>
                  </a:cubicBezTo>
                  <a:cubicBezTo>
                    <a:pt x="12626" y="5400"/>
                    <a:pt x="12925" y="5572"/>
                    <a:pt x="13247" y="5595"/>
                  </a:cubicBezTo>
                  <a:cubicBezTo>
                    <a:pt x="13276" y="5598"/>
                    <a:pt x="13304" y="5599"/>
                    <a:pt x="13333" y="5599"/>
                  </a:cubicBezTo>
                  <a:cubicBezTo>
                    <a:pt x="13658" y="5599"/>
                    <a:pt x="13963" y="5421"/>
                    <a:pt x="14121" y="5135"/>
                  </a:cubicBezTo>
                  <a:cubicBezTo>
                    <a:pt x="14294" y="4825"/>
                    <a:pt x="14271" y="4445"/>
                    <a:pt x="14064" y="4158"/>
                  </a:cubicBezTo>
                  <a:cubicBezTo>
                    <a:pt x="14039" y="4130"/>
                    <a:pt x="14008" y="4118"/>
                    <a:pt x="13977" y="4118"/>
                  </a:cubicBezTo>
                  <a:cubicBezTo>
                    <a:pt x="13878" y="4118"/>
                    <a:pt x="13775" y="4234"/>
                    <a:pt x="13845" y="4330"/>
                  </a:cubicBezTo>
                  <a:cubicBezTo>
                    <a:pt x="13983" y="4526"/>
                    <a:pt x="13995" y="4779"/>
                    <a:pt x="13880" y="4997"/>
                  </a:cubicBezTo>
                  <a:cubicBezTo>
                    <a:pt x="13769" y="5207"/>
                    <a:pt x="13542" y="5343"/>
                    <a:pt x="13300" y="5343"/>
                  </a:cubicBezTo>
                  <a:cubicBezTo>
                    <a:pt x="13290" y="5343"/>
                    <a:pt x="13280" y="5343"/>
                    <a:pt x="13270" y="5342"/>
                  </a:cubicBezTo>
                  <a:cubicBezTo>
                    <a:pt x="13006" y="5331"/>
                    <a:pt x="12753" y="5181"/>
                    <a:pt x="12615" y="4940"/>
                  </a:cubicBezTo>
                  <a:cubicBezTo>
                    <a:pt x="12477" y="4675"/>
                    <a:pt x="12465" y="4353"/>
                    <a:pt x="12592" y="4077"/>
                  </a:cubicBezTo>
                  <a:cubicBezTo>
                    <a:pt x="12718" y="3801"/>
                    <a:pt x="12960" y="3583"/>
                    <a:pt x="13247" y="3479"/>
                  </a:cubicBezTo>
                  <a:cubicBezTo>
                    <a:pt x="13416" y="3423"/>
                    <a:pt x="13592" y="3394"/>
                    <a:pt x="13769" y="3394"/>
                  </a:cubicBezTo>
                  <a:cubicBezTo>
                    <a:pt x="13917" y="3394"/>
                    <a:pt x="14066" y="3414"/>
                    <a:pt x="14213" y="3456"/>
                  </a:cubicBezTo>
                  <a:cubicBezTo>
                    <a:pt x="14547" y="3560"/>
                    <a:pt x="14869" y="3721"/>
                    <a:pt x="15168" y="3928"/>
                  </a:cubicBezTo>
                  <a:cubicBezTo>
                    <a:pt x="15467" y="4123"/>
                    <a:pt x="15743" y="4353"/>
                    <a:pt x="16007" y="4606"/>
                  </a:cubicBezTo>
                  <a:cubicBezTo>
                    <a:pt x="16433" y="5020"/>
                    <a:pt x="16801" y="5584"/>
                    <a:pt x="17352" y="5825"/>
                  </a:cubicBezTo>
                  <a:cubicBezTo>
                    <a:pt x="17191" y="5917"/>
                    <a:pt x="17042" y="6032"/>
                    <a:pt x="16892" y="6159"/>
                  </a:cubicBezTo>
                  <a:cubicBezTo>
                    <a:pt x="16697" y="6354"/>
                    <a:pt x="16502" y="6561"/>
                    <a:pt x="16318" y="6779"/>
                  </a:cubicBezTo>
                  <a:cubicBezTo>
                    <a:pt x="15950" y="7228"/>
                    <a:pt x="15547" y="7676"/>
                    <a:pt x="14995" y="7895"/>
                  </a:cubicBezTo>
                  <a:cubicBezTo>
                    <a:pt x="14814" y="7973"/>
                    <a:pt x="14623" y="8009"/>
                    <a:pt x="14432" y="8009"/>
                  </a:cubicBezTo>
                  <a:cubicBezTo>
                    <a:pt x="14343" y="8009"/>
                    <a:pt x="14255" y="8001"/>
                    <a:pt x="14167" y="7987"/>
                  </a:cubicBezTo>
                  <a:cubicBezTo>
                    <a:pt x="14386" y="7688"/>
                    <a:pt x="14524" y="7343"/>
                    <a:pt x="14581" y="6975"/>
                  </a:cubicBezTo>
                  <a:cubicBezTo>
                    <a:pt x="14588" y="6912"/>
                    <a:pt x="14535" y="6866"/>
                    <a:pt x="14485" y="6866"/>
                  </a:cubicBezTo>
                  <a:cubicBezTo>
                    <a:pt x="14453" y="6866"/>
                    <a:pt x="14422" y="6884"/>
                    <a:pt x="14409" y="6929"/>
                  </a:cubicBezTo>
                  <a:cubicBezTo>
                    <a:pt x="14259" y="7504"/>
                    <a:pt x="13914" y="8010"/>
                    <a:pt x="13431" y="8366"/>
                  </a:cubicBezTo>
                  <a:cubicBezTo>
                    <a:pt x="13038" y="8643"/>
                    <a:pt x="12561" y="8795"/>
                    <a:pt x="12083" y="8795"/>
                  </a:cubicBezTo>
                  <a:cubicBezTo>
                    <a:pt x="11945" y="8795"/>
                    <a:pt x="11808" y="8783"/>
                    <a:pt x="11672" y="8757"/>
                  </a:cubicBezTo>
                  <a:cubicBezTo>
                    <a:pt x="11361" y="8700"/>
                    <a:pt x="11063" y="8585"/>
                    <a:pt x="10798" y="8424"/>
                  </a:cubicBezTo>
                  <a:cubicBezTo>
                    <a:pt x="10879" y="8067"/>
                    <a:pt x="10856" y="7699"/>
                    <a:pt x="10718" y="7354"/>
                  </a:cubicBezTo>
                  <a:cubicBezTo>
                    <a:pt x="10491" y="6805"/>
                    <a:pt x="9907" y="6481"/>
                    <a:pt x="9336" y="6481"/>
                  </a:cubicBezTo>
                  <a:cubicBezTo>
                    <a:pt x="8952" y="6481"/>
                    <a:pt x="8573" y="6628"/>
                    <a:pt x="8314" y="6952"/>
                  </a:cubicBezTo>
                  <a:cubicBezTo>
                    <a:pt x="8015" y="7297"/>
                    <a:pt x="7946" y="7791"/>
                    <a:pt x="8130" y="8205"/>
                  </a:cubicBezTo>
                  <a:cubicBezTo>
                    <a:pt x="8326" y="8596"/>
                    <a:pt x="8694" y="8872"/>
                    <a:pt x="9119" y="8964"/>
                  </a:cubicBezTo>
                  <a:cubicBezTo>
                    <a:pt x="9203" y="8981"/>
                    <a:pt x="9281" y="8992"/>
                    <a:pt x="9358" y="8992"/>
                  </a:cubicBezTo>
                  <a:cubicBezTo>
                    <a:pt x="9386" y="8992"/>
                    <a:pt x="9413" y="8990"/>
                    <a:pt x="9441" y="8987"/>
                  </a:cubicBezTo>
                  <a:cubicBezTo>
                    <a:pt x="9614" y="8987"/>
                    <a:pt x="9614" y="8746"/>
                    <a:pt x="9441" y="8746"/>
                  </a:cubicBezTo>
                  <a:cubicBezTo>
                    <a:pt x="9073" y="8723"/>
                    <a:pt x="8717" y="8550"/>
                    <a:pt x="8475" y="8263"/>
                  </a:cubicBezTo>
                  <a:cubicBezTo>
                    <a:pt x="8234" y="7952"/>
                    <a:pt x="8222" y="7527"/>
                    <a:pt x="8441" y="7205"/>
                  </a:cubicBezTo>
                  <a:cubicBezTo>
                    <a:pt x="8649" y="6898"/>
                    <a:pt x="8984" y="6719"/>
                    <a:pt x="9345" y="6719"/>
                  </a:cubicBezTo>
                  <a:cubicBezTo>
                    <a:pt x="9403" y="6719"/>
                    <a:pt x="9462" y="6724"/>
                    <a:pt x="9522" y="6733"/>
                  </a:cubicBezTo>
                  <a:cubicBezTo>
                    <a:pt x="9970" y="6791"/>
                    <a:pt x="10350" y="7101"/>
                    <a:pt x="10499" y="7538"/>
                  </a:cubicBezTo>
                  <a:cubicBezTo>
                    <a:pt x="10729" y="8286"/>
                    <a:pt x="10350" y="9125"/>
                    <a:pt x="9717" y="9574"/>
                  </a:cubicBezTo>
                  <a:cubicBezTo>
                    <a:pt x="9363" y="9814"/>
                    <a:pt x="8949" y="9923"/>
                    <a:pt x="8531" y="9923"/>
                  </a:cubicBezTo>
                  <a:cubicBezTo>
                    <a:pt x="8107" y="9923"/>
                    <a:pt x="7678" y="9811"/>
                    <a:pt x="7302" y="9608"/>
                  </a:cubicBezTo>
                  <a:cubicBezTo>
                    <a:pt x="6831" y="9355"/>
                    <a:pt x="6497" y="8941"/>
                    <a:pt x="6095" y="8608"/>
                  </a:cubicBezTo>
                  <a:cubicBezTo>
                    <a:pt x="5819" y="8355"/>
                    <a:pt x="5497" y="8182"/>
                    <a:pt x="5141" y="8090"/>
                  </a:cubicBezTo>
                  <a:cubicBezTo>
                    <a:pt x="5394" y="7895"/>
                    <a:pt x="5589" y="7653"/>
                    <a:pt x="5715" y="7366"/>
                  </a:cubicBezTo>
                  <a:cubicBezTo>
                    <a:pt x="5899" y="6963"/>
                    <a:pt x="5888" y="6504"/>
                    <a:pt x="5681" y="6113"/>
                  </a:cubicBezTo>
                  <a:cubicBezTo>
                    <a:pt x="5485" y="5779"/>
                    <a:pt x="5141" y="5584"/>
                    <a:pt x="4761" y="5584"/>
                  </a:cubicBezTo>
                  <a:cubicBezTo>
                    <a:pt x="4752" y="5583"/>
                    <a:pt x="4742" y="5583"/>
                    <a:pt x="4732" y="5583"/>
                  </a:cubicBezTo>
                  <a:cubicBezTo>
                    <a:pt x="4307" y="5583"/>
                    <a:pt x="3930" y="5834"/>
                    <a:pt x="3784" y="6228"/>
                  </a:cubicBezTo>
                  <a:cubicBezTo>
                    <a:pt x="3623" y="6630"/>
                    <a:pt x="3726" y="7090"/>
                    <a:pt x="4048" y="7389"/>
                  </a:cubicBezTo>
                  <a:cubicBezTo>
                    <a:pt x="4073" y="7409"/>
                    <a:pt x="4100" y="7418"/>
                    <a:pt x="4126" y="7418"/>
                  </a:cubicBezTo>
                  <a:cubicBezTo>
                    <a:pt x="4216" y="7418"/>
                    <a:pt x="4290" y="7309"/>
                    <a:pt x="4209" y="7228"/>
                  </a:cubicBezTo>
                  <a:cubicBezTo>
                    <a:pt x="3991" y="6998"/>
                    <a:pt x="3922" y="6653"/>
                    <a:pt x="4025" y="6354"/>
                  </a:cubicBezTo>
                  <a:cubicBezTo>
                    <a:pt x="4117" y="6055"/>
                    <a:pt x="4393" y="5848"/>
                    <a:pt x="4715" y="5837"/>
                  </a:cubicBezTo>
                  <a:cubicBezTo>
                    <a:pt x="4725" y="5836"/>
                    <a:pt x="4735" y="5836"/>
                    <a:pt x="4745" y="5836"/>
                  </a:cubicBezTo>
                  <a:cubicBezTo>
                    <a:pt x="5056" y="5836"/>
                    <a:pt x="5352" y="6007"/>
                    <a:pt x="5485" y="6297"/>
                  </a:cubicBezTo>
                  <a:cubicBezTo>
                    <a:pt x="5623" y="6630"/>
                    <a:pt x="5612" y="7021"/>
                    <a:pt x="5428" y="7343"/>
                  </a:cubicBezTo>
                  <a:cubicBezTo>
                    <a:pt x="5119" y="7920"/>
                    <a:pt x="4515" y="8266"/>
                    <a:pt x="3864" y="8266"/>
                  </a:cubicBezTo>
                  <a:cubicBezTo>
                    <a:pt x="3788" y="8266"/>
                    <a:pt x="3711" y="8261"/>
                    <a:pt x="3634" y="8251"/>
                  </a:cubicBezTo>
                  <a:cubicBezTo>
                    <a:pt x="2864" y="8159"/>
                    <a:pt x="2185" y="7630"/>
                    <a:pt x="1760" y="7009"/>
                  </a:cubicBezTo>
                  <a:cubicBezTo>
                    <a:pt x="1369" y="6458"/>
                    <a:pt x="1070" y="5779"/>
                    <a:pt x="483" y="5423"/>
                  </a:cubicBezTo>
                  <a:cubicBezTo>
                    <a:pt x="1633" y="4986"/>
                    <a:pt x="2450" y="3882"/>
                    <a:pt x="3680" y="3606"/>
                  </a:cubicBezTo>
                  <a:cubicBezTo>
                    <a:pt x="3827" y="3571"/>
                    <a:pt x="3976" y="3554"/>
                    <a:pt x="4125" y="3554"/>
                  </a:cubicBezTo>
                  <a:cubicBezTo>
                    <a:pt x="4325" y="3554"/>
                    <a:pt x="4524" y="3586"/>
                    <a:pt x="4715" y="3652"/>
                  </a:cubicBezTo>
                  <a:cubicBezTo>
                    <a:pt x="4796" y="3939"/>
                    <a:pt x="4957" y="4192"/>
                    <a:pt x="5175" y="4399"/>
                  </a:cubicBezTo>
                  <a:cubicBezTo>
                    <a:pt x="5200" y="4422"/>
                    <a:pt x="5227" y="4431"/>
                    <a:pt x="5252" y="4431"/>
                  </a:cubicBezTo>
                  <a:cubicBezTo>
                    <a:pt x="5343" y="4431"/>
                    <a:pt x="5417" y="4308"/>
                    <a:pt x="5336" y="4227"/>
                  </a:cubicBezTo>
                  <a:cubicBezTo>
                    <a:pt x="4945" y="3778"/>
                    <a:pt x="4819" y="3169"/>
                    <a:pt x="4991" y="2605"/>
                  </a:cubicBezTo>
                  <a:cubicBezTo>
                    <a:pt x="5175" y="2030"/>
                    <a:pt x="5658" y="1593"/>
                    <a:pt x="6244" y="1444"/>
                  </a:cubicBezTo>
                  <a:cubicBezTo>
                    <a:pt x="6405" y="1398"/>
                    <a:pt x="6578" y="1363"/>
                    <a:pt x="6750" y="1352"/>
                  </a:cubicBezTo>
                  <a:cubicBezTo>
                    <a:pt x="6911" y="1352"/>
                    <a:pt x="7061" y="1352"/>
                    <a:pt x="7210" y="1375"/>
                  </a:cubicBezTo>
                  <a:cubicBezTo>
                    <a:pt x="7187" y="1570"/>
                    <a:pt x="7199" y="1777"/>
                    <a:pt x="7245" y="1984"/>
                  </a:cubicBezTo>
                  <a:cubicBezTo>
                    <a:pt x="7314" y="2341"/>
                    <a:pt x="7486" y="2663"/>
                    <a:pt x="7751" y="2916"/>
                  </a:cubicBezTo>
                  <a:cubicBezTo>
                    <a:pt x="7994" y="3144"/>
                    <a:pt x="8315" y="3260"/>
                    <a:pt x="8632" y="3260"/>
                  </a:cubicBezTo>
                  <a:cubicBezTo>
                    <a:pt x="9034" y="3260"/>
                    <a:pt x="9429" y="3072"/>
                    <a:pt x="9648" y="2686"/>
                  </a:cubicBezTo>
                  <a:cubicBezTo>
                    <a:pt x="9855" y="2352"/>
                    <a:pt x="9809" y="1927"/>
                    <a:pt x="9545" y="1639"/>
                  </a:cubicBezTo>
                  <a:cubicBezTo>
                    <a:pt x="9317" y="1412"/>
                    <a:pt x="8998" y="1318"/>
                    <a:pt x="8680" y="1318"/>
                  </a:cubicBezTo>
                  <a:cubicBezTo>
                    <a:pt x="8532" y="1318"/>
                    <a:pt x="8384" y="1338"/>
                    <a:pt x="8245" y="1375"/>
                  </a:cubicBezTo>
                  <a:cubicBezTo>
                    <a:pt x="8115" y="1418"/>
                    <a:pt x="8159" y="1595"/>
                    <a:pt x="8290" y="1595"/>
                  </a:cubicBezTo>
                  <a:cubicBezTo>
                    <a:pt x="8298" y="1595"/>
                    <a:pt x="8306" y="1595"/>
                    <a:pt x="8314" y="1593"/>
                  </a:cubicBezTo>
                  <a:cubicBezTo>
                    <a:pt x="8424" y="1578"/>
                    <a:pt x="8540" y="1566"/>
                    <a:pt x="8656" y="1566"/>
                  </a:cubicBezTo>
                  <a:cubicBezTo>
                    <a:pt x="8882" y="1566"/>
                    <a:pt x="9109" y="1610"/>
                    <a:pt x="9292" y="1754"/>
                  </a:cubicBezTo>
                  <a:cubicBezTo>
                    <a:pt x="9510" y="1915"/>
                    <a:pt x="9591" y="2214"/>
                    <a:pt x="9487" y="2467"/>
                  </a:cubicBezTo>
                  <a:cubicBezTo>
                    <a:pt x="9352" y="2846"/>
                    <a:pt x="8990" y="3033"/>
                    <a:pt x="8620" y="3033"/>
                  </a:cubicBezTo>
                  <a:cubicBezTo>
                    <a:pt x="8393" y="3033"/>
                    <a:pt x="8164" y="2963"/>
                    <a:pt x="7981" y="2824"/>
                  </a:cubicBezTo>
                  <a:cubicBezTo>
                    <a:pt x="7751" y="2628"/>
                    <a:pt x="7590" y="2364"/>
                    <a:pt x="7509" y="2076"/>
                  </a:cubicBezTo>
                  <a:cubicBezTo>
                    <a:pt x="7406" y="1754"/>
                    <a:pt x="7371" y="1386"/>
                    <a:pt x="7544" y="1076"/>
                  </a:cubicBezTo>
                  <a:cubicBezTo>
                    <a:pt x="7859" y="541"/>
                    <a:pt x="8432" y="216"/>
                    <a:pt x="9046" y="216"/>
                  </a:cubicBezTo>
                  <a:close/>
                  <a:moveTo>
                    <a:pt x="9022" y="1"/>
                  </a:moveTo>
                  <a:cubicBezTo>
                    <a:pt x="8409" y="1"/>
                    <a:pt x="7803" y="333"/>
                    <a:pt x="7440" y="823"/>
                  </a:cubicBezTo>
                  <a:cubicBezTo>
                    <a:pt x="7348" y="938"/>
                    <a:pt x="7279" y="1076"/>
                    <a:pt x="7233" y="1214"/>
                  </a:cubicBezTo>
                  <a:cubicBezTo>
                    <a:pt x="7067" y="1165"/>
                    <a:pt x="6894" y="1142"/>
                    <a:pt x="6721" y="1142"/>
                  </a:cubicBezTo>
                  <a:cubicBezTo>
                    <a:pt x="6572" y="1142"/>
                    <a:pt x="6423" y="1159"/>
                    <a:pt x="6279" y="1191"/>
                  </a:cubicBezTo>
                  <a:cubicBezTo>
                    <a:pt x="5934" y="1260"/>
                    <a:pt x="5612" y="1409"/>
                    <a:pt x="5348" y="1628"/>
                  </a:cubicBezTo>
                  <a:cubicBezTo>
                    <a:pt x="4807" y="2053"/>
                    <a:pt x="4554" y="2743"/>
                    <a:pt x="4658" y="3422"/>
                  </a:cubicBezTo>
                  <a:cubicBezTo>
                    <a:pt x="4658" y="3422"/>
                    <a:pt x="4658" y="3422"/>
                    <a:pt x="4658" y="3433"/>
                  </a:cubicBezTo>
                  <a:cubicBezTo>
                    <a:pt x="4463" y="3354"/>
                    <a:pt x="4254" y="3322"/>
                    <a:pt x="4048" y="3322"/>
                  </a:cubicBezTo>
                  <a:cubicBezTo>
                    <a:pt x="3986" y="3322"/>
                    <a:pt x="3925" y="3325"/>
                    <a:pt x="3864" y="3330"/>
                  </a:cubicBezTo>
                  <a:cubicBezTo>
                    <a:pt x="3519" y="3376"/>
                    <a:pt x="3186" y="3479"/>
                    <a:pt x="2875" y="3629"/>
                  </a:cubicBezTo>
                  <a:cubicBezTo>
                    <a:pt x="2243" y="3928"/>
                    <a:pt x="1725" y="4399"/>
                    <a:pt x="1150" y="4767"/>
                  </a:cubicBezTo>
                  <a:cubicBezTo>
                    <a:pt x="828" y="4986"/>
                    <a:pt x="483" y="5147"/>
                    <a:pt x="115" y="5262"/>
                  </a:cubicBezTo>
                  <a:cubicBezTo>
                    <a:pt x="0" y="5296"/>
                    <a:pt x="0" y="5469"/>
                    <a:pt x="115" y="5503"/>
                  </a:cubicBezTo>
                  <a:cubicBezTo>
                    <a:pt x="495" y="5607"/>
                    <a:pt x="759" y="5894"/>
                    <a:pt x="978" y="6216"/>
                  </a:cubicBezTo>
                  <a:cubicBezTo>
                    <a:pt x="1185" y="6527"/>
                    <a:pt x="1369" y="6894"/>
                    <a:pt x="1610" y="7216"/>
                  </a:cubicBezTo>
                  <a:cubicBezTo>
                    <a:pt x="2105" y="7906"/>
                    <a:pt x="2875" y="8470"/>
                    <a:pt x="3749" y="8527"/>
                  </a:cubicBezTo>
                  <a:cubicBezTo>
                    <a:pt x="3790" y="8530"/>
                    <a:pt x="3830" y="8531"/>
                    <a:pt x="3870" y="8531"/>
                  </a:cubicBezTo>
                  <a:cubicBezTo>
                    <a:pt x="4230" y="8531"/>
                    <a:pt x="4576" y="8439"/>
                    <a:pt x="4876" y="8263"/>
                  </a:cubicBezTo>
                  <a:cubicBezTo>
                    <a:pt x="5325" y="8343"/>
                    <a:pt x="5727" y="8562"/>
                    <a:pt x="6049" y="8884"/>
                  </a:cubicBezTo>
                  <a:cubicBezTo>
                    <a:pt x="6428" y="9240"/>
                    <a:pt x="6773" y="9631"/>
                    <a:pt x="7245" y="9861"/>
                  </a:cubicBezTo>
                  <a:cubicBezTo>
                    <a:pt x="7645" y="10064"/>
                    <a:pt x="8098" y="10178"/>
                    <a:pt x="8546" y="10178"/>
                  </a:cubicBezTo>
                  <a:cubicBezTo>
                    <a:pt x="9037" y="10178"/>
                    <a:pt x="9521" y="10041"/>
                    <a:pt x="9924" y="9735"/>
                  </a:cubicBezTo>
                  <a:cubicBezTo>
                    <a:pt x="10292" y="9459"/>
                    <a:pt x="10568" y="9068"/>
                    <a:pt x="10729" y="8631"/>
                  </a:cubicBezTo>
                  <a:cubicBezTo>
                    <a:pt x="11138" y="8898"/>
                    <a:pt x="11616" y="9034"/>
                    <a:pt x="12099" y="9034"/>
                  </a:cubicBezTo>
                  <a:cubicBezTo>
                    <a:pt x="12241" y="9034"/>
                    <a:pt x="12382" y="9022"/>
                    <a:pt x="12523" y="8999"/>
                  </a:cubicBezTo>
                  <a:cubicBezTo>
                    <a:pt x="13109" y="8895"/>
                    <a:pt x="13650" y="8596"/>
                    <a:pt x="14029" y="8136"/>
                  </a:cubicBezTo>
                  <a:cubicBezTo>
                    <a:pt x="14187" y="8201"/>
                    <a:pt x="14348" y="8229"/>
                    <a:pt x="14508" y="8229"/>
                  </a:cubicBezTo>
                  <a:cubicBezTo>
                    <a:pt x="14917" y="8229"/>
                    <a:pt x="15320" y="8043"/>
                    <a:pt x="15651" y="7803"/>
                  </a:cubicBezTo>
                  <a:cubicBezTo>
                    <a:pt x="16145" y="7435"/>
                    <a:pt x="16490" y="6929"/>
                    <a:pt x="16904" y="6492"/>
                  </a:cubicBezTo>
                  <a:cubicBezTo>
                    <a:pt x="17122" y="6262"/>
                    <a:pt x="17387" y="6009"/>
                    <a:pt x="17686" y="5906"/>
                  </a:cubicBezTo>
                  <a:cubicBezTo>
                    <a:pt x="17812" y="5871"/>
                    <a:pt x="17824" y="5687"/>
                    <a:pt x="17697" y="5653"/>
                  </a:cubicBezTo>
                  <a:cubicBezTo>
                    <a:pt x="17375" y="5561"/>
                    <a:pt x="17088" y="5377"/>
                    <a:pt x="16869" y="5124"/>
                  </a:cubicBezTo>
                  <a:cubicBezTo>
                    <a:pt x="16605" y="4859"/>
                    <a:pt x="16375" y="4572"/>
                    <a:pt x="16099" y="4319"/>
                  </a:cubicBezTo>
                  <a:cubicBezTo>
                    <a:pt x="15812" y="4043"/>
                    <a:pt x="15478" y="3790"/>
                    <a:pt x="15133" y="3583"/>
                  </a:cubicBezTo>
                  <a:cubicBezTo>
                    <a:pt x="14788" y="3353"/>
                    <a:pt x="14409" y="3203"/>
                    <a:pt x="14006" y="3134"/>
                  </a:cubicBezTo>
                  <a:cubicBezTo>
                    <a:pt x="13924" y="3124"/>
                    <a:pt x="13841" y="3118"/>
                    <a:pt x="13759" y="3118"/>
                  </a:cubicBezTo>
                  <a:cubicBezTo>
                    <a:pt x="13659" y="3118"/>
                    <a:pt x="13561" y="3127"/>
                    <a:pt x="13466" y="3146"/>
                  </a:cubicBezTo>
                  <a:cubicBezTo>
                    <a:pt x="13454" y="3065"/>
                    <a:pt x="13431" y="2973"/>
                    <a:pt x="13408" y="2893"/>
                  </a:cubicBezTo>
                  <a:cubicBezTo>
                    <a:pt x="13374" y="2766"/>
                    <a:pt x="13328" y="2640"/>
                    <a:pt x="13259" y="2525"/>
                  </a:cubicBezTo>
                  <a:cubicBezTo>
                    <a:pt x="13155" y="2295"/>
                    <a:pt x="12994" y="2076"/>
                    <a:pt x="12810" y="1892"/>
                  </a:cubicBezTo>
                  <a:cubicBezTo>
                    <a:pt x="12431" y="1501"/>
                    <a:pt x="11913" y="1260"/>
                    <a:pt x="11361" y="1214"/>
                  </a:cubicBezTo>
                  <a:cubicBezTo>
                    <a:pt x="11288" y="1205"/>
                    <a:pt x="11214" y="1201"/>
                    <a:pt x="11139" y="1201"/>
                  </a:cubicBezTo>
                  <a:cubicBezTo>
                    <a:pt x="10922" y="1201"/>
                    <a:pt x="10702" y="1237"/>
                    <a:pt x="10488" y="1306"/>
                  </a:cubicBezTo>
                  <a:cubicBezTo>
                    <a:pt x="10488" y="1111"/>
                    <a:pt x="10442" y="927"/>
                    <a:pt x="10350" y="754"/>
                  </a:cubicBezTo>
                  <a:cubicBezTo>
                    <a:pt x="10166" y="421"/>
                    <a:pt x="9867" y="179"/>
                    <a:pt x="9510" y="76"/>
                  </a:cubicBezTo>
                  <a:cubicBezTo>
                    <a:pt x="9350" y="25"/>
                    <a:pt x="9186" y="1"/>
                    <a:pt x="90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23"/>
            <p:cNvSpPr/>
            <p:nvPr/>
          </p:nvSpPr>
          <p:spPr>
            <a:xfrm>
              <a:off x="319102" y="1028090"/>
              <a:ext cx="463862" cy="263004"/>
            </a:xfrm>
            <a:custGeom>
              <a:rect b="b" l="l" r="r" t="t"/>
              <a:pathLst>
                <a:path extrusionOk="0" h="2882" w="5083">
                  <a:moveTo>
                    <a:pt x="81" y="1"/>
                  </a:moveTo>
                  <a:lnTo>
                    <a:pt x="0" y="35"/>
                  </a:lnTo>
                  <a:cubicBezTo>
                    <a:pt x="575" y="403"/>
                    <a:pt x="874" y="1070"/>
                    <a:pt x="1265" y="1633"/>
                  </a:cubicBezTo>
                  <a:cubicBezTo>
                    <a:pt x="1702" y="2254"/>
                    <a:pt x="2381" y="2783"/>
                    <a:pt x="3151" y="2864"/>
                  </a:cubicBezTo>
                  <a:cubicBezTo>
                    <a:pt x="3233" y="2875"/>
                    <a:pt x="3314" y="2881"/>
                    <a:pt x="3394" y="2881"/>
                  </a:cubicBezTo>
                  <a:cubicBezTo>
                    <a:pt x="4029" y="2881"/>
                    <a:pt x="4617" y="2528"/>
                    <a:pt x="4933" y="1967"/>
                  </a:cubicBezTo>
                  <a:cubicBezTo>
                    <a:pt x="5025" y="1806"/>
                    <a:pt x="5071" y="1622"/>
                    <a:pt x="5083" y="1438"/>
                  </a:cubicBezTo>
                  <a:lnTo>
                    <a:pt x="5083" y="1438"/>
                  </a:lnTo>
                  <a:cubicBezTo>
                    <a:pt x="4853" y="1852"/>
                    <a:pt x="4462" y="2162"/>
                    <a:pt x="4002" y="2289"/>
                  </a:cubicBezTo>
                  <a:cubicBezTo>
                    <a:pt x="3856" y="2326"/>
                    <a:pt x="3707" y="2344"/>
                    <a:pt x="3561" y="2344"/>
                  </a:cubicBezTo>
                  <a:cubicBezTo>
                    <a:pt x="3155" y="2344"/>
                    <a:pt x="2759" y="2206"/>
                    <a:pt x="2438" y="1944"/>
                  </a:cubicBezTo>
                  <a:cubicBezTo>
                    <a:pt x="2231" y="1760"/>
                    <a:pt x="2036" y="1553"/>
                    <a:pt x="1875" y="1323"/>
                  </a:cubicBezTo>
                  <a:cubicBezTo>
                    <a:pt x="1587" y="932"/>
                    <a:pt x="1231" y="587"/>
                    <a:pt x="817" y="311"/>
                  </a:cubicBezTo>
                  <a:cubicBezTo>
                    <a:pt x="587" y="173"/>
                    <a:pt x="334" y="70"/>
                    <a:pt x="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23"/>
            <p:cNvSpPr/>
            <p:nvPr/>
          </p:nvSpPr>
          <p:spPr>
            <a:xfrm>
              <a:off x="1260424" y="1232689"/>
              <a:ext cx="285453" cy="107593"/>
            </a:xfrm>
            <a:custGeom>
              <a:rect b="b" l="l" r="r" t="t"/>
              <a:pathLst>
                <a:path extrusionOk="0" h="1179" w="3128">
                  <a:moveTo>
                    <a:pt x="0" y="1"/>
                  </a:moveTo>
                  <a:lnTo>
                    <a:pt x="0" y="1"/>
                  </a:lnTo>
                  <a:cubicBezTo>
                    <a:pt x="58" y="265"/>
                    <a:pt x="58" y="541"/>
                    <a:pt x="0" y="806"/>
                  </a:cubicBezTo>
                  <a:cubicBezTo>
                    <a:pt x="265" y="967"/>
                    <a:pt x="563" y="1082"/>
                    <a:pt x="874" y="1139"/>
                  </a:cubicBezTo>
                  <a:cubicBezTo>
                    <a:pt x="1017" y="1166"/>
                    <a:pt x="1160" y="1179"/>
                    <a:pt x="1302" y="1179"/>
                  </a:cubicBezTo>
                  <a:cubicBezTo>
                    <a:pt x="1779" y="1179"/>
                    <a:pt x="2246" y="1032"/>
                    <a:pt x="2645" y="748"/>
                  </a:cubicBezTo>
                  <a:cubicBezTo>
                    <a:pt x="2817" y="610"/>
                    <a:pt x="2990" y="461"/>
                    <a:pt x="3128" y="277"/>
                  </a:cubicBezTo>
                  <a:lnTo>
                    <a:pt x="3128" y="277"/>
                  </a:lnTo>
                  <a:cubicBezTo>
                    <a:pt x="2723" y="540"/>
                    <a:pt x="2246" y="688"/>
                    <a:pt x="1761" y="688"/>
                  </a:cubicBezTo>
                  <a:cubicBezTo>
                    <a:pt x="1696" y="688"/>
                    <a:pt x="1630" y="685"/>
                    <a:pt x="1564" y="679"/>
                  </a:cubicBezTo>
                  <a:cubicBezTo>
                    <a:pt x="989" y="645"/>
                    <a:pt x="368" y="426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23"/>
            <p:cNvSpPr/>
            <p:nvPr/>
          </p:nvSpPr>
          <p:spPr>
            <a:xfrm>
              <a:off x="744089" y="1115241"/>
              <a:ext cx="478646" cy="327706"/>
            </a:xfrm>
            <a:custGeom>
              <a:rect b="b" l="l" r="r" t="t"/>
              <a:pathLst>
                <a:path extrusionOk="0" h="3591" w="5245">
                  <a:moveTo>
                    <a:pt x="633" y="0"/>
                  </a:moveTo>
                  <a:cubicBezTo>
                    <a:pt x="736" y="333"/>
                    <a:pt x="713" y="701"/>
                    <a:pt x="575" y="1023"/>
                  </a:cubicBezTo>
                  <a:cubicBezTo>
                    <a:pt x="437" y="1311"/>
                    <a:pt x="242" y="1564"/>
                    <a:pt x="1" y="1748"/>
                  </a:cubicBezTo>
                  <a:cubicBezTo>
                    <a:pt x="345" y="1840"/>
                    <a:pt x="679" y="2012"/>
                    <a:pt x="955" y="2265"/>
                  </a:cubicBezTo>
                  <a:cubicBezTo>
                    <a:pt x="1357" y="2610"/>
                    <a:pt x="1691" y="3013"/>
                    <a:pt x="2162" y="3266"/>
                  </a:cubicBezTo>
                  <a:cubicBezTo>
                    <a:pt x="2535" y="3475"/>
                    <a:pt x="2967" y="3591"/>
                    <a:pt x="3395" y="3591"/>
                  </a:cubicBezTo>
                  <a:cubicBezTo>
                    <a:pt x="3812" y="3591"/>
                    <a:pt x="4225" y="3481"/>
                    <a:pt x="4577" y="3243"/>
                  </a:cubicBezTo>
                  <a:cubicBezTo>
                    <a:pt x="4865" y="3036"/>
                    <a:pt x="5095" y="2760"/>
                    <a:pt x="5244" y="2438"/>
                  </a:cubicBezTo>
                  <a:lnTo>
                    <a:pt x="5244" y="2438"/>
                  </a:lnTo>
                  <a:cubicBezTo>
                    <a:pt x="5164" y="2610"/>
                    <a:pt x="4842" y="2771"/>
                    <a:pt x="4669" y="2840"/>
                  </a:cubicBezTo>
                  <a:cubicBezTo>
                    <a:pt x="4439" y="2921"/>
                    <a:pt x="4198" y="2978"/>
                    <a:pt x="3956" y="3001"/>
                  </a:cubicBezTo>
                  <a:cubicBezTo>
                    <a:pt x="3868" y="3012"/>
                    <a:pt x="3779" y="3017"/>
                    <a:pt x="3691" y="3017"/>
                  </a:cubicBezTo>
                  <a:cubicBezTo>
                    <a:pt x="3298" y="3017"/>
                    <a:pt x="2912" y="2915"/>
                    <a:pt x="2565" y="2737"/>
                  </a:cubicBezTo>
                  <a:cubicBezTo>
                    <a:pt x="2139" y="2484"/>
                    <a:pt x="1783" y="2139"/>
                    <a:pt x="1530" y="1725"/>
                  </a:cubicBezTo>
                  <a:cubicBezTo>
                    <a:pt x="1185" y="1173"/>
                    <a:pt x="1012" y="529"/>
                    <a:pt x="6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23"/>
            <p:cNvSpPr/>
            <p:nvPr/>
          </p:nvSpPr>
          <p:spPr>
            <a:xfrm>
              <a:off x="1566776" y="1156124"/>
              <a:ext cx="197390" cy="113068"/>
            </a:xfrm>
            <a:custGeom>
              <a:rect b="b" l="l" r="r" t="t"/>
              <a:pathLst>
                <a:path extrusionOk="0" h="1239" w="2163">
                  <a:moveTo>
                    <a:pt x="2163" y="0"/>
                  </a:moveTo>
                  <a:lnTo>
                    <a:pt x="2163" y="0"/>
                  </a:lnTo>
                  <a:cubicBezTo>
                    <a:pt x="1898" y="207"/>
                    <a:pt x="1611" y="391"/>
                    <a:pt x="1323" y="564"/>
                  </a:cubicBezTo>
                  <a:cubicBezTo>
                    <a:pt x="1151" y="679"/>
                    <a:pt x="955" y="759"/>
                    <a:pt x="748" y="805"/>
                  </a:cubicBezTo>
                  <a:cubicBezTo>
                    <a:pt x="690" y="818"/>
                    <a:pt x="631" y="824"/>
                    <a:pt x="571" y="824"/>
                  </a:cubicBezTo>
                  <a:cubicBezTo>
                    <a:pt x="465" y="824"/>
                    <a:pt x="357" y="804"/>
                    <a:pt x="254" y="759"/>
                  </a:cubicBezTo>
                  <a:cubicBezTo>
                    <a:pt x="185" y="920"/>
                    <a:pt x="104" y="1070"/>
                    <a:pt x="1" y="1208"/>
                  </a:cubicBezTo>
                  <a:cubicBezTo>
                    <a:pt x="97" y="1228"/>
                    <a:pt x="194" y="1238"/>
                    <a:pt x="292" y="1238"/>
                  </a:cubicBezTo>
                  <a:cubicBezTo>
                    <a:pt x="474" y="1238"/>
                    <a:pt x="656" y="1202"/>
                    <a:pt x="829" y="1127"/>
                  </a:cubicBezTo>
                  <a:cubicBezTo>
                    <a:pt x="1392" y="897"/>
                    <a:pt x="1783" y="449"/>
                    <a:pt x="2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23"/>
            <p:cNvSpPr/>
            <p:nvPr/>
          </p:nvSpPr>
          <p:spPr>
            <a:xfrm>
              <a:off x="469130" y="911006"/>
              <a:ext cx="215276" cy="80489"/>
            </a:xfrm>
            <a:custGeom>
              <a:rect b="b" l="l" r="r" t="t"/>
              <a:pathLst>
                <a:path extrusionOk="0" h="882" w="2359">
                  <a:moveTo>
                    <a:pt x="1969" y="1"/>
                  </a:moveTo>
                  <a:cubicBezTo>
                    <a:pt x="1632" y="1"/>
                    <a:pt x="1162" y="221"/>
                    <a:pt x="990" y="318"/>
                  </a:cubicBezTo>
                  <a:cubicBezTo>
                    <a:pt x="656" y="502"/>
                    <a:pt x="346" y="720"/>
                    <a:pt x="1" y="881"/>
                  </a:cubicBezTo>
                  <a:cubicBezTo>
                    <a:pt x="288" y="847"/>
                    <a:pt x="587" y="824"/>
                    <a:pt x="886" y="812"/>
                  </a:cubicBezTo>
                  <a:cubicBezTo>
                    <a:pt x="1041" y="824"/>
                    <a:pt x="1197" y="829"/>
                    <a:pt x="1352" y="829"/>
                  </a:cubicBezTo>
                  <a:cubicBezTo>
                    <a:pt x="1507" y="829"/>
                    <a:pt x="1662" y="824"/>
                    <a:pt x="1818" y="812"/>
                  </a:cubicBezTo>
                  <a:cubicBezTo>
                    <a:pt x="1933" y="789"/>
                    <a:pt x="2048" y="755"/>
                    <a:pt x="2151" y="686"/>
                  </a:cubicBezTo>
                  <a:cubicBezTo>
                    <a:pt x="2255" y="628"/>
                    <a:pt x="2324" y="525"/>
                    <a:pt x="2335" y="398"/>
                  </a:cubicBezTo>
                  <a:cubicBezTo>
                    <a:pt x="2358" y="99"/>
                    <a:pt x="2193" y="1"/>
                    <a:pt x="19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23"/>
            <p:cNvSpPr/>
            <p:nvPr/>
          </p:nvSpPr>
          <p:spPr>
            <a:xfrm>
              <a:off x="1229944" y="729678"/>
              <a:ext cx="195291" cy="81675"/>
            </a:xfrm>
            <a:custGeom>
              <a:rect b="b" l="l" r="r" t="t"/>
              <a:pathLst>
                <a:path extrusionOk="0" h="895" w="2140">
                  <a:moveTo>
                    <a:pt x="711" y="1"/>
                  </a:moveTo>
                  <a:cubicBezTo>
                    <a:pt x="597" y="1"/>
                    <a:pt x="483" y="16"/>
                    <a:pt x="369" y="51"/>
                  </a:cubicBezTo>
                  <a:cubicBezTo>
                    <a:pt x="219" y="108"/>
                    <a:pt x="104" y="212"/>
                    <a:pt x="58" y="361"/>
                  </a:cubicBezTo>
                  <a:cubicBezTo>
                    <a:pt x="1" y="511"/>
                    <a:pt x="58" y="672"/>
                    <a:pt x="185" y="764"/>
                  </a:cubicBezTo>
                  <a:cubicBezTo>
                    <a:pt x="242" y="798"/>
                    <a:pt x="300" y="810"/>
                    <a:pt x="369" y="821"/>
                  </a:cubicBezTo>
                  <a:cubicBezTo>
                    <a:pt x="587" y="821"/>
                    <a:pt x="805" y="810"/>
                    <a:pt x="1024" y="775"/>
                  </a:cubicBezTo>
                  <a:cubicBezTo>
                    <a:pt x="1057" y="774"/>
                    <a:pt x="1090" y="773"/>
                    <a:pt x="1124" y="773"/>
                  </a:cubicBezTo>
                  <a:cubicBezTo>
                    <a:pt x="1357" y="773"/>
                    <a:pt x="1596" y="808"/>
                    <a:pt x="1817" y="879"/>
                  </a:cubicBezTo>
                  <a:cubicBezTo>
                    <a:pt x="1867" y="889"/>
                    <a:pt x="1911" y="895"/>
                    <a:pt x="1949" y="895"/>
                  </a:cubicBezTo>
                  <a:cubicBezTo>
                    <a:pt x="2081" y="895"/>
                    <a:pt x="2139" y="827"/>
                    <a:pt x="2059" y="649"/>
                  </a:cubicBezTo>
                  <a:cubicBezTo>
                    <a:pt x="1886" y="235"/>
                    <a:pt x="1208" y="39"/>
                    <a:pt x="817" y="5"/>
                  </a:cubicBezTo>
                  <a:cubicBezTo>
                    <a:pt x="782" y="2"/>
                    <a:pt x="746" y="1"/>
                    <a:pt x="7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23"/>
            <p:cNvSpPr/>
            <p:nvPr/>
          </p:nvSpPr>
          <p:spPr>
            <a:xfrm>
              <a:off x="764074" y="727944"/>
              <a:ext cx="96915" cy="152126"/>
            </a:xfrm>
            <a:custGeom>
              <a:rect b="b" l="l" r="r" t="t"/>
              <a:pathLst>
                <a:path extrusionOk="0" h="1667" w="1062">
                  <a:moveTo>
                    <a:pt x="775" y="0"/>
                  </a:moveTo>
                  <a:cubicBezTo>
                    <a:pt x="748" y="0"/>
                    <a:pt x="720" y="4"/>
                    <a:pt x="690" y="12"/>
                  </a:cubicBezTo>
                  <a:cubicBezTo>
                    <a:pt x="425" y="116"/>
                    <a:pt x="218" y="323"/>
                    <a:pt x="126" y="587"/>
                  </a:cubicBezTo>
                  <a:cubicBezTo>
                    <a:pt x="57" y="737"/>
                    <a:pt x="23" y="898"/>
                    <a:pt x="12" y="1070"/>
                  </a:cubicBezTo>
                  <a:cubicBezTo>
                    <a:pt x="0" y="1185"/>
                    <a:pt x="23" y="1312"/>
                    <a:pt x="57" y="1427"/>
                  </a:cubicBezTo>
                  <a:cubicBezTo>
                    <a:pt x="103" y="1530"/>
                    <a:pt x="195" y="1622"/>
                    <a:pt x="322" y="1657"/>
                  </a:cubicBezTo>
                  <a:cubicBezTo>
                    <a:pt x="345" y="1664"/>
                    <a:pt x="368" y="1667"/>
                    <a:pt x="391" y="1667"/>
                  </a:cubicBezTo>
                  <a:cubicBezTo>
                    <a:pt x="484" y="1667"/>
                    <a:pt x="575" y="1613"/>
                    <a:pt x="621" y="1530"/>
                  </a:cubicBezTo>
                  <a:cubicBezTo>
                    <a:pt x="655" y="1450"/>
                    <a:pt x="667" y="1369"/>
                    <a:pt x="644" y="1277"/>
                  </a:cubicBezTo>
                  <a:cubicBezTo>
                    <a:pt x="621" y="1036"/>
                    <a:pt x="598" y="748"/>
                    <a:pt x="770" y="564"/>
                  </a:cubicBezTo>
                  <a:cubicBezTo>
                    <a:pt x="816" y="507"/>
                    <a:pt x="874" y="461"/>
                    <a:pt x="920" y="403"/>
                  </a:cubicBezTo>
                  <a:cubicBezTo>
                    <a:pt x="1062" y="211"/>
                    <a:pt x="971" y="0"/>
                    <a:pt x="7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23"/>
            <p:cNvSpPr/>
            <p:nvPr/>
          </p:nvSpPr>
          <p:spPr>
            <a:xfrm>
              <a:off x="1607659" y="933273"/>
              <a:ext cx="152309" cy="109600"/>
            </a:xfrm>
            <a:custGeom>
              <a:rect b="b" l="l" r="r" t="t"/>
              <a:pathLst>
                <a:path extrusionOk="0" h="1201" w="1669">
                  <a:moveTo>
                    <a:pt x="312" y="0"/>
                  </a:moveTo>
                  <a:cubicBezTo>
                    <a:pt x="41" y="0"/>
                    <a:pt x="0" y="489"/>
                    <a:pt x="289" y="672"/>
                  </a:cubicBezTo>
                  <a:cubicBezTo>
                    <a:pt x="415" y="752"/>
                    <a:pt x="553" y="798"/>
                    <a:pt x="691" y="833"/>
                  </a:cubicBezTo>
                  <a:cubicBezTo>
                    <a:pt x="944" y="902"/>
                    <a:pt x="1186" y="1005"/>
                    <a:pt x="1416" y="1143"/>
                  </a:cubicBezTo>
                  <a:cubicBezTo>
                    <a:pt x="1450" y="1166"/>
                    <a:pt x="1485" y="1189"/>
                    <a:pt x="1519" y="1201"/>
                  </a:cubicBezTo>
                  <a:cubicBezTo>
                    <a:pt x="1565" y="1201"/>
                    <a:pt x="1611" y="1189"/>
                    <a:pt x="1634" y="1155"/>
                  </a:cubicBezTo>
                  <a:cubicBezTo>
                    <a:pt x="1669" y="1097"/>
                    <a:pt x="1611" y="1028"/>
                    <a:pt x="1554" y="982"/>
                  </a:cubicBezTo>
                  <a:cubicBezTo>
                    <a:pt x="1358" y="833"/>
                    <a:pt x="1174" y="683"/>
                    <a:pt x="990" y="522"/>
                  </a:cubicBezTo>
                  <a:cubicBezTo>
                    <a:pt x="829" y="350"/>
                    <a:pt x="668" y="200"/>
                    <a:pt x="496" y="62"/>
                  </a:cubicBezTo>
                  <a:cubicBezTo>
                    <a:pt x="426" y="19"/>
                    <a:pt x="365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1"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24"/>
          <p:cNvSpPr txBox="1"/>
          <p:nvPr>
            <p:ph type="title"/>
          </p:nvPr>
        </p:nvSpPr>
        <p:spPr>
          <a:xfrm>
            <a:off x="1407392" y="738550"/>
            <a:ext cx="4084800" cy="103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83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63" name="Google Shape;663;p24"/>
          <p:cNvSpPr txBox="1"/>
          <p:nvPr>
            <p:ph idx="1" type="subTitle"/>
          </p:nvPr>
        </p:nvSpPr>
        <p:spPr>
          <a:xfrm>
            <a:off x="1490042" y="2077600"/>
            <a:ext cx="3919500" cy="73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4" name="Google Shape;664;p24"/>
          <p:cNvSpPr/>
          <p:nvPr/>
        </p:nvSpPr>
        <p:spPr>
          <a:xfrm>
            <a:off x="8103425" y="2665075"/>
            <a:ext cx="328847" cy="327700"/>
          </a:xfrm>
          <a:custGeom>
            <a:rect b="b" l="l" r="r" t="t"/>
            <a:pathLst>
              <a:path extrusionOk="0" h="3713" w="3726">
                <a:moveTo>
                  <a:pt x="1880" y="1"/>
                </a:moveTo>
                <a:cubicBezTo>
                  <a:pt x="1854" y="1"/>
                  <a:pt x="1828" y="15"/>
                  <a:pt x="1817" y="44"/>
                </a:cubicBezTo>
                <a:cubicBezTo>
                  <a:pt x="1805" y="216"/>
                  <a:pt x="1794" y="389"/>
                  <a:pt x="1794" y="573"/>
                </a:cubicBezTo>
                <a:cubicBezTo>
                  <a:pt x="1782" y="745"/>
                  <a:pt x="1782" y="918"/>
                  <a:pt x="1794" y="1090"/>
                </a:cubicBezTo>
                <a:cubicBezTo>
                  <a:pt x="1800" y="1136"/>
                  <a:pt x="1837" y="1159"/>
                  <a:pt x="1874" y="1159"/>
                </a:cubicBezTo>
                <a:cubicBezTo>
                  <a:pt x="1912" y="1159"/>
                  <a:pt x="1949" y="1136"/>
                  <a:pt x="1955" y="1090"/>
                </a:cubicBezTo>
                <a:cubicBezTo>
                  <a:pt x="1966" y="918"/>
                  <a:pt x="1966" y="745"/>
                  <a:pt x="1955" y="573"/>
                </a:cubicBezTo>
                <a:cubicBezTo>
                  <a:pt x="1966" y="389"/>
                  <a:pt x="1955" y="216"/>
                  <a:pt x="1943" y="44"/>
                </a:cubicBezTo>
                <a:cubicBezTo>
                  <a:pt x="1932" y="15"/>
                  <a:pt x="1906" y="1"/>
                  <a:pt x="1880" y="1"/>
                </a:cubicBezTo>
                <a:close/>
                <a:moveTo>
                  <a:pt x="634" y="510"/>
                </a:moveTo>
                <a:cubicBezTo>
                  <a:pt x="574" y="510"/>
                  <a:pt x="518" y="587"/>
                  <a:pt x="564" y="642"/>
                </a:cubicBezTo>
                <a:cubicBezTo>
                  <a:pt x="679" y="780"/>
                  <a:pt x="794" y="895"/>
                  <a:pt x="932" y="1021"/>
                </a:cubicBezTo>
                <a:cubicBezTo>
                  <a:pt x="1047" y="1136"/>
                  <a:pt x="1185" y="1263"/>
                  <a:pt x="1323" y="1366"/>
                </a:cubicBezTo>
                <a:cubicBezTo>
                  <a:pt x="1331" y="1373"/>
                  <a:pt x="1341" y="1376"/>
                  <a:pt x="1350" y="1376"/>
                </a:cubicBezTo>
                <a:cubicBezTo>
                  <a:pt x="1391" y="1376"/>
                  <a:pt x="1431" y="1323"/>
                  <a:pt x="1403" y="1286"/>
                </a:cubicBezTo>
                <a:cubicBezTo>
                  <a:pt x="1346" y="1217"/>
                  <a:pt x="1288" y="1148"/>
                  <a:pt x="1231" y="1090"/>
                </a:cubicBezTo>
                <a:cubicBezTo>
                  <a:pt x="1173" y="1021"/>
                  <a:pt x="1116" y="964"/>
                  <a:pt x="1047" y="895"/>
                </a:cubicBezTo>
                <a:cubicBezTo>
                  <a:pt x="932" y="768"/>
                  <a:pt x="805" y="642"/>
                  <a:pt x="679" y="527"/>
                </a:cubicBezTo>
                <a:cubicBezTo>
                  <a:pt x="665" y="515"/>
                  <a:pt x="649" y="510"/>
                  <a:pt x="634" y="510"/>
                </a:cubicBezTo>
                <a:close/>
                <a:moveTo>
                  <a:pt x="3144" y="529"/>
                </a:moveTo>
                <a:cubicBezTo>
                  <a:pt x="3135" y="529"/>
                  <a:pt x="3125" y="532"/>
                  <a:pt x="3116" y="538"/>
                </a:cubicBezTo>
                <a:cubicBezTo>
                  <a:pt x="3047" y="584"/>
                  <a:pt x="2978" y="642"/>
                  <a:pt x="2921" y="711"/>
                </a:cubicBezTo>
                <a:lnTo>
                  <a:pt x="2725" y="883"/>
                </a:lnTo>
                <a:cubicBezTo>
                  <a:pt x="2599" y="998"/>
                  <a:pt x="2472" y="1125"/>
                  <a:pt x="2357" y="1251"/>
                </a:cubicBezTo>
                <a:cubicBezTo>
                  <a:pt x="2330" y="1316"/>
                  <a:pt x="2376" y="1380"/>
                  <a:pt x="2430" y="1380"/>
                </a:cubicBezTo>
                <a:cubicBezTo>
                  <a:pt x="2444" y="1380"/>
                  <a:pt x="2458" y="1376"/>
                  <a:pt x="2472" y="1366"/>
                </a:cubicBezTo>
                <a:lnTo>
                  <a:pt x="2472" y="1378"/>
                </a:lnTo>
                <a:cubicBezTo>
                  <a:pt x="2610" y="1251"/>
                  <a:pt x="2725" y="1136"/>
                  <a:pt x="2852" y="1010"/>
                </a:cubicBezTo>
                <a:cubicBezTo>
                  <a:pt x="2978" y="883"/>
                  <a:pt x="3093" y="757"/>
                  <a:pt x="3197" y="619"/>
                </a:cubicBezTo>
                <a:cubicBezTo>
                  <a:pt x="3225" y="582"/>
                  <a:pt x="3185" y="529"/>
                  <a:pt x="3144" y="529"/>
                </a:cubicBezTo>
                <a:close/>
                <a:moveTo>
                  <a:pt x="352" y="1760"/>
                </a:moveTo>
                <a:cubicBezTo>
                  <a:pt x="265" y="1760"/>
                  <a:pt x="178" y="1763"/>
                  <a:pt x="92" y="1769"/>
                </a:cubicBezTo>
                <a:cubicBezTo>
                  <a:pt x="0" y="1780"/>
                  <a:pt x="0" y="1918"/>
                  <a:pt x="92" y="1930"/>
                </a:cubicBezTo>
                <a:cubicBezTo>
                  <a:pt x="178" y="1935"/>
                  <a:pt x="265" y="1938"/>
                  <a:pt x="352" y="1938"/>
                </a:cubicBezTo>
                <a:cubicBezTo>
                  <a:pt x="440" y="1938"/>
                  <a:pt x="529" y="1935"/>
                  <a:pt x="621" y="1930"/>
                </a:cubicBezTo>
                <a:cubicBezTo>
                  <a:pt x="672" y="1933"/>
                  <a:pt x="722" y="1935"/>
                  <a:pt x="773" y="1935"/>
                </a:cubicBezTo>
                <a:cubicBezTo>
                  <a:pt x="895" y="1935"/>
                  <a:pt x="1017" y="1926"/>
                  <a:pt x="1139" y="1918"/>
                </a:cubicBezTo>
                <a:cubicBezTo>
                  <a:pt x="1196" y="1895"/>
                  <a:pt x="1196" y="1815"/>
                  <a:pt x="1139" y="1792"/>
                </a:cubicBezTo>
                <a:cubicBezTo>
                  <a:pt x="966" y="1769"/>
                  <a:pt x="794" y="1769"/>
                  <a:pt x="621" y="1769"/>
                </a:cubicBezTo>
                <a:cubicBezTo>
                  <a:pt x="529" y="1763"/>
                  <a:pt x="440" y="1760"/>
                  <a:pt x="352" y="1760"/>
                </a:cubicBezTo>
                <a:close/>
                <a:moveTo>
                  <a:pt x="2904" y="1760"/>
                </a:moveTo>
                <a:cubicBezTo>
                  <a:pt x="2817" y="1760"/>
                  <a:pt x="2731" y="1763"/>
                  <a:pt x="2645" y="1769"/>
                </a:cubicBezTo>
                <a:cubicBezTo>
                  <a:pt x="2553" y="1780"/>
                  <a:pt x="2553" y="1918"/>
                  <a:pt x="2645" y="1930"/>
                </a:cubicBezTo>
                <a:cubicBezTo>
                  <a:pt x="2731" y="1935"/>
                  <a:pt x="2817" y="1938"/>
                  <a:pt x="2904" y="1938"/>
                </a:cubicBezTo>
                <a:cubicBezTo>
                  <a:pt x="2990" y="1938"/>
                  <a:pt x="3076" y="1935"/>
                  <a:pt x="3162" y="1930"/>
                </a:cubicBezTo>
                <a:cubicBezTo>
                  <a:pt x="3335" y="1930"/>
                  <a:pt x="3519" y="1930"/>
                  <a:pt x="3691" y="1907"/>
                </a:cubicBezTo>
                <a:cubicBezTo>
                  <a:pt x="3726" y="1884"/>
                  <a:pt x="3726" y="1826"/>
                  <a:pt x="3691" y="1803"/>
                </a:cubicBezTo>
                <a:lnTo>
                  <a:pt x="3691" y="1792"/>
                </a:lnTo>
                <a:cubicBezTo>
                  <a:pt x="3519" y="1769"/>
                  <a:pt x="3335" y="1769"/>
                  <a:pt x="3162" y="1769"/>
                </a:cubicBezTo>
                <a:cubicBezTo>
                  <a:pt x="3076" y="1763"/>
                  <a:pt x="2990" y="1760"/>
                  <a:pt x="2904" y="1760"/>
                </a:cubicBezTo>
                <a:close/>
                <a:moveTo>
                  <a:pt x="2428" y="2315"/>
                </a:moveTo>
                <a:cubicBezTo>
                  <a:pt x="2368" y="2315"/>
                  <a:pt x="2312" y="2392"/>
                  <a:pt x="2357" y="2447"/>
                </a:cubicBezTo>
                <a:cubicBezTo>
                  <a:pt x="2472" y="2574"/>
                  <a:pt x="2599" y="2700"/>
                  <a:pt x="2725" y="2815"/>
                </a:cubicBezTo>
                <a:cubicBezTo>
                  <a:pt x="2852" y="2942"/>
                  <a:pt x="2978" y="3068"/>
                  <a:pt x="3116" y="3172"/>
                </a:cubicBezTo>
                <a:cubicBezTo>
                  <a:pt x="3125" y="3178"/>
                  <a:pt x="3135" y="3181"/>
                  <a:pt x="3144" y="3181"/>
                </a:cubicBezTo>
                <a:cubicBezTo>
                  <a:pt x="3185" y="3181"/>
                  <a:pt x="3225" y="3128"/>
                  <a:pt x="3197" y="3091"/>
                </a:cubicBezTo>
                <a:cubicBezTo>
                  <a:pt x="3151" y="3022"/>
                  <a:pt x="3093" y="2953"/>
                  <a:pt x="3024" y="2896"/>
                </a:cubicBezTo>
                <a:lnTo>
                  <a:pt x="2852" y="2700"/>
                </a:lnTo>
                <a:cubicBezTo>
                  <a:pt x="2725" y="2574"/>
                  <a:pt x="2610" y="2447"/>
                  <a:pt x="2472" y="2332"/>
                </a:cubicBezTo>
                <a:cubicBezTo>
                  <a:pt x="2458" y="2320"/>
                  <a:pt x="2443" y="2315"/>
                  <a:pt x="2428" y="2315"/>
                </a:cubicBezTo>
                <a:close/>
                <a:moveTo>
                  <a:pt x="1345" y="2334"/>
                </a:moveTo>
                <a:cubicBezTo>
                  <a:pt x="1337" y="2334"/>
                  <a:pt x="1329" y="2337"/>
                  <a:pt x="1323" y="2344"/>
                </a:cubicBezTo>
                <a:lnTo>
                  <a:pt x="1311" y="2344"/>
                </a:lnTo>
                <a:cubicBezTo>
                  <a:pt x="1242" y="2390"/>
                  <a:pt x="1173" y="2447"/>
                  <a:pt x="1116" y="2516"/>
                </a:cubicBezTo>
                <a:lnTo>
                  <a:pt x="932" y="2689"/>
                </a:lnTo>
                <a:cubicBezTo>
                  <a:pt x="794" y="2804"/>
                  <a:pt x="679" y="2930"/>
                  <a:pt x="564" y="3057"/>
                </a:cubicBezTo>
                <a:cubicBezTo>
                  <a:pt x="510" y="3119"/>
                  <a:pt x="560" y="3194"/>
                  <a:pt x="622" y="3194"/>
                </a:cubicBezTo>
                <a:cubicBezTo>
                  <a:pt x="640" y="3194"/>
                  <a:pt x="660" y="3187"/>
                  <a:pt x="679" y="3172"/>
                </a:cubicBezTo>
                <a:cubicBezTo>
                  <a:pt x="805" y="3057"/>
                  <a:pt x="932" y="2942"/>
                  <a:pt x="1047" y="2804"/>
                </a:cubicBezTo>
                <a:cubicBezTo>
                  <a:pt x="1173" y="2689"/>
                  <a:pt x="1288" y="2562"/>
                  <a:pt x="1392" y="2424"/>
                </a:cubicBezTo>
                <a:cubicBezTo>
                  <a:pt x="1420" y="2387"/>
                  <a:pt x="1379" y="2334"/>
                  <a:pt x="1345" y="2334"/>
                </a:cubicBezTo>
                <a:close/>
                <a:moveTo>
                  <a:pt x="1880" y="2554"/>
                </a:moveTo>
                <a:cubicBezTo>
                  <a:pt x="1854" y="2554"/>
                  <a:pt x="1828" y="2568"/>
                  <a:pt x="1817" y="2597"/>
                </a:cubicBezTo>
                <a:cubicBezTo>
                  <a:pt x="1805" y="2769"/>
                  <a:pt x="1794" y="2942"/>
                  <a:pt x="1794" y="3114"/>
                </a:cubicBezTo>
                <a:cubicBezTo>
                  <a:pt x="1782" y="3298"/>
                  <a:pt x="1782" y="3471"/>
                  <a:pt x="1794" y="3643"/>
                </a:cubicBezTo>
                <a:cubicBezTo>
                  <a:pt x="1800" y="3689"/>
                  <a:pt x="1837" y="3712"/>
                  <a:pt x="1874" y="3712"/>
                </a:cubicBezTo>
                <a:cubicBezTo>
                  <a:pt x="1912" y="3712"/>
                  <a:pt x="1949" y="3689"/>
                  <a:pt x="1955" y="3643"/>
                </a:cubicBezTo>
                <a:cubicBezTo>
                  <a:pt x="1966" y="3471"/>
                  <a:pt x="1966" y="3298"/>
                  <a:pt x="1955" y="3114"/>
                </a:cubicBezTo>
                <a:cubicBezTo>
                  <a:pt x="1966" y="2942"/>
                  <a:pt x="1955" y="2769"/>
                  <a:pt x="1943" y="2597"/>
                </a:cubicBezTo>
                <a:cubicBezTo>
                  <a:pt x="1932" y="2568"/>
                  <a:pt x="1906" y="2554"/>
                  <a:pt x="1880" y="2554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5" name="Google Shape;665;p24"/>
          <p:cNvSpPr/>
          <p:nvPr/>
        </p:nvSpPr>
        <p:spPr>
          <a:xfrm>
            <a:off x="547300" y="886425"/>
            <a:ext cx="328847" cy="327700"/>
          </a:xfrm>
          <a:custGeom>
            <a:rect b="b" l="l" r="r" t="t"/>
            <a:pathLst>
              <a:path extrusionOk="0" h="3713" w="3726">
                <a:moveTo>
                  <a:pt x="1880" y="1"/>
                </a:moveTo>
                <a:cubicBezTo>
                  <a:pt x="1854" y="1"/>
                  <a:pt x="1828" y="15"/>
                  <a:pt x="1817" y="44"/>
                </a:cubicBezTo>
                <a:cubicBezTo>
                  <a:pt x="1805" y="216"/>
                  <a:pt x="1794" y="389"/>
                  <a:pt x="1794" y="573"/>
                </a:cubicBezTo>
                <a:cubicBezTo>
                  <a:pt x="1782" y="745"/>
                  <a:pt x="1782" y="918"/>
                  <a:pt x="1794" y="1090"/>
                </a:cubicBezTo>
                <a:cubicBezTo>
                  <a:pt x="1800" y="1136"/>
                  <a:pt x="1837" y="1159"/>
                  <a:pt x="1874" y="1159"/>
                </a:cubicBezTo>
                <a:cubicBezTo>
                  <a:pt x="1912" y="1159"/>
                  <a:pt x="1949" y="1136"/>
                  <a:pt x="1955" y="1090"/>
                </a:cubicBezTo>
                <a:cubicBezTo>
                  <a:pt x="1966" y="918"/>
                  <a:pt x="1966" y="745"/>
                  <a:pt x="1955" y="573"/>
                </a:cubicBezTo>
                <a:cubicBezTo>
                  <a:pt x="1966" y="389"/>
                  <a:pt x="1955" y="216"/>
                  <a:pt x="1943" y="44"/>
                </a:cubicBezTo>
                <a:cubicBezTo>
                  <a:pt x="1932" y="15"/>
                  <a:pt x="1906" y="1"/>
                  <a:pt x="1880" y="1"/>
                </a:cubicBezTo>
                <a:close/>
                <a:moveTo>
                  <a:pt x="634" y="510"/>
                </a:moveTo>
                <a:cubicBezTo>
                  <a:pt x="574" y="510"/>
                  <a:pt x="518" y="587"/>
                  <a:pt x="564" y="642"/>
                </a:cubicBezTo>
                <a:cubicBezTo>
                  <a:pt x="679" y="780"/>
                  <a:pt x="794" y="895"/>
                  <a:pt x="932" y="1021"/>
                </a:cubicBezTo>
                <a:cubicBezTo>
                  <a:pt x="1047" y="1136"/>
                  <a:pt x="1185" y="1263"/>
                  <a:pt x="1323" y="1366"/>
                </a:cubicBezTo>
                <a:cubicBezTo>
                  <a:pt x="1331" y="1373"/>
                  <a:pt x="1341" y="1376"/>
                  <a:pt x="1350" y="1376"/>
                </a:cubicBezTo>
                <a:cubicBezTo>
                  <a:pt x="1391" y="1376"/>
                  <a:pt x="1431" y="1323"/>
                  <a:pt x="1403" y="1286"/>
                </a:cubicBezTo>
                <a:cubicBezTo>
                  <a:pt x="1346" y="1217"/>
                  <a:pt x="1288" y="1148"/>
                  <a:pt x="1231" y="1090"/>
                </a:cubicBezTo>
                <a:cubicBezTo>
                  <a:pt x="1173" y="1021"/>
                  <a:pt x="1116" y="964"/>
                  <a:pt x="1047" y="895"/>
                </a:cubicBezTo>
                <a:cubicBezTo>
                  <a:pt x="932" y="768"/>
                  <a:pt x="805" y="642"/>
                  <a:pt x="679" y="527"/>
                </a:cubicBezTo>
                <a:cubicBezTo>
                  <a:pt x="665" y="515"/>
                  <a:pt x="649" y="510"/>
                  <a:pt x="634" y="510"/>
                </a:cubicBezTo>
                <a:close/>
                <a:moveTo>
                  <a:pt x="3144" y="529"/>
                </a:moveTo>
                <a:cubicBezTo>
                  <a:pt x="3135" y="529"/>
                  <a:pt x="3125" y="532"/>
                  <a:pt x="3116" y="538"/>
                </a:cubicBezTo>
                <a:cubicBezTo>
                  <a:pt x="3047" y="584"/>
                  <a:pt x="2978" y="642"/>
                  <a:pt x="2921" y="711"/>
                </a:cubicBezTo>
                <a:lnTo>
                  <a:pt x="2725" y="883"/>
                </a:lnTo>
                <a:cubicBezTo>
                  <a:pt x="2599" y="998"/>
                  <a:pt x="2472" y="1125"/>
                  <a:pt x="2357" y="1251"/>
                </a:cubicBezTo>
                <a:cubicBezTo>
                  <a:pt x="2330" y="1316"/>
                  <a:pt x="2376" y="1380"/>
                  <a:pt x="2430" y="1380"/>
                </a:cubicBezTo>
                <a:cubicBezTo>
                  <a:pt x="2444" y="1380"/>
                  <a:pt x="2458" y="1376"/>
                  <a:pt x="2472" y="1366"/>
                </a:cubicBezTo>
                <a:lnTo>
                  <a:pt x="2472" y="1378"/>
                </a:lnTo>
                <a:cubicBezTo>
                  <a:pt x="2610" y="1251"/>
                  <a:pt x="2725" y="1136"/>
                  <a:pt x="2852" y="1010"/>
                </a:cubicBezTo>
                <a:cubicBezTo>
                  <a:pt x="2978" y="883"/>
                  <a:pt x="3093" y="757"/>
                  <a:pt x="3197" y="619"/>
                </a:cubicBezTo>
                <a:cubicBezTo>
                  <a:pt x="3225" y="582"/>
                  <a:pt x="3185" y="529"/>
                  <a:pt x="3144" y="529"/>
                </a:cubicBezTo>
                <a:close/>
                <a:moveTo>
                  <a:pt x="352" y="1760"/>
                </a:moveTo>
                <a:cubicBezTo>
                  <a:pt x="265" y="1760"/>
                  <a:pt x="178" y="1763"/>
                  <a:pt x="92" y="1769"/>
                </a:cubicBezTo>
                <a:cubicBezTo>
                  <a:pt x="0" y="1780"/>
                  <a:pt x="0" y="1918"/>
                  <a:pt x="92" y="1930"/>
                </a:cubicBezTo>
                <a:cubicBezTo>
                  <a:pt x="178" y="1935"/>
                  <a:pt x="265" y="1938"/>
                  <a:pt x="352" y="1938"/>
                </a:cubicBezTo>
                <a:cubicBezTo>
                  <a:pt x="440" y="1938"/>
                  <a:pt x="529" y="1935"/>
                  <a:pt x="621" y="1930"/>
                </a:cubicBezTo>
                <a:cubicBezTo>
                  <a:pt x="672" y="1933"/>
                  <a:pt x="722" y="1935"/>
                  <a:pt x="773" y="1935"/>
                </a:cubicBezTo>
                <a:cubicBezTo>
                  <a:pt x="895" y="1935"/>
                  <a:pt x="1017" y="1926"/>
                  <a:pt x="1139" y="1918"/>
                </a:cubicBezTo>
                <a:cubicBezTo>
                  <a:pt x="1196" y="1895"/>
                  <a:pt x="1196" y="1815"/>
                  <a:pt x="1139" y="1792"/>
                </a:cubicBezTo>
                <a:cubicBezTo>
                  <a:pt x="966" y="1769"/>
                  <a:pt x="794" y="1769"/>
                  <a:pt x="621" y="1769"/>
                </a:cubicBezTo>
                <a:cubicBezTo>
                  <a:pt x="529" y="1763"/>
                  <a:pt x="440" y="1760"/>
                  <a:pt x="352" y="1760"/>
                </a:cubicBezTo>
                <a:close/>
                <a:moveTo>
                  <a:pt x="2904" y="1760"/>
                </a:moveTo>
                <a:cubicBezTo>
                  <a:pt x="2817" y="1760"/>
                  <a:pt x="2731" y="1763"/>
                  <a:pt x="2645" y="1769"/>
                </a:cubicBezTo>
                <a:cubicBezTo>
                  <a:pt x="2553" y="1780"/>
                  <a:pt x="2553" y="1918"/>
                  <a:pt x="2645" y="1930"/>
                </a:cubicBezTo>
                <a:cubicBezTo>
                  <a:pt x="2731" y="1935"/>
                  <a:pt x="2817" y="1938"/>
                  <a:pt x="2904" y="1938"/>
                </a:cubicBezTo>
                <a:cubicBezTo>
                  <a:pt x="2990" y="1938"/>
                  <a:pt x="3076" y="1935"/>
                  <a:pt x="3162" y="1930"/>
                </a:cubicBezTo>
                <a:cubicBezTo>
                  <a:pt x="3335" y="1930"/>
                  <a:pt x="3519" y="1930"/>
                  <a:pt x="3691" y="1907"/>
                </a:cubicBezTo>
                <a:cubicBezTo>
                  <a:pt x="3726" y="1884"/>
                  <a:pt x="3726" y="1826"/>
                  <a:pt x="3691" y="1803"/>
                </a:cubicBezTo>
                <a:lnTo>
                  <a:pt x="3691" y="1792"/>
                </a:lnTo>
                <a:cubicBezTo>
                  <a:pt x="3519" y="1769"/>
                  <a:pt x="3335" y="1769"/>
                  <a:pt x="3162" y="1769"/>
                </a:cubicBezTo>
                <a:cubicBezTo>
                  <a:pt x="3076" y="1763"/>
                  <a:pt x="2990" y="1760"/>
                  <a:pt x="2904" y="1760"/>
                </a:cubicBezTo>
                <a:close/>
                <a:moveTo>
                  <a:pt x="2428" y="2315"/>
                </a:moveTo>
                <a:cubicBezTo>
                  <a:pt x="2368" y="2315"/>
                  <a:pt x="2312" y="2392"/>
                  <a:pt x="2357" y="2447"/>
                </a:cubicBezTo>
                <a:cubicBezTo>
                  <a:pt x="2472" y="2574"/>
                  <a:pt x="2599" y="2700"/>
                  <a:pt x="2725" y="2815"/>
                </a:cubicBezTo>
                <a:cubicBezTo>
                  <a:pt x="2852" y="2942"/>
                  <a:pt x="2978" y="3068"/>
                  <a:pt x="3116" y="3172"/>
                </a:cubicBezTo>
                <a:cubicBezTo>
                  <a:pt x="3125" y="3178"/>
                  <a:pt x="3135" y="3181"/>
                  <a:pt x="3144" y="3181"/>
                </a:cubicBezTo>
                <a:cubicBezTo>
                  <a:pt x="3185" y="3181"/>
                  <a:pt x="3225" y="3128"/>
                  <a:pt x="3197" y="3091"/>
                </a:cubicBezTo>
                <a:cubicBezTo>
                  <a:pt x="3151" y="3022"/>
                  <a:pt x="3093" y="2953"/>
                  <a:pt x="3024" y="2896"/>
                </a:cubicBezTo>
                <a:lnTo>
                  <a:pt x="2852" y="2700"/>
                </a:lnTo>
                <a:cubicBezTo>
                  <a:pt x="2725" y="2574"/>
                  <a:pt x="2610" y="2447"/>
                  <a:pt x="2472" y="2332"/>
                </a:cubicBezTo>
                <a:cubicBezTo>
                  <a:pt x="2458" y="2320"/>
                  <a:pt x="2443" y="2315"/>
                  <a:pt x="2428" y="2315"/>
                </a:cubicBezTo>
                <a:close/>
                <a:moveTo>
                  <a:pt x="1345" y="2334"/>
                </a:moveTo>
                <a:cubicBezTo>
                  <a:pt x="1337" y="2334"/>
                  <a:pt x="1329" y="2337"/>
                  <a:pt x="1323" y="2344"/>
                </a:cubicBezTo>
                <a:lnTo>
                  <a:pt x="1311" y="2344"/>
                </a:lnTo>
                <a:cubicBezTo>
                  <a:pt x="1242" y="2390"/>
                  <a:pt x="1173" y="2447"/>
                  <a:pt x="1116" y="2516"/>
                </a:cubicBezTo>
                <a:lnTo>
                  <a:pt x="932" y="2689"/>
                </a:lnTo>
                <a:cubicBezTo>
                  <a:pt x="794" y="2804"/>
                  <a:pt x="679" y="2930"/>
                  <a:pt x="564" y="3057"/>
                </a:cubicBezTo>
                <a:cubicBezTo>
                  <a:pt x="510" y="3119"/>
                  <a:pt x="560" y="3194"/>
                  <a:pt x="622" y="3194"/>
                </a:cubicBezTo>
                <a:cubicBezTo>
                  <a:pt x="640" y="3194"/>
                  <a:pt x="660" y="3187"/>
                  <a:pt x="679" y="3172"/>
                </a:cubicBezTo>
                <a:cubicBezTo>
                  <a:pt x="805" y="3057"/>
                  <a:pt x="932" y="2942"/>
                  <a:pt x="1047" y="2804"/>
                </a:cubicBezTo>
                <a:cubicBezTo>
                  <a:pt x="1173" y="2689"/>
                  <a:pt x="1288" y="2562"/>
                  <a:pt x="1392" y="2424"/>
                </a:cubicBezTo>
                <a:cubicBezTo>
                  <a:pt x="1420" y="2387"/>
                  <a:pt x="1379" y="2334"/>
                  <a:pt x="1345" y="2334"/>
                </a:cubicBezTo>
                <a:close/>
                <a:moveTo>
                  <a:pt x="1880" y="2554"/>
                </a:moveTo>
                <a:cubicBezTo>
                  <a:pt x="1854" y="2554"/>
                  <a:pt x="1828" y="2568"/>
                  <a:pt x="1817" y="2597"/>
                </a:cubicBezTo>
                <a:cubicBezTo>
                  <a:pt x="1805" y="2769"/>
                  <a:pt x="1794" y="2942"/>
                  <a:pt x="1794" y="3114"/>
                </a:cubicBezTo>
                <a:cubicBezTo>
                  <a:pt x="1782" y="3298"/>
                  <a:pt x="1782" y="3471"/>
                  <a:pt x="1794" y="3643"/>
                </a:cubicBezTo>
                <a:cubicBezTo>
                  <a:pt x="1800" y="3689"/>
                  <a:pt x="1837" y="3712"/>
                  <a:pt x="1874" y="3712"/>
                </a:cubicBezTo>
                <a:cubicBezTo>
                  <a:pt x="1912" y="3712"/>
                  <a:pt x="1949" y="3689"/>
                  <a:pt x="1955" y="3643"/>
                </a:cubicBezTo>
                <a:cubicBezTo>
                  <a:pt x="1966" y="3471"/>
                  <a:pt x="1966" y="3298"/>
                  <a:pt x="1955" y="3114"/>
                </a:cubicBezTo>
                <a:cubicBezTo>
                  <a:pt x="1966" y="2942"/>
                  <a:pt x="1955" y="2769"/>
                  <a:pt x="1943" y="2597"/>
                </a:cubicBezTo>
                <a:cubicBezTo>
                  <a:pt x="1932" y="2568"/>
                  <a:pt x="1906" y="2554"/>
                  <a:pt x="1880" y="2554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6" name="Google Shape;666;p24"/>
          <p:cNvSpPr/>
          <p:nvPr/>
        </p:nvSpPr>
        <p:spPr>
          <a:xfrm>
            <a:off x="2851613" y="4328175"/>
            <a:ext cx="328847" cy="327700"/>
          </a:xfrm>
          <a:custGeom>
            <a:rect b="b" l="l" r="r" t="t"/>
            <a:pathLst>
              <a:path extrusionOk="0" h="3713" w="3726">
                <a:moveTo>
                  <a:pt x="1880" y="1"/>
                </a:moveTo>
                <a:cubicBezTo>
                  <a:pt x="1854" y="1"/>
                  <a:pt x="1828" y="15"/>
                  <a:pt x="1817" y="44"/>
                </a:cubicBezTo>
                <a:cubicBezTo>
                  <a:pt x="1805" y="216"/>
                  <a:pt x="1794" y="389"/>
                  <a:pt x="1794" y="573"/>
                </a:cubicBezTo>
                <a:cubicBezTo>
                  <a:pt x="1782" y="745"/>
                  <a:pt x="1782" y="918"/>
                  <a:pt x="1794" y="1090"/>
                </a:cubicBezTo>
                <a:cubicBezTo>
                  <a:pt x="1800" y="1136"/>
                  <a:pt x="1837" y="1159"/>
                  <a:pt x="1874" y="1159"/>
                </a:cubicBezTo>
                <a:cubicBezTo>
                  <a:pt x="1912" y="1159"/>
                  <a:pt x="1949" y="1136"/>
                  <a:pt x="1955" y="1090"/>
                </a:cubicBezTo>
                <a:cubicBezTo>
                  <a:pt x="1966" y="918"/>
                  <a:pt x="1966" y="745"/>
                  <a:pt x="1955" y="573"/>
                </a:cubicBezTo>
                <a:cubicBezTo>
                  <a:pt x="1966" y="389"/>
                  <a:pt x="1955" y="216"/>
                  <a:pt x="1943" y="44"/>
                </a:cubicBezTo>
                <a:cubicBezTo>
                  <a:pt x="1932" y="15"/>
                  <a:pt x="1906" y="1"/>
                  <a:pt x="1880" y="1"/>
                </a:cubicBezTo>
                <a:close/>
                <a:moveTo>
                  <a:pt x="634" y="510"/>
                </a:moveTo>
                <a:cubicBezTo>
                  <a:pt x="574" y="510"/>
                  <a:pt x="518" y="587"/>
                  <a:pt x="564" y="642"/>
                </a:cubicBezTo>
                <a:cubicBezTo>
                  <a:pt x="679" y="780"/>
                  <a:pt x="794" y="895"/>
                  <a:pt x="932" y="1021"/>
                </a:cubicBezTo>
                <a:cubicBezTo>
                  <a:pt x="1047" y="1136"/>
                  <a:pt x="1185" y="1263"/>
                  <a:pt x="1323" y="1366"/>
                </a:cubicBezTo>
                <a:cubicBezTo>
                  <a:pt x="1331" y="1373"/>
                  <a:pt x="1341" y="1376"/>
                  <a:pt x="1350" y="1376"/>
                </a:cubicBezTo>
                <a:cubicBezTo>
                  <a:pt x="1391" y="1376"/>
                  <a:pt x="1431" y="1323"/>
                  <a:pt x="1403" y="1286"/>
                </a:cubicBezTo>
                <a:cubicBezTo>
                  <a:pt x="1346" y="1217"/>
                  <a:pt x="1288" y="1148"/>
                  <a:pt x="1231" y="1090"/>
                </a:cubicBezTo>
                <a:cubicBezTo>
                  <a:pt x="1173" y="1021"/>
                  <a:pt x="1116" y="964"/>
                  <a:pt x="1047" y="895"/>
                </a:cubicBezTo>
                <a:cubicBezTo>
                  <a:pt x="932" y="768"/>
                  <a:pt x="805" y="642"/>
                  <a:pt x="679" y="527"/>
                </a:cubicBezTo>
                <a:cubicBezTo>
                  <a:pt x="665" y="515"/>
                  <a:pt x="649" y="510"/>
                  <a:pt x="634" y="510"/>
                </a:cubicBezTo>
                <a:close/>
                <a:moveTo>
                  <a:pt x="3144" y="529"/>
                </a:moveTo>
                <a:cubicBezTo>
                  <a:pt x="3135" y="529"/>
                  <a:pt x="3125" y="532"/>
                  <a:pt x="3116" y="538"/>
                </a:cubicBezTo>
                <a:cubicBezTo>
                  <a:pt x="3047" y="584"/>
                  <a:pt x="2978" y="642"/>
                  <a:pt x="2921" y="711"/>
                </a:cubicBezTo>
                <a:lnTo>
                  <a:pt x="2725" y="883"/>
                </a:lnTo>
                <a:cubicBezTo>
                  <a:pt x="2599" y="998"/>
                  <a:pt x="2472" y="1125"/>
                  <a:pt x="2357" y="1251"/>
                </a:cubicBezTo>
                <a:cubicBezTo>
                  <a:pt x="2330" y="1316"/>
                  <a:pt x="2376" y="1380"/>
                  <a:pt x="2430" y="1380"/>
                </a:cubicBezTo>
                <a:cubicBezTo>
                  <a:pt x="2444" y="1380"/>
                  <a:pt x="2458" y="1376"/>
                  <a:pt x="2472" y="1366"/>
                </a:cubicBezTo>
                <a:lnTo>
                  <a:pt x="2472" y="1378"/>
                </a:lnTo>
                <a:cubicBezTo>
                  <a:pt x="2610" y="1251"/>
                  <a:pt x="2725" y="1136"/>
                  <a:pt x="2852" y="1010"/>
                </a:cubicBezTo>
                <a:cubicBezTo>
                  <a:pt x="2978" y="883"/>
                  <a:pt x="3093" y="757"/>
                  <a:pt x="3197" y="619"/>
                </a:cubicBezTo>
                <a:cubicBezTo>
                  <a:pt x="3225" y="582"/>
                  <a:pt x="3185" y="529"/>
                  <a:pt x="3144" y="529"/>
                </a:cubicBezTo>
                <a:close/>
                <a:moveTo>
                  <a:pt x="352" y="1760"/>
                </a:moveTo>
                <a:cubicBezTo>
                  <a:pt x="265" y="1760"/>
                  <a:pt x="178" y="1763"/>
                  <a:pt x="92" y="1769"/>
                </a:cubicBezTo>
                <a:cubicBezTo>
                  <a:pt x="0" y="1780"/>
                  <a:pt x="0" y="1918"/>
                  <a:pt x="92" y="1930"/>
                </a:cubicBezTo>
                <a:cubicBezTo>
                  <a:pt x="178" y="1935"/>
                  <a:pt x="265" y="1938"/>
                  <a:pt x="352" y="1938"/>
                </a:cubicBezTo>
                <a:cubicBezTo>
                  <a:pt x="440" y="1938"/>
                  <a:pt x="529" y="1935"/>
                  <a:pt x="621" y="1930"/>
                </a:cubicBezTo>
                <a:cubicBezTo>
                  <a:pt x="672" y="1933"/>
                  <a:pt x="722" y="1935"/>
                  <a:pt x="773" y="1935"/>
                </a:cubicBezTo>
                <a:cubicBezTo>
                  <a:pt x="895" y="1935"/>
                  <a:pt x="1017" y="1926"/>
                  <a:pt x="1139" y="1918"/>
                </a:cubicBezTo>
                <a:cubicBezTo>
                  <a:pt x="1196" y="1895"/>
                  <a:pt x="1196" y="1815"/>
                  <a:pt x="1139" y="1792"/>
                </a:cubicBezTo>
                <a:cubicBezTo>
                  <a:pt x="966" y="1769"/>
                  <a:pt x="794" y="1769"/>
                  <a:pt x="621" y="1769"/>
                </a:cubicBezTo>
                <a:cubicBezTo>
                  <a:pt x="529" y="1763"/>
                  <a:pt x="440" y="1760"/>
                  <a:pt x="352" y="1760"/>
                </a:cubicBezTo>
                <a:close/>
                <a:moveTo>
                  <a:pt x="2904" y="1760"/>
                </a:moveTo>
                <a:cubicBezTo>
                  <a:pt x="2817" y="1760"/>
                  <a:pt x="2731" y="1763"/>
                  <a:pt x="2645" y="1769"/>
                </a:cubicBezTo>
                <a:cubicBezTo>
                  <a:pt x="2553" y="1780"/>
                  <a:pt x="2553" y="1918"/>
                  <a:pt x="2645" y="1930"/>
                </a:cubicBezTo>
                <a:cubicBezTo>
                  <a:pt x="2731" y="1935"/>
                  <a:pt x="2817" y="1938"/>
                  <a:pt x="2904" y="1938"/>
                </a:cubicBezTo>
                <a:cubicBezTo>
                  <a:pt x="2990" y="1938"/>
                  <a:pt x="3076" y="1935"/>
                  <a:pt x="3162" y="1930"/>
                </a:cubicBezTo>
                <a:cubicBezTo>
                  <a:pt x="3335" y="1930"/>
                  <a:pt x="3519" y="1930"/>
                  <a:pt x="3691" y="1907"/>
                </a:cubicBezTo>
                <a:cubicBezTo>
                  <a:pt x="3726" y="1884"/>
                  <a:pt x="3726" y="1826"/>
                  <a:pt x="3691" y="1803"/>
                </a:cubicBezTo>
                <a:lnTo>
                  <a:pt x="3691" y="1792"/>
                </a:lnTo>
                <a:cubicBezTo>
                  <a:pt x="3519" y="1769"/>
                  <a:pt x="3335" y="1769"/>
                  <a:pt x="3162" y="1769"/>
                </a:cubicBezTo>
                <a:cubicBezTo>
                  <a:pt x="3076" y="1763"/>
                  <a:pt x="2990" y="1760"/>
                  <a:pt x="2904" y="1760"/>
                </a:cubicBezTo>
                <a:close/>
                <a:moveTo>
                  <a:pt x="2428" y="2315"/>
                </a:moveTo>
                <a:cubicBezTo>
                  <a:pt x="2368" y="2315"/>
                  <a:pt x="2312" y="2392"/>
                  <a:pt x="2357" y="2447"/>
                </a:cubicBezTo>
                <a:cubicBezTo>
                  <a:pt x="2472" y="2574"/>
                  <a:pt x="2599" y="2700"/>
                  <a:pt x="2725" y="2815"/>
                </a:cubicBezTo>
                <a:cubicBezTo>
                  <a:pt x="2852" y="2942"/>
                  <a:pt x="2978" y="3068"/>
                  <a:pt x="3116" y="3172"/>
                </a:cubicBezTo>
                <a:cubicBezTo>
                  <a:pt x="3125" y="3178"/>
                  <a:pt x="3135" y="3181"/>
                  <a:pt x="3144" y="3181"/>
                </a:cubicBezTo>
                <a:cubicBezTo>
                  <a:pt x="3185" y="3181"/>
                  <a:pt x="3225" y="3128"/>
                  <a:pt x="3197" y="3091"/>
                </a:cubicBezTo>
                <a:cubicBezTo>
                  <a:pt x="3151" y="3022"/>
                  <a:pt x="3093" y="2953"/>
                  <a:pt x="3024" y="2896"/>
                </a:cubicBezTo>
                <a:lnTo>
                  <a:pt x="2852" y="2700"/>
                </a:lnTo>
                <a:cubicBezTo>
                  <a:pt x="2725" y="2574"/>
                  <a:pt x="2610" y="2447"/>
                  <a:pt x="2472" y="2332"/>
                </a:cubicBezTo>
                <a:cubicBezTo>
                  <a:pt x="2458" y="2320"/>
                  <a:pt x="2443" y="2315"/>
                  <a:pt x="2428" y="2315"/>
                </a:cubicBezTo>
                <a:close/>
                <a:moveTo>
                  <a:pt x="1345" y="2334"/>
                </a:moveTo>
                <a:cubicBezTo>
                  <a:pt x="1337" y="2334"/>
                  <a:pt x="1329" y="2337"/>
                  <a:pt x="1323" y="2344"/>
                </a:cubicBezTo>
                <a:lnTo>
                  <a:pt x="1311" y="2344"/>
                </a:lnTo>
                <a:cubicBezTo>
                  <a:pt x="1242" y="2390"/>
                  <a:pt x="1173" y="2447"/>
                  <a:pt x="1116" y="2516"/>
                </a:cubicBezTo>
                <a:lnTo>
                  <a:pt x="932" y="2689"/>
                </a:lnTo>
                <a:cubicBezTo>
                  <a:pt x="794" y="2804"/>
                  <a:pt x="679" y="2930"/>
                  <a:pt x="564" y="3057"/>
                </a:cubicBezTo>
                <a:cubicBezTo>
                  <a:pt x="510" y="3119"/>
                  <a:pt x="560" y="3194"/>
                  <a:pt x="622" y="3194"/>
                </a:cubicBezTo>
                <a:cubicBezTo>
                  <a:pt x="640" y="3194"/>
                  <a:pt x="660" y="3187"/>
                  <a:pt x="679" y="3172"/>
                </a:cubicBezTo>
                <a:cubicBezTo>
                  <a:pt x="805" y="3057"/>
                  <a:pt x="932" y="2942"/>
                  <a:pt x="1047" y="2804"/>
                </a:cubicBezTo>
                <a:cubicBezTo>
                  <a:pt x="1173" y="2689"/>
                  <a:pt x="1288" y="2562"/>
                  <a:pt x="1392" y="2424"/>
                </a:cubicBezTo>
                <a:cubicBezTo>
                  <a:pt x="1420" y="2387"/>
                  <a:pt x="1379" y="2334"/>
                  <a:pt x="1345" y="2334"/>
                </a:cubicBezTo>
                <a:close/>
                <a:moveTo>
                  <a:pt x="1880" y="2554"/>
                </a:moveTo>
                <a:cubicBezTo>
                  <a:pt x="1854" y="2554"/>
                  <a:pt x="1828" y="2568"/>
                  <a:pt x="1817" y="2597"/>
                </a:cubicBezTo>
                <a:cubicBezTo>
                  <a:pt x="1805" y="2769"/>
                  <a:pt x="1794" y="2942"/>
                  <a:pt x="1794" y="3114"/>
                </a:cubicBezTo>
                <a:cubicBezTo>
                  <a:pt x="1782" y="3298"/>
                  <a:pt x="1782" y="3471"/>
                  <a:pt x="1794" y="3643"/>
                </a:cubicBezTo>
                <a:cubicBezTo>
                  <a:pt x="1800" y="3689"/>
                  <a:pt x="1837" y="3712"/>
                  <a:pt x="1874" y="3712"/>
                </a:cubicBezTo>
                <a:cubicBezTo>
                  <a:pt x="1912" y="3712"/>
                  <a:pt x="1949" y="3689"/>
                  <a:pt x="1955" y="3643"/>
                </a:cubicBezTo>
                <a:cubicBezTo>
                  <a:pt x="1966" y="3471"/>
                  <a:pt x="1966" y="3298"/>
                  <a:pt x="1955" y="3114"/>
                </a:cubicBezTo>
                <a:cubicBezTo>
                  <a:pt x="1966" y="2942"/>
                  <a:pt x="1955" y="2769"/>
                  <a:pt x="1943" y="2597"/>
                </a:cubicBezTo>
                <a:cubicBezTo>
                  <a:pt x="1932" y="2568"/>
                  <a:pt x="1906" y="2554"/>
                  <a:pt x="1880" y="2554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67" name="Google Shape;667;p24"/>
          <p:cNvGrpSpPr/>
          <p:nvPr/>
        </p:nvGrpSpPr>
        <p:grpSpPr>
          <a:xfrm>
            <a:off x="7310850" y="598469"/>
            <a:ext cx="1382100" cy="789295"/>
            <a:chOff x="275025" y="537489"/>
            <a:chExt cx="1626574" cy="928910"/>
          </a:xfrm>
        </p:grpSpPr>
        <p:sp>
          <p:nvSpPr>
            <p:cNvPr id="668" name="Google Shape;668;p24"/>
            <p:cNvSpPr/>
            <p:nvPr/>
          </p:nvSpPr>
          <p:spPr>
            <a:xfrm>
              <a:off x="319102" y="557201"/>
              <a:ext cx="1539514" cy="885928"/>
            </a:xfrm>
            <a:custGeom>
              <a:rect b="b" l="l" r="r" t="t"/>
              <a:pathLst>
                <a:path extrusionOk="0" h="9708" w="16870">
                  <a:moveTo>
                    <a:pt x="8563" y="0"/>
                  </a:moveTo>
                  <a:cubicBezTo>
                    <a:pt x="7949" y="0"/>
                    <a:pt x="7376" y="325"/>
                    <a:pt x="7061" y="860"/>
                  </a:cubicBezTo>
                  <a:cubicBezTo>
                    <a:pt x="6888" y="1170"/>
                    <a:pt x="6923" y="1538"/>
                    <a:pt x="7026" y="1860"/>
                  </a:cubicBezTo>
                  <a:cubicBezTo>
                    <a:pt x="7107" y="2148"/>
                    <a:pt x="7268" y="2412"/>
                    <a:pt x="7498" y="2608"/>
                  </a:cubicBezTo>
                  <a:cubicBezTo>
                    <a:pt x="7681" y="2747"/>
                    <a:pt x="7910" y="2817"/>
                    <a:pt x="8137" y="2817"/>
                  </a:cubicBezTo>
                  <a:cubicBezTo>
                    <a:pt x="8507" y="2817"/>
                    <a:pt x="8869" y="2630"/>
                    <a:pt x="9004" y="2251"/>
                  </a:cubicBezTo>
                  <a:cubicBezTo>
                    <a:pt x="9108" y="1998"/>
                    <a:pt x="9027" y="1699"/>
                    <a:pt x="8809" y="1538"/>
                  </a:cubicBezTo>
                  <a:cubicBezTo>
                    <a:pt x="8626" y="1394"/>
                    <a:pt x="8399" y="1350"/>
                    <a:pt x="8173" y="1350"/>
                  </a:cubicBezTo>
                  <a:cubicBezTo>
                    <a:pt x="8057" y="1350"/>
                    <a:pt x="7941" y="1362"/>
                    <a:pt x="7831" y="1377"/>
                  </a:cubicBezTo>
                  <a:cubicBezTo>
                    <a:pt x="7823" y="1379"/>
                    <a:pt x="7815" y="1379"/>
                    <a:pt x="7807" y="1379"/>
                  </a:cubicBezTo>
                  <a:cubicBezTo>
                    <a:pt x="7676" y="1379"/>
                    <a:pt x="7632" y="1202"/>
                    <a:pt x="7762" y="1159"/>
                  </a:cubicBezTo>
                  <a:cubicBezTo>
                    <a:pt x="7901" y="1122"/>
                    <a:pt x="8049" y="1102"/>
                    <a:pt x="8197" y="1102"/>
                  </a:cubicBezTo>
                  <a:cubicBezTo>
                    <a:pt x="8515" y="1102"/>
                    <a:pt x="8834" y="1196"/>
                    <a:pt x="9062" y="1423"/>
                  </a:cubicBezTo>
                  <a:cubicBezTo>
                    <a:pt x="9326" y="1711"/>
                    <a:pt x="9372" y="2136"/>
                    <a:pt x="9165" y="2470"/>
                  </a:cubicBezTo>
                  <a:cubicBezTo>
                    <a:pt x="8946" y="2856"/>
                    <a:pt x="8551" y="3044"/>
                    <a:pt x="8149" y="3044"/>
                  </a:cubicBezTo>
                  <a:cubicBezTo>
                    <a:pt x="7832" y="3044"/>
                    <a:pt x="7511" y="2928"/>
                    <a:pt x="7268" y="2700"/>
                  </a:cubicBezTo>
                  <a:cubicBezTo>
                    <a:pt x="7003" y="2447"/>
                    <a:pt x="6831" y="2125"/>
                    <a:pt x="6762" y="1768"/>
                  </a:cubicBezTo>
                  <a:cubicBezTo>
                    <a:pt x="6716" y="1561"/>
                    <a:pt x="6704" y="1354"/>
                    <a:pt x="6727" y="1159"/>
                  </a:cubicBezTo>
                  <a:cubicBezTo>
                    <a:pt x="6578" y="1136"/>
                    <a:pt x="6428" y="1136"/>
                    <a:pt x="6267" y="1136"/>
                  </a:cubicBezTo>
                  <a:cubicBezTo>
                    <a:pt x="6095" y="1147"/>
                    <a:pt x="5922" y="1182"/>
                    <a:pt x="5761" y="1228"/>
                  </a:cubicBezTo>
                  <a:cubicBezTo>
                    <a:pt x="5175" y="1377"/>
                    <a:pt x="4692" y="1814"/>
                    <a:pt x="4508" y="2389"/>
                  </a:cubicBezTo>
                  <a:cubicBezTo>
                    <a:pt x="4336" y="2953"/>
                    <a:pt x="4462" y="3562"/>
                    <a:pt x="4853" y="4011"/>
                  </a:cubicBezTo>
                  <a:cubicBezTo>
                    <a:pt x="4934" y="4092"/>
                    <a:pt x="4860" y="4215"/>
                    <a:pt x="4769" y="4215"/>
                  </a:cubicBezTo>
                  <a:cubicBezTo>
                    <a:pt x="4744" y="4215"/>
                    <a:pt x="4717" y="4206"/>
                    <a:pt x="4692" y="4183"/>
                  </a:cubicBezTo>
                  <a:cubicBezTo>
                    <a:pt x="4474" y="3976"/>
                    <a:pt x="4313" y="3723"/>
                    <a:pt x="4232" y="3436"/>
                  </a:cubicBezTo>
                  <a:cubicBezTo>
                    <a:pt x="4041" y="3370"/>
                    <a:pt x="3842" y="3338"/>
                    <a:pt x="3642" y="3338"/>
                  </a:cubicBezTo>
                  <a:cubicBezTo>
                    <a:pt x="3493" y="3338"/>
                    <a:pt x="3344" y="3355"/>
                    <a:pt x="3197" y="3390"/>
                  </a:cubicBezTo>
                  <a:cubicBezTo>
                    <a:pt x="1967" y="3666"/>
                    <a:pt x="1150" y="4770"/>
                    <a:pt x="0" y="5207"/>
                  </a:cubicBezTo>
                  <a:cubicBezTo>
                    <a:pt x="587" y="5563"/>
                    <a:pt x="886" y="6242"/>
                    <a:pt x="1277" y="6793"/>
                  </a:cubicBezTo>
                  <a:cubicBezTo>
                    <a:pt x="1702" y="7414"/>
                    <a:pt x="2381" y="7943"/>
                    <a:pt x="3151" y="8035"/>
                  </a:cubicBezTo>
                  <a:cubicBezTo>
                    <a:pt x="3228" y="8045"/>
                    <a:pt x="3305" y="8050"/>
                    <a:pt x="3381" y="8050"/>
                  </a:cubicBezTo>
                  <a:cubicBezTo>
                    <a:pt x="4032" y="8050"/>
                    <a:pt x="4636" y="7704"/>
                    <a:pt x="4945" y="7127"/>
                  </a:cubicBezTo>
                  <a:cubicBezTo>
                    <a:pt x="5129" y="6805"/>
                    <a:pt x="5140" y="6414"/>
                    <a:pt x="5002" y="6081"/>
                  </a:cubicBezTo>
                  <a:cubicBezTo>
                    <a:pt x="4869" y="5791"/>
                    <a:pt x="4573" y="5620"/>
                    <a:pt x="4262" y="5620"/>
                  </a:cubicBezTo>
                  <a:cubicBezTo>
                    <a:pt x="4252" y="5620"/>
                    <a:pt x="4242" y="5620"/>
                    <a:pt x="4232" y="5621"/>
                  </a:cubicBezTo>
                  <a:cubicBezTo>
                    <a:pt x="3910" y="5632"/>
                    <a:pt x="3634" y="5839"/>
                    <a:pt x="3542" y="6138"/>
                  </a:cubicBezTo>
                  <a:cubicBezTo>
                    <a:pt x="3439" y="6437"/>
                    <a:pt x="3508" y="6782"/>
                    <a:pt x="3726" y="7012"/>
                  </a:cubicBezTo>
                  <a:cubicBezTo>
                    <a:pt x="3807" y="7093"/>
                    <a:pt x="3733" y="7202"/>
                    <a:pt x="3643" y="7202"/>
                  </a:cubicBezTo>
                  <a:cubicBezTo>
                    <a:pt x="3617" y="7202"/>
                    <a:pt x="3590" y="7193"/>
                    <a:pt x="3565" y="7173"/>
                  </a:cubicBezTo>
                  <a:cubicBezTo>
                    <a:pt x="3243" y="6874"/>
                    <a:pt x="3140" y="6414"/>
                    <a:pt x="3301" y="6012"/>
                  </a:cubicBezTo>
                  <a:cubicBezTo>
                    <a:pt x="3447" y="5618"/>
                    <a:pt x="3824" y="5367"/>
                    <a:pt x="4249" y="5367"/>
                  </a:cubicBezTo>
                  <a:cubicBezTo>
                    <a:pt x="4259" y="5367"/>
                    <a:pt x="4269" y="5367"/>
                    <a:pt x="4278" y="5368"/>
                  </a:cubicBezTo>
                  <a:cubicBezTo>
                    <a:pt x="4658" y="5368"/>
                    <a:pt x="5002" y="5563"/>
                    <a:pt x="5198" y="5897"/>
                  </a:cubicBezTo>
                  <a:cubicBezTo>
                    <a:pt x="5405" y="6288"/>
                    <a:pt x="5416" y="6747"/>
                    <a:pt x="5232" y="7150"/>
                  </a:cubicBezTo>
                  <a:cubicBezTo>
                    <a:pt x="5106" y="7437"/>
                    <a:pt x="4911" y="7679"/>
                    <a:pt x="4658" y="7874"/>
                  </a:cubicBezTo>
                  <a:cubicBezTo>
                    <a:pt x="5014" y="7966"/>
                    <a:pt x="5336" y="8139"/>
                    <a:pt x="5612" y="8392"/>
                  </a:cubicBezTo>
                  <a:cubicBezTo>
                    <a:pt x="6014" y="8725"/>
                    <a:pt x="6348" y="9139"/>
                    <a:pt x="6819" y="9392"/>
                  </a:cubicBezTo>
                  <a:cubicBezTo>
                    <a:pt x="7195" y="9595"/>
                    <a:pt x="7624" y="9707"/>
                    <a:pt x="8048" y="9707"/>
                  </a:cubicBezTo>
                  <a:cubicBezTo>
                    <a:pt x="8466" y="9707"/>
                    <a:pt x="8880" y="9598"/>
                    <a:pt x="9234" y="9358"/>
                  </a:cubicBezTo>
                  <a:cubicBezTo>
                    <a:pt x="9867" y="8909"/>
                    <a:pt x="10246" y="8070"/>
                    <a:pt x="10016" y="7322"/>
                  </a:cubicBezTo>
                  <a:cubicBezTo>
                    <a:pt x="9867" y="6885"/>
                    <a:pt x="9487" y="6575"/>
                    <a:pt x="9039" y="6517"/>
                  </a:cubicBezTo>
                  <a:cubicBezTo>
                    <a:pt x="8979" y="6508"/>
                    <a:pt x="8920" y="6503"/>
                    <a:pt x="8862" y="6503"/>
                  </a:cubicBezTo>
                  <a:cubicBezTo>
                    <a:pt x="8501" y="6503"/>
                    <a:pt x="8166" y="6682"/>
                    <a:pt x="7958" y="6989"/>
                  </a:cubicBezTo>
                  <a:cubicBezTo>
                    <a:pt x="7739" y="7311"/>
                    <a:pt x="7751" y="7736"/>
                    <a:pt x="7992" y="8047"/>
                  </a:cubicBezTo>
                  <a:cubicBezTo>
                    <a:pt x="8234" y="8334"/>
                    <a:pt x="8590" y="8507"/>
                    <a:pt x="8958" y="8530"/>
                  </a:cubicBezTo>
                  <a:cubicBezTo>
                    <a:pt x="9131" y="8530"/>
                    <a:pt x="9131" y="8771"/>
                    <a:pt x="8958" y="8771"/>
                  </a:cubicBezTo>
                  <a:cubicBezTo>
                    <a:pt x="8930" y="8774"/>
                    <a:pt x="8903" y="8776"/>
                    <a:pt x="8875" y="8776"/>
                  </a:cubicBezTo>
                  <a:cubicBezTo>
                    <a:pt x="8798" y="8776"/>
                    <a:pt x="8720" y="8765"/>
                    <a:pt x="8636" y="8748"/>
                  </a:cubicBezTo>
                  <a:cubicBezTo>
                    <a:pt x="8211" y="8656"/>
                    <a:pt x="7843" y="8380"/>
                    <a:pt x="7647" y="7989"/>
                  </a:cubicBezTo>
                  <a:cubicBezTo>
                    <a:pt x="7463" y="7575"/>
                    <a:pt x="7532" y="7081"/>
                    <a:pt x="7831" y="6736"/>
                  </a:cubicBezTo>
                  <a:cubicBezTo>
                    <a:pt x="8090" y="6412"/>
                    <a:pt x="8469" y="6265"/>
                    <a:pt x="8853" y="6265"/>
                  </a:cubicBezTo>
                  <a:cubicBezTo>
                    <a:pt x="9424" y="6265"/>
                    <a:pt x="10008" y="6589"/>
                    <a:pt x="10235" y="7138"/>
                  </a:cubicBezTo>
                  <a:cubicBezTo>
                    <a:pt x="10373" y="7483"/>
                    <a:pt x="10396" y="7851"/>
                    <a:pt x="10315" y="8208"/>
                  </a:cubicBezTo>
                  <a:cubicBezTo>
                    <a:pt x="10580" y="8369"/>
                    <a:pt x="10878" y="8484"/>
                    <a:pt x="11189" y="8541"/>
                  </a:cubicBezTo>
                  <a:cubicBezTo>
                    <a:pt x="11325" y="8567"/>
                    <a:pt x="11462" y="8579"/>
                    <a:pt x="11600" y="8579"/>
                  </a:cubicBezTo>
                  <a:cubicBezTo>
                    <a:pt x="12078" y="8579"/>
                    <a:pt x="12555" y="8427"/>
                    <a:pt x="12948" y="8150"/>
                  </a:cubicBezTo>
                  <a:cubicBezTo>
                    <a:pt x="13431" y="7794"/>
                    <a:pt x="13776" y="7288"/>
                    <a:pt x="13926" y="6713"/>
                  </a:cubicBezTo>
                  <a:cubicBezTo>
                    <a:pt x="13939" y="6668"/>
                    <a:pt x="13970" y="6650"/>
                    <a:pt x="14002" y="6650"/>
                  </a:cubicBezTo>
                  <a:cubicBezTo>
                    <a:pt x="14052" y="6650"/>
                    <a:pt x="14105" y="6696"/>
                    <a:pt x="14098" y="6759"/>
                  </a:cubicBezTo>
                  <a:cubicBezTo>
                    <a:pt x="14041" y="7127"/>
                    <a:pt x="13903" y="7472"/>
                    <a:pt x="13684" y="7771"/>
                  </a:cubicBezTo>
                  <a:cubicBezTo>
                    <a:pt x="13772" y="7785"/>
                    <a:pt x="13860" y="7793"/>
                    <a:pt x="13949" y="7793"/>
                  </a:cubicBezTo>
                  <a:cubicBezTo>
                    <a:pt x="14140" y="7793"/>
                    <a:pt x="14331" y="7757"/>
                    <a:pt x="14512" y="7679"/>
                  </a:cubicBezTo>
                  <a:cubicBezTo>
                    <a:pt x="15064" y="7460"/>
                    <a:pt x="15467" y="7012"/>
                    <a:pt x="15835" y="6563"/>
                  </a:cubicBezTo>
                  <a:cubicBezTo>
                    <a:pt x="16019" y="6345"/>
                    <a:pt x="16214" y="6138"/>
                    <a:pt x="16409" y="5943"/>
                  </a:cubicBezTo>
                  <a:cubicBezTo>
                    <a:pt x="16559" y="5816"/>
                    <a:pt x="16708" y="5701"/>
                    <a:pt x="16869" y="5609"/>
                  </a:cubicBezTo>
                  <a:cubicBezTo>
                    <a:pt x="16318" y="5368"/>
                    <a:pt x="15950" y="4804"/>
                    <a:pt x="15524" y="4390"/>
                  </a:cubicBezTo>
                  <a:cubicBezTo>
                    <a:pt x="15260" y="4137"/>
                    <a:pt x="14984" y="3907"/>
                    <a:pt x="14685" y="3712"/>
                  </a:cubicBezTo>
                  <a:cubicBezTo>
                    <a:pt x="14386" y="3505"/>
                    <a:pt x="14064" y="3344"/>
                    <a:pt x="13730" y="3240"/>
                  </a:cubicBezTo>
                  <a:cubicBezTo>
                    <a:pt x="13583" y="3198"/>
                    <a:pt x="13434" y="3178"/>
                    <a:pt x="13286" y="3178"/>
                  </a:cubicBezTo>
                  <a:cubicBezTo>
                    <a:pt x="13109" y="3178"/>
                    <a:pt x="12933" y="3207"/>
                    <a:pt x="12764" y="3263"/>
                  </a:cubicBezTo>
                  <a:cubicBezTo>
                    <a:pt x="12477" y="3367"/>
                    <a:pt x="12235" y="3585"/>
                    <a:pt x="12109" y="3861"/>
                  </a:cubicBezTo>
                  <a:cubicBezTo>
                    <a:pt x="11982" y="4137"/>
                    <a:pt x="11994" y="4459"/>
                    <a:pt x="12132" y="4724"/>
                  </a:cubicBezTo>
                  <a:cubicBezTo>
                    <a:pt x="12270" y="4965"/>
                    <a:pt x="12523" y="5115"/>
                    <a:pt x="12787" y="5126"/>
                  </a:cubicBezTo>
                  <a:cubicBezTo>
                    <a:pt x="12797" y="5127"/>
                    <a:pt x="12807" y="5127"/>
                    <a:pt x="12817" y="5127"/>
                  </a:cubicBezTo>
                  <a:cubicBezTo>
                    <a:pt x="13059" y="5127"/>
                    <a:pt x="13286" y="4991"/>
                    <a:pt x="13397" y="4781"/>
                  </a:cubicBezTo>
                  <a:cubicBezTo>
                    <a:pt x="13512" y="4563"/>
                    <a:pt x="13500" y="4310"/>
                    <a:pt x="13362" y="4114"/>
                  </a:cubicBezTo>
                  <a:cubicBezTo>
                    <a:pt x="13292" y="4018"/>
                    <a:pt x="13395" y="3902"/>
                    <a:pt x="13494" y="3902"/>
                  </a:cubicBezTo>
                  <a:cubicBezTo>
                    <a:pt x="13525" y="3902"/>
                    <a:pt x="13556" y="3914"/>
                    <a:pt x="13581" y="3942"/>
                  </a:cubicBezTo>
                  <a:cubicBezTo>
                    <a:pt x="13788" y="4229"/>
                    <a:pt x="13811" y="4609"/>
                    <a:pt x="13638" y="4919"/>
                  </a:cubicBezTo>
                  <a:cubicBezTo>
                    <a:pt x="13480" y="5205"/>
                    <a:pt x="13175" y="5383"/>
                    <a:pt x="12850" y="5383"/>
                  </a:cubicBezTo>
                  <a:cubicBezTo>
                    <a:pt x="12821" y="5383"/>
                    <a:pt x="12793" y="5382"/>
                    <a:pt x="12764" y="5379"/>
                  </a:cubicBezTo>
                  <a:cubicBezTo>
                    <a:pt x="12442" y="5356"/>
                    <a:pt x="12143" y="5184"/>
                    <a:pt x="11948" y="4931"/>
                  </a:cubicBezTo>
                  <a:cubicBezTo>
                    <a:pt x="11752" y="4632"/>
                    <a:pt x="11706" y="4264"/>
                    <a:pt x="11810" y="3919"/>
                  </a:cubicBezTo>
                  <a:cubicBezTo>
                    <a:pt x="11959" y="3447"/>
                    <a:pt x="12350" y="3091"/>
                    <a:pt x="12822" y="2976"/>
                  </a:cubicBezTo>
                  <a:cubicBezTo>
                    <a:pt x="12799" y="2872"/>
                    <a:pt x="12776" y="2780"/>
                    <a:pt x="12753" y="2688"/>
                  </a:cubicBezTo>
                  <a:cubicBezTo>
                    <a:pt x="12707" y="2562"/>
                    <a:pt x="12649" y="2435"/>
                    <a:pt x="12580" y="2309"/>
                  </a:cubicBezTo>
                  <a:cubicBezTo>
                    <a:pt x="12339" y="1883"/>
                    <a:pt x="11959" y="1538"/>
                    <a:pt x="11499" y="1354"/>
                  </a:cubicBezTo>
                  <a:cubicBezTo>
                    <a:pt x="11213" y="1236"/>
                    <a:pt x="10910" y="1176"/>
                    <a:pt x="10603" y="1176"/>
                  </a:cubicBezTo>
                  <a:cubicBezTo>
                    <a:pt x="10404" y="1176"/>
                    <a:pt x="10203" y="1201"/>
                    <a:pt x="10005" y="1251"/>
                  </a:cubicBezTo>
                  <a:cubicBezTo>
                    <a:pt x="9993" y="1366"/>
                    <a:pt x="9970" y="1469"/>
                    <a:pt x="9924" y="1584"/>
                  </a:cubicBezTo>
                  <a:cubicBezTo>
                    <a:pt x="9913" y="1603"/>
                    <a:pt x="9895" y="1610"/>
                    <a:pt x="9877" y="1610"/>
                  </a:cubicBezTo>
                  <a:cubicBezTo>
                    <a:pt x="9837" y="1610"/>
                    <a:pt x="9793" y="1574"/>
                    <a:pt x="9809" y="1527"/>
                  </a:cubicBezTo>
                  <a:cubicBezTo>
                    <a:pt x="9913" y="1193"/>
                    <a:pt x="9855" y="814"/>
                    <a:pt x="9648" y="527"/>
                  </a:cubicBezTo>
                  <a:cubicBezTo>
                    <a:pt x="9430" y="228"/>
                    <a:pt x="9096" y="44"/>
                    <a:pt x="8740" y="9"/>
                  </a:cubicBezTo>
                  <a:cubicBezTo>
                    <a:pt x="8681" y="3"/>
                    <a:pt x="8622" y="0"/>
                    <a:pt x="85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24"/>
            <p:cNvSpPr/>
            <p:nvPr/>
          </p:nvSpPr>
          <p:spPr>
            <a:xfrm>
              <a:off x="887820" y="646086"/>
              <a:ext cx="228874" cy="194652"/>
            </a:xfrm>
            <a:custGeom>
              <a:rect b="b" l="l" r="r" t="t"/>
              <a:pathLst>
                <a:path extrusionOk="0" h="2133" w="2508">
                  <a:moveTo>
                    <a:pt x="265" y="1"/>
                  </a:moveTo>
                  <a:cubicBezTo>
                    <a:pt x="171" y="1"/>
                    <a:pt x="115" y="49"/>
                    <a:pt x="28" y="49"/>
                  </a:cubicBezTo>
                  <a:cubicBezTo>
                    <a:pt x="19" y="49"/>
                    <a:pt x="10" y="48"/>
                    <a:pt x="1" y="47"/>
                  </a:cubicBezTo>
                  <a:lnTo>
                    <a:pt x="1" y="47"/>
                  </a:lnTo>
                  <a:cubicBezTo>
                    <a:pt x="24" y="484"/>
                    <a:pt x="139" y="898"/>
                    <a:pt x="346" y="1289"/>
                  </a:cubicBezTo>
                  <a:cubicBezTo>
                    <a:pt x="553" y="1668"/>
                    <a:pt x="898" y="1956"/>
                    <a:pt x="1312" y="2082"/>
                  </a:cubicBezTo>
                  <a:cubicBezTo>
                    <a:pt x="1426" y="2116"/>
                    <a:pt x="1543" y="2133"/>
                    <a:pt x="1659" y="2133"/>
                  </a:cubicBezTo>
                  <a:cubicBezTo>
                    <a:pt x="1974" y="2133"/>
                    <a:pt x="2281" y="2010"/>
                    <a:pt x="2508" y="1783"/>
                  </a:cubicBezTo>
                  <a:lnTo>
                    <a:pt x="2508" y="1783"/>
                  </a:lnTo>
                  <a:cubicBezTo>
                    <a:pt x="2337" y="1834"/>
                    <a:pt x="2159" y="1860"/>
                    <a:pt x="1980" y="1860"/>
                  </a:cubicBezTo>
                  <a:cubicBezTo>
                    <a:pt x="1834" y="1860"/>
                    <a:pt x="1687" y="1843"/>
                    <a:pt x="1542" y="1806"/>
                  </a:cubicBezTo>
                  <a:cubicBezTo>
                    <a:pt x="1427" y="1783"/>
                    <a:pt x="1312" y="1737"/>
                    <a:pt x="1208" y="1680"/>
                  </a:cubicBezTo>
                  <a:cubicBezTo>
                    <a:pt x="978" y="1507"/>
                    <a:pt x="794" y="1277"/>
                    <a:pt x="702" y="1013"/>
                  </a:cubicBezTo>
                  <a:cubicBezTo>
                    <a:pt x="576" y="725"/>
                    <a:pt x="495" y="392"/>
                    <a:pt x="622" y="104"/>
                  </a:cubicBezTo>
                  <a:cubicBezTo>
                    <a:pt x="507" y="47"/>
                    <a:pt x="392" y="12"/>
                    <a:pt x="2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24"/>
            <p:cNvSpPr/>
            <p:nvPr/>
          </p:nvSpPr>
          <p:spPr>
            <a:xfrm>
              <a:off x="1398862" y="893759"/>
              <a:ext cx="158606" cy="139533"/>
            </a:xfrm>
            <a:custGeom>
              <a:rect b="b" l="l" r="r" t="t"/>
              <a:pathLst>
                <a:path extrusionOk="0" h="1529" w="1738">
                  <a:moveTo>
                    <a:pt x="219" y="1"/>
                  </a:moveTo>
                  <a:lnTo>
                    <a:pt x="219" y="1"/>
                  </a:lnTo>
                  <a:cubicBezTo>
                    <a:pt x="58" y="231"/>
                    <a:pt x="1" y="518"/>
                    <a:pt x="47" y="794"/>
                  </a:cubicBezTo>
                  <a:cubicBezTo>
                    <a:pt x="139" y="1128"/>
                    <a:pt x="380" y="1392"/>
                    <a:pt x="714" y="1484"/>
                  </a:cubicBezTo>
                  <a:cubicBezTo>
                    <a:pt x="807" y="1514"/>
                    <a:pt x="903" y="1528"/>
                    <a:pt x="998" y="1528"/>
                  </a:cubicBezTo>
                  <a:cubicBezTo>
                    <a:pt x="1125" y="1528"/>
                    <a:pt x="1251" y="1502"/>
                    <a:pt x="1369" y="1450"/>
                  </a:cubicBezTo>
                  <a:cubicBezTo>
                    <a:pt x="1576" y="1358"/>
                    <a:pt x="1714" y="1162"/>
                    <a:pt x="1737" y="932"/>
                  </a:cubicBezTo>
                  <a:lnTo>
                    <a:pt x="1737" y="932"/>
                  </a:lnTo>
                  <a:cubicBezTo>
                    <a:pt x="1546" y="1073"/>
                    <a:pt x="1311" y="1143"/>
                    <a:pt x="1078" y="1143"/>
                  </a:cubicBezTo>
                  <a:cubicBezTo>
                    <a:pt x="1045" y="1143"/>
                    <a:pt x="1011" y="1142"/>
                    <a:pt x="978" y="1139"/>
                  </a:cubicBezTo>
                  <a:cubicBezTo>
                    <a:pt x="702" y="1105"/>
                    <a:pt x="461" y="944"/>
                    <a:pt x="311" y="714"/>
                  </a:cubicBezTo>
                  <a:cubicBezTo>
                    <a:pt x="242" y="599"/>
                    <a:pt x="208" y="472"/>
                    <a:pt x="208" y="346"/>
                  </a:cubicBezTo>
                  <a:cubicBezTo>
                    <a:pt x="196" y="265"/>
                    <a:pt x="277" y="35"/>
                    <a:pt x="2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24"/>
            <p:cNvSpPr/>
            <p:nvPr/>
          </p:nvSpPr>
          <p:spPr>
            <a:xfrm>
              <a:off x="275025" y="537489"/>
              <a:ext cx="1626574" cy="928910"/>
            </a:xfrm>
            <a:custGeom>
              <a:rect b="b" l="l" r="r" t="t"/>
              <a:pathLst>
                <a:path extrusionOk="0" h="10179" w="17824">
                  <a:moveTo>
                    <a:pt x="9046" y="216"/>
                  </a:moveTo>
                  <a:cubicBezTo>
                    <a:pt x="9105" y="216"/>
                    <a:pt x="9164" y="219"/>
                    <a:pt x="9223" y="225"/>
                  </a:cubicBezTo>
                  <a:cubicBezTo>
                    <a:pt x="9579" y="260"/>
                    <a:pt x="9913" y="444"/>
                    <a:pt x="10131" y="743"/>
                  </a:cubicBezTo>
                  <a:cubicBezTo>
                    <a:pt x="10338" y="1030"/>
                    <a:pt x="10396" y="1409"/>
                    <a:pt x="10292" y="1743"/>
                  </a:cubicBezTo>
                  <a:cubicBezTo>
                    <a:pt x="10276" y="1790"/>
                    <a:pt x="10320" y="1826"/>
                    <a:pt x="10360" y="1826"/>
                  </a:cubicBezTo>
                  <a:cubicBezTo>
                    <a:pt x="10378" y="1826"/>
                    <a:pt x="10396" y="1819"/>
                    <a:pt x="10407" y="1800"/>
                  </a:cubicBezTo>
                  <a:cubicBezTo>
                    <a:pt x="10453" y="1685"/>
                    <a:pt x="10476" y="1582"/>
                    <a:pt x="10488" y="1467"/>
                  </a:cubicBezTo>
                  <a:cubicBezTo>
                    <a:pt x="10686" y="1417"/>
                    <a:pt x="10887" y="1392"/>
                    <a:pt x="11086" y="1392"/>
                  </a:cubicBezTo>
                  <a:cubicBezTo>
                    <a:pt x="11393" y="1392"/>
                    <a:pt x="11696" y="1452"/>
                    <a:pt x="11982" y="1570"/>
                  </a:cubicBezTo>
                  <a:cubicBezTo>
                    <a:pt x="12442" y="1754"/>
                    <a:pt x="12822" y="2099"/>
                    <a:pt x="13063" y="2525"/>
                  </a:cubicBezTo>
                  <a:cubicBezTo>
                    <a:pt x="13132" y="2651"/>
                    <a:pt x="13190" y="2778"/>
                    <a:pt x="13236" y="2904"/>
                  </a:cubicBezTo>
                  <a:cubicBezTo>
                    <a:pt x="13259" y="2996"/>
                    <a:pt x="13282" y="3088"/>
                    <a:pt x="13305" y="3192"/>
                  </a:cubicBezTo>
                  <a:cubicBezTo>
                    <a:pt x="12833" y="3307"/>
                    <a:pt x="12442" y="3663"/>
                    <a:pt x="12293" y="4135"/>
                  </a:cubicBezTo>
                  <a:cubicBezTo>
                    <a:pt x="12189" y="4480"/>
                    <a:pt x="12235" y="4848"/>
                    <a:pt x="12431" y="5147"/>
                  </a:cubicBezTo>
                  <a:cubicBezTo>
                    <a:pt x="12626" y="5400"/>
                    <a:pt x="12925" y="5572"/>
                    <a:pt x="13247" y="5595"/>
                  </a:cubicBezTo>
                  <a:cubicBezTo>
                    <a:pt x="13276" y="5598"/>
                    <a:pt x="13304" y="5599"/>
                    <a:pt x="13333" y="5599"/>
                  </a:cubicBezTo>
                  <a:cubicBezTo>
                    <a:pt x="13658" y="5599"/>
                    <a:pt x="13963" y="5421"/>
                    <a:pt x="14121" y="5135"/>
                  </a:cubicBezTo>
                  <a:cubicBezTo>
                    <a:pt x="14294" y="4825"/>
                    <a:pt x="14271" y="4445"/>
                    <a:pt x="14064" y="4158"/>
                  </a:cubicBezTo>
                  <a:cubicBezTo>
                    <a:pt x="14039" y="4130"/>
                    <a:pt x="14008" y="4118"/>
                    <a:pt x="13977" y="4118"/>
                  </a:cubicBezTo>
                  <a:cubicBezTo>
                    <a:pt x="13878" y="4118"/>
                    <a:pt x="13775" y="4234"/>
                    <a:pt x="13845" y="4330"/>
                  </a:cubicBezTo>
                  <a:cubicBezTo>
                    <a:pt x="13983" y="4526"/>
                    <a:pt x="13995" y="4779"/>
                    <a:pt x="13880" y="4997"/>
                  </a:cubicBezTo>
                  <a:cubicBezTo>
                    <a:pt x="13769" y="5207"/>
                    <a:pt x="13542" y="5343"/>
                    <a:pt x="13300" y="5343"/>
                  </a:cubicBezTo>
                  <a:cubicBezTo>
                    <a:pt x="13290" y="5343"/>
                    <a:pt x="13280" y="5343"/>
                    <a:pt x="13270" y="5342"/>
                  </a:cubicBezTo>
                  <a:cubicBezTo>
                    <a:pt x="13006" y="5331"/>
                    <a:pt x="12753" y="5181"/>
                    <a:pt x="12615" y="4940"/>
                  </a:cubicBezTo>
                  <a:cubicBezTo>
                    <a:pt x="12477" y="4675"/>
                    <a:pt x="12465" y="4353"/>
                    <a:pt x="12592" y="4077"/>
                  </a:cubicBezTo>
                  <a:cubicBezTo>
                    <a:pt x="12718" y="3801"/>
                    <a:pt x="12960" y="3583"/>
                    <a:pt x="13247" y="3479"/>
                  </a:cubicBezTo>
                  <a:cubicBezTo>
                    <a:pt x="13416" y="3423"/>
                    <a:pt x="13592" y="3394"/>
                    <a:pt x="13769" y="3394"/>
                  </a:cubicBezTo>
                  <a:cubicBezTo>
                    <a:pt x="13917" y="3394"/>
                    <a:pt x="14066" y="3414"/>
                    <a:pt x="14213" y="3456"/>
                  </a:cubicBezTo>
                  <a:cubicBezTo>
                    <a:pt x="14547" y="3560"/>
                    <a:pt x="14869" y="3721"/>
                    <a:pt x="15168" y="3928"/>
                  </a:cubicBezTo>
                  <a:cubicBezTo>
                    <a:pt x="15467" y="4123"/>
                    <a:pt x="15743" y="4353"/>
                    <a:pt x="16007" y="4606"/>
                  </a:cubicBezTo>
                  <a:cubicBezTo>
                    <a:pt x="16433" y="5020"/>
                    <a:pt x="16801" y="5584"/>
                    <a:pt x="17352" y="5825"/>
                  </a:cubicBezTo>
                  <a:cubicBezTo>
                    <a:pt x="17191" y="5917"/>
                    <a:pt x="17042" y="6032"/>
                    <a:pt x="16892" y="6159"/>
                  </a:cubicBezTo>
                  <a:cubicBezTo>
                    <a:pt x="16697" y="6354"/>
                    <a:pt x="16502" y="6561"/>
                    <a:pt x="16318" y="6779"/>
                  </a:cubicBezTo>
                  <a:cubicBezTo>
                    <a:pt x="15950" y="7228"/>
                    <a:pt x="15547" y="7676"/>
                    <a:pt x="14995" y="7895"/>
                  </a:cubicBezTo>
                  <a:cubicBezTo>
                    <a:pt x="14814" y="7973"/>
                    <a:pt x="14623" y="8009"/>
                    <a:pt x="14432" y="8009"/>
                  </a:cubicBezTo>
                  <a:cubicBezTo>
                    <a:pt x="14343" y="8009"/>
                    <a:pt x="14255" y="8001"/>
                    <a:pt x="14167" y="7987"/>
                  </a:cubicBezTo>
                  <a:cubicBezTo>
                    <a:pt x="14386" y="7688"/>
                    <a:pt x="14524" y="7343"/>
                    <a:pt x="14581" y="6975"/>
                  </a:cubicBezTo>
                  <a:cubicBezTo>
                    <a:pt x="14588" y="6912"/>
                    <a:pt x="14535" y="6866"/>
                    <a:pt x="14485" y="6866"/>
                  </a:cubicBezTo>
                  <a:cubicBezTo>
                    <a:pt x="14453" y="6866"/>
                    <a:pt x="14422" y="6884"/>
                    <a:pt x="14409" y="6929"/>
                  </a:cubicBezTo>
                  <a:cubicBezTo>
                    <a:pt x="14259" y="7504"/>
                    <a:pt x="13914" y="8010"/>
                    <a:pt x="13431" y="8366"/>
                  </a:cubicBezTo>
                  <a:cubicBezTo>
                    <a:pt x="13038" y="8643"/>
                    <a:pt x="12561" y="8795"/>
                    <a:pt x="12083" y="8795"/>
                  </a:cubicBezTo>
                  <a:cubicBezTo>
                    <a:pt x="11945" y="8795"/>
                    <a:pt x="11808" y="8783"/>
                    <a:pt x="11672" y="8757"/>
                  </a:cubicBezTo>
                  <a:cubicBezTo>
                    <a:pt x="11361" y="8700"/>
                    <a:pt x="11063" y="8585"/>
                    <a:pt x="10798" y="8424"/>
                  </a:cubicBezTo>
                  <a:cubicBezTo>
                    <a:pt x="10879" y="8067"/>
                    <a:pt x="10856" y="7699"/>
                    <a:pt x="10718" y="7354"/>
                  </a:cubicBezTo>
                  <a:cubicBezTo>
                    <a:pt x="10491" y="6805"/>
                    <a:pt x="9907" y="6481"/>
                    <a:pt x="9336" y="6481"/>
                  </a:cubicBezTo>
                  <a:cubicBezTo>
                    <a:pt x="8952" y="6481"/>
                    <a:pt x="8573" y="6628"/>
                    <a:pt x="8314" y="6952"/>
                  </a:cubicBezTo>
                  <a:cubicBezTo>
                    <a:pt x="8015" y="7297"/>
                    <a:pt x="7946" y="7791"/>
                    <a:pt x="8130" y="8205"/>
                  </a:cubicBezTo>
                  <a:cubicBezTo>
                    <a:pt x="8326" y="8596"/>
                    <a:pt x="8694" y="8872"/>
                    <a:pt x="9119" y="8964"/>
                  </a:cubicBezTo>
                  <a:cubicBezTo>
                    <a:pt x="9203" y="8981"/>
                    <a:pt x="9281" y="8992"/>
                    <a:pt x="9358" y="8992"/>
                  </a:cubicBezTo>
                  <a:cubicBezTo>
                    <a:pt x="9386" y="8992"/>
                    <a:pt x="9413" y="8990"/>
                    <a:pt x="9441" y="8987"/>
                  </a:cubicBezTo>
                  <a:cubicBezTo>
                    <a:pt x="9614" y="8987"/>
                    <a:pt x="9614" y="8746"/>
                    <a:pt x="9441" y="8746"/>
                  </a:cubicBezTo>
                  <a:cubicBezTo>
                    <a:pt x="9073" y="8723"/>
                    <a:pt x="8717" y="8550"/>
                    <a:pt x="8475" y="8263"/>
                  </a:cubicBezTo>
                  <a:cubicBezTo>
                    <a:pt x="8234" y="7952"/>
                    <a:pt x="8222" y="7527"/>
                    <a:pt x="8441" y="7205"/>
                  </a:cubicBezTo>
                  <a:cubicBezTo>
                    <a:pt x="8649" y="6898"/>
                    <a:pt x="8984" y="6719"/>
                    <a:pt x="9345" y="6719"/>
                  </a:cubicBezTo>
                  <a:cubicBezTo>
                    <a:pt x="9403" y="6719"/>
                    <a:pt x="9462" y="6724"/>
                    <a:pt x="9522" y="6733"/>
                  </a:cubicBezTo>
                  <a:cubicBezTo>
                    <a:pt x="9970" y="6791"/>
                    <a:pt x="10350" y="7101"/>
                    <a:pt x="10499" y="7538"/>
                  </a:cubicBezTo>
                  <a:cubicBezTo>
                    <a:pt x="10729" y="8286"/>
                    <a:pt x="10350" y="9125"/>
                    <a:pt x="9717" y="9574"/>
                  </a:cubicBezTo>
                  <a:cubicBezTo>
                    <a:pt x="9363" y="9814"/>
                    <a:pt x="8949" y="9923"/>
                    <a:pt x="8531" y="9923"/>
                  </a:cubicBezTo>
                  <a:cubicBezTo>
                    <a:pt x="8107" y="9923"/>
                    <a:pt x="7678" y="9811"/>
                    <a:pt x="7302" y="9608"/>
                  </a:cubicBezTo>
                  <a:cubicBezTo>
                    <a:pt x="6831" y="9355"/>
                    <a:pt x="6497" y="8941"/>
                    <a:pt x="6095" y="8608"/>
                  </a:cubicBezTo>
                  <a:cubicBezTo>
                    <a:pt x="5819" y="8355"/>
                    <a:pt x="5497" y="8182"/>
                    <a:pt x="5141" y="8090"/>
                  </a:cubicBezTo>
                  <a:cubicBezTo>
                    <a:pt x="5394" y="7895"/>
                    <a:pt x="5589" y="7653"/>
                    <a:pt x="5715" y="7366"/>
                  </a:cubicBezTo>
                  <a:cubicBezTo>
                    <a:pt x="5899" y="6963"/>
                    <a:pt x="5888" y="6504"/>
                    <a:pt x="5681" y="6113"/>
                  </a:cubicBezTo>
                  <a:cubicBezTo>
                    <a:pt x="5485" y="5779"/>
                    <a:pt x="5141" y="5584"/>
                    <a:pt x="4761" y="5584"/>
                  </a:cubicBezTo>
                  <a:cubicBezTo>
                    <a:pt x="4752" y="5583"/>
                    <a:pt x="4742" y="5583"/>
                    <a:pt x="4732" y="5583"/>
                  </a:cubicBezTo>
                  <a:cubicBezTo>
                    <a:pt x="4307" y="5583"/>
                    <a:pt x="3930" y="5834"/>
                    <a:pt x="3784" y="6228"/>
                  </a:cubicBezTo>
                  <a:cubicBezTo>
                    <a:pt x="3623" y="6630"/>
                    <a:pt x="3726" y="7090"/>
                    <a:pt x="4048" y="7389"/>
                  </a:cubicBezTo>
                  <a:cubicBezTo>
                    <a:pt x="4073" y="7409"/>
                    <a:pt x="4100" y="7418"/>
                    <a:pt x="4126" y="7418"/>
                  </a:cubicBezTo>
                  <a:cubicBezTo>
                    <a:pt x="4216" y="7418"/>
                    <a:pt x="4290" y="7309"/>
                    <a:pt x="4209" y="7228"/>
                  </a:cubicBezTo>
                  <a:cubicBezTo>
                    <a:pt x="3991" y="6998"/>
                    <a:pt x="3922" y="6653"/>
                    <a:pt x="4025" y="6354"/>
                  </a:cubicBezTo>
                  <a:cubicBezTo>
                    <a:pt x="4117" y="6055"/>
                    <a:pt x="4393" y="5848"/>
                    <a:pt x="4715" y="5837"/>
                  </a:cubicBezTo>
                  <a:cubicBezTo>
                    <a:pt x="4725" y="5836"/>
                    <a:pt x="4735" y="5836"/>
                    <a:pt x="4745" y="5836"/>
                  </a:cubicBezTo>
                  <a:cubicBezTo>
                    <a:pt x="5056" y="5836"/>
                    <a:pt x="5352" y="6007"/>
                    <a:pt x="5485" y="6297"/>
                  </a:cubicBezTo>
                  <a:cubicBezTo>
                    <a:pt x="5623" y="6630"/>
                    <a:pt x="5612" y="7021"/>
                    <a:pt x="5428" y="7343"/>
                  </a:cubicBezTo>
                  <a:cubicBezTo>
                    <a:pt x="5119" y="7920"/>
                    <a:pt x="4515" y="8266"/>
                    <a:pt x="3864" y="8266"/>
                  </a:cubicBezTo>
                  <a:cubicBezTo>
                    <a:pt x="3788" y="8266"/>
                    <a:pt x="3711" y="8261"/>
                    <a:pt x="3634" y="8251"/>
                  </a:cubicBezTo>
                  <a:cubicBezTo>
                    <a:pt x="2864" y="8159"/>
                    <a:pt x="2185" y="7630"/>
                    <a:pt x="1760" y="7009"/>
                  </a:cubicBezTo>
                  <a:cubicBezTo>
                    <a:pt x="1369" y="6458"/>
                    <a:pt x="1070" y="5779"/>
                    <a:pt x="483" y="5423"/>
                  </a:cubicBezTo>
                  <a:cubicBezTo>
                    <a:pt x="1633" y="4986"/>
                    <a:pt x="2450" y="3882"/>
                    <a:pt x="3680" y="3606"/>
                  </a:cubicBezTo>
                  <a:cubicBezTo>
                    <a:pt x="3827" y="3571"/>
                    <a:pt x="3976" y="3554"/>
                    <a:pt x="4125" y="3554"/>
                  </a:cubicBezTo>
                  <a:cubicBezTo>
                    <a:pt x="4325" y="3554"/>
                    <a:pt x="4524" y="3586"/>
                    <a:pt x="4715" y="3652"/>
                  </a:cubicBezTo>
                  <a:cubicBezTo>
                    <a:pt x="4796" y="3939"/>
                    <a:pt x="4957" y="4192"/>
                    <a:pt x="5175" y="4399"/>
                  </a:cubicBezTo>
                  <a:cubicBezTo>
                    <a:pt x="5200" y="4422"/>
                    <a:pt x="5227" y="4431"/>
                    <a:pt x="5252" y="4431"/>
                  </a:cubicBezTo>
                  <a:cubicBezTo>
                    <a:pt x="5343" y="4431"/>
                    <a:pt x="5417" y="4308"/>
                    <a:pt x="5336" y="4227"/>
                  </a:cubicBezTo>
                  <a:cubicBezTo>
                    <a:pt x="4945" y="3778"/>
                    <a:pt x="4819" y="3169"/>
                    <a:pt x="4991" y="2605"/>
                  </a:cubicBezTo>
                  <a:cubicBezTo>
                    <a:pt x="5175" y="2030"/>
                    <a:pt x="5658" y="1593"/>
                    <a:pt x="6244" y="1444"/>
                  </a:cubicBezTo>
                  <a:cubicBezTo>
                    <a:pt x="6405" y="1398"/>
                    <a:pt x="6578" y="1363"/>
                    <a:pt x="6750" y="1352"/>
                  </a:cubicBezTo>
                  <a:cubicBezTo>
                    <a:pt x="6911" y="1352"/>
                    <a:pt x="7061" y="1352"/>
                    <a:pt x="7210" y="1375"/>
                  </a:cubicBezTo>
                  <a:cubicBezTo>
                    <a:pt x="7187" y="1570"/>
                    <a:pt x="7199" y="1777"/>
                    <a:pt x="7245" y="1984"/>
                  </a:cubicBezTo>
                  <a:cubicBezTo>
                    <a:pt x="7314" y="2341"/>
                    <a:pt x="7486" y="2663"/>
                    <a:pt x="7751" y="2916"/>
                  </a:cubicBezTo>
                  <a:cubicBezTo>
                    <a:pt x="7994" y="3144"/>
                    <a:pt x="8315" y="3260"/>
                    <a:pt x="8632" y="3260"/>
                  </a:cubicBezTo>
                  <a:cubicBezTo>
                    <a:pt x="9034" y="3260"/>
                    <a:pt x="9429" y="3072"/>
                    <a:pt x="9648" y="2686"/>
                  </a:cubicBezTo>
                  <a:cubicBezTo>
                    <a:pt x="9855" y="2352"/>
                    <a:pt x="9809" y="1927"/>
                    <a:pt x="9545" y="1639"/>
                  </a:cubicBezTo>
                  <a:cubicBezTo>
                    <a:pt x="9317" y="1412"/>
                    <a:pt x="8998" y="1318"/>
                    <a:pt x="8680" y="1318"/>
                  </a:cubicBezTo>
                  <a:cubicBezTo>
                    <a:pt x="8532" y="1318"/>
                    <a:pt x="8384" y="1338"/>
                    <a:pt x="8245" y="1375"/>
                  </a:cubicBezTo>
                  <a:cubicBezTo>
                    <a:pt x="8115" y="1418"/>
                    <a:pt x="8159" y="1595"/>
                    <a:pt x="8290" y="1595"/>
                  </a:cubicBezTo>
                  <a:cubicBezTo>
                    <a:pt x="8298" y="1595"/>
                    <a:pt x="8306" y="1595"/>
                    <a:pt x="8314" y="1593"/>
                  </a:cubicBezTo>
                  <a:cubicBezTo>
                    <a:pt x="8424" y="1578"/>
                    <a:pt x="8540" y="1566"/>
                    <a:pt x="8656" y="1566"/>
                  </a:cubicBezTo>
                  <a:cubicBezTo>
                    <a:pt x="8882" y="1566"/>
                    <a:pt x="9109" y="1610"/>
                    <a:pt x="9292" y="1754"/>
                  </a:cubicBezTo>
                  <a:cubicBezTo>
                    <a:pt x="9510" y="1915"/>
                    <a:pt x="9591" y="2214"/>
                    <a:pt x="9487" y="2467"/>
                  </a:cubicBezTo>
                  <a:cubicBezTo>
                    <a:pt x="9352" y="2846"/>
                    <a:pt x="8990" y="3033"/>
                    <a:pt x="8620" y="3033"/>
                  </a:cubicBezTo>
                  <a:cubicBezTo>
                    <a:pt x="8393" y="3033"/>
                    <a:pt x="8164" y="2963"/>
                    <a:pt x="7981" y="2824"/>
                  </a:cubicBezTo>
                  <a:cubicBezTo>
                    <a:pt x="7751" y="2628"/>
                    <a:pt x="7590" y="2364"/>
                    <a:pt x="7509" y="2076"/>
                  </a:cubicBezTo>
                  <a:cubicBezTo>
                    <a:pt x="7406" y="1754"/>
                    <a:pt x="7371" y="1386"/>
                    <a:pt x="7544" y="1076"/>
                  </a:cubicBezTo>
                  <a:cubicBezTo>
                    <a:pt x="7859" y="541"/>
                    <a:pt x="8432" y="216"/>
                    <a:pt x="9046" y="216"/>
                  </a:cubicBezTo>
                  <a:close/>
                  <a:moveTo>
                    <a:pt x="9022" y="1"/>
                  </a:moveTo>
                  <a:cubicBezTo>
                    <a:pt x="8409" y="1"/>
                    <a:pt x="7803" y="333"/>
                    <a:pt x="7440" y="823"/>
                  </a:cubicBezTo>
                  <a:cubicBezTo>
                    <a:pt x="7348" y="938"/>
                    <a:pt x="7279" y="1076"/>
                    <a:pt x="7233" y="1214"/>
                  </a:cubicBezTo>
                  <a:cubicBezTo>
                    <a:pt x="7067" y="1165"/>
                    <a:pt x="6894" y="1142"/>
                    <a:pt x="6721" y="1142"/>
                  </a:cubicBezTo>
                  <a:cubicBezTo>
                    <a:pt x="6572" y="1142"/>
                    <a:pt x="6423" y="1159"/>
                    <a:pt x="6279" y="1191"/>
                  </a:cubicBezTo>
                  <a:cubicBezTo>
                    <a:pt x="5934" y="1260"/>
                    <a:pt x="5612" y="1409"/>
                    <a:pt x="5348" y="1628"/>
                  </a:cubicBezTo>
                  <a:cubicBezTo>
                    <a:pt x="4807" y="2053"/>
                    <a:pt x="4554" y="2743"/>
                    <a:pt x="4658" y="3422"/>
                  </a:cubicBezTo>
                  <a:cubicBezTo>
                    <a:pt x="4658" y="3422"/>
                    <a:pt x="4658" y="3422"/>
                    <a:pt x="4658" y="3433"/>
                  </a:cubicBezTo>
                  <a:cubicBezTo>
                    <a:pt x="4463" y="3354"/>
                    <a:pt x="4254" y="3322"/>
                    <a:pt x="4048" y="3322"/>
                  </a:cubicBezTo>
                  <a:cubicBezTo>
                    <a:pt x="3986" y="3322"/>
                    <a:pt x="3925" y="3325"/>
                    <a:pt x="3864" y="3330"/>
                  </a:cubicBezTo>
                  <a:cubicBezTo>
                    <a:pt x="3519" y="3376"/>
                    <a:pt x="3186" y="3479"/>
                    <a:pt x="2875" y="3629"/>
                  </a:cubicBezTo>
                  <a:cubicBezTo>
                    <a:pt x="2243" y="3928"/>
                    <a:pt x="1725" y="4399"/>
                    <a:pt x="1150" y="4767"/>
                  </a:cubicBezTo>
                  <a:cubicBezTo>
                    <a:pt x="828" y="4986"/>
                    <a:pt x="483" y="5147"/>
                    <a:pt x="115" y="5262"/>
                  </a:cubicBezTo>
                  <a:cubicBezTo>
                    <a:pt x="0" y="5296"/>
                    <a:pt x="0" y="5469"/>
                    <a:pt x="115" y="5503"/>
                  </a:cubicBezTo>
                  <a:cubicBezTo>
                    <a:pt x="495" y="5607"/>
                    <a:pt x="759" y="5894"/>
                    <a:pt x="978" y="6216"/>
                  </a:cubicBezTo>
                  <a:cubicBezTo>
                    <a:pt x="1185" y="6527"/>
                    <a:pt x="1369" y="6894"/>
                    <a:pt x="1610" y="7216"/>
                  </a:cubicBezTo>
                  <a:cubicBezTo>
                    <a:pt x="2105" y="7906"/>
                    <a:pt x="2875" y="8470"/>
                    <a:pt x="3749" y="8527"/>
                  </a:cubicBezTo>
                  <a:cubicBezTo>
                    <a:pt x="3790" y="8530"/>
                    <a:pt x="3830" y="8531"/>
                    <a:pt x="3870" y="8531"/>
                  </a:cubicBezTo>
                  <a:cubicBezTo>
                    <a:pt x="4230" y="8531"/>
                    <a:pt x="4576" y="8439"/>
                    <a:pt x="4876" y="8263"/>
                  </a:cubicBezTo>
                  <a:cubicBezTo>
                    <a:pt x="5325" y="8343"/>
                    <a:pt x="5727" y="8562"/>
                    <a:pt x="6049" y="8884"/>
                  </a:cubicBezTo>
                  <a:cubicBezTo>
                    <a:pt x="6428" y="9240"/>
                    <a:pt x="6773" y="9631"/>
                    <a:pt x="7245" y="9861"/>
                  </a:cubicBezTo>
                  <a:cubicBezTo>
                    <a:pt x="7645" y="10064"/>
                    <a:pt x="8098" y="10178"/>
                    <a:pt x="8546" y="10178"/>
                  </a:cubicBezTo>
                  <a:cubicBezTo>
                    <a:pt x="9037" y="10178"/>
                    <a:pt x="9521" y="10041"/>
                    <a:pt x="9924" y="9735"/>
                  </a:cubicBezTo>
                  <a:cubicBezTo>
                    <a:pt x="10292" y="9459"/>
                    <a:pt x="10568" y="9068"/>
                    <a:pt x="10729" y="8631"/>
                  </a:cubicBezTo>
                  <a:cubicBezTo>
                    <a:pt x="11138" y="8898"/>
                    <a:pt x="11616" y="9034"/>
                    <a:pt x="12099" y="9034"/>
                  </a:cubicBezTo>
                  <a:cubicBezTo>
                    <a:pt x="12241" y="9034"/>
                    <a:pt x="12382" y="9022"/>
                    <a:pt x="12523" y="8999"/>
                  </a:cubicBezTo>
                  <a:cubicBezTo>
                    <a:pt x="13109" y="8895"/>
                    <a:pt x="13650" y="8596"/>
                    <a:pt x="14029" y="8136"/>
                  </a:cubicBezTo>
                  <a:cubicBezTo>
                    <a:pt x="14187" y="8201"/>
                    <a:pt x="14348" y="8229"/>
                    <a:pt x="14508" y="8229"/>
                  </a:cubicBezTo>
                  <a:cubicBezTo>
                    <a:pt x="14917" y="8229"/>
                    <a:pt x="15320" y="8043"/>
                    <a:pt x="15651" y="7803"/>
                  </a:cubicBezTo>
                  <a:cubicBezTo>
                    <a:pt x="16145" y="7435"/>
                    <a:pt x="16490" y="6929"/>
                    <a:pt x="16904" y="6492"/>
                  </a:cubicBezTo>
                  <a:cubicBezTo>
                    <a:pt x="17122" y="6262"/>
                    <a:pt x="17387" y="6009"/>
                    <a:pt x="17686" y="5906"/>
                  </a:cubicBezTo>
                  <a:cubicBezTo>
                    <a:pt x="17812" y="5871"/>
                    <a:pt x="17824" y="5687"/>
                    <a:pt x="17697" y="5653"/>
                  </a:cubicBezTo>
                  <a:cubicBezTo>
                    <a:pt x="17375" y="5561"/>
                    <a:pt x="17088" y="5377"/>
                    <a:pt x="16869" y="5124"/>
                  </a:cubicBezTo>
                  <a:cubicBezTo>
                    <a:pt x="16605" y="4859"/>
                    <a:pt x="16375" y="4572"/>
                    <a:pt x="16099" y="4319"/>
                  </a:cubicBezTo>
                  <a:cubicBezTo>
                    <a:pt x="15812" y="4043"/>
                    <a:pt x="15478" y="3790"/>
                    <a:pt x="15133" y="3583"/>
                  </a:cubicBezTo>
                  <a:cubicBezTo>
                    <a:pt x="14788" y="3353"/>
                    <a:pt x="14409" y="3203"/>
                    <a:pt x="14006" y="3134"/>
                  </a:cubicBezTo>
                  <a:cubicBezTo>
                    <a:pt x="13924" y="3124"/>
                    <a:pt x="13841" y="3118"/>
                    <a:pt x="13759" y="3118"/>
                  </a:cubicBezTo>
                  <a:cubicBezTo>
                    <a:pt x="13659" y="3118"/>
                    <a:pt x="13561" y="3127"/>
                    <a:pt x="13466" y="3146"/>
                  </a:cubicBezTo>
                  <a:cubicBezTo>
                    <a:pt x="13454" y="3065"/>
                    <a:pt x="13431" y="2973"/>
                    <a:pt x="13408" y="2893"/>
                  </a:cubicBezTo>
                  <a:cubicBezTo>
                    <a:pt x="13374" y="2766"/>
                    <a:pt x="13328" y="2640"/>
                    <a:pt x="13259" y="2525"/>
                  </a:cubicBezTo>
                  <a:cubicBezTo>
                    <a:pt x="13155" y="2295"/>
                    <a:pt x="12994" y="2076"/>
                    <a:pt x="12810" y="1892"/>
                  </a:cubicBezTo>
                  <a:cubicBezTo>
                    <a:pt x="12431" y="1501"/>
                    <a:pt x="11913" y="1260"/>
                    <a:pt x="11361" y="1214"/>
                  </a:cubicBezTo>
                  <a:cubicBezTo>
                    <a:pt x="11288" y="1205"/>
                    <a:pt x="11214" y="1201"/>
                    <a:pt x="11139" y="1201"/>
                  </a:cubicBezTo>
                  <a:cubicBezTo>
                    <a:pt x="10922" y="1201"/>
                    <a:pt x="10702" y="1237"/>
                    <a:pt x="10488" y="1306"/>
                  </a:cubicBezTo>
                  <a:cubicBezTo>
                    <a:pt x="10488" y="1111"/>
                    <a:pt x="10442" y="927"/>
                    <a:pt x="10350" y="754"/>
                  </a:cubicBezTo>
                  <a:cubicBezTo>
                    <a:pt x="10166" y="421"/>
                    <a:pt x="9867" y="179"/>
                    <a:pt x="9510" y="76"/>
                  </a:cubicBezTo>
                  <a:cubicBezTo>
                    <a:pt x="9350" y="25"/>
                    <a:pt x="9186" y="1"/>
                    <a:pt x="90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24"/>
            <p:cNvSpPr/>
            <p:nvPr/>
          </p:nvSpPr>
          <p:spPr>
            <a:xfrm>
              <a:off x="319102" y="1028090"/>
              <a:ext cx="463862" cy="263004"/>
            </a:xfrm>
            <a:custGeom>
              <a:rect b="b" l="l" r="r" t="t"/>
              <a:pathLst>
                <a:path extrusionOk="0" h="2882" w="5083">
                  <a:moveTo>
                    <a:pt x="81" y="1"/>
                  </a:moveTo>
                  <a:lnTo>
                    <a:pt x="0" y="35"/>
                  </a:lnTo>
                  <a:cubicBezTo>
                    <a:pt x="575" y="403"/>
                    <a:pt x="874" y="1070"/>
                    <a:pt x="1265" y="1633"/>
                  </a:cubicBezTo>
                  <a:cubicBezTo>
                    <a:pt x="1702" y="2254"/>
                    <a:pt x="2381" y="2783"/>
                    <a:pt x="3151" y="2864"/>
                  </a:cubicBezTo>
                  <a:cubicBezTo>
                    <a:pt x="3233" y="2875"/>
                    <a:pt x="3314" y="2881"/>
                    <a:pt x="3394" y="2881"/>
                  </a:cubicBezTo>
                  <a:cubicBezTo>
                    <a:pt x="4029" y="2881"/>
                    <a:pt x="4617" y="2528"/>
                    <a:pt x="4933" y="1967"/>
                  </a:cubicBezTo>
                  <a:cubicBezTo>
                    <a:pt x="5025" y="1806"/>
                    <a:pt x="5071" y="1622"/>
                    <a:pt x="5083" y="1438"/>
                  </a:cubicBezTo>
                  <a:lnTo>
                    <a:pt x="5083" y="1438"/>
                  </a:lnTo>
                  <a:cubicBezTo>
                    <a:pt x="4853" y="1852"/>
                    <a:pt x="4462" y="2162"/>
                    <a:pt x="4002" y="2289"/>
                  </a:cubicBezTo>
                  <a:cubicBezTo>
                    <a:pt x="3856" y="2326"/>
                    <a:pt x="3707" y="2344"/>
                    <a:pt x="3561" y="2344"/>
                  </a:cubicBezTo>
                  <a:cubicBezTo>
                    <a:pt x="3155" y="2344"/>
                    <a:pt x="2759" y="2206"/>
                    <a:pt x="2438" y="1944"/>
                  </a:cubicBezTo>
                  <a:cubicBezTo>
                    <a:pt x="2231" y="1760"/>
                    <a:pt x="2036" y="1553"/>
                    <a:pt x="1875" y="1323"/>
                  </a:cubicBezTo>
                  <a:cubicBezTo>
                    <a:pt x="1587" y="932"/>
                    <a:pt x="1231" y="587"/>
                    <a:pt x="817" y="311"/>
                  </a:cubicBezTo>
                  <a:cubicBezTo>
                    <a:pt x="587" y="173"/>
                    <a:pt x="334" y="70"/>
                    <a:pt x="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24"/>
            <p:cNvSpPr/>
            <p:nvPr/>
          </p:nvSpPr>
          <p:spPr>
            <a:xfrm>
              <a:off x="1260424" y="1232689"/>
              <a:ext cx="285453" cy="107593"/>
            </a:xfrm>
            <a:custGeom>
              <a:rect b="b" l="l" r="r" t="t"/>
              <a:pathLst>
                <a:path extrusionOk="0" h="1179" w="3128">
                  <a:moveTo>
                    <a:pt x="0" y="1"/>
                  </a:moveTo>
                  <a:lnTo>
                    <a:pt x="0" y="1"/>
                  </a:lnTo>
                  <a:cubicBezTo>
                    <a:pt x="58" y="265"/>
                    <a:pt x="58" y="541"/>
                    <a:pt x="0" y="806"/>
                  </a:cubicBezTo>
                  <a:cubicBezTo>
                    <a:pt x="265" y="967"/>
                    <a:pt x="563" y="1082"/>
                    <a:pt x="874" y="1139"/>
                  </a:cubicBezTo>
                  <a:cubicBezTo>
                    <a:pt x="1017" y="1166"/>
                    <a:pt x="1160" y="1179"/>
                    <a:pt x="1302" y="1179"/>
                  </a:cubicBezTo>
                  <a:cubicBezTo>
                    <a:pt x="1779" y="1179"/>
                    <a:pt x="2246" y="1032"/>
                    <a:pt x="2645" y="748"/>
                  </a:cubicBezTo>
                  <a:cubicBezTo>
                    <a:pt x="2817" y="610"/>
                    <a:pt x="2990" y="461"/>
                    <a:pt x="3128" y="277"/>
                  </a:cubicBezTo>
                  <a:lnTo>
                    <a:pt x="3128" y="277"/>
                  </a:lnTo>
                  <a:cubicBezTo>
                    <a:pt x="2723" y="540"/>
                    <a:pt x="2246" y="688"/>
                    <a:pt x="1761" y="688"/>
                  </a:cubicBezTo>
                  <a:cubicBezTo>
                    <a:pt x="1696" y="688"/>
                    <a:pt x="1630" y="685"/>
                    <a:pt x="1564" y="679"/>
                  </a:cubicBezTo>
                  <a:cubicBezTo>
                    <a:pt x="989" y="645"/>
                    <a:pt x="368" y="426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24"/>
            <p:cNvSpPr/>
            <p:nvPr/>
          </p:nvSpPr>
          <p:spPr>
            <a:xfrm>
              <a:off x="744089" y="1115241"/>
              <a:ext cx="478646" cy="327706"/>
            </a:xfrm>
            <a:custGeom>
              <a:rect b="b" l="l" r="r" t="t"/>
              <a:pathLst>
                <a:path extrusionOk="0" h="3591" w="5245">
                  <a:moveTo>
                    <a:pt x="633" y="0"/>
                  </a:moveTo>
                  <a:cubicBezTo>
                    <a:pt x="736" y="333"/>
                    <a:pt x="713" y="701"/>
                    <a:pt x="575" y="1023"/>
                  </a:cubicBezTo>
                  <a:cubicBezTo>
                    <a:pt x="437" y="1311"/>
                    <a:pt x="242" y="1564"/>
                    <a:pt x="1" y="1748"/>
                  </a:cubicBezTo>
                  <a:cubicBezTo>
                    <a:pt x="345" y="1840"/>
                    <a:pt x="679" y="2012"/>
                    <a:pt x="955" y="2265"/>
                  </a:cubicBezTo>
                  <a:cubicBezTo>
                    <a:pt x="1357" y="2610"/>
                    <a:pt x="1691" y="3013"/>
                    <a:pt x="2162" y="3266"/>
                  </a:cubicBezTo>
                  <a:cubicBezTo>
                    <a:pt x="2535" y="3475"/>
                    <a:pt x="2967" y="3591"/>
                    <a:pt x="3395" y="3591"/>
                  </a:cubicBezTo>
                  <a:cubicBezTo>
                    <a:pt x="3812" y="3591"/>
                    <a:pt x="4225" y="3481"/>
                    <a:pt x="4577" y="3243"/>
                  </a:cubicBezTo>
                  <a:cubicBezTo>
                    <a:pt x="4865" y="3036"/>
                    <a:pt x="5095" y="2760"/>
                    <a:pt x="5244" y="2438"/>
                  </a:cubicBezTo>
                  <a:lnTo>
                    <a:pt x="5244" y="2438"/>
                  </a:lnTo>
                  <a:cubicBezTo>
                    <a:pt x="5164" y="2610"/>
                    <a:pt x="4842" y="2771"/>
                    <a:pt x="4669" y="2840"/>
                  </a:cubicBezTo>
                  <a:cubicBezTo>
                    <a:pt x="4439" y="2921"/>
                    <a:pt x="4198" y="2978"/>
                    <a:pt x="3956" y="3001"/>
                  </a:cubicBezTo>
                  <a:cubicBezTo>
                    <a:pt x="3868" y="3012"/>
                    <a:pt x="3779" y="3017"/>
                    <a:pt x="3691" y="3017"/>
                  </a:cubicBezTo>
                  <a:cubicBezTo>
                    <a:pt x="3298" y="3017"/>
                    <a:pt x="2912" y="2915"/>
                    <a:pt x="2565" y="2737"/>
                  </a:cubicBezTo>
                  <a:cubicBezTo>
                    <a:pt x="2139" y="2484"/>
                    <a:pt x="1783" y="2139"/>
                    <a:pt x="1530" y="1725"/>
                  </a:cubicBezTo>
                  <a:cubicBezTo>
                    <a:pt x="1185" y="1173"/>
                    <a:pt x="1012" y="529"/>
                    <a:pt x="6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24"/>
            <p:cNvSpPr/>
            <p:nvPr/>
          </p:nvSpPr>
          <p:spPr>
            <a:xfrm>
              <a:off x="1566776" y="1156124"/>
              <a:ext cx="197390" cy="113068"/>
            </a:xfrm>
            <a:custGeom>
              <a:rect b="b" l="l" r="r" t="t"/>
              <a:pathLst>
                <a:path extrusionOk="0" h="1239" w="2163">
                  <a:moveTo>
                    <a:pt x="2163" y="0"/>
                  </a:moveTo>
                  <a:lnTo>
                    <a:pt x="2163" y="0"/>
                  </a:lnTo>
                  <a:cubicBezTo>
                    <a:pt x="1898" y="207"/>
                    <a:pt x="1611" y="391"/>
                    <a:pt x="1323" y="564"/>
                  </a:cubicBezTo>
                  <a:cubicBezTo>
                    <a:pt x="1151" y="679"/>
                    <a:pt x="955" y="759"/>
                    <a:pt x="748" y="805"/>
                  </a:cubicBezTo>
                  <a:cubicBezTo>
                    <a:pt x="690" y="818"/>
                    <a:pt x="631" y="824"/>
                    <a:pt x="571" y="824"/>
                  </a:cubicBezTo>
                  <a:cubicBezTo>
                    <a:pt x="465" y="824"/>
                    <a:pt x="357" y="804"/>
                    <a:pt x="254" y="759"/>
                  </a:cubicBezTo>
                  <a:cubicBezTo>
                    <a:pt x="185" y="920"/>
                    <a:pt x="104" y="1070"/>
                    <a:pt x="1" y="1208"/>
                  </a:cubicBezTo>
                  <a:cubicBezTo>
                    <a:pt x="97" y="1228"/>
                    <a:pt x="194" y="1238"/>
                    <a:pt x="292" y="1238"/>
                  </a:cubicBezTo>
                  <a:cubicBezTo>
                    <a:pt x="474" y="1238"/>
                    <a:pt x="656" y="1202"/>
                    <a:pt x="829" y="1127"/>
                  </a:cubicBezTo>
                  <a:cubicBezTo>
                    <a:pt x="1392" y="897"/>
                    <a:pt x="1783" y="449"/>
                    <a:pt x="2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24"/>
            <p:cNvSpPr/>
            <p:nvPr/>
          </p:nvSpPr>
          <p:spPr>
            <a:xfrm>
              <a:off x="469130" y="911006"/>
              <a:ext cx="215276" cy="80489"/>
            </a:xfrm>
            <a:custGeom>
              <a:rect b="b" l="l" r="r" t="t"/>
              <a:pathLst>
                <a:path extrusionOk="0" h="882" w="2359">
                  <a:moveTo>
                    <a:pt x="1969" y="1"/>
                  </a:moveTo>
                  <a:cubicBezTo>
                    <a:pt x="1632" y="1"/>
                    <a:pt x="1162" y="221"/>
                    <a:pt x="990" y="318"/>
                  </a:cubicBezTo>
                  <a:cubicBezTo>
                    <a:pt x="656" y="502"/>
                    <a:pt x="346" y="720"/>
                    <a:pt x="1" y="881"/>
                  </a:cubicBezTo>
                  <a:cubicBezTo>
                    <a:pt x="288" y="847"/>
                    <a:pt x="587" y="824"/>
                    <a:pt x="886" y="812"/>
                  </a:cubicBezTo>
                  <a:cubicBezTo>
                    <a:pt x="1041" y="824"/>
                    <a:pt x="1197" y="829"/>
                    <a:pt x="1352" y="829"/>
                  </a:cubicBezTo>
                  <a:cubicBezTo>
                    <a:pt x="1507" y="829"/>
                    <a:pt x="1662" y="824"/>
                    <a:pt x="1818" y="812"/>
                  </a:cubicBezTo>
                  <a:cubicBezTo>
                    <a:pt x="1933" y="789"/>
                    <a:pt x="2048" y="755"/>
                    <a:pt x="2151" y="686"/>
                  </a:cubicBezTo>
                  <a:cubicBezTo>
                    <a:pt x="2255" y="628"/>
                    <a:pt x="2324" y="525"/>
                    <a:pt x="2335" y="398"/>
                  </a:cubicBezTo>
                  <a:cubicBezTo>
                    <a:pt x="2358" y="99"/>
                    <a:pt x="2193" y="1"/>
                    <a:pt x="19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24"/>
            <p:cNvSpPr/>
            <p:nvPr/>
          </p:nvSpPr>
          <p:spPr>
            <a:xfrm>
              <a:off x="1229944" y="729678"/>
              <a:ext cx="195291" cy="81675"/>
            </a:xfrm>
            <a:custGeom>
              <a:rect b="b" l="l" r="r" t="t"/>
              <a:pathLst>
                <a:path extrusionOk="0" h="895" w="2140">
                  <a:moveTo>
                    <a:pt x="711" y="1"/>
                  </a:moveTo>
                  <a:cubicBezTo>
                    <a:pt x="597" y="1"/>
                    <a:pt x="483" y="16"/>
                    <a:pt x="369" y="51"/>
                  </a:cubicBezTo>
                  <a:cubicBezTo>
                    <a:pt x="219" y="108"/>
                    <a:pt x="104" y="212"/>
                    <a:pt x="58" y="361"/>
                  </a:cubicBezTo>
                  <a:cubicBezTo>
                    <a:pt x="1" y="511"/>
                    <a:pt x="58" y="672"/>
                    <a:pt x="185" y="764"/>
                  </a:cubicBezTo>
                  <a:cubicBezTo>
                    <a:pt x="242" y="798"/>
                    <a:pt x="300" y="810"/>
                    <a:pt x="369" y="821"/>
                  </a:cubicBezTo>
                  <a:cubicBezTo>
                    <a:pt x="587" y="821"/>
                    <a:pt x="805" y="810"/>
                    <a:pt x="1024" y="775"/>
                  </a:cubicBezTo>
                  <a:cubicBezTo>
                    <a:pt x="1057" y="774"/>
                    <a:pt x="1090" y="773"/>
                    <a:pt x="1124" y="773"/>
                  </a:cubicBezTo>
                  <a:cubicBezTo>
                    <a:pt x="1357" y="773"/>
                    <a:pt x="1596" y="808"/>
                    <a:pt x="1817" y="879"/>
                  </a:cubicBezTo>
                  <a:cubicBezTo>
                    <a:pt x="1867" y="889"/>
                    <a:pt x="1911" y="895"/>
                    <a:pt x="1949" y="895"/>
                  </a:cubicBezTo>
                  <a:cubicBezTo>
                    <a:pt x="2081" y="895"/>
                    <a:pt x="2139" y="827"/>
                    <a:pt x="2059" y="649"/>
                  </a:cubicBezTo>
                  <a:cubicBezTo>
                    <a:pt x="1886" y="235"/>
                    <a:pt x="1208" y="39"/>
                    <a:pt x="817" y="5"/>
                  </a:cubicBezTo>
                  <a:cubicBezTo>
                    <a:pt x="782" y="2"/>
                    <a:pt x="746" y="1"/>
                    <a:pt x="7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24"/>
            <p:cNvSpPr/>
            <p:nvPr/>
          </p:nvSpPr>
          <p:spPr>
            <a:xfrm>
              <a:off x="764074" y="727944"/>
              <a:ext cx="96915" cy="152126"/>
            </a:xfrm>
            <a:custGeom>
              <a:rect b="b" l="l" r="r" t="t"/>
              <a:pathLst>
                <a:path extrusionOk="0" h="1667" w="1062">
                  <a:moveTo>
                    <a:pt x="775" y="0"/>
                  </a:moveTo>
                  <a:cubicBezTo>
                    <a:pt x="748" y="0"/>
                    <a:pt x="720" y="4"/>
                    <a:pt x="690" y="12"/>
                  </a:cubicBezTo>
                  <a:cubicBezTo>
                    <a:pt x="425" y="116"/>
                    <a:pt x="218" y="323"/>
                    <a:pt x="126" y="587"/>
                  </a:cubicBezTo>
                  <a:cubicBezTo>
                    <a:pt x="57" y="737"/>
                    <a:pt x="23" y="898"/>
                    <a:pt x="12" y="1070"/>
                  </a:cubicBezTo>
                  <a:cubicBezTo>
                    <a:pt x="0" y="1185"/>
                    <a:pt x="23" y="1312"/>
                    <a:pt x="57" y="1427"/>
                  </a:cubicBezTo>
                  <a:cubicBezTo>
                    <a:pt x="103" y="1530"/>
                    <a:pt x="195" y="1622"/>
                    <a:pt x="322" y="1657"/>
                  </a:cubicBezTo>
                  <a:cubicBezTo>
                    <a:pt x="345" y="1664"/>
                    <a:pt x="368" y="1667"/>
                    <a:pt x="391" y="1667"/>
                  </a:cubicBezTo>
                  <a:cubicBezTo>
                    <a:pt x="484" y="1667"/>
                    <a:pt x="575" y="1613"/>
                    <a:pt x="621" y="1530"/>
                  </a:cubicBezTo>
                  <a:cubicBezTo>
                    <a:pt x="655" y="1450"/>
                    <a:pt x="667" y="1369"/>
                    <a:pt x="644" y="1277"/>
                  </a:cubicBezTo>
                  <a:cubicBezTo>
                    <a:pt x="621" y="1036"/>
                    <a:pt x="598" y="748"/>
                    <a:pt x="770" y="564"/>
                  </a:cubicBezTo>
                  <a:cubicBezTo>
                    <a:pt x="816" y="507"/>
                    <a:pt x="874" y="461"/>
                    <a:pt x="920" y="403"/>
                  </a:cubicBezTo>
                  <a:cubicBezTo>
                    <a:pt x="1062" y="211"/>
                    <a:pt x="971" y="0"/>
                    <a:pt x="7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24"/>
            <p:cNvSpPr/>
            <p:nvPr/>
          </p:nvSpPr>
          <p:spPr>
            <a:xfrm>
              <a:off x="1607659" y="933273"/>
              <a:ext cx="152309" cy="109600"/>
            </a:xfrm>
            <a:custGeom>
              <a:rect b="b" l="l" r="r" t="t"/>
              <a:pathLst>
                <a:path extrusionOk="0" h="1201" w="1669">
                  <a:moveTo>
                    <a:pt x="312" y="0"/>
                  </a:moveTo>
                  <a:cubicBezTo>
                    <a:pt x="41" y="0"/>
                    <a:pt x="0" y="489"/>
                    <a:pt x="289" y="672"/>
                  </a:cubicBezTo>
                  <a:cubicBezTo>
                    <a:pt x="415" y="752"/>
                    <a:pt x="553" y="798"/>
                    <a:pt x="691" y="833"/>
                  </a:cubicBezTo>
                  <a:cubicBezTo>
                    <a:pt x="944" y="902"/>
                    <a:pt x="1186" y="1005"/>
                    <a:pt x="1416" y="1143"/>
                  </a:cubicBezTo>
                  <a:cubicBezTo>
                    <a:pt x="1450" y="1166"/>
                    <a:pt x="1485" y="1189"/>
                    <a:pt x="1519" y="1201"/>
                  </a:cubicBezTo>
                  <a:cubicBezTo>
                    <a:pt x="1565" y="1201"/>
                    <a:pt x="1611" y="1189"/>
                    <a:pt x="1634" y="1155"/>
                  </a:cubicBezTo>
                  <a:cubicBezTo>
                    <a:pt x="1669" y="1097"/>
                    <a:pt x="1611" y="1028"/>
                    <a:pt x="1554" y="982"/>
                  </a:cubicBezTo>
                  <a:cubicBezTo>
                    <a:pt x="1358" y="833"/>
                    <a:pt x="1174" y="683"/>
                    <a:pt x="990" y="522"/>
                  </a:cubicBezTo>
                  <a:cubicBezTo>
                    <a:pt x="829" y="350"/>
                    <a:pt x="668" y="200"/>
                    <a:pt x="496" y="62"/>
                  </a:cubicBezTo>
                  <a:cubicBezTo>
                    <a:pt x="426" y="19"/>
                    <a:pt x="365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80" name="Google Shape;680;p24"/>
          <p:cNvSpPr/>
          <p:nvPr/>
        </p:nvSpPr>
        <p:spPr>
          <a:xfrm rot="-750090">
            <a:off x="-262680" y="1839463"/>
            <a:ext cx="1284174" cy="916598"/>
          </a:xfrm>
          <a:custGeom>
            <a:rect b="b" l="l" r="r" t="t"/>
            <a:pathLst>
              <a:path extrusionOk="0" h="201433" w="282212">
                <a:moveTo>
                  <a:pt x="206851" y="13612"/>
                </a:moveTo>
                <a:cubicBezTo>
                  <a:pt x="207225" y="13612"/>
                  <a:pt x="207642" y="13750"/>
                  <a:pt x="208120" y="14091"/>
                </a:cubicBezTo>
                <a:cubicBezTo>
                  <a:pt x="209604" y="15233"/>
                  <a:pt x="209033" y="16603"/>
                  <a:pt x="208234" y="17859"/>
                </a:cubicBezTo>
                <a:cubicBezTo>
                  <a:pt x="203896" y="24594"/>
                  <a:pt x="199444" y="31330"/>
                  <a:pt x="195105" y="38065"/>
                </a:cubicBezTo>
                <a:cubicBezTo>
                  <a:pt x="194631" y="38824"/>
                  <a:pt x="194078" y="39662"/>
                  <a:pt x="193119" y="39662"/>
                </a:cubicBezTo>
                <a:cubicBezTo>
                  <a:pt x="192924" y="39662"/>
                  <a:pt x="192712" y="39627"/>
                  <a:pt x="192480" y="39549"/>
                </a:cubicBezTo>
                <a:cubicBezTo>
                  <a:pt x="191110" y="39093"/>
                  <a:pt x="190881" y="37951"/>
                  <a:pt x="190881" y="36695"/>
                </a:cubicBezTo>
                <a:cubicBezTo>
                  <a:pt x="191110" y="33956"/>
                  <a:pt x="191909" y="31330"/>
                  <a:pt x="193279" y="28932"/>
                </a:cubicBezTo>
                <a:cubicBezTo>
                  <a:pt x="196247" y="23681"/>
                  <a:pt x="200129" y="19000"/>
                  <a:pt x="204695" y="15004"/>
                </a:cubicBezTo>
                <a:cubicBezTo>
                  <a:pt x="205335" y="14364"/>
                  <a:pt x="205975" y="13612"/>
                  <a:pt x="206851" y="13612"/>
                </a:cubicBezTo>
                <a:close/>
                <a:moveTo>
                  <a:pt x="249961" y="43745"/>
                </a:moveTo>
                <a:cubicBezTo>
                  <a:pt x="252339" y="43745"/>
                  <a:pt x="254718" y="43983"/>
                  <a:pt x="257096" y="44458"/>
                </a:cubicBezTo>
                <a:cubicBezTo>
                  <a:pt x="258580" y="44801"/>
                  <a:pt x="260064" y="44915"/>
                  <a:pt x="259950" y="46742"/>
                </a:cubicBezTo>
                <a:cubicBezTo>
                  <a:pt x="259836" y="48683"/>
                  <a:pt x="258352" y="48797"/>
                  <a:pt x="256868" y="49025"/>
                </a:cubicBezTo>
                <a:cubicBezTo>
                  <a:pt x="245565" y="50623"/>
                  <a:pt x="234378" y="52222"/>
                  <a:pt x="223075" y="53820"/>
                </a:cubicBezTo>
                <a:cubicBezTo>
                  <a:pt x="219080" y="54391"/>
                  <a:pt x="215084" y="54847"/>
                  <a:pt x="211202" y="55418"/>
                </a:cubicBezTo>
                <a:cubicBezTo>
                  <a:pt x="210589" y="55506"/>
                  <a:pt x="209959" y="55627"/>
                  <a:pt x="209383" y="55627"/>
                </a:cubicBezTo>
                <a:cubicBezTo>
                  <a:pt x="208458" y="55627"/>
                  <a:pt x="207673" y="55314"/>
                  <a:pt x="207321" y="54048"/>
                </a:cubicBezTo>
                <a:cubicBezTo>
                  <a:pt x="206864" y="51993"/>
                  <a:pt x="208577" y="51537"/>
                  <a:pt x="210061" y="50852"/>
                </a:cubicBezTo>
                <a:cubicBezTo>
                  <a:pt x="216911" y="47769"/>
                  <a:pt x="224217" y="46399"/>
                  <a:pt x="231638" y="45372"/>
                </a:cubicBezTo>
                <a:cubicBezTo>
                  <a:pt x="237232" y="44344"/>
                  <a:pt x="242826" y="43774"/>
                  <a:pt x="248534" y="43774"/>
                </a:cubicBezTo>
                <a:cubicBezTo>
                  <a:pt x="249009" y="43754"/>
                  <a:pt x="249485" y="43745"/>
                  <a:pt x="249961" y="43745"/>
                </a:cubicBezTo>
                <a:close/>
                <a:moveTo>
                  <a:pt x="271307" y="49451"/>
                </a:moveTo>
                <a:cubicBezTo>
                  <a:pt x="272263" y="49451"/>
                  <a:pt x="273094" y="49802"/>
                  <a:pt x="273307" y="51080"/>
                </a:cubicBezTo>
                <a:cubicBezTo>
                  <a:pt x="273764" y="53135"/>
                  <a:pt x="272051" y="53592"/>
                  <a:pt x="270567" y="54162"/>
                </a:cubicBezTo>
                <a:cubicBezTo>
                  <a:pt x="258283" y="58964"/>
                  <a:pt x="245124" y="61472"/>
                  <a:pt x="231946" y="61472"/>
                </a:cubicBezTo>
                <a:cubicBezTo>
                  <a:pt x="231653" y="61472"/>
                  <a:pt x="231360" y="61471"/>
                  <a:pt x="231067" y="61469"/>
                </a:cubicBezTo>
                <a:cubicBezTo>
                  <a:pt x="228213" y="61583"/>
                  <a:pt x="225359" y="61583"/>
                  <a:pt x="222505" y="61583"/>
                </a:cubicBezTo>
                <a:cubicBezTo>
                  <a:pt x="222442" y="61587"/>
                  <a:pt x="222380" y="61590"/>
                  <a:pt x="222318" y="61590"/>
                </a:cubicBezTo>
                <a:cubicBezTo>
                  <a:pt x="220801" y="61590"/>
                  <a:pt x="219541" y="60265"/>
                  <a:pt x="219650" y="58729"/>
                </a:cubicBezTo>
                <a:cubicBezTo>
                  <a:pt x="219536" y="56674"/>
                  <a:pt x="220564" y="56103"/>
                  <a:pt x="222390" y="55875"/>
                </a:cubicBezTo>
                <a:cubicBezTo>
                  <a:pt x="238145" y="53820"/>
                  <a:pt x="253899" y="51651"/>
                  <a:pt x="269540" y="49710"/>
                </a:cubicBezTo>
                <a:cubicBezTo>
                  <a:pt x="270101" y="49581"/>
                  <a:pt x="270727" y="49451"/>
                  <a:pt x="271307" y="49451"/>
                </a:cubicBezTo>
                <a:close/>
                <a:moveTo>
                  <a:pt x="140171" y="26412"/>
                </a:moveTo>
                <a:cubicBezTo>
                  <a:pt x="140465" y="26412"/>
                  <a:pt x="140776" y="26484"/>
                  <a:pt x="141106" y="26649"/>
                </a:cubicBezTo>
                <a:cubicBezTo>
                  <a:pt x="142590" y="27448"/>
                  <a:pt x="142362" y="28932"/>
                  <a:pt x="142020" y="30188"/>
                </a:cubicBezTo>
                <a:cubicBezTo>
                  <a:pt x="138252" y="43203"/>
                  <a:pt x="134599" y="56331"/>
                  <a:pt x="130946" y="69460"/>
                </a:cubicBezTo>
                <a:cubicBezTo>
                  <a:pt x="130603" y="70602"/>
                  <a:pt x="130147" y="71972"/>
                  <a:pt x="128777" y="71972"/>
                </a:cubicBezTo>
                <a:cubicBezTo>
                  <a:pt x="128687" y="71978"/>
                  <a:pt x="128597" y="71981"/>
                  <a:pt x="128507" y="71981"/>
                </a:cubicBezTo>
                <a:cubicBezTo>
                  <a:pt x="127013" y="71981"/>
                  <a:pt x="125656" y="71095"/>
                  <a:pt x="125009" y="69803"/>
                </a:cubicBezTo>
                <a:cubicBezTo>
                  <a:pt x="124096" y="67405"/>
                  <a:pt x="123639" y="64894"/>
                  <a:pt x="123754" y="62382"/>
                </a:cubicBezTo>
                <a:cubicBezTo>
                  <a:pt x="125238" y="49596"/>
                  <a:pt x="128891" y="37723"/>
                  <a:pt x="137796" y="27905"/>
                </a:cubicBezTo>
                <a:cubicBezTo>
                  <a:pt x="138489" y="27125"/>
                  <a:pt x="139247" y="26412"/>
                  <a:pt x="140171" y="26412"/>
                </a:cubicBezTo>
                <a:close/>
                <a:moveTo>
                  <a:pt x="166907" y="81527"/>
                </a:moveTo>
                <a:cubicBezTo>
                  <a:pt x="167416" y="81527"/>
                  <a:pt x="167948" y="81573"/>
                  <a:pt x="168450" y="81573"/>
                </a:cubicBezTo>
                <a:cubicBezTo>
                  <a:pt x="168585" y="81573"/>
                  <a:pt x="168718" y="81570"/>
                  <a:pt x="168848" y="81561"/>
                </a:cubicBezTo>
                <a:lnTo>
                  <a:pt x="169305" y="81561"/>
                </a:lnTo>
                <a:cubicBezTo>
                  <a:pt x="182548" y="82361"/>
                  <a:pt x="194649" y="83730"/>
                  <a:pt x="205266" y="90923"/>
                </a:cubicBezTo>
                <a:cubicBezTo>
                  <a:pt x="206522" y="91722"/>
                  <a:pt x="208805" y="92179"/>
                  <a:pt x="207778" y="94462"/>
                </a:cubicBezTo>
                <a:cubicBezTo>
                  <a:pt x="207331" y="95579"/>
                  <a:pt x="206610" y="95904"/>
                  <a:pt x="205791" y="95904"/>
                </a:cubicBezTo>
                <a:cubicBezTo>
                  <a:pt x="204935" y="95904"/>
                  <a:pt x="203971" y="95550"/>
                  <a:pt x="203097" y="95375"/>
                </a:cubicBezTo>
                <a:cubicBezTo>
                  <a:pt x="191452" y="92293"/>
                  <a:pt x="179693" y="89324"/>
                  <a:pt x="168049" y="86242"/>
                </a:cubicBezTo>
                <a:cubicBezTo>
                  <a:pt x="166451" y="85785"/>
                  <a:pt x="163939" y="86014"/>
                  <a:pt x="164396" y="83388"/>
                </a:cubicBezTo>
                <a:cubicBezTo>
                  <a:pt x="164689" y="81772"/>
                  <a:pt x="165739" y="81527"/>
                  <a:pt x="166907" y="81527"/>
                </a:cubicBezTo>
                <a:close/>
                <a:moveTo>
                  <a:pt x="81525" y="65788"/>
                </a:moveTo>
                <a:cubicBezTo>
                  <a:pt x="83467" y="65788"/>
                  <a:pt x="83587" y="67594"/>
                  <a:pt x="83911" y="68889"/>
                </a:cubicBezTo>
                <a:cubicBezTo>
                  <a:pt x="84710" y="72086"/>
                  <a:pt x="85166" y="75282"/>
                  <a:pt x="85052" y="78593"/>
                </a:cubicBezTo>
                <a:cubicBezTo>
                  <a:pt x="85509" y="84301"/>
                  <a:pt x="84139" y="89553"/>
                  <a:pt x="82541" y="94690"/>
                </a:cubicBezTo>
                <a:cubicBezTo>
                  <a:pt x="81954" y="96786"/>
                  <a:pt x="80752" y="97404"/>
                  <a:pt x="79296" y="97404"/>
                </a:cubicBezTo>
                <a:cubicBezTo>
                  <a:pt x="78769" y="97404"/>
                  <a:pt x="78208" y="97323"/>
                  <a:pt x="77632" y="97202"/>
                </a:cubicBezTo>
                <a:cubicBezTo>
                  <a:pt x="75120" y="96745"/>
                  <a:pt x="75805" y="94804"/>
                  <a:pt x="75919" y="93206"/>
                </a:cubicBezTo>
                <a:cubicBezTo>
                  <a:pt x="77061" y="85100"/>
                  <a:pt x="78088" y="76995"/>
                  <a:pt x="79116" y="68889"/>
                </a:cubicBezTo>
                <a:cubicBezTo>
                  <a:pt x="79344" y="67519"/>
                  <a:pt x="79230" y="65921"/>
                  <a:pt x="81171" y="65807"/>
                </a:cubicBezTo>
                <a:cubicBezTo>
                  <a:pt x="81295" y="65794"/>
                  <a:pt x="81413" y="65788"/>
                  <a:pt x="81525" y="65788"/>
                </a:cubicBezTo>
                <a:close/>
                <a:moveTo>
                  <a:pt x="147496" y="82068"/>
                </a:moveTo>
                <a:cubicBezTo>
                  <a:pt x="147945" y="82068"/>
                  <a:pt x="148398" y="82232"/>
                  <a:pt x="148755" y="82589"/>
                </a:cubicBezTo>
                <a:cubicBezTo>
                  <a:pt x="157203" y="88639"/>
                  <a:pt x="167364" y="89439"/>
                  <a:pt x="177068" y="91379"/>
                </a:cubicBezTo>
                <a:cubicBezTo>
                  <a:pt x="184260" y="92749"/>
                  <a:pt x="191224" y="95261"/>
                  <a:pt x="198302" y="97088"/>
                </a:cubicBezTo>
                <a:cubicBezTo>
                  <a:pt x="200243" y="97544"/>
                  <a:pt x="200699" y="98686"/>
                  <a:pt x="200357" y="100512"/>
                </a:cubicBezTo>
                <a:cubicBezTo>
                  <a:pt x="200041" y="102195"/>
                  <a:pt x="199338" y="103393"/>
                  <a:pt x="197534" y="103393"/>
                </a:cubicBezTo>
                <a:cubicBezTo>
                  <a:pt x="197380" y="103393"/>
                  <a:pt x="197217" y="103384"/>
                  <a:pt x="197046" y="103366"/>
                </a:cubicBezTo>
                <a:cubicBezTo>
                  <a:pt x="195790" y="103138"/>
                  <a:pt x="194535" y="103024"/>
                  <a:pt x="193165" y="102910"/>
                </a:cubicBezTo>
                <a:lnTo>
                  <a:pt x="193165" y="103024"/>
                </a:lnTo>
                <a:cubicBezTo>
                  <a:pt x="181520" y="102111"/>
                  <a:pt x="169761" y="101197"/>
                  <a:pt x="158802" y="96403"/>
                </a:cubicBezTo>
                <a:cubicBezTo>
                  <a:pt x="154692" y="94576"/>
                  <a:pt x="150696" y="92293"/>
                  <a:pt x="147043" y="89781"/>
                </a:cubicBezTo>
                <a:cubicBezTo>
                  <a:pt x="144417" y="87954"/>
                  <a:pt x="144645" y="86014"/>
                  <a:pt x="145673" y="83616"/>
                </a:cubicBezTo>
                <a:cubicBezTo>
                  <a:pt x="145822" y="82648"/>
                  <a:pt x="146652" y="82068"/>
                  <a:pt x="147496" y="82068"/>
                </a:cubicBezTo>
                <a:close/>
                <a:moveTo>
                  <a:pt x="101663" y="106408"/>
                </a:moveTo>
                <a:cubicBezTo>
                  <a:pt x="116106" y="106408"/>
                  <a:pt x="130324" y="110314"/>
                  <a:pt x="142819" y="117751"/>
                </a:cubicBezTo>
                <a:cubicBezTo>
                  <a:pt x="148413" y="121176"/>
                  <a:pt x="153893" y="124715"/>
                  <a:pt x="159372" y="128254"/>
                </a:cubicBezTo>
                <a:cubicBezTo>
                  <a:pt x="162341" y="130195"/>
                  <a:pt x="162341" y="131565"/>
                  <a:pt x="159258" y="133391"/>
                </a:cubicBezTo>
                <a:cubicBezTo>
                  <a:pt x="153093" y="137044"/>
                  <a:pt x="146358" y="138072"/>
                  <a:pt x="139394" y="138072"/>
                </a:cubicBezTo>
                <a:lnTo>
                  <a:pt x="133001" y="138072"/>
                </a:lnTo>
                <a:cubicBezTo>
                  <a:pt x="132138" y="138091"/>
                  <a:pt x="131276" y="138100"/>
                  <a:pt x="130415" y="138100"/>
                </a:cubicBezTo>
                <a:cubicBezTo>
                  <a:pt x="120907" y="138100"/>
                  <a:pt x="111503" y="136941"/>
                  <a:pt x="102291" y="134533"/>
                </a:cubicBezTo>
                <a:cubicBezTo>
                  <a:pt x="93044" y="132021"/>
                  <a:pt x="83568" y="130309"/>
                  <a:pt x="74093" y="128482"/>
                </a:cubicBezTo>
                <a:cubicBezTo>
                  <a:pt x="72380" y="128254"/>
                  <a:pt x="70097" y="128482"/>
                  <a:pt x="69869" y="125400"/>
                </a:cubicBezTo>
                <a:cubicBezTo>
                  <a:pt x="69640" y="122317"/>
                  <a:pt x="71809" y="121861"/>
                  <a:pt x="73864" y="121290"/>
                </a:cubicBezTo>
                <a:cubicBezTo>
                  <a:pt x="76397" y="120645"/>
                  <a:pt x="78967" y="120428"/>
                  <a:pt x="81545" y="120428"/>
                </a:cubicBezTo>
                <a:cubicBezTo>
                  <a:pt x="85356" y="120428"/>
                  <a:pt x="89184" y="120903"/>
                  <a:pt x="92930" y="121176"/>
                </a:cubicBezTo>
                <a:cubicBezTo>
                  <a:pt x="108227" y="122203"/>
                  <a:pt x="123297" y="125057"/>
                  <a:pt x="138024" y="129624"/>
                </a:cubicBezTo>
                <a:cubicBezTo>
                  <a:pt x="140650" y="130309"/>
                  <a:pt x="143504" y="130994"/>
                  <a:pt x="146244" y="131451"/>
                </a:cubicBezTo>
                <a:cubicBezTo>
                  <a:pt x="146796" y="131573"/>
                  <a:pt x="147479" y="131926"/>
                  <a:pt x="148047" y="131926"/>
                </a:cubicBezTo>
                <a:cubicBezTo>
                  <a:pt x="148536" y="131926"/>
                  <a:pt x="148939" y="131664"/>
                  <a:pt x="149098" y="130766"/>
                </a:cubicBezTo>
                <a:cubicBezTo>
                  <a:pt x="149440" y="129396"/>
                  <a:pt x="148299" y="128596"/>
                  <a:pt x="147043" y="128254"/>
                </a:cubicBezTo>
                <a:cubicBezTo>
                  <a:pt x="142590" y="126998"/>
                  <a:pt x="138252" y="125628"/>
                  <a:pt x="133800" y="124372"/>
                </a:cubicBezTo>
                <a:cubicBezTo>
                  <a:pt x="119986" y="120377"/>
                  <a:pt x="105830" y="119121"/>
                  <a:pt x="91560" y="117979"/>
                </a:cubicBezTo>
                <a:cubicBezTo>
                  <a:pt x="88934" y="117751"/>
                  <a:pt x="86080" y="117523"/>
                  <a:pt x="83454" y="117294"/>
                </a:cubicBezTo>
                <a:cubicBezTo>
                  <a:pt x="80828" y="117066"/>
                  <a:pt x="80257" y="115810"/>
                  <a:pt x="81627" y="113527"/>
                </a:cubicBezTo>
                <a:cubicBezTo>
                  <a:pt x="84710" y="108390"/>
                  <a:pt x="89733" y="107134"/>
                  <a:pt x="95099" y="106677"/>
                </a:cubicBezTo>
                <a:cubicBezTo>
                  <a:pt x="97288" y="106497"/>
                  <a:pt x="99478" y="106408"/>
                  <a:pt x="101663" y="106408"/>
                </a:cubicBezTo>
                <a:close/>
                <a:moveTo>
                  <a:pt x="23840" y="86464"/>
                </a:moveTo>
                <a:cubicBezTo>
                  <a:pt x="25477" y="86464"/>
                  <a:pt x="25696" y="87780"/>
                  <a:pt x="25916" y="89096"/>
                </a:cubicBezTo>
                <a:cubicBezTo>
                  <a:pt x="29227" y="111130"/>
                  <a:pt x="30711" y="133049"/>
                  <a:pt x="24203" y="154740"/>
                </a:cubicBezTo>
                <a:cubicBezTo>
                  <a:pt x="24089" y="154968"/>
                  <a:pt x="23975" y="155196"/>
                  <a:pt x="23975" y="155425"/>
                </a:cubicBezTo>
                <a:cubicBezTo>
                  <a:pt x="23561" y="156667"/>
                  <a:pt x="23241" y="158097"/>
                  <a:pt x="21737" y="158097"/>
                </a:cubicBezTo>
                <a:cubicBezTo>
                  <a:pt x="21583" y="158097"/>
                  <a:pt x="21416" y="158082"/>
                  <a:pt x="21235" y="158050"/>
                </a:cubicBezTo>
                <a:cubicBezTo>
                  <a:pt x="19637" y="157708"/>
                  <a:pt x="19294" y="156338"/>
                  <a:pt x="19294" y="154968"/>
                </a:cubicBezTo>
                <a:cubicBezTo>
                  <a:pt x="19066" y="148575"/>
                  <a:pt x="18724" y="142182"/>
                  <a:pt x="18381" y="135789"/>
                </a:cubicBezTo>
                <a:cubicBezTo>
                  <a:pt x="18267" y="120263"/>
                  <a:pt x="19294" y="104851"/>
                  <a:pt x="21464" y="89553"/>
                </a:cubicBezTo>
                <a:cubicBezTo>
                  <a:pt x="21692" y="88183"/>
                  <a:pt x="21920" y="86585"/>
                  <a:pt x="23633" y="86470"/>
                </a:cubicBezTo>
                <a:cubicBezTo>
                  <a:pt x="23704" y="86466"/>
                  <a:pt x="23773" y="86464"/>
                  <a:pt x="23840" y="86464"/>
                </a:cubicBezTo>
                <a:close/>
                <a:moveTo>
                  <a:pt x="16283" y="75825"/>
                </a:moveTo>
                <a:cubicBezTo>
                  <a:pt x="16536" y="75825"/>
                  <a:pt x="16815" y="75870"/>
                  <a:pt x="17125" y="75967"/>
                </a:cubicBezTo>
                <a:cubicBezTo>
                  <a:pt x="19066" y="76652"/>
                  <a:pt x="18609" y="78479"/>
                  <a:pt x="18381" y="79963"/>
                </a:cubicBezTo>
                <a:cubicBezTo>
                  <a:pt x="17239" y="88525"/>
                  <a:pt x="16326" y="97088"/>
                  <a:pt x="15527" y="105764"/>
                </a:cubicBezTo>
                <a:cubicBezTo>
                  <a:pt x="13929" y="122660"/>
                  <a:pt x="14385" y="139670"/>
                  <a:pt x="16669" y="156566"/>
                </a:cubicBezTo>
                <a:cubicBezTo>
                  <a:pt x="16897" y="158279"/>
                  <a:pt x="17354" y="159877"/>
                  <a:pt x="15185" y="160676"/>
                </a:cubicBezTo>
                <a:cubicBezTo>
                  <a:pt x="14771" y="160800"/>
                  <a:pt x="14402" y="160857"/>
                  <a:pt x="14069" y="160857"/>
                </a:cubicBezTo>
                <a:cubicBezTo>
                  <a:pt x="12566" y="160857"/>
                  <a:pt x="11802" y="159701"/>
                  <a:pt x="10961" y="158393"/>
                </a:cubicBezTo>
                <a:cubicBezTo>
                  <a:pt x="6166" y="150744"/>
                  <a:pt x="5481" y="142068"/>
                  <a:pt x="4910" y="133391"/>
                </a:cubicBezTo>
                <a:cubicBezTo>
                  <a:pt x="4910" y="131907"/>
                  <a:pt x="4910" y="130423"/>
                  <a:pt x="4910" y="128825"/>
                </a:cubicBezTo>
                <a:cubicBezTo>
                  <a:pt x="4339" y="113527"/>
                  <a:pt x="7193" y="98800"/>
                  <a:pt x="11760" y="84301"/>
                </a:cubicBezTo>
                <a:cubicBezTo>
                  <a:pt x="12216" y="82475"/>
                  <a:pt x="12901" y="80534"/>
                  <a:pt x="13700" y="78593"/>
                </a:cubicBezTo>
                <a:cubicBezTo>
                  <a:pt x="14190" y="77419"/>
                  <a:pt x="14763" y="75825"/>
                  <a:pt x="16283" y="75825"/>
                </a:cubicBezTo>
                <a:close/>
                <a:moveTo>
                  <a:pt x="70439" y="155653"/>
                </a:moveTo>
                <a:cubicBezTo>
                  <a:pt x="80828" y="156110"/>
                  <a:pt x="91103" y="158050"/>
                  <a:pt x="101035" y="161361"/>
                </a:cubicBezTo>
                <a:cubicBezTo>
                  <a:pt x="109483" y="164101"/>
                  <a:pt x="118160" y="166042"/>
                  <a:pt x="126722" y="168211"/>
                </a:cubicBezTo>
                <a:cubicBezTo>
                  <a:pt x="128891" y="168553"/>
                  <a:pt x="130832" y="169467"/>
                  <a:pt x="132658" y="170723"/>
                </a:cubicBezTo>
                <a:cubicBezTo>
                  <a:pt x="133686" y="171522"/>
                  <a:pt x="135170" y="172435"/>
                  <a:pt x="134371" y="174147"/>
                </a:cubicBezTo>
                <a:cubicBezTo>
                  <a:pt x="133936" y="175090"/>
                  <a:pt x="133179" y="175342"/>
                  <a:pt x="132363" y="175342"/>
                </a:cubicBezTo>
                <a:cubicBezTo>
                  <a:pt x="131893" y="175342"/>
                  <a:pt x="131404" y="175258"/>
                  <a:pt x="130946" y="175175"/>
                </a:cubicBezTo>
                <a:cubicBezTo>
                  <a:pt x="124324" y="174376"/>
                  <a:pt x="117703" y="173577"/>
                  <a:pt x="111081" y="172663"/>
                </a:cubicBezTo>
                <a:cubicBezTo>
                  <a:pt x="89276" y="169581"/>
                  <a:pt x="67243" y="167983"/>
                  <a:pt x="45209" y="167868"/>
                </a:cubicBezTo>
                <a:cubicBezTo>
                  <a:pt x="42355" y="167868"/>
                  <a:pt x="39501" y="167754"/>
                  <a:pt x="36647" y="167754"/>
                </a:cubicBezTo>
                <a:cubicBezTo>
                  <a:pt x="36433" y="167740"/>
                  <a:pt x="36216" y="167736"/>
                  <a:pt x="35998" y="167736"/>
                </a:cubicBezTo>
                <a:cubicBezTo>
                  <a:pt x="35780" y="167736"/>
                  <a:pt x="35562" y="167740"/>
                  <a:pt x="35347" y="167740"/>
                </a:cubicBezTo>
                <a:cubicBezTo>
                  <a:pt x="34057" y="167740"/>
                  <a:pt x="32880" y="167612"/>
                  <a:pt x="32537" y="165814"/>
                </a:cubicBezTo>
                <a:cubicBezTo>
                  <a:pt x="32195" y="163759"/>
                  <a:pt x="34021" y="163416"/>
                  <a:pt x="35391" y="162845"/>
                </a:cubicBezTo>
                <a:cubicBezTo>
                  <a:pt x="45438" y="158050"/>
                  <a:pt x="56055" y="155653"/>
                  <a:pt x="70439" y="155653"/>
                </a:cubicBezTo>
                <a:close/>
                <a:moveTo>
                  <a:pt x="36693" y="171289"/>
                </a:moveTo>
                <a:cubicBezTo>
                  <a:pt x="37201" y="171289"/>
                  <a:pt x="37737" y="171368"/>
                  <a:pt x="38245" y="171407"/>
                </a:cubicBezTo>
                <a:cubicBezTo>
                  <a:pt x="54114" y="172092"/>
                  <a:pt x="69983" y="172777"/>
                  <a:pt x="85851" y="173577"/>
                </a:cubicBezTo>
                <a:cubicBezTo>
                  <a:pt x="90075" y="173805"/>
                  <a:pt x="94185" y="174033"/>
                  <a:pt x="98295" y="174262"/>
                </a:cubicBezTo>
                <a:cubicBezTo>
                  <a:pt x="98638" y="174262"/>
                  <a:pt x="99002" y="174240"/>
                  <a:pt x="99358" y="174240"/>
                </a:cubicBezTo>
                <a:cubicBezTo>
                  <a:pt x="100429" y="174240"/>
                  <a:pt x="101435" y="174433"/>
                  <a:pt x="101606" y="175974"/>
                </a:cubicBezTo>
                <a:cubicBezTo>
                  <a:pt x="101834" y="177801"/>
                  <a:pt x="100350" y="178371"/>
                  <a:pt x="99094" y="178942"/>
                </a:cubicBezTo>
                <a:cubicBezTo>
                  <a:pt x="92016" y="182139"/>
                  <a:pt x="84481" y="183052"/>
                  <a:pt x="76833" y="183509"/>
                </a:cubicBezTo>
                <a:cubicBezTo>
                  <a:pt x="76110" y="183547"/>
                  <a:pt x="75374" y="183559"/>
                  <a:pt x="74630" y="183559"/>
                </a:cubicBezTo>
                <a:cubicBezTo>
                  <a:pt x="73141" y="183559"/>
                  <a:pt x="71619" y="183509"/>
                  <a:pt x="70097" y="183509"/>
                </a:cubicBezTo>
                <a:cubicBezTo>
                  <a:pt x="60736" y="183509"/>
                  <a:pt x="51374" y="183052"/>
                  <a:pt x="42355" y="179970"/>
                </a:cubicBezTo>
                <a:cubicBezTo>
                  <a:pt x="40415" y="179285"/>
                  <a:pt x="38474" y="178371"/>
                  <a:pt x="36533" y="177344"/>
                </a:cubicBezTo>
                <a:cubicBezTo>
                  <a:pt x="34821" y="176659"/>
                  <a:pt x="33793" y="174832"/>
                  <a:pt x="34478" y="173006"/>
                </a:cubicBezTo>
                <a:cubicBezTo>
                  <a:pt x="34853" y="171581"/>
                  <a:pt x="35721" y="171289"/>
                  <a:pt x="36693" y="171289"/>
                </a:cubicBezTo>
                <a:close/>
                <a:moveTo>
                  <a:pt x="215117" y="0"/>
                </a:moveTo>
                <a:cubicBezTo>
                  <a:pt x="214195" y="0"/>
                  <a:pt x="213275" y="330"/>
                  <a:pt x="212572" y="962"/>
                </a:cubicBezTo>
                <a:cubicBezTo>
                  <a:pt x="200129" y="10666"/>
                  <a:pt x="189055" y="21398"/>
                  <a:pt x="184146" y="37038"/>
                </a:cubicBezTo>
                <a:cubicBezTo>
                  <a:pt x="182205" y="43203"/>
                  <a:pt x="180721" y="49482"/>
                  <a:pt x="179008" y="55761"/>
                </a:cubicBezTo>
                <a:cubicBezTo>
                  <a:pt x="178666" y="57473"/>
                  <a:pt x="177639" y="58843"/>
                  <a:pt x="176040" y="59642"/>
                </a:cubicBezTo>
                <a:cubicBezTo>
                  <a:pt x="162797" y="65693"/>
                  <a:pt x="149554" y="71743"/>
                  <a:pt x="136311" y="77794"/>
                </a:cubicBezTo>
                <a:cubicBezTo>
                  <a:pt x="135818" y="78041"/>
                  <a:pt x="135291" y="78254"/>
                  <a:pt x="134749" y="78254"/>
                </a:cubicBezTo>
                <a:cubicBezTo>
                  <a:pt x="134288" y="78254"/>
                  <a:pt x="133816" y="78100"/>
                  <a:pt x="133343" y="77680"/>
                </a:cubicBezTo>
                <a:cubicBezTo>
                  <a:pt x="132658" y="76881"/>
                  <a:pt x="132544" y="75625"/>
                  <a:pt x="133115" y="74712"/>
                </a:cubicBezTo>
                <a:cubicBezTo>
                  <a:pt x="133914" y="72200"/>
                  <a:pt x="135855" y="70259"/>
                  <a:pt x="137339" y="68204"/>
                </a:cubicBezTo>
                <a:cubicBezTo>
                  <a:pt x="142705" y="61355"/>
                  <a:pt x="147043" y="54048"/>
                  <a:pt x="147614" y="45143"/>
                </a:cubicBezTo>
                <a:cubicBezTo>
                  <a:pt x="148070" y="36581"/>
                  <a:pt x="148641" y="28019"/>
                  <a:pt x="148413" y="19457"/>
                </a:cubicBezTo>
                <a:cubicBezTo>
                  <a:pt x="148413" y="17973"/>
                  <a:pt x="148527" y="16374"/>
                  <a:pt x="146929" y="15804"/>
                </a:cubicBezTo>
                <a:cubicBezTo>
                  <a:pt x="146612" y="15690"/>
                  <a:pt x="146317" y="15640"/>
                  <a:pt x="146041" y="15640"/>
                </a:cubicBezTo>
                <a:cubicBezTo>
                  <a:pt x="144923" y="15640"/>
                  <a:pt x="144099" y="16464"/>
                  <a:pt x="143275" y="17288"/>
                </a:cubicBezTo>
                <a:cubicBezTo>
                  <a:pt x="138595" y="21968"/>
                  <a:pt x="134371" y="26992"/>
                  <a:pt x="130603" y="32243"/>
                </a:cubicBezTo>
                <a:cubicBezTo>
                  <a:pt x="120785" y="45714"/>
                  <a:pt x="117931" y="60555"/>
                  <a:pt x="122155" y="76767"/>
                </a:cubicBezTo>
                <a:cubicBezTo>
                  <a:pt x="122269" y="77566"/>
                  <a:pt x="122726" y="78365"/>
                  <a:pt x="123411" y="78821"/>
                </a:cubicBezTo>
                <a:cubicBezTo>
                  <a:pt x="126265" y="80762"/>
                  <a:pt x="125124" y="82132"/>
                  <a:pt x="122840" y="83502"/>
                </a:cubicBezTo>
                <a:lnTo>
                  <a:pt x="88135" y="103138"/>
                </a:lnTo>
                <a:cubicBezTo>
                  <a:pt x="87355" y="103564"/>
                  <a:pt x="86575" y="104077"/>
                  <a:pt x="85768" y="104077"/>
                </a:cubicBezTo>
                <a:cubicBezTo>
                  <a:pt x="85275" y="104077"/>
                  <a:pt x="84772" y="103886"/>
                  <a:pt x="84253" y="103366"/>
                </a:cubicBezTo>
                <a:cubicBezTo>
                  <a:pt x="82883" y="101997"/>
                  <a:pt x="83797" y="100741"/>
                  <a:pt x="84481" y="99485"/>
                </a:cubicBezTo>
                <a:cubicBezTo>
                  <a:pt x="87564" y="93663"/>
                  <a:pt x="90304" y="87840"/>
                  <a:pt x="90989" y="81105"/>
                </a:cubicBezTo>
                <a:cubicBezTo>
                  <a:pt x="91560" y="76196"/>
                  <a:pt x="90418" y="71515"/>
                  <a:pt x="89961" y="66720"/>
                </a:cubicBezTo>
                <a:cubicBezTo>
                  <a:pt x="88820" y="54391"/>
                  <a:pt x="88021" y="42061"/>
                  <a:pt x="85509" y="29960"/>
                </a:cubicBezTo>
                <a:cubicBezTo>
                  <a:pt x="85281" y="28818"/>
                  <a:pt x="85623" y="26992"/>
                  <a:pt x="84253" y="26649"/>
                </a:cubicBezTo>
                <a:cubicBezTo>
                  <a:pt x="84037" y="26616"/>
                  <a:pt x="83820" y="26599"/>
                  <a:pt x="83605" y="26599"/>
                </a:cubicBezTo>
                <a:cubicBezTo>
                  <a:pt x="82348" y="26599"/>
                  <a:pt x="81152" y="27158"/>
                  <a:pt x="80372" y="28133"/>
                </a:cubicBezTo>
                <a:cubicBezTo>
                  <a:pt x="79687" y="28818"/>
                  <a:pt x="79116" y="29617"/>
                  <a:pt x="78659" y="30416"/>
                </a:cubicBezTo>
                <a:cubicBezTo>
                  <a:pt x="74663" y="37609"/>
                  <a:pt x="70668" y="45029"/>
                  <a:pt x="66444" y="52107"/>
                </a:cubicBezTo>
                <a:cubicBezTo>
                  <a:pt x="61649" y="60555"/>
                  <a:pt x="58224" y="69803"/>
                  <a:pt x="56512" y="79278"/>
                </a:cubicBezTo>
                <a:cubicBezTo>
                  <a:pt x="54342" y="90923"/>
                  <a:pt x="58110" y="100627"/>
                  <a:pt x="63475" y="110901"/>
                </a:cubicBezTo>
                <a:cubicBezTo>
                  <a:pt x="63704" y="108618"/>
                  <a:pt x="63590" y="106221"/>
                  <a:pt x="63133" y="103937"/>
                </a:cubicBezTo>
                <a:cubicBezTo>
                  <a:pt x="61991" y="96745"/>
                  <a:pt x="60393" y="89667"/>
                  <a:pt x="61078" y="82361"/>
                </a:cubicBezTo>
                <a:cubicBezTo>
                  <a:pt x="61763" y="74826"/>
                  <a:pt x="63590" y="67405"/>
                  <a:pt x="66444" y="60327"/>
                </a:cubicBezTo>
                <a:cubicBezTo>
                  <a:pt x="69184" y="53477"/>
                  <a:pt x="73522" y="47541"/>
                  <a:pt x="76947" y="40805"/>
                </a:cubicBezTo>
                <a:cubicBezTo>
                  <a:pt x="77403" y="40120"/>
                  <a:pt x="77860" y="39435"/>
                  <a:pt x="78545" y="38865"/>
                </a:cubicBezTo>
                <a:cubicBezTo>
                  <a:pt x="79164" y="38431"/>
                  <a:pt x="79850" y="38233"/>
                  <a:pt x="80548" y="38233"/>
                </a:cubicBezTo>
                <a:cubicBezTo>
                  <a:pt x="81138" y="38233"/>
                  <a:pt x="81737" y="38375"/>
                  <a:pt x="82312" y="38636"/>
                </a:cubicBezTo>
                <a:cubicBezTo>
                  <a:pt x="83454" y="39093"/>
                  <a:pt x="83568" y="40234"/>
                  <a:pt x="83454" y="41376"/>
                </a:cubicBezTo>
                <a:cubicBezTo>
                  <a:pt x="83226" y="43431"/>
                  <a:pt x="83112" y="45600"/>
                  <a:pt x="82883" y="47769"/>
                </a:cubicBezTo>
                <a:cubicBezTo>
                  <a:pt x="82664" y="50476"/>
                  <a:pt x="82397" y="51589"/>
                  <a:pt x="81153" y="51589"/>
                </a:cubicBezTo>
                <a:cubicBezTo>
                  <a:pt x="80456" y="51589"/>
                  <a:pt x="79451" y="51239"/>
                  <a:pt x="77974" y="50623"/>
                </a:cubicBezTo>
                <a:cubicBezTo>
                  <a:pt x="77289" y="53249"/>
                  <a:pt x="76604" y="55875"/>
                  <a:pt x="76033" y="58615"/>
                </a:cubicBezTo>
                <a:cubicBezTo>
                  <a:pt x="72837" y="72771"/>
                  <a:pt x="68385" y="86813"/>
                  <a:pt x="70668" y="101654"/>
                </a:cubicBezTo>
                <a:cubicBezTo>
                  <a:pt x="71010" y="104051"/>
                  <a:pt x="71124" y="106449"/>
                  <a:pt x="71239" y="108846"/>
                </a:cubicBezTo>
                <a:cubicBezTo>
                  <a:pt x="71581" y="112385"/>
                  <a:pt x="70211" y="115810"/>
                  <a:pt x="67585" y="118093"/>
                </a:cubicBezTo>
                <a:cubicBezTo>
                  <a:pt x="58224" y="126770"/>
                  <a:pt x="48748" y="135560"/>
                  <a:pt x="40072" y="144922"/>
                </a:cubicBezTo>
                <a:cubicBezTo>
                  <a:pt x="38836" y="146253"/>
                  <a:pt x="37837" y="148931"/>
                  <a:pt x="35889" y="148931"/>
                </a:cubicBezTo>
                <a:cubicBezTo>
                  <a:pt x="35498" y="148931"/>
                  <a:pt x="35069" y="148823"/>
                  <a:pt x="34592" y="148575"/>
                </a:cubicBezTo>
                <a:cubicBezTo>
                  <a:pt x="31738" y="147205"/>
                  <a:pt x="32994" y="143894"/>
                  <a:pt x="33336" y="141497"/>
                </a:cubicBezTo>
                <a:cubicBezTo>
                  <a:pt x="34821" y="127569"/>
                  <a:pt x="34478" y="113641"/>
                  <a:pt x="32537" y="99942"/>
                </a:cubicBezTo>
                <a:cubicBezTo>
                  <a:pt x="30368" y="85443"/>
                  <a:pt x="25916" y="71515"/>
                  <a:pt x="25003" y="56674"/>
                </a:cubicBezTo>
                <a:cubicBezTo>
                  <a:pt x="20779" y="58044"/>
                  <a:pt x="17468" y="59870"/>
                  <a:pt x="16212" y="64437"/>
                </a:cubicBezTo>
                <a:cubicBezTo>
                  <a:pt x="14842" y="69460"/>
                  <a:pt x="12787" y="74255"/>
                  <a:pt x="10961" y="79164"/>
                </a:cubicBezTo>
                <a:cubicBezTo>
                  <a:pt x="4682" y="96060"/>
                  <a:pt x="1" y="113299"/>
                  <a:pt x="914" y="131565"/>
                </a:cubicBezTo>
                <a:cubicBezTo>
                  <a:pt x="1371" y="139670"/>
                  <a:pt x="1713" y="147776"/>
                  <a:pt x="5252" y="155196"/>
                </a:cubicBezTo>
                <a:cubicBezTo>
                  <a:pt x="7878" y="160790"/>
                  <a:pt x="9933" y="166841"/>
                  <a:pt x="15984" y="170152"/>
                </a:cubicBezTo>
                <a:cubicBezTo>
                  <a:pt x="17468" y="170837"/>
                  <a:pt x="17810" y="172892"/>
                  <a:pt x="16783" y="174147"/>
                </a:cubicBezTo>
                <a:cubicBezTo>
                  <a:pt x="15870" y="175517"/>
                  <a:pt x="15527" y="177230"/>
                  <a:pt x="15755" y="178828"/>
                </a:cubicBezTo>
                <a:cubicBezTo>
                  <a:pt x="15870" y="183509"/>
                  <a:pt x="15185" y="188075"/>
                  <a:pt x="13929" y="192528"/>
                </a:cubicBezTo>
                <a:cubicBezTo>
                  <a:pt x="13130" y="195496"/>
                  <a:pt x="11531" y="198236"/>
                  <a:pt x="11531" y="201432"/>
                </a:cubicBezTo>
                <a:lnTo>
                  <a:pt x="12901" y="201432"/>
                </a:lnTo>
                <a:cubicBezTo>
                  <a:pt x="17239" y="193669"/>
                  <a:pt x="22491" y="186477"/>
                  <a:pt x="27172" y="178942"/>
                </a:cubicBezTo>
                <a:cubicBezTo>
                  <a:pt x="28208" y="177353"/>
                  <a:pt x="29203" y="176558"/>
                  <a:pt x="30459" y="176558"/>
                </a:cubicBezTo>
                <a:cubicBezTo>
                  <a:pt x="31279" y="176558"/>
                  <a:pt x="32210" y="176896"/>
                  <a:pt x="33336" y="177572"/>
                </a:cubicBezTo>
                <a:cubicBezTo>
                  <a:pt x="44234" y="183800"/>
                  <a:pt x="55720" y="186501"/>
                  <a:pt x="67852" y="186501"/>
                </a:cubicBezTo>
                <a:cubicBezTo>
                  <a:pt x="70844" y="186501"/>
                  <a:pt x="73875" y="186336"/>
                  <a:pt x="76947" y="186020"/>
                </a:cubicBezTo>
                <a:cubicBezTo>
                  <a:pt x="97268" y="183851"/>
                  <a:pt x="117475" y="180997"/>
                  <a:pt x="137910" y="179856"/>
                </a:cubicBezTo>
                <a:cubicBezTo>
                  <a:pt x="140079" y="179856"/>
                  <a:pt x="142134" y="179285"/>
                  <a:pt x="144075" y="178371"/>
                </a:cubicBezTo>
                <a:cubicBezTo>
                  <a:pt x="145445" y="177686"/>
                  <a:pt x="146130" y="177001"/>
                  <a:pt x="144645" y="175517"/>
                </a:cubicBezTo>
                <a:cubicBezTo>
                  <a:pt x="142248" y="173120"/>
                  <a:pt x="139508" y="171065"/>
                  <a:pt x="136311" y="169695"/>
                </a:cubicBezTo>
                <a:cubicBezTo>
                  <a:pt x="122269" y="164101"/>
                  <a:pt x="107314" y="161475"/>
                  <a:pt x="92930" y="157023"/>
                </a:cubicBezTo>
                <a:cubicBezTo>
                  <a:pt x="86080" y="155082"/>
                  <a:pt x="79002" y="153941"/>
                  <a:pt x="71924" y="153712"/>
                </a:cubicBezTo>
                <a:cubicBezTo>
                  <a:pt x="70686" y="153644"/>
                  <a:pt x="69452" y="153612"/>
                  <a:pt x="68221" y="153612"/>
                </a:cubicBezTo>
                <a:cubicBezTo>
                  <a:pt x="59116" y="153612"/>
                  <a:pt x="50178" y="155381"/>
                  <a:pt x="41328" y="157594"/>
                </a:cubicBezTo>
                <a:cubicBezTo>
                  <a:pt x="40874" y="157788"/>
                  <a:pt x="40403" y="157881"/>
                  <a:pt x="39941" y="157881"/>
                </a:cubicBezTo>
                <a:cubicBezTo>
                  <a:pt x="38776" y="157881"/>
                  <a:pt x="37676" y="157287"/>
                  <a:pt x="37104" y="156224"/>
                </a:cubicBezTo>
                <a:cubicBezTo>
                  <a:pt x="35962" y="154511"/>
                  <a:pt x="37332" y="153484"/>
                  <a:pt x="38245" y="152571"/>
                </a:cubicBezTo>
                <a:cubicBezTo>
                  <a:pt x="46237" y="144123"/>
                  <a:pt x="54457" y="135789"/>
                  <a:pt x="62448" y="127341"/>
                </a:cubicBezTo>
                <a:cubicBezTo>
                  <a:pt x="63292" y="126437"/>
                  <a:pt x="64072" y="126010"/>
                  <a:pt x="64889" y="126010"/>
                </a:cubicBezTo>
                <a:cubicBezTo>
                  <a:pt x="65620" y="126010"/>
                  <a:pt x="66380" y="126351"/>
                  <a:pt x="67243" y="126998"/>
                </a:cubicBezTo>
                <a:cubicBezTo>
                  <a:pt x="69640" y="128825"/>
                  <a:pt x="72266" y="130195"/>
                  <a:pt x="75120" y="131108"/>
                </a:cubicBezTo>
                <a:cubicBezTo>
                  <a:pt x="94496" y="137632"/>
                  <a:pt x="114702" y="141000"/>
                  <a:pt x="135030" y="141000"/>
                </a:cubicBezTo>
                <a:cubicBezTo>
                  <a:pt x="138537" y="141000"/>
                  <a:pt x="142048" y="140899"/>
                  <a:pt x="145559" y="140698"/>
                </a:cubicBezTo>
                <a:cubicBezTo>
                  <a:pt x="153322" y="139899"/>
                  <a:pt x="160857" y="137958"/>
                  <a:pt x="167820" y="134647"/>
                </a:cubicBezTo>
                <a:cubicBezTo>
                  <a:pt x="170560" y="133391"/>
                  <a:pt x="170218" y="132135"/>
                  <a:pt x="168391" y="130537"/>
                </a:cubicBezTo>
                <a:cubicBezTo>
                  <a:pt x="167592" y="129852"/>
                  <a:pt x="166679" y="129167"/>
                  <a:pt x="165766" y="128596"/>
                </a:cubicBezTo>
                <a:cubicBezTo>
                  <a:pt x="159258" y="124601"/>
                  <a:pt x="152637" y="120605"/>
                  <a:pt x="146244" y="116267"/>
                </a:cubicBezTo>
                <a:cubicBezTo>
                  <a:pt x="134503" y="108114"/>
                  <a:pt x="120588" y="103790"/>
                  <a:pt x="106372" y="103790"/>
                </a:cubicBezTo>
                <a:cubicBezTo>
                  <a:pt x="105660" y="103790"/>
                  <a:pt x="104946" y="103801"/>
                  <a:pt x="104232" y="103823"/>
                </a:cubicBezTo>
                <a:cubicBezTo>
                  <a:pt x="103657" y="103823"/>
                  <a:pt x="103031" y="103926"/>
                  <a:pt x="102440" y="103926"/>
                </a:cubicBezTo>
                <a:cubicBezTo>
                  <a:pt x="101504" y="103926"/>
                  <a:pt x="100656" y="103668"/>
                  <a:pt x="100236" y="102339"/>
                </a:cubicBezTo>
                <a:cubicBezTo>
                  <a:pt x="99551" y="100284"/>
                  <a:pt x="101378" y="99599"/>
                  <a:pt x="102862" y="98686"/>
                </a:cubicBezTo>
                <a:cubicBezTo>
                  <a:pt x="111196" y="93548"/>
                  <a:pt x="119758" y="88639"/>
                  <a:pt x="128434" y="83959"/>
                </a:cubicBezTo>
                <a:cubicBezTo>
                  <a:pt x="131305" y="82375"/>
                  <a:pt x="133339" y="81499"/>
                  <a:pt x="135094" y="81499"/>
                </a:cubicBezTo>
                <a:cubicBezTo>
                  <a:pt x="137387" y="81499"/>
                  <a:pt x="139205" y="82994"/>
                  <a:pt x="141791" y="86356"/>
                </a:cubicBezTo>
                <a:cubicBezTo>
                  <a:pt x="148527" y="95147"/>
                  <a:pt x="158117" y="101197"/>
                  <a:pt x="168962" y="103366"/>
                </a:cubicBezTo>
                <a:cubicBezTo>
                  <a:pt x="179537" y="105444"/>
                  <a:pt x="190112" y="107677"/>
                  <a:pt x="200880" y="107677"/>
                </a:cubicBezTo>
                <a:cubicBezTo>
                  <a:pt x="203132" y="107677"/>
                  <a:pt x="205393" y="107579"/>
                  <a:pt x="207663" y="107362"/>
                </a:cubicBezTo>
                <a:cubicBezTo>
                  <a:pt x="212116" y="106906"/>
                  <a:pt x="214970" y="104508"/>
                  <a:pt x="217139" y="100741"/>
                </a:cubicBezTo>
                <a:cubicBezTo>
                  <a:pt x="218395" y="98457"/>
                  <a:pt x="217824" y="97202"/>
                  <a:pt x="216226" y="95489"/>
                </a:cubicBezTo>
                <a:cubicBezTo>
                  <a:pt x="205038" y="84301"/>
                  <a:pt x="191795" y="78136"/>
                  <a:pt x="175812" y="78022"/>
                </a:cubicBezTo>
                <a:cubicBezTo>
                  <a:pt x="168277" y="77908"/>
                  <a:pt x="160857" y="77452"/>
                  <a:pt x="153322" y="77223"/>
                </a:cubicBezTo>
                <a:cubicBezTo>
                  <a:pt x="152180" y="77109"/>
                  <a:pt x="150924" y="77223"/>
                  <a:pt x="150468" y="75739"/>
                </a:cubicBezTo>
                <a:cubicBezTo>
                  <a:pt x="150239" y="74369"/>
                  <a:pt x="151039" y="72999"/>
                  <a:pt x="152408" y="72657"/>
                </a:cubicBezTo>
                <a:lnTo>
                  <a:pt x="154349" y="71743"/>
                </a:lnTo>
                <a:cubicBezTo>
                  <a:pt x="163939" y="67291"/>
                  <a:pt x="173643" y="63067"/>
                  <a:pt x="183118" y="58501"/>
                </a:cubicBezTo>
                <a:cubicBezTo>
                  <a:pt x="184919" y="57600"/>
                  <a:pt x="186878" y="57141"/>
                  <a:pt x="188829" y="57141"/>
                </a:cubicBezTo>
                <a:cubicBezTo>
                  <a:pt x="190588" y="57141"/>
                  <a:pt x="192340" y="57514"/>
                  <a:pt x="193964" y="58272"/>
                </a:cubicBezTo>
                <a:cubicBezTo>
                  <a:pt x="202983" y="62040"/>
                  <a:pt x="212572" y="64323"/>
                  <a:pt x="222276" y="64894"/>
                </a:cubicBezTo>
                <a:cubicBezTo>
                  <a:pt x="225117" y="65105"/>
                  <a:pt x="227957" y="65209"/>
                  <a:pt x="230793" y="65209"/>
                </a:cubicBezTo>
                <a:cubicBezTo>
                  <a:pt x="247899" y="65209"/>
                  <a:pt x="264814" y="61393"/>
                  <a:pt x="280385" y="54048"/>
                </a:cubicBezTo>
                <a:cubicBezTo>
                  <a:pt x="281184" y="53706"/>
                  <a:pt x="282212" y="53477"/>
                  <a:pt x="282212" y="52107"/>
                </a:cubicBezTo>
                <a:lnTo>
                  <a:pt x="281184" y="52107"/>
                </a:lnTo>
                <a:cubicBezTo>
                  <a:pt x="279988" y="52261"/>
                  <a:pt x="279104" y="52373"/>
                  <a:pt x="278466" y="52373"/>
                </a:cubicBezTo>
                <a:cubicBezTo>
                  <a:pt x="276728" y="52373"/>
                  <a:pt x="276802" y="51543"/>
                  <a:pt x="277303" y="48454"/>
                </a:cubicBezTo>
                <a:cubicBezTo>
                  <a:pt x="277531" y="47313"/>
                  <a:pt x="277189" y="46970"/>
                  <a:pt x="276275" y="46628"/>
                </a:cubicBezTo>
                <a:cubicBezTo>
                  <a:pt x="266627" y="42961"/>
                  <a:pt x="256978" y="39784"/>
                  <a:pt x="246709" y="39784"/>
                </a:cubicBezTo>
                <a:cubicBezTo>
                  <a:pt x="244828" y="39784"/>
                  <a:pt x="242926" y="39891"/>
                  <a:pt x="240999" y="40120"/>
                </a:cubicBezTo>
                <a:cubicBezTo>
                  <a:pt x="228555" y="41719"/>
                  <a:pt x="216454" y="44687"/>
                  <a:pt x="204695" y="49025"/>
                </a:cubicBezTo>
                <a:cubicBezTo>
                  <a:pt x="204020" y="49270"/>
                  <a:pt x="203312" y="49615"/>
                  <a:pt x="202642" y="49615"/>
                </a:cubicBezTo>
                <a:cubicBezTo>
                  <a:pt x="202065" y="49615"/>
                  <a:pt x="201517" y="49360"/>
                  <a:pt x="201042" y="48568"/>
                </a:cubicBezTo>
                <a:cubicBezTo>
                  <a:pt x="200014" y="47084"/>
                  <a:pt x="200814" y="45828"/>
                  <a:pt x="201727" y="44687"/>
                </a:cubicBezTo>
                <a:cubicBezTo>
                  <a:pt x="202184" y="44230"/>
                  <a:pt x="202640" y="43659"/>
                  <a:pt x="203211" y="43203"/>
                </a:cubicBezTo>
                <a:cubicBezTo>
                  <a:pt x="208919" y="37837"/>
                  <a:pt x="213372" y="31101"/>
                  <a:pt x="215769" y="23681"/>
                </a:cubicBezTo>
                <a:cubicBezTo>
                  <a:pt x="217824" y="17744"/>
                  <a:pt x="218966" y="11694"/>
                  <a:pt x="219308" y="5529"/>
                </a:cubicBezTo>
                <a:cubicBezTo>
                  <a:pt x="219650" y="3474"/>
                  <a:pt x="218623" y="1419"/>
                  <a:pt x="216796" y="392"/>
                </a:cubicBezTo>
                <a:cubicBezTo>
                  <a:pt x="216270" y="128"/>
                  <a:pt x="215693" y="0"/>
                  <a:pt x="21511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1" name="Google Shape;681;p24"/>
          <p:cNvSpPr/>
          <p:nvPr/>
        </p:nvSpPr>
        <p:spPr>
          <a:xfrm rot="10800000">
            <a:off x="7980733" y="3952960"/>
            <a:ext cx="1284065" cy="916520"/>
          </a:xfrm>
          <a:custGeom>
            <a:rect b="b" l="l" r="r" t="t"/>
            <a:pathLst>
              <a:path extrusionOk="0" h="201433" w="282212">
                <a:moveTo>
                  <a:pt x="206851" y="13612"/>
                </a:moveTo>
                <a:cubicBezTo>
                  <a:pt x="207225" y="13612"/>
                  <a:pt x="207642" y="13750"/>
                  <a:pt x="208120" y="14091"/>
                </a:cubicBezTo>
                <a:cubicBezTo>
                  <a:pt x="209604" y="15233"/>
                  <a:pt x="209033" y="16603"/>
                  <a:pt x="208234" y="17859"/>
                </a:cubicBezTo>
                <a:cubicBezTo>
                  <a:pt x="203896" y="24594"/>
                  <a:pt x="199444" y="31330"/>
                  <a:pt x="195105" y="38065"/>
                </a:cubicBezTo>
                <a:cubicBezTo>
                  <a:pt x="194631" y="38824"/>
                  <a:pt x="194078" y="39662"/>
                  <a:pt x="193119" y="39662"/>
                </a:cubicBezTo>
                <a:cubicBezTo>
                  <a:pt x="192924" y="39662"/>
                  <a:pt x="192712" y="39627"/>
                  <a:pt x="192480" y="39549"/>
                </a:cubicBezTo>
                <a:cubicBezTo>
                  <a:pt x="191110" y="39093"/>
                  <a:pt x="190881" y="37951"/>
                  <a:pt x="190881" y="36695"/>
                </a:cubicBezTo>
                <a:cubicBezTo>
                  <a:pt x="191110" y="33956"/>
                  <a:pt x="191909" y="31330"/>
                  <a:pt x="193279" y="28932"/>
                </a:cubicBezTo>
                <a:cubicBezTo>
                  <a:pt x="196247" y="23681"/>
                  <a:pt x="200129" y="19000"/>
                  <a:pt x="204695" y="15004"/>
                </a:cubicBezTo>
                <a:cubicBezTo>
                  <a:pt x="205335" y="14364"/>
                  <a:pt x="205975" y="13612"/>
                  <a:pt x="206851" y="13612"/>
                </a:cubicBezTo>
                <a:close/>
                <a:moveTo>
                  <a:pt x="249961" y="43745"/>
                </a:moveTo>
                <a:cubicBezTo>
                  <a:pt x="252339" y="43745"/>
                  <a:pt x="254718" y="43983"/>
                  <a:pt x="257096" y="44458"/>
                </a:cubicBezTo>
                <a:cubicBezTo>
                  <a:pt x="258580" y="44801"/>
                  <a:pt x="260064" y="44915"/>
                  <a:pt x="259950" y="46742"/>
                </a:cubicBezTo>
                <a:cubicBezTo>
                  <a:pt x="259836" y="48683"/>
                  <a:pt x="258352" y="48797"/>
                  <a:pt x="256868" y="49025"/>
                </a:cubicBezTo>
                <a:cubicBezTo>
                  <a:pt x="245565" y="50623"/>
                  <a:pt x="234378" y="52222"/>
                  <a:pt x="223075" y="53820"/>
                </a:cubicBezTo>
                <a:cubicBezTo>
                  <a:pt x="219080" y="54391"/>
                  <a:pt x="215084" y="54847"/>
                  <a:pt x="211202" y="55418"/>
                </a:cubicBezTo>
                <a:cubicBezTo>
                  <a:pt x="210589" y="55506"/>
                  <a:pt x="209959" y="55627"/>
                  <a:pt x="209383" y="55627"/>
                </a:cubicBezTo>
                <a:cubicBezTo>
                  <a:pt x="208458" y="55627"/>
                  <a:pt x="207673" y="55314"/>
                  <a:pt x="207321" y="54048"/>
                </a:cubicBezTo>
                <a:cubicBezTo>
                  <a:pt x="206864" y="51993"/>
                  <a:pt x="208577" y="51537"/>
                  <a:pt x="210061" y="50852"/>
                </a:cubicBezTo>
                <a:cubicBezTo>
                  <a:pt x="216911" y="47769"/>
                  <a:pt x="224217" y="46399"/>
                  <a:pt x="231638" y="45372"/>
                </a:cubicBezTo>
                <a:cubicBezTo>
                  <a:pt x="237232" y="44344"/>
                  <a:pt x="242826" y="43774"/>
                  <a:pt x="248534" y="43774"/>
                </a:cubicBezTo>
                <a:cubicBezTo>
                  <a:pt x="249009" y="43754"/>
                  <a:pt x="249485" y="43745"/>
                  <a:pt x="249961" y="43745"/>
                </a:cubicBezTo>
                <a:close/>
                <a:moveTo>
                  <a:pt x="271307" y="49451"/>
                </a:moveTo>
                <a:cubicBezTo>
                  <a:pt x="272263" y="49451"/>
                  <a:pt x="273094" y="49802"/>
                  <a:pt x="273307" y="51080"/>
                </a:cubicBezTo>
                <a:cubicBezTo>
                  <a:pt x="273764" y="53135"/>
                  <a:pt x="272051" y="53592"/>
                  <a:pt x="270567" y="54162"/>
                </a:cubicBezTo>
                <a:cubicBezTo>
                  <a:pt x="258283" y="58964"/>
                  <a:pt x="245124" y="61472"/>
                  <a:pt x="231946" y="61472"/>
                </a:cubicBezTo>
                <a:cubicBezTo>
                  <a:pt x="231653" y="61472"/>
                  <a:pt x="231360" y="61471"/>
                  <a:pt x="231067" y="61469"/>
                </a:cubicBezTo>
                <a:cubicBezTo>
                  <a:pt x="228213" y="61583"/>
                  <a:pt x="225359" y="61583"/>
                  <a:pt x="222505" y="61583"/>
                </a:cubicBezTo>
                <a:cubicBezTo>
                  <a:pt x="222442" y="61587"/>
                  <a:pt x="222380" y="61590"/>
                  <a:pt x="222318" y="61590"/>
                </a:cubicBezTo>
                <a:cubicBezTo>
                  <a:pt x="220801" y="61590"/>
                  <a:pt x="219541" y="60265"/>
                  <a:pt x="219650" y="58729"/>
                </a:cubicBezTo>
                <a:cubicBezTo>
                  <a:pt x="219536" y="56674"/>
                  <a:pt x="220564" y="56103"/>
                  <a:pt x="222390" y="55875"/>
                </a:cubicBezTo>
                <a:cubicBezTo>
                  <a:pt x="238145" y="53820"/>
                  <a:pt x="253899" y="51651"/>
                  <a:pt x="269540" y="49710"/>
                </a:cubicBezTo>
                <a:cubicBezTo>
                  <a:pt x="270101" y="49581"/>
                  <a:pt x="270727" y="49451"/>
                  <a:pt x="271307" y="49451"/>
                </a:cubicBezTo>
                <a:close/>
                <a:moveTo>
                  <a:pt x="140171" y="26412"/>
                </a:moveTo>
                <a:cubicBezTo>
                  <a:pt x="140465" y="26412"/>
                  <a:pt x="140776" y="26484"/>
                  <a:pt x="141106" y="26649"/>
                </a:cubicBezTo>
                <a:cubicBezTo>
                  <a:pt x="142590" y="27448"/>
                  <a:pt x="142362" y="28932"/>
                  <a:pt x="142020" y="30188"/>
                </a:cubicBezTo>
                <a:cubicBezTo>
                  <a:pt x="138252" y="43203"/>
                  <a:pt x="134599" y="56331"/>
                  <a:pt x="130946" y="69460"/>
                </a:cubicBezTo>
                <a:cubicBezTo>
                  <a:pt x="130603" y="70602"/>
                  <a:pt x="130147" y="71972"/>
                  <a:pt x="128777" y="71972"/>
                </a:cubicBezTo>
                <a:cubicBezTo>
                  <a:pt x="128687" y="71978"/>
                  <a:pt x="128597" y="71981"/>
                  <a:pt x="128507" y="71981"/>
                </a:cubicBezTo>
                <a:cubicBezTo>
                  <a:pt x="127013" y="71981"/>
                  <a:pt x="125656" y="71095"/>
                  <a:pt x="125009" y="69803"/>
                </a:cubicBezTo>
                <a:cubicBezTo>
                  <a:pt x="124096" y="67405"/>
                  <a:pt x="123639" y="64894"/>
                  <a:pt x="123754" y="62382"/>
                </a:cubicBezTo>
                <a:cubicBezTo>
                  <a:pt x="125238" y="49596"/>
                  <a:pt x="128891" y="37723"/>
                  <a:pt x="137796" y="27905"/>
                </a:cubicBezTo>
                <a:cubicBezTo>
                  <a:pt x="138489" y="27125"/>
                  <a:pt x="139247" y="26412"/>
                  <a:pt x="140171" y="26412"/>
                </a:cubicBezTo>
                <a:close/>
                <a:moveTo>
                  <a:pt x="166907" y="81527"/>
                </a:moveTo>
                <a:cubicBezTo>
                  <a:pt x="167416" y="81527"/>
                  <a:pt x="167948" y="81573"/>
                  <a:pt x="168450" y="81573"/>
                </a:cubicBezTo>
                <a:cubicBezTo>
                  <a:pt x="168585" y="81573"/>
                  <a:pt x="168718" y="81570"/>
                  <a:pt x="168848" y="81561"/>
                </a:cubicBezTo>
                <a:lnTo>
                  <a:pt x="169305" y="81561"/>
                </a:lnTo>
                <a:cubicBezTo>
                  <a:pt x="182548" y="82361"/>
                  <a:pt x="194649" y="83730"/>
                  <a:pt x="205266" y="90923"/>
                </a:cubicBezTo>
                <a:cubicBezTo>
                  <a:pt x="206522" y="91722"/>
                  <a:pt x="208805" y="92179"/>
                  <a:pt x="207778" y="94462"/>
                </a:cubicBezTo>
                <a:cubicBezTo>
                  <a:pt x="207331" y="95579"/>
                  <a:pt x="206610" y="95904"/>
                  <a:pt x="205791" y="95904"/>
                </a:cubicBezTo>
                <a:cubicBezTo>
                  <a:pt x="204935" y="95904"/>
                  <a:pt x="203971" y="95550"/>
                  <a:pt x="203097" y="95375"/>
                </a:cubicBezTo>
                <a:cubicBezTo>
                  <a:pt x="191452" y="92293"/>
                  <a:pt x="179693" y="89324"/>
                  <a:pt x="168049" y="86242"/>
                </a:cubicBezTo>
                <a:cubicBezTo>
                  <a:pt x="166451" y="85785"/>
                  <a:pt x="163939" y="86014"/>
                  <a:pt x="164396" y="83388"/>
                </a:cubicBezTo>
                <a:cubicBezTo>
                  <a:pt x="164689" y="81772"/>
                  <a:pt x="165739" y="81527"/>
                  <a:pt x="166907" y="81527"/>
                </a:cubicBezTo>
                <a:close/>
                <a:moveTo>
                  <a:pt x="81525" y="65788"/>
                </a:moveTo>
                <a:cubicBezTo>
                  <a:pt x="83467" y="65788"/>
                  <a:pt x="83587" y="67594"/>
                  <a:pt x="83911" y="68889"/>
                </a:cubicBezTo>
                <a:cubicBezTo>
                  <a:pt x="84710" y="72086"/>
                  <a:pt x="85166" y="75282"/>
                  <a:pt x="85052" y="78593"/>
                </a:cubicBezTo>
                <a:cubicBezTo>
                  <a:pt x="85509" y="84301"/>
                  <a:pt x="84139" y="89553"/>
                  <a:pt x="82541" y="94690"/>
                </a:cubicBezTo>
                <a:cubicBezTo>
                  <a:pt x="81954" y="96786"/>
                  <a:pt x="80752" y="97404"/>
                  <a:pt x="79296" y="97404"/>
                </a:cubicBezTo>
                <a:cubicBezTo>
                  <a:pt x="78769" y="97404"/>
                  <a:pt x="78208" y="97323"/>
                  <a:pt x="77632" y="97202"/>
                </a:cubicBezTo>
                <a:cubicBezTo>
                  <a:pt x="75120" y="96745"/>
                  <a:pt x="75805" y="94804"/>
                  <a:pt x="75919" y="93206"/>
                </a:cubicBezTo>
                <a:cubicBezTo>
                  <a:pt x="77061" y="85100"/>
                  <a:pt x="78088" y="76995"/>
                  <a:pt x="79116" y="68889"/>
                </a:cubicBezTo>
                <a:cubicBezTo>
                  <a:pt x="79344" y="67519"/>
                  <a:pt x="79230" y="65921"/>
                  <a:pt x="81171" y="65807"/>
                </a:cubicBezTo>
                <a:cubicBezTo>
                  <a:pt x="81295" y="65794"/>
                  <a:pt x="81413" y="65788"/>
                  <a:pt x="81525" y="65788"/>
                </a:cubicBezTo>
                <a:close/>
                <a:moveTo>
                  <a:pt x="147496" y="82068"/>
                </a:moveTo>
                <a:cubicBezTo>
                  <a:pt x="147945" y="82068"/>
                  <a:pt x="148398" y="82232"/>
                  <a:pt x="148755" y="82589"/>
                </a:cubicBezTo>
                <a:cubicBezTo>
                  <a:pt x="157203" y="88639"/>
                  <a:pt x="167364" y="89439"/>
                  <a:pt x="177068" y="91379"/>
                </a:cubicBezTo>
                <a:cubicBezTo>
                  <a:pt x="184260" y="92749"/>
                  <a:pt x="191224" y="95261"/>
                  <a:pt x="198302" y="97088"/>
                </a:cubicBezTo>
                <a:cubicBezTo>
                  <a:pt x="200243" y="97544"/>
                  <a:pt x="200699" y="98686"/>
                  <a:pt x="200357" y="100512"/>
                </a:cubicBezTo>
                <a:cubicBezTo>
                  <a:pt x="200041" y="102195"/>
                  <a:pt x="199338" y="103393"/>
                  <a:pt x="197534" y="103393"/>
                </a:cubicBezTo>
                <a:cubicBezTo>
                  <a:pt x="197380" y="103393"/>
                  <a:pt x="197217" y="103384"/>
                  <a:pt x="197046" y="103366"/>
                </a:cubicBezTo>
                <a:cubicBezTo>
                  <a:pt x="195790" y="103138"/>
                  <a:pt x="194535" y="103024"/>
                  <a:pt x="193165" y="102910"/>
                </a:cubicBezTo>
                <a:lnTo>
                  <a:pt x="193165" y="103024"/>
                </a:lnTo>
                <a:cubicBezTo>
                  <a:pt x="181520" y="102111"/>
                  <a:pt x="169761" y="101197"/>
                  <a:pt x="158802" y="96403"/>
                </a:cubicBezTo>
                <a:cubicBezTo>
                  <a:pt x="154692" y="94576"/>
                  <a:pt x="150696" y="92293"/>
                  <a:pt x="147043" y="89781"/>
                </a:cubicBezTo>
                <a:cubicBezTo>
                  <a:pt x="144417" y="87954"/>
                  <a:pt x="144645" y="86014"/>
                  <a:pt x="145673" y="83616"/>
                </a:cubicBezTo>
                <a:cubicBezTo>
                  <a:pt x="145822" y="82648"/>
                  <a:pt x="146652" y="82068"/>
                  <a:pt x="147496" y="82068"/>
                </a:cubicBezTo>
                <a:close/>
                <a:moveTo>
                  <a:pt x="101663" y="106408"/>
                </a:moveTo>
                <a:cubicBezTo>
                  <a:pt x="116106" y="106408"/>
                  <a:pt x="130324" y="110314"/>
                  <a:pt x="142819" y="117751"/>
                </a:cubicBezTo>
                <a:cubicBezTo>
                  <a:pt x="148413" y="121176"/>
                  <a:pt x="153893" y="124715"/>
                  <a:pt x="159372" y="128254"/>
                </a:cubicBezTo>
                <a:cubicBezTo>
                  <a:pt x="162341" y="130195"/>
                  <a:pt x="162341" y="131565"/>
                  <a:pt x="159258" y="133391"/>
                </a:cubicBezTo>
                <a:cubicBezTo>
                  <a:pt x="153093" y="137044"/>
                  <a:pt x="146358" y="138072"/>
                  <a:pt x="139394" y="138072"/>
                </a:cubicBezTo>
                <a:lnTo>
                  <a:pt x="133001" y="138072"/>
                </a:lnTo>
                <a:cubicBezTo>
                  <a:pt x="132138" y="138091"/>
                  <a:pt x="131276" y="138100"/>
                  <a:pt x="130415" y="138100"/>
                </a:cubicBezTo>
                <a:cubicBezTo>
                  <a:pt x="120907" y="138100"/>
                  <a:pt x="111503" y="136941"/>
                  <a:pt x="102291" y="134533"/>
                </a:cubicBezTo>
                <a:cubicBezTo>
                  <a:pt x="93044" y="132021"/>
                  <a:pt x="83568" y="130309"/>
                  <a:pt x="74093" y="128482"/>
                </a:cubicBezTo>
                <a:cubicBezTo>
                  <a:pt x="72380" y="128254"/>
                  <a:pt x="70097" y="128482"/>
                  <a:pt x="69869" y="125400"/>
                </a:cubicBezTo>
                <a:cubicBezTo>
                  <a:pt x="69640" y="122317"/>
                  <a:pt x="71809" y="121861"/>
                  <a:pt x="73864" y="121290"/>
                </a:cubicBezTo>
                <a:cubicBezTo>
                  <a:pt x="76397" y="120645"/>
                  <a:pt x="78967" y="120428"/>
                  <a:pt x="81545" y="120428"/>
                </a:cubicBezTo>
                <a:cubicBezTo>
                  <a:pt x="85356" y="120428"/>
                  <a:pt x="89184" y="120903"/>
                  <a:pt x="92930" y="121176"/>
                </a:cubicBezTo>
                <a:cubicBezTo>
                  <a:pt x="108227" y="122203"/>
                  <a:pt x="123297" y="125057"/>
                  <a:pt x="138024" y="129624"/>
                </a:cubicBezTo>
                <a:cubicBezTo>
                  <a:pt x="140650" y="130309"/>
                  <a:pt x="143504" y="130994"/>
                  <a:pt x="146244" y="131451"/>
                </a:cubicBezTo>
                <a:cubicBezTo>
                  <a:pt x="146796" y="131573"/>
                  <a:pt x="147479" y="131926"/>
                  <a:pt x="148047" y="131926"/>
                </a:cubicBezTo>
                <a:cubicBezTo>
                  <a:pt x="148536" y="131926"/>
                  <a:pt x="148939" y="131664"/>
                  <a:pt x="149098" y="130766"/>
                </a:cubicBezTo>
                <a:cubicBezTo>
                  <a:pt x="149440" y="129396"/>
                  <a:pt x="148299" y="128596"/>
                  <a:pt x="147043" y="128254"/>
                </a:cubicBezTo>
                <a:cubicBezTo>
                  <a:pt x="142590" y="126998"/>
                  <a:pt x="138252" y="125628"/>
                  <a:pt x="133800" y="124372"/>
                </a:cubicBezTo>
                <a:cubicBezTo>
                  <a:pt x="119986" y="120377"/>
                  <a:pt x="105830" y="119121"/>
                  <a:pt x="91560" y="117979"/>
                </a:cubicBezTo>
                <a:cubicBezTo>
                  <a:pt x="88934" y="117751"/>
                  <a:pt x="86080" y="117523"/>
                  <a:pt x="83454" y="117294"/>
                </a:cubicBezTo>
                <a:cubicBezTo>
                  <a:pt x="80828" y="117066"/>
                  <a:pt x="80257" y="115810"/>
                  <a:pt x="81627" y="113527"/>
                </a:cubicBezTo>
                <a:cubicBezTo>
                  <a:pt x="84710" y="108390"/>
                  <a:pt x="89733" y="107134"/>
                  <a:pt x="95099" y="106677"/>
                </a:cubicBezTo>
                <a:cubicBezTo>
                  <a:pt x="97288" y="106497"/>
                  <a:pt x="99478" y="106408"/>
                  <a:pt x="101663" y="106408"/>
                </a:cubicBezTo>
                <a:close/>
                <a:moveTo>
                  <a:pt x="23840" y="86464"/>
                </a:moveTo>
                <a:cubicBezTo>
                  <a:pt x="25477" y="86464"/>
                  <a:pt x="25696" y="87780"/>
                  <a:pt x="25916" y="89096"/>
                </a:cubicBezTo>
                <a:cubicBezTo>
                  <a:pt x="29227" y="111130"/>
                  <a:pt x="30711" y="133049"/>
                  <a:pt x="24203" y="154740"/>
                </a:cubicBezTo>
                <a:cubicBezTo>
                  <a:pt x="24089" y="154968"/>
                  <a:pt x="23975" y="155196"/>
                  <a:pt x="23975" y="155425"/>
                </a:cubicBezTo>
                <a:cubicBezTo>
                  <a:pt x="23561" y="156667"/>
                  <a:pt x="23241" y="158097"/>
                  <a:pt x="21737" y="158097"/>
                </a:cubicBezTo>
                <a:cubicBezTo>
                  <a:pt x="21583" y="158097"/>
                  <a:pt x="21416" y="158082"/>
                  <a:pt x="21235" y="158050"/>
                </a:cubicBezTo>
                <a:cubicBezTo>
                  <a:pt x="19637" y="157708"/>
                  <a:pt x="19294" y="156338"/>
                  <a:pt x="19294" y="154968"/>
                </a:cubicBezTo>
                <a:cubicBezTo>
                  <a:pt x="19066" y="148575"/>
                  <a:pt x="18724" y="142182"/>
                  <a:pt x="18381" y="135789"/>
                </a:cubicBezTo>
                <a:cubicBezTo>
                  <a:pt x="18267" y="120263"/>
                  <a:pt x="19294" y="104851"/>
                  <a:pt x="21464" y="89553"/>
                </a:cubicBezTo>
                <a:cubicBezTo>
                  <a:pt x="21692" y="88183"/>
                  <a:pt x="21920" y="86585"/>
                  <a:pt x="23633" y="86470"/>
                </a:cubicBezTo>
                <a:cubicBezTo>
                  <a:pt x="23704" y="86466"/>
                  <a:pt x="23773" y="86464"/>
                  <a:pt x="23840" y="86464"/>
                </a:cubicBezTo>
                <a:close/>
                <a:moveTo>
                  <a:pt x="16283" y="75825"/>
                </a:moveTo>
                <a:cubicBezTo>
                  <a:pt x="16536" y="75825"/>
                  <a:pt x="16815" y="75870"/>
                  <a:pt x="17125" y="75967"/>
                </a:cubicBezTo>
                <a:cubicBezTo>
                  <a:pt x="19066" y="76652"/>
                  <a:pt x="18609" y="78479"/>
                  <a:pt x="18381" y="79963"/>
                </a:cubicBezTo>
                <a:cubicBezTo>
                  <a:pt x="17239" y="88525"/>
                  <a:pt x="16326" y="97088"/>
                  <a:pt x="15527" y="105764"/>
                </a:cubicBezTo>
                <a:cubicBezTo>
                  <a:pt x="13929" y="122660"/>
                  <a:pt x="14385" y="139670"/>
                  <a:pt x="16669" y="156566"/>
                </a:cubicBezTo>
                <a:cubicBezTo>
                  <a:pt x="16897" y="158279"/>
                  <a:pt x="17354" y="159877"/>
                  <a:pt x="15185" y="160676"/>
                </a:cubicBezTo>
                <a:cubicBezTo>
                  <a:pt x="14771" y="160800"/>
                  <a:pt x="14402" y="160857"/>
                  <a:pt x="14069" y="160857"/>
                </a:cubicBezTo>
                <a:cubicBezTo>
                  <a:pt x="12566" y="160857"/>
                  <a:pt x="11802" y="159701"/>
                  <a:pt x="10961" y="158393"/>
                </a:cubicBezTo>
                <a:cubicBezTo>
                  <a:pt x="6166" y="150744"/>
                  <a:pt x="5481" y="142068"/>
                  <a:pt x="4910" y="133391"/>
                </a:cubicBezTo>
                <a:cubicBezTo>
                  <a:pt x="4910" y="131907"/>
                  <a:pt x="4910" y="130423"/>
                  <a:pt x="4910" y="128825"/>
                </a:cubicBezTo>
                <a:cubicBezTo>
                  <a:pt x="4339" y="113527"/>
                  <a:pt x="7193" y="98800"/>
                  <a:pt x="11760" y="84301"/>
                </a:cubicBezTo>
                <a:cubicBezTo>
                  <a:pt x="12216" y="82475"/>
                  <a:pt x="12901" y="80534"/>
                  <a:pt x="13700" y="78593"/>
                </a:cubicBezTo>
                <a:cubicBezTo>
                  <a:pt x="14190" y="77419"/>
                  <a:pt x="14763" y="75825"/>
                  <a:pt x="16283" y="75825"/>
                </a:cubicBezTo>
                <a:close/>
                <a:moveTo>
                  <a:pt x="70439" y="155653"/>
                </a:moveTo>
                <a:cubicBezTo>
                  <a:pt x="80828" y="156110"/>
                  <a:pt x="91103" y="158050"/>
                  <a:pt x="101035" y="161361"/>
                </a:cubicBezTo>
                <a:cubicBezTo>
                  <a:pt x="109483" y="164101"/>
                  <a:pt x="118160" y="166042"/>
                  <a:pt x="126722" y="168211"/>
                </a:cubicBezTo>
                <a:cubicBezTo>
                  <a:pt x="128891" y="168553"/>
                  <a:pt x="130832" y="169467"/>
                  <a:pt x="132658" y="170723"/>
                </a:cubicBezTo>
                <a:cubicBezTo>
                  <a:pt x="133686" y="171522"/>
                  <a:pt x="135170" y="172435"/>
                  <a:pt x="134371" y="174147"/>
                </a:cubicBezTo>
                <a:cubicBezTo>
                  <a:pt x="133936" y="175090"/>
                  <a:pt x="133179" y="175342"/>
                  <a:pt x="132363" y="175342"/>
                </a:cubicBezTo>
                <a:cubicBezTo>
                  <a:pt x="131893" y="175342"/>
                  <a:pt x="131404" y="175258"/>
                  <a:pt x="130946" y="175175"/>
                </a:cubicBezTo>
                <a:cubicBezTo>
                  <a:pt x="124324" y="174376"/>
                  <a:pt x="117703" y="173577"/>
                  <a:pt x="111081" y="172663"/>
                </a:cubicBezTo>
                <a:cubicBezTo>
                  <a:pt x="89276" y="169581"/>
                  <a:pt x="67243" y="167983"/>
                  <a:pt x="45209" y="167868"/>
                </a:cubicBezTo>
                <a:cubicBezTo>
                  <a:pt x="42355" y="167868"/>
                  <a:pt x="39501" y="167754"/>
                  <a:pt x="36647" y="167754"/>
                </a:cubicBezTo>
                <a:cubicBezTo>
                  <a:pt x="36433" y="167740"/>
                  <a:pt x="36216" y="167736"/>
                  <a:pt x="35998" y="167736"/>
                </a:cubicBezTo>
                <a:cubicBezTo>
                  <a:pt x="35780" y="167736"/>
                  <a:pt x="35562" y="167740"/>
                  <a:pt x="35347" y="167740"/>
                </a:cubicBezTo>
                <a:cubicBezTo>
                  <a:pt x="34057" y="167740"/>
                  <a:pt x="32880" y="167612"/>
                  <a:pt x="32537" y="165814"/>
                </a:cubicBezTo>
                <a:cubicBezTo>
                  <a:pt x="32195" y="163759"/>
                  <a:pt x="34021" y="163416"/>
                  <a:pt x="35391" y="162845"/>
                </a:cubicBezTo>
                <a:cubicBezTo>
                  <a:pt x="45438" y="158050"/>
                  <a:pt x="56055" y="155653"/>
                  <a:pt x="70439" y="155653"/>
                </a:cubicBezTo>
                <a:close/>
                <a:moveTo>
                  <a:pt x="36693" y="171289"/>
                </a:moveTo>
                <a:cubicBezTo>
                  <a:pt x="37201" y="171289"/>
                  <a:pt x="37737" y="171368"/>
                  <a:pt x="38245" y="171407"/>
                </a:cubicBezTo>
                <a:cubicBezTo>
                  <a:pt x="54114" y="172092"/>
                  <a:pt x="69983" y="172777"/>
                  <a:pt x="85851" y="173577"/>
                </a:cubicBezTo>
                <a:cubicBezTo>
                  <a:pt x="90075" y="173805"/>
                  <a:pt x="94185" y="174033"/>
                  <a:pt x="98295" y="174262"/>
                </a:cubicBezTo>
                <a:cubicBezTo>
                  <a:pt x="98638" y="174262"/>
                  <a:pt x="99002" y="174240"/>
                  <a:pt x="99358" y="174240"/>
                </a:cubicBezTo>
                <a:cubicBezTo>
                  <a:pt x="100429" y="174240"/>
                  <a:pt x="101435" y="174433"/>
                  <a:pt x="101606" y="175974"/>
                </a:cubicBezTo>
                <a:cubicBezTo>
                  <a:pt x="101834" y="177801"/>
                  <a:pt x="100350" y="178371"/>
                  <a:pt x="99094" y="178942"/>
                </a:cubicBezTo>
                <a:cubicBezTo>
                  <a:pt x="92016" y="182139"/>
                  <a:pt x="84481" y="183052"/>
                  <a:pt x="76833" y="183509"/>
                </a:cubicBezTo>
                <a:cubicBezTo>
                  <a:pt x="76110" y="183547"/>
                  <a:pt x="75374" y="183559"/>
                  <a:pt x="74630" y="183559"/>
                </a:cubicBezTo>
                <a:cubicBezTo>
                  <a:pt x="73141" y="183559"/>
                  <a:pt x="71619" y="183509"/>
                  <a:pt x="70097" y="183509"/>
                </a:cubicBezTo>
                <a:cubicBezTo>
                  <a:pt x="60736" y="183509"/>
                  <a:pt x="51374" y="183052"/>
                  <a:pt x="42355" y="179970"/>
                </a:cubicBezTo>
                <a:cubicBezTo>
                  <a:pt x="40415" y="179285"/>
                  <a:pt x="38474" y="178371"/>
                  <a:pt x="36533" y="177344"/>
                </a:cubicBezTo>
                <a:cubicBezTo>
                  <a:pt x="34821" y="176659"/>
                  <a:pt x="33793" y="174832"/>
                  <a:pt x="34478" y="173006"/>
                </a:cubicBezTo>
                <a:cubicBezTo>
                  <a:pt x="34853" y="171581"/>
                  <a:pt x="35721" y="171289"/>
                  <a:pt x="36693" y="171289"/>
                </a:cubicBezTo>
                <a:close/>
                <a:moveTo>
                  <a:pt x="215117" y="0"/>
                </a:moveTo>
                <a:cubicBezTo>
                  <a:pt x="214195" y="0"/>
                  <a:pt x="213275" y="330"/>
                  <a:pt x="212572" y="962"/>
                </a:cubicBezTo>
                <a:cubicBezTo>
                  <a:pt x="200129" y="10666"/>
                  <a:pt x="189055" y="21398"/>
                  <a:pt x="184146" y="37038"/>
                </a:cubicBezTo>
                <a:cubicBezTo>
                  <a:pt x="182205" y="43203"/>
                  <a:pt x="180721" y="49482"/>
                  <a:pt x="179008" y="55761"/>
                </a:cubicBezTo>
                <a:cubicBezTo>
                  <a:pt x="178666" y="57473"/>
                  <a:pt x="177639" y="58843"/>
                  <a:pt x="176040" y="59642"/>
                </a:cubicBezTo>
                <a:cubicBezTo>
                  <a:pt x="162797" y="65693"/>
                  <a:pt x="149554" y="71743"/>
                  <a:pt x="136311" y="77794"/>
                </a:cubicBezTo>
                <a:cubicBezTo>
                  <a:pt x="135818" y="78041"/>
                  <a:pt x="135291" y="78254"/>
                  <a:pt x="134749" y="78254"/>
                </a:cubicBezTo>
                <a:cubicBezTo>
                  <a:pt x="134288" y="78254"/>
                  <a:pt x="133816" y="78100"/>
                  <a:pt x="133343" y="77680"/>
                </a:cubicBezTo>
                <a:cubicBezTo>
                  <a:pt x="132658" y="76881"/>
                  <a:pt x="132544" y="75625"/>
                  <a:pt x="133115" y="74712"/>
                </a:cubicBezTo>
                <a:cubicBezTo>
                  <a:pt x="133914" y="72200"/>
                  <a:pt x="135855" y="70259"/>
                  <a:pt x="137339" y="68204"/>
                </a:cubicBezTo>
                <a:cubicBezTo>
                  <a:pt x="142705" y="61355"/>
                  <a:pt x="147043" y="54048"/>
                  <a:pt x="147614" y="45143"/>
                </a:cubicBezTo>
                <a:cubicBezTo>
                  <a:pt x="148070" y="36581"/>
                  <a:pt x="148641" y="28019"/>
                  <a:pt x="148413" y="19457"/>
                </a:cubicBezTo>
                <a:cubicBezTo>
                  <a:pt x="148413" y="17973"/>
                  <a:pt x="148527" y="16374"/>
                  <a:pt x="146929" y="15804"/>
                </a:cubicBezTo>
                <a:cubicBezTo>
                  <a:pt x="146612" y="15690"/>
                  <a:pt x="146317" y="15640"/>
                  <a:pt x="146041" y="15640"/>
                </a:cubicBezTo>
                <a:cubicBezTo>
                  <a:pt x="144923" y="15640"/>
                  <a:pt x="144099" y="16464"/>
                  <a:pt x="143275" y="17288"/>
                </a:cubicBezTo>
                <a:cubicBezTo>
                  <a:pt x="138595" y="21968"/>
                  <a:pt x="134371" y="26992"/>
                  <a:pt x="130603" y="32243"/>
                </a:cubicBezTo>
                <a:cubicBezTo>
                  <a:pt x="120785" y="45714"/>
                  <a:pt x="117931" y="60555"/>
                  <a:pt x="122155" y="76767"/>
                </a:cubicBezTo>
                <a:cubicBezTo>
                  <a:pt x="122269" y="77566"/>
                  <a:pt x="122726" y="78365"/>
                  <a:pt x="123411" y="78821"/>
                </a:cubicBezTo>
                <a:cubicBezTo>
                  <a:pt x="126265" y="80762"/>
                  <a:pt x="125124" y="82132"/>
                  <a:pt x="122840" y="83502"/>
                </a:cubicBezTo>
                <a:lnTo>
                  <a:pt x="88135" y="103138"/>
                </a:lnTo>
                <a:cubicBezTo>
                  <a:pt x="87355" y="103564"/>
                  <a:pt x="86575" y="104077"/>
                  <a:pt x="85768" y="104077"/>
                </a:cubicBezTo>
                <a:cubicBezTo>
                  <a:pt x="85275" y="104077"/>
                  <a:pt x="84772" y="103886"/>
                  <a:pt x="84253" y="103366"/>
                </a:cubicBezTo>
                <a:cubicBezTo>
                  <a:pt x="82883" y="101997"/>
                  <a:pt x="83797" y="100741"/>
                  <a:pt x="84481" y="99485"/>
                </a:cubicBezTo>
                <a:cubicBezTo>
                  <a:pt x="87564" y="93663"/>
                  <a:pt x="90304" y="87840"/>
                  <a:pt x="90989" y="81105"/>
                </a:cubicBezTo>
                <a:cubicBezTo>
                  <a:pt x="91560" y="76196"/>
                  <a:pt x="90418" y="71515"/>
                  <a:pt x="89961" y="66720"/>
                </a:cubicBezTo>
                <a:cubicBezTo>
                  <a:pt x="88820" y="54391"/>
                  <a:pt x="88021" y="42061"/>
                  <a:pt x="85509" y="29960"/>
                </a:cubicBezTo>
                <a:cubicBezTo>
                  <a:pt x="85281" y="28818"/>
                  <a:pt x="85623" y="26992"/>
                  <a:pt x="84253" y="26649"/>
                </a:cubicBezTo>
                <a:cubicBezTo>
                  <a:pt x="84037" y="26616"/>
                  <a:pt x="83820" y="26599"/>
                  <a:pt x="83605" y="26599"/>
                </a:cubicBezTo>
                <a:cubicBezTo>
                  <a:pt x="82348" y="26599"/>
                  <a:pt x="81152" y="27158"/>
                  <a:pt x="80372" y="28133"/>
                </a:cubicBezTo>
                <a:cubicBezTo>
                  <a:pt x="79687" y="28818"/>
                  <a:pt x="79116" y="29617"/>
                  <a:pt x="78659" y="30416"/>
                </a:cubicBezTo>
                <a:cubicBezTo>
                  <a:pt x="74663" y="37609"/>
                  <a:pt x="70668" y="45029"/>
                  <a:pt x="66444" y="52107"/>
                </a:cubicBezTo>
                <a:cubicBezTo>
                  <a:pt x="61649" y="60555"/>
                  <a:pt x="58224" y="69803"/>
                  <a:pt x="56512" y="79278"/>
                </a:cubicBezTo>
                <a:cubicBezTo>
                  <a:pt x="54342" y="90923"/>
                  <a:pt x="58110" y="100627"/>
                  <a:pt x="63475" y="110901"/>
                </a:cubicBezTo>
                <a:cubicBezTo>
                  <a:pt x="63704" y="108618"/>
                  <a:pt x="63590" y="106221"/>
                  <a:pt x="63133" y="103937"/>
                </a:cubicBezTo>
                <a:cubicBezTo>
                  <a:pt x="61991" y="96745"/>
                  <a:pt x="60393" y="89667"/>
                  <a:pt x="61078" y="82361"/>
                </a:cubicBezTo>
                <a:cubicBezTo>
                  <a:pt x="61763" y="74826"/>
                  <a:pt x="63590" y="67405"/>
                  <a:pt x="66444" y="60327"/>
                </a:cubicBezTo>
                <a:cubicBezTo>
                  <a:pt x="69184" y="53477"/>
                  <a:pt x="73522" y="47541"/>
                  <a:pt x="76947" y="40805"/>
                </a:cubicBezTo>
                <a:cubicBezTo>
                  <a:pt x="77403" y="40120"/>
                  <a:pt x="77860" y="39435"/>
                  <a:pt x="78545" y="38865"/>
                </a:cubicBezTo>
                <a:cubicBezTo>
                  <a:pt x="79164" y="38431"/>
                  <a:pt x="79850" y="38233"/>
                  <a:pt x="80548" y="38233"/>
                </a:cubicBezTo>
                <a:cubicBezTo>
                  <a:pt x="81138" y="38233"/>
                  <a:pt x="81737" y="38375"/>
                  <a:pt x="82312" y="38636"/>
                </a:cubicBezTo>
                <a:cubicBezTo>
                  <a:pt x="83454" y="39093"/>
                  <a:pt x="83568" y="40234"/>
                  <a:pt x="83454" y="41376"/>
                </a:cubicBezTo>
                <a:cubicBezTo>
                  <a:pt x="83226" y="43431"/>
                  <a:pt x="83112" y="45600"/>
                  <a:pt x="82883" y="47769"/>
                </a:cubicBezTo>
                <a:cubicBezTo>
                  <a:pt x="82664" y="50476"/>
                  <a:pt x="82397" y="51589"/>
                  <a:pt x="81153" y="51589"/>
                </a:cubicBezTo>
                <a:cubicBezTo>
                  <a:pt x="80456" y="51589"/>
                  <a:pt x="79451" y="51239"/>
                  <a:pt x="77974" y="50623"/>
                </a:cubicBezTo>
                <a:cubicBezTo>
                  <a:pt x="77289" y="53249"/>
                  <a:pt x="76604" y="55875"/>
                  <a:pt x="76033" y="58615"/>
                </a:cubicBezTo>
                <a:cubicBezTo>
                  <a:pt x="72837" y="72771"/>
                  <a:pt x="68385" y="86813"/>
                  <a:pt x="70668" y="101654"/>
                </a:cubicBezTo>
                <a:cubicBezTo>
                  <a:pt x="71010" y="104051"/>
                  <a:pt x="71124" y="106449"/>
                  <a:pt x="71239" y="108846"/>
                </a:cubicBezTo>
                <a:cubicBezTo>
                  <a:pt x="71581" y="112385"/>
                  <a:pt x="70211" y="115810"/>
                  <a:pt x="67585" y="118093"/>
                </a:cubicBezTo>
                <a:cubicBezTo>
                  <a:pt x="58224" y="126770"/>
                  <a:pt x="48748" y="135560"/>
                  <a:pt x="40072" y="144922"/>
                </a:cubicBezTo>
                <a:cubicBezTo>
                  <a:pt x="38836" y="146253"/>
                  <a:pt x="37837" y="148931"/>
                  <a:pt x="35889" y="148931"/>
                </a:cubicBezTo>
                <a:cubicBezTo>
                  <a:pt x="35498" y="148931"/>
                  <a:pt x="35069" y="148823"/>
                  <a:pt x="34592" y="148575"/>
                </a:cubicBezTo>
                <a:cubicBezTo>
                  <a:pt x="31738" y="147205"/>
                  <a:pt x="32994" y="143894"/>
                  <a:pt x="33336" y="141497"/>
                </a:cubicBezTo>
                <a:cubicBezTo>
                  <a:pt x="34821" y="127569"/>
                  <a:pt x="34478" y="113641"/>
                  <a:pt x="32537" y="99942"/>
                </a:cubicBezTo>
                <a:cubicBezTo>
                  <a:pt x="30368" y="85443"/>
                  <a:pt x="25916" y="71515"/>
                  <a:pt x="25003" y="56674"/>
                </a:cubicBezTo>
                <a:cubicBezTo>
                  <a:pt x="20779" y="58044"/>
                  <a:pt x="17468" y="59870"/>
                  <a:pt x="16212" y="64437"/>
                </a:cubicBezTo>
                <a:cubicBezTo>
                  <a:pt x="14842" y="69460"/>
                  <a:pt x="12787" y="74255"/>
                  <a:pt x="10961" y="79164"/>
                </a:cubicBezTo>
                <a:cubicBezTo>
                  <a:pt x="4682" y="96060"/>
                  <a:pt x="1" y="113299"/>
                  <a:pt x="914" y="131565"/>
                </a:cubicBezTo>
                <a:cubicBezTo>
                  <a:pt x="1371" y="139670"/>
                  <a:pt x="1713" y="147776"/>
                  <a:pt x="5252" y="155196"/>
                </a:cubicBezTo>
                <a:cubicBezTo>
                  <a:pt x="7878" y="160790"/>
                  <a:pt x="9933" y="166841"/>
                  <a:pt x="15984" y="170152"/>
                </a:cubicBezTo>
                <a:cubicBezTo>
                  <a:pt x="17468" y="170837"/>
                  <a:pt x="17810" y="172892"/>
                  <a:pt x="16783" y="174147"/>
                </a:cubicBezTo>
                <a:cubicBezTo>
                  <a:pt x="15870" y="175517"/>
                  <a:pt x="15527" y="177230"/>
                  <a:pt x="15755" y="178828"/>
                </a:cubicBezTo>
                <a:cubicBezTo>
                  <a:pt x="15870" y="183509"/>
                  <a:pt x="15185" y="188075"/>
                  <a:pt x="13929" y="192528"/>
                </a:cubicBezTo>
                <a:cubicBezTo>
                  <a:pt x="13130" y="195496"/>
                  <a:pt x="11531" y="198236"/>
                  <a:pt x="11531" y="201432"/>
                </a:cubicBezTo>
                <a:lnTo>
                  <a:pt x="12901" y="201432"/>
                </a:lnTo>
                <a:cubicBezTo>
                  <a:pt x="17239" y="193669"/>
                  <a:pt x="22491" y="186477"/>
                  <a:pt x="27172" y="178942"/>
                </a:cubicBezTo>
                <a:cubicBezTo>
                  <a:pt x="28208" y="177353"/>
                  <a:pt x="29203" y="176558"/>
                  <a:pt x="30459" y="176558"/>
                </a:cubicBezTo>
                <a:cubicBezTo>
                  <a:pt x="31279" y="176558"/>
                  <a:pt x="32210" y="176896"/>
                  <a:pt x="33336" y="177572"/>
                </a:cubicBezTo>
                <a:cubicBezTo>
                  <a:pt x="44234" y="183800"/>
                  <a:pt x="55720" y="186501"/>
                  <a:pt x="67852" y="186501"/>
                </a:cubicBezTo>
                <a:cubicBezTo>
                  <a:pt x="70844" y="186501"/>
                  <a:pt x="73875" y="186336"/>
                  <a:pt x="76947" y="186020"/>
                </a:cubicBezTo>
                <a:cubicBezTo>
                  <a:pt x="97268" y="183851"/>
                  <a:pt x="117475" y="180997"/>
                  <a:pt x="137910" y="179856"/>
                </a:cubicBezTo>
                <a:cubicBezTo>
                  <a:pt x="140079" y="179856"/>
                  <a:pt x="142134" y="179285"/>
                  <a:pt x="144075" y="178371"/>
                </a:cubicBezTo>
                <a:cubicBezTo>
                  <a:pt x="145445" y="177686"/>
                  <a:pt x="146130" y="177001"/>
                  <a:pt x="144645" y="175517"/>
                </a:cubicBezTo>
                <a:cubicBezTo>
                  <a:pt x="142248" y="173120"/>
                  <a:pt x="139508" y="171065"/>
                  <a:pt x="136311" y="169695"/>
                </a:cubicBezTo>
                <a:cubicBezTo>
                  <a:pt x="122269" y="164101"/>
                  <a:pt x="107314" y="161475"/>
                  <a:pt x="92930" y="157023"/>
                </a:cubicBezTo>
                <a:cubicBezTo>
                  <a:pt x="86080" y="155082"/>
                  <a:pt x="79002" y="153941"/>
                  <a:pt x="71924" y="153712"/>
                </a:cubicBezTo>
                <a:cubicBezTo>
                  <a:pt x="70686" y="153644"/>
                  <a:pt x="69452" y="153612"/>
                  <a:pt x="68221" y="153612"/>
                </a:cubicBezTo>
                <a:cubicBezTo>
                  <a:pt x="59116" y="153612"/>
                  <a:pt x="50178" y="155381"/>
                  <a:pt x="41328" y="157594"/>
                </a:cubicBezTo>
                <a:cubicBezTo>
                  <a:pt x="40874" y="157788"/>
                  <a:pt x="40403" y="157881"/>
                  <a:pt x="39941" y="157881"/>
                </a:cubicBezTo>
                <a:cubicBezTo>
                  <a:pt x="38776" y="157881"/>
                  <a:pt x="37676" y="157287"/>
                  <a:pt x="37104" y="156224"/>
                </a:cubicBezTo>
                <a:cubicBezTo>
                  <a:pt x="35962" y="154511"/>
                  <a:pt x="37332" y="153484"/>
                  <a:pt x="38245" y="152571"/>
                </a:cubicBezTo>
                <a:cubicBezTo>
                  <a:pt x="46237" y="144123"/>
                  <a:pt x="54457" y="135789"/>
                  <a:pt x="62448" y="127341"/>
                </a:cubicBezTo>
                <a:cubicBezTo>
                  <a:pt x="63292" y="126437"/>
                  <a:pt x="64072" y="126010"/>
                  <a:pt x="64889" y="126010"/>
                </a:cubicBezTo>
                <a:cubicBezTo>
                  <a:pt x="65620" y="126010"/>
                  <a:pt x="66380" y="126351"/>
                  <a:pt x="67243" y="126998"/>
                </a:cubicBezTo>
                <a:cubicBezTo>
                  <a:pt x="69640" y="128825"/>
                  <a:pt x="72266" y="130195"/>
                  <a:pt x="75120" y="131108"/>
                </a:cubicBezTo>
                <a:cubicBezTo>
                  <a:pt x="94496" y="137632"/>
                  <a:pt x="114702" y="141000"/>
                  <a:pt x="135030" y="141000"/>
                </a:cubicBezTo>
                <a:cubicBezTo>
                  <a:pt x="138537" y="141000"/>
                  <a:pt x="142048" y="140899"/>
                  <a:pt x="145559" y="140698"/>
                </a:cubicBezTo>
                <a:cubicBezTo>
                  <a:pt x="153322" y="139899"/>
                  <a:pt x="160857" y="137958"/>
                  <a:pt x="167820" y="134647"/>
                </a:cubicBezTo>
                <a:cubicBezTo>
                  <a:pt x="170560" y="133391"/>
                  <a:pt x="170218" y="132135"/>
                  <a:pt x="168391" y="130537"/>
                </a:cubicBezTo>
                <a:cubicBezTo>
                  <a:pt x="167592" y="129852"/>
                  <a:pt x="166679" y="129167"/>
                  <a:pt x="165766" y="128596"/>
                </a:cubicBezTo>
                <a:cubicBezTo>
                  <a:pt x="159258" y="124601"/>
                  <a:pt x="152637" y="120605"/>
                  <a:pt x="146244" y="116267"/>
                </a:cubicBezTo>
                <a:cubicBezTo>
                  <a:pt x="134503" y="108114"/>
                  <a:pt x="120588" y="103790"/>
                  <a:pt x="106372" y="103790"/>
                </a:cubicBezTo>
                <a:cubicBezTo>
                  <a:pt x="105660" y="103790"/>
                  <a:pt x="104946" y="103801"/>
                  <a:pt x="104232" y="103823"/>
                </a:cubicBezTo>
                <a:cubicBezTo>
                  <a:pt x="103657" y="103823"/>
                  <a:pt x="103031" y="103926"/>
                  <a:pt x="102440" y="103926"/>
                </a:cubicBezTo>
                <a:cubicBezTo>
                  <a:pt x="101504" y="103926"/>
                  <a:pt x="100656" y="103668"/>
                  <a:pt x="100236" y="102339"/>
                </a:cubicBezTo>
                <a:cubicBezTo>
                  <a:pt x="99551" y="100284"/>
                  <a:pt x="101378" y="99599"/>
                  <a:pt x="102862" y="98686"/>
                </a:cubicBezTo>
                <a:cubicBezTo>
                  <a:pt x="111196" y="93548"/>
                  <a:pt x="119758" y="88639"/>
                  <a:pt x="128434" y="83959"/>
                </a:cubicBezTo>
                <a:cubicBezTo>
                  <a:pt x="131305" y="82375"/>
                  <a:pt x="133339" y="81499"/>
                  <a:pt x="135094" y="81499"/>
                </a:cubicBezTo>
                <a:cubicBezTo>
                  <a:pt x="137387" y="81499"/>
                  <a:pt x="139205" y="82994"/>
                  <a:pt x="141791" y="86356"/>
                </a:cubicBezTo>
                <a:cubicBezTo>
                  <a:pt x="148527" y="95147"/>
                  <a:pt x="158117" y="101197"/>
                  <a:pt x="168962" y="103366"/>
                </a:cubicBezTo>
                <a:cubicBezTo>
                  <a:pt x="179537" y="105444"/>
                  <a:pt x="190112" y="107677"/>
                  <a:pt x="200880" y="107677"/>
                </a:cubicBezTo>
                <a:cubicBezTo>
                  <a:pt x="203132" y="107677"/>
                  <a:pt x="205393" y="107579"/>
                  <a:pt x="207663" y="107362"/>
                </a:cubicBezTo>
                <a:cubicBezTo>
                  <a:pt x="212116" y="106906"/>
                  <a:pt x="214970" y="104508"/>
                  <a:pt x="217139" y="100741"/>
                </a:cubicBezTo>
                <a:cubicBezTo>
                  <a:pt x="218395" y="98457"/>
                  <a:pt x="217824" y="97202"/>
                  <a:pt x="216226" y="95489"/>
                </a:cubicBezTo>
                <a:cubicBezTo>
                  <a:pt x="205038" y="84301"/>
                  <a:pt x="191795" y="78136"/>
                  <a:pt x="175812" y="78022"/>
                </a:cubicBezTo>
                <a:cubicBezTo>
                  <a:pt x="168277" y="77908"/>
                  <a:pt x="160857" y="77452"/>
                  <a:pt x="153322" y="77223"/>
                </a:cubicBezTo>
                <a:cubicBezTo>
                  <a:pt x="152180" y="77109"/>
                  <a:pt x="150924" y="77223"/>
                  <a:pt x="150468" y="75739"/>
                </a:cubicBezTo>
                <a:cubicBezTo>
                  <a:pt x="150239" y="74369"/>
                  <a:pt x="151039" y="72999"/>
                  <a:pt x="152408" y="72657"/>
                </a:cubicBezTo>
                <a:lnTo>
                  <a:pt x="154349" y="71743"/>
                </a:lnTo>
                <a:cubicBezTo>
                  <a:pt x="163939" y="67291"/>
                  <a:pt x="173643" y="63067"/>
                  <a:pt x="183118" y="58501"/>
                </a:cubicBezTo>
                <a:cubicBezTo>
                  <a:pt x="184919" y="57600"/>
                  <a:pt x="186878" y="57141"/>
                  <a:pt x="188829" y="57141"/>
                </a:cubicBezTo>
                <a:cubicBezTo>
                  <a:pt x="190588" y="57141"/>
                  <a:pt x="192340" y="57514"/>
                  <a:pt x="193964" y="58272"/>
                </a:cubicBezTo>
                <a:cubicBezTo>
                  <a:pt x="202983" y="62040"/>
                  <a:pt x="212572" y="64323"/>
                  <a:pt x="222276" y="64894"/>
                </a:cubicBezTo>
                <a:cubicBezTo>
                  <a:pt x="225117" y="65105"/>
                  <a:pt x="227957" y="65209"/>
                  <a:pt x="230793" y="65209"/>
                </a:cubicBezTo>
                <a:cubicBezTo>
                  <a:pt x="247899" y="65209"/>
                  <a:pt x="264814" y="61393"/>
                  <a:pt x="280385" y="54048"/>
                </a:cubicBezTo>
                <a:cubicBezTo>
                  <a:pt x="281184" y="53706"/>
                  <a:pt x="282212" y="53477"/>
                  <a:pt x="282212" y="52107"/>
                </a:cubicBezTo>
                <a:lnTo>
                  <a:pt x="281184" y="52107"/>
                </a:lnTo>
                <a:cubicBezTo>
                  <a:pt x="279988" y="52261"/>
                  <a:pt x="279104" y="52373"/>
                  <a:pt x="278466" y="52373"/>
                </a:cubicBezTo>
                <a:cubicBezTo>
                  <a:pt x="276728" y="52373"/>
                  <a:pt x="276802" y="51543"/>
                  <a:pt x="277303" y="48454"/>
                </a:cubicBezTo>
                <a:cubicBezTo>
                  <a:pt x="277531" y="47313"/>
                  <a:pt x="277189" y="46970"/>
                  <a:pt x="276275" y="46628"/>
                </a:cubicBezTo>
                <a:cubicBezTo>
                  <a:pt x="266627" y="42961"/>
                  <a:pt x="256978" y="39784"/>
                  <a:pt x="246709" y="39784"/>
                </a:cubicBezTo>
                <a:cubicBezTo>
                  <a:pt x="244828" y="39784"/>
                  <a:pt x="242926" y="39891"/>
                  <a:pt x="240999" y="40120"/>
                </a:cubicBezTo>
                <a:cubicBezTo>
                  <a:pt x="228555" y="41719"/>
                  <a:pt x="216454" y="44687"/>
                  <a:pt x="204695" y="49025"/>
                </a:cubicBezTo>
                <a:cubicBezTo>
                  <a:pt x="204020" y="49270"/>
                  <a:pt x="203312" y="49615"/>
                  <a:pt x="202642" y="49615"/>
                </a:cubicBezTo>
                <a:cubicBezTo>
                  <a:pt x="202065" y="49615"/>
                  <a:pt x="201517" y="49360"/>
                  <a:pt x="201042" y="48568"/>
                </a:cubicBezTo>
                <a:cubicBezTo>
                  <a:pt x="200014" y="47084"/>
                  <a:pt x="200814" y="45828"/>
                  <a:pt x="201727" y="44687"/>
                </a:cubicBezTo>
                <a:cubicBezTo>
                  <a:pt x="202184" y="44230"/>
                  <a:pt x="202640" y="43659"/>
                  <a:pt x="203211" y="43203"/>
                </a:cubicBezTo>
                <a:cubicBezTo>
                  <a:pt x="208919" y="37837"/>
                  <a:pt x="213372" y="31101"/>
                  <a:pt x="215769" y="23681"/>
                </a:cubicBezTo>
                <a:cubicBezTo>
                  <a:pt x="217824" y="17744"/>
                  <a:pt x="218966" y="11694"/>
                  <a:pt x="219308" y="5529"/>
                </a:cubicBezTo>
                <a:cubicBezTo>
                  <a:pt x="219650" y="3474"/>
                  <a:pt x="218623" y="1419"/>
                  <a:pt x="216796" y="392"/>
                </a:cubicBezTo>
                <a:cubicBezTo>
                  <a:pt x="216270" y="128"/>
                  <a:pt x="215693" y="0"/>
                  <a:pt x="21511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82" name="Google Shape;682;p24"/>
          <p:cNvGrpSpPr/>
          <p:nvPr/>
        </p:nvGrpSpPr>
        <p:grpSpPr>
          <a:xfrm>
            <a:off x="937075" y="3369257"/>
            <a:ext cx="1382100" cy="789295"/>
            <a:chOff x="275025" y="537489"/>
            <a:chExt cx="1626574" cy="928910"/>
          </a:xfrm>
        </p:grpSpPr>
        <p:sp>
          <p:nvSpPr>
            <p:cNvPr id="683" name="Google Shape;683;p24"/>
            <p:cNvSpPr/>
            <p:nvPr/>
          </p:nvSpPr>
          <p:spPr>
            <a:xfrm>
              <a:off x="319102" y="557201"/>
              <a:ext cx="1539514" cy="885928"/>
            </a:xfrm>
            <a:custGeom>
              <a:rect b="b" l="l" r="r" t="t"/>
              <a:pathLst>
                <a:path extrusionOk="0" h="9708" w="16870">
                  <a:moveTo>
                    <a:pt x="8563" y="0"/>
                  </a:moveTo>
                  <a:cubicBezTo>
                    <a:pt x="7949" y="0"/>
                    <a:pt x="7376" y="325"/>
                    <a:pt x="7061" y="860"/>
                  </a:cubicBezTo>
                  <a:cubicBezTo>
                    <a:pt x="6888" y="1170"/>
                    <a:pt x="6923" y="1538"/>
                    <a:pt x="7026" y="1860"/>
                  </a:cubicBezTo>
                  <a:cubicBezTo>
                    <a:pt x="7107" y="2148"/>
                    <a:pt x="7268" y="2412"/>
                    <a:pt x="7498" y="2608"/>
                  </a:cubicBezTo>
                  <a:cubicBezTo>
                    <a:pt x="7681" y="2747"/>
                    <a:pt x="7910" y="2817"/>
                    <a:pt x="8137" y="2817"/>
                  </a:cubicBezTo>
                  <a:cubicBezTo>
                    <a:pt x="8507" y="2817"/>
                    <a:pt x="8869" y="2630"/>
                    <a:pt x="9004" y="2251"/>
                  </a:cubicBezTo>
                  <a:cubicBezTo>
                    <a:pt x="9108" y="1998"/>
                    <a:pt x="9027" y="1699"/>
                    <a:pt x="8809" y="1538"/>
                  </a:cubicBezTo>
                  <a:cubicBezTo>
                    <a:pt x="8626" y="1394"/>
                    <a:pt x="8399" y="1350"/>
                    <a:pt x="8173" y="1350"/>
                  </a:cubicBezTo>
                  <a:cubicBezTo>
                    <a:pt x="8057" y="1350"/>
                    <a:pt x="7941" y="1362"/>
                    <a:pt x="7831" y="1377"/>
                  </a:cubicBezTo>
                  <a:cubicBezTo>
                    <a:pt x="7823" y="1379"/>
                    <a:pt x="7815" y="1379"/>
                    <a:pt x="7807" y="1379"/>
                  </a:cubicBezTo>
                  <a:cubicBezTo>
                    <a:pt x="7676" y="1379"/>
                    <a:pt x="7632" y="1202"/>
                    <a:pt x="7762" y="1159"/>
                  </a:cubicBezTo>
                  <a:cubicBezTo>
                    <a:pt x="7901" y="1122"/>
                    <a:pt x="8049" y="1102"/>
                    <a:pt x="8197" y="1102"/>
                  </a:cubicBezTo>
                  <a:cubicBezTo>
                    <a:pt x="8515" y="1102"/>
                    <a:pt x="8834" y="1196"/>
                    <a:pt x="9062" y="1423"/>
                  </a:cubicBezTo>
                  <a:cubicBezTo>
                    <a:pt x="9326" y="1711"/>
                    <a:pt x="9372" y="2136"/>
                    <a:pt x="9165" y="2470"/>
                  </a:cubicBezTo>
                  <a:cubicBezTo>
                    <a:pt x="8946" y="2856"/>
                    <a:pt x="8551" y="3044"/>
                    <a:pt x="8149" y="3044"/>
                  </a:cubicBezTo>
                  <a:cubicBezTo>
                    <a:pt x="7832" y="3044"/>
                    <a:pt x="7511" y="2928"/>
                    <a:pt x="7268" y="2700"/>
                  </a:cubicBezTo>
                  <a:cubicBezTo>
                    <a:pt x="7003" y="2447"/>
                    <a:pt x="6831" y="2125"/>
                    <a:pt x="6762" y="1768"/>
                  </a:cubicBezTo>
                  <a:cubicBezTo>
                    <a:pt x="6716" y="1561"/>
                    <a:pt x="6704" y="1354"/>
                    <a:pt x="6727" y="1159"/>
                  </a:cubicBezTo>
                  <a:cubicBezTo>
                    <a:pt x="6578" y="1136"/>
                    <a:pt x="6428" y="1136"/>
                    <a:pt x="6267" y="1136"/>
                  </a:cubicBezTo>
                  <a:cubicBezTo>
                    <a:pt x="6095" y="1147"/>
                    <a:pt x="5922" y="1182"/>
                    <a:pt x="5761" y="1228"/>
                  </a:cubicBezTo>
                  <a:cubicBezTo>
                    <a:pt x="5175" y="1377"/>
                    <a:pt x="4692" y="1814"/>
                    <a:pt x="4508" y="2389"/>
                  </a:cubicBezTo>
                  <a:cubicBezTo>
                    <a:pt x="4336" y="2953"/>
                    <a:pt x="4462" y="3562"/>
                    <a:pt x="4853" y="4011"/>
                  </a:cubicBezTo>
                  <a:cubicBezTo>
                    <a:pt x="4934" y="4092"/>
                    <a:pt x="4860" y="4215"/>
                    <a:pt x="4769" y="4215"/>
                  </a:cubicBezTo>
                  <a:cubicBezTo>
                    <a:pt x="4744" y="4215"/>
                    <a:pt x="4717" y="4206"/>
                    <a:pt x="4692" y="4183"/>
                  </a:cubicBezTo>
                  <a:cubicBezTo>
                    <a:pt x="4474" y="3976"/>
                    <a:pt x="4313" y="3723"/>
                    <a:pt x="4232" y="3436"/>
                  </a:cubicBezTo>
                  <a:cubicBezTo>
                    <a:pt x="4041" y="3370"/>
                    <a:pt x="3842" y="3338"/>
                    <a:pt x="3642" y="3338"/>
                  </a:cubicBezTo>
                  <a:cubicBezTo>
                    <a:pt x="3493" y="3338"/>
                    <a:pt x="3344" y="3355"/>
                    <a:pt x="3197" y="3390"/>
                  </a:cubicBezTo>
                  <a:cubicBezTo>
                    <a:pt x="1967" y="3666"/>
                    <a:pt x="1150" y="4770"/>
                    <a:pt x="0" y="5207"/>
                  </a:cubicBezTo>
                  <a:cubicBezTo>
                    <a:pt x="587" y="5563"/>
                    <a:pt x="886" y="6242"/>
                    <a:pt x="1277" y="6793"/>
                  </a:cubicBezTo>
                  <a:cubicBezTo>
                    <a:pt x="1702" y="7414"/>
                    <a:pt x="2381" y="7943"/>
                    <a:pt x="3151" y="8035"/>
                  </a:cubicBezTo>
                  <a:cubicBezTo>
                    <a:pt x="3228" y="8045"/>
                    <a:pt x="3305" y="8050"/>
                    <a:pt x="3381" y="8050"/>
                  </a:cubicBezTo>
                  <a:cubicBezTo>
                    <a:pt x="4032" y="8050"/>
                    <a:pt x="4636" y="7704"/>
                    <a:pt x="4945" y="7127"/>
                  </a:cubicBezTo>
                  <a:cubicBezTo>
                    <a:pt x="5129" y="6805"/>
                    <a:pt x="5140" y="6414"/>
                    <a:pt x="5002" y="6081"/>
                  </a:cubicBezTo>
                  <a:cubicBezTo>
                    <a:pt x="4869" y="5791"/>
                    <a:pt x="4573" y="5620"/>
                    <a:pt x="4262" y="5620"/>
                  </a:cubicBezTo>
                  <a:cubicBezTo>
                    <a:pt x="4252" y="5620"/>
                    <a:pt x="4242" y="5620"/>
                    <a:pt x="4232" y="5621"/>
                  </a:cubicBezTo>
                  <a:cubicBezTo>
                    <a:pt x="3910" y="5632"/>
                    <a:pt x="3634" y="5839"/>
                    <a:pt x="3542" y="6138"/>
                  </a:cubicBezTo>
                  <a:cubicBezTo>
                    <a:pt x="3439" y="6437"/>
                    <a:pt x="3508" y="6782"/>
                    <a:pt x="3726" y="7012"/>
                  </a:cubicBezTo>
                  <a:cubicBezTo>
                    <a:pt x="3807" y="7093"/>
                    <a:pt x="3733" y="7202"/>
                    <a:pt x="3643" y="7202"/>
                  </a:cubicBezTo>
                  <a:cubicBezTo>
                    <a:pt x="3617" y="7202"/>
                    <a:pt x="3590" y="7193"/>
                    <a:pt x="3565" y="7173"/>
                  </a:cubicBezTo>
                  <a:cubicBezTo>
                    <a:pt x="3243" y="6874"/>
                    <a:pt x="3140" y="6414"/>
                    <a:pt x="3301" y="6012"/>
                  </a:cubicBezTo>
                  <a:cubicBezTo>
                    <a:pt x="3447" y="5618"/>
                    <a:pt x="3824" y="5367"/>
                    <a:pt x="4249" y="5367"/>
                  </a:cubicBezTo>
                  <a:cubicBezTo>
                    <a:pt x="4259" y="5367"/>
                    <a:pt x="4269" y="5367"/>
                    <a:pt x="4278" y="5368"/>
                  </a:cubicBezTo>
                  <a:cubicBezTo>
                    <a:pt x="4658" y="5368"/>
                    <a:pt x="5002" y="5563"/>
                    <a:pt x="5198" y="5897"/>
                  </a:cubicBezTo>
                  <a:cubicBezTo>
                    <a:pt x="5405" y="6288"/>
                    <a:pt x="5416" y="6747"/>
                    <a:pt x="5232" y="7150"/>
                  </a:cubicBezTo>
                  <a:cubicBezTo>
                    <a:pt x="5106" y="7437"/>
                    <a:pt x="4911" y="7679"/>
                    <a:pt x="4658" y="7874"/>
                  </a:cubicBezTo>
                  <a:cubicBezTo>
                    <a:pt x="5014" y="7966"/>
                    <a:pt x="5336" y="8139"/>
                    <a:pt x="5612" y="8392"/>
                  </a:cubicBezTo>
                  <a:cubicBezTo>
                    <a:pt x="6014" y="8725"/>
                    <a:pt x="6348" y="9139"/>
                    <a:pt x="6819" y="9392"/>
                  </a:cubicBezTo>
                  <a:cubicBezTo>
                    <a:pt x="7195" y="9595"/>
                    <a:pt x="7624" y="9707"/>
                    <a:pt x="8048" y="9707"/>
                  </a:cubicBezTo>
                  <a:cubicBezTo>
                    <a:pt x="8466" y="9707"/>
                    <a:pt x="8880" y="9598"/>
                    <a:pt x="9234" y="9358"/>
                  </a:cubicBezTo>
                  <a:cubicBezTo>
                    <a:pt x="9867" y="8909"/>
                    <a:pt x="10246" y="8070"/>
                    <a:pt x="10016" y="7322"/>
                  </a:cubicBezTo>
                  <a:cubicBezTo>
                    <a:pt x="9867" y="6885"/>
                    <a:pt x="9487" y="6575"/>
                    <a:pt x="9039" y="6517"/>
                  </a:cubicBezTo>
                  <a:cubicBezTo>
                    <a:pt x="8979" y="6508"/>
                    <a:pt x="8920" y="6503"/>
                    <a:pt x="8862" y="6503"/>
                  </a:cubicBezTo>
                  <a:cubicBezTo>
                    <a:pt x="8501" y="6503"/>
                    <a:pt x="8166" y="6682"/>
                    <a:pt x="7958" y="6989"/>
                  </a:cubicBezTo>
                  <a:cubicBezTo>
                    <a:pt x="7739" y="7311"/>
                    <a:pt x="7751" y="7736"/>
                    <a:pt x="7992" y="8047"/>
                  </a:cubicBezTo>
                  <a:cubicBezTo>
                    <a:pt x="8234" y="8334"/>
                    <a:pt x="8590" y="8507"/>
                    <a:pt x="8958" y="8530"/>
                  </a:cubicBezTo>
                  <a:cubicBezTo>
                    <a:pt x="9131" y="8530"/>
                    <a:pt x="9131" y="8771"/>
                    <a:pt x="8958" y="8771"/>
                  </a:cubicBezTo>
                  <a:cubicBezTo>
                    <a:pt x="8930" y="8774"/>
                    <a:pt x="8903" y="8776"/>
                    <a:pt x="8875" y="8776"/>
                  </a:cubicBezTo>
                  <a:cubicBezTo>
                    <a:pt x="8798" y="8776"/>
                    <a:pt x="8720" y="8765"/>
                    <a:pt x="8636" y="8748"/>
                  </a:cubicBezTo>
                  <a:cubicBezTo>
                    <a:pt x="8211" y="8656"/>
                    <a:pt x="7843" y="8380"/>
                    <a:pt x="7647" y="7989"/>
                  </a:cubicBezTo>
                  <a:cubicBezTo>
                    <a:pt x="7463" y="7575"/>
                    <a:pt x="7532" y="7081"/>
                    <a:pt x="7831" y="6736"/>
                  </a:cubicBezTo>
                  <a:cubicBezTo>
                    <a:pt x="8090" y="6412"/>
                    <a:pt x="8469" y="6265"/>
                    <a:pt x="8853" y="6265"/>
                  </a:cubicBezTo>
                  <a:cubicBezTo>
                    <a:pt x="9424" y="6265"/>
                    <a:pt x="10008" y="6589"/>
                    <a:pt x="10235" y="7138"/>
                  </a:cubicBezTo>
                  <a:cubicBezTo>
                    <a:pt x="10373" y="7483"/>
                    <a:pt x="10396" y="7851"/>
                    <a:pt x="10315" y="8208"/>
                  </a:cubicBezTo>
                  <a:cubicBezTo>
                    <a:pt x="10580" y="8369"/>
                    <a:pt x="10878" y="8484"/>
                    <a:pt x="11189" y="8541"/>
                  </a:cubicBezTo>
                  <a:cubicBezTo>
                    <a:pt x="11325" y="8567"/>
                    <a:pt x="11462" y="8579"/>
                    <a:pt x="11600" y="8579"/>
                  </a:cubicBezTo>
                  <a:cubicBezTo>
                    <a:pt x="12078" y="8579"/>
                    <a:pt x="12555" y="8427"/>
                    <a:pt x="12948" y="8150"/>
                  </a:cubicBezTo>
                  <a:cubicBezTo>
                    <a:pt x="13431" y="7794"/>
                    <a:pt x="13776" y="7288"/>
                    <a:pt x="13926" y="6713"/>
                  </a:cubicBezTo>
                  <a:cubicBezTo>
                    <a:pt x="13939" y="6668"/>
                    <a:pt x="13970" y="6650"/>
                    <a:pt x="14002" y="6650"/>
                  </a:cubicBezTo>
                  <a:cubicBezTo>
                    <a:pt x="14052" y="6650"/>
                    <a:pt x="14105" y="6696"/>
                    <a:pt x="14098" y="6759"/>
                  </a:cubicBezTo>
                  <a:cubicBezTo>
                    <a:pt x="14041" y="7127"/>
                    <a:pt x="13903" y="7472"/>
                    <a:pt x="13684" y="7771"/>
                  </a:cubicBezTo>
                  <a:cubicBezTo>
                    <a:pt x="13772" y="7785"/>
                    <a:pt x="13860" y="7793"/>
                    <a:pt x="13949" y="7793"/>
                  </a:cubicBezTo>
                  <a:cubicBezTo>
                    <a:pt x="14140" y="7793"/>
                    <a:pt x="14331" y="7757"/>
                    <a:pt x="14512" y="7679"/>
                  </a:cubicBezTo>
                  <a:cubicBezTo>
                    <a:pt x="15064" y="7460"/>
                    <a:pt x="15467" y="7012"/>
                    <a:pt x="15835" y="6563"/>
                  </a:cubicBezTo>
                  <a:cubicBezTo>
                    <a:pt x="16019" y="6345"/>
                    <a:pt x="16214" y="6138"/>
                    <a:pt x="16409" y="5943"/>
                  </a:cubicBezTo>
                  <a:cubicBezTo>
                    <a:pt x="16559" y="5816"/>
                    <a:pt x="16708" y="5701"/>
                    <a:pt x="16869" y="5609"/>
                  </a:cubicBezTo>
                  <a:cubicBezTo>
                    <a:pt x="16318" y="5368"/>
                    <a:pt x="15950" y="4804"/>
                    <a:pt x="15524" y="4390"/>
                  </a:cubicBezTo>
                  <a:cubicBezTo>
                    <a:pt x="15260" y="4137"/>
                    <a:pt x="14984" y="3907"/>
                    <a:pt x="14685" y="3712"/>
                  </a:cubicBezTo>
                  <a:cubicBezTo>
                    <a:pt x="14386" y="3505"/>
                    <a:pt x="14064" y="3344"/>
                    <a:pt x="13730" y="3240"/>
                  </a:cubicBezTo>
                  <a:cubicBezTo>
                    <a:pt x="13583" y="3198"/>
                    <a:pt x="13434" y="3178"/>
                    <a:pt x="13286" y="3178"/>
                  </a:cubicBezTo>
                  <a:cubicBezTo>
                    <a:pt x="13109" y="3178"/>
                    <a:pt x="12933" y="3207"/>
                    <a:pt x="12764" y="3263"/>
                  </a:cubicBezTo>
                  <a:cubicBezTo>
                    <a:pt x="12477" y="3367"/>
                    <a:pt x="12235" y="3585"/>
                    <a:pt x="12109" y="3861"/>
                  </a:cubicBezTo>
                  <a:cubicBezTo>
                    <a:pt x="11982" y="4137"/>
                    <a:pt x="11994" y="4459"/>
                    <a:pt x="12132" y="4724"/>
                  </a:cubicBezTo>
                  <a:cubicBezTo>
                    <a:pt x="12270" y="4965"/>
                    <a:pt x="12523" y="5115"/>
                    <a:pt x="12787" y="5126"/>
                  </a:cubicBezTo>
                  <a:cubicBezTo>
                    <a:pt x="12797" y="5127"/>
                    <a:pt x="12807" y="5127"/>
                    <a:pt x="12817" y="5127"/>
                  </a:cubicBezTo>
                  <a:cubicBezTo>
                    <a:pt x="13059" y="5127"/>
                    <a:pt x="13286" y="4991"/>
                    <a:pt x="13397" y="4781"/>
                  </a:cubicBezTo>
                  <a:cubicBezTo>
                    <a:pt x="13512" y="4563"/>
                    <a:pt x="13500" y="4310"/>
                    <a:pt x="13362" y="4114"/>
                  </a:cubicBezTo>
                  <a:cubicBezTo>
                    <a:pt x="13292" y="4018"/>
                    <a:pt x="13395" y="3902"/>
                    <a:pt x="13494" y="3902"/>
                  </a:cubicBezTo>
                  <a:cubicBezTo>
                    <a:pt x="13525" y="3902"/>
                    <a:pt x="13556" y="3914"/>
                    <a:pt x="13581" y="3942"/>
                  </a:cubicBezTo>
                  <a:cubicBezTo>
                    <a:pt x="13788" y="4229"/>
                    <a:pt x="13811" y="4609"/>
                    <a:pt x="13638" y="4919"/>
                  </a:cubicBezTo>
                  <a:cubicBezTo>
                    <a:pt x="13480" y="5205"/>
                    <a:pt x="13175" y="5383"/>
                    <a:pt x="12850" y="5383"/>
                  </a:cubicBezTo>
                  <a:cubicBezTo>
                    <a:pt x="12821" y="5383"/>
                    <a:pt x="12793" y="5382"/>
                    <a:pt x="12764" y="5379"/>
                  </a:cubicBezTo>
                  <a:cubicBezTo>
                    <a:pt x="12442" y="5356"/>
                    <a:pt x="12143" y="5184"/>
                    <a:pt x="11948" y="4931"/>
                  </a:cubicBezTo>
                  <a:cubicBezTo>
                    <a:pt x="11752" y="4632"/>
                    <a:pt x="11706" y="4264"/>
                    <a:pt x="11810" y="3919"/>
                  </a:cubicBezTo>
                  <a:cubicBezTo>
                    <a:pt x="11959" y="3447"/>
                    <a:pt x="12350" y="3091"/>
                    <a:pt x="12822" y="2976"/>
                  </a:cubicBezTo>
                  <a:cubicBezTo>
                    <a:pt x="12799" y="2872"/>
                    <a:pt x="12776" y="2780"/>
                    <a:pt x="12753" y="2688"/>
                  </a:cubicBezTo>
                  <a:cubicBezTo>
                    <a:pt x="12707" y="2562"/>
                    <a:pt x="12649" y="2435"/>
                    <a:pt x="12580" y="2309"/>
                  </a:cubicBezTo>
                  <a:cubicBezTo>
                    <a:pt x="12339" y="1883"/>
                    <a:pt x="11959" y="1538"/>
                    <a:pt x="11499" y="1354"/>
                  </a:cubicBezTo>
                  <a:cubicBezTo>
                    <a:pt x="11213" y="1236"/>
                    <a:pt x="10910" y="1176"/>
                    <a:pt x="10603" y="1176"/>
                  </a:cubicBezTo>
                  <a:cubicBezTo>
                    <a:pt x="10404" y="1176"/>
                    <a:pt x="10203" y="1201"/>
                    <a:pt x="10005" y="1251"/>
                  </a:cubicBezTo>
                  <a:cubicBezTo>
                    <a:pt x="9993" y="1366"/>
                    <a:pt x="9970" y="1469"/>
                    <a:pt x="9924" y="1584"/>
                  </a:cubicBezTo>
                  <a:cubicBezTo>
                    <a:pt x="9913" y="1603"/>
                    <a:pt x="9895" y="1610"/>
                    <a:pt x="9877" y="1610"/>
                  </a:cubicBezTo>
                  <a:cubicBezTo>
                    <a:pt x="9837" y="1610"/>
                    <a:pt x="9793" y="1574"/>
                    <a:pt x="9809" y="1527"/>
                  </a:cubicBezTo>
                  <a:cubicBezTo>
                    <a:pt x="9913" y="1193"/>
                    <a:pt x="9855" y="814"/>
                    <a:pt x="9648" y="527"/>
                  </a:cubicBezTo>
                  <a:cubicBezTo>
                    <a:pt x="9430" y="228"/>
                    <a:pt x="9096" y="44"/>
                    <a:pt x="8740" y="9"/>
                  </a:cubicBezTo>
                  <a:cubicBezTo>
                    <a:pt x="8681" y="3"/>
                    <a:pt x="8622" y="0"/>
                    <a:pt x="85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24"/>
            <p:cNvSpPr/>
            <p:nvPr/>
          </p:nvSpPr>
          <p:spPr>
            <a:xfrm>
              <a:off x="887820" y="646086"/>
              <a:ext cx="228874" cy="194652"/>
            </a:xfrm>
            <a:custGeom>
              <a:rect b="b" l="l" r="r" t="t"/>
              <a:pathLst>
                <a:path extrusionOk="0" h="2133" w="2508">
                  <a:moveTo>
                    <a:pt x="265" y="1"/>
                  </a:moveTo>
                  <a:cubicBezTo>
                    <a:pt x="171" y="1"/>
                    <a:pt x="115" y="49"/>
                    <a:pt x="28" y="49"/>
                  </a:cubicBezTo>
                  <a:cubicBezTo>
                    <a:pt x="19" y="49"/>
                    <a:pt x="10" y="48"/>
                    <a:pt x="1" y="47"/>
                  </a:cubicBezTo>
                  <a:lnTo>
                    <a:pt x="1" y="47"/>
                  </a:lnTo>
                  <a:cubicBezTo>
                    <a:pt x="24" y="484"/>
                    <a:pt x="139" y="898"/>
                    <a:pt x="346" y="1289"/>
                  </a:cubicBezTo>
                  <a:cubicBezTo>
                    <a:pt x="553" y="1668"/>
                    <a:pt x="898" y="1956"/>
                    <a:pt x="1312" y="2082"/>
                  </a:cubicBezTo>
                  <a:cubicBezTo>
                    <a:pt x="1426" y="2116"/>
                    <a:pt x="1543" y="2133"/>
                    <a:pt x="1659" y="2133"/>
                  </a:cubicBezTo>
                  <a:cubicBezTo>
                    <a:pt x="1974" y="2133"/>
                    <a:pt x="2281" y="2010"/>
                    <a:pt x="2508" y="1783"/>
                  </a:cubicBezTo>
                  <a:lnTo>
                    <a:pt x="2508" y="1783"/>
                  </a:lnTo>
                  <a:cubicBezTo>
                    <a:pt x="2337" y="1834"/>
                    <a:pt x="2159" y="1860"/>
                    <a:pt x="1980" y="1860"/>
                  </a:cubicBezTo>
                  <a:cubicBezTo>
                    <a:pt x="1834" y="1860"/>
                    <a:pt x="1687" y="1843"/>
                    <a:pt x="1542" y="1806"/>
                  </a:cubicBezTo>
                  <a:cubicBezTo>
                    <a:pt x="1427" y="1783"/>
                    <a:pt x="1312" y="1737"/>
                    <a:pt x="1208" y="1680"/>
                  </a:cubicBezTo>
                  <a:cubicBezTo>
                    <a:pt x="978" y="1507"/>
                    <a:pt x="794" y="1277"/>
                    <a:pt x="702" y="1013"/>
                  </a:cubicBezTo>
                  <a:cubicBezTo>
                    <a:pt x="576" y="725"/>
                    <a:pt x="495" y="392"/>
                    <a:pt x="622" y="104"/>
                  </a:cubicBezTo>
                  <a:cubicBezTo>
                    <a:pt x="507" y="47"/>
                    <a:pt x="392" y="12"/>
                    <a:pt x="2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24"/>
            <p:cNvSpPr/>
            <p:nvPr/>
          </p:nvSpPr>
          <p:spPr>
            <a:xfrm>
              <a:off x="1398862" y="893759"/>
              <a:ext cx="158606" cy="139533"/>
            </a:xfrm>
            <a:custGeom>
              <a:rect b="b" l="l" r="r" t="t"/>
              <a:pathLst>
                <a:path extrusionOk="0" h="1529" w="1738">
                  <a:moveTo>
                    <a:pt x="219" y="1"/>
                  </a:moveTo>
                  <a:lnTo>
                    <a:pt x="219" y="1"/>
                  </a:lnTo>
                  <a:cubicBezTo>
                    <a:pt x="58" y="231"/>
                    <a:pt x="1" y="518"/>
                    <a:pt x="47" y="794"/>
                  </a:cubicBezTo>
                  <a:cubicBezTo>
                    <a:pt x="139" y="1128"/>
                    <a:pt x="380" y="1392"/>
                    <a:pt x="714" y="1484"/>
                  </a:cubicBezTo>
                  <a:cubicBezTo>
                    <a:pt x="807" y="1514"/>
                    <a:pt x="903" y="1528"/>
                    <a:pt x="998" y="1528"/>
                  </a:cubicBezTo>
                  <a:cubicBezTo>
                    <a:pt x="1125" y="1528"/>
                    <a:pt x="1251" y="1502"/>
                    <a:pt x="1369" y="1450"/>
                  </a:cubicBezTo>
                  <a:cubicBezTo>
                    <a:pt x="1576" y="1358"/>
                    <a:pt x="1714" y="1162"/>
                    <a:pt x="1737" y="932"/>
                  </a:cubicBezTo>
                  <a:lnTo>
                    <a:pt x="1737" y="932"/>
                  </a:lnTo>
                  <a:cubicBezTo>
                    <a:pt x="1546" y="1073"/>
                    <a:pt x="1311" y="1143"/>
                    <a:pt x="1078" y="1143"/>
                  </a:cubicBezTo>
                  <a:cubicBezTo>
                    <a:pt x="1045" y="1143"/>
                    <a:pt x="1011" y="1142"/>
                    <a:pt x="978" y="1139"/>
                  </a:cubicBezTo>
                  <a:cubicBezTo>
                    <a:pt x="702" y="1105"/>
                    <a:pt x="461" y="944"/>
                    <a:pt x="311" y="714"/>
                  </a:cubicBezTo>
                  <a:cubicBezTo>
                    <a:pt x="242" y="599"/>
                    <a:pt x="208" y="472"/>
                    <a:pt x="208" y="346"/>
                  </a:cubicBezTo>
                  <a:cubicBezTo>
                    <a:pt x="196" y="265"/>
                    <a:pt x="277" y="35"/>
                    <a:pt x="2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24"/>
            <p:cNvSpPr/>
            <p:nvPr/>
          </p:nvSpPr>
          <p:spPr>
            <a:xfrm>
              <a:off x="275025" y="537489"/>
              <a:ext cx="1626574" cy="928910"/>
            </a:xfrm>
            <a:custGeom>
              <a:rect b="b" l="l" r="r" t="t"/>
              <a:pathLst>
                <a:path extrusionOk="0" h="10179" w="17824">
                  <a:moveTo>
                    <a:pt x="9046" y="216"/>
                  </a:moveTo>
                  <a:cubicBezTo>
                    <a:pt x="9105" y="216"/>
                    <a:pt x="9164" y="219"/>
                    <a:pt x="9223" y="225"/>
                  </a:cubicBezTo>
                  <a:cubicBezTo>
                    <a:pt x="9579" y="260"/>
                    <a:pt x="9913" y="444"/>
                    <a:pt x="10131" y="743"/>
                  </a:cubicBezTo>
                  <a:cubicBezTo>
                    <a:pt x="10338" y="1030"/>
                    <a:pt x="10396" y="1409"/>
                    <a:pt x="10292" y="1743"/>
                  </a:cubicBezTo>
                  <a:cubicBezTo>
                    <a:pt x="10276" y="1790"/>
                    <a:pt x="10320" y="1826"/>
                    <a:pt x="10360" y="1826"/>
                  </a:cubicBezTo>
                  <a:cubicBezTo>
                    <a:pt x="10378" y="1826"/>
                    <a:pt x="10396" y="1819"/>
                    <a:pt x="10407" y="1800"/>
                  </a:cubicBezTo>
                  <a:cubicBezTo>
                    <a:pt x="10453" y="1685"/>
                    <a:pt x="10476" y="1582"/>
                    <a:pt x="10488" y="1467"/>
                  </a:cubicBezTo>
                  <a:cubicBezTo>
                    <a:pt x="10686" y="1417"/>
                    <a:pt x="10887" y="1392"/>
                    <a:pt x="11086" y="1392"/>
                  </a:cubicBezTo>
                  <a:cubicBezTo>
                    <a:pt x="11393" y="1392"/>
                    <a:pt x="11696" y="1452"/>
                    <a:pt x="11982" y="1570"/>
                  </a:cubicBezTo>
                  <a:cubicBezTo>
                    <a:pt x="12442" y="1754"/>
                    <a:pt x="12822" y="2099"/>
                    <a:pt x="13063" y="2525"/>
                  </a:cubicBezTo>
                  <a:cubicBezTo>
                    <a:pt x="13132" y="2651"/>
                    <a:pt x="13190" y="2778"/>
                    <a:pt x="13236" y="2904"/>
                  </a:cubicBezTo>
                  <a:cubicBezTo>
                    <a:pt x="13259" y="2996"/>
                    <a:pt x="13282" y="3088"/>
                    <a:pt x="13305" y="3192"/>
                  </a:cubicBezTo>
                  <a:cubicBezTo>
                    <a:pt x="12833" y="3307"/>
                    <a:pt x="12442" y="3663"/>
                    <a:pt x="12293" y="4135"/>
                  </a:cubicBezTo>
                  <a:cubicBezTo>
                    <a:pt x="12189" y="4480"/>
                    <a:pt x="12235" y="4848"/>
                    <a:pt x="12431" y="5147"/>
                  </a:cubicBezTo>
                  <a:cubicBezTo>
                    <a:pt x="12626" y="5400"/>
                    <a:pt x="12925" y="5572"/>
                    <a:pt x="13247" y="5595"/>
                  </a:cubicBezTo>
                  <a:cubicBezTo>
                    <a:pt x="13276" y="5598"/>
                    <a:pt x="13304" y="5599"/>
                    <a:pt x="13333" y="5599"/>
                  </a:cubicBezTo>
                  <a:cubicBezTo>
                    <a:pt x="13658" y="5599"/>
                    <a:pt x="13963" y="5421"/>
                    <a:pt x="14121" y="5135"/>
                  </a:cubicBezTo>
                  <a:cubicBezTo>
                    <a:pt x="14294" y="4825"/>
                    <a:pt x="14271" y="4445"/>
                    <a:pt x="14064" y="4158"/>
                  </a:cubicBezTo>
                  <a:cubicBezTo>
                    <a:pt x="14039" y="4130"/>
                    <a:pt x="14008" y="4118"/>
                    <a:pt x="13977" y="4118"/>
                  </a:cubicBezTo>
                  <a:cubicBezTo>
                    <a:pt x="13878" y="4118"/>
                    <a:pt x="13775" y="4234"/>
                    <a:pt x="13845" y="4330"/>
                  </a:cubicBezTo>
                  <a:cubicBezTo>
                    <a:pt x="13983" y="4526"/>
                    <a:pt x="13995" y="4779"/>
                    <a:pt x="13880" y="4997"/>
                  </a:cubicBezTo>
                  <a:cubicBezTo>
                    <a:pt x="13769" y="5207"/>
                    <a:pt x="13542" y="5343"/>
                    <a:pt x="13300" y="5343"/>
                  </a:cubicBezTo>
                  <a:cubicBezTo>
                    <a:pt x="13290" y="5343"/>
                    <a:pt x="13280" y="5343"/>
                    <a:pt x="13270" y="5342"/>
                  </a:cubicBezTo>
                  <a:cubicBezTo>
                    <a:pt x="13006" y="5331"/>
                    <a:pt x="12753" y="5181"/>
                    <a:pt x="12615" y="4940"/>
                  </a:cubicBezTo>
                  <a:cubicBezTo>
                    <a:pt x="12477" y="4675"/>
                    <a:pt x="12465" y="4353"/>
                    <a:pt x="12592" y="4077"/>
                  </a:cubicBezTo>
                  <a:cubicBezTo>
                    <a:pt x="12718" y="3801"/>
                    <a:pt x="12960" y="3583"/>
                    <a:pt x="13247" y="3479"/>
                  </a:cubicBezTo>
                  <a:cubicBezTo>
                    <a:pt x="13416" y="3423"/>
                    <a:pt x="13592" y="3394"/>
                    <a:pt x="13769" y="3394"/>
                  </a:cubicBezTo>
                  <a:cubicBezTo>
                    <a:pt x="13917" y="3394"/>
                    <a:pt x="14066" y="3414"/>
                    <a:pt x="14213" y="3456"/>
                  </a:cubicBezTo>
                  <a:cubicBezTo>
                    <a:pt x="14547" y="3560"/>
                    <a:pt x="14869" y="3721"/>
                    <a:pt x="15168" y="3928"/>
                  </a:cubicBezTo>
                  <a:cubicBezTo>
                    <a:pt x="15467" y="4123"/>
                    <a:pt x="15743" y="4353"/>
                    <a:pt x="16007" y="4606"/>
                  </a:cubicBezTo>
                  <a:cubicBezTo>
                    <a:pt x="16433" y="5020"/>
                    <a:pt x="16801" y="5584"/>
                    <a:pt x="17352" y="5825"/>
                  </a:cubicBezTo>
                  <a:cubicBezTo>
                    <a:pt x="17191" y="5917"/>
                    <a:pt x="17042" y="6032"/>
                    <a:pt x="16892" y="6159"/>
                  </a:cubicBezTo>
                  <a:cubicBezTo>
                    <a:pt x="16697" y="6354"/>
                    <a:pt x="16502" y="6561"/>
                    <a:pt x="16318" y="6779"/>
                  </a:cubicBezTo>
                  <a:cubicBezTo>
                    <a:pt x="15950" y="7228"/>
                    <a:pt x="15547" y="7676"/>
                    <a:pt x="14995" y="7895"/>
                  </a:cubicBezTo>
                  <a:cubicBezTo>
                    <a:pt x="14814" y="7973"/>
                    <a:pt x="14623" y="8009"/>
                    <a:pt x="14432" y="8009"/>
                  </a:cubicBezTo>
                  <a:cubicBezTo>
                    <a:pt x="14343" y="8009"/>
                    <a:pt x="14255" y="8001"/>
                    <a:pt x="14167" y="7987"/>
                  </a:cubicBezTo>
                  <a:cubicBezTo>
                    <a:pt x="14386" y="7688"/>
                    <a:pt x="14524" y="7343"/>
                    <a:pt x="14581" y="6975"/>
                  </a:cubicBezTo>
                  <a:cubicBezTo>
                    <a:pt x="14588" y="6912"/>
                    <a:pt x="14535" y="6866"/>
                    <a:pt x="14485" y="6866"/>
                  </a:cubicBezTo>
                  <a:cubicBezTo>
                    <a:pt x="14453" y="6866"/>
                    <a:pt x="14422" y="6884"/>
                    <a:pt x="14409" y="6929"/>
                  </a:cubicBezTo>
                  <a:cubicBezTo>
                    <a:pt x="14259" y="7504"/>
                    <a:pt x="13914" y="8010"/>
                    <a:pt x="13431" y="8366"/>
                  </a:cubicBezTo>
                  <a:cubicBezTo>
                    <a:pt x="13038" y="8643"/>
                    <a:pt x="12561" y="8795"/>
                    <a:pt x="12083" y="8795"/>
                  </a:cubicBezTo>
                  <a:cubicBezTo>
                    <a:pt x="11945" y="8795"/>
                    <a:pt x="11808" y="8783"/>
                    <a:pt x="11672" y="8757"/>
                  </a:cubicBezTo>
                  <a:cubicBezTo>
                    <a:pt x="11361" y="8700"/>
                    <a:pt x="11063" y="8585"/>
                    <a:pt x="10798" y="8424"/>
                  </a:cubicBezTo>
                  <a:cubicBezTo>
                    <a:pt x="10879" y="8067"/>
                    <a:pt x="10856" y="7699"/>
                    <a:pt x="10718" y="7354"/>
                  </a:cubicBezTo>
                  <a:cubicBezTo>
                    <a:pt x="10491" y="6805"/>
                    <a:pt x="9907" y="6481"/>
                    <a:pt x="9336" y="6481"/>
                  </a:cubicBezTo>
                  <a:cubicBezTo>
                    <a:pt x="8952" y="6481"/>
                    <a:pt x="8573" y="6628"/>
                    <a:pt x="8314" y="6952"/>
                  </a:cubicBezTo>
                  <a:cubicBezTo>
                    <a:pt x="8015" y="7297"/>
                    <a:pt x="7946" y="7791"/>
                    <a:pt x="8130" y="8205"/>
                  </a:cubicBezTo>
                  <a:cubicBezTo>
                    <a:pt x="8326" y="8596"/>
                    <a:pt x="8694" y="8872"/>
                    <a:pt x="9119" y="8964"/>
                  </a:cubicBezTo>
                  <a:cubicBezTo>
                    <a:pt x="9203" y="8981"/>
                    <a:pt x="9281" y="8992"/>
                    <a:pt x="9358" y="8992"/>
                  </a:cubicBezTo>
                  <a:cubicBezTo>
                    <a:pt x="9386" y="8992"/>
                    <a:pt x="9413" y="8990"/>
                    <a:pt x="9441" y="8987"/>
                  </a:cubicBezTo>
                  <a:cubicBezTo>
                    <a:pt x="9614" y="8987"/>
                    <a:pt x="9614" y="8746"/>
                    <a:pt x="9441" y="8746"/>
                  </a:cubicBezTo>
                  <a:cubicBezTo>
                    <a:pt x="9073" y="8723"/>
                    <a:pt x="8717" y="8550"/>
                    <a:pt x="8475" y="8263"/>
                  </a:cubicBezTo>
                  <a:cubicBezTo>
                    <a:pt x="8234" y="7952"/>
                    <a:pt x="8222" y="7527"/>
                    <a:pt x="8441" y="7205"/>
                  </a:cubicBezTo>
                  <a:cubicBezTo>
                    <a:pt x="8649" y="6898"/>
                    <a:pt x="8984" y="6719"/>
                    <a:pt x="9345" y="6719"/>
                  </a:cubicBezTo>
                  <a:cubicBezTo>
                    <a:pt x="9403" y="6719"/>
                    <a:pt x="9462" y="6724"/>
                    <a:pt x="9522" y="6733"/>
                  </a:cubicBezTo>
                  <a:cubicBezTo>
                    <a:pt x="9970" y="6791"/>
                    <a:pt x="10350" y="7101"/>
                    <a:pt x="10499" y="7538"/>
                  </a:cubicBezTo>
                  <a:cubicBezTo>
                    <a:pt x="10729" y="8286"/>
                    <a:pt x="10350" y="9125"/>
                    <a:pt x="9717" y="9574"/>
                  </a:cubicBezTo>
                  <a:cubicBezTo>
                    <a:pt x="9363" y="9814"/>
                    <a:pt x="8949" y="9923"/>
                    <a:pt x="8531" y="9923"/>
                  </a:cubicBezTo>
                  <a:cubicBezTo>
                    <a:pt x="8107" y="9923"/>
                    <a:pt x="7678" y="9811"/>
                    <a:pt x="7302" y="9608"/>
                  </a:cubicBezTo>
                  <a:cubicBezTo>
                    <a:pt x="6831" y="9355"/>
                    <a:pt x="6497" y="8941"/>
                    <a:pt x="6095" y="8608"/>
                  </a:cubicBezTo>
                  <a:cubicBezTo>
                    <a:pt x="5819" y="8355"/>
                    <a:pt x="5497" y="8182"/>
                    <a:pt x="5141" y="8090"/>
                  </a:cubicBezTo>
                  <a:cubicBezTo>
                    <a:pt x="5394" y="7895"/>
                    <a:pt x="5589" y="7653"/>
                    <a:pt x="5715" y="7366"/>
                  </a:cubicBezTo>
                  <a:cubicBezTo>
                    <a:pt x="5899" y="6963"/>
                    <a:pt x="5888" y="6504"/>
                    <a:pt x="5681" y="6113"/>
                  </a:cubicBezTo>
                  <a:cubicBezTo>
                    <a:pt x="5485" y="5779"/>
                    <a:pt x="5141" y="5584"/>
                    <a:pt x="4761" y="5584"/>
                  </a:cubicBezTo>
                  <a:cubicBezTo>
                    <a:pt x="4752" y="5583"/>
                    <a:pt x="4742" y="5583"/>
                    <a:pt x="4732" y="5583"/>
                  </a:cubicBezTo>
                  <a:cubicBezTo>
                    <a:pt x="4307" y="5583"/>
                    <a:pt x="3930" y="5834"/>
                    <a:pt x="3784" y="6228"/>
                  </a:cubicBezTo>
                  <a:cubicBezTo>
                    <a:pt x="3623" y="6630"/>
                    <a:pt x="3726" y="7090"/>
                    <a:pt x="4048" y="7389"/>
                  </a:cubicBezTo>
                  <a:cubicBezTo>
                    <a:pt x="4073" y="7409"/>
                    <a:pt x="4100" y="7418"/>
                    <a:pt x="4126" y="7418"/>
                  </a:cubicBezTo>
                  <a:cubicBezTo>
                    <a:pt x="4216" y="7418"/>
                    <a:pt x="4290" y="7309"/>
                    <a:pt x="4209" y="7228"/>
                  </a:cubicBezTo>
                  <a:cubicBezTo>
                    <a:pt x="3991" y="6998"/>
                    <a:pt x="3922" y="6653"/>
                    <a:pt x="4025" y="6354"/>
                  </a:cubicBezTo>
                  <a:cubicBezTo>
                    <a:pt x="4117" y="6055"/>
                    <a:pt x="4393" y="5848"/>
                    <a:pt x="4715" y="5837"/>
                  </a:cubicBezTo>
                  <a:cubicBezTo>
                    <a:pt x="4725" y="5836"/>
                    <a:pt x="4735" y="5836"/>
                    <a:pt x="4745" y="5836"/>
                  </a:cubicBezTo>
                  <a:cubicBezTo>
                    <a:pt x="5056" y="5836"/>
                    <a:pt x="5352" y="6007"/>
                    <a:pt x="5485" y="6297"/>
                  </a:cubicBezTo>
                  <a:cubicBezTo>
                    <a:pt x="5623" y="6630"/>
                    <a:pt x="5612" y="7021"/>
                    <a:pt x="5428" y="7343"/>
                  </a:cubicBezTo>
                  <a:cubicBezTo>
                    <a:pt x="5119" y="7920"/>
                    <a:pt x="4515" y="8266"/>
                    <a:pt x="3864" y="8266"/>
                  </a:cubicBezTo>
                  <a:cubicBezTo>
                    <a:pt x="3788" y="8266"/>
                    <a:pt x="3711" y="8261"/>
                    <a:pt x="3634" y="8251"/>
                  </a:cubicBezTo>
                  <a:cubicBezTo>
                    <a:pt x="2864" y="8159"/>
                    <a:pt x="2185" y="7630"/>
                    <a:pt x="1760" y="7009"/>
                  </a:cubicBezTo>
                  <a:cubicBezTo>
                    <a:pt x="1369" y="6458"/>
                    <a:pt x="1070" y="5779"/>
                    <a:pt x="483" y="5423"/>
                  </a:cubicBezTo>
                  <a:cubicBezTo>
                    <a:pt x="1633" y="4986"/>
                    <a:pt x="2450" y="3882"/>
                    <a:pt x="3680" y="3606"/>
                  </a:cubicBezTo>
                  <a:cubicBezTo>
                    <a:pt x="3827" y="3571"/>
                    <a:pt x="3976" y="3554"/>
                    <a:pt x="4125" y="3554"/>
                  </a:cubicBezTo>
                  <a:cubicBezTo>
                    <a:pt x="4325" y="3554"/>
                    <a:pt x="4524" y="3586"/>
                    <a:pt x="4715" y="3652"/>
                  </a:cubicBezTo>
                  <a:cubicBezTo>
                    <a:pt x="4796" y="3939"/>
                    <a:pt x="4957" y="4192"/>
                    <a:pt x="5175" y="4399"/>
                  </a:cubicBezTo>
                  <a:cubicBezTo>
                    <a:pt x="5200" y="4422"/>
                    <a:pt x="5227" y="4431"/>
                    <a:pt x="5252" y="4431"/>
                  </a:cubicBezTo>
                  <a:cubicBezTo>
                    <a:pt x="5343" y="4431"/>
                    <a:pt x="5417" y="4308"/>
                    <a:pt x="5336" y="4227"/>
                  </a:cubicBezTo>
                  <a:cubicBezTo>
                    <a:pt x="4945" y="3778"/>
                    <a:pt x="4819" y="3169"/>
                    <a:pt x="4991" y="2605"/>
                  </a:cubicBezTo>
                  <a:cubicBezTo>
                    <a:pt x="5175" y="2030"/>
                    <a:pt x="5658" y="1593"/>
                    <a:pt x="6244" y="1444"/>
                  </a:cubicBezTo>
                  <a:cubicBezTo>
                    <a:pt x="6405" y="1398"/>
                    <a:pt x="6578" y="1363"/>
                    <a:pt x="6750" y="1352"/>
                  </a:cubicBezTo>
                  <a:cubicBezTo>
                    <a:pt x="6911" y="1352"/>
                    <a:pt x="7061" y="1352"/>
                    <a:pt x="7210" y="1375"/>
                  </a:cubicBezTo>
                  <a:cubicBezTo>
                    <a:pt x="7187" y="1570"/>
                    <a:pt x="7199" y="1777"/>
                    <a:pt x="7245" y="1984"/>
                  </a:cubicBezTo>
                  <a:cubicBezTo>
                    <a:pt x="7314" y="2341"/>
                    <a:pt x="7486" y="2663"/>
                    <a:pt x="7751" y="2916"/>
                  </a:cubicBezTo>
                  <a:cubicBezTo>
                    <a:pt x="7994" y="3144"/>
                    <a:pt x="8315" y="3260"/>
                    <a:pt x="8632" y="3260"/>
                  </a:cubicBezTo>
                  <a:cubicBezTo>
                    <a:pt x="9034" y="3260"/>
                    <a:pt x="9429" y="3072"/>
                    <a:pt x="9648" y="2686"/>
                  </a:cubicBezTo>
                  <a:cubicBezTo>
                    <a:pt x="9855" y="2352"/>
                    <a:pt x="9809" y="1927"/>
                    <a:pt x="9545" y="1639"/>
                  </a:cubicBezTo>
                  <a:cubicBezTo>
                    <a:pt x="9317" y="1412"/>
                    <a:pt x="8998" y="1318"/>
                    <a:pt x="8680" y="1318"/>
                  </a:cubicBezTo>
                  <a:cubicBezTo>
                    <a:pt x="8532" y="1318"/>
                    <a:pt x="8384" y="1338"/>
                    <a:pt x="8245" y="1375"/>
                  </a:cubicBezTo>
                  <a:cubicBezTo>
                    <a:pt x="8115" y="1418"/>
                    <a:pt x="8159" y="1595"/>
                    <a:pt x="8290" y="1595"/>
                  </a:cubicBezTo>
                  <a:cubicBezTo>
                    <a:pt x="8298" y="1595"/>
                    <a:pt x="8306" y="1595"/>
                    <a:pt x="8314" y="1593"/>
                  </a:cubicBezTo>
                  <a:cubicBezTo>
                    <a:pt x="8424" y="1578"/>
                    <a:pt x="8540" y="1566"/>
                    <a:pt x="8656" y="1566"/>
                  </a:cubicBezTo>
                  <a:cubicBezTo>
                    <a:pt x="8882" y="1566"/>
                    <a:pt x="9109" y="1610"/>
                    <a:pt x="9292" y="1754"/>
                  </a:cubicBezTo>
                  <a:cubicBezTo>
                    <a:pt x="9510" y="1915"/>
                    <a:pt x="9591" y="2214"/>
                    <a:pt x="9487" y="2467"/>
                  </a:cubicBezTo>
                  <a:cubicBezTo>
                    <a:pt x="9352" y="2846"/>
                    <a:pt x="8990" y="3033"/>
                    <a:pt x="8620" y="3033"/>
                  </a:cubicBezTo>
                  <a:cubicBezTo>
                    <a:pt x="8393" y="3033"/>
                    <a:pt x="8164" y="2963"/>
                    <a:pt x="7981" y="2824"/>
                  </a:cubicBezTo>
                  <a:cubicBezTo>
                    <a:pt x="7751" y="2628"/>
                    <a:pt x="7590" y="2364"/>
                    <a:pt x="7509" y="2076"/>
                  </a:cubicBezTo>
                  <a:cubicBezTo>
                    <a:pt x="7406" y="1754"/>
                    <a:pt x="7371" y="1386"/>
                    <a:pt x="7544" y="1076"/>
                  </a:cubicBezTo>
                  <a:cubicBezTo>
                    <a:pt x="7859" y="541"/>
                    <a:pt x="8432" y="216"/>
                    <a:pt x="9046" y="216"/>
                  </a:cubicBezTo>
                  <a:close/>
                  <a:moveTo>
                    <a:pt x="9022" y="1"/>
                  </a:moveTo>
                  <a:cubicBezTo>
                    <a:pt x="8409" y="1"/>
                    <a:pt x="7803" y="333"/>
                    <a:pt x="7440" y="823"/>
                  </a:cubicBezTo>
                  <a:cubicBezTo>
                    <a:pt x="7348" y="938"/>
                    <a:pt x="7279" y="1076"/>
                    <a:pt x="7233" y="1214"/>
                  </a:cubicBezTo>
                  <a:cubicBezTo>
                    <a:pt x="7067" y="1165"/>
                    <a:pt x="6894" y="1142"/>
                    <a:pt x="6721" y="1142"/>
                  </a:cubicBezTo>
                  <a:cubicBezTo>
                    <a:pt x="6572" y="1142"/>
                    <a:pt x="6423" y="1159"/>
                    <a:pt x="6279" y="1191"/>
                  </a:cubicBezTo>
                  <a:cubicBezTo>
                    <a:pt x="5934" y="1260"/>
                    <a:pt x="5612" y="1409"/>
                    <a:pt x="5348" y="1628"/>
                  </a:cubicBezTo>
                  <a:cubicBezTo>
                    <a:pt x="4807" y="2053"/>
                    <a:pt x="4554" y="2743"/>
                    <a:pt x="4658" y="3422"/>
                  </a:cubicBezTo>
                  <a:cubicBezTo>
                    <a:pt x="4658" y="3422"/>
                    <a:pt x="4658" y="3422"/>
                    <a:pt x="4658" y="3433"/>
                  </a:cubicBezTo>
                  <a:cubicBezTo>
                    <a:pt x="4463" y="3354"/>
                    <a:pt x="4254" y="3322"/>
                    <a:pt x="4048" y="3322"/>
                  </a:cubicBezTo>
                  <a:cubicBezTo>
                    <a:pt x="3986" y="3322"/>
                    <a:pt x="3925" y="3325"/>
                    <a:pt x="3864" y="3330"/>
                  </a:cubicBezTo>
                  <a:cubicBezTo>
                    <a:pt x="3519" y="3376"/>
                    <a:pt x="3186" y="3479"/>
                    <a:pt x="2875" y="3629"/>
                  </a:cubicBezTo>
                  <a:cubicBezTo>
                    <a:pt x="2243" y="3928"/>
                    <a:pt x="1725" y="4399"/>
                    <a:pt x="1150" y="4767"/>
                  </a:cubicBezTo>
                  <a:cubicBezTo>
                    <a:pt x="828" y="4986"/>
                    <a:pt x="483" y="5147"/>
                    <a:pt x="115" y="5262"/>
                  </a:cubicBezTo>
                  <a:cubicBezTo>
                    <a:pt x="0" y="5296"/>
                    <a:pt x="0" y="5469"/>
                    <a:pt x="115" y="5503"/>
                  </a:cubicBezTo>
                  <a:cubicBezTo>
                    <a:pt x="495" y="5607"/>
                    <a:pt x="759" y="5894"/>
                    <a:pt x="978" y="6216"/>
                  </a:cubicBezTo>
                  <a:cubicBezTo>
                    <a:pt x="1185" y="6527"/>
                    <a:pt x="1369" y="6894"/>
                    <a:pt x="1610" y="7216"/>
                  </a:cubicBezTo>
                  <a:cubicBezTo>
                    <a:pt x="2105" y="7906"/>
                    <a:pt x="2875" y="8470"/>
                    <a:pt x="3749" y="8527"/>
                  </a:cubicBezTo>
                  <a:cubicBezTo>
                    <a:pt x="3790" y="8530"/>
                    <a:pt x="3830" y="8531"/>
                    <a:pt x="3870" y="8531"/>
                  </a:cubicBezTo>
                  <a:cubicBezTo>
                    <a:pt x="4230" y="8531"/>
                    <a:pt x="4576" y="8439"/>
                    <a:pt x="4876" y="8263"/>
                  </a:cubicBezTo>
                  <a:cubicBezTo>
                    <a:pt x="5325" y="8343"/>
                    <a:pt x="5727" y="8562"/>
                    <a:pt x="6049" y="8884"/>
                  </a:cubicBezTo>
                  <a:cubicBezTo>
                    <a:pt x="6428" y="9240"/>
                    <a:pt x="6773" y="9631"/>
                    <a:pt x="7245" y="9861"/>
                  </a:cubicBezTo>
                  <a:cubicBezTo>
                    <a:pt x="7645" y="10064"/>
                    <a:pt x="8098" y="10178"/>
                    <a:pt x="8546" y="10178"/>
                  </a:cubicBezTo>
                  <a:cubicBezTo>
                    <a:pt x="9037" y="10178"/>
                    <a:pt x="9521" y="10041"/>
                    <a:pt x="9924" y="9735"/>
                  </a:cubicBezTo>
                  <a:cubicBezTo>
                    <a:pt x="10292" y="9459"/>
                    <a:pt x="10568" y="9068"/>
                    <a:pt x="10729" y="8631"/>
                  </a:cubicBezTo>
                  <a:cubicBezTo>
                    <a:pt x="11138" y="8898"/>
                    <a:pt x="11616" y="9034"/>
                    <a:pt x="12099" y="9034"/>
                  </a:cubicBezTo>
                  <a:cubicBezTo>
                    <a:pt x="12241" y="9034"/>
                    <a:pt x="12382" y="9022"/>
                    <a:pt x="12523" y="8999"/>
                  </a:cubicBezTo>
                  <a:cubicBezTo>
                    <a:pt x="13109" y="8895"/>
                    <a:pt x="13650" y="8596"/>
                    <a:pt x="14029" y="8136"/>
                  </a:cubicBezTo>
                  <a:cubicBezTo>
                    <a:pt x="14187" y="8201"/>
                    <a:pt x="14348" y="8229"/>
                    <a:pt x="14508" y="8229"/>
                  </a:cubicBezTo>
                  <a:cubicBezTo>
                    <a:pt x="14917" y="8229"/>
                    <a:pt x="15320" y="8043"/>
                    <a:pt x="15651" y="7803"/>
                  </a:cubicBezTo>
                  <a:cubicBezTo>
                    <a:pt x="16145" y="7435"/>
                    <a:pt x="16490" y="6929"/>
                    <a:pt x="16904" y="6492"/>
                  </a:cubicBezTo>
                  <a:cubicBezTo>
                    <a:pt x="17122" y="6262"/>
                    <a:pt x="17387" y="6009"/>
                    <a:pt x="17686" y="5906"/>
                  </a:cubicBezTo>
                  <a:cubicBezTo>
                    <a:pt x="17812" y="5871"/>
                    <a:pt x="17824" y="5687"/>
                    <a:pt x="17697" y="5653"/>
                  </a:cubicBezTo>
                  <a:cubicBezTo>
                    <a:pt x="17375" y="5561"/>
                    <a:pt x="17088" y="5377"/>
                    <a:pt x="16869" y="5124"/>
                  </a:cubicBezTo>
                  <a:cubicBezTo>
                    <a:pt x="16605" y="4859"/>
                    <a:pt x="16375" y="4572"/>
                    <a:pt x="16099" y="4319"/>
                  </a:cubicBezTo>
                  <a:cubicBezTo>
                    <a:pt x="15812" y="4043"/>
                    <a:pt x="15478" y="3790"/>
                    <a:pt x="15133" y="3583"/>
                  </a:cubicBezTo>
                  <a:cubicBezTo>
                    <a:pt x="14788" y="3353"/>
                    <a:pt x="14409" y="3203"/>
                    <a:pt x="14006" y="3134"/>
                  </a:cubicBezTo>
                  <a:cubicBezTo>
                    <a:pt x="13924" y="3124"/>
                    <a:pt x="13841" y="3118"/>
                    <a:pt x="13759" y="3118"/>
                  </a:cubicBezTo>
                  <a:cubicBezTo>
                    <a:pt x="13659" y="3118"/>
                    <a:pt x="13561" y="3127"/>
                    <a:pt x="13466" y="3146"/>
                  </a:cubicBezTo>
                  <a:cubicBezTo>
                    <a:pt x="13454" y="3065"/>
                    <a:pt x="13431" y="2973"/>
                    <a:pt x="13408" y="2893"/>
                  </a:cubicBezTo>
                  <a:cubicBezTo>
                    <a:pt x="13374" y="2766"/>
                    <a:pt x="13328" y="2640"/>
                    <a:pt x="13259" y="2525"/>
                  </a:cubicBezTo>
                  <a:cubicBezTo>
                    <a:pt x="13155" y="2295"/>
                    <a:pt x="12994" y="2076"/>
                    <a:pt x="12810" y="1892"/>
                  </a:cubicBezTo>
                  <a:cubicBezTo>
                    <a:pt x="12431" y="1501"/>
                    <a:pt x="11913" y="1260"/>
                    <a:pt x="11361" y="1214"/>
                  </a:cubicBezTo>
                  <a:cubicBezTo>
                    <a:pt x="11288" y="1205"/>
                    <a:pt x="11214" y="1201"/>
                    <a:pt x="11139" y="1201"/>
                  </a:cubicBezTo>
                  <a:cubicBezTo>
                    <a:pt x="10922" y="1201"/>
                    <a:pt x="10702" y="1237"/>
                    <a:pt x="10488" y="1306"/>
                  </a:cubicBezTo>
                  <a:cubicBezTo>
                    <a:pt x="10488" y="1111"/>
                    <a:pt x="10442" y="927"/>
                    <a:pt x="10350" y="754"/>
                  </a:cubicBezTo>
                  <a:cubicBezTo>
                    <a:pt x="10166" y="421"/>
                    <a:pt x="9867" y="179"/>
                    <a:pt x="9510" y="76"/>
                  </a:cubicBezTo>
                  <a:cubicBezTo>
                    <a:pt x="9350" y="25"/>
                    <a:pt x="9186" y="1"/>
                    <a:pt x="90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24"/>
            <p:cNvSpPr/>
            <p:nvPr/>
          </p:nvSpPr>
          <p:spPr>
            <a:xfrm>
              <a:off x="319102" y="1028090"/>
              <a:ext cx="463862" cy="263004"/>
            </a:xfrm>
            <a:custGeom>
              <a:rect b="b" l="l" r="r" t="t"/>
              <a:pathLst>
                <a:path extrusionOk="0" h="2882" w="5083">
                  <a:moveTo>
                    <a:pt x="81" y="1"/>
                  </a:moveTo>
                  <a:lnTo>
                    <a:pt x="0" y="35"/>
                  </a:lnTo>
                  <a:cubicBezTo>
                    <a:pt x="575" y="403"/>
                    <a:pt x="874" y="1070"/>
                    <a:pt x="1265" y="1633"/>
                  </a:cubicBezTo>
                  <a:cubicBezTo>
                    <a:pt x="1702" y="2254"/>
                    <a:pt x="2381" y="2783"/>
                    <a:pt x="3151" y="2864"/>
                  </a:cubicBezTo>
                  <a:cubicBezTo>
                    <a:pt x="3233" y="2875"/>
                    <a:pt x="3314" y="2881"/>
                    <a:pt x="3394" y="2881"/>
                  </a:cubicBezTo>
                  <a:cubicBezTo>
                    <a:pt x="4029" y="2881"/>
                    <a:pt x="4617" y="2528"/>
                    <a:pt x="4933" y="1967"/>
                  </a:cubicBezTo>
                  <a:cubicBezTo>
                    <a:pt x="5025" y="1806"/>
                    <a:pt x="5071" y="1622"/>
                    <a:pt x="5083" y="1438"/>
                  </a:cubicBezTo>
                  <a:lnTo>
                    <a:pt x="5083" y="1438"/>
                  </a:lnTo>
                  <a:cubicBezTo>
                    <a:pt x="4853" y="1852"/>
                    <a:pt x="4462" y="2162"/>
                    <a:pt x="4002" y="2289"/>
                  </a:cubicBezTo>
                  <a:cubicBezTo>
                    <a:pt x="3856" y="2326"/>
                    <a:pt x="3707" y="2344"/>
                    <a:pt x="3561" y="2344"/>
                  </a:cubicBezTo>
                  <a:cubicBezTo>
                    <a:pt x="3155" y="2344"/>
                    <a:pt x="2759" y="2206"/>
                    <a:pt x="2438" y="1944"/>
                  </a:cubicBezTo>
                  <a:cubicBezTo>
                    <a:pt x="2231" y="1760"/>
                    <a:pt x="2036" y="1553"/>
                    <a:pt x="1875" y="1323"/>
                  </a:cubicBezTo>
                  <a:cubicBezTo>
                    <a:pt x="1587" y="932"/>
                    <a:pt x="1231" y="587"/>
                    <a:pt x="817" y="311"/>
                  </a:cubicBezTo>
                  <a:cubicBezTo>
                    <a:pt x="587" y="173"/>
                    <a:pt x="334" y="70"/>
                    <a:pt x="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24"/>
            <p:cNvSpPr/>
            <p:nvPr/>
          </p:nvSpPr>
          <p:spPr>
            <a:xfrm>
              <a:off x="1260424" y="1232689"/>
              <a:ext cx="285453" cy="107593"/>
            </a:xfrm>
            <a:custGeom>
              <a:rect b="b" l="l" r="r" t="t"/>
              <a:pathLst>
                <a:path extrusionOk="0" h="1179" w="3128">
                  <a:moveTo>
                    <a:pt x="0" y="1"/>
                  </a:moveTo>
                  <a:lnTo>
                    <a:pt x="0" y="1"/>
                  </a:lnTo>
                  <a:cubicBezTo>
                    <a:pt x="58" y="265"/>
                    <a:pt x="58" y="541"/>
                    <a:pt x="0" y="806"/>
                  </a:cubicBezTo>
                  <a:cubicBezTo>
                    <a:pt x="265" y="967"/>
                    <a:pt x="563" y="1082"/>
                    <a:pt x="874" y="1139"/>
                  </a:cubicBezTo>
                  <a:cubicBezTo>
                    <a:pt x="1017" y="1166"/>
                    <a:pt x="1160" y="1179"/>
                    <a:pt x="1302" y="1179"/>
                  </a:cubicBezTo>
                  <a:cubicBezTo>
                    <a:pt x="1779" y="1179"/>
                    <a:pt x="2246" y="1032"/>
                    <a:pt x="2645" y="748"/>
                  </a:cubicBezTo>
                  <a:cubicBezTo>
                    <a:pt x="2817" y="610"/>
                    <a:pt x="2990" y="461"/>
                    <a:pt x="3128" y="277"/>
                  </a:cubicBezTo>
                  <a:lnTo>
                    <a:pt x="3128" y="277"/>
                  </a:lnTo>
                  <a:cubicBezTo>
                    <a:pt x="2723" y="540"/>
                    <a:pt x="2246" y="688"/>
                    <a:pt x="1761" y="688"/>
                  </a:cubicBezTo>
                  <a:cubicBezTo>
                    <a:pt x="1696" y="688"/>
                    <a:pt x="1630" y="685"/>
                    <a:pt x="1564" y="679"/>
                  </a:cubicBezTo>
                  <a:cubicBezTo>
                    <a:pt x="989" y="645"/>
                    <a:pt x="368" y="426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24"/>
            <p:cNvSpPr/>
            <p:nvPr/>
          </p:nvSpPr>
          <p:spPr>
            <a:xfrm>
              <a:off x="744089" y="1115241"/>
              <a:ext cx="478646" cy="327706"/>
            </a:xfrm>
            <a:custGeom>
              <a:rect b="b" l="l" r="r" t="t"/>
              <a:pathLst>
                <a:path extrusionOk="0" h="3591" w="5245">
                  <a:moveTo>
                    <a:pt x="633" y="0"/>
                  </a:moveTo>
                  <a:cubicBezTo>
                    <a:pt x="736" y="333"/>
                    <a:pt x="713" y="701"/>
                    <a:pt x="575" y="1023"/>
                  </a:cubicBezTo>
                  <a:cubicBezTo>
                    <a:pt x="437" y="1311"/>
                    <a:pt x="242" y="1564"/>
                    <a:pt x="1" y="1748"/>
                  </a:cubicBezTo>
                  <a:cubicBezTo>
                    <a:pt x="345" y="1840"/>
                    <a:pt x="679" y="2012"/>
                    <a:pt x="955" y="2265"/>
                  </a:cubicBezTo>
                  <a:cubicBezTo>
                    <a:pt x="1357" y="2610"/>
                    <a:pt x="1691" y="3013"/>
                    <a:pt x="2162" y="3266"/>
                  </a:cubicBezTo>
                  <a:cubicBezTo>
                    <a:pt x="2535" y="3475"/>
                    <a:pt x="2967" y="3591"/>
                    <a:pt x="3395" y="3591"/>
                  </a:cubicBezTo>
                  <a:cubicBezTo>
                    <a:pt x="3812" y="3591"/>
                    <a:pt x="4225" y="3481"/>
                    <a:pt x="4577" y="3243"/>
                  </a:cubicBezTo>
                  <a:cubicBezTo>
                    <a:pt x="4865" y="3036"/>
                    <a:pt x="5095" y="2760"/>
                    <a:pt x="5244" y="2438"/>
                  </a:cubicBezTo>
                  <a:lnTo>
                    <a:pt x="5244" y="2438"/>
                  </a:lnTo>
                  <a:cubicBezTo>
                    <a:pt x="5164" y="2610"/>
                    <a:pt x="4842" y="2771"/>
                    <a:pt x="4669" y="2840"/>
                  </a:cubicBezTo>
                  <a:cubicBezTo>
                    <a:pt x="4439" y="2921"/>
                    <a:pt x="4198" y="2978"/>
                    <a:pt x="3956" y="3001"/>
                  </a:cubicBezTo>
                  <a:cubicBezTo>
                    <a:pt x="3868" y="3012"/>
                    <a:pt x="3779" y="3017"/>
                    <a:pt x="3691" y="3017"/>
                  </a:cubicBezTo>
                  <a:cubicBezTo>
                    <a:pt x="3298" y="3017"/>
                    <a:pt x="2912" y="2915"/>
                    <a:pt x="2565" y="2737"/>
                  </a:cubicBezTo>
                  <a:cubicBezTo>
                    <a:pt x="2139" y="2484"/>
                    <a:pt x="1783" y="2139"/>
                    <a:pt x="1530" y="1725"/>
                  </a:cubicBezTo>
                  <a:cubicBezTo>
                    <a:pt x="1185" y="1173"/>
                    <a:pt x="1012" y="529"/>
                    <a:pt x="6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24"/>
            <p:cNvSpPr/>
            <p:nvPr/>
          </p:nvSpPr>
          <p:spPr>
            <a:xfrm>
              <a:off x="1566776" y="1156124"/>
              <a:ext cx="197390" cy="113068"/>
            </a:xfrm>
            <a:custGeom>
              <a:rect b="b" l="l" r="r" t="t"/>
              <a:pathLst>
                <a:path extrusionOk="0" h="1239" w="2163">
                  <a:moveTo>
                    <a:pt x="2163" y="0"/>
                  </a:moveTo>
                  <a:lnTo>
                    <a:pt x="2163" y="0"/>
                  </a:lnTo>
                  <a:cubicBezTo>
                    <a:pt x="1898" y="207"/>
                    <a:pt x="1611" y="391"/>
                    <a:pt x="1323" y="564"/>
                  </a:cubicBezTo>
                  <a:cubicBezTo>
                    <a:pt x="1151" y="679"/>
                    <a:pt x="955" y="759"/>
                    <a:pt x="748" y="805"/>
                  </a:cubicBezTo>
                  <a:cubicBezTo>
                    <a:pt x="690" y="818"/>
                    <a:pt x="631" y="824"/>
                    <a:pt x="571" y="824"/>
                  </a:cubicBezTo>
                  <a:cubicBezTo>
                    <a:pt x="465" y="824"/>
                    <a:pt x="357" y="804"/>
                    <a:pt x="254" y="759"/>
                  </a:cubicBezTo>
                  <a:cubicBezTo>
                    <a:pt x="185" y="920"/>
                    <a:pt x="104" y="1070"/>
                    <a:pt x="1" y="1208"/>
                  </a:cubicBezTo>
                  <a:cubicBezTo>
                    <a:pt x="97" y="1228"/>
                    <a:pt x="194" y="1238"/>
                    <a:pt x="292" y="1238"/>
                  </a:cubicBezTo>
                  <a:cubicBezTo>
                    <a:pt x="474" y="1238"/>
                    <a:pt x="656" y="1202"/>
                    <a:pt x="829" y="1127"/>
                  </a:cubicBezTo>
                  <a:cubicBezTo>
                    <a:pt x="1392" y="897"/>
                    <a:pt x="1783" y="449"/>
                    <a:pt x="2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24"/>
            <p:cNvSpPr/>
            <p:nvPr/>
          </p:nvSpPr>
          <p:spPr>
            <a:xfrm>
              <a:off x="469130" y="911006"/>
              <a:ext cx="215276" cy="80489"/>
            </a:xfrm>
            <a:custGeom>
              <a:rect b="b" l="l" r="r" t="t"/>
              <a:pathLst>
                <a:path extrusionOk="0" h="882" w="2359">
                  <a:moveTo>
                    <a:pt x="1969" y="1"/>
                  </a:moveTo>
                  <a:cubicBezTo>
                    <a:pt x="1632" y="1"/>
                    <a:pt x="1162" y="221"/>
                    <a:pt x="990" y="318"/>
                  </a:cubicBezTo>
                  <a:cubicBezTo>
                    <a:pt x="656" y="502"/>
                    <a:pt x="346" y="720"/>
                    <a:pt x="1" y="881"/>
                  </a:cubicBezTo>
                  <a:cubicBezTo>
                    <a:pt x="288" y="847"/>
                    <a:pt x="587" y="824"/>
                    <a:pt x="886" y="812"/>
                  </a:cubicBezTo>
                  <a:cubicBezTo>
                    <a:pt x="1041" y="824"/>
                    <a:pt x="1197" y="829"/>
                    <a:pt x="1352" y="829"/>
                  </a:cubicBezTo>
                  <a:cubicBezTo>
                    <a:pt x="1507" y="829"/>
                    <a:pt x="1662" y="824"/>
                    <a:pt x="1818" y="812"/>
                  </a:cubicBezTo>
                  <a:cubicBezTo>
                    <a:pt x="1933" y="789"/>
                    <a:pt x="2048" y="755"/>
                    <a:pt x="2151" y="686"/>
                  </a:cubicBezTo>
                  <a:cubicBezTo>
                    <a:pt x="2255" y="628"/>
                    <a:pt x="2324" y="525"/>
                    <a:pt x="2335" y="398"/>
                  </a:cubicBezTo>
                  <a:cubicBezTo>
                    <a:pt x="2358" y="99"/>
                    <a:pt x="2193" y="1"/>
                    <a:pt x="19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24"/>
            <p:cNvSpPr/>
            <p:nvPr/>
          </p:nvSpPr>
          <p:spPr>
            <a:xfrm>
              <a:off x="1229944" y="729678"/>
              <a:ext cx="195291" cy="81675"/>
            </a:xfrm>
            <a:custGeom>
              <a:rect b="b" l="l" r="r" t="t"/>
              <a:pathLst>
                <a:path extrusionOk="0" h="895" w="2140">
                  <a:moveTo>
                    <a:pt x="711" y="1"/>
                  </a:moveTo>
                  <a:cubicBezTo>
                    <a:pt x="597" y="1"/>
                    <a:pt x="483" y="16"/>
                    <a:pt x="369" y="51"/>
                  </a:cubicBezTo>
                  <a:cubicBezTo>
                    <a:pt x="219" y="108"/>
                    <a:pt x="104" y="212"/>
                    <a:pt x="58" y="361"/>
                  </a:cubicBezTo>
                  <a:cubicBezTo>
                    <a:pt x="1" y="511"/>
                    <a:pt x="58" y="672"/>
                    <a:pt x="185" y="764"/>
                  </a:cubicBezTo>
                  <a:cubicBezTo>
                    <a:pt x="242" y="798"/>
                    <a:pt x="300" y="810"/>
                    <a:pt x="369" y="821"/>
                  </a:cubicBezTo>
                  <a:cubicBezTo>
                    <a:pt x="587" y="821"/>
                    <a:pt x="805" y="810"/>
                    <a:pt x="1024" y="775"/>
                  </a:cubicBezTo>
                  <a:cubicBezTo>
                    <a:pt x="1057" y="774"/>
                    <a:pt x="1090" y="773"/>
                    <a:pt x="1124" y="773"/>
                  </a:cubicBezTo>
                  <a:cubicBezTo>
                    <a:pt x="1357" y="773"/>
                    <a:pt x="1596" y="808"/>
                    <a:pt x="1817" y="879"/>
                  </a:cubicBezTo>
                  <a:cubicBezTo>
                    <a:pt x="1867" y="889"/>
                    <a:pt x="1911" y="895"/>
                    <a:pt x="1949" y="895"/>
                  </a:cubicBezTo>
                  <a:cubicBezTo>
                    <a:pt x="2081" y="895"/>
                    <a:pt x="2139" y="827"/>
                    <a:pt x="2059" y="649"/>
                  </a:cubicBezTo>
                  <a:cubicBezTo>
                    <a:pt x="1886" y="235"/>
                    <a:pt x="1208" y="39"/>
                    <a:pt x="817" y="5"/>
                  </a:cubicBezTo>
                  <a:cubicBezTo>
                    <a:pt x="782" y="2"/>
                    <a:pt x="746" y="1"/>
                    <a:pt x="7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24"/>
            <p:cNvSpPr/>
            <p:nvPr/>
          </p:nvSpPr>
          <p:spPr>
            <a:xfrm>
              <a:off x="764074" y="727944"/>
              <a:ext cx="96915" cy="152126"/>
            </a:xfrm>
            <a:custGeom>
              <a:rect b="b" l="l" r="r" t="t"/>
              <a:pathLst>
                <a:path extrusionOk="0" h="1667" w="1062">
                  <a:moveTo>
                    <a:pt x="775" y="0"/>
                  </a:moveTo>
                  <a:cubicBezTo>
                    <a:pt x="748" y="0"/>
                    <a:pt x="720" y="4"/>
                    <a:pt x="690" y="12"/>
                  </a:cubicBezTo>
                  <a:cubicBezTo>
                    <a:pt x="425" y="116"/>
                    <a:pt x="218" y="323"/>
                    <a:pt x="126" y="587"/>
                  </a:cubicBezTo>
                  <a:cubicBezTo>
                    <a:pt x="57" y="737"/>
                    <a:pt x="23" y="898"/>
                    <a:pt x="12" y="1070"/>
                  </a:cubicBezTo>
                  <a:cubicBezTo>
                    <a:pt x="0" y="1185"/>
                    <a:pt x="23" y="1312"/>
                    <a:pt x="57" y="1427"/>
                  </a:cubicBezTo>
                  <a:cubicBezTo>
                    <a:pt x="103" y="1530"/>
                    <a:pt x="195" y="1622"/>
                    <a:pt x="322" y="1657"/>
                  </a:cubicBezTo>
                  <a:cubicBezTo>
                    <a:pt x="345" y="1664"/>
                    <a:pt x="368" y="1667"/>
                    <a:pt x="391" y="1667"/>
                  </a:cubicBezTo>
                  <a:cubicBezTo>
                    <a:pt x="484" y="1667"/>
                    <a:pt x="575" y="1613"/>
                    <a:pt x="621" y="1530"/>
                  </a:cubicBezTo>
                  <a:cubicBezTo>
                    <a:pt x="655" y="1450"/>
                    <a:pt x="667" y="1369"/>
                    <a:pt x="644" y="1277"/>
                  </a:cubicBezTo>
                  <a:cubicBezTo>
                    <a:pt x="621" y="1036"/>
                    <a:pt x="598" y="748"/>
                    <a:pt x="770" y="564"/>
                  </a:cubicBezTo>
                  <a:cubicBezTo>
                    <a:pt x="816" y="507"/>
                    <a:pt x="874" y="461"/>
                    <a:pt x="920" y="403"/>
                  </a:cubicBezTo>
                  <a:cubicBezTo>
                    <a:pt x="1062" y="211"/>
                    <a:pt x="971" y="0"/>
                    <a:pt x="7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24"/>
            <p:cNvSpPr/>
            <p:nvPr/>
          </p:nvSpPr>
          <p:spPr>
            <a:xfrm>
              <a:off x="1607659" y="933273"/>
              <a:ext cx="152309" cy="109600"/>
            </a:xfrm>
            <a:custGeom>
              <a:rect b="b" l="l" r="r" t="t"/>
              <a:pathLst>
                <a:path extrusionOk="0" h="1201" w="1669">
                  <a:moveTo>
                    <a:pt x="312" y="0"/>
                  </a:moveTo>
                  <a:cubicBezTo>
                    <a:pt x="41" y="0"/>
                    <a:pt x="0" y="489"/>
                    <a:pt x="289" y="672"/>
                  </a:cubicBezTo>
                  <a:cubicBezTo>
                    <a:pt x="415" y="752"/>
                    <a:pt x="553" y="798"/>
                    <a:pt x="691" y="833"/>
                  </a:cubicBezTo>
                  <a:cubicBezTo>
                    <a:pt x="944" y="902"/>
                    <a:pt x="1186" y="1005"/>
                    <a:pt x="1416" y="1143"/>
                  </a:cubicBezTo>
                  <a:cubicBezTo>
                    <a:pt x="1450" y="1166"/>
                    <a:pt x="1485" y="1189"/>
                    <a:pt x="1519" y="1201"/>
                  </a:cubicBezTo>
                  <a:cubicBezTo>
                    <a:pt x="1565" y="1201"/>
                    <a:pt x="1611" y="1189"/>
                    <a:pt x="1634" y="1155"/>
                  </a:cubicBezTo>
                  <a:cubicBezTo>
                    <a:pt x="1669" y="1097"/>
                    <a:pt x="1611" y="1028"/>
                    <a:pt x="1554" y="982"/>
                  </a:cubicBezTo>
                  <a:cubicBezTo>
                    <a:pt x="1358" y="833"/>
                    <a:pt x="1174" y="683"/>
                    <a:pt x="990" y="522"/>
                  </a:cubicBezTo>
                  <a:cubicBezTo>
                    <a:pt x="829" y="350"/>
                    <a:pt x="668" y="200"/>
                    <a:pt x="496" y="62"/>
                  </a:cubicBezTo>
                  <a:cubicBezTo>
                    <a:pt x="426" y="19"/>
                    <a:pt x="365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6"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25"/>
          <p:cNvSpPr txBox="1"/>
          <p:nvPr>
            <p:ph idx="1" type="subTitle"/>
          </p:nvPr>
        </p:nvSpPr>
        <p:spPr>
          <a:xfrm>
            <a:off x="703275" y="4039750"/>
            <a:ext cx="1950600" cy="53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7" name="Google Shape;697;p25"/>
          <p:cNvSpPr txBox="1"/>
          <p:nvPr>
            <p:ph hasCustomPrompt="1" type="title"/>
          </p:nvPr>
        </p:nvSpPr>
        <p:spPr>
          <a:xfrm>
            <a:off x="778875" y="2899936"/>
            <a:ext cx="1799400" cy="90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49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98" name="Google Shape;698;p25"/>
          <p:cNvSpPr txBox="1"/>
          <p:nvPr>
            <p:ph idx="2" type="subTitle"/>
          </p:nvPr>
        </p:nvSpPr>
        <p:spPr>
          <a:xfrm>
            <a:off x="2672725" y="2878353"/>
            <a:ext cx="1950600" cy="53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9" name="Google Shape;699;p25"/>
          <p:cNvSpPr txBox="1"/>
          <p:nvPr>
            <p:ph hasCustomPrompt="1" idx="3" type="title"/>
          </p:nvPr>
        </p:nvSpPr>
        <p:spPr>
          <a:xfrm>
            <a:off x="2748325" y="1743393"/>
            <a:ext cx="1799400" cy="90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49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00" name="Google Shape;700;p25"/>
          <p:cNvSpPr txBox="1"/>
          <p:nvPr>
            <p:ph idx="4" type="subTitle"/>
          </p:nvPr>
        </p:nvSpPr>
        <p:spPr>
          <a:xfrm>
            <a:off x="4642175" y="1716956"/>
            <a:ext cx="1950600" cy="53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1" name="Google Shape;701;p25"/>
          <p:cNvSpPr txBox="1"/>
          <p:nvPr>
            <p:ph hasCustomPrompt="1" idx="5" type="title"/>
          </p:nvPr>
        </p:nvSpPr>
        <p:spPr>
          <a:xfrm>
            <a:off x="4717775" y="586849"/>
            <a:ext cx="1799400" cy="90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49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02" name="Google Shape;702;p25"/>
          <p:cNvSpPr/>
          <p:nvPr/>
        </p:nvSpPr>
        <p:spPr>
          <a:xfrm>
            <a:off x="5715975" y="3044850"/>
            <a:ext cx="328847" cy="327700"/>
          </a:xfrm>
          <a:custGeom>
            <a:rect b="b" l="l" r="r" t="t"/>
            <a:pathLst>
              <a:path extrusionOk="0" h="3713" w="3726">
                <a:moveTo>
                  <a:pt x="1880" y="1"/>
                </a:moveTo>
                <a:cubicBezTo>
                  <a:pt x="1854" y="1"/>
                  <a:pt x="1828" y="15"/>
                  <a:pt x="1817" y="44"/>
                </a:cubicBezTo>
                <a:cubicBezTo>
                  <a:pt x="1805" y="216"/>
                  <a:pt x="1794" y="389"/>
                  <a:pt x="1794" y="573"/>
                </a:cubicBezTo>
                <a:cubicBezTo>
                  <a:pt x="1782" y="745"/>
                  <a:pt x="1782" y="918"/>
                  <a:pt x="1794" y="1090"/>
                </a:cubicBezTo>
                <a:cubicBezTo>
                  <a:pt x="1800" y="1136"/>
                  <a:pt x="1837" y="1159"/>
                  <a:pt x="1874" y="1159"/>
                </a:cubicBezTo>
                <a:cubicBezTo>
                  <a:pt x="1912" y="1159"/>
                  <a:pt x="1949" y="1136"/>
                  <a:pt x="1955" y="1090"/>
                </a:cubicBezTo>
                <a:cubicBezTo>
                  <a:pt x="1966" y="918"/>
                  <a:pt x="1966" y="745"/>
                  <a:pt x="1955" y="573"/>
                </a:cubicBezTo>
                <a:cubicBezTo>
                  <a:pt x="1966" y="389"/>
                  <a:pt x="1955" y="216"/>
                  <a:pt x="1943" y="44"/>
                </a:cubicBezTo>
                <a:cubicBezTo>
                  <a:pt x="1932" y="15"/>
                  <a:pt x="1906" y="1"/>
                  <a:pt x="1880" y="1"/>
                </a:cubicBezTo>
                <a:close/>
                <a:moveTo>
                  <a:pt x="634" y="510"/>
                </a:moveTo>
                <a:cubicBezTo>
                  <a:pt x="574" y="510"/>
                  <a:pt x="518" y="587"/>
                  <a:pt x="564" y="642"/>
                </a:cubicBezTo>
                <a:cubicBezTo>
                  <a:pt x="679" y="780"/>
                  <a:pt x="794" y="895"/>
                  <a:pt x="932" y="1021"/>
                </a:cubicBezTo>
                <a:cubicBezTo>
                  <a:pt x="1047" y="1136"/>
                  <a:pt x="1185" y="1263"/>
                  <a:pt x="1323" y="1366"/>
                </a:cubicBezTo>
                <a:cubicBezTo>
                  <a:pt x="1331" y="1373"/>
                  <a:pt x="1341" y="1376"/>
                  <a:pt x="1350" y="1376"/>
                </a:cubicBezTo>
                <a:cubicBezTo>
                  <a:pt x="1391" y="1376"/>
                  <a:pt x="1431" y="1323"/>
                  <a:pt x="1403" y="1286"/>
                </a:cubicBezTo>
                <a:cubicBezTo>
                  <a:pt x="1346" y="1217"/>
                  <a:pt x="1288" y="1148"/>
                  <a:pt x="1231" y="1090"/>
                </a:cubicBezTo>
                <a:cubicBezTo>
                  <a:pt x="1173" y="1021"/>
                  <a:pt x="1116" y="964"/>
                  <a:pt x="1047" y="895"/>
                </a:cubicBezTo>
                <a:cubicBezTo>
                  <a:pt x="932" y="768"/>
                  <a:pt x="805" y="642"/>
                  <a:pt x="679" y="527"/>
                </a:cubicBezTo>
                <a:cubicBezTo>
                  <a:pt x="665" y="515"/>
                  <a:pt x="649" y="510"/>
                  <a:pt x="634" y="510"/>
                </a:cubicBezTo>
                <a:close/>
                <a:moveTo>
                  <a:pt x="3144" y="529"/>
                </a:moveTo>
                <a:cubicBezTo>
                  <a:pt x="3135" y="529"/>
                  <a:pt x="3125" y="532"/>
                  <a:pt x="3116" y="538"/>
                </a:cubicBezTo>
                <a:cubicBezTo>
                  <a:pt x="3047" y="584"/>
                  <a:pt x="2978" y="642"/>
                  <a:pt x="2921" y="711"/>
                </a:cubicBezTo>
                <a:lnTo>
                  <a:pt x="2725" y="883"/>
                </a:lnTo>
                <a:cubicBezTo>
                  <a:pt x="2599" y="998"/>
                  <a:pt x="2472" y="1125"/>
                  <a:pt x="2357" y="1251"/>
                </a:cubicBezTo>
                <a:cubicBezTo>
                  <a:pt x="2330" y="1316"/>
                  <a:pt x="2376" y="1380"/>
                  <a:pt x="2430" y="1380"/>
                </a:cubicBezTo>
                <a:cubicBezTo>
                  <a:pt x="2444" y="1380"/>
                  <a:pt x="2458" y="1376"/>
                  <a:pt x="2472" y="1366"/>
                </a:cubicBezTo>
                <a:lnTo>
                  <a:pt x="2472" y="1378"/>
                </a:lnTo>
                <a:cubicBezTo>
                  <a:pt x="2610" y="1251"/>
                  <a:pt x="2725" y="1136"/>
                  <a:pt x="2852" y="1010"/>
                </a:cubicBezTo>
                <a:cubicBezTo>
                  <a:pt x="2978" y="883"/>
                  <a:pt x="3093" y="757"/>
                  <a:pt x="3197" y="619"/>
                </a:cubicBezTo>
                <a:cubicBezTo>
                  <a:pt x="3225" y="582"/>
                  <a:pt x="3185" y="529"/>
                  <a:pt x="3144" y="529"/>
                </a:cubicBezTo>
                <a:close/>
                <a:moveTo>
                  <a:pt x="352" y="1760"/>
                </a:moveTo>
                <a:cubicBezTo>
                  <a:pt x="265" y="1760"/>
                  <a:pt x="178" y="1763"/>
                  <a:pt x="92" y="1769"/>
                </a:cubicBezTo>
                <a:cubicBezTo>
                  <a:pt x="0" y="1780"/>
                  <a:pt x="0" y="1918"/>
                  <a:pt x="92" y="1930"/>
                </a:cubicBezTo>
                <a:cubicBezTo>
                  <a:pt x="178" y="1935"/>
                  <a:pt x="265" y="1938"/>
                  <a:pt x="352" y="1938"/>
                </a:cubicBezTo>
                <a:cubicBezTo>
                  <a:pt x="440" y="1938"/>
                  <a:pt x="529" y="1935"/>
                  <a:pt x="621" y="1930"/>
                </a:cubicBezTo>
                <a:cubicBezTo>
                  <a:pt x="672" y="1933"/>
                  <a:pt x="722" y="1935"/>
                  <a:pt x="773" y="1935"/>
                </a:cubicBezTo>
                <a:cubicBezTo>
                  <a:pt x="895" y="1935"/>
                  <a:pt x="1017" y="1926"/>
                  <a:pt x="1139" y="1918"/>
                </a:cubicBezTo>
                <a:cubicBezTo>
                  <a:pt x="1196" y="1895"/>
                  <a:pt x="1196" y="1815"/>
                  <a:pt x="1139" y="1792"/>
                </a:cubicBezTo>
                <a:cubicBezTo>
                  <a:pt x="966" y="1769"/>
                  <a:pt x="794" y="1769"/>
                  <a:pt x="621" y="1769"/>
                </a:cubicBezTo>
                <a:cubicBezTo>
                  <a:pt x="529" y="1763"/>
                  <a:pt x="440" y="1760"/>
                  <a:pt x="352" y="1760"/>
                </a:cubicBezTo>
                <a:close/>
                <a:moveTo>
                  <a:pt x="2904" y="1760"/>
                </a:moveTo>
                <a:cubicBezTo>
                  <a:pt x="2817" y="1760"/>
                  <a:pt x="2731" y="1763"/>
                  <a:pt x="2645" y="1769"/>
                </a:cubicBezTo>
                <a:cubicBezTo>
                  <a:pt x="2553" y="1780"/>
                  <a:pt x="2553" y="1918"/>
                  <a:pt x="2645" y="1930"/>
                </a:cubicBezTo>
                <a:cubicBezTo>
                  <a:pt x="2731" y="1935"/>
                  <a:pt x="2817" y="1938"/>
                  <a:pt x="2904" y="1938"/>
                </a:cubicBezTo>
                <a:cubicBezTo>
                  <a:pt x="2990" y="1938"/>
                  <a:pt x="3076" y="1935"/>
                  <a:pt x="3162" y="1930"/>
                </a:cubicBezTo>
                <a:cubicBezTo>
                  <a:pt x="3335" y="1930"/>
                  <a:pt x="3519" y="1930"/>
                  <a:pt x="3691" y="1907"/>
                </a:cubicBezTo>
                <a:cubicBezTo>
                  <a:pt x="3726" y="1884"/>
                  <a:pt x="3726" y="1826"/>
                  <a:pt x="3691" y="1803"/>
                </a:cubicBezTo>
                <a:lnTo>
                  <a:pt x="3691" y="1792"/>
                </a:lnTo>
                <a:cubicBezTo>
                  <a:pt x="3519" y="1769"/>
                  <a:pt x="3335" y="1769"/>
                  <a:pt x="3162" y="1769"/>
                </a:cubicBezTo>
                <a:cubicBezTo>
                  <a:pt x="3076" y="1763"/>
                  <a:pt x="2990" y="1760"/>
                  <a:pt x="2904" y="1760"/>
                </a:cubicBezTo>
                <a:close/>
                <a:moveTo>
                  <a:pt x="2428" y="2315"/>
                </a:moveTo>
                <a:cubicBezTo>
                  <a:pt x="2368" y="2315"/>
                  <a:pt x="2312" y="2392"/>
                  <a:pt x="2357" y="2447"/>
                </a:cubicBezTo>
                <a:cubicBezTo>
                  <a:pt x="2472" y="2574"/>
                  <a:pt x="2599" y="2700"/>
                  <a:pt x="2725" y="2815"/>
                </a:cubicBezTo>
                <a:cubicBezTo>
                  <a:pt x="2852" y="2942"/>
                  <a:pt x="2978" y="3068"/>
                  <a:pt x="3116" y="3172"/>
                </a:cubicBezTo>
                <a:cubicBezTo>
                  <a:pt x="3125" y="3178"/>
                  <a:pt x="3135" y="3181"/>
                  <a:pt x="3144" y="3181"/>
                </a:cubicBezTo>
                <a:cubicBezTo>
                  <a:pt x="3185" y="3181"/>
                  <a:pt x="3225" y="3128"/>
                  <a:pt x="3197" y="3091"/>
                </a:cubicBezTo>
                <a:cubicBezTo>
                  <a:pt x="3151" y="3022"/>
                  <a:pt x="3093" y="2953"/>
                  <a:pt x="3024" y="2896"/>
                </a:cubicBezTo>
                <a:lnTo>
                  <a:pt x="2852" y="2700"/>
                </a:lnTo>
                <a:cubicBezTo>
                  <a:pt x="2725" y="2574"/>
                  <a:pt x="2610" y="2447"/>
                  <a:pt x="2472" y="2332"/>
                </a:cubicBezTo>
                <a:cubicBezTo>
                  <a:pt x="2458" y="2320"/>
                  <a:pt x="2443" y="2315"/>
                  <a:pt x="2428" y="2315"/>
                </a:cubicBezTo>
                <a:close/>
                <a:moveTo>
                  <a:pt x="1345" y="2334"/>
                </a:moveTo>
                <a:cubicBezTo>
                  <a:pt x="1337" y="2334"/>
                  <a:pt x="1329" y="2337"/>
                  <a:pt x="1323" y="2344"/>
                </a:cubicBezTo>
                <a:lnTo>
                  <a:pt x="1311" y="2344"/>
                </a:lnTo>
                <a:cubicBezTo>
                  <a:pt x="1242" y="2390"/>
                  <a:pt x="1173" y="2447"/>
                  <a:pt x="1116" y="2516"/>
                </a:cubicBezTo>
                <a:lnTo>
                  <a:pt x="932" y="2689"/>
                </a:lnTo>
                <a:cubicBezTo>
                  <a:pt x="794" y="2804"/>
                  <a:pt x="679" y="2930"/>
                  <a:pt x="564" y="3057"/>
                </a:cubicBezTo>
                <a:cubicBezTo>
                  <a:pt x="510" y="3119"/>
                  <a:pt x="560" y="3194"/>
                  <a:pt x="622" y="3194"/>
                </a:cubicBezTo>
                <a:cubicBezTo>
                  <a:pt x="640" y="3194"/>
                  <a:pt x="660" y="3187"/>
                  <a:pt x="679" y="3172"/>
                </a:cubicBezTo>
                <a:cubicBezTo>
                  <a:pt x="805" y="3057"/>
                  <a:pt x="932" y="2942"/>
                  <a:pt x="1047" y="2804"/>
                </a:cubicBezTo>
                <a:cubicBezTo>
                  <a:pt x="1173" y="2689"/>
                  <a:pt x="1288" y="2562"/>
                  <a:pt x="1392" y="2424"/>
                </a:cubicBezTo>
                <a:cubicBezTo>
                  <a:pt x="1420" y="2387"/>
                  <a:pt x="1379" y="2334"/>
                  <a:pt x="1345" y="2334"/>
                </a:cubicBezTo>
                <a:close/>
                <a:moveTo>
                  <a:pt x="1880" y="2554"/>
                </a:moveTo>
                <a:cubicBezTo>
                  <a:pt x="1854" y="2554"/>
                  <a:pt x="1828" y="2568"/>
                  <a:pt x="1817" y="2597"/>
                </a:cubicBezTo>
                <a:cubicBezTo>
                  <a:pt x="1805" y="2769"/>
                  <a:pt x="1794" y="2942"/>
                  <a:pt x="1794" y="3114"/>
                </a:cubicBezTo>
                <a:cubicBezTo>
                  <a:pt x="1782" y="3298"/>
                  <a:pt x="1782" y="3471"/>
                  <a:pt x="1794" y="3643"/>
                </a:cubicBezTo>
                <a:cubicBezTo>
                  <a:pt x="1800" y="3689"/>
                  <a:pt x="1837" y="3712"/>
                  <a:pt x="1874" y="3712"/>
                </a:cubicBezTo>
                <a:cubicBezTo>
                  <a:pt x="1912" y="3712"/>
                  <a:pt x="1949" y="3689"/>
                  <a:pt x="1955" y="3643"/>
                </a:cubicBezTo>
                <a:cubicBezTo>
                  <a:pt x="1966" y="3471"/>
                  <a:pt x="1966" y="3298"/>
                  <a:pt x="1955" y="3114"/>
                </a:cubicBezTo>
                <a:cubicBezTo>
                  <a:pt x="1966" y="2942"/>
                  <a:pt x="1955" y="2769"/>
                  <a:pt x="1943" y="2597"/>
                </a:cubicBezTo>
                <a:cubicBezTo>
                  <a:pt x="1932" y="2568"/>
                  <a:pt x="1906" y="2554"/>
                  <a:pt x="1880" y="2554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3" name="Google Shape;703;p25"/>
          <p:cNvSpPr/>
          <p:nvPr/>
        </p:nvSpPr>
        <p:spPr>
          <a:xfrm>
            <a:off x="8530450" y="2218375"/>
            <a:ext cx="328847" cy="327700"/>
          </a:xfrm>
          <a:custGeom>
            <a:rect b="b" l="l" r="r" t="t"/>
            <a:pathLst>
              <a:path extrusionOk="0" h="3713" w="3726">
                <a:moveTo>
                  <a:pt x="1880" y="1"/>
                </a:moveTo>
                <a:cubicBezTo>
                  <a:pt x="1854" y="1"/>
                  <a:pt x="1828" y="15"/>
                  <a:pt x="1817" y="44"/>
                </a:cubicBezTo>
                <a:cubicBezTo>
                  <a:pt x="1805" y="216"/>
                  <a:pt x="1794" y="389"/>
                  <a:pt x="1794" y="573"/>
                </a:cubicBezTo>
                <a:cubicBezTo>
                  <a:pt x="1782" y="745"/>
                  <a:pt x="1782" y="918"/>
                  <a:pt x="1794" y="1090"/>
                </a:cubicBezTo>
                <a:cubicBezTo>
                  <a:pt x="1800" y="1136"/>
                  <a:pt x="1837" y="1159"/>
                  <a:pt x="1874" y="1159"/>
                </a:cubicBezTo>
                <a:cubicBezTo>
                  <a:pt x="1912" y="1159"/>
                  <a:pt x="1949" y="1136"/>
                  <a:pt x="1955" y="1090"/>
                </a:cubicBezTo>
                <a:cubicBezTo>
                  <a:pt x="1966" y="918"/>
                  <a:pt x="1966" y="745"/>
                  <a:pt x="1955" y="573"/>
                </a:cubicBezTo>
                <a:cubicBezTo>
                  <a:pt x="1966" y="389"/>
                  <a:pt x="1955" y="216"/>
                  <a:pt x="1943" y="44"/>
                </a:cubicBezTo>
                <a:cubicBezTo>
                  <a:pt x="1932" y="15"/>
                  <a:pt x="1906" y="1"/>
                  <a:pt x="1880" y="1"/>
                </a:cubicBezTo>
                <a:close/>
                <a:moveTo>
                  <a:pt x="634" y="510"/>
                </a:moveTo>
                <a:cubicBezTo>
                  <a:pt x="574" y="510"/>
                  <a:pt x="518" y="587"/>
                  <a:pt x="564" y="642"/>
                </a:cubicBezTo>
                <a:cubicBezTo>
                  <a:pt x="679" y="780"/>
                  <a:pt x="794" y="895"/>
                  <a:pt x="932" y="1021"/>
                </a:cubicBezTo>
                <a:cubicBezTo>
                  <a:pt x="1047" y="1136"/>
                  <a:pt x="1185" y="1263"/>
                  <a:pt x="1323" y="1366"/>
                </a:cubicBezTo>
                <a:cubicBezTo>
                  <a:pt x="1331" y="1373"/>
                  <a:pt x="1341" y="1376"/>
                  <a:pt x="1350" y="1376"/>
                </a:cubicBezTo>
                <a:cubicBezTo>
                  <a:pt x="1391" y="1376"/>
                  <a:pt x="1431" y="1323"/>
                  <a:pt x="1403" y="1286"/>
                </a:cubicBezTo>
                <a:cubicBezTo>
                  <a:pt x="1346" y="1217"/>
                  <a:pt x="1288" y="1148"/>
                  <a:pt x="1231" y="1090"/>
                </a:cubicBezTo>
                <a:cubicBezTo>
                  <a:pt x="1173" y="1021"/>
                  <a:pt x="1116" y="964"/>
                  <a:pt x="1047" y="895"/>
                </a:cubicBezTo>
                <a:cubicBezTo>
                  <a:pt x="932" y="768"/>
                  <a:pt x="805" y="642"/>
                  <a:pt x="679" y="527"/>
                </a:cubicBezTo>
                <a:cubicBezTo>
                  <a:pt x="665" y="515"/>
                  <a:pt x="649" y="510"/>
                  <a:pt x="634" y="510"/>
                </a:cubicBezTo>
                <a:close/>
                <a:moveTo>
                  <a:pt x="3144" y="529"/>
                </a:moveTo>
                <a:cubicBezTo>
                  <a:pt x="3135" y="529"/>
                  <a:pt x="3125" y="532"/>
                  <a:pt x="3116" y="538"/>
                </a:cubicBezTo>
                <a:cubicBezTo>
                  <a:pt x="3047" y="584"/>
                  <a:pt x="2978" y="642"/>
                  <a:pt x="2921" y="711"/>
                </a:cubicBezTo>
                <a:lnTo>
                  <a:pt x="2725" y="883"/>
                </a:lnTo>
                <a:cubicBezTo>
                  <a:pt x="2599" y="998"/>
                  <a:pt x="2472" y="1125"/>
                  <a:pt x="2357" y="1251"/>
                </a:cubicBezTo>
                <a:cubicBezTo>
                  <a:pt x="2330" y="1316"/>
                  <a:pt x="2376" y="1380"/>
                  <a:pt x="2430" y="1380"/>
                </a:cubicBezTo>
                <a:cubicBezTo>
                  <a:pt x="2444" y="1380"/>
                  <a:pt x="2458" y="1376"/>
                  <a:pt x="2472" y="1366"/>
                </a:cubicBezTo>
                <a:lnTo>
                  <a:pt x="2472" y="1378"/>
                </a:lnTo>
                <a:cubicBezTo>
                  <a:pt x="2610" y="1251"/>
                  <a:pt x="2725" y="1136"/>
                  <a:pt x="2852" y="1010"/>
                </a:cubicBezTo>
                <a:cubicBezTo>
                  <a:pt x="2978" y="883"/>
                  <a:pt x="3093" y="757"/>
                  <a:pt x="3197" y="619"/>
                </a:cubicBezTo>
                <a:cubicBezTo>
                  <a:pt x="3225" y="582"/>
                  <a:pt x="3185" y="529"/>
                  <a:pt x="3144" y="529"/>
                </a:cubicBezTo>
                <a:close/>
                <a:moveTo>
                  <a:pt x="352" y="1760"/>
                </a:moveTo>
                <a:cubicBezTo>
                  <a:pt x="265" y="1760"/>
                  <a:pt x="178" y="1763"/>
                  <a:pt x="92" y="1769"/>
                </a:cubicBezTo>
                <a:cubicBezTo>
                  <a:pt x="0" y="1780"/>
                  <a:pt x="0" y="1918"/>
                  <a:pt x="92" y="1930"/>
                </a:cubicBezTo>
                <a:cubicBezTo>
                  <a:pt x="178" y="1935"/>
                  <a:pt x="265" y="1938"/>
                  <a:pt x="352" y="1938"/>
                </a:cubicBezTo>
                <a:cubicBezTo>
                  <a:pt x="440" y="1938"/>
                  <a:pt x="529" y="1935"/>
                  <a:pt x="621" y="1930"/>
                </a:cubicBezTo>
                <a:cubicBezTo>
                  <a:pt x="672" y="1933"/>
                  <a:pt x="722" y="1935"/>
                  <a:pt x="773" y="1935"/>
                </a:cubicBezTo>
                <a:cubicBezTo>
                  <a:pt x="895" y="1935"/>
                  <a:pt x="1017" y="1926"/>
                  <a:pt x="1139" y="1918"/>
                </a:cubicBezTo>
                <a:cubicBezTo>
                  <a:pt x="1196" y="1895"/>
                  <a:pt x="1196" y="1815"/>
                  <a:pt x="1139" y="1792"/>
                </a:cubicBezTo>
                <a:cubicBezTo>
                  <a:pt x="966" y="1769"/>
                  <a:pt x="794" y="1769"/>
                  <a:pt x="621" y="1769"/>
                </a:cubicBezTo>
                <a:cubicBezTo>
                  <a:pt x="529" y="1763"/>
                  <a:pt x="440" y="1760"/>
                  <a:pt x="352" y="1760"/>
                </a:cubicBezTo>
                <a:close/>
                <a:moveTo>
                  <a:pt x="2904" y="1760"/>
                </a:moveTo>
                <a:cubicBezTo>
                  <a:pt x="2817" y="1760"/>
                  <a:pt x="2731" y="1763"/>
                  <a:pt x="2645" y="1769"/>
                </a:cubicBezTo>
                <a:cubicBezTo>
                  <a:pt x="2553" y="1780"/>
                  <a:pt x="2553" y="1918"/>
                  <a:pt x="2645" y="1930"/>
                </a:cubicBezTo>
                <a:cubicBezTo>
                  <a:pt x="2731" y="1935"/>
                  <a:pt x="2817" y="1938"/>
                  <a:pt x="2904" y="1938"/>
                </a:cubicBezTo>
                <a:cubicBezTo>
                  <a:pt x="2990" y="1938"/>
                  <a:pt x="3076" y="1935"/>
                  <a:pt x="3162" y="1930"/>
                </a:cubicBezTo>
                <a:cubicBezTo>
                  <a:pt x="3335" y="1930"/>
                  <a:pt x="3519" y="1930"/>
                  <a:pt x="3691" y="1907"/>
                </a:cubicBezTo>
                <a:cubicBezTo>
                  <a:pt x="3726" y="1884"/>
                  <a:pt x="3726" y="1826"/>
                  <a:pt x="3691" y="1803"/>
                </a:cubicBezTo>
                <a:lnTo>
                  <a:pt x="3691" y="1792"/>
                </a:lnTo>
                <a:cubicBezTo>
                  <a:pt x="3519" y="1769"/>
                  <a:pt x="3335" y="1769"/>
                  <a:pt x="3162" y="1769"/>
                </a:cubicBezTo>
                <a:cubicBezTo>
                  <a:pt x="3076" y="1763"/>
                  <a:pt x="2990" y="1760"/>
                  <a:pt x="2904" y="1760"/>
                </a:cubicBezTo>
                <a:close/>
                <a:moveTo>
                  <a:pt x="2428" y="2315"/>
                </a:moveTo>
                <a:cubicBezTo>
                  <a:pt x="2368" y="2315"/>
                  <a:pt x="2312" y="2392"/>
                  <a:pt x="2357" y="2447"/>
                </a:cubicBezTo>
                <a:cubicBezTo>
                  <a:pt x="2472" y="2574"/>
                  <a:pt x="2599" y="2700"/>
                  <a:pt x="2725" y="2815"/>
                </a:cubicBezTo>
                <a:cubicBezTo>
                  <a:pt x="2852" y="2942"/>
                  <a:pt x="2978" y="3068"/>
                  <a:pt x="3116" y="3172"/>
                </a:cubicBezTo>
                <a:cubicBezTo>
                  <a:pt x="3125" y="3178"/>
                  <a:pt x="3135" y="3181"/>
                  <a:pt x="3144" y="3181"/>
                </a:cubicBezTo>
                <a:cubicBezTo>
                  <a:pt x="3185" y="3181"/>
                  <a:pt x="3225" y="3128"/>
                  <a:pt x="3197" y="3091"/>
                </a:cubicBezTo>
                <a:cubicBezTo>
                  <a:pt x="3151" y="3022"/>
                  <a:pt x="3093" y="2953"/>
                  <a:pt x="3024" y="2896"/>
                </a:cubicBezTo>
                <a:lnTo>
                  <a:pt x="2852" y="2700"/>
                </a:lnTo>
                <a:cubicBezTo>
                  <a:pt x="2725" y="2574"/>
                  <a:pt x="2610" y="2447"/>
                  <a:pt x="2472" y="2332"/>
                </a:cubicBezTo>
                <a:cubicBezTo>
                  <a:pt x="2458" y="2320"/>
                  <a:pt x="2443" y="2315"/>
                  <a:pt x="2428" y="2315"/>
                </a:cubicBezTo>
                <a:close/>
                <a:moveTo>
                  <a:pt x="1345" y="2334"/>
                </a:moveTo>
                <a:cubicBezTo>
                  <a:pt x="1337" y="2334"/>
                  <a:pt x="1329" y="2337"/>
                  <a:pt x="1323" y="2344"/>
                </a:cubicBezTo>
                <a:lnTo>
                  <a:pt x="1311" y="2344"/>
                </a:lnTo>
                <a:cubicBezTo>
                  <a:pt x="1242" y="2390"/>
                  <a:pt x="1173" y="2447"/>
                  <a:pt x="1116" y="2516"/>
                </a:cubicBezTo>
                <a:lnTo>
                  <a:pt x="932" y="2689"/>
                </a:lnTo>
                <a:cubicBezTo>
                  <a:pt x="794" y="2804"/>
                  <a:pt x="679" y="2930"/>
                  <a:pt x="564" y="3057"/>
                </a:cubicBezTo>
                <a:cubicBezTo>
                  <a:pt x="510" y="3119"/>
                  <a:pt x="560" y="3194"/>
                  <a:pt x="622" y="3194"/>
                </a:cubicBezTo>
                <a:cubicBezTo>
                  <a:pt x="640" y="3194"/>
                  <a:pt x="660" y="3187"/>
                  <a:pt x="679" y="3172"/>
                </a:cubicBezTo>
                <a:cubicBezTo>
                  <a:pt x="805" y="3057"/>
                  <a:pt x="932" y="2942"/>
                  <a:pt x="1047" y="2804"/>
                </a:cubicBezTo>
                <a:cubicBezTo>
                  <a:pt x="1173" y="2689"/>
                  <a:pt x="1288" y="2562"/>
                  <a:pt x="1392" y="2424"/>
                </a:cubicBezTo>
                <a:cubicBezTo>
                  <a:pt x="1420" y="2387"/>
                  <a:pt x="1379" y="2334"/>
                  <a:pt x="1345" y="2334"/>
                </a:cubicBezTo>
                <a:close/>
                <a:moveTo>
                  <a:pt x="1880" y="2554"/>
                </a:moveTo>
                <a:cubicBezTo>
                  <a:pt x="1854" y="2554"/>
                  <a:pt x="1828" y="2568"/>
                  <a:pt x="1817" y="2597"/>
                </a:cubicBezTo>
                <a:cubicBezTo>
                  <a:pt x="1805" y="2769"/>
                  <a:pt x="1794" y="2942"/>
                  <a:pt x="1794" y="3114"/>
                </a:cubicBezTo>
                <a:cubicBezTo>
                  <a:pt x="1782" y="3298"/>
                  <a:pt x="1782" y="3471"/>
                  <a:pt x="1794" y="3643"/>
                </a:cubicBezTo>
                <a:cubicBezTo>
                  <a:pt x="1800" y="3689"/>
                  <a:pt x="1837" y="3712"/>
                  <a:pt x="1874" y="3712"/>
                </a:cubicBezTo>
                <a:cubicBezTo>
                  <a:pt x="1912" y="3712"/>
                  <a:pt x="1949" y="3689"/>
                  <a:pt x="1955" y="3643"/>
                </a:cubicBezTo>
                <a:cubicBezTo>
                  <a:pt x="1966" y="3471"/>
                  <a:pt x="1966" y="3298"/>
                  <a:pt x="1955" y="3114"/>
                </a:cubicBezTo>
                <a:cubicBezTo>
                  <a:pt x="1966" y="2942"/>
                  <a:pt x="1955" y="2769"/>
                  <a:pt x="1943" y="2597"/>
                </a:cubicBezTo>
                <a:cubicBezTo>
                  <a:pt x="1932" y="2568"/>
                  <a:pt x="1906" y="2554"/>
                  <a:pt x="1880" y="2554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04" name="Google Shape;704;p25"/>
          <p:cNvGrpSpPr/>
          <p:nvPr/>
        </p:nvGrpSpPr>
        <p:grpSpPr>
          <a:xfrm>
            <a:off x="2748325" y="327169"/>
            <a:ext cx="1382100" cy="789295"/>
            <a:chOff x="275025" y="537489"/>
            <a:chExt cx="1626574" cy="928910"/>
          </a:xfrm>
        </p:grpSpPr>
        <p:sp>
          <p:nvSpPr>
            <p:cNvPr id="705" name="Google Shape;705;p25"/>
            <p:cNvSpPr/>
            <p:nvPr/>
          </p:nvSpPr>
          <p:spPr>
            <a:xfrm>
              <a:off x="319102" y="557201"/>
              <a:ext cx="1539514" cy="885928"/>
            </a:xfrm>
            <a:custGeom>
              <a:rect b="b" l="l" r="r" t="t"/>
              <a:pathLst>
                <a:path extrusionOk="0" h="9708" w="16870">
                  <a:moveTo>
                    <a:pt x="8563" y="0"/>
                  </a:moveTo>
                  <a:cubicBezTo>
                    <a:pt x="7949" y="0"/>
                    <a:pt x="7376" y="325"/>
                    <a:pt x="7061" y="860"/>
                  </a:cubicBezTo>
                  <a:cubicBezTo>
                    <a:pt x="6888" y="1170"/>
                    <a:pt x="6923" y="1538"/>
                    <a:pt x="7026" y="1860"/>
                  </a:cubicBezTo>
                  <a:cubicBezTo>
                    <a:pt x="7107" y="2148"/>
                    <a:pt x="7268" y="2412"/>
                    <a:pt x="7498" y="2608"/>
                  </a:cubicBezTo>
                  <a:cubicBezTo>
                    <a:pt x="7681" y="2747"/>
                    <a:pt x="7910" y="2817"/>
                    <a:pt x="8137" y="2817"/>
                  </a:cubicBezTo>
                  <a:cubicBezTo>
                    <a:pt x="8507" y="2817"/>
                    <a:pt x="8869" y="2630"/>
                    <a:pt x="9004" y="2251"/>
                  </a:cubicBezTo>
                  <a:cubicBezTo>
                    <a:pt x="9108" y="1998"/>
                    <a:pt x="9027" y="1699"/>
                    <a:pt x="8809" y="1538"/>
                  </a:cubicBezTo>
                  <a:cubicBezTo>
                    <a:pt x="8626" y="1394"/>
                    <a:pt x="8399" y="1350"/>
                    <a:pt x="8173" y="1350"/>
                  </a:cubicBezTo>
                  <a:cubicBezTo>
                    <a:pt x="8057" y="1350"/>
                    <a:pt x="7941" y="1362"/>
                    <a:pt x="7831" y="1377"/>
                  </a:cubicBezTo>
                  <a:cubicBezTo>
                    <a:pt x="7823" y="1379"/>
                    <a:pt x="7815" y="1379"/>
                    <a:pt x="7807" y="1379"/>
                  </a:cubicBezTo>
                  <a:cubicBezTo>
                    <a:pt x="7676" y="1379"/>
                    <a:pt x="7632" y="1202"/>
                    <a:pt x="7762" y="1159"/>
                  </a:cubicBezTo>
                  <a:cubicBezTo>
                    <a:pt x="7901" y="1122"/>
                    <a:pt x="8049" y="1102"/>
                    <a:pt x="8197" y="1102"/>
                  </a:cubicBezTo>
                  <a:cubicBezTo>
                    <a:pt x="8515" y="1102"/>
                    <a:pt x="8834" y="1196"/>
                    <a:pt x="9062" y="1423"/>
                  </a:cubicBezTo>
                  <a:cubicBezTo>
                    <a:pt x="9326" y="1711"/>
                    <a:pt x="9372" y="2136"/>
                    <a:pt x="9165" y="2470"/>
                  </a:cubicBezTo>
                  <a:cubicBezTo>
                    <a:pt x="8946" y="2856"/>
                    <a:pt x="8551" y="3044"/>
                    <a:pt x="8149" y="3044"/>
                  </a:cubicBezTo>
                  <a:cubicBezTo>
                    <a:pt x="7832" y="3044"/>
                    <a:pt x="7511" y="2928"/>
                    <a:pt x="7268" y="2700"/>
                  </a:cubicBezTo>
                  <a:cubicBezTo>
                    <a:pt x="7003" y="2447"/>
                    <a:pt x="6831" y="2125"/>
                    <a:pt x="6762" y="1768"/>
                  </a:cubicBezTo>
                  <a:cubicBezTo>
                    <a:pt x="6716" y="1561"/>
                    <a:pt x="6704" y="1354"/>
                    <a:pt x="6727" y="1159"/>
                  </a:cubicBezTo>
                  <a:cubicBezTo>
                    <a:pt x="6578" y="1136"/>
                    <a:pt x="6428" y="1136"/>
                    <a:pt x="6267" y="1136"/>
                  </a:cubicBezTo>
                  <a:cubicBezTo>
                    <a:pt x="6095" y="1147"/>
                    <a:pt x="5922" y="1182"/>
                    <a:pt x="5761" y="1228"/>
                  </a:cubicBezTo>
                  <a:cubicBezTo>
                    <a:pt x="5175" y="1377"/>
                    <a:pt x="4692" y="1814"/>
                    <a:pt x="4508" y="2389"/>
                  </a:cubicBezTo>
                  <a:cubicBezTo>
                    <a:pt x="4336" y="2953"/>
                    <a:pt x="4462" y="3562"/>
                    <a:pt x="4853" y="4011"/>
                  </a:cubicBezTo>
                  <a:cubicBezTo>
                    <a:pt x="4934" y="4092"/>
                    <a:pt x="4860" y="4215"/>
                    <a:pt x="4769" y="4215"/>
                  </a:cubicBezTo>
                  <a:cubicBezTo>
                    <a:pt x="4744" y="4215"/>
                    <a:pt x="4717" y="4206"/>
                    <a:pt x="4692" y="4183"/>
                  </a:cubicBezTo>
                  <a:cubicBezTo>
                    <a:pt x="4474" y="3976"/>
                    <a:pt x="4313" y="3723"/>
                    <a:pt x="4232" y="3436"/>
                  </a:cubicBezTo>
                  <a:cubicBezTo>
                    <a:pt x="4041" y="3370"/>
                    <a:pt x="3842" y="3338"/>
                    <a:pt x="3642" y="3338"/>
                  </a:cubicBezTo>
                  <a:cubicBezTo>
                    <a:pt x="3493" y="3338"/>
                    <a:pt x="3344" y="3355"/>
                    <a:pt x="3197" y="3390"/>
                  </a:cubicBezTo>
                  <a:cubicBezTo>
                    <a:pt x="1967" y="3666"/>
                    <a:pt x="1150" y="4770"/>
                    <a:pt x="0" y="5207"/>
                  </a:cubicBezTo>
                  <a:cubicBezTo>
                    <a:pt x="587" y="5563"/>
                    <a:pt x="886" y="6242"/>
                    <a:pt x="1277" y="6793"/>
                  </a:cubicBezTo>
                  <a:cubicBezTo>
                    <a:pt x="1702" y="7414"/>
                    <a:pt x="2381" y="7943"/>
                    <a:pt x="3151" y="8035"/>
                  </a:cubicBezTo>
                  <a:cubicBezTo>
                    <a:pt x="3228" y="8045"/>
                    <a:pt x="3305" y="8050"/>
                    <a:pt x="3381" y="8050"/>
                  </a:cubicBezTo>
                  <a:cubicBezTo>
                    <a:pt x="4032" y="8050"/>
                    <a:pt x="4636" y="7704"/>
                    <a:pt x="4945" y="7127"/>
                  </a:cubicBezTo>
                  <a:cubicBezTo>
                    <a:pt x="5129" y="6805"/>
                    <a:pt x="5140" y="6414"/>
                    <a:pt x="5002" y="6081"/>
                  </a:cubicBezTo>
                  <a:cubicBezTo>
                    <a:pt x="4869" y="5791"/>
                    <a:pt x="4573" y="5620"/>
                    <a:pt x="4262" y="5620"/>
                  </a:cubicBezTo>
                  <a:cubicBezTo>
                    <a:pt x="4252" y="5620"/>
                    <a:pt x="4242" y="5620"/>
                    <a:pt x="4232" y="5621"/>
                  </a:cubicBezTo>
                  <a:cubicBezTo>
                    <a:pt x="3910" y="5632"/>
                    <a:pt x="3634" y="5839"/>
                    <a:pt x="3542" y="6138"/>
                  </a:cubicBezTo>
                  <a:cubicBezTo>
                    <a:pt x="3439" y="6437"/>
                    <a:pt x="3508" y="6782"/>
                    <a:pt x="3726" y="7012"/>
                  </a:cubicBezTo>
                  <a:cubicBezTo>
                    <a:pt x="3807" y="7093"/>
                    <a:pt x="3733" y="7202"/>
                    <a:pt x="3643" y="7202"/>
                  </a:cubicBezTo>
                  <a:cubicBezTo>
                    <a:pt x="3617" y="7202"/>
                    <a:pt x="3590" y="7193"/>
                    <a:pt x="3565" y="7173"/>
                  </a:cubicBezTo>
                  <a:cubicBezTo>
                    <a:pt x="3243" y="6874"/>
                    <a:pt x="3140" y="6414"/>
                    <a:pt x="3301" y="6012"/>
                  </a:cubicBezTo>
                  <a:cubicBezTo>
                    <a:pt x="3447" y="5618"/>
                    <a:pt x="3824" y="5367"/>
                    <a:pt x="4249" y="5367"/>
                  </a:cubicBezTo>
                  <a:cubicBezTo>
                    <a:pt x="4259" y="5367"/>
                    <a:pt x="4269" y="5367"/>
                    <a:pt x="4278" y="5368"/>
                  </a:cubicBezTo>
                  <a:cubicBezTo>
                    <a:pt x="4658" y="5368"/>
                    <a:pt x="5002" y="5563"/>
                    <a:pt x="5198" y="5897"/>
                  </a:cubicBezTo>
                  <a:cubicBezTo>
                    <a:pt x="5405" y="6288"/>
                    <a:pt x="5416" y="6747"/>
                    <a:pt x="5232" y="7150"/>
                  </a:cubicBezTo>
                  <a:cubicBezTo>
                    <a:pt x="5106" y="7437"/>
                    <a:pt x="4911" y="7679"/>
                    <a:pt x="4658" y="7874"/>
                  </a:cubicBezTo>
                  <a:cubicBezTo>
                    <a:pt x="5014" y="7966"/>
                    <a:pt x="5336" y="8139"/>
                    <a:pt x="5612" y="8392"/>
                  </a:cubicBezTo>
                  <a:cubicBezTo>
                    <a:pt x="6014" y="8725"/>
                    <a:pt x="6348" y="9139"/>
                    <a:pt x="6819" y="9392"/>
                  </a:cubicBezTo>
                  <a:cubicBezTo>
                    <a:pt x="7195" y="9595"/>
                    <a:pt x="7624" y="9707"/>
                    <a:pt x="8048" y="9707"/>
                  </a:cubicBezTo>
                  <a:cubicBezTo>
                    <a:pt x="8466" y="9707"/>
                    <a:pt x="8880" y="9598"/>
                    <a:pt x="9234" y="9358"/>
                  </a:cubicBezTo>
                  <a:cubicBezTo>
                    <a:pt x="9867" y="8909"/>
                    <a:pt x="10246" y="8070"/>
                    <a:pt x="10016" y="7322"/>
                  </a:cubicBezTo>
                  <a:cubicBezTo>
                    <a:pt x="9867" y="6885"/>
                    <a:pt x="9487" y="6575"/>
                    <a:pt x="9039" y="6517"/>
                  </a:cubicBezTo>
                  <a:cubicBezTo>
                    <a:pt x="8979" y="6508"/>
                    <a:pt x="8920" y="6503"/>
                    <a:pt x="8862" y="6503"/>
                  </a:cubicBezTo>
                  <a:cubicBezTo>
                    <a:pt x="8501" y="6503"/>
                    <a:pt x="8166" y="6682"/>
                    <a:pt x="7958" y="6989"/>
                  </a:cubicBezTo>
                  <a:cubicBezTo>
                    <a:pt x="7739" y="7311"/>
                    <a:pt x="7751" y="7736"/>
                    <a:pt x="7992" y="8047"/>
                  </a:cubicBezTo>
                  <a:cubicBezTo>
                    <a:pt x="8234" y="8334"/>
                    <a:pt x="8590" y="8507"/>
                    <a:pt x="8958" y="8530"/>
                  </a:cubicBezTo>
                  <a:cubicBezTo>
                    <a:pt x="9131" y="8530"/>
                    <a:pt x="9131" y="8771"/>
                    <a:pt x="8958" y="8771"/>
                  </a:cubicBezTo>
                  <a:cubicBezTo>
                    <a:pt x="8930" y="8774"/>
                    <a:pt x="8903" y="8776"/>
                    <a:pt x="8875" y="8776"/>
                  </a:cubicBezTo>
                  <a:cubicBezTo>
                    <a:pt x="8798" y="8776"/>
                    <a:pt x="8720" y="8765"/>
                    <a:pt x="8636" y="8748"/>
                  </a:cubicBezTo>
                  <a:cubicBezTo>
                    <a:pt x="8211" y="8656"/>
                    <a:pt x="7843" y="8380"/>
                    <a:pt x="7647" y="7989"/>
                  </a:cubicBezTo>
                  <a:cubicBezTo>
                    <a:pt x="7463" y="7575"/>
                    <a:pt x="7532" y="7081"/>
                    <a:pt x="7831" y="6736"/>
                  </a:cubicBezTo>
                  <a:cubicBezTo>
                    <a:pt x="8090" y="6412"/>
                    <a:pt x="8469" y="6265"/>
                    <a:pt x="8853" y="6265"/>
                  </a:cubicBezTo>
                  <a:cubicBezTo>
                    <a:pt x="9424" y="6265"/>
                    <a:pt x="10008" y="6589"/>
                    <a:pt x="10235" y="7138"/>
                  </a:cubicBezTo>
                  <a:cubicBezTo>
                    <a:pt x="10373" y="7483"/>
                    <a:pt x="10396" y="7851"/>
                    <a:pt x="10315" y="8208"/>
                  </a:cubicBezTo>
                  <a:cubicBezTo>
                    <a:pt x="10580" y="8369"/>
                    <a:pt x="10878" y="8484"/>
                    <a:pt x="11189" y="8541"/>
                  </a:cubicBezTo>
                  <a:cubicBezTo>
                    <a:pt x="11325" y="8567"/>
                    <a:pt x="11462" y="8579"/>
                    <a:pt x="11600" y="8579"/>
                  </a:cubicBezTo>
                  <a:cubicBezTo>
                    <a:pt x="12078" y="8579"/>
                    <a:pt x="12555" y="8427"/>
                    <a:pt x="12948" y="8150"/>
                  </a:cubicBezTo>
                  <a:cubicBezTo>
                    <a:pt x="13431" y="7794"/>
                    <a:pt x="13776" y="7288"/>
                    <a:pt x="13926" y="6713"/>
                  </a:cubicBezTo>
                  <a:cubicBezTo>
                    <a:pt x="13939" y="6668"/>
                    <a:pt x="13970" y="6650"/>
                    <a:pt x="14002" y="6650"/>
                  </a:cubicBezTo>
                  <a:cubicBezTo>
                    <a:pt x="14052" y="6650"/>
                    <a:pt x="14105" y="6696"/>
                    <a:pt x="14098" y="6759"/>
                  </a:cubicBezTo>
                  <a:cubicBezTo>
                    <a:pt x="14041" y="7127"/>
                    <a:pt x="13903" y="7472"/>
                    <a:pt x="13684" y="7771"/>
                  </a:cubicBezTo>
                  <a:cubicBezTo>
                    <a:pt x="13772" y="7785"/>
                    <a:pt x="13860" y="7793"/>
                    <a:pt x="13949" y="7793"/>
                  </a:cubicBezTo>
                  <a:cubicBezTo>
                    <a:pt x="14140" y="7793"/>
                    <a:pt x="14331" y="7757"/>
                    <a:pt x="14512" y="7679"/>
                  </a:cubicBezTo>
                  <a:cubicBezTo>
                    <a:pt x="15064" y="7460"/>
                    <a:pt x="15467" y="7012"/>
                    <a:pt x="15835" y="6563"/>
                  </a:cubicBezTo>
                  <a:cubicBezTo>
                    <a:pt x="16019" y="6345"/>
                    <a:pt x="16214" y="6138"/>
                    <a:pt x="16409" y="5943"/>
                  </a:cubicBezTo>
                  <a:cubicBezTo>
                    <a:pt x="16559" y="5816"/>
                    <a:pt x="16708" y="5701"/>
                    <a:pt x="16869" y="5609"/>
                  </a:cubicBezTo>
                  <a:cubicBezTo>
                    <a:pt x="16318" y="5368"/>
                    <a:pt x="15950" y="4804"/>
                    <a:pt x="15524" y="4390"/>
                  </a:cubicBezTo>
                  <a:cubicBezTo>
                    <a:pt x="15260" y="4137"/>
                    <a:pt x="14984" y="3907"/>
                    <a:pt x="14685" y="3712"/>
                  </a:cubicBezTo>
                  <a:cubicBezTo>
                    <a:pt x="14386" y="3505"/>
                    <a:pt x="14064" y="3344"/>
                    <a:pt x="13730" y="3240"/>
                  </a:cubicBezTo>
                  <a:cubicBezTo>
                    <a:pt x="13583" y="3198"/>
                    <a:pt x="13434" y="3178"/>
                    <a:pt x="13286" y="3178"/>
                  </a:cubicBezTo>
                  <a:cubicBezTo>
                    <a:pt x="13109" y="3178"/>
                    <a:pt x="12933" y="3207"/>
                    <a:pt x="12764" y="3263"/>
                  </a:cubicBezTo>
                  <a:cubicBezTo>
                    <a:pt x="12477" y="3367"/>
                    <a:pt x="12235" y="3585"/>
                    <a:pt x="12109" y="3861"/>
                  </a:cubicBezTo>
                  <a:cubicBezTo>
                    <a:pt x="11982" y="4137"/>
                    <a:pt x="11994" y="4459"/>
                    <a:pt x="12132" y="4724"/>
                  </a:cubicBezTo>
                  <a:cubicBezTo>
                    <a:pt x="12270" y="4965"/>
                    <a:pt x="12523" y="5115"/>
                    <a:pt x="12787" y="5126"/>
                  </a:cubicBezTo>
                  <a:cubicBezTo>
                    <a:pt x="12797" y="5127"/>
                    <a:pt x="12807" y="5127"/>
                    <a:pt x="12817" y="5127"/>
                  </a:cubicBezTo>
                  <a:cubicBezTo>
                    <a:pt x="13059" y="5127"/>
                    <a:pt x="13286" y="4991"/>
                    <a:pt x="13397" y="4781"/>
                  </a:cubicBezTo>
                  <a:cubicBezTo>
                    <a:pt x="13512" y="4563"/>
                    <a:pt x="13500" y="4310"/>
                    <a:pt x="13362" y="4114"/>
                  </a:cubicBezTo>
                  <a:cubicBezTo>
                    <a:pt x="13292" y="4018"/>
                    <a:pt x="13395" y="3902"/>
                    <a:pt x="13494" y="3902"/>
                  </a:cubicBezTo>
                  <a:cubicBezTo>
                    <a:pt x="13525" y="3902"/>
                    <a:pt x="13556" y="3914"/>
                    <a:pt x="13581" y="3942"/>
                  </a:cubicBezTo>
                  <a:cubicBezTo>
                    <a:pt x="13788" y="4229"/>
                    <a:pt x="13811" y="4609"/>
                    <a:pt x="13638" y="4919"/>
                  </a:cubicBezTo>
                  <a:cubicBezTo>
                    <a:pt x="13480" y="5205"/>
                    <a:pt x="13175" y="5383"/>
                    <a:pt x="12850" y="5383"/>
                  </a:cubicBezTo>
                  <a:cubicBezTo>
                    <a:pt x="12821" y="5383"/>
                    <a:pt x="12793" y="5382"/>
                    <a:pt x="12764" y="5379"/>
                  </a:cubicBezTo>
                  <a:cubicBezTo>
                    <a:pt x="12442" y="5356"/>
                    <a:pt x="12143" y="5184"/>
                    <a:pt x="11948" y="4931"/>
                  </a:cubicBezTo>
                  <a:cubicBezTo>
                    <a:pt x="11752" y="4632"/>
                    <a:pt x="11706" y="4264"/>
                    <a:pt x="11810" y="3919"/>
                  </a:cubicBezTo>
                  <a:cubicBezTo>
                    <a:pt x="11959" y="3447"/>
                    <a:pt x="12350" y="3091"/>
                    <a:pt x="12822" y="2976"/>
                  </a:cubicBezTo>
                  <a:cubicBezTo>
                    <a:pt x="12799" y="2872"/>
                    <a:pt x="12776" y="2780"/>
                    <a:pt x="12753" y="2688"/>
                  </a:cubicBezTo>
                  <a:cubicBezTo>
                    <a:pt x="12707" y="2562"/>
                    <a:pt x="12649" y="2435"/>
                    <a:pt x="12580" y="2309"/>
                  </a:cubicBezTo>
                  <a:cubicBezTo>
                    <a:pt x="12339" y="1883"/>
                    <a:pt x="11959" y="1538"/>
                    <a:pt x="11499" y="1354"/>
                  </a:cubicBezTo>
                  <a:cubicBezTo>
                    <a:pt x="11213" y="1236"/>
                    <a:pt x="10910" y="1176"/>
                    <a:pt x="10603" y="1176"/>
                  </a:cubicBezTo>
                  <a:cubicBezTo>
                    <a:pt x="10404" y="1176"/>
                    <a:pt x="10203" y="1201"/>
                    <a:pt x="10005" y="1251"/>
                  </a:cubicBezTo>
                  <a:cubicBezTo>
                    <a:pt x="9993" y="1366"/>
                    <a:pt x="9970" y="1469"/>
                    <a:pt x="9924" y="1584"/>
                  </a:cubicBezTo>
                  <a:cubicBezTo>
                    <a:pt x="9913" y="1603"/>
                    <a:pt x="9895" y="1610"/>
                    <a:pt x="9877" y="1610"/>
                  </a:cubicBezTo>
                  <a:cubicBezTo>
                    <a:pt x="9837" y="1610"/>
                    <a:pt x="9793" y="1574"/>
                    <a:pt x="9809" y="1527"/>
                  </a:cubicBezTo>
                  <a:cubicBezTo>
                    <a:pt x="9913" y="1193"/>
                    <a:pt x="9855" y="814"/>
                    <a:pt x="9648" y="527"/>
                  </a:cubicBezTo>
                  <a:cubicBezTo>
                    <a:pt x="9430" y="228"/>
                    <a:pt x="9096" y="44"/>
                    <a:pt x="8740" y="9"/>
                  </a:cubicBezTo>
                  <a:cubicBezTo>
                    <a:pt x="8681" y="3"/>
                    <a:pt x="8622" y="0"/>
                    <a:pt x="85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25"/>
            <p:cNvSpPr/>
            <p:nvPr/>
          </p:nvSpPr>
          <p:spPr>
            <a:xfrm>
              <a:off x="887820" y="646086"/>
              <a:ext cx="228874" cy="194652"/>
            </a:xfrm>
            <a:custGeom>
              <a:rect b="b" l="l" r="r" t="t"/>
              <a:pathLst>
                <a:path extrusionOk="0" h="2133" w="2508">
                  <a:moveTo>
                    <a:pt x="265" y="1"/>
                  </a:moveTo>
                  <a:cubicBezTo>
                    <a:pt x="171" y="1"/>
                    <a:pt x="115" y="49"/>
                    <a:pt x="28" y="49"/>
                  </a:cubicBezTo>
                  <a:cubicBezTo>
                    <a:pt x="19" y="49"/>
                    <a:pt x="10" y="48"/>
                    <a:pt x="1" y="47"/>
                  </a:cubicBezTo>
                  <a:lnTo>
                    <a:pt x="1" y="47"/>
                  </a:lnTo>
                  <a:cubicBezTo>
                    <a:pt x="24" y="484"/>
                    <a:pt x="139" y="898"/>
                    <a:pt x="346" y="1289"/>
                  </a:cubicBezTo>
                  <a:cubicBezTo>
                    <a:pt x="553" y="1668"/>
                    <a:pt x="898" y="1956"/>
                    <a:pt x="1312" y="2082"/>
                  </a:cubicBezTo>
                  <a:cubicBezTo>
                    <a:pt x="1426" y="2116"/>
                    <a:pt x="1543" y="2133"/>
                    <a:pt x="1659" y="2133"/>
                  </a:cubicBezTo>
                  <a:cubicBezTo>
                    <a:pt x="1974" y="2133"/>
                    <a:pt x="2281" y="2010"/>
                    <a:pt x="2508" y="1783"/>
                  </a:cubicBezTo>
                  <a:lnTo>
                    <a:pt x="2508" y="1783"/>
                  </a:lnTo>
                  <a:cubicBezTo>
                    <a:pt x="2337" y="1834"/>
                    <a:pt x="2159" y="1860"/>
                    <a:pt x="1980" y="1860"/>
                  </a:cubicBezTo>
                  <a:cubicBezTo>
                    <a:pt x="1834" y="1860"/>
                    <a:pt x="1687" y="1843"/>
                    <a:pt x="1542" y="1806"/>
                  </a:cubicBezTo>
                  <a:cubicBezTo>
                    <a:pt x="1427" y="1783"/>
                    <a:pt x="1312" y="1737"/>
                    <a:pt x="1208" y="1680"/>
                  </a:cubicBezTo>
                  <a:cubicBezTo>
                    <a:pt x="978" y="1507"/>
                    <a:pt x="794" y="1277"/>
                    <a:pt x="702" y="1013"/>
                  </a:cubicBezTo>
                  <a:cubicBezTo>
                    <a:pt x="576" y="725"/>
                    <a:pt x="495" y="392"/>
                    <a:pt x="622" y="104"/>
                  </a:cubicBezTo>
                  <a:cubicBezTo>
                    <a:pt x="507" y="47"/>
                    <a:pt x="392" y="12"/>
                    <a:pt x="2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25"/>
            <p:cNvSpPr/>
            <p:nvPr/>
          </p:nvSpPr>
          <p:spPr>
            <a:xfrm>
              <a:off x="1398862" y="893759"/>
              <a:ext cx="158606" cy="139533"/>
            </a:xfrm>
            <a:custGeom>
              <a:rect b="b" l="l" r="r" t="t"/>
              <a:pathLst>
                <a:path extrusionOk="0" h="1529" w="1738">
                  <a:moveTo>
                    <a:pt x="219" y="1"/>
                  </a:moveTo>
                  <a:lnTo>
                    <a:pt x="219" y="1"/>
                  </a:lnTo>
                  <a:cubicBezTo>
                    <a:pt x="58" y="231"/>
                    <a:pt x="1" y="518"/>
                    <a:pt x="47" y="794"/>
                  </a:cubicBezTo>
                  <a:cubicBezTo>
                    <a:pt x="139" y="1128"/>
                    <a:pt x="380" y="1392"/>
                    <a:pt x="714" y="1484"/>
                  </a:cubicBezTo>
                  <a:cubicBezTo>
                    <a:pt x="807" y="1514"/>
                    <a:pt x="903" y="1528"/>
                    <a:pt x="998" y="1528"/>
                  </a:cubicBezTo>
                  <a:cubicBezTo>
                    <a:pt x="1125" y="1528"/>
                    <a:pt x="1251" y="1502"/>
                    <a:pt x="1369" y="1450"/>
                  </a:cubicBezTo>
                  <a:cubicBezTo>
                    <a:pt x="1576" y="1358"/>
                    <a:pt x="1714" y="1162"/>
                    <a:pt x="1737" y="932"/>
                  </a:cubicBezTo>
                  <a:lnTo>
                    <a:pt x="1737" y="932"/>
                  </a:lnTo>
                  <a:cubicBezTo>
                    <a:pt x="1546" y="1073"/>
                    <a:pt x="1311" y="1143"/>
                    <a:pt x="1078" y="1143"/>
                  </a:cubicBezTo>
                  <a:cubicBezTo>
                    <a:pt x="1045" y="1143"/>
                    <a:pt x="1011" y="1142"/>
                    <a:pt x="978" y="1139"/>
                  </a:cubicBezTo>
                  <a:cubicBezTo>
                    <a:pt x="702" y="1105"/>
                    <a:pt x="461" y="944"/>
                    <a:pt x="311" y="714"/>
                  </a:cubicBezTo>
                  <a:cubicBezTo>
                    <a:pt x="242" y="599"/>
                    <a:pt x="208" y="472"/>
                    <a:pt x="208" y="346"/>
                  </a:cubicBezTo>
                  <a:cubicBezTo>
                    <a:pt x="196" y="265"/>
                    <a:pt x="277" y="35"/>
                    <a:pt x="2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25"/>
            <p:cNvSpPr/>
            <p:nvPr/>
          </p:nvSpPr>
          <p:spPr>
            <a:xfrm>
              <a:off x="275025" y="537489"/>
              <a:ext cx="1626574" cy="928910"/>
            </a:xfrm>
            <a:custGeom>
              <a:rect b="b" l="l" r="r" t="t"/>
              <a:pathLst>
                <a:path extrusionOk="0" h="10179" w="17824">
                  <a:moveTo>
                    <a:pt x="9046" y="216"/>
                  </a:moveTo>
                  <a:cubicBezTo>
                    <a:pt x="9105" y="216"/>
                    <a:pt x="9164" y="219"/>
                    <a:pt x="9223" y="225"/>
                  </a:cubicBezTo>
                  <a:cubicBezTo>
                    <a:pt x="9579" y="260"/>
                    <a:pt x="9913" y="444"/>
                    <a:pt x="10131" y="743"/>
                  </a:cubicBezTo>
                  <a:cubicBezTo>
                    <a:pt x="10338" y="1030"/>
                    <a:pt x="10396" y="1409"/>
                    <a:pt x="10292" y="1743"/>
                  </a:cubicBezTo>
                  <a:cubicBezTo>
                    <a:pt x="10276" y="1790"/>
                    <a:pt x="10320" y="1826"/>
                    <a:pt x="10360" y="1826"/>
                  </a:cubicBezTo>
                  <a:cubicBezTo>
                    <a:pt x="10378" y="1826"/>
                    <a:pt x="10396" y="1819"/>
                    <a:pt x="10407" y="1800"/>
                  </a:cubicBezTo>
                  <a:cubicBezTo>
                    <a:pt x="10453" y="1685"/>
                    <a:pt x="10476" y="1582"/>
                    <a:pt x="10488" y="1467"/>
                  </a:cubicBezTo>
                  <a:cubicBezTo>
                    <a:pt x="10686" y="1417"/>
                    <a:pt x="10887" y="1392"/>
                    <a:pt x="11086" y="1392"/>
                  </a:cubicBezTo>
                  <a:cubicBezTo>
                    <a:pt x="11393" y="1392"/>
                    <a:pt x="11696" y="1452"/>
                    <a:pt x="11982" y="1570"/>
                  </a:cubicBezTo>
                  <a:cubicBezTo>
                    <a:pt x="12442" y="1754"/>
                    <a:pt x="12822" y="2099"/>
                    <a:pt x="13063" y="2525"/>
                  </a:cubicBezTo>
                  <a:cubicBezTo>
                    <a:pt x="13132" y="2651"/>
                    <a:pt x="13190" y="2778"/>
                    <a:pt x="13236" y="2904"/>
                  </a:cubicBezTo>
                  <a:cubicBezTo>
                    <a:pt x="13259" y="2996"/>
                    <a:pt x="13282" y="3088"/>
                    <a:pt x="13305" y="3192"/>
                  </a:cubicBezTo>
                  <a:cubicBezTo>
                    <a:pt x="12833" y="3307"/>
                    <a:pt x="12442" y="3663"/>
                    <a:pt x="12293" y="4135"/>
                  </a:cubicBezTo>
                  <a:cubicBezTo>
                    <a:pt x="12189" y="4480"/>
                    <a:pt x="12235" y="4848"/>
                    <a:pt x="12431" y="5147"/>
                  </a:cubicBezTo>
                  <a:cubicBezTo>
                    <a:pt x="12626" y="5400"/>
                    <a:pt x="12925" y="5572"/>
                    <a:pt x="13247" y="5595"/>
                  </a:cubicBezTo>
                  <a:cubicBezTo>
                    <a:pt x="13276" y="5598"/>
                    <a:pt x="13304" y="5599"/>
                    <a:pt x="13333" y="5599"/>
                  </a:cubicBezTo>
                  <a:cubicBezTo>
                    <a:pt x="13658" y="5599"/>
                    <a:pt x="13963" y="5421"/>
                    <a:pt x="14121" y="5135"/>
                  </a:cubicBezTo>
                  <a:cubicBezTo>
                    <a:pt x="14294" y="4825"/>
                    <a:pt x="14271" y="4445"/>
                    <a:pt x="14064" y="4158"/>
                  </a:cubicBezTo>
                  <a:cubicBezTo>
                    <a:pt x="14039" y="4130"/>
                    <a:pt x="14008" y="4118"/>
                    <a:pt x="13977" y="4118"/>
                  </a:cubicBezTo>
                  <a:cubicBezTo>
                    <a:pt x="13878" y="4118"/>
                    <a:pt x="13775" y="4234"/>
                    <a:pt x="13845" y="4330"/>
                  </a:cubicBezTo>
                  <a:cubicBezTo>
                    <a:pt x="13983" y="4526"/>
                    <a:pt x="13995" y="4779"/>
                    <a:pt x="13880" y="4997"/>
                  </a:cubicBezTo>
                  <a:cubicBezTo>
                    <a:pt x="13769" y="5207"/>
                    <a:pt x="13542" y="5343"/>
                    <a:pt x="13300" y="5343"/>
                  </a:cubicBezTo>
                  <a:cubicBezTo>
                    <a:pt x="13290" y="5343"/>
                    <a:pt x="13280" y="5343"/>
                    <a:pt x="13270" y="5342"/>
                  </a:cubicBezTo>
                  <a:cubicBezTo>
                    <a:pt x="13006" y="5331"/>
                    <a:pt x="12753" y="5181"/>
                    <a:pt x="12615" y="4940"/>
                  </a:cubicBezTo>
                  <a:cubicBezTo>
                    <a:pt x="12477" y="4675"/>
                    <a:pt x="12465" y="4353"/>
                    <a:pt x="12592" y="4077"/>
                  </a:cubicBezTo>
                  <a:cubicBezTo>
                    <a:pt x="12718" y="3801"/>
                    <a:pt x="12960" y="3583"/>
                    <a:pt x="13247" y="3479"/>
                  </a:cubicBezTo>
                  <a:cubicBezTo>
                    <a:pt x="13416" y="3423"/>
                    <a:pt x="13592" y="3394"/>
                    <a:pt x="13769" y="3394"/>
                  </a:cubicBezTo>
                  <a:cubicBezTo>
                    <a:pt x="13917" y="3394"/>
                    <a:pt x="14066" y="3414"/>
                    <a:pt x="14213" y="3456"/>
                  </a:cubicBezTo>
                  <a:cubicBezTo>
                    <a:pt x="14547" y="3560"/>
                    <a:pt x="14869" y="3721"/>
                    <a:pt x="15168" y="3928"/>
                  </a:cubicBezTo>
                  <a:cubicBezTo>
                    <a:pt x="15467" y="4123"/>
                    <a:pt x="15743" y="4353"/>
                    <a:pt x="16007" y="4606"/>
                  </a:cubicBezTo>
                  <a:cubicBezTo>
                    <a:pt x="16433" y="5020"/>
                    <a:pt x="16801" y="5584"/>
                    <a:pt x="17352" y="5825"/>
                  </a:cubicBezTo>
                  <a:cubicBezTo>
                    <a:pt x="17191" y="5917"/>
                    <a:pt x="17042" y="6032"/>
                    <a:pt x="16892" y="6159"/>
                  </a:cubicBezTo>
                  <a:cubicBezTo>
                    <a:pt x="16697" y="6354"/>
                    <a:pt x="16502" y="6561"/>
                    <a:pt x="16318" y="6779"/>
                  </a:cubicBezTo>
                  <a:cubicBezTo>
                    <a:pt x="15950" y="7228"/>
                    <a:pt x="15547" y="7676"/>
                    <a:pt x="14995" y="7895"/>
                  </a:cubicBezTo>
                  <a:cubicBezTo>
                    <a:pt x="14814" y="7973"/>
                    <a:pt x="14623" y="8009"/>
                    <a:pt x="14432" y="8009"/>
                  </a:cubicBezTo>
                  <a:cubicBezTo>
                    <a:pt x="14343" y="8009"/>
                    <a:pt x="14255" y="8001"/>
                    <a:pt x="14167" y="7987"/>
                  </a:cubicBezTo>
                  <a:cubicBezTo>
                    <a:pt x="14386" y="7688"/>
                    <a:pt x="14524" y="7343"/>
                    <a:pt x="14581" y="6975"/>
                  </a:cubicBezTo>
                  <a:cubicBezTo>
                    <a:pt x="14588" y="6912"/>
                    <a:pt x="14535" y="6866"/>
                    <a:pt x="14485" y="6866"/>
                  </a:cubicBezTo>
                  <a:cubicBezTo>
                    <a:pt x="14453" y="6866"/>
                    <a:pt x="14422" y="6884"/>
                    <a:pt x="14409" y="6929"/>
                  </a:cubicBezTo>
                  <a:cubicBezTo>
                    <a:pt x="14259" y="7504"/>
                    <a:pt x="13914" y="8010"/>
                    <a:pt x="13431" y="8366"/>
                  </a:cubicBezTo>
                  <a:cubicBezTo>
                    <a:pt x="13038" y="8643"/>
                    <a:pt x="12561" y="8795"/>
                    <a:pt x="12083" y="8795"/>
                  </a:cubicBezTo>
                  <a:cubicBezTo>
                    <a:pt x="11945" y="8795"/>
                    <a:pt x="11808" y="8783"/>
                    <a:pt x="11672" y="8757"/>
                  </a:cubicBezTo>
                  <a:cubicBezTo>
                    <a:pt x="11361" y="8700"/>
                    <a:pt x="11063" y="8585"/>
                    <a:pt x="10798" y="8424"/>
                  </a:cubicBezTo>
                  <a:cubicBezTo>
                    <a:pt x="10879" y="8067"/>
                    <a:pt x="10856" y="7699"/>
                    <a:pt x="10718" y="7354"/>
                  </a:cubicBezTo>
                  <a:cubicBezTo>
                    <a:pt x="10491" y="6805"/>
                    <a:pt x="9907" y="6481"/>
                    <a:pt x="9336" y="6481"/>
                  </a:cubicBezTo>
                  <a:cubicBezTo>
                    <a:pt x="8952" y="6481"/>
                    <a:pt x="8573" y="6628"/>
                    <a:pt x="8314" y="6952"/>
                  </a:cubicBezTo>
                  <a:cubicBezTo>
                    <a:pt x="8015" y="7297"/>
                    <a:pt x="7946" y="7791"/>
                    <a:pt x="8130" y="8205"/>
                  </a:cubicBezTo>
                  <a:cubicBezTo>
                    <a:pt x="8326" y="8596"/>
                    <a:pt x="8694" y="8872"/>
                    <a:pt x="9119" y="8964"/>
                  </a:cubicBezTo>
                  <a:cubicBezTo>
                    <a:pt x="9203" y="8981"/>
                    <a:pt x="9281" y="8992"/>
                    <a:pt x="9358" y="8992"/>
                  </a:cubicBezTo>
                  <a:cubicBezTo>
                    <a:pt x="9386" y="8992"/>
                    <a:pt x="9413" y="8990"/>
                    <a:pt x="9441" y="8987"/>
                  </a:cubicBezTo>
                  <a:cubicBezTo>
                    <a:pt x="9614" y="8987"/>
                    <a:pt x="9614" y="8746"/>
                    <a:pt x="9441" y="8746"/>
                  </a:cubicBezTo>
                  <a:cubicBezTo>
                    <a:pt x="9073" y="8723"/>
                    <a:pt x="8717" y="8550"/>
                    <a:pt x="8475" y="8263"/>
                  </a:cubicBezTo>
                  <a:cubicBezTo>
                    <a:pt x="8234" y="7952"/>
                    <a:pt x="8222" y="7527"/>
                    <a:pt x="8441" y="7205"/>
                  </a:cubicBezTo>
                  <a:cubicBezTo>
                    <a:pt x="8649" y="6898"/>
                    <a:pt x="8984" y="6719"/>
                    <a:pt x="9345" y="6719"/>
                  </a:cubicBezTo>
                  <a:cubicBezTo>
                    <a:pt x="9403" y="6719"/>
                    <a:pt x="9462" y="6724"/>
                    <a:pt x="9522" y="6733"/>
                  </a:cubicBezTo>
                  <a:cubicBezTo>
                    <a:pt x="9970" y="6791"/>
                    <a:pt x="10350" y="7101"/>
                    <a:pt x="10499" y="7538"/>
                  </a:cubicBezTo>
                  <a:cubicBezTo>
                    <a:pt x="10729" y="8286"/>
                    <a:pt x="10350" y="9125"/>
                    <a:pt x="9717" y="9574"/>
                  </a:cubicBezTo>
                  <a:cubicBezTo>
                    <a:pt x="9363" y="9814"/>
                    <a:pt x="8949" y="9923"/>
                    <a:pt x="8531" y="9923"/>
                  </a:cubicBezTo>
                  <a:cubicBezTo>
                    <a:pt x="8107" y="9923"/>
                    <a:pt x="7678" y="9811"/>
                    <a:pt x="7302" y="9608"/>
                  </a:cubicBezTo>
                  <a:cubicBezTo>
                    <a:pt x="6831" y="9355"/>
                    <a:pt x="6497" y="8941"/>
                    <a:pt x="6095" y="8608"/>
                  </a:cubicBezTo>
                  <a:cubicBezTo>
                    <a:pt x="5819" y="8355"/>
                    <a:pt x="5497" y="8182"/>
                    <a:pt x="5141" y="8090"/>
                  </a:cubicBezTo>
                  <a:cubicBezTo>
                    <a:pt x="5394" y="7895"/>
                    <a:pt x="5589" y="7653"/>
                    <a:pt x="5715" y="7366"/>
                  </a:cubicBezTo>
                  <a:cubicBezTo>
                    <a:pt x="5899" y="6963"/>
                    <a:pt x="5888" y="6504"/>
                    <a:pt x="5681" y="6113"/>
                  </a:cubicBezTo>
                  <a:cubicBezTo>
                    <a:pt x="5485" y="5779"/>
                    <a:pt x="5141" y="5584"/>
                    <a:pt x="4761" y="5584"/>
                  </a:cubicBezTo>
                  <a:cubicBezTo>
                    <a:pt x="4752" y="5583"/>
                    <a:pt x="4742" y="5583"/>
                    <a:pt x="4732" y="5583"/>
                  </a:cubicBezTo>
                  <a:cubicBezTo>
                    <a:pt x="4307" y="5583"/>
                    <a:pt x="3930" y="5834"/>
                    <a:pt x="3784" y="6228"/>
                  </a:cubicBezTo>
                  <a:cubicBezTo>
                    <a:pt x="3623" y="6630"/>
                    <a:pt x="3726" y="7090"/>
                    <a:pt x="4048" y="7389"/>
                  </a:cubicBezTo>
                  <a:cubicBezTo>
                    <a:pt x="4073" y="7409"/>
                    <a:pt x="4100" y="7418"/>
                    <a:pt x="4126" y="7418"/>
                  </a:cubicBezTo>
                  <a:cubicBezTo>
                    <a:pt x="4216" y="7418"/>
                    <a:pt x="4290" y="7309"/>
                    <a:pt x="4209" y="7228"/>
                  </a:cubicBezTo>
                  <a:cubicBezTo>
                    <a:pt x="3991" y="6998"/>
                    <a:pt x="3922" y="6653"/>
                    <a:pt x="4025" y="6354"/>
                  </a:cubicBezTo>
                  <a:cubicBezTo>
                    <a:pt x="4117" y="6055"/>
                    <a:pt x="4393" y="5848"/>
                    <a:pt x="4715" y="5837"/>
                  </a:cubicBezTo>
                  <a:cubicBezTo>
                    <a:pt x="4725" y="5836"/>
                    <a:pt x="4735" y="5836"/>
                    <a:pt x="4745" y="5836"/>
                  </a:cubicBezTo>
                  <a:cubicBezTo>
                    <a:pt x="5056" y="5836"/>
                    <a:pt x="5352" y="6007"/>
                    <a:pt x="5485" y="6297"/>
                  </a:cubicBezTo>
                  <a:cubicBezTo>
                    <a:pt x="5623" y="6630"/>
                    <a:pt x="5612" y="7021"/>
                    <a:pt x="5428" y="7343"/>
                  </a:cubicBezTo>
                  <a:cubicBezTo>
                    <a:pt x="5119" y="7920"/>
                    <a:pt x="4515" y="8266"/>
                    <a:pt x="3864" y="8266"/>
                  </a:cubicBezTo>
                  <a:cubicBezTo>
                    <a:pt x="3788" y="8266"/>
                    <a:pt x="3711" y="8261"/>
                    <a:pt x="3634" y="8251"/>
                  </a:cubicBezTo>
                  <a:cubicBezTo>
                    <a:pt x="2864" y="8159"/>
                    <a:pt x="2185" y="7630"/>
                    <a:pt x="1760" y="7009"/>
                  </a:cubicBezTo>
                  <a:cubicBezTo>
                    <a:pt x="1369" y="6458"/>
                    <a:pt x="1070" y="5779"/>
                    <a:pt x="483" y="5423"/>
                  </a:cubicBezTo>
                  <a:cubicBezTo>
                    <a:pt x="1633" y="4986"/>
                    <a:pt x="2450" y="3882"/>
                    <a:pt x="3680" y="3606"/>
                  </a:cubicBezTo>
                  <a:cubicBezTo>
                    <a:pt x="3827" y="3571"/>
                    <a:pt x="3976" y="3554"/>
                    <a:pt x="4125" y="3554"/>
                  </a:cubicBezTo>
                  <a:cubicBezTo>
                    <a:pt x="4325" y="3554"/>
                    <a:pt x="4524" y="3586"/>
                    <a:pt x="4715" y="3652"/>
                  </a:cubicBezTo>
                  <a:cubicBezTo>
                    <a:pt x="4796" y="3939"/>
                    <a:pt x="4957" y="4192"/>
                    <a:pt x="5175" y="4399"/>
                  </a:cubicBezTo>
                  <a:cubicBezTo>
                    <a:pt x="5200" y="4422"/>
                    <a:pt x="5227" y="4431"/>
                    <a:pt x="5252" y="4431"/>
                  </a:cubicBezTo>
                  <a:cubicBezTo>
                    <a:pt x="5343" y="4431"/>
                    <a:pt x="5417" y="4308"/>
                    <a:pt x="5336" y="4227"/>
                  </a:cubicBezTo>
                  <a:cubicBezTo>
                    <a:pt x="4945" y="3778"/>
                    <a:pt x="4819" y="3169"/>
                    <a:pt x="4991" y="2605"/>
                  </a:cubicBezTo>
                  <a:cubicBezTo>
                    <a:pt x="5175" y="2030"/>
                    <a:pt x="5658" y="1593"/>
                    <a:pt x="6244" y="1444"/>
                  </a:cubicBezTo>
                  <a:cubicBezTo>
                    <a:pt x="6405" y="1398"/>
                    <a:pt x="6578" y="1363"/>
                    <a:pt x="6750" y="1352"/>
                  </a:cubicBezTo>
                  <a:cubicBezTo>
                    <a:pt x="6911" y="1352"/>
                    <a:pt x="7061" y="1352"/>
                    <a:pt x="7210" y="1375"/>
                  </a:cubicBezTo>
                  <a:cubicBezTo>
                    <a:pt x="7187" y="1570"/>
                    <a:pt x="7199" y="1777"/>
                    <a:pt x="7245" y="1984"/>
                  </a:cubicBezTo>
                  <a:cubicBezTo>
                    <a:pt x="7314" y="2341"/>
                    <a:pt x="7486" y="2663"/>
                    <a:pt x="7751" y="2916"/>
                  </a:cubicBezTo>
                  <a:cubicBezTo>
                    <a:pt x="7994" y="3144"/>
                    <a:pt x="8315" y="3260"/>
                    <a:pt x="8632" y="3260"/>
                  </a:cubicBezTo>
                  <a:cubicBezTo>
                    <a:pt x="9034" y="3260"/>
                    <a:pt x="9429" y="3072"/>
                    <a:pt x="9648" y="2686"/>
                  </a:cubicBezTo>
                  <a:cubicBezTo>
                    <a:pt x="9855" y="2352"/>
                    <a:pt x="9809" y="1927"/>
                    <a:pt x="9545" y="1639"/>
                  </a:cubicBezTo>
                  <a:cubicBezTo>
                    <a:pt x="9317" y="1412"/>
                    <a:pt x="8998" y="1318"/>
                    <a:pt x="8680" y="1318"/>
                  </a:cubicBezTo>
                  <a:cubicBezTo>
                    <a:pt x="8532" y="1318"/>
                    <a:pt x="8384" y="1338"/>
                    <a:pt x="8245" y="1375"/>
                  </a:cubicBezTo>
                  <a:cubicBezTo>
                    <a:pt x="8115" y="1418"/>
                    <a:pt x="8159" y="1595"/>
                    <a:pt x="8290" y="1595"/>
                  </a:cubicBezTo>
                  <a:cubicBezTo>
                    <a:pt x="8298" y="1595"/>
                    <a:pt x="8306" y="1595"/>
                    <a:pt x="8314" y="1593"/>
                  </a:cubicBezTo>
                  <a:cubicBezTo>
                    <a:pt x="8424" y="1578"/>
                    <a:pt x="8540" y="1566"/>
                    <a:pt x="8656" y="1566"/>
                  </a:cubicBezTo>
                  <a:cubicBezTo>
                    <a:pt x="8882" y="1566"/>
                    <a:pt x="9109" y="1610"/>
                    <a:pt x="9292" y="1754"/>
                  </a:cubicBezTo>
                  <a:cubicBezTo>
                    <a:pt x="9510" y="1915"/>
                    <a:pt x="9591" y="2214"/>
                    <a:pt x="9487" y="2467"/>
                  </a:cubicBezTo>
                  <a:cubicBezTo>
                    <a:pt x="9352" y="2846"/>
                    <a:pt x="8990" y="3033"/>
                    <a:pt x="8620" y="3033"/>
                  </a:cubicBezTo>
                  <a:cubicBezTo>
                    <a:pt x="8393" y="3033"/>
                    <a:pt x="8164" y="2963"/>
                    <a:pt x="7981" y="2824"/>
                  </a:cubicBezTo>
                  <a:cubicBezTo>
                    <a:pt x="7751" y="2628"/>
                    <a:pt x="7590" y="2364"/>
                    <a:pt x="7509" y="2076"/>
                  </a:cubicBezTo>
                  <a:cubicBezTo>
                    <a:pt x="7406" y="1754"/>
                    <a:pt x="7371" y="1386"/>
                    <a:pt x="7544" y="1076"/>
                  </a:cubicBezTo>
                  <a:cubicBezTo>
                    <a:pt x="7859" y="541"/>
                    <a:pt x="8432" y="216"/>
                    <a:pt x="9046" y="216"/>
                  </a:cubicBezTo>
                  <a:close/>
                  <a:moveTo>
                    <a:pt x="9022" y="1"/>
                  </a:moveTo>
                  <a:cubicBezTo>
                    <a:pt x="8409" y="1"/>
                    <a:pt x="7803" y="333"/>
                    <a:pt x="7440" y="823"/>
                  </a:cubicBezTo>
                  <a:cubicBezTo>
                    <a:pt x="7348" y="938"/>
                    <a:pt x="7279" y="1076"/>
                    <a:pt x="7233" y="1214"/>
                  </a:cubicBezTo>
                  <a:cubicBezTo>
                    <a:pt x="7067" y="1165"/>
                    <a:pt x="6894" y="1142"/>
                    <a:pt x="6721" y="1142"/>
                  </a:cubicBezTo>
                  <a:cubicBezTo>
                    <a:pt x="6572" y="1142"/>
                    <a:pt x="6423" y="1159"/>
                    <a:pt x="6279" y="1191"/>
                  </a:cubicBezTo>
                  <a:cubicBezTo>
                    <a:pt x="5934" y="1260"/>
                    <a:pt x="5612" y="1409"/>
                    <a:pt x="5348" y="1628"/>
                  </a:cubicBezTo>
                  <a:cubicBezTo>
                    <a:pt x="4807" y="2053"/>
                    <a:pt x="4554" y="2743"/>
                    <a:pt x="4658" y="3422"/>
                  </a:cubicBezTo>
                  <a:cubicBezTo>
                    <a:pt x="4658" y="3422"/>
                    <a:pt x="4658" y="3422"/>
                    <a:pt x="4658" y="3433"/>
                  </a:cubicBezTo>
                  <a:cubicBezTo>
                    <a:pt x="4463" y="3354"/>
                    <a:pt x="4254" y="3322"/>
                    <a:pt x="4048" y="3322"/>
                  </a:cubicBezTo>
                  <a:cubicBezTo>
                    <a:pt x="3986" y="3322"/>
                    <a:pt x="3925" y="3325"/>
                    <a:pt x="3864" y="3330"/>
                  </a:cubicBezTo>
                  <a:cubicBezTo>
                    <a:pt x="3519" y="3376"/>
                    <a:pt x="3186" y="3479"/>
                    <a:pt x="2875" y="3629"/>
                  </a:cubicBezTo>
                  <a:cubicBezTo>
                    <a:pt x="2243" y="3928"/>
                    <a:pt x="1725" y="4399"/>
                    <a:pt x="1150" y="4767"/>
                  </a:cubicBezTo>
                  <a:cubicBezTo>
                    <a:pt x="828" y="4986"/>
                    <a:pt x="483" y="5147"/>
                    <a:pt x="115" y="5262"/>
                  </a:cubicBezTo>
                  <a:cubicBezTo>
                    <a:pt x="0" y="5296"/>
                    <a:pt x="0" y="5469"/>
                    <a:pt x="115" y="5503"/>
                  </a:cubicBezTo>
                  <a:cubicBezTo>
                    <a:pt x="495" y="5607"/>
                    <a:pt x="759" y="5894"/>
                    <a:pt x="978" y="6216"/>
                  </a:cubicBezTo>
                  <a:cubicBezTo>
                    <a:pt x="1185" y="6527"/>
                    <a:pt x="1369" y="6894"/>
                    <a:pt x="1610" y="7216"/>
                  </a:cubicBezTo>
                  <a:cubicBezTo>
                    <a:pt x="2105" y="7906"/>
                    <a:pt x="2875" y="8470"/>
                    <a:pt x="3749" y="8527"/>
                  </a:cubicBezTo>
                  <a:cubicBezTo>
                    <a:pt x="3790" y="8530"/>
                    <a:pt x="3830" y="8531"/>
                    <a:pt x="3870" y="8531"/>
                  </a:cubicBezTo>
                  <a:cubicBezTo>
                    <a:pt x="4230" y="8531"/>
                    <a:pt x="4576" y="8439"/>
                    <a:pt x="4876" y="8263"/>
                  </a:cubicBezTo>
                  <a:cubicBezTo>
                    <a:pt x="5325" y="8343"/>
                    <a:pt x="5727" y="8562"/>
                    <a:pt x="6049" y="8884"/>
                  </a:cubicBezTo>
                  <a:cubicBezTo>
                    <a:pt x="6428" y="9240"/>
                    <a:pt x="6773" y="9631"/>
                    <a:pt x="7245" y="9861"/>
                  </a:cubicBezTo>
                  <a:cubicBezTo>
                    <a:pt x="7645" y="10064"/>
                    <a:pt x="8098" y="10178"/>
                    <a:pt x="8546" y="10178"/>
                  </a:cubicBezTo>
                  <a:cubicBezTo>
                    <a:pt x="9037" y="10178"/>
                    <a:pt x="9521" y="10041"/>
                    <a:pt x="9924" y="9735"/>
                  </a:cubicBezTo>
                  <a:cubicBezTo>
                    <a:pt x="10292" y="9459"/>
                    <a:pt x="10568" y="9068"/>
                    <a:pt x="10729" y="8631"/>
                  </a:cubicBezTo>
                  <a:cubicBezTo>
                    <a:pt x="11138" y="8898"/>
                    <a:pt x="11616" y="9034"/>
                    <a:pt x="12099" y="9034"/>
                  </a:cubicBezTo>
                  <a:cubicBezTo>
                    <a:pt x="12241" y="9034"/>
                    <a:pt x="12382" y="9022"/>
                    <a:pt x="12523" y="8999"/>
                  </a:cubicBezTo>
                  <a:cubicBezTo>
                    <a:pt x="13109" y="8895"/>
                    <a:pt x="13650" y="8596"/>
                    <a:pt x="14029" y="8136"/>
                  </a:cubicBezTo>
                  <a:cubicBezTo>
                    <a:pt x="14187" y="8201"/>
                    <a:pt x="14348" y="8229"/>
                    <a:pt x="14508" y="8229"/>
                  </a:cubicBezTo>
                  <a:cubicBezTo>
                    <a:pt x="14917" y="8229"/>
                    <a:pt x="15320" y="8043"/>
                    <a:pt x="15651" y="7803"/>
                  </a:cubicBezTo>
                  <a:cubicBezTo>
                    <a:pt x="16145" y="7435"/>
                    <a:pt x="16490" y="6929"/>
                    <a:pt x="16904" y="6492"/>
                  </a:cubicBezTo>
                  <a:cubicBezTo>
                    <a:pt x="17122" y="6262"/>
                    <a:pt x="17387" y="6009"/>
                    <a:pt x="17686" y="5906"/>
                  </a:cubicBezTo>
                  <a:cubicBezTo>
                    <a:pt x="17812" y="5871"/>
                    <a:pt x="17824" y="5687"/>
                    <a:pt x="17697" y="5653"/>
                  </a:cubicBezTo>
                  <a:cubicBezTo>
                    <a:pt x="17375" y="5561"/>
                    <a:pt x="17088" y="5377"/>
                    <a:pt x="16869" y="5124"/>
                  </a:cubicBezTo>
                  <a:cubicBezTo>
                    <a:pt x="16605" y="4859"/>
                    <a:pt x="16375" y="4572"/>
                    <a:pt x="16099" y="4319"/>
                  </a:cubicBezTo>
                  <a:cubicBezTo>
                    <a:pt x="15812" y="4043"/>
                    <a:pt x="15478" y="3790"/>
                    <a:pt x="15133" y="3583"/>
                  </a:cubicBezTo>
                  <a:cubicBezTo>
                    <a:pt x="14788" y="3353"/>
                    <a:pt x="14409" y="3203"/>
                    <a:pt x="14006" y="3134"/>
                  </a:cubicBezTo>
                  <a:cubicBezTo>
                    <a:pt x="13924" y="3124"/>
                    <a:pt x="13841" y="3118"/>
                    <a:pt x="13759" y="3118"/>
                  </a:cubicBezTo>
                  <a:cubicBezTo>
                    <a:pt x="13659" y="3118"/>
                    <a:pt x="13561" y="3127"/>
                    <a:pt x="13466" y="3146"/>
                  </a:cubicBezTo>
                  <a:cubicBezTo>
                    <a:pt x="13454" y="3065"/>
                    <a:pt x="13431" y="2973"/>
                    <a:pt x="13408" y="2893"/>
                  </a:cubicBezTo>
                  <a:cubicBezTo>
                    <a:pt x="13374" y="2766"/>
                    <a:pt x="13328" y="2640"/>
                    <a:pt x="13259" y="2525"/>
                  </a:cubicBezTo>
                  <a:cubicBezTo>
                    <a:pt x="13155" y="2295"/>
                    <a:pt x="12994" y="2076"/>
                    <a:pt x="12810" y="1892"/>
                  </a:cubicBezTo>
                  <a:cubicBezTo>
                    <a:pt x="12431" y="1501"/>
                    <a:pt x="11913" y="1260"/>
                    <a:pt x="11361" y="1214"/>
                  </a:cubicBezTo>
                  <a:cubicBezTo>
                    <a:pt x="11288" y="1205"/>
                    <a:pt x="11214" y="1201"/>
                    <a:pt x="11139" y="1201"/>
                  </a:cubicBezTo>
                  <a:cubicBezTo>
                    <a:pt x="10922" y="1201"/>
                    <a:pt x="10702" y="1237"/>
                    <a:pt x="10488" y="1306"/>
                  </a:cubicBezTo>
                  <a:cubicBezTo>
                    <a:pt x="10488" y="1111"/>
                    <a:pt x="10442" y="927"/>
                    <a:pt x="10350" y="754"/>
                  </a:cubicBezTo>
                  <a:cubicBezTo>
                    <a:pt x="10166" y="421"/>
                    <a:pt x="9867" y="179"/>
                    <a:pt x="9510" y="76"/>
                  </a:cubicBezTo>
                  <a:cubicBezTo>
                    <a:pt x="9350" y="25"/>
                    <a:pt x="9186" y="1"/>
                    <a:pt x="90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25"/>
            <p:cNvSpPr/>
            <p:nvPr/>
          </p:nvSpPr>
          <p:spPr>
            <a:xfrm>
              <a:off x="319102" y="1028090"/>
              <a:ext cx="463862" cy="263004"/>
            </a:xfrm>
            <a:custGeom>
              <a:rect b="b" l="l" r="r" t="t"/>
              <a:pathLst>
                <a:path extrusionOk="0" h="2882" w="5083">
                  <a:moveTo>
                    <a:pt x="81" y="1"/>
                  </a:moveTo>
                  <a:lnTo>
                    <a:pt x="0" y="35"/>
                  </a:lnTo>
                  <a:cubicBezTo>
                    <a:pt x="575" y="403"/>
                    <a:pt x="874" y="1070"/>
                    <a:pt x="1265" y="1633"/>
                  </a:cubicBezTo>
                  <a:cubicBezTo>
                    <a:pt x="1702" y="2254"/>
                    <a:pt x="2381" y="2783"/>
                    <a:pt x="3151" y="2864"/>
                  </a:cubicBezTo>
                  <a:cubicBezTo>
                    <a:pt x="3233" y="2875"/>
                    <a:pt x="3314" y="2881"/>
                    <a:pt x="3394" y="2881"/>
                  </a:cubicBezTo>
                  <a:cubicBezTo>
                    <a:pt x="4029" y="2881"/>
                    <a:pt x="4617" y="2528"/>
                    <a:pt x="4933" y="1967"/>
                  </a:cubicBezTo>
                  <a:cubicBezTo>
                    <a:pt x="5025" y="1806"/>
                    <a:pt x="5071" y="1622"/>
                    <a:pt x="5083" y="1438"/>
                  </a:cubicBezTo>
                  <a:lnTo>
                    <a:pt x="5083" y="1438"/>
                  </a:lnTo>
                  <a:cubicBezTo>
                    <a:pt x="4853" y="1852"/>
                    <a:pt x="4462" y="2162"/>
                    <a:pt x="4002" y="2289"/>
                  </a:cubicBezTo>
                  <a:cubicBezTo>
                    <a:pt x="3856" y="2326"/>
                    <a:pt x="3707" y="2344"/>
                    <a:pt x="3561" y="2344"/>
                  </a:cubicBezTo>
                  <a:cubicBezTo>
                    <a:pt x="3155" y="2344"/>
                    <a:pt x="2759" y="2206"/>
                    <a:pt x="2438" y="1944"/>
                  </a:cubicBezTo>
                  <a:cubicBezTo>
                    <a:pt x="2231" y="1760"/>
                    <a:pt x="2036" y="1553"/>
                    <a:pt x="1875" y="1323"/>
                  </a:cubicBezTo>
                  <a:cubicBezTo>
                    <a:pt x="1587" y="932"/>
                    <a:pt x="1231" y="587"/>
                    <a:pt x="817" y="311"/>
                  </a:cubicBezTo>
                  <a:cubicBezTo>
                    <a:pt x="587" y="173"/>
                    <a:pt x="334" y="70"/>
                    <a:pt x="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25"/>
            <p:cNvSpPr/>
            <p:nvPr/>
          </p:nvSpPr>
          <p:spPr>
            <a:xfrm>
              <a:off x="1260424" y="1232689"/>
              <a:ext cx="285453" cy="107593"/>
            </a:xfrm>
            <a:custGeom>
              <a:rect b="b" l="l" r="r" t="t"/>
              <a:pathLst>
                <a:path extrusionOk="0" h="1179" w="3128">
                  <a:moveTo>
                    <a:pt x="0" y="1"/>
                  </a:moveTo>
                  <a:lnTo>
                    <a:pt x="0" y="1"/>
                  </a:lnTo>
                  <a:cubicBezTo>
                    <a:pt x="58" y="265"/>
                    <a:pt x="58" y="541"/>
                    <a:pt x="0" y="806"/>
                  </a:cubicBezTo>
                  <a:cubicBezTo>
                    <a:pt x="265" y="967"/>
                    <a:pt x="563" y="1082"/>
                    <a:pt x="874" y="1139"/>
                  </a:cubicBezTo>
                  <a:cubicBezTo>
                    <a:pt x="1017" y="1166"/>
                    <a:pt x="1160" y="1179"/>
                    <a:pt x="1302" y="1179"/>
                  </a:cubicBezTo>
                  <a:cubicBezTo>
                    <a:pt x="1779" y="1179"/>
                    <a:pt x="2246" y="1032"/>
                    <a:pt x="2645" y="748"/>
                  </a:cubicBezTo>
                  <a:cubicBezTo>
                    <a:pt x="2817" y="610"/>
                    <a:pt x="2990" y="461"/>
                    <a:pt x="3128" y="277"/>
                  </a:cubicBezTo>
                  <a:lnTo>
                    <a:pt x="3128" y="277"/>
                  </a:lnTo>
                  <a:cubicBezTo>
                    <a:pt x="2723" y="540"/>
                    <a:pt x="2246" y="688"/>
                    <a:pt x="1761" y="688"/>
                  </a:cubicBezTo>
                  <a:cubicBezTo>
                    <a:pt x="1696" y="688"/>
                    <a:pt x="1630" y="685"/>
                    <a:pt x="1564" y="679"/>
                  </a:cubicBezTo>
                  <a:cubicBezTo>
                    <a:pt x="989" y="645"/>
                    <a:pt x="368" y="426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25"/>
            <p:cNvSpPr/>
            <p:nvPr/>
          </p:nvSpPr>
          <p:spPr>
            <a:xfrm>
              <a:off x="744089" y="1115241"/>
              <a:ext cx="478646" cy="327706"/>
            </a:xfrm>
            <a:custGeom>
              <a:rect b="b" l="l" r="r" t="t"/>
              <a:pathLst>
                <a:path extrusionOk="0" h="3591" w="5245">
                  <a:moveTo>
                    <a:pt x="633" y="0"/>
                  </a:moveTo>
                  <a:cubicBezTo>
                    <a:pt x="736" y="333"/>
                    <a:pt x="713" y="701"/>
                    <a:pt x="575" y="1023"/>
                  </a:cubicBezTo>
                  <a:cubicBezTo>
                    <a:pt x="437" y="1311"/>
                    <a:pt x="242" y="1564"/>
                    <a:pt x="1" y="1748"/>
                  </a:cubicBezTo>
                  <a:cubicBezTo>
                    <a:pt x="345" y="1840"/>
                    <a:pt x="679" y="2012"/>
                    <a:pt x="955" y="2265"/>
                  </a:cubicBezTo>
                  <a:cubicBezTo>
                    <a:pt x="1357" y="2610"/>
                    <a:pt x="1691" y="3013"/>
                    <a:pt x="2162" y="3266"/>
                  </a:cubicBezTo>
                  <a:cubicBezTo>
                    <a:pt x="2535" y="3475"/>
                    <a:pt x="2967" y="3591"/>
                    <a:pt x="3395" y="3591"/>
                  </a:cubicBezTo>
                  <a:cubicBezTo>
                    <a:pt x="3812" y="3591"/>
                    <a:pt x="4225" y="3481"/>
                    <a:pt x="4577" y="3243"/>
                  </a:cubicBezTo>
                  <a:cubicBezTo>
                    <a:pt x="4865" y="3036"/>
                    <a:pt x="5095" y="2760"/>
                    <a:pt x="5244" y="2438"/>
                  </a:cubicBezTo>
                  <a:lnTo>
                    <a:pt x="5244" y="2438"/>
                  </a:lnTo>
                  <a:cubicBezTo>
                    <a:pt x="5164" y="2610"/>
                    <a:pt x="4842" y="2771"/>
                    <a:pt x="4669" y="2840"/>
                  </a:cubicBezTo>
                  <a:cubicBezTo>
                    <a:pt x="4439" y="2921"/>
                    <a:pt x="4198" y="2978"/>
                    <a:pt x="3956" y="3001"/>
                  </a:cubicBezTo>
                  <a:cubicBezTo>
                    <a:pt x="3868" y="3012"/>
                    <a:pt x="3779" y="3017"/>
                    <a:pt x="3691" y="3017"/>
                  </a:cubicBezTo>
                  <a:cubicBezTo>
                    <a:pt x="3298" y="3017"/>
                    <a:pt x="2912" y="2915"/>
                    <a:pt x="2565" y="2737"/>
                  </a:cubicBezTo>
                  <a:cubicBezTo>
                    <a:pt x="2139" y="2484"/>
                    <a:pt x="1783" y="2139"/>
                    <a:pt x="1530" y="1725"/>
                  </a:cubicBezTo>
                  <a:cubicBezTo>
                    <a:pt x="1185" y="1173"/>
                    <a:pt x="1012" y="529"/>
                    <a:pt x="6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25"/>
            <p:cNvSpPr/>
            <p:nvPr/>
          </p:nvSpPr>
          <p:spPr>
            <a:xfrm>
              <a:off x="1566776" y="1156124"/>
              <a:ext cx="197390" cy="113068"/>
            </a:xfrm>
            <a:custGeom>
              <a:rect b="b" l="l" r="r" t="t"/>
              <a:pathLst>
                <a:path extrusionOk="0" h="1239" w="2163">
                  <a:moveTo>
                    <a:pt x="2163" y="0"/>
                  </a:moveTo>
                  <a:lnTo>
                    <a:pt x="2163" y="0"/>
                  </a:lnTo>
                  <a:cubicBezTo>
                    <a:pt x="1898" y="207"/>
                    <a:pt x="1611" y="391"/>
                    <a:pt x="1323" y="564"/>
                  </a:cubicBezTo>
                  <a:cubicBezTo>
                    <a:pt x="1151" y="679"/>
                    <a:pt x="955" y="759"/>
                    <a:pt x="748" y="805"/>
                  </a:cubicBezTo>
                  <a:cubicBezTo>
                    <a:pt x="690" y="818"/>
                    <a:pt x="631" y="824"/>
                    <a:pt x="571" y="824"/>
                  </a:cubicBezTo>
                  <a:cubicBezTo>
                    <a:pt x="465" y="824"/>
                    <a:pt x="357" y="804"/>
                    <a:pt x="254" y="759"/>
                  </a:cubicBezTo>
                  <a:cubicBezTo>
                    <a:pt x="185" y="920"/>
                    <a:pt x="104" y="1070"/>
                    <a:pt x="1" y="1208"/>
                  </a:cubicBezTo>
                  <a:cubicBezTo>
                    <a:pt x="97" y="1228"/>
                    <a:pt x="194" y="1238"/>
                    <a:pt x="292" y="1238"/>
                  </a:cubicBezTo>
                  <a:cubicBezTo>
                    <a:pt x="474" y="1238"/>
                    <a:pt x="656" y="1202"/>
                    <a:pt x="829" y="1127"/>
                  </a:cubicBezTo>
                  <a:cubicBezTo>
                    <a:pt x="1392" y="897"/>
                    <a:pt x="1783" y="449"/>
                    <a:pt x="2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25"/>
            <p:cNvSpPr/>
            <p:nvPr/>
          </p:nvSpPr>
          <p:spPr>
            <a:xfrm>
              <a:off x="469130" y="911006"/>
              <a:ext cx="215276" cy="80489"/>
            </a:xfrm>
            <a:custGeom>
              <a:rect b="b" l="l" r="r" t="t"/>
              <a:pathLst>
                <a:path extrusionOk="0" h="882" w="2359">
                  <a:moveTo>
                    <a:pt x="1969" y="1"/>
                  </a:moveTo>
                  <a:cubicBezTo>
                    <a:pt x="1632" y="1"/>
                    <a:pt x="1162" y="221"/>
                    <a:pt x="990" y="318"/>
                  </a:cubicBezTo>
                  <a:cubicBezTo>
                    <a:pt x="656" y="502"/>
                    <a:pt x="346" y="720"/>
                    <a:pt x="1" y="881"/>
                  </a:cubicBezTo>
                  <a:cubicBezTo>
                    <a:pt x="288" y="847"/>
                    <a:pt x="587" y="824"/>
                    <a:pt x="886" y="812"/>
                  </a:cubicBezTo>
                  <a:cubicBezTo>
                    <a:pt x="1041" y="824"/>
                    <a:pt x="1197" y="829"/>
                    <a:pt x="1352" y="829"/>
                  </a:cubicBezTo>
                  <a:cubicBezTo>
                    <a:pt x="1507" y="829"/>
                    <a:pt x="1662" y="824"/>
                    <a:pt x="1818" y="812"/>
                  </a:cubicBezTo>
                  <a:cubicBezTo>
                    <a:pt x="1933" y="789"/>
                    <a:pt x="2048" y="755"/>
                    <a:pt x="2151" y="686"/>
                  </a:cubicBezTo>
                  <a:cubicBezTo>
                    <a:pt x="2255" y="628"/>
                    <a:pt x="2324" y="525"/>
                    <a:pt x="2335" y="398"/>
                  </a:cubicBezTo>
                  <a:cubicBezTo>
                    <a:pt x="2358" y="99"/>
                    <a:pt x="2193" y="1"/>
                    <a:pt x="19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25"/>
            <p:cNvSpPr/>
            <p:nvPr/>
          </p:nvSpPr>
          <p:spPr>
            <a:xfrm>
              <a:off x="1229944" y="729678"/>
              <a:ext cx="195291" cy="81675"/>
            </a:xfrm>
            <a:custGeom>
              <a:rect b="b" l="l" r="r" t="t"/>
              <a:pathLst>
                <a:path extrusionOk="0" h="895" w="2140">
                  <a:moveTo>
                    <a:pt x="711" y="1"/>
                  </a:moveTo>
                  <a:cubicBezTo>
                    <a:pt x="597" y="1"/>
                    <a:pt x="483" y="16"/>
                    <a:pt x="369" y="51"/>
                  </a:cubicBezTo>
                  <a:cubicBezTo>
                    <a:pt x="219" y="108"/>
                    <a:pt x="104" y="212"/>
                    <a:pt x="58" y="361"/>
                  </a:cubicBezTo>
                  <a:cubicBezTo>
                    <a:pt x="1" y="511"/>
                    <a:pt x="58" y="672"/>
                    <a:pt x="185" y="764"/>
                  </a:cubicBezTo>
                  <a:cubicBezTo>
                    <a:pt x="242" y="798"/>
                    <a:pt x="300" y="810"/>
                    <a:pt x="369" y="821"/>
                  </a:cubicBezTo>
                  <a:cubicBezTo>
                    <a:pt x="587" y="821"/>
                    <a:pt x="805" y="810"/>
                    <a:pt x="1024" y="775"/>
                  </a:cubicBezTo>
                  <a:cubicBezTo>
                    <a:pt x="1057" y="774"/>
                    <a:pt x="1090" y="773"/>
                    <a:pt x="1124" y="773"/>
                  </a:cubicBezTo>
                  <a:cubicBezTo>
                    <a:pt x="1357" y="773"/>
                    <a:pt x="1596" y="808"/>
                    <a:pt x="1817" y="879"/>
                  </a:cubicBezTo>
                  <a:cubicBezTo>
                    <a:pt x="1867" y="889"/>
                    <a:pt x="1911" y="895"/>
                    <a:pt x="1949" y="895"/>
                  </a:cubicBezTo>
                  <a:cubicBezTo>
                    <a:pt x="2081" y="895"/>
                    <a:pt x="2139" y="827"/>
                    <a:pt x="2059" y="649"/>
                  </a:cubicBezTo>
                  <a:cubicBezTo>
                    <a:pt x="1886" y="235"/>
                    <a:pt x="1208" y="39"/>
                    <a:pt x="817" y="5"/>
                  </a:cubicBezTo>
                  <a:cubicBezTo>
                    <a:pt x="782" y="2"/>
                    <a:pt x="746" y="1"/>
                    <a:pt x="7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25"/>
            <p:cNvSpPr/>
            <p:nvPr/>
          </p:nvSpPr>
          <p:spPr>
            <a:xfrm>
              <a:off x="764074" y="727944"/>
              <a:ext cx="96915" cy="152126"/>
            </a:xfrm>
            <a:custGeom>
              <a:rect b="b" l="l" r="r" t="t"/>
              <a:pathLst>
                <a:path extrusionOk="0" h="1667" w="1062">
                  <a:moveTo>
                    <a:pt x="775" y="0"/>
                  </a:moveTo>
                  <a:cubicBezTo>
                    <a:pt x="748" y="0"/>
                    <a:pt x="720" y="4"/>
                    <a:pt x="690" y="12"/>
                  </a:cubicBezTo>
                  <a:cubicBezTo>
                    <a:pt x="425" y="116"/>
                    <a:pt x="218" y="323"/>
                    <a:pt x="126" y="587"/>
                  </a:cubicBezTo>
                  <a:cubicBezTo>
                    <a:pt x="57" y="737"/>
                    <a:pt x="23" y="898"/>
                    <a:pt x="12" y="1070"/>
                  </a:cubicBezTo>
                  <a:cubicBezTo>
                    <a:pt x="0" y="1185"/>
                    <a:pt x="23" y="1312"/>
                    <a:pt x="57" y="1427"/>
                  </a:cubicBezTo>
                  <a:cubicBezTo>
                    <a:pt x="103" y="1530"/>
                    <a:pt x="195" y="1622"/>
                    <a:pt x="322" y="1657"/>
                  </a:cubicBezTo>
                  <a:cubicBezTo>
                    <a:pt x="345" y="1664"/>
                    <a:pt x="368" y="1667"/>
                    <a:pt x="391" y="1667"/>
                  </a:cubicBezTo>
                  <a:cubicBezTo>
                    <a:pt x="484" y="1667"/>
                    <a:pt x="575" y="1613"/>
                    <a:pt x="621" y="1530"/>
                  </a:cubicBezTo>
                  <a:cubicBezTo>
                    <a:pt x="655" y="1450"/>
                    <a:pt x="667" y="1369"/>
                    <a:pt x="644" y="1277"/>
                  </a:cubicBezTo>
                  <a:cubicBezTo>
                    <a:pt x="621" y="1036"/>
                    <a:pt x="598" y="748"/>
                    <a:pt x="770" y="564"/>
                  </a:cubicBezTo>
                  <a:cubicBezTo>
                    <a:pt x="816" y="507"/>
                    <a:pt x="874" y="461"/>
                    <a:pt x="920" y="403"/>
                  </a:cubicBezTo>
                  <a:cubicBezTo>
                    <a:pt x="1062" y="211"/>
                    <a:pt x="971" y="0"/>
                    <a:pt x="7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25"/>
            <p:cNvSpPr/>
            <p:nvPr/>
          </p:nvSpPr>
          <p:spPr>
            <a:xfrm>
              <a:off x="1607659" y="933273"/>
              <a:ext cx="152309" cy="109600"/>
            </a:xfrm>
            <a:custGeom>
              <a:rect b="b" l="l" r="r" t="t"/>
              <a:pathLst>
                <a:path extrusionOk="0" h="1201" w="1669">
                  <a:moveTo>
                    <a:pt x="312" y="0"/>
                  </a:moveTo>
                  <a:cubicBezTo>
                    <a:pt x="41" y="0"/>
                    <a:pt x="0" y="489"/>
                    <a:pt x="289" y="672"/>
                  </a:cubicBezTo>
                  <a:cubicBezTo>
                    <a:pt x="415" y="752"/>
                    <a:pt x="553" y="798"/>
                    <a:pt x="691" y="833"/>
                  </a:cubicBezTo>
                  <a:cubicBezTo>
                    <a:pt x="944" y="902"/>
                    <a:pt x="1186" y="1005"/>
                    <a:pt x="1416" y="1143"/>
                  </a:cubicBezTo>
                  <a:cubicBezTo>
                    <a:pt x="1450" y="1166"/>
                    <a:pt x="1485" y="1189"/>
                    <a:pt x="1519" y="1201"/>
                  </a:cubicBezTo>
                  <a:cubicBezTo>
                    <a:pt x="1565" y="1201"/>
                    <a:pt x="1611" y="1189"/>
                    <a:pt x="1634" y="1155"/>
                  </a:cubicBezTo>
                  <a:cubicBezTo>
                    <a:pt x="1669" y="1097"/>
                    <a:pt x="1611" y="1028"/>
                    <a:pt x="1554" y="982"/>
                  </a:cubicBezTo>
                  <a:cubicBezTo>
                    <a:pt x="1358" y="833"/>
                    <a:pt x="1174" y="683"/>
                    <a:pt x="990" y="522"/>
                  </a:cubicBezTo>
                  <a:cubicBezTo>
                    <a:pt x="829" y="350"/>
                    <a:pt x="668" y="200"/>
                    <a:pt x="496" y="62"/>
                  </a:cubicBezTo>
                  <a:cubicBezTo>
                    <a:pt x="426" y="19"/>
                    <a:pt x="365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17" name="Google Shape;717;p25"/>
          <p:cNvSpPr/>
          <p:nvPr/>
        </p:nvSpPr>
        <p:spPr>
          <a:xfrm flipH="1" rot="1416814">
            <a:off x="3795368" y="4042897"/>
            <a:ext cx="1317477" cy="940369"/>
          </a:xfrm>
          <a:custGeom>
            <a:rect b="b" l="l" r="r" t="t"/>
            <a:pathLst>
              <a:path extrusionOk="0" h="201433" w="282212">
                <a:moveTo>
                  <a:pt x="206851" y="13612"/>
                </a:moveTo>
                <a:cubicBezTo>
                  <a:pt x="207225" y="13612"/>
                  <a:pt x="207642" y="13750"/>
                  <a:pt x="208120" y="14091"/>
                </a:cubicBezTo>
                <a:cubicBezTo>
                  <a:pt x="209604" y="15233"/>
                  <a:pt x="209033" y="16603"/>
                  <a:pt x="208234" y="17859"/>
                </a:cubicBezTo>
                <a:cubicBezTo>
                  <a:pt x="203896" y="24594"/>
                  <a:pt x="199444" y="31330"/>
                  <a:pt x="195105" y="38065"/>
                </a:cubicBezTo>
                <a:cubicBezTo>
                  <a:pt x="194631" y="38824"/>
                  <a:pt x="194078" y="39662"/>
                  <a:pt x="193119" y="39662"/>
                </a:cubicBezTo>
                <a:cubicBezTo>
                  <a:pt x="192924" y="39662"/>
                  <a:pt x="192712" y="39627"/>
                  <a:pt x="192480" y="39549"/>
                </a:cubicBezTo>
                <a:cubicBezTo>
                  <a:pt x="191110" y="39093"/>
                  <a:pt x="190881" y="37951"/>
                  <a:pt x="190881" y="36695"/>
                </a:cubicBezTo>
                <a:cubicBezTo>
                  <a:pt x="191110" y="33956"/>
                  <a:pt x="191909" y="31330"/>
                  <a:pt x="193279" y="28932"/>
                </a:cubicBezTo>
                <a:cubicBezTo>
                  <a:pt x="196247" y="23681"/>
                  <a:pt x="200129" y="19000"/>
                  <a:pt x="204695" y="15004"/>
                </a:cubicBezTo>
                <a:cubicBezTo>
                  <a:pt x="205335" y="14364"/>
                  <a:pt x="205975" y="13612"/>
                  <a:pt x="206851" y="13612"/>
                </a:cubicBezTo>
                <a:close/>
                <a:moveTo>
                  <a:pt x="249961" y="43745"/>
                </a:moveTo>
                <a:cubicBezTo>
                  <a:pt x="252339" y="43745"/>
                  <a:pt x="254718" y="43983"/>
                  <a:pt x="257096" y="44458"/>
                </a:cubicBezTo>
                <a:cubicBezTo>
                  <a:pt x="258580" y="44801"/>
                  <a:pt x="260064" y="44915"/>
                  <a:pt x="259950" y="46742"/>
                </a:cubicBezTo>
                <a:cubicBezTo>
                  <a:pt x="259836" y="48683"/>
                  <a:pt x="258352" y="48797"/>
                  <a:pt x="256868" y="49025"/>
                </a:cubicBezTo>
                <a:cubicBezTo>
                  <a:pt x="245565" y="50623"/>
                  <a:pt x="234378" y="52222"/>
                  <a:pt x="223075" y="53820"/>
                </a:cubicBezTo>
                <a:cubicBezTo>
                  <a:pt x="219080" y="54391"/>
                  <a:pt x="215084" y="54847"/>
                  <a:pt x="211202" y="55418"/>
                </a:cubicBezTo>
                <a:cubicBezTo>
                  <a:pt x="210589" y="55506"/>
                  <a:pt x="209959" y="55627"/>
                  <a:pt x="209383" y="55627"/>
                </a:cubicBezTo>
                <a:cubicBezTo>
                  <a:pt x="208458" y="55627"/>
                  <a:pt x="207673" y="55314"/>
                  <a:pt x="207321" y="54048"/>
                </a:cubicBezTo>
                <a:cubicBezTo>
                  <a:pt x="206864" y="51993"/>
                  <a:pt x="208577" y="51537"/>
                  <a:pt x="210061" y="50852"/>
                </a:cubicBezTo>
                <a:cubicBezTo>
                  <a:pt x="216911" y="47769"/>
                  <a:pt x="224217" y="46399"/>
                  <a:pt x="231638" y="45372"/>
                </a:cubicBezTo>
                <a:cubicBezTo>
                  <a:pt x="237232" y="44344"/>
                  <a:pt x="242826" y="43774"/>
                  <a:pt x="248534" y="43774"/>
                </a:cubicBezTo>
                <a:cubicBezTo>
                  <a:pt x="249009" y="43754"/>
                  <a:pt x="249485" y="43745"/>
                  <a:pt x="249961" y="43745"/>
                </a:cubicBezTo>
                <a:close/>
                <a:moveTo>
                  <a:pt x="271307" y="49451"/>
                </a:moveTo>
                <a:cubicBezTo>
                  <a:pt x="272263" y="49451"/>
                  <a:pt x="273094" y="49802"/>
                  <a:pt x="273307" y="51080"/>
                </a:cubicBezTo>
                <a:cubicBezTo>
                  <a:pt x="273764" y="53135"/>
                  <a:pt x="272051" y="53592"/>
                  <a:pt x="270567" y="54162"/>
                </a:cubicBezTo>
                <a:cubicBezTo>
                  <a:pt x="258283" y="58964"/>
                  <a:pt x="245124" y="61472"/>
                  <a:pt x="231946" y="61472"/>
                </a:cubicBezTo>
                <a:cubicBezTo>
                  <a:pt x="231653" y="61472"/>
                  <a:pt x="231360" y="61471"/>
                  <a:pt x="231067" y="61469"/>
                </a:cubicBezTo>
                <a:cubicBezTo>
                  <a:pt x="228213" y="61583"/>
                  <a:pt x="225359" y="61583"/>
                  <a:pt x="222505" y="61583"/>
                </a:cubicBezTo>
                <a:cubicBezTo>
                  <a:pt x="222442" y="61587"/>
                  <a:pt x="222380" y="61590"/>
                  <a:pt x="222318" y="61590"/>
                </a:cubicBezTo>
                <a:cubicBezTo>
                  <a:pt x="220801" y="61590"/>
                  <a:pt x="219541" y="60265"/>
                  <a:pt x="219650" y="58729"/>
                </a:cubicBezTo>
                <a:cubicBezTo>
                  <a:pt x="219536" y="56674"/>
                  <a:pt x="220564" y="56103"/>
                  <a:pt x="222390" y="55875"/>
                </a:cubicBezTo>
                <a:cubicBezTo>
                  <a:pt x="238145" y="53820"/>
                  <a:pt x="253899" y="51651"/>
                  <a:pt x="269540" y="49710"/>
                </a:cubicBezTo>
                <a:cubicBezTo>
                  <a:pt x="270101" y="49581"/>
                  <a:pt x="270727" y="49451"/>
                  <a:pt x="271307" y="49451"/>
                </a:cubicBezTo>
                <a:close/>
                <a:moveTo>
                  <a:pt x="140171" y="26412"/>
                </a:moveTo>
                <a:cubicBezTo>
                  <a:pt x="140465" y="26412"/>
                  <a:pt x="140776" y="26484"/>
                  <a:pt x="141106" y="26649"/>
                </a:cubicBezTo>
                <a:cubicBezTo>
                  <a:pt x="142590" y="27448"/>
                  <a:pt x="142362" y="28932"/>
                  <a:pt x="142020" y="30188"/>
                </a:cubicBezTo>
                <a:cubicBezTo>
                  <a:pt x="138252" y="43203"/>
                  <a:pt x="134599" y="56331"/>
                  <a:pt x="130946" y="69460"/>
                </a:cubicBezTo>
                <a:cubicBezTo>
                  <a:pt x="130603" y="70602"/>
                  <a:pt x="130147" y="71972"/>
                  <a:pt x="128777" y="71972"/>
                </a:cubicBezTo>
                <a:cubicBezTo>
                  <a:pt x="128687" y="71978"/>
                  <a:pt x="128597" y="71981"/>
                  <a:pt x="128507" y="71981"/>
                </a:cubicBezTo>
                <a:cubicBezTo>
                  <a:pt x="127013" y="71981"/>
                  <a:pt x="125656" y="71095"/>
                  <a:pt x="125009" y="69803"/>
                </a:cubicBezTo>
                <a:cubicBezTo>
                  <a:pt x="124096" y="67405"/>
                  <a:pt x="123639" y="64894"/>
                  <a:pt x="123754" y="62382"/>
                </a:cubicBezTo>
                <a:cubicBezTo>
                  <a:pt x="125238" y="49596"/>
                  <a:pt x="128891" y="37723"/>
                  <a:pt x="137796" y="27905"/>
                </a:cubicBezTo>
                <a:cubicBezTo>
                  <a:pt x="138489" y="27125"/>
                  <a:pt x="139247" y="26412"/>
                  <a:pt x="140171" y="26412"/>
                </a:cubicBezTo>
                <a:close/>
                <a:moveTo>
                  <a:pt x="166907" y="81527"/>
                </a:moveTo>
                <a:cubicBezTo>
                  <a:pt x="167416" y="81527"/>
                  <a:pt x="167948" y="81573"/>
                  <a:pt x="168450" y="81573"/>
                </a:cubicBezTo>
                <a:cubicBezTo>
                  <a:pt x="168585" y="81573"/>
                  <a:pt x="168718" y="81570"/>
                  <a:pt x="168848" y="81561"/>
                </a:cubicBezTo>
                <a:lnTo>
                  <a:pt x="169305" y="81561"/>
                </a:lnTo>
                <a:cubicBezTo>
                  <a:pt x="182548" y="82361"/>
                  <a:pt x="194649" y="83730"/>
                  <a:pt x="205266" y="90923"/>
                </a:cubicBezTo>
                <a:cubicBezTo>
                  <a:pt x="206522" y="91722"/>
                  <a:pt x="208805" y="92179"/>
                  <a:pt x="207778" y="94462"/>
                </a:cubicBezTo>
                <a:cubicBezTo>
                  <a:pt x="207331" y="95579"/>
                  <a:pt x="206610" y="95904"/>
                  <a:pt x="205791" y="95904"/>
                </a:cubicBezTo>
                <a:cubicBezTo>
                  <a:pt x="204935" y="95904"/>
                  <a:pt x="203971" y="95550"/>
                  <a:pt x="203097" y="95375"/>
                </a:cubicBezTo>
                <a:cubicBezTo>
                  <a:pt x="191452" y="92293"/>
                  <a:pt x="179693" y="89324"/>
                  <a:pt x="168049" y="86242"/>
                </a:cubicBezTo>
                <a:cubicBezTo>
                  <a:pt x="166451" y="85785"/>
                  <a:pt x="163939" y="86014"/>
                  <a:pt x="164396" y="83388"/>
                </a:cubicBezTo>
                <a:cubicBezTo>
                  <a:pt x="164689" y="81772"/>
                  <a:pt x="165739" y="81527"/>
                  <a:pt x="166907" y="81527"/>
                </a:cubicBezTo>
                <a:close/>
                <a:moveTo>
                  <a:pt x="81525" y="65788"/>
                </a:moveTo>
                <a:cubicBezTo>
                  <a:pt x="83467" y="65788"/>
                  <a:pt x="83587" y="67594"/>
                  <a:pt x="83911" y="68889"/>
                </a:cubicBezTo>
                <a:cubicBezTo>
                  <a:pt x="84710" y="72086"/>
                  <a:pt x="85166" y="75282"/>
                  <a:pt x="85052" y="78593"/>
                </a:cubicBezTo>
                <a:cubicBezTo>
                  <a:pt x="85509" y="84301"/>
                  <a:pt x="84139" y="89553"/>
                  <a:pt x="82541" y="94690"/>
                </a:cubicBezTo>
                <a:cubicBezTo>
                  <a:pt x="81954" y="96786"/>
                  <a:pt x="80752" y="97404"/>
                  <a:pt x="79296" y="97404"/>
                </a:cubicBezTo>
                <a:cubicBezTo>
                  <a:pt x="78769" y="97404"/>
                  <a:pt x="78208" y="97323"/>
                  <a:pt x="77632" y="97202"/>
                </a:cubicBezTo>
                <a:cubicBezTo>
                  <a:pt x="75120" y="96745"/>
                  <a:pt x="75805" y="94804"/>
                  <a:pt x="75919" y="93206"/>
                </a:cubicBezTo>
                <a:cubicBezTo>
                  <a:pt x="77061" y="85100"/>
                  <a:pt x="78088" y="76995"/>
                  <a:pt x="79116" y="68889"/>
                </a:cubicBezTo>
                <a:cubicBezTo>
                  <a:pt x="79344" y="67519"/>
                  <a:pt x="79230" y="65921"/>
                  <a:pt x="81171" y="65807"/>
                </a:cubicBezTo>
                <a:cubicBezTo>
                  <a:pt x="81295" y="65794"/>
                  <a:pt x="81413" y="65788"/>
                  <a:pt x="81525" y="65788"/>
                </a:cubicBezTo>
                <a:close/>
                <a:moveTo>
                  <a:pt x="147496" y="82068"/>
                </a:moveTo>
                <a:cubicBezTo>
                  <a:pt x="147945" y="82068"/>
                  <a:pt x="148398" y="82232"/>
                  <a:pt x="148755" y="82589"/>
                </a:cubicBezTo>
                <a:cubicBezTo>
                  <a:pt x="157203" y="88639"/>
                  <a:pt x="167364" y="89439"/>
                  <a:pt x="177068" y="91379"/>
                </a:cubicBezTo>
                <a:cubicBezTo>
                  <a:pt x="184260" y="92749"/>
                  <a:pt x="191224" y="95261"/>
                  <a:pt x="198302" y="97088"/>
                </a:cubicBezTo>
                <a:cubicBezTo>
                  <a:pt x="200243" y="97544"/>
                  <a:pt x="200699" y="98686"/>
                  <a:pt x="200357" y="100512"/>
                </a:cubicBezTo>
                <a:cubicBezTo>
                  <a:pt x="200041" y="102195"/>
                  <a:pt x="199338" y="103393"/>
                  <a:pt x="197534" y="103393"/>
                </a:cubicBezTo>
                <a:cubicBezTo>
                  <a:pt x="197380" y="103393"/>
                  <a:pt x="197217" y="103384"/>
                  <a:pt x="197046" y="103366"/>
                </a:cubicBezTo>
                <a:cubicBezTo>
                  <a:pt x="195790" y="103138"/>
                  <a:pt x="194535" y="103024"/>
                  <a:pt x="193165" y="102910"/>
                </a:cubicBezTo>
                <a:lnTo>
                  <a:pt x="193165" y="103024"/>
                </a:lnTo>
                <a:cubicBezTo>
                  <a:pt x="181520" y="102111"/>
                  <a:pt x="169761" y="101197"/>
                  <a:pt x="158802" y="96403"/>
                </a:cubicBezTo>
                <a:cubicBezTo>
                  <a:pt x="154692" y="94576"/>
                  <a:pt x="150696" y="92293"/>
                  <a:pt x="147043" y="89781"/>
                </a:cubicBezTo>
                <a:cubicBezTo>
                  <a:pt x="144417" y="87954"/>
                  <a:pt x="144645" y="86014"/>
                  <a:pt x="145673" y="83616"/>
                </a:cubicBezTo>
                <a:cubicBezTo>
                  <a:pt x="145822" y="82648"/>
                  <a:pt x="146652" y="82068"/>
                  <a:pt x="147496" y="82068"/>
                </a:cubicBezTo>
                <a:close/>
                <a:moveTo>
                  <a:pt x="101663" y="106408"/>
                </a:moveTo>
                <a:cubicBezTo>
                  <a:pt x="116106" y="106408"/>
                  <a:pt x="130324" y="110314"/>
                  <a:pt x="142819" y="117751"/>
                </a:cubicBezTo>
                <a:cubicBezTo>
                  <a:pt x="148413" y="121176"/>
                  <a:pt x="153893" y="124715"/>
                  <a:pt x="159372" y="128254"/>
                </a:cubicBezTo>
                <a:cubicBezTo>
                  <a:pt x="162341" y="130195"/>
                  <a:pt x="162341" y="131565"/>
                  <a:pt x="159258" y="133391"/>
                </a:cubicBezTo>
                <a:cubicBezTo>
                  <a:pt x="153093" y="137044"/>
                  <a:pt x="146358" y="138072"/>
                  <a:pt x="139394" y="138072"/>
                </a:cubicBezTo>
                <a:lnTo>
                  <a:pt x="133001" y="138072"/>
                </a:lnTo>
                <a:cubicBezTo>
                  <a:pt x="132138" y="138091"/>
                  <a:pt x="131276" y="138100"/>
                  <a:pt x="130415" y="138100"/>
                </a:cubicBezTo>
                <a:cubicBezTo>
                  <a:pt x="120907" y="138100"/>
                  <a:pt x="111503" y="136941"/>
                  <a:pt x="102291" y="134533"/>
                </a:cubicBezTo>
                <a:cubicBezTo>
                  <a:pt x="93044" y="132021"/>
                  <a:pt x="83568" y="130309"/>
                  <a:pt x="74093" y="128482"/>
                </a:cubicBezTo>
                <a:cubicBezTo>
                  <a:pt x="72380" y="128254"/>
                  <a:pt x="70097" y="128482"/>
                  <a:pt x="69869" y="125400"/>
                </a:cubicBezTo>
                <a:cubicBezTo>
                  <a:pt x="69640" y="122317"/>
                  <a:pt x="71809" y="121861"/>
                  <a:pt x="73864" y="121290"/>
                </a:cubicBezTo>
                <a:cubicBezTo>
                  <a:pt x="76397" y="120645"/>
                  <a:pt x="78967" y="120428"/>
                  <a:pt x="81545" y="120428"/>
                </a:cubicBezTo>
                <a:cubicBezTo>
                  <a:pt x="85356" y="120428"/>
                  <a:pt x="89184" y="120903"/>
                  <a:pt x="92930" y="121176"/>
                </a:cubicBezTo>
                <a:cubicBezTo>
                  <a:pt x="108227" y="122203"/>
                  <a:pt x="123297" y="125057"/>
                  <a:pt x="138024" y="129624"/>
                </a:cubicBezTo>
                <a:cubicBezTo>
                  <a:pt x="140650" y="130309"/>
                  <a:pt x="143504" y="130994"/>
                  <a:pt x="146244" y="131451"/>
                </a:cubicBezTo>
                <a:cubicBezTo>
                  <a:pt x="146796" y="131573"/>
                  <a:pt x="147479" y="131926"/>
                  <a:pt x="148047" y="131926"/>
                </a:cubicBezTo>
                <a:cubicBezTo>
                  <a:pt x="148536" y="131926"/>
                  <a:pt x="148939" y="131664"/>
                  <a:pt x="149098" y="130766"/>
                </a:cubicBezTo>
                <a:cubicBezTo>
                  <a:pt x="149440" y="129396"/>
                  <a:pt x="148299" y="128596"/>
                  <a:pt x="147043" y="128254"/>
                </a:cubicBezTo>
                <a:cubicBezTo>
                  <a:pt x="142590" y="126998"/>
                  <a:pt x="138252" y="125628"/>
                  <a:pt x="133800" y="124372"/>
                </a:cubicBezTo>
                <a:cubicBezTo>
                  <a:pt x="119986" y="120377"/>
                  <a:pt x="105830" y="119121"/>
                  <a:pt x="91560" y="117979"/>
                </a:cubicBezTo>
                <a:cubicBezTo>
                  <a:pt x="88934" y="117751"/>
                  <a:pt x="86080" y="117523"/>
                  <a:pt x="83454" y="117294"/>
                </a:cubicBezTo>
                <a:cubicBezTo>
                  <a:pt x="80828" y="117066"/>
                  <a:pt x="80257" y="115810"/>
                  <a:pt x="81627" y="113527"/>
                </a:cubicBezTo>
                <a:cubicBezTo>
                  <a:pt x="84710" y="108390"/>
                  <a:pt x="89733" y="107134"/>
                  <a:pt x="95099" y="106677"/>
                </a:cubicBezTo>
                <a:cubicBezTo>
                  <a:pt x="97288" y="106497"/>
                  <a:pt x="99478" y="106408"/>
                  <a:pt x="101663" y="106408"/>
                </a:cubicBezTo>
                <a:close/>
                <a:moveTo>
                  <a:pt x="23840" y="86464"/>
                </a:moveTo>
                <a:cubicBezTo>
                  <a:pt x="25477" y="86464"/>
                  <a:pt x="25696" y="87780"/>
                  <a:pt x="25916" y="89096"/>
                </a:cubicBezTo>
                <a:cubicBezTo>
                  <a:pt x="29227" y="111130"/>
                  <a:pt x="30711" y="133049"/>
                  <a:pt x="24203" y="154740"/>
                </a:cubicBezTo>
                <a:cubicBezTo>
                  <a:pt x="24089" y="154968"/>
                  <a:pt x="23975" y="155196"/>
                  <a:pt x="23975" y="155425"/>
                </a:cubicBezTo>
                <a:cubicBezTo>
                  <a:pt x="23561" y="156667"/>
                  <a:pt x="23241" y="158097"/>
                  <a:pt x="21737" y="158097"/>
                </a:cubicBezTo>
                <a:cubicBezTo>
                  <a:pt x="21583" y="158097"/>
                  <a:pt x="21416" y="158082"/>
                  <a:pt x="21235" y="158050"/>
                </a:cubicBezTo>
                <a:cubicBezTo>
                  <a:pt x="19637" y="157708"/>
                  <a:pt x="19294" y="156338"/>
                  <a:pt x="19294" y="154968"/>
                </a:cubicBezTo>
                <a:cubicBezTo>
                  <a:pt x="19066" y="148575"/>
                  <a:pt x="18724" y="142182"/>
                  <a:pt x="18381" y="135789"/>
                </a:cubicBezTo>
                <a:cubicBezTo>
                  <a:pt x="18267" y="120263"/>
                  <a:pt x="19294" y="104851"/>
                  <a:pt x="21464" y="89553"/>
                </a:cubicBezTo>
                <a:cubicBezTo>
                  <a:pt x="21692" y="88183"/>
                  <a:pt x="21920" y="86585"/>
                  <a:pt x="23633" y="86470"/>
                </a:cubicBezTo>
                <a:cubicBezTo>
                  <a:pt x="23704" y="86466"/>
                  <a:pt x="23773" y="86464"/>
                  <a:pt x="23840" y="86464"/>
                </a:cubicBezTo>
                <a:close/>
                <a:moveTo>
                  <a:pt x="16283" y="75825"/>
                </a:moveTo>
                <a:cubicBezTo>
                  <a:pt x="16536" y="75825"/>
                  <a:pt x="16815" y="75870"/>
                  <a:pt x="17125" y="75967"/>
                </a:cubicBezTo>
                <a:cubicBezTo>
                  <a:pt x="19066" y="76652"/>
                  <a:pt x="18609" y="78479"/>
                  <a:pt x="18381" y="79963"/>
                </a:cubicBezTo>
                <a:cubicBezTo>
                  <a:pt x="17239" y="88525"/>
                  <a:pt x="16326" y="97088"/>
                  <a:pt x="15527" y="105764"/>
                </a:cubicBezTo>
                <a:cubicBezTo>
                  <a:pt x="13929" y="122660"/>
                  <a:pt x="14385" y="139670"/>
                  <a:pt x="16669" y="156566"/>
                </a:cubicBezTo>
                <a:cubicBezTo>
                  <a:pt x="16897" y="158279"/>
                  <a:pt x="17354" y="159877"/>
                  <a:pt x="15185" y="160676"/>
                </a:cubicBezTo>
                <a:cubicBezTo>
                  <a:pt x="14771" y="160800"/>
                  <a:pt x="14402" y="160857"/>
                  <a:pt x="14069" y="160857"/>
                </a:cubicBezTo>
                <a:cubicBezTo>
                  <a:pt x="12566" y="160857"/>
                  <a:pt x="11802" y="159701"/>
                  <a:pt x="10961" y="158393"/>
                </a:cubicBezTo>
                <a:cubicBezTo>
                  <a:pt x="6166" y="150744"/>
                  <a:pt x="5481" y="142068"/>
                  <a:pt x="4910" y="133391"/>
                </a:cubicBezTo>
                <a:cubicBezTo>
                  <a:pt x="4910" y="131907"/>
                  <a:pt x="4910" y="130423"/>
                  <a:pt x="4910" y="128825"/>
                </a:cubicBezTo>
                <a:cubicBezTo>
                  <a:pt x="4339" y="113527"/>
                  <a:pt x="7193" y="98800"/>
                  <a:pt x="11760" y="84301"/>
                </a:cubicBezTo>
                <a:cubicBezTo>
                  <a:pt x="12216" y="82475"/>
                  <a:pt x="12901" y="80534"/>
                  <a:pt x="13700" y="78593"/>
                </a:cubicBezTo>
                <a:cubicBezTo>
                  <a:pt x="14190" y="77419"/>
                  <a:pt x="14763" y="75825"/>
                  <a:pt x="16283" y="75825"/>
                </a:cubicBezTo>
                <a:close/>
                <a:moveTo>
                  <a:pt x="70439" y="155653"/>
                </a:moveTo>
                <a:cubicBezTo>
                  <a:pt x="80828" y="156110"/>
                  <a:pt x="91103" y="158050"/>
                  <a:pt x="101035" y="161361"/>
                </a:cubicBezTo>
                <a:cubicBezTo>
                  <a:pt x="109483" y="164101"/>
                  <a:pt x="118160" y="166042"/>
                  <a:pt x="126722" y="168211"/>
                </a:cubicBezTo>
                <a:cubicBezTo>
                  <a:pt x="128891" y="168553"/>
                  <a:pt x="130832" y="169467"/>
                  <a:pt x="132658" y="170723"/>
                </a:cubicBezTo>
                <a:cubicBezTo>
                  <a:pt x="133686" y="171522"/>
                  <a:pt x="135170" y="172435"/>
                  <a:pt x="134371" y="174147"/>
                </a:cubicBezTo>
                <a:cubicBezTo>
                  <a:pt x="133936" y="175090"/>
                  <a:pt x="133179" y="175342"/>
                  <a:pt x="132363" y="175342"/>
                </a:cubicBezTo>
                <a:cubicBezTo>
                  <a:pt x="131893" y="175342"/>
                  <a:pt x="131404" y="175258"/>
                  <a:pt x="130946" y="175175"/>
                </a:cubicBezTo>
                <a:cubicBezTo>
                  <a:pt x="124324" y="174376"/>
                  <a:pt x="117703" y="173577"/>
                  <a:pt x="111081" y="172663"/>
                </a:cubicBezTo>
                <a:cubicBezTo>
                  <a:pt x="89276" y="169581"/>
                  <a:pt x="67243" y="167983"/>
                  <a:pt x="45209" y="167868"/>
                </a:cubicBezTo>
                <a:cubicBezTo>
                  <a:pt x="42355" y="167868"/>
                  <a:pt x="39501" y="167754"/>
                  <a:pt x="36647" y="167754"/>
                </a:cubicBezTo>
                <a:cubicBezTo>
                  <a:pt x="36433" y="167740"/>
                  <a:pt x="36216" y="167736"/>
                  <a:pt x="35998" y="167736"/>
                </a:cubicBezTo>
                <a:cubicBezTo>
                  <a:pt x="35780" y="167736"/>
                  <a:pt x="35562" y="167740"/>
                  <a:pt x="35347" y="167740"/>
                </a:cubicBezTo>
                <a:cubicBezTo>
                  <a:pt x="34057" y="167740"/>
                  <a:pt x="32880" y="167612"/>
                  <a:pt x="32537" y="165814"/>
                </a:cubicBezTo>
                <a:cubicBezTo>
                  <a:pt x="32195" y="163759"/>
                  <a:pt x="34021" y="163416"/>
                  <a:pt x="35391" y="162845"/>
                </a:cubicBezTo>
                <a:cubicBezTo>
                  <a:pt x="45438" y="158050"/>
                  <a:pt x="56055" y="155653"/>
                  <a:pt x="70439" y="155653"/>
                </a:cubicBezTo>
                <a:close/>
                <a:moveTo>
                  <a:pt x="36693" y="171289"/>
                </a:moveTo>
                <a:cubicBezTo>
                  <a:pt x="37201" y="171289"/>
                  <a:pt x="37737" y="171368"/>
                  <a:pt x="38245" y="171407"/>
                </a:cubicBezTo>
                <a:cubicBezTo>
                  <a:pt x="54114" y="172092"/>
                  <a:pt x="69983" y="172777"/>
                  <a:pt x="85851" y="173577"/>
                </a:cubicBezTo>
                <a:cubicBezTo>
                  <a:pt x="90075" y="173805"/>
                  <a:pt x="94185" y="174033"/>
                  <a:pt x="98295" y="174262"/>
                </a:cubicBezTo>
                <a:cubicBezTo>
                  <a:pt x="98638" y="174262"/>
                  <a:pt x="99002" y="174240"/>
                  <a:pt x="99358" y="174240"/>
                </a:cubicBezTo>
                <a:cubicBezTo>
                  <a:pt x="100429" y="174240"/>
                  <a:pt x="101435" y="174433"/>
                  <a:pt x="101606" y="175974"/>
                </a:cubicBezTo>
                <a:cubicBezTo>
                  <a:pt x="101834" y="177801"/>
                  <a:pt x="100350" y="178371"/>
                  <a:pt x="99094" y="178942"/>
                </a:cubicBezTo>
                <a:cubicBezTo>
                  <a:pt x="92016" y="182139"/>
                  <a:pt x="84481" y="183052"/>
                  <a:pt x="76833" y="183509"/>
                </a:cubicBezTo>
                <a:cubicBezTo>
                  <a:pt x="76110" y="183547"/>
                  <a:pt x="75374" y="183559"/>
                  <a:pt x="74630" y="183559"/>
                </a:cubicBezTo>
                <a:cubicBezTo>
                  <a:pt x="73141" y="183559"/>
                  <a:pt x="71619" y="183509"/>
                  <a:pt x="70097" y="183509"/>
                </a:cubicBezTo>
                <a:cubicBezTo>
                  <a:pt x="60736" y="183509"/>
                  <a:pt x="51374" y="183052"/>
                  <a:pt x="42355" y="179970"/>
                </a:cubicBezTo>
                <a:cubicBezTo>
                  <a:pt x="40415" y="179285"/>
                  <a:pt x="38474" y="178371"/>
                  <a:pt x="36533" y="177344"/>
                </a:cubicBezTo>
                <a:cubicBezTo>
                  <a:pt x="34821" y="176659"/>
                  <a:pt x="33793" y="174832"/>
                  <a:pt x="34478" y="173006"/>
                </a:cubicBezTo>
                <a:cubicBezTo>
                  <a:pt x="34853" y="171581"/>
                  <a:pt x="35721" y="171289"/>
                  <a:pt x="36693" y="171289"/>
                </a:cubicBezTo>
                <a:close/>
                <a:moveTo>
                  <a:pt x="215117" y="0"/>
                </a:moveTo>
                <a:cubicBezTo>
                  <a:pt x="214195" y="0"/>
                  <a:pt x="213275" y="330"/>
                  <a:pt x="212572" y="962"/>
                </a:cubicBezTo>
                <a:cubicBezTo>
                  <a:pt x="200129" y="10666"/>
                  <a:pt x="189055" y="21398"/>
                  <a:pt x="184146" y="37038"/>
                </a:cubicBezTo>
                <a:cubicBezTo>
                  <a:pt x="182205" y="43203"/>
                  <a:pt x="180721" y="49482"/>
                  <a:pt x="179008" y="55761"/>
                </a:cubicBezTo>
                <a:cubicBezTo>
                  <a:pt x="178666" y="57473"/>
                  <a:pt x="177639" y="58843"/>
                  <a:pt x="176040" y="59642"/>
                </a:cubicBezTo>
                <a:cubicBezTo>
                  <a:pt x="162797" y="65693"/>
                  <a:pt x="149554" y="71743"/>
                  <a:pt x="136311" y="77794"/>
                </a:cubicBezTo>
                <a:cubicBezTo>
                  <a:pt x="135818" y="78041"/>
                  <a:pt x="135291" y="78254"/>
                  <a:pt x="134749" y="78254"/>
                </a:cubicBezTo>
                <a:cubicBezTo>
                  <a:pt x="134288" y="78254"/>
                  <a:pt x="133816" y="78100"/>
                  <a:pt x="133343" y="77680"/>
                </a:cubicBezTo>
                <a:cubicBezTo>
                  <a:pt x="132658" y="76881"/>
                  <a:pt x="132544" y="75625"/>
                  <a:pt x="133115" y="74712"/>
                </a:cubicBezTo>
                <a:cubicBezTo>
                  <a:pt x="133914" y="72200"/>
                  <a:pt x="135855" y="70259"/>
                  <a:pt x="137339" y="68204"/>
                </a:cubicBezTo>
                <a:cubicBezTo>
                  <a:pt x="142705" y="61355"/>
                  <a:pt x="147043" y="54048"/>
                  <a:pt x="147614" y="45143"/>
                </a:cubicBezTo>
                <a:cubicBezTo>
                  <a:pt x="148070" y="36581"/>
                  <a:pt x="148641" y="28019"/>
                  <a:pt x="148413" y="19457"/>
                </a:cubicBezTo>
                <a:cubicBezTo>
                  <a:pt x="148413" y="17973"/>
                  <a:pt x="148527" y="16374"/>
                  <a:pt x="146929" y="15804"/>
                </a:cubicBezTo>
                <a:cubicBezTo>
                  <a:pt x="146612" y="15690"/>
                  <a:pt x="146317" y="15640"/>
                  <a:pt x="146041" y="15640"/>
                </a:cubicBezTo>
                <a:cubicBezTo>
                  <a:pt x="144923" y="15640"/>
                  <a:pt x="144099" y="16464"/>
                  <a:pt x="143275" y="17288"/>
                </a:cubicBezTo>
                <a:cubicBezTo>
                  <a:pt x="138595" y="21968"/>
                  <a:pt x="134371" y="26992"/>
                  <a:pt x="130603" y="32243"/>
                </a:cubicBezTo>
                <a:cubicBezTo>
                  <a:pt x="120785" y="45714"/>
                  <a:pt x="117931" y="60555"/>
                  <a:pt x="122155" y="76767"/>
                </a:cubicBezTo>
                <a:cubicBezTo>
                  <a:pt x="122269" y="77566"/>
                  <a:pt x="122726" y="78365"/>
                  <a:pt x="123411" y="78821"/>
                </a:cubicBezTo>
                <a:cubicBezTo>
                  <a:pt x="126265" y="80762"/>
                  <a:pt x="125124" y="82132"/>
                  <a:pt x="122840" y="83502"/>
                </a:cubicBezTo>
                <a:lnTo>
                  <a:pt x="88135" y="103138"/>
                </a:lnTo>
                <a:cubicBezTo>
                  <a:pt x="87355" y="103564"/>
                  <a:pt x="86575" y="104077"/>
                  <a:pt x="85768" y="104077"/>
                </a:cubicBezTo>
                <a:cubicBezTo>
                  <a:pt x="85275" y="104077"/>
                  <a:pt x="84772" y="103886"/>
                  <a:pt x="84253" y="103366"/>
                </a:cubicBezTo>
                <a:cubicBezTo>
                  <a:pt x="82883" y="101997"/>
                  <a:pt x="83797" y="100741"/>
                  <a:pt x="84481" y="99485"/>
                </a:cubicBezTo>
                <a:cubicBezTo>
                  <a:pt x="87564" y="93663"/>
                  <a:pt x="90304" y="87840"/>
                  <a:pt x="90989" y="81105"/>
                </a:cubicBezTo>
                <a:cubicBezTo>
                  <a:pt x="91560" y="76196"/>
                  <a:pt x="90418" y="71515"/>
                  <a:pt x="89961" y="66720"/>
                </a:cubicBezTo>
                <a:cubicBezTo>
                  <a:pt x="88820" y="54391"/>
                  <a:pt x="88021" y="42061"/>
                  <a:pt x="85509" y="29960"/>
                </a:cubicBezTo>
                <a:cubicBezTo>
                  <a:pt x="85281" y="28818"/>
                  <a:pt x="85623" y="26992"/>
                  <a:pt x="84253" y="26649"/>
                </a:cubicBezTo>
                <a:cubicBezTo>
                  <a:pt x="84037" y="26616"/>
                  <a:pt x="83820" y="26599"/>
                  <a:pt x="83605" y="26599"/>
                </a:cubicBezTo>
                <a:cubicBezTo>
                  <a:pt x="82348" y="26599"/>
                  <a:pt x="81152" y="27158"/>
                  <a:pt x="80372" y="28133"/>
                </a:cubicBezTo>
                <a:cubicBezTo>
                  <a:pt x="79687" y="28818"/>
                  <a:pt x="79116" y="29617"/>
                  <a:pt x="78659" y="30416"/>
                </a:cubicBezTo>
                <a:cubicBezTo>
                  <a:pt x="74663" y="37609"/>
                  <a:pt x="70668" y="45029"/>
                  <a:pt x="66444" y="52107"/>
                </a:cubicBezTo>
                <a:cubicBezTo>
                  <a:pt x="61649" y="60555"/>
                  <a:pt x="58224" y="69803"/>
                  <a:pt x="56512" y="79278"/>
                </a:cubicBezTo>
                <a:cubicBezTo>
                  <a:pt x="54342" y="90923"/>
                  <a:pt x="58110" y="100627"/>
                  <a:pt x="63475" y="110901"/>
                </a:cubicBezTo>
                <a:cubicBezTo>
                  <a:pt x="63704" y="108618"/>
                  <a:pt x="63590" y="106221"/>
                  <a:pt x="63133" y="103937"/>
                </a:cubicBezTo>
                <a:cubicBezTo>
                  <a:pt x="61991" y="96745"/>
                  <a:pt x="60393" y="89667"/>
                  <a:pt x="61078" y="82361"/>
                </a:cubicBezTo>
                <a:cubicBezTo>
                  <a:pt x="61763" y="74826"/>
                  <a:pt x="63590" y="67405"/>
                  <a:pt x="66444" y="60327"/>
                </a:cubicBezTo>
                <a:cubicBezTo>
                  <a:pt x="69184" y="53477"/>
                  <a:pt x="73522" y="47541"/>
                  <a:pt x="76947" y="40805"/>
                </a:cubicBezTo>
                <a:cubicBezTo>
                  <a:pt x="77403" y="40120"/>
                  <a:pt x="77860" y="39435"/>
                  <a:pt x="78545" y="38865"/>
                </a:cubicBezTo>
                <a:cubicBezTo>
                  <a:pt x="79164" y="38431"/>
                  <a:pt x="79850" y="38233"/>
                  <a:pt x="80548" y="38233"/>
                </a:cubicBezTo>
                <a:cubicBezTo>
                  <a:pt x="81138" y="38233"/>
                  <a:pt x="81737" y="38375"/>
                  <a:pt x="82312" y="38636"/>
                </a:cubicBezTo>
                <a:cubicBezTo>
                  <a:pt x="83454" y="39093"/>
                  <a:pt x="83568" y="40234"/>
                  <a:pt x="83454" y="41376"/>
                </a:cubicBezTo>
                <a:cubicBezTo>
                  <a:pt x="83226" y="43431"/>
                  <a:pt x="83112" y="45600"/>
                  <a:pt x="82883" y="47769"/>
                </a:cubicBezTo>
                <a:cubicBezTo>
                  <a:pt x="82664" y="50476"/>
                  <a:pt x="82397" y="51589"/>
                  <a:pt x="81153" y="51589"/>
                </a:cubicBezTo>
                <a:cubicBezTo>
                  <a:pt x="80456" y="51589"/>
                  <a:pt x="79451" y="51239"/>
                  <a:pt x="77974" y="50623"/>
                </a:cubicBezTo>
                <a:cubicBezTo>
                  <a:pt x="77289" y="53249"/>
                  <a:pt x="76604" y="55875"/>
                  <a:pt x="76033" y="58615"/>
                </a:cubicBezTo>
                <a:cubicBezTo>
                  <a:pt x="72837" y="72771"/>
                  <a:pt x="68385" y="86813"/>
                  <a:pt x="70668" y="101654"/>
                </a:cubicBezTo>
                <a:cubicBezTo>
                  <a:pt x="71010" y="104051"/>
                  <a:pt x="71124" y="106449"/>
                  <a:pt x="71239" y="108846"/>
                </a:cubicBezTo>
                <a:cubicBezTo>
                  <a:pt x="71581" y="112385"/>
                  <a:pt x="70211" y="115810"/>
                  <a:pt x="67585" y="118093"/>
                </a:cubicBezTo>
                <a:cubicBezTo>
                  <a:pt x="58224" y="126770"/>
                  <a:pt x="48748" y="135560"/>
                  <a:pt x="40072" y="144922"/>
                </a:cubicBezTo>
                <a:cubicBezTo>
                  <a:pt x="38836" y="146253"/>
                  <a:pt x="37837" y="148931"/>
                  <a:pt x="35889" y="148931"/>
                </a:cubicBezTo>
                <a:cubicBezTo>
                  <a:pt x="35498" y="148931"/>
                  <a:pt x="35069" y="148823"/>
                  <a:pt x="34592" y="148575"/>
                </a:cubicBezTo>
                <a:cubicBezTo>
                  <a:pt x="31738" y="147205"/>
                  <a:pt x="32994" y="143894"/>
                  <a:pt x="33336" y="141497"/>
                </a:cubicBezTo>
                <a:cubicBezTo>
                  <a:pt x="34821" y="127569"/>
                  <a:pt x="34478" y="113641"/>
                  <a:pt x="32537" y="99942"/>
                </a:cubicBezTo>
                <a:cubicBezTo>
                  <a:pt x="30368" y="85443"/>
                  <a:pt x="25916" y="71515"/>
                  <a:pt x="25003" y="56674"/>
                </a:cubicBezTo>
                <a:cubicBezTo>
                  <a:pt x="20779" y="58044"/>
                  <a:pt x="17468" y="59870"/>
                  <a:pt x="16212" y="64437"/>
                </a:cubicBezTo>
                <a:cubicBezTo>
                  <a:pt x="14842" y="69460"/>
                  <a:pt x="12787" y="74255"/>
                  <a:pt x="10961" y="79164"/>
                </a:cubicBezTo>
                <a:cubicBezTo>
                  <a:pt x="4682" y="96060"/>
                  <a:pt x="1" y="113299"/>
                  <a:pt x="914" y="131565"/>
                </a:cubicBezTo>
                <a:cubicBezTo>
                  <a:pt x="1371" y="139670"/>
                  <a:pt x="1713" y="147776"/>
                  <a:pt x="5252" y="155196"/>
                </a:cubicBezTo>
                <a:cubicBezTo>
                  <a:pt x="7878" y="160790"/>
                  <a:pt x="9933" y="166841"/>
                  <a:pt x="15984" y="170152"/>
                </a:cubicBezTo>
                <a:cubicBezTo>
                  <a:pt x="17468" y="170837"/>
                  <a:pt x="17810" y="172892"/>
                  <a:pt x="16783" y="174147"/>
                </a:cubicBezTo>
                <a:cubicBezTo>
                  <a:pt x="15870" y="175517"/>
                  <a:pt x="15527" y="177230"/>
                  <a:pt x="15755" y="178828"/>
                </a:cubicBezTo>
                <a:cubicBezTo>
                  <a:pt x="15870" y="183509"/>
                  <a:pt x="15185" y="188075"/>
                  <a:pt x="13929" y="192528"/>
                </a:cubicBezTo>
                <a:cubicBezTo>
                  <a:pt x="13130" y="195496"/>
                  <a:pt x="11531" y="198236"/>
                  <a:pt x="11531" y="201432"/>
                </a:cubicBezTo>
                <a:lnTo>
                  <a:pt x="12901" y="201432"/>
                </a:lnTo>
                <a:cubicBezTo>
                  <a:pt x="17239" y="193669"/>
                  <a:pt x="22491" y="186477"/>
                  <a:pt x="27172" y="178942"/>
                </a:cubicBezTo>
                <a:cubicBezTo>
                  <a:pt x="28208" y="177353"/>
                  <a:pt x="29203" y="176558"/>
                  <a:pt x="30459" y="176558"/>
                </a:cubicBezTo>
                <a:cubicBezTo>
                  <a:pt x="31279" y="176558"/>
                  <a:pt x="32210" y="176896"/>
                  <a:pt x="33336" y="177572"/>
                </a:cubicBezTo>
                <a:cubicBezTo>
                  <a:pt x="44234" y="183800"/>
                  <a:pt x="55720" y="186501"/>
                  <a:pt x="67852" y="186501"/>
                </a:cubicBezTo>
                <a:cubicBezTo>
                  <a:pt x="70844" y="186501"/>
                  <a:pt x="73875" y="186336"/>
                  <a:pt x="76947" y="186020"/>
                </a:cubicBezTo>
                <a:cubicBezTo>
                  <a:pt x="97268" y="183851"/>
                  <a:pt x="117475" y="180997"/>
                  <a:pt x="137910" y="179856"/>
                </a:cubicBezTo>
                <a:cubicBezTo>
                  <a:pt x="140079" y="179856"/>
                  <a:pt x="142134" y="179285"/>
                  <a:pt x="144075" y="178371"/>
                </a:cubicBezTo>
                <a:cubicBezTo>
                  <a:pt x="145445" y="177686"/>
                  <a:pt x="146130" y="177001"/>
                  <a:pt x="144645" y="175517"/>
                </a:cubicBezTo>
                <a:cubicBezTo>
                  <a:pt x="142248" y="173120"/>
                  <a:pt x="139508" y="171065"/>
                  <a:pt x="136311" y="169695"/>
                </a:cubicBezTo>
                <a:cubicBezTo>
                  <a:pt x="122269" y="164101"/>
                  <a:pt x="107314" y="161475"/>
                  <a:pt x="92930" y="157023"/>
                </a:cubicBezTo>
                <a:cubicBezTo>
                  <a:pt x="86080" y="155082"/>
                  <a:pt x="79002" y="153941"/>
                  <a:pt x="71924" y="153712"/>
                </a:cubicBezTo>
                <a:cubicBezTo>
                  <a:pt x="70686" y="153644"/>
                  <a:pt x="69452" y="153612"/>
                  <a:pt x="68221" y="153612"/>
                </a:cubicBezTo>
                <a:cubicBezTo>
                  <a:pt x="59116" y="153612"/>
                  <a:pt x="50178" y="155381"/>
                  <a:pt x="41328" y="157594"/>
                </a:cubicBezTo>
                <a:cubicBezTo>
                  <a:pt x="40874" y="157788"/>
                  <a:pt x="40403" y="157881"/>
                  <a:pt x="39941" y="157881"/>
                </a:cubicBezTo>
                <a:cubicBezTo>
                  <a:pt x="38776" y="157881"/>
                  <a:pt x="37676" y="157287"/>
                  <a:pt x="37104" y="156224"/>
                </a:cubicBezTo>
                <a:cubicBezTo>
                  <a:pt x="35962" y="154511"/>
                  <a:pt x="37332" y="153484"/>
                  <a:pt x="38245" y="152571"/>
                </a:cubicBezTo>
                <a:cubicBezTo>
                  <a:pt x="46237" y="144123"/>
                  <a:pt x="54457" y="135789"/>
                  <a:pt x="62448" y="127341"/>
                </a:cubicBezTo>
                <a:cubicBezTo>
                  <a:pt x="63292" y="126437"/>
                  <a:pt x="64072" y="126010"/>
                  <a:pt x="64889" y="126010"/>
                </a:cubicBezTo>
                <a:cubicBezTo>
                  <a:pt x="65620" y="126010"/>
                  <a:pt x="66380" y="126351"/>
                  <a:pt x="67243" y="126998"/>
                </a:cubicBezTo>
                <a:cubicBezTo>
                  <a:pt x="69640" y="128825"/>
                  <a:pt x="72266" y="130195"/>
                  <a:pt x="75120" y="131108"/>
                </a:cubicBezTo>
                <a:cubicBezTo>
                  <a:pt x="94496" y="137632"/>
                  <a:pt x="114702" y="141000"/>
                  <a:pt x="135030" y="141000"/>
                </a:cubicBezTo>
                <a:cubicBezTo>
                  <a:pt x="138537" y="141000"/>
                  <a:pt x="142048" y="140899"/>
                  <a:pt x="145559" y="140698"/>
                </a:cubicBezTo>
                <a:cubicBezTo>
                  <a:pt x="153322" y="139899"/>
                  <a:pt x="160857" y="137958"/>
                  <a:pt x="167820" y="134647"/>
                </a:cubicBezTo>
                <a:cubicBezTo>
                  <a:pt x="170560" y="133391"/>
                  <a:pt x="170218" y="132135"/>
                  <a:pt x="168391" y="130537"/>
                </a:cubicBezTo>
                <a:cubicBezTo>
                  <a:pt x="167592" y="129852"/>
                  <a:pt x="166679" y="129167"/>
                  <a:pt x="165766" y="128596"/>
                </a:cubicBezTo>
                <a:cubicBezTo>
                  <a:pt x="159258" y="124601"/>
                  <a:pt x="152637" y="120605"/>
                  <a:pt x="146244" y="116267"/>
                </a:cubicBezTo>
                <a:cubicBezTo>
                  <a:pt x="134503" y="108114"/>
                  <a:pt x="120588" y="103790"/>
                  <a:pt x="106372" y="103790"/>
                </a:cubicBezTo>
                <a:cubicBezTo>
                  <a:pt x="105660" y="103790"/>
                  <a:pt x="104946" y="103801"/>
                  <a:pt x="104232" y="103823"/>
                </a:cubicBezTo>
                <a:cubicBezTo>
                  <a:pt x="103657" y="103823"/>
                  <a:pt x="103031" y="103926"/>
                  <a:pt x="102440" y="103926"/>
                </a:cubicBezTo>
                <a:cubicBezTo>
                  <a:pt x="101504" y="103926"/>
                  <a:pt x="100656" y="103668"/>
                  <a:pt x="100236" y="102339"/>
                </a:cubicBezTo>
                <a:cubicBezTo>
                  <a:pt x="99551" y="100284"/>
                  <a:pt x="101378" y="99599"/>
                  <a:pt x="102862" y="98686"/>
                </a:cubicBezTo>
                <a:cubicBezTo>
                  <a:pt x="111196" y="93548"/>
                  <a:pt x="119758" y="88639"/>
                  <a:pt x="128434" y="83959"/>
                </a:cubicBezTo>
                <a:cubicBezTo>
                  <a:pt x="131305" y="82375"/>
                  <a:pt x="133339" y="81499"/>
                  <a:pt x="135094" y="81499"/>
                </a:cubicBezTo>
                <a:cubicBezTo>
                  <a:pt x="137387" y="81499"/>
                  <a:pt x="139205" y="82994"/>
                  <a:pt x="141791" y="86356"/>
                </a:cubicBezTo>
                <a:cubicBezTo>
                  <a:pt x="148527" y="95147"/>
                  <a:pt x="158117" y="101197"/>
                  <a:pt x="168962" y="103366"/>
                </a:cubicBezTo>
                <a:cubicBezTo>
                  <a:pt x="179537" y="105444"/>
                  <a:pt x="190112" y="107677"/>
                  <a:pt x="200880" y="107677"/>
                </a:cubicBezTo>
                <a:cubicBezTo>
                  <a:pt x="203132" y="107677"/>
                  <a:pt x="205393" y="107579"/>
                  <a:pt x="207663" y="107362"/>
                </a:cubicBezTo>
                <a:cubicBezTo>
                  <a:pt x="212116" y="106906"/>
                  <a:pt x="214970" y="104508"/>
                  <a:pt x="217139" y="100741"/>
                </a:cubicBezTo>
                <a:cubicBezTo>
                  <a:pt x="218395" y="98457"/>
                  <a:pt x="217824" y="97202"/>
                  <a:pt x="216226" y="95489"/>
                </a:cubicBezTo>
                <a:cubicBezTo>
                  <a:pt x="205038" y="84301"/>
                  <a:pt x="191795" y="78136"/>
                  <a:pt x="175812" y="78022"/>
                </a:cubicBezTo>
                <a:cubicBezTo>
                  <a:pt x="168277" y="77908"/>
                  <a:pt x="160857" y="77452"/>
                  <a:pt x="153322" y="77223"/>
                </a:cubicBezTo>
                <a:cubicBezTo>
                  <a:pt x="152180" y="77109"/>
                  <a:pt x="150924" y="77223"/>
                  <a:pt x="150468" y="75739"/>
                </a:cubicBezTo>
                <a:cubicBezTo>
                  <a:pt x="150239" y="74369"/>
                  <a:pt x="151039" y="72999"/>
                  <a:pt x="152408" y="72657"/>
                </a:cubicBezTo>
                <a:lnTo>
                  <a:pt x="154349" y="71743"/>
                </a:lnTo>
                <a:cubicBezTo>
                  <a:pt x="163939" y="67291"/>
                  <a:pt x="173643" y="63067"/>
                  <a:pt x="183118" y="58501"/>
                </a:cubicBezTo>
                <a:cubicBezTo>
                  <a:pt x="184919" y="57600"/>
                  <a:pt x="186878" y="57141"/>
                  <a:pt x="188829" y="57141"/>
                </a:cubicBezTo>
                <a:cubicBezTo>
                  <a:pt x="190588" y="57141"/>
                  <a:pt x="192340" y="57514"/>
                  <a:pt x="193964" y="58272"/>
                </a:cubicBezTo>
                <a:cubicBezTo>
                  <a:pt x="202983" y="62040"/>
                  <a:pt x="212572" y="64323"/>
                  <a:pt x="222276" y="64894"/>
                </a:cubicBezTo>
                <a:cubicBezTo>
                  <a:pt x="225117" y="65105"/>
                  <a:pt x="227957" y="65209"/>
                  <a:pt x="230793" y="65209"/>
                </a:cubicBezTo>
                <a:cubicBezTo>
                  <a:pt x="247899" y="65209"/>
                  <a:pt x="264814" y="61393"/>
                  <a:pt x="280385" y="54048"/>
                </a:cubicBezTo>
                <a:cubicBezTo>
                  <a:pt x="281184" y="53706"/>
                  <a:pt x="282212" y="53477"/>
                  <a:pt x="282212" y="52107"/>
                </a:cubicBezTo>
                <a:lnTo>
                  <a:pt x="281184" y="52107"/>
                </a:lnTo>
                <a:cubicBezTo>
                  <a:pt x="279988" y="52261"/>
                  <a:pt x="279104" y="52373"/>
                  <a:pt x="278466" y="52373"/>
                </a:cubicBezTo>
                <a:cubicBezTo>
                  <a:pt x="276728" y="52373"/>
                  <a:pt x="276802" y="51543"/>
                  <a:pt x="277303" y="48454"/>
                </a:cubicBezTo>
                <a:cubicBezTo>
                  <a:pt x="277531" y="47313"/>
                  <a:pt x="277189" y="46970"/>
                  <a:pt x="276275" y="46628"/>
                </a:cubicBezTo>
                <a:cubicBezTo>
                  <a:pt x="266627" y="42961"/>
                  <a:pt x="256978" y="39784"/>
                  <a:pt x="246709" y="39784"/>
                </a:cubicBezTo>
                <a:cubicBezTo>
                  <a:pt x="244828" y="39784"/>
                  <a:pt x="242926" y="39891"/>
                  <a:pt x="240999" y="40120"/>
                </a:cubicBezTo>
                <a:cubicBezTo>
                  <a:pt x="228555" y="41719"/>
                  <a:pt x="216454" y="44687"/>
                  <a:pt x="204695" y="49025"/>
                </a:cubicBezTo>
                <a:cubicBezTo>
                  <a:pt x="204020" y="49270"/>
                  <a:pt x="203312" y="49615"/>
                  <a:pt x="202642" y="49615"/>
                </a:cubicBezTo>
                <a:cubicBezTo>
                  <a:pt x="202065" y="49615"/>
                  <a:pt x="201517" y="49360"/>
                  <a:pt x="201042" y="48568"/>
                </a:cubicBezTo>
                <a:cubicBezTo>
                  <a:pt x="200014" y="47084"/>
                  <a:pt x="200814" y="45828"/>
                  <a:pt x="201727" y="44687"/>
                </a:cubicBezTo>
                <a:cubicBezTo>
                  <a:pt x="202184" y="44230"/>
                  <a:pt x="202640" y="43659"/>
                  <a:pt x="203211" y="43203"/>
                </a:cubicBezTo>
                <a:cubicBezTo>
                  <a:pt x="208919" y="37837"/>
                  <a:pt x="213372" y="31101"/>
                  <a:pt x="215769" y="23681"/>
                </a:cubicBezTo>
                <a:cubicBezTo>
                  <a:pt x="217824" y="17744"/>
                  <a:pt x="218966" y="11694"/>
                  <a:pt x="219308" y="5529"/>
                </a:cubicBezTo>
                <a:cubicBezTo>
                  <a:pt x="219650" y="3474"/>
                  <a:pt x="218623" y="1419"/>
                  <a:pt x="216796" y="392"/>
                </a:cubicBezTo>
                <a:cubicBezTo>
                  <a:pt x="216270" y="128"/>
                  <a:pt x="215693" y="0"/>
                  <a:pt x="21511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CUSTOM_6_1">
    <p:spTree>
      <p:nvGrpSpPr>
        <p:cNvPr id="718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26"/>
          <p:cNvSpPr txBox="1"/>
          <p:nvPr>
            <p:ph idx="1" type="subTitle"/>
          </p:nvPr>
        </p:nvSpPr>
        <p:spPr>
          <a:xfrm>
            <a:off x="858675" y="3945051"/>
            <a:ext cx="2226600" cy="58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0" name="Google Shape;720;p26"/>
          <p:cNvSpPr txBox="1"/>
          <p:nvPr>
            <p:ph hasCustomPrompt="1" type="title"/>
          </p:nvPr>
        </p:nvSpPr>
        <p:spPr>
          <a:xfrm>
            <a:off x="1072277" y="1769650"/>
            <a:ext cx="1799400" cy="97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4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21" name="Google Shape;721;p26"/>
          <p:cNvSpPr txBox="1"/>
          <p:nvPr>
            <p:ph idx="2" type="subTitle"/>
          </p:nvPr>
        </p:nvSpPr>
        <p:spPr>
          <a:xfrm>
            <a:off x="3458698" y="3945051"/>
            <a:ext cx="2226600" cy="58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2" name="Google Shape;722;p26"/>
          <p:cNvSpPr txBox="1"/>
          <p:nvPr>
            <p:ph hasCustomPrompt="1" idx="3" type="title"/>
          </p:nvPr>
        </p:nvSpPr>
        <p:spPr>
          <a:xfrm>
            <a:off x="3672300" y="1769650"/>
            <a:ext cx="1799400" cy="97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4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23" name="Google Shape;723;p26"/>
          <p:cNvSpPr txBox="1"/>
          <p:nvPr>
            <p:ph idx="4" type="subTitle"/>
          </p:nvPr>
        </p:nvSpPr>
        <p:spPr>
          <a:xfrm>
            <a:off x="6058775" y="3945051"/>
            <a:ext cx="2226600" cy="58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4" name="Google Shape;724;p26"/>
          <p:cNvSpPr txBox="1"/>
          <p:nvPr>
            <p:ph hasCustomPrompt="1" idx="5" type="title"/>
          </p:nvPr>
        </p:nvSpPr>
        <p:spPr>
          <a:xfrm>
            <a:off x="6272378" y="1769650"/>
            <a:ext cx="1799400" cy="97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4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25" name="Google Shape;725;p26"/>
          <p:cNvSpPr txBox="1"/>
          <p:nvPr>
            <p:ph idx="6" type="title"/>
          </p:nvPr>
        </p:nvSpPr>
        <p:spPr>
          <a:xfrm>
            <a:off x="974625" y="3287565"/>
            <a:ext cx="1994700" cy="31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6" name="Google Shape;726;p26"/>
          <p:cNvSpPr txBox="1"/>
          <p:nvPr>
            <p:ph idx="7" type="title"/>
          </p:nvPr>
        </p:nvSpPr>
        <p:spPr>
          <a:xfrm>
            <a:off x="3574650" y="3287565"/>
            <a:ext cx="1994700" cy="31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7" name="Google Shape;727;p26"/>
          <p:cNvSpPr txBox="1"/>
          <p:nvPr>
            <p:ph idx="8" type="title"/>
          </p:nvPr>
        </p:nvSpPr>
        <p:spPr>
          <a:xfrm>
            <a:off x="6174728" y="3287565"/>
            <a:ext cx="1994700" cy="31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8" name="Google Shape;728;p26"/>
          <p:cNvSpPr txBox="1"/>
          <p:nvPr>
            <p:ph idx="9" type="title"/>
          </p:nvPr>
        </p:nvSpPr>
        <p:spPr>
          <a:xfrm>
            <a:off x="711725" y="445025"/>
            <a:ext cx="7720500" cy="49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9" name="Google Shape;729;p26"/>
          <p:cNvSpPr/>
          <p:nvPr/>
        </p:nvSpPr>
        <p:spPr>
          <a:xfrm>
            <a:off x="5833825" y="1574775"/>
            <a:ext cx="328847" cy="327700"/>
          </a:xfrm>
          <a:custGeom>
            <a:rect b="b" l="l" r="r" t="t"/>
            <a:pathLst>
              <a:path extrusionOk="0" h="3713" w="3726">
                <a:moveTo>
                  <a:pt x="1880" y="1"/>
                </a:moveTo>
                <a:cubicBezTo>
                  <a:pt x="1854" y="1"/>
                  <a:pt x="1828" y="15"/>
                  <a:pt x="1817" y="44"/>
                </a:cubicBezTo>
                <a:cubicBezTo>
                  <a:pt x="1805" y="216"/>
                  <a:pt x="1794" y="389"/>
                  <a:pt x="1794" y="573"/>
                </a:cubicBezTo>
                <a:cubicBezTo>
                  <a:pt x="1782" y="745"/>
                  <a:pt x="1782" y="918"/>
                  <a:pt x="1794" y="1090"/>
                </a:cubicBezTo>
                <a:cubicBezTo>
                  <a:pt x="1800" y="1136"/>
                  <a:pt x="1837" y="1159"/>
                  <a:pt x="1874" y="1159"/>
                </a:cubicBezTo>
                <a:cubicBezTo>
                  <a:pt x="1912" y="1159"/>
                  <a:pt x="1949" y="1136"/>
                  <a:pt x="1955" y="1090"/>
                </a:cubicBezTo>
                <a:cubicBezTo>
                  <a:pt x="1966" y="918"/>
                  <a:pt x="1966" y="745"/>
                  <a:pt x="1955" y="573"/>
                </a:cubicBezTo>
                <a:cubicBezTo>
                  <a:pt x="1966" y="389"/>
                  <a:pt x="1955" y="216"/>
                  <a:pt x="1943" y="44"/>
                </a:cubicBezTo>
                <a:cubicBezTo>
                  <a:pt x="1932" y="15"/>
                  <a:pt x="1906" y="1"/>
                  <a:pt x="1880" y="1"/>
                </a:cubicBezTo>
                <a:close/>
                <a:moveTo>
                  <a:pt x="634" y="510"/>
                </a:moveTo>
                <a:cubicBezTo>
                  <a:pt x="574" y="510"/>
                  <a:pt x="518" y="587"/>
                  <a:pt x="564" y="642"/>
                </a:cubicBezTo>
                <a:cubicBezTo>
                  <a:pt x="679" y="780"/>
                  <a:pt x="794" y="895"/>
                  <a:pt x="932" y="1021"/>
                </a:cubicBezTo>
                <a:cubicBezTo>
                  <a:pt x="1047" y="1136"/>
                  <a:pt x="1185" y="1263"/>
                  <a:pt x="1323" y="1366"/>
                </a:cubicBezTo>
                <a:cubicBezTo>
                  <a:pt x="1331" y="1373"/>
                  <a:pt x="1341" y="1376"/>
                  <a:pt x="1350" y="1376"/>
                </a:cubicBezTo>
                <a:cubicBezTo>
                  <a:pt x="1391" y="1376"/>
                  <a:pt x="1431" y="1323"/>
                  <a:pt x="1403" y="1286"/>
                </a:cubicBezTo>
                <a:cubicBezTo>
                  <a:pt x="1346" y="1217"/>
                  <a:pt x="1288" y="1148"/>
                  <a:pt x="1231" y="1090"/>
                </a:cubicBezTo>
                <a:cubicBezTo>
                  <a:pt x="1173" y="1021"/>
                  <a:pt x="1116" y="964"/>
                  <a:pt x="1047" y="895"/>
                </a:cubicBezTo>
                <a:cubicBezTo>
                  <a:pt x="932" y="768"/>
                  <a:pt x="805" y="642"/>
                  <a:pt x="679" y="527"/>
                </a:cubicBezTo>
                <a:cubicBezTo>
                  <a:pt x="665" y="515"/>
                  <a:pt x="649" y="510"/>
                  <a:pt x="634" y="510"/>
                </a:cubicBezTo>
                <a:close/>
                <a:moveTo>
                  <a:pt x="3144" y="529"/>
                </a:moveTo>
                <a:cubicBezTo>
                  <a:pt x="3135" y="529"/>
                  <a:pt x="3125" y="532"/>
                  <a:pt x="3116" y="538"/>
                </a:cubicBezTo>
                <a:cubicBezTo>
                  <a:pt x="3047" y="584"/>
                  <a:pt x="2978" y="642"/>
                  <a:pt x="2921" y="711"/>
                </a:cubicBezTo>
                <a:lnTo>
                  <a:pt x="2725" y="883"/>
                </a:lnTo>
                <a:cubicBezTo>
                  <a:pt x="2599" y="998"/>
                  <a:pt x="2472" y="1125"/>
                  <a:pt x="2357" y="1251"/>
                </a:cubicBezTo>
                <a:cubicBezTo>
                  <a:pt x="2330" y="1316"/>
                  <a:pt x="2376" y="1380"/>
                  <a:pt x="2430" y="1380"/>
                </a:cubicBezTo>
                <a:cubicBezTo>
                  <a:pt x="2444" y="1380"/>
                  <a:pt x="2458" y="1376"/>
                  <a:pt x="2472" y="1366"/>
                </a:cubicBezTo>
                <a:lnTo>
                  <a:pt x="2472" y="1378"/>
                </a:lnTo>
                <a:cubicBezTo>
                  <a:pt x="2610" y="1251"/>
                  <a:pt x="2725" y="1136"/>
                  <a:pt x="2852" y="1010"/>
                </a:cubicBezTo>
                <a:cubicBezTo>
                  <a:pt x="2978" y="883"/>
                  <a:pt x="3093" y="757"/>
                  <a:pt x="3197" y="619"/>
                </a:cubicBezTo>
                <a:cubicBezTo>
                  <a:pt x="3225" y="582"/>
                  <a:pt x="3185" y="529"/>
                  <a:pt x="3144" y="529"/>
                </a:cubicBezTo>
                <a:close/>
                <a:moveTo>
                  <a:pt x="352" y="1760"/>
                </a:moveTo>
                <a:cubicBezTo>
                  <a:pt x="265" y="1760"/>
                  <a:pt x="178" y="1763"/>
                  <a:pt x="92" y="1769"/>
                </a:cubicBezTo>
                <a:cubicBezTo>
                  <a:pt x="0" y="1780"/>
                  <a:pt x="0" y="1918"/>
                  <a:pt x="92" y="1930"/>
                </a:cubicBezTo>
                <a:cubicBezTo>
                  <a:pt x="178" y="1935"/>
                  <a:pt x="265" y="1938"/>
                  <a:pt x="352" y="1938"/>
                </a:cubicBezTo>
                <a:cubicBezTo>
                  <a:pt x="440" y="1938"/>
                  <a:pt x="529" y="1935"/>
                  <a:pt x="621" y="1930"/>
                </a:cubicBezTo>
                <a:cubicBezTo>
                  <a:pt x="672" y="1933"/>
                  <a:pt x="722" y="1935"/>
                  <a:pt x="773" y="1935"/>
                </a:cubicBezTo>
                <a:cubicBezTo>
                  <a:pt x="895" y="1935"/>
                  <a:pt x="1017" y="1926"/>
                  <a:pt x="1139" y="1918"/>
                </a:cubicBezTo>
                <a:cubicBezTo>
                  <a:pt x="1196" y="1895"/>
                  <a:pt x="1196" y="1815"/>
                  <a:pt x="1139" y="1792"/>
                </a:cubicBezTo>
                <a:cubicBezTo>
                  <a:pt x="966" y="1769"/>
                  <a:pt x="794" y="1769"/>
                  <a:pt x="621" y="1769"/>
                </a:cubicBezTo>
                <a:cubicBezTo>
                  <a:pt x="529" y="1763"/>
                  <a:pt x="440" y="1760"/>
                  <a:pt x="352" y="1760"/>
                </a:cubicBezTo>
                <a:close/>
                <a:moveTo>
                  <a:pt x="2904" y="1760"/>
                </a:moveTo>
                <a:cubicBezTo>
                  <a:pt x="2817" y="1760"/>
                  <a:pt x="2731" y="1763"/>
                  <a:pt x="2645" y="1769"/>
                </a:cubicBezTo>
                <a:cubicBezTo>
                  <a:pt x="2553" y="1780"/>
                  <a:pt x="2553" y="1918"/>
                  <a:pt x="2645" y="1930"/>
                </a:cubicBezTo>
                <a:cubicBezTo>
                  <a:pt x="2731" y="1935"/>
                  <a:pt x="2817" y="1938"/>
                  <a:pt x="2904" y="1938"/>
                </a:cubicBezTo>
                <a:cubicBezTo>
                  <a:pt x="2990" y="1938"/>
                  <a:pt x="3076" y="1935"/>
                  <a:pt x="3162" y="1930"/>
                </a:cubicBezTo>
                <a:cubicBezTo>
                  <a:pt x="3335" y="1930"/>
                  <a:pt x="3519" y="1930"/>
                  <a:pt x="3691" y="1907"/>
                </a:cubicBezTo>
                <a:cubicBezTo>
                  <a:pt x="3726" y="1884"/>
                  <a:pt x="3726" y="1826"/>
                  <a:pt x="3691" y="1803"/>
                </a:cubicBezTo>
                <a:lnTo>
                  <a:pt x="3691" y="1792"/>
                </a:lnTo>
                <a:cubicBezTo>
                  <a:pt x="3519" y="1769"/>
                  <a:pt x="3335" y="1769"/>
                  <a:pt x="3162" y="1769"/>
                </a:cubicBezTo>
                <a:cubicBezTo>
                  <a:pt x="3076" y="1763"/>
                  <a:pt x="2990" y="1760"/>
                  <a:pt x="2904" y="1760"/>
                </a:cubicBezTo>
                <a:close/>
                <a:moveTo>
                  <a:pt x="2428" y="2315"/>
                </a:moveTo>
                <a:cubicBezTo>
                  <a:pt x="2368" y="2315"/>
                  <a:pt x="2312" y="2392"/>
                  <a:pt x="2357" y="2447"/>
                </a:cubicBezTo>
                <a:cubicBezTo>
                  <a:pt x="2472" y="2574"/>
                  <a:pt x="2599" y="2700"/>
                  <a:pt x="2725" y="2815"/>
                </a:cubicBezTo>
                <a:cubicBezTo>
                  <a:pt x="2852" y="2942"/>
                  <a:pt x="2978" y="3068"/>
                  <a:pt x="3116" y="3172"/>
                </a:cubicBezTo>
                <a:cubicBezTo>
                  <a:pt x="3125" y="3178"/>
                  <a:pt x="3135" y="3181"/>
                  <a:pt x="3144" y="3181"/>
                </a:cubicBezTo>
                <a:cubicBezTo>
                  <a:pt x="3185" y="3181"/>
                  <a:pt x="3225" y="3128"/>
                  <a:pt x="3197" y="3091"/>
                </a:cubicBezTo>
                <a:cubicBezTo>
                  <a:pt x="3151" y="3022"/>
                  <a:pt x="3093" y="2953"/>
                  <a:pt x="3024" y="2896"/>
                </a:cubicBezTo>
                <a:lnTo>
                  <a:pt x="2852" y="2700"/>
                </a:lnTo>
                <a:cubicBezTo>
                  <a:pt x="2725" y="2574"/>
                  <a:pt x="2610" y="2447"/>
                  <a:pt x="2472" y="2332"/>
                </a:cubicBezTo>
                <a:cubicBezTo>
                  <a:pt x="2458" y="2320"/>
                  <a:pt x="2443" y="2315"/>
                  <a:pt x="2428" y="2315"/>
                </a:cubicBezTo>
                <a:close/>
                <a:moveTo>
                  <a:pt x="1345" y="2334"/>
                </a:moveTo>
                <a:cubicBezTo>
                  <a:pt x="1337" y="2334"/>
                  <a:pt x="1329" y="2337"/>
                  <a:pt x="1323" y="2344"/>
                </a:cubicBezTo>
                <a:lnTo>
                  <a:pt x="1311" y="2344"/>
                </a:lnTo>
                <a:cubicBezTo>
                  <a:pt x="1242" y="2390"/>
                  <a:pt x="1173" y="2447"/>
                  <a:pt x="1116" y="2516"/>
                </a:cubicBezTo>
                <a:lnTo>
                  <a:pt x="932" y="2689"/>
                </a:lnTo>
                <a:cubicBezTo>
                  <a:pt x="794" y="2804"/>
                  <a:pt x="679" y="2930"/>
                  <a:pt x="564" y="3057"/>
                </a:cubicBezTo>
                <a:cubicBezTo>
                  <a:pt x="510" y="3119"/>
                  <a:pt x="560" y="3194"/>
                  <a:pt x="622" y="3194"/>
                </a:cubicBezTo>
                <a:cubicBezTo>
                  <a:pt x="640" y="3194"/>
                  <a:pt x="660" y="3187"/>
                  <a:pt x="679" y="3172"/>
                </a:cubicBezTo>
                <a:cubicBezTo>
                  <a:pt x="805" y="3057"/>
                  <a:pt x="932" y="2942"/>
                  <a:pt x="1047" y="2804"/>
                </a:cubicBezTo>
                <a:cubicBezTo>
                  <a:pt x="1173" y="2689"/>
                  <a:pt x="1288" y="2562"/>
                  <a:pt x="1392" y="2424"/>
                </a:cubicBezTo>
                <a:cubicBezTo>
                  <a:pt x="1420" y="2387"/>
                  <a:pt x="1379" y="2334"/>
                  <a:pt x="1345" y="2334"/>
                </a:cubicBezTo>
                <a:close/>
                <a:moveTo>
                  <a:pt x="1880" y="2554"/>
                </a:moveTo>
                <a:cubicBezTo>
                  <a:pt x="1854" y="2554"/>
                  <a:pt x="1828" y="2568"/>
                  <a:pt x="1817" y="2597"/>
                </a:cubicBezTo>
                <a:cubicBezTo>
                  <a:pt x="1805" y="2769"/>
                  <a:pt x="1794" y="2942"/>
                  <a:pt x="1794" y="3114"/>
                </a:cubicBezTo>
                <a:cubicBezTo>
                  <a:pt x="1782" y="3298"/>
                  <a:pt x="1782" y="3471"/>
                  <a:pt x="1794" y="3643"/>
                </a:cubicBezTo>
                <a:cubicBezTo>
                  <a:pt x="1800" y="3689"/>
                  <a:pt x="1837" y="3712"/>
                  <a:pt x="1874" y="3712"/>
                </a:cubicBezTo>
                <a:cubicBezTo>
                  <a:pt x="1912" y="3712"/>
                  <a:pt x="1949" y="3689"/>
                  <a:pt x="1955" y="3643"/>
                </a:cubicBezTo>
                <a:cubicBezTo>
                  <a:pt x="1966" y="3471"/>
                  <a:pt x="1966" y="3298"/>
                  <a:pt x="1955" y="3114"/>
                </a:cubicBezTo>
                <a:cubicBezTo>
                  <a:pt x="1966" y="2942"/>
                  <a:pt x="1955" y="2769"/>
                  <a:pt x="1943" y="2597"/>
                </a:cubicBezTo>
                <a:cubicBezTo>
                  <a:pt x="1932" y="2568"/>
                  <a:pt x="1906" y="2554"/>
                  <a:pt x="1880" y="2554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0" name="Google Shape;730;p26"/>
          <p:cNvSpPr/>
          <p:nvPr/>
        </p:nvSpPr>
        <p:spPr>
          <a:xfrm>
            <a:off x="3085275" y="2886050"/>
            <a:ext cx="328847" cy="327700"/>
          </a:xfrm>
          <a:custGeom>
            <a:rect b="b" l="l" r="r" t="t"/>
            <a:pathLst>
              <a:path extrusionOk="0" h="3713" w="3726">
                <a:moveTo>
                  <a:pt x="1880" y="1"/>
                </a:moveTo>
                <a:cubicBezTo>
                  <a:pt x="1854" y="1"/>
                  <a:pt x="1828" y="15"/>
                  <a:pt x="1817" y="44"/>
                </a:cubicBezTo>
                <a:cubicBezTo>
                  <a:pt x="1805" y="216"/>
                  <a:pt x="1794" y="389"/>
                  <a:pt x="1794" y="573"/>
                </a:cubicBezTo>
                <a:cubicBezTo>
                  <a:pt x="1782" y="745"/>
                  <a:pt x="1782" y="918"/>
                  <a:pt x="1794" y="1090"/>
                </a:cubicBezTo>
                <a:cubicBezTo>
                  <a:pt x="1800" y="1136"/>
                  <a:pt x="1837" y="1159"/>
                  <a:pt x="1874" y="1159"/>
                </a:cubicBezTo>
                <a:cubicBezTo>
                  <a:pt x="1912" y="1159"/>
                  <a:pt x="1949" y="1136"/>
                  <a:pt x="1955" y="1090"/>
                </a:cubicBezTo>
                <a:cubicBezTo>
                  <a:pt x="1966" y="918"/>
                  <a:pt x="1966" y="745"/>
                  <a:pt x="1955" y="573"/>
                </a:cubicBezTo>
                <a:cubicBezTo>
                  <a:pt x="1966" y="389"/>
                  <a:pt x="1955" y="216"/>
                  <a:pt x="1943" y="44"/>
                </a:cubicBezTo>
                <a:cubicBezTo>
                  <a:pt x="1932" y="15"/>
                  <a:pt x="1906" y="1"/>
                  <a:pt x="1880" y="1"/>
                </a:cubicBezTo>
                <a:close/>
                <a:moveTo>
                  <a:pt x="634" y="510"/>
                </a:moveTo>
                <a:cubicBezTo>
                  <a:pt x="574" y="510"/>
                  <a:pt x="518" y="587"/>
                  <a:pt x="564" y="642"/>
                </a:cubicBezTo>
                <a:cubicBezTo>
                  <a:pt x="679" y="780"/>
                  <a:pt x="794" y="895"/>
                  <a:pt x="932" y="1021"/>
                </a:cubicBezTo>
                <a:cubicBezTo>
                  <a:pt x="1047" y="1136"/>
                  <a:pt x="1185" y="1263"/>
                  <a:pt x="1323" y="1366"/>
                </a:cubicBezTo>
                <a:cubicBezTo>
                  <a:pt x="1331" y="1373"/>
                  <a:pt x="1341" y="1376"/>
                  <a:pt x="1350" y="1376"/>
                </a:cubicBezTo>
                <a:cubicBezTo>
                  <a:pt x="1391" y="1376"/>
                  <a:pt x="1431" y="1323"/>
                  <a:pt x="1403" y="1286"/>
                </a:cubicBezTo>
                <a:cubicBezTo>
                  <a:pt x="1346" y="1217"/>
                  <a:pt x="1288" y="1148"/>
                  <a:pt x="1231" y="1090"/>
                </a:cubicBezTo>
                <a:cubicBezTo>
                  <a:pt x="1173" y="1021"/>
                  <a:pt x="1116" y="964"/>
                  <a:pt x="1047" y="895"/>
                </a:cubicBezTo>
                <a:cubicBezTo>
                  <a:pt x="932" y="768"/>
                  <a:pt x="805" y="642"/>
                  <a:pt x="679" y="527"/>
                </a:cubicBezTo>
                <a:cubicBezTo>
                  <a:pt x="665" y="515"/>
                  <a:pt x="649" y="510"/>
                  <a:pt x="634" y="510"/>
                </a:cubicBezTo>
                <a:close/>
                <a:moveTo>
                  <a:pt x="3144" y="529"/>
                </a:moveTo>
                <a:cubicBezTo>
                  <a:pt x="3135" y="529"/>
                  <a:pt x="3125" y="532"/>
                  <a:pt x="3116" y="538"/>
                </a:cubicBezTo>
                <a:cubicBezTo>
                  <a:pt x="3047" y="584"/>
                  <a:pt x="2978" y="642"/>
                  <a:pt x="2921" y="711"/>
                </a:cubicBezTo>
                <a:lnTo>
                  <a:pt x="2725" y="883"/>
                </a:lnTo>
                <a:cubicBezTo>
                  <a:pt x="2599" y="998"/>
                  <a:pt x="2472" y="1125"/>
                  <a:pt x="2357" y="1251"/>
                </a:cubicBezTo>
                <a:cubicBezTo>
                  <a:pt x="2330" y="1316"/>
                  <a:pt x="2376" y="1380"/>
                  <a:pt x="2430" y="1380"/>
                </a:cubicBezTo>
                <a:cubicBezTo>
                  <a:pt x="2444" y="1380"/>
                  <a:pt x="2458" y="1376"/>
                  <a:pt x="2472" y="1366"/>
                </a:cubicBezTo>
                <a:lnTo>
                  <a:pt x="2472" y="1378"/>
                </a:lnTo>
                <a:cubicBezTo>
                  <a:pt x="2610" y="1251"/>
                  <a:pt x="2725" y="1136"/>
                  <a:pt x="2852" y="1010"/>
                </a:cubicBezTo>
                <a:cubicBezTo>
                  <a:pt x="2978" y="883"/>
                  <a:pt x="3093" y="757"/>
                  <a:pt x="3197" y="619"/>
                </a:cubicBezTo>
                <a:cubicBezTo>
                  <a:pt x="3225" y="582"/>
                  <a:pt x="3185" y="529"/>
                  <a:pt x="3144" y="529"/>
                </a:cubicBezTo>
                <a:close/>
                <a:moveTo>
                  <a:pt x="352" y="1760"/>
                </a:moveTo>
                <a:cubicBezTo>
                  <a:pt x="265" y="1760"/>
                  <a:pt x="178" y="1763"/>
                  <a:pt x="92" y="1769"/>
                </a:cubicBezTo>
                <a:cubicBezTo>
                  <a:pt x="0" y="1780"/>
                  <a:pt x="0" y="1918"/>
                  <a:pt x="92" y="1930"/>
                </a:cubicBezTo>
                <a:cubicBezTo>
                  <a:pt x="178" y="1935"/>
                  <a:pt x="265" y="1938"/>
                  <a:pt x="352" y="1938"/>
                </a:cubicBezTo>
                <a:cubicBezTo>
                  <a:pt x="440" y="1938"/>
                  <a:pt x="529" y="1935"/>
                  <a:pt x="621" y="1930"/>
                </a:cubicBezTo>
                <a:cubicBezTo>
                  <a:pt x="672" y="1933"/>
                  <a:pt x="722" y="1935"/>
                  <a:pt x="773" y="1935"/>
                </a:cubicBezTo>
                <a:cubicBezTo>
                  <a:pt x="895" y="1935"/>
                  <a:pt x="1017" y="1926"/>
                  <a:pt x="1139" y="1918"/>
                </a:cubicBezTo>
                <a:cubicBezTo>
                  <a:pt x="1196" y="1895"/>
                  <a:pt x="1196" y="1815"/>
                  <a:pt x="1139" y="1792"/>
                </a:cubicBezTo>
                <a:cubicBezTo>
                  <a:pt x="966" y="1769"/>
                  <a:pt x="794" y="1769"/>
                  <a:pt x="621" y="1769"/>
                </a:cubicBezTo>
                <a:cubicBezTo>
                  <a:pt x="529" y="1763"/>
                  <a:pt x="440" y="1760"/>
                  <a:pt x="352" y="1760"/>
                </a:cubicBezTo>
                <a:close/>
                <a:moveTo>
                  <a:pt x="2904" y="1760"/>
                </a:moveTo>
                <a:cubicBezTo>
                  <a:pt x="2817" y="1760"/>
                  <a:pt x="2731" y="1763"/>
                  <a:pt x="2645" y="1769"/>
                </a:cubicBezTo>
                <a:cubicBezTo>
                  <a:pt x="2553" y="1780"/>
                  <a:pt x="2553" y="1918"/>
                  <a:pt x="2645" y="1930"/>
                </a:cubicBezTo>
                <a:cubicBezTo>
                  <a:pt x="2731" y="1935"/>
                  <a:pt x="2817" y="1938"/>
                  <a:pt x="2904" y="1938"/>
                </a:cubicBezTo>
                <a:cubicBezTo>
                  <a:pt x="2990" y="1938"/>
                  <a:pt x="3076" y="1935"/>
                  <a:pt x="3162" y="1930"/>
                </a:cubicBezTo>
                <a:cubicBezTo>
                  <a:pt x="3335" y="1930"/>
                  <a:pt x="3519" y="1930"/>
                  <a:pt x="3691" y="1907"/>
                </a:cubicBezTo>
                <a:cubicBezTo>
                  <a:pt x="3726" y="1884"/>
                  <a:pt x="3726" y="1826"/>
                  <a:pt x="3691" y="1803"/>
                </a:cubicBezTo>
                <a:lnTo>
                  <a:pt x="3691" y="1792"/>
                </a:lnTo>
                <a:cubicBezTo>
                  <a:pt x="3519" y="1769"/>
                  <a:pt x="3335" y="1769"/>
                  <a:pt x="3162" y="1769"/>
                </a:cubicBezTo>
                <a:cubicBezTo>
                  <a:pt x="3076" y="1763"/>
                  <a:pt x="2990" y="1760"/>
                  <a:pt x="2904" y="1760"/>
                </a:cubicBezTo>
                <a:close/>
                <a:moveTo>
                  <a:pt x="2428" y="2315"/>
                </a:moveTo>
                <a:cubicBezTo>
                  <a:pt x="2368" y="2315"/>
                  <a:pt x="2312" y="2392"/>
                  <a:pt x="2357" y="2447"/>
                </a:cubicBezTo>
                <a:cubicBezTo>
                  <a:pt x="2472" y="2574"/>
                  <a:pt x="2599" y="2700"/>
                  <a:pt x="2725" y="2815"/>
                </a:cubicBezTo>
                <a:cubicBezTo>
                  <a:pt x="2852" y="2942"/>
                  <a:pt x="2978" y="3068"/>
                  <a:pt x="3116" y="3172"/>
                </a:cubicBezTo>
                <a:cubicBezTo>
                  <a:pt x="3125" y="3178"/>
                  <a:pt x="3135" y="3181"/>
                  <a:pt x="3144" y="3181"/>
                </a:cubicBezTo>
                <a:cubicBezTo>
                  <a:pt x="3185" y="3181"/>
                  <a:pt x="3225" y="3128"/>
                  <a:pt x="3197" y="3091"/>
                </a:cubicBezTo>
                <a:cubicBezTo>
                  <a:pt x="3151" y="3022"/>
                  <a:pt x="3093" y="2953"/>
                  <a:pt x="3024" y="2896"/>
                </a:cubicBezTo>
                <a:lnTo>
                  <a:pt x="2852" y="2700"/>
                </a:lnTo>
                <a:cubicBezTo>
                  <a:pt x="2725" y="2574"/>
                  <a:pt x="2610" y="2447"/>
                  <a:pt x="2472" y="2332"/>
                </a:cubicBezTo>
                <a:cubicBezTo>
                  <a:pt x="2458" y="2320"/>
                  <a:pt x="2443" y="2315"/>
                  <a:pt x="2428" y="2315"/>
                </a:cubicBezTo>
                <a:close/>
                <a:moveTo>
                  <a:pt x="1345" y="2334"/>
                </a:moveTo>
                <a:cubicBezTo>
                  <a:pt x="1337" y="2334"/>
                  <a:pt x="1329" y="2337"/>
                  <a:pt x="1323" y="2344"/>
                </a:cubicBezTo>
                <a:lnTo>
                  <a:pt x="1311" y="2344"/>
                </a:lnTo>
                <a:cubicBezTo>
                  <a:pt x="1242" y="2390"/>
                  <a:pt x="1173" y="2447"/>
                  <a:pt x="1116" y="2516"/>
                </a:cubicBezTo>
                <a:lnTo>
                  <a:pt x="932" y="2689"/>
                </a:lnTo>
                <a:cubicBezTo>
                  <a:pt x="794" y="2804"/>
                  <a:pt x="679" y="2930"/>
                  <a:pt x="564" y="3057"/>
                </a:cubicBezTo>
                <a:cubicBezTo>
                  <a:pt x="510" y="3119"/>
                  <a:pt x="560" y="3194"/>
                  <a:pt x="622" y="3194"/>
                </a:cubicBezTo>
                <a:cubicBezTo>
                  <a:pt x="640" y="3194"/>
                  <a:pt x="660" y="3187"/>
                  <a:pt x="679" y="3172"/>
                </a:cubicBezTo>
                <a:cubicBezTo>
                  <a:pt x="805" y="3057"/>
                  <a:pt x="932" y="2942"/>
                  <a:pt x="1047" y="2804"/>
                </a:cubicBezTo>
                <a:cubicBezTo>
                  <a:pt x="1173" y="2689"/>
                  <a:pt x="1288" y="2562"/>
                  <a:pt x="1392" y="2424"/>
                </a:cubicBezTo>
                <a:cubicBezTo>
                  <a:pt x="1420" y="2387"/>
                  <a:pt x="1379" y="2334"/>
                  <a:pt x="1345" y="2334"/>
                </a:cubicBezTo>
                <a:close/>
                <a:moveTo>
                  <a:pt x="1880" y="2554"/>
                </a:moveTo>
                <a:cubicBezTo>
                  <a:pt x="1854" y="2554"/>
                  <a:pt x="1828" y="2568"/>
                  <a:pt x="1817" y="2597"/>
                </a:cubicBezTo>
                <a:cubicBezTo>
                  <a:pt x="1805" y="2769"/>
                  <a:pt x="1794" y="2942"/>
                  <a:pt x="1794" y="3114"/>
                </a:cubicBezTo>
                <a:cubicBezTo>
                  <a:pt x="1782" y="3298"/>
                  <a:pt x="1782" y="3471"/>
                  <a:pt x="1794" y="3643"/>
                </a:cubicBezTo>
                <a:cubicBezTo>
                  <a:pt x="1800" y="3689"/>
                  <a:pt x="1837" y="3712"/>
                  <a:pt x="1874" y="3712"/>
                </a:cubicBezTo>
                <a:cubicBezTo>
                  <a:pt x="1912" y="3712"/>
                  <a:pt x="1949" y="3689"/>
                  <a:pt x="1955" y="3643"/>
                </a:cubicBezTo>
                <a:cubicBezTo>
                  <a:pt x="1966" y="3471"/>
                  <a:pt x="1966" y="3298"/>
                  <a:pt x="1955" y="3114"/>
                </a:cubicBezTo>
                <a:cubicBezTo>
                  <a:pt x="1966" y="2942"/>
                  <a:pt x="1955" y="2769"/>
                  <a:pt x="1943" y="2597"/>
                </a:cubicBezTo>
                <a:cubicBezTo>
                  <a:pt x="1932" y="2568"/>
                  <a:pt x="1906" y="2554"/>
                  <a:pt x="1880" y="2554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1" name="Google Shape;731;p26"/>
          <p:cNvSpPr/>
          <p:nvPr/>
        </p:nvSpPr>
        <p:spPr>
          <a:xfrm>
            <a:off x="456975" y="1681525"/>
            <a:ext cx="328847" cy="327700"/>
          </a:xfrm>
          <a:custGeom>
            <a:rect b="b" l="l" r="r" t="t"/>
            <a:pathLst>
              <a:path extrusionOk="0" h="3713" w="3726">
                <a:moveTo>
                  <a:pt x="1880" y="1"/>
                </a:moveTo>
                <a:cubicBezTo>
                  <a:pt x="1854" y="1"/>
                  <a:pt x="1828" y="15"/>
                  <a:pt x="1817" y="44"/>
                </a:cubicBezTo>
                <a:cubicBezTo>
                  <a:pt x="1805" y="216"/>
                  <a:pt x="1794" y="389"/>
                  <a:pt x="1794" y="573"/>
                </a:cubicBezTo>
                <a:cubicBezTo>
                  <a:pt x="1782" y="745"/>
                  <a:pt x="1782" y="918"/>
                  <a:pt x="1794" y="1090"/>
                </a:cubicBezTo>
                <a:cubicBezTo>
                  <a:pt x="1800" y="1136"/>
                  <a:pt x="1837" y="1159"/>
                  <a:pt x="1874" y="1159"/>
                </a:cubicBezTo>
                <a:cubicBezTo>
                  <a:pt x="1912" y="1159"/>
                  <a:pt x="1949" y="1136"/>
                  <a:pt x="1955" y="1090"/>
                </a:cubicBezTo>
                <a:cubicBezTo>
                  <a:pt x="1966" y="918"/>
                  <a:pt x="1966" y="745"/>
                  <a:pt x="1955" y="573"/>
                </a:cubicBezTo>
                <a:cubicBezTo>
                  <a:pt x="1966" y="389"/>
                  <a:pt x="1955" y="216"/>
                  <a:pt x="1943" y="44"/>
                </a:cubicBezTo>
                <a:cubicBezTo>
                  <a:pt x="1932" y="15"/>
                  <a:pt x="1906" y="1"/>
                  <a:pt x="1880" y="1"/>
                </a:cubicBezTo>
                <a:close/>
                <a:moveTo>
                  <a:pt x="634" y="510"/>
                </a:moveTo>
                <a:cubicBezTo>
                  <a:pt x="574" y="510"/>
                  <a:pt x="518" y="587"/>
                  <a:pt x="564" y="642"/>
                </a:cubicBezTo>
                <a:cubicBezTo>
                  <a:pt x="679" y="780"/>
                  <a:pt x="794" y="895"/>
                  <a:pt x="932" y="1021"/>
                </a:cubicBezTo>
                <a:cubicBezTo>
                  <a:pt x="1047" y="1136"/>
                  <a:pt x="1185" y="1263"/>
                  <a:pt x="1323" y="1366"/>
                </a:cubicBezTo>
                <a:cubicBezTo>
                  <a:pt x="1331" y="1373"/>
                  <a:pt x="1341" y="1376"/>
                  <a:pt x="1350" y="1376"/>
                </a:cubicBezTo>
                <a:cubicBezTo>
                  <a:pt x="1391" y="1376"/>
                  <a:pt x="1431" y="1323"/>
                  <a:pt x="1403" y="1286"/>
                </a:cubicBezTo>
                <a:cubicBezTo>
                  <a:pt x="1346" y="1217"/>
                  <a:pt x="1288" y="1148"/>
                  <a:pt x="1231" y="1090"/>
                </a:cubicBezTo>
                <a:cubicBezTo>
                  <a:pt x="1173" y="1021"/>
                  <a:pt x="1116" y="964"/>
                  <a:pt x="1047" y="895"/>
                </a:cubicBezTo>
                <a:cubicBezTo>
                  <a:pt x="932" y="768"/>
                  <a:pt x="805" y="642"/>
                  <a:pt x="679" y="527"/>
                </a:cubicBezTo>
                <a:cubicBezTo>
                  <a:pt x="665" y="515"/>
                  <a:pt x="649" y="510"/>
                  <a:pt x="634" y="510"/>
                </a:cubicBezTo>
                <a:close/>
                <a:moveTo>
                  <a:pt x="3144" y="529"/>
                </a:moveTo>
                <a:cubicBezTo>
                  <a:pt x="3135" y="529"/>
                  <a:pt x="3125" y="532"/>
                  <a:pt x="3116" y="538"/>
                </a:cubicBezTo>
                <a:cubicBezTo>
                  <a:pt x="3047" y="584"/>
                  <a:pt x="2978" y="642"/>
                  <a:pt x="2921" y="711"/>
                </a:cubicBezTo>
                <a:lnTo>
                  <a:pt x="2725" y="883"/>
                </a:lnTo>
                <a:cubicBezTo>
                  <a:pt x="2599" y="998"/>
                  <a:pt x="2472" y="1125"/>
                  <a:pt x="2357" y="1251"/>
                </a:cubicBezTo>
                <a:cubicBezTo>
                  <a:pt x="2330" y="1316"/>
                  <a:pt x="2376" y="1380"/>
                  <a:pt x="2430" y="1380"/>
                </a:cubicBezTo>
                <a:cubicBezTo>
                  <a:pt x="2444" y="1380"/>
                  <a:pt x="2458" y="1376"/>
                  <a:pt x="2472" y="1366"/>
                </a:cubicBezTo>
                <a:lnTo>
                  <a:pt x="2472" y="1378"/>
                </a:lnTo>
                <a:cubicBezTo>
                  <a:pt x="2610" y="1251"/>
                  <a:pt x="2725" y="1136"/>
                  <a:pt x="2852" y="1010"/>
                </a:cubicBezTo>
                <a:cubicBezTo>
                  <a:pt x="2978" y="883"/>
                  <a:pt x="3093" y="757"/>
                  <a:pt x="3197" y="619"/>
                </a:cubicBezTo>
                <a:cubicBezTo>
                  <a:pt x="3225" y="582"/>
                  <a:pt x="3185" y="529"/>
                  <a:pt x="3144" y="529"/>
                </a:cubicBezTo>
                <a:close/>
                <a:moveTo>
                  <a:pt x="352" y="1760"/>
                </a:moveTo>
                <a:cubicBezTo>
                  <a:pt x="265" y="1760"/>
                  <a:pt x="178" y="1763"/>
                  <a:pt x="92" y="1769"/>
                </a:cubicBezTo>
                <a:cubicBezTo>
                  <a:pt x="0" y="1780"/>
                  <a:pt x="0" y="1918"/>
                  <a:pt x="92" y="1930"/>
                </a:cubicBezTo>
                <a:cubicBezTo>
                  <a:pt x="178" y="1935"/>
                  <a:pt x="265" y="1938"/>
                  <a:pt x="352" y="1938"/>
                </a:cubicBezTo>
                <a:cubicBezTo>
                  <a:pt x="440" y="1938"/>
                  <a:pt x="529" y="1935"/>
                  <a:pt x="621" y="1930"/>
                </a:cubicBezTo>
                <a:cubicBezTo>
                  <a:pt x="672" y="1933"/>
                  <a:pt x="722" y="1935"/>
                  <a:pt x="773" y="1935"/>
                </a:cubicBezTo>
                <a:cubicBezTo>
                  <a:pt x="895" y="1935"/>
                  <a:pt x="1017" y="1926"/>
                  <a:pt x="1139" y="1918"/>
                </a:cubicBezTo>
                <a:cubicBezTo>
                  <a:pt x="1196" y="1895"/>
                  <a:pt x="1196" y="1815"/>
                  <a:pt x="1139" y="1792"/>
                </a:cubicBezTo>
                <a:cubicBezTo>
                  <a:pt x="966" y="1769"/>
                  <a:pt x="794" y="1769"/>
                  <a:pt x="621" y="1769"/>
                </a:cubicBezTo>
                <a:cubicBezTo>
                  <a:pt x="529" y="1763"/>
                  <a:pt x="440" y="1760"/>
                  <a:pt x="352" y="1760"/>
                </a:cubicBezTo>
                <a:close/>
                <a:moveTo>
                  <a:pt x="2904" y="1760"/>
                </a:moveTo>
                <a:cubicBezTo>
                  <a:pt x="2817" y="1760"/>
                  <a:pt x="2731" y="1763"/>
                  <a:pt x="2645" y="1769"/>
                </a:cubicBezTo>
                <a:cubicBezTo>
                  <a:pt x="2553" y="1780"/>
                  <a:pt x="2553" y="1918"/>
                  <a:pt x="2645" y="1930"/>
                </a:cubicBezTo>
                <a:cubicBezTo>
                  <a:pt x="2731" y="1935"/>
                  <a:pt x="2817" y="1938"/>
                  <a:pt x="2904" y="1938"/>
                </a:cubicBezTo>
                <a:cubicBezTo>
                  <a:pt x="2990" y="1938"/>
                  <a:pt x="3076" y="1935"/>
                  <a:pt x="3162" y="1930"/>
                </a:cubicBezTo>
                <a:cubicBezTo>
                  <a:pt x="3335" y="1930"/>
                  <a:pt x="3519" y="1930"/>
                  <a:pt x="3691" y="1907"/>
                </a:cubicBezTo>
                <a:cubicBezTo>
                  <a:pt x="3726" y="1884"/>
                  <a:pt x="3726" y="1826"/>
                  <a:pt x="3691" y="1803"/>
                </a:cubicBezTo>
                <a:lnTo>
                  <a:pt x="3691" y="1792"/>
                </a:lnTo>
                <a:cubicBezTo>
                  <a:pt x="3519" y="1769"/>
                  <a:pt x="3335" y="1769"/>
                  <a:pt x="3162" y="1769"/>
                </a:cubicBezTo>
                <a:cubicBezTo>
                  <a:pt x="3076" y="1763"/>
                  <a:pt x="2990" y="1760"/>
                  <a:pt x="2904" y="1760"/>
                </a:cubicBezTo>
                <a:close/>
                <a:moveTo>
                  <a:pt x="2428" y="2315"/>
                </a:moveTo>
                <a:cubicBezTo>
                  <a:pt x="2368" y="2315"/>
                  <a:pt x="2312" y="2392"/>
                  <a:pt x="2357" y="2447"/>
                </a:cubicBezTo>
                <a:cubicBezTo>
                  <a:pt x="2472" y="2574"/>
                  <a:pt x="2599" y="2700"/>
                  <a:pt x="2725" y="2815"/>
                </a:cubicBezTo>
                <a:cubicBezTo>
                  <a:pt x="2852" y="2942"/>
                  <a:pt x="2978" y="3068"/>
                  <a:pt x="3116" y="3172"/>
                </a:cubicBezTo>
                <a:cubicBezTo>
                  <a:pt x="3125" y="3178"/>
                  <a:pt x="3135" y="3181"/>
                  <a:pt x="3144" y="3181"/>
                </a:cubicBezTo>
                <a:cubicBezTo>
                  <a:pt x="3185" y="3181"/>
                  <a:pt x="3225" y="3128"/>
                  <a:pt x="3197" y="3091"/>
                </a:cubicBezTo>
                <a:cubicBezTo>
                  <a:pt x="3151" y="3022"/>
                  <a:pt x="3093" y="2953"/>
                  <a:pt x="3024" y="2896"/>
                </a:cubicBezTo>
                <a:lnTo>
                  <a:pt x="2852" y="2700"/>
                </a:lnTo>
                <a:cubicBezTo>
                  <a:pt x="2725" y="2574"/>
                  <a:pt x="2610" y="2447"/>
                  <a:pt x="2472" y="2332"/>
                </a:cubicBezTo>
                <a:cubicBezTo>
                  <a:pt x="2458" y="2320"/>
                  <a:pt x="2443" y="2315"/>
                  <a:pt x="2428" y="2315"/>
                </a:cubicBezTo>
                <a:close/>
                <a:moveTo>
                  <a:pt x="1345" y="2334"/>
                </a:moveTo>
                <a:cubicBezTo>
                  <a:pt x="1337" y="2334"/>
                  <a:pt x="1329" y="2337"/>
                  <a:pt x="1323" y="2344"/>
                </a:cubicBezTo>
                <a:lnTo>
                  <a:pt x="1311" y="2344"/>
                </a:lnTo>
                <a:cubicBezTo>
                  <a:pt x="1242" y="2390"/>
                  <a:pt x="1173" y="2447"/>
                  <a:pt x="1116" y="2516"/>
                </a:cubicBezTo>
                <a:lnTo>
                  <a:pt x="932" y="2689"/>
                </a:lnTo>
                <a:cubicBezTo>
                  <a:pt x="794" y="2804"/>
                  <a:pt x="679" y="2930"/>
                  <a:pt x="564" y="3057"/>
                </a:cubicBezTo>
                <a:cubicBezTo>
                  <a:pt x="510" y="3119"/>
                  <a:pt x="560" y="3194"/>
                  <a:pt x="622" y="3194"/>
                </a:cubicBezTo>
                <a:cubicBezTo>
                  <a:pt x="640" y="3194"/>
                  <a:pt x="660" y="3187"/>
                  <a:pt x="679" y="3172"/>
                </a:cubicBezTo>
                <a:cubicBezTo>
                  <a:pt x="805" y="3057"/>
                  <a:pt x="932" y="2942"/>
                  <a:pt x="1047" y="2804"/>
                </a:cubicBezTo>
                <a:cubicBezTo>
                  <a:pt x="1173" y="2689"/>
                  <a:pt x="1288" y="2562"/>
                  <a:pt x="1392" y="2424"/>
                </a:cubicBezTo>
                <a:cubicBezTo>
                  <a:pt x="1420" y="2387"/>
                  <a:pt x="1379" y="2334"/>
                  <a:pt x="1345" y="2334"/>
                </a:cubicBezTo>
                <a:close/>
                <a:moveTo>
                  <a:pt x="1880" y="2554"/>
                </a:moveTo>
                <a:cubicBezTo>
                  <a:pt x="1854" y="2554"/>
                  <a:pt x="1828" y="2568"/>
                  <a:pt x="1817" y="2597"/>
                </a:cubicBezTo>
                <a:cubicBezTo>
                  <a:pt x="1805" y="2769"/>
                  <a:pt x="1794" y="2942"/>
                  <a:pt x="1794" y="3114"/>
                </a:cubicBezTo>
                <a:cubicBezTo>
                  <a:pt x="1782" y="3298"/>
                  <a:pt x="1782" y="3471"/>
                  <a:pt x="1794" y="3643"/>
                </a:cubicBezTo>
                <a:cubicBezTo>
                  <a:pt x="1800" y="3689"/>
                  <a:pt x="1837" y="3712"/>
                  <a:pt x="1874" y="3712"/>
                </a:cubicBezTo>
                <a:cubicBezTo>
                  <a:pt x="1912" y="3712"/>
                  <a:pt x="1949" y="3689"/>
                  <a:pt x="1955" y="3643"/>
                </a:cubicBezTo>
                <a:cubicBezTo>
                  <a:pt x="1966" y="3471"/>
                  <a:pt x="1966" y="3298"/>
                  <a:pt x="1955" y="3114"/>
                </a:cubicBezTo>
                <a:cubicBezTo>
                  <a:pt x="1966" y="2942"/>
                  <a:pt x="1955" y="2769"/>
                  <a:pt x="1943" y="2597"/>
                </a:cubicBezTo>
                <a:cubicBezTo>
                  <a:pt x="1932" y="2568"/>
                  <a:pt x="1906" y="2554"/>
                  <a:pt x="1880" y="2554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32" name="Google Shape;732;p26"/>
          <p:cNvGrpSpPr/>
          <p:nvPr/>
        </p:nvGrpSpPr>
        <p:grpSpPr>
          <a:xfrm>
            <a:off x="7050175" y="297394"/>
            <a:ext cx="1382100" cy="789295"/>
            <a:chOff x="275025" y="537489"/>
            <a:chExt cx="1626574" cy="928910"/>
          </a:xfrm>
        </p:grpSpPr>
        <p:sp>
          <p:nvSpPr>
            <p:cNvPr id="733" name="Google Shape;733;p26"/>
            <p:cNvSpPr/>
            <p:nvPr/>
          </p:nvSpPr>
          <p:spPr>
            <a:xfrm>
              <a:off x="319102" y="557201"/>
              <a:ext cx="1539514" cy="885928"/>
            </a:xfrm>
            <a:custGeom>
              <a:rect b="b" l="l" r="r" t="t"/>
              <a:pathLst>
                <a:path extrusionOk="0" h="9708" w="16870">
                  <a:moveTo>
                    <a:pt x="8563" y="0"/>
                  </a:moveTo>
                  <a:cubicBezTo>
                    <a:pt x="7949" y="0"/>
                    <a:pt x="7376" y="325"/>
                    <a:pt x="7061" y="860"/>
                  </a:cubicBezTo>
                  <a:cubicBezTo>
                    <a:pt x="6888" y="1170"/>
                    <a:pt x="6923" y="1538"/>
                    <a:pt x="7026" y="1860"/>
                  </a:cubicBezTo>
                  <a:cubicBezTo>
                    <a:pt x="7107" y="2148"/>
                    <a:pt x="7268" y="2412"/>
                    <a:pt x="7498" y="2608"/>
                  </a:cubicBezTo>
                  <a:cubicBezTo>
                    <a:pt x="7681" y="2747"/>
                    <a:pt x="7910" y="2817"/>
                    <a:pt x="8137" y="2817"/>
                  </a:cubicBezTo>
                  <a:cubicBezTo>
                    <a:pt x="8507" y="2817"/>
                    <a:pt x="8869" y="2630"/>
                    <a:pt x="9004" y="2251"/>
                  </a:cubicBezTo>
                  <a:cubicBezTo>
                    <a:pt x="9108" y="1998"/>
                    <a:pt x="9027" y="1699"/>
                    <a:pt x="8809" y="1538"/>
                  </a:cubicBezTo>
                  <a:cubicBezTo>
                    <a:pt x="8626" y="1394"/>
                    <a:pt x="8399" y="1350"/>
                    <a:pt x="8173" y="1350"/>
                  </a:cubicBezTo>
                  <a:cubicBezTo>
                    <a:pt x="8057" y="1350"/>
                    <a:pt x="7941" y="1362"/>
                    <a:pt x="7831" y="1377"/>
                  </a:cubicBezTo>
                  <a:cubicBezTo>
                    <a:pt x="7823" y="1379"/>
                    <a:pt x="7815" y="1379"/>
                    <a:pt x="7807" y="1379"/>
                  </a:cubicBezTo>
                  <a:cubicBezTo>
                    <a:pt x="7676" y="1379"/>
                    <a:pt x="7632" y="1202"/>
                    <a:pt x="7762" y="1159"/>
                  </a:cubicBezTo>
                  <a:cubicBezTo>
                    <a:pt x="7901" y="1122"/>
                    <a:pt x="8049" y="1102"/>
                    <a:pt x="8197" y="1102"/>
                  </a:cubicBezTo>
                  <a:cubicBezTo>
                    <a:pt x="8515" y="1102"/>
                    <a:pt x="8834" y="1196"/>
                    <a:pt x="9062" y="1423"/>
                  </a:cubicBezTo>
                  <a:cubicBezTo>
                    <a:pt x="9326" y="1711"/>
                    <a:pt x="9372" y="2136"/>
                    <a:pt x="9165" y="2470"/>
                  </a:cubicBezTo>
                  <a:cubicBezTo>
                    <a:pt x="8946" y="2856"/>
                    <a:pt x="8551" y="3044"/>
                    <a:pt x="8149" y="3044"/>
                  </a:cubicBezTo>
                  <a:cubicBezTo>
                    <a:pt x="7832" y="3044"/>
                    <a:pt x="7511" y="2928"/>
                    <a:pt x="7268" y="2700"/>
                  </a:cubicBezTo>
                  <a:cubicBezTo>
                    <a:pt x="7003" y="2447"/>
                    <a:pt x="6831" y="2125"/>
                    <a:pt x="6762" y="1768"/>
                  </a:cubicBezTo>
                  <a:cubicBezTo>
                    <a:pt x="6716" y="1561"/>
                    <a:pt x="6704" y="1354"/>
                    <a:pt x="6727" y="1159"/>
                  </a:cubicBezTo>
                  <a:cubicBezTo>
                    <a:pt x="6578" y="1136"/>
                    <a:pt x="6428" y="1136"/>
                    <a:pt x="6267" y="1136"/>
                  </a:cubicBezTo>
                  <a:cubicBezTo>
                    <a:pt x="6095" y="1147"/>
                    <a:pt x="5922" y="1182"/>
                    <a:pt x="5761" y="1228"/>
                  </a:cubicBezTo>
                  <a:cubicBezTo>
                    <a:pt x="5175" y="1377"/>
                    <a:pt x="4692" y="1814"/>
                    <a:pt x="4508" y="2389"/>
                  </a:cubicBezTo>
                  <a:cubicBezTo>
                    <a:pt x="4336" y="2953"/>
                    <a:pt x="4462" y="3562"/>
                    <a:pt x="4853" y="4011"/>
                  </a:cubicBezTo>
                  <a:cubicBezTo>
                    <a:pt x="4934" y="4092"/>
                    <a:pt x="4860" y="4215"/>
                    <a:pt x="4769" y="4215"/>
                  </a:cubicBezTo>
                  <a:cubicBezTo>
                    <a:pt x="4744" y="4215"/>
                    <a:pt x="4717" y="4206"/>
                    <a:pt x="4692" y="4183"/>
                  </a:cubicBezTo>
                  <a:cubicBezTo>
                    <a:pt x="4474" y="3976"/>
                    <a:pt x="4313" y="3723"/>
                    <a:pt x="4232" y="3436"/>
                  </a:cubicBezTo>
                  <a:cubicBezTo>
                    <a:pt x="4041" y="3370"/>
                    <a:pt x="3842" y="3338"/>
                    <a:pt x="3642" y="3338"/>
                  </a:cubicBezTo>
                  <a:cubicBezTo>
                    <a:pt x="3493" y="3338"/>
                    <a:pt x="3344" y="3355"/>
                    <a:pt x="3197" y="3390"/>
                  </a:cubicBezTo>
                  <a:cubicBezTo>
                    <a:pt x="1967" y="3666"/>
                    <a:pt x="1150" y="4770"/>
                    <a:pt x="0" y="5207"/>
                  </a:cubicBezTo>
                  <a:cubicBezTo>
                    <a:pt x="587" y="5563"/>
                    <a:pt x="886" y="6242"/>
                    <a:pt x="1277" y="6793"/>
                  </a:cubicBezTo>
                  <a:cubicBezTo>
                    <a:pt x="1702" y="7414"/>
                    <a:pt x="2381" y="7943"/>
                    <a:pt x="3151" y="8035"/>
                  </a:cubicBezTo>
                  <a:cubicBezTo>
                    <a:pt x="3228" y="8045"/>
                    <a:pt x="3305" y="8050"/>
                    <a:pt x="3381" y="8050"/>
                  </a:cubicBezTo>
                  <a:cubicBezTo>
                    <a:pt x="4032" y="8050"/>
                    <a:pt x="4636" y="7704"/>
                    <a:pt x="4945" y="7127"/>
                  </a:cubicBezTo>
                  <a:cubicBezTo>
                    <a:pt x="5129" y="6805"/>
                    <a:pt x="5140" y="6414"/>
                    <a:pt x="5002" y="6081"/>
                  </a:cubicBezTo>
                  <a:cubicBezTo>
                    <a:pt x="4869" y="5791"/>
                    <a:pt x="4573" y="5620"/>
                    <a:pt x="4262" y="5620"/>
                  </a:cubicBezTo>
                  <a:cubicBezTo>
                    <a:pt x="4252" y="5620"/>
                    <a:pt x="4242" y="5620"/>
                    <a:pt x="4232" y="5621"/>
                  </a:cubicBezTo>
                  <a:cubicBezTo>
                    <a:pt x="3910" y="5632"/>
                    <a:pt x="3634" y="5839"/>
                    <a:pt x="3542" y="6138"/>
                  </a:cubicBezTo>
                  <a:cubicBezTo>
                    <a:pt x="3439" y="6437"/>
                    <a:pt x="3508" y="6782"/>
                    <a:pt x="3726" y="7012"/>
                  </a:cubicBezTo>
                  <a:cubicBezTo>
                    <a:pt x="3807" y="7093"/>
                    <a:pt x="3733" y="7202"/>
                    <a:pt x="3643" y="7202"/>
                  </a:cubicBezTo>
                  <a:cubicBezTo>
                    <a:pt x="3617" y="7202"/>
                    <a:pt x="3590" y="7193"/>
                    <a:pt x="3565" y="7173"/>
                  </a:cubicBezTo>
                  <a:cubicBezTo>
                    <a:pt x="3243" y="6874"/>
                    <a:pt x="3140" y="6414"/>
                    <a:pt x="3301" y="6012"/>
                  </a:cubicBezTo>
                  <a:cubicBezTo>
                    <a:pt x="3447" y="5618"/>
                    <a:pt x="3824" y="5367"/>
                    <a:pt x="4249" y="5367"/>
                  </a:cubicBezTo>
                  <a:cubicBezTo>
                    <a:pt x="4259" y="5367"/>
                    <a:pt x="4269" y="5367"/>
                    <a:pt x="4278" y="5368"/>
                  </a:cubicBezTo>
                  <a:cubicBezTo>
                    <a:pt x="4658" y="5368"/>
                    <a:pt x="5002" y="5563"/>
                    <a:pt x="5198" y="5897"/>
                  </a:cubicBezTo>
                  <a:cubicBezTo>
                    <a:pt x="5405" y="6288"/>
                    <a:pt x="5416" y="6747"/>
                    <a:pt x="5232" y="7150"/>
                  </a:cubicBezTo>
                  <a:cubicBezTo>
                    <a:pt x="5106" y="7437"/>
                    <a:pt x="4911" y="7679"/>
                    <a:pt x="4658" y="7874"/>
                  </a:cubicBezTo>
                  <a:cubicBezTo>
                    <a:pt x="5014" y="7966"/>
                    <a:pt x="5336" y="8139"/>
                    <a:pt x="5612" y="8392"/>
                  </a:cubicBezTo>
                  <a:cubicBezTo>
                    <a:pt x="6014" y="8725"/>
                    <a:pt x="6348" y="9139"/>
                    <a:pt x="6819" y="9392"/>
                  </a:cubicBezTo>
                  <a:cubicBezTo>
                    <a:pt x="7195" y="9595"/>
                    <a:pt x="7624" y="9707"/>
                    <a:pt x="8048" y="9707"/>
                  </a:cubicBezTo>
                  <a:cubicBezTo>
                    <a:pt x="8466" y="9707"/>
                    <a:pt x="8880" y="9598"/>
                    <a:pt x="9234" y="9358"/>
                  </a:cubicBezTo>
                  <a:cubicBezTo>
                    <a:pt x="9867" y="8909"/>
                    <a:pt x="10246" y="8070"/>
                    <a:pt x="10016" y="7322"/>
                  </a:cubicBezTo>
                  <a:cubicBezTo>
                    <a:pt x="9867" y="6885"/>
                    <a:pt x="9487" y="6575"/>
                    <a:pt x="9039" y="6517"/>
                  </a:cubicBezTo>
                  <a:cubicBezTo>
                    <a:pt x="8979" y="6508"/>
                    <a:pt x="8920" y="6503"/>
                    <a:pt x="8862" y="6503"/>
                  </a:cubicBezTo>
                  <a:cubicBezTo>
                    <a:pt x="8501" y="6503"/>
                    <a:pt x="8166" y="6682"/>
                    <a:pt x="7958" y="6989"/>
                  </a:cubicBezTo>
                  <a:cubicBezTo>
                    <a:pt x="7739" y="7311"/>
                    <a:pt x="7751" y="7736"/>
                    <a:pt x="7992" y="8047"/>
                  </a:cubicBezTo>
                  <a:cubicBezTo>
                    <a:pt x="8234" y="8334"/>
                    <a:pt x="8590" y="8507"/>
                    <a:pt x="8958" y="8530"/>
                  </a:cubicBezTo>
                  <a:cubicBezTo>
                    <a:pt x="9131" y="8530"/>
                    <a:pt x="9131" y="8771"/>
                    <a:pt x="8958" y="8771"/>
                  </a:cubicBezTo>
                  <a:cubicBezTo>
                    <a:pt x="8930" y="8774"/>
                    <a:pt x="8903" y="8776"/>
                    <a:pt x="8875" y="8776"/>
                  </a:cubicBezTo>
                  <a:cubicBezTo>
                    <a:pt x="8798" y="8776"/>
                    <a:pt x="8720" y="8765"/>
                    <a:pt x="8636" y="8748"/>
                  </a:cubicBezTo>
                  <a:cubicBezTo>
                    <a:pt x="8211" y="8656"/>
                    <a:pt x="7843" y="8380"/>
                    <a:pt x="7647" y="7989"/>
                  </a:cubicBezTo>
                  <a:cubicBezTo>
                    <a:pt x="7463" y="7575"/>
                    <a:pt x="7532" y="7081"/>
                    <a:pt x="7831" y="6736"/>
                  </a:cubicBezTo>
                  <a:cubicBezTo>
                    <a:pt x="8090" y="6412"/>
                    <a:pt x="8469" y="6265"/>
                    <a:pt x="8853" y="6265"/>
                  </a:cubicBezTo>
                  <a:cubicBezTo>
                    <a:pt x="9424" y="6265"/>
                    <a:pt x="10008" y="6589"/>
                    <a:pt x="10235" y="7138"/>
                  </a:cubicBezTo>
                  <a:cubicBezTo>
                    <a:pt x="10373" y="7483"/>
                    <a:pt x="10396" y="7851"/>
                    <a:pt x="10315" y="8208"/>
                  </a:cubicBezTo>
                  <a:cubicBezTo>
                    <a:pt x="10580" y="8369"/>
                    <a:pt x="10878" y="8484"/>
                    <a:pt x="11189" y="8541"/>
                  </a:cubicBezTo>
                  <a:cubicBezTo>
                    <a:pt x="11325" y="8567"/>
                    <a:pt x="11462" y="8579"/>
                    <a:pt x="11600" y="8579"/>
                  </a:cubicBezTo>
                  <a:cubicBezTo>
                    <a:pt x="12078" y="8579"/>
                    <a:pt x="12555" y="8427"/>
                    <a:pt x="12948" y="8150"/>
                  </a:cubicBezTo>
                  <a:cubicBezTo>
                    <a:pt x="13431" y="7794"/>
                    <a:pt x="13776" y="7288"/>
                    <a:pt x="13926" y="6713"/>
                  </a:cubicBezTo>
                  <a:cubicBezTo>
                    <a:pt x="13939" y="6668"/>
                    <a:pt x="13970" y="6650"/>
                    <a:pt x="14002" y="6650"/>
                  </a:cubicBezTo>
                  <a:cubicBezTo>
                    <a:pt x="14052" y="6650"/>
                    <a:pt x="14105" y="6696"/>
                    <a:pt x="14098" y="6759"/>
                  </a:cubicBezTo>
                  <a:cubicBezTo>
                    <a:pt x="14041" y="7127"/>
                    <a:pt x="13903" y="7472"/>
                    <a:pt x="13684" y="7771"/>
                  </a:cubicBezTo>
                  <a:cubicBezTo>
                    <a:pt x="13772" y="7785"/>
                    <a:pt x="13860" y="7793"/>
                    <a:pt x="13949" y="7793"/>
                  </a:cubicBezTo>
                  <a:cubicBezTo>
                    <a:pt x="14140" y="7793"/>
                    <a:pt x="14331" y="7757"/>
                    <a:pt x="14512" y="7679"/>
                  </a:cubicBezTo>
                  <a:cubicBezTo>
                    <a:pt x="15064" y="7460"/>
                    <a:pt x="15467" y="7012"/>
                    <a:pt x="15835" y="6563"/>
                  </a:cubicBezTo>
                  <a:cubicBezTo>
                    <a:pt x="16019" y="6345"/>
                    <a:pt x="16214" y="6138"/>
                    <a:pt x="16409" y="5943"/>
                  </a:cubicBezTo>
                  <a:cubicBezTo>
                    <a:pt x="16559" y="5816"/>
                    <a:pt x="16708" y="5701"/>
                    <a:pt x="16869" y="5609"/>
                  </a:cubicBezTo>
                  <a:cubicBezTo>
                    <a:pt x="16318" y="5368"/>
                    <a:pt x="15950" y="4804"/>
                    <a:pt x="15524" y="4390"/>
                  </a:cubicBezTo>
                  <a:cubicBezTo>
                    <a:pt x="15260" y="4137"/>
                    <a:pt x="14984" y="3907"/>
                    <a:pt x="14685" y="3712"/>
                  </a:cubicBezTo>
                  <a:cubicBezTo>
                    <a:pt x="14386" y="3505"/>
                    <a:pt x="14064" y="3344"/>
                    <a:pt x="13730" y="3240"/>
                  </a:cubicBezTo>
                  <a:cubicBezTo>
                    <a:pt x="13583" y="3198"/>
                    <a:pt x="13434" y="3178"/>
                    <a:pt x="13286" y="3178"/>
                  </a:cubicBezTo>
                  <a:cubicBezTo>
                    <a:pt x="13109" y="3178"/>
                    <a:pt x="12933" y="3207"/>
                    <a:pt x="12764" y="3263"/>
                  </a:cubicBezTo>
                  <a:cubicBezTo>
                    <a:pt x="12477" y="3367"/>
                    <a:pt x="12235" y="3585"/>
                    <a:pt x="12109" y="3861"/>
                  </a:cubicBezTo>
                  <a:cubicBezTo>
                    <a:pt x="11982" y="4137"/>
                    <a:pt x="11994" y="4459"/>
                    <a:pt x="12132" y="4724"/>
                  </a:cubicBezTo>
                  <a:cubicBezTo>
                    <a:pt x="12270" y="4965"/>
                    <a:pt x="12523" y="5115"/>
                    <a:pt x="12787" y="5126"/>
                  </a:cubicBezTo>
                  <a:cubicBezTo>
                    <a:pt x="12797" y="5127"/>
                    <a:pt x="12807" y="5127"/>
                    <a:pt x="12817" y="5127"/>
                  </a:cubicBezTo>
                  <a:cubicBezTo>
                    <a:pt x="13059" y="5127"/>
                    <a:pt x="13286" y="4991"/>
                    <a:pt x="13397" y="4781"/>
                  </a:cubicBezTo>
                  <a:cubicBezTo>
                    <a:pt x="13512" y="4563"/>
                    <a:pt x="13500" y="4310"/>
                    <a:pt x="13362" y="4114"/>
                  </a:cubicBezTo>
                  <a:cubicBezTo>
                    <a:pt x="13292" y="4018"/>
                    <a:pt x="13395" y="3902"/>
                    <a:pt x="13494" y="3902"/>
                  </a:cubicBezTo>
                  <a:cubicBezTo>
                    <a:pt x="13525" y="3902"/>
                    <a:pt x="13556" y="3914"/>
                    <a:pt x="13581" y="3942"/>
                  </a:cubicBezTo>
                  <a:cubicBezTo>
                    <a:pt x="13788" y="4229"/>
                    <a:pt x="13811" y="4609"/>
                    <a:pt x="13638" y="4919"/>
                  </a:cubicBezTo>
                  <a:cubicBezTo>
                    <a:pt x="13480" y="5205"/>
                    <a:pt x="13175" y="5383"/>
                    <a:pt x="12850" y="5383"/>
                  </a:cubicBezTo>
                  <a:cubicBezTo>
                    <a:pt x="12821" y="5383"/>
                    <a:pt x="12793" y="5382"/>
                    <a:pt x="12764" y="5379"/>
                  </a:cubicBezTo>
                  <a:cubicBezTo>
                    <a:pt x="12442" y="5356"/>
                    <a:pt x="12143" y="5184"/>
                    <a:pt x="11948" y="4931"/>
                  </a:cubicBezTo>
                  <a:cubicBezTo>
                    <a:pt x="11752" y="4632"/>
                    <a:pt x="11706" y="4264"/>
                    <a:pt x="11810" y="3919"/>
                  </a:cubicBezTo>
                  <a:cubicBezTo>
                    <a:pt x="11959" y="3447"/>
                    <a:pt x="12350" y="3091"/>
                    <a:pt x="12822" y="2976"/>
                  </a:cubicBezTo>
                  <a:cubicBezTo>
                    <a:pt x="12799" y="2872"/>
                    <a:pt x="12776" y="2780"/>
                    <a:pt x="12753" y="2688"/>
                  </a:cubicBezTo>
                  <a:cubicBezTo>
                    <a:pt x="12707" y="2562"/>
                    <a:pt x="12649" y="2435"/>
                    <a:pt x="12580" y="2309"/>
                  </a:cubicBezTo>
                  <a:cubicBezTo>
                    <a:pt x="12339" y="1883"/>
                    <a:pt x="11959" y="1538"/>
                    <a:pt x="11499" y="1354"/>
                  </a:cubicBezTo>
                  <a:cubicBezTo>
                    <a:pt x="11213" y="1236"/>
                    <a:pt x="10910" y="1176"/>
                    <a:pt x="10603" y="1176"/>
                  </a:cubicBezTo>
                  <a:cubicBezTo>
                    <a:pt x="10404" y="1176"/>
                    <a:pt x="10203" y="1201"/>
                    <a:pt x="10005" y="1251"/>
                  </a:cubicBezTo>
                  <a:cubicBezTo>
                    <a:pt x="9993" y="1366"/>
                    <a:pt x="9970" y="1469"/>
                    <a:pt x="9924" y="1584"/>
                  </a:cubicBezTo>
                  <a:cubicBezTo>
                    <a:pt x="9913" y="1603"/>
                    <a:pt x="9895" y="1610"/>
                    <a:pt x="9877" y="1610"/>
                  </a:cubicBezTo>
                  <a:cubicBezTo>
                    <a:pt x="9837" y="1610"/>
                    <a:pt x="9793" y="1574"/>
                    <a:pt x="9809" y="1527"/>
                  </a:cubicBezTo>
                  <a:cubicBezTo>
                    <a:pt x="9913" y="1193"/>
                    <a:pt x="9855" y="814"/>
                    <a:pt x="9648" y="527"/>
                  </a:cubicBezTo>
                  <a:cubicBezTo>
                    <a:pt x="9430" y="228"/>
                    <a:pt x="9096" y="44"/>
                    <a:pt x="8740" y="9"/>
                  </a:cubicBezTo>
                  <a:cubicBezTo>
                    <a:pt x="8681" y="3"/>
                    <a:pt x="8622" y="0"/>
                    <a:pt x="85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26"/>
            <p:cNvSpPr/>
            <p:nvPr/>
          </p:nvSpPr>
          <p:spPr>
            <a:xfrm>
              <a:off x="887820" y="646086"/>
              <a:ext cx="228874" cy="194652"/>
            </a:xfrm>
            <a:custGeom>
              <a:rect b="b" l="l" r="r" t="t"/>
              <a:pathLst>
                <a:path extrusionOk="0" h="2133" w="2508">
                  <a:moveTo>
                    <a:pt x="265" y="1"/>
                  </a:moveTo>
                  <a:cubicBezTo>
                    <a:pt x="171" y="1"/>
                    <a:pt x="115" y="49"/>
                    <a:pt x="28" y="49"/>
                  </a:cubicBezTo>
                  <a:cubicBezTo>
                    <a:pt x="19" y="49"/>
                    <a:pt x="10" y="48"/>
                    <a:pt x="1" y="47"/>
                  </a:cubicBezTo>
                  <a:lnTo>
                    <a:pt x="1" y="47"/>
                  </a:lnTo>
                  <a:cubicBezTo>
                    <a:pt x="24" y="484"/>
                    <a:pt x="139" y="898"/>
                    <a:pt x="346" y="1289"/>
                  </a:cubicBezTo>
                  <a:cubicBezTo>
                    <a:pt x="553" y="1668"/>
                    <a:pt x="898" y="1956"/>
                    <a:pt x="1312" y="2082"/>
                  </a:cubicBezTo>
                  <a:cubicBezTo>
                    <a:pt x="1426" y="2116"/>
                    <a:pt x="1543" y="2133"/>
                    <a:pt x="1659" y="2133"/>
                  </a:cubicBezTo>
                  <a:cubicBezTo>
                    <a:pt x="1974" y="2133"/>
                    <a:pt x="2281" y="2010"/>
                    <a:pt x="2508" y="1783"/>
                  </a:cubicBezTo>
                  <a:lnTo>
                    <a:pt x="2508" y="1783"/>
                  </a:lnTo>
                  <a:cubicBezTo>
                    <a:pt x="2337" y="1834"/>
                    <a:pt x="2159" y="1860"/>
                    <a:pt x="1980" y="1860"/>
                  </a:cubicBezTo>
                  <a:cubicBezTo>
                    <a:pt x="1834" y="1860"/>
                    <a:pt x="1687" y="1843"/>
                    <a:pt x="1542" y="1806"/>
                  </a:cubicBezTo>
                  <a:cubicBezTo>
                    <a:pt x="1427" y="1783"/>
                    <a:pt x="1312" y="1737"/>
                    <a:pt x="1208" y="1680"/>
                  </a:cubicBezTo>
                  <a:cubicBezTo>
                    <a:pt x="978" y="1507"/>
                    <a:pt x="794" y="1277"/>
                    <a:pt x="702" y="1013"/>
                  </a:cubicBezTo>
                  <a:cubicBezTo>
                    <a:pt x="576" y="725"/>
                    <a:pt x="495" y="392"/>
                    <a:pt x="622" y="104"/>
                  </a:cubicBezTo>
                  <a:cubicBezTo>
                    <a:pt x="507" y="47"/>
                    <a:pt x="392" y="12"/>
                    <a:pt x="2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26"/>
            <p:cNvSpPr/>
            <p:nvPr/>
          </p:nvSpPr>
          <p:spPr>
            <a:xfrm>
              <a:off x="1398862" y="893759"/>
              <a:ext cx="158606" cy="139533"/>
            </a:xfrm>
            <a:custGeom>
              <a:rect b="b" l="l" r="r" t="t"/>
              <a:pathLst>
                <a:path extrusionOk="0" h="1529" w="1738">
                  <a:moveTo>
                    <a:pt x="219" y="1"/>
                  </a:moveTo>
                  <a:lnTo>
                    <a:pt x="219" y="1"/>
                  </a:lnTo>
                  <a:cubicBezTo>
                    <a:pt x="58" y="231"/>
                    <a:pt x="1" y="518"/>
                    <a:pt x="47" y="794"/>
                  </a:cubicBezTo>
                  <a:cubicBezTo>
                    <a:pt x="139" y="1128"/>
                    <a:pt x="380" y="1392"/>
                    <a:pt x="714" y="1484"/>
                  </a:cubicBezTo>
                  <a:cubicBezTo>
                    <a:pt x="807" y="1514"/>
                    <a:pt x="903" y="1528"/>
                    <a:pt x="998" y="1528"/>
                  </a:cubicBezTo>
                  <a:cubicBezTo>
                    <a:pt x="1125" y="1528"/>
                    <a:pt x="1251" y="1502"/>
                    <a:pt x="1369" y="1450"/>
                  </a:cubicBezTo>
                  <a:cubicBezTo>
                    <a:pt x="1576" y="1358"/>
                    <a:pt x="1714" y="1162"/>
                    <a:pt x="1737" y="932"/>
                  </a:cubicBezTo>
                  <a:lnTo>
                    <a:pt x="1737" y="932"/>
                  </a:lnTo>
                  <a:cubicBezTo>
                    <a:pt x="1546" y="1073"/>
                    <a:pt x="1311" y="1143"/>
                    <a:pt x="1078" y="1143"/>
                  </a:cubicBezTo>
                  <a:cubicBezTo>
                    <a:pt x="1045" y="1143"/>
                    <a:pt x="1011" y="1142"/>
                    <a:pt x="978" y="1139"/>
                  </a:cubicBezTo>
                  <a:cubicBezTo>
                    <a:pt x="702" y="1105"/>
                    <a:pt x="461" y="944"/>
                    <a:pt x="311" y="714"/>
                  </a:cubicBezTo>
                  <a:cubicBezTo>
                    <a:pt x="242" y="599"/>
                    <a:pt x="208" y="472"/>
                    <a:pt x="208" y="346"/>
                  </a:cubicBezTo>
                  <a:cubicBezTo>
                    <a:pt x="196" y="265"/>
                    <a:pt x="277" y="35"/>
                    <a:pt x="2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26"/>
            <p:cNvSpPr/>
            <p:nvPr/>
          </p:nvSpPr>
          <p:spPr>
            <a:xfrm>
              <a:off x="275025" y="537489"/>
              <a:ext cx="1626574" cy="928910"/>
            </a:xfrm>
            <a:custGeom>
              <a:rect b="b" l="l" r="r" t="t"/>
              <a:pathLst>
                <a:path extrusionOk="0" h="10179" w="17824">
                  <a:moveTo>
                    <a:pt x="9046" y="216"/>
                  </a:moveTo>
                  <a:cubicBezTo>
                    <a:pt x="9105" y="216"/>
                    <a:pt x="9164" y="219"/>
                    <a:pt x="9223" y="225"/>
                  </a:cubicBezTo>
                  <a:cubicBezTo>
                    <a:pt x="9579" y="260"/>
                    <a:pt x="9913" y="444"/>
                    <a:pt x="10131" y="743"/>
                  </a:cubicBezTo>
                  <a:cubicBezTo>
                    <a:pt x="10338" y="1030"/>
                    <a:pt x="10396" y="1409"/>
                    <a:pt x="10292" y="1743"/>
                  </a:cubicBezTo>
                  <a:cubicBezTo>
                    <a:pt x="10276" y="1790"/>
                    <a:pt x="10320" y="1826"/>
                    <a:pt x="10360" y="1826"/>
                  </a:cubicBezTo>
                  <a:cubicBezTo>
                    <a:pt x="10378" y="1826"/>
                    <a:pt x="10396" y="1819"/>
                    <a:pt x="10407" y="1800"/>
                  </a:cubicBezTo>
                  <a:cubicBezTo>
                    <a:pt x="10453" y="1685"/>
                    <a:pt x="10476" y="1582"/>
                    <a:pt x="10488" y="1467"/>
                  </a:cubicBezTo>
                  <a:cubicBezTo>
                    <a:pt x="10686" y="1417"/>
                    <a:pt x="10887" y="1392"/>
                    <a:pt x="11086" y="1392"/>
                  </a:cubicBezTo>
                  <a:cubicBezTo>
                    <a:pt x="11393" y="1392"/>
                    <a:pt x="11696" y="1452"/>
                    <a:pt x="11982" y="1570"/>
                  </a:cubicBezTo>
                  <a:cubicBezTo>
                    <a:pt x="12442" y="1754"/>
                    <a:pt x="12822" y="2099"/>
                    <a:pt x="13063" y="2525"/>
                  </a:cubicBezTo>
                  <a:cubicBezTo>
                    <a:pt x="13132" y="2651"/>
                    <a:pt x="13190" y="2778"/>
                    <a:pt x="13236" y="2904"/>
                  </a:cubicBezTo>
                  <a:cubicBezTo>
                    <a:pt x="13259" y="2996"/>
                    <a:pt x="13282" y="3088"/>
                    <a:pt x="13305" y="3192"/>
                  </a:cubicBezTo>
                  <a:cubicBezTo>
                    <a:pt x="12833" y="3307"/>
                    <a:pt x="12442" y="3663"/>
                    <a:pt x="12293" y="4135"/>
                  </a:cubicBezTo>
                  <a:cubicBezTo>
                    <a:pt x="12189" y="4480"/>
                    <a:pt x="12235" y="4848"/>
                    <a:pt x="12431" y="5147"/>
                  </a:cubicBezTo>
                  <a:cubicBezTo>
                    <a:pt x="12626" y="5400"/>
                    <a:pt x="12925" y="5572"/>
                    <a:pt x="13247" y="5595"/>
                  </a:cubicBezTo>
                  <a:cubicBezTo>
                    <a:pt x="13276" y="5598"/>
                    <a:pt x="13304" y="5599"/>
                    <a:pt x="13333" y="5599"/>
                  </a:cubicBezTo>
                  <a:cubicBezTo>
                    <a:pt x="13658" y="5599"/>
                    <a:pt x="13963" y="5421"/>
                    <a:pt x="14121" y="5135"/>
                  </a:cubicBezTo>
                  <a:cubicBezTo>
                    <a:pt x="14294" y="4825"/>
                    <a:pt x="14271" y="4445"/>
                    <a:pt x="14064" y="4158"/>
                  </a:cubicBezTo>
                  <a:cubicBezTo>
                    <a:pt x="14039" y="4130"/>
                    <a:pt x="14008" y="4118"/>
                    <a:pt x="13977" y="4118"/>
                  </a:cubicBezTo>
                  <a:cubicBezTo>
                    <a:pt x="13878" y="4118"/>
                    <a:pt x="13775" y="4234"/>
                    <a:pt x="13845" y="4330"/>
                  </a:cubicBezTo>
                  <a:cubicBezTo>
                    <a:pt x="13983" y="4526"/>
                    <a:pt x="13995" y="4779"/>
                    <a:pt x="13880" y="4997"/>
                  </a:cubicBezTo>
                  <a:cubicBezTo>
                    <a:pt x="13769" y="5207"/>
                    <a:pt x="13542" y="5343"/>
                    <a:pt x="13300" y="5343"/>
                  </a:cubicBezTo>
                  <a:cubicBezTo>
                    <a:pt x="13290" y="5343"/>
                    <a:pt x="13280" y="5343"/>
                    <a:pt x="13270" y="5342"/>
                  </a:cubicBezTo>
                  <a:cubicBezTo>
                    <a:pt x="13006" y="5331"/>
                    <a:pt x="12753" y="5181"/>
                    <a:pt x="12615" y="4940"/>
                  </a:cubicBezTo>
                  <a:cubicBezTo>
                    <a:pt x="12477" y="4675"/>
                    <a:pt x="12465" y="4353"/>
                    <a:pt x="12592" y="4077"/>
                  </a:cubicBezTo>
                  <a:cubicBezTo>
                    <a:pt x="12718" y="3801"/>
                    <a:pt x="12960" y="3583"/>
                    <a:pt x="13247" y="3479"/>
                  </a:cubicBezTo>
                  <a:cubicBezTo>
                    <a:pt x="13416" y="3423"/>
                    <a:pt x="13592" y="3394"/>
                    <a:pt x="13769" y="3394"/>
                  </a:cubicBezTo>
                  <a:cubicBezTo>
                    <a:pt x="13917" y="3394"/>
                    <a:pt x="14066" y="3414"/>
                    <a:pt x="14213" y="3456"/>
                  </a:cubicBezTo>
                  <a:cubicBezTo>
                    <a:pt x="14547" y="3560"/>
                    <a:pt x="14869" y="3721"/>
                    <a:pt x="15168" y="3928"/>
                  </a:cubicBezTo>
                  <a:cubicBezTo>
                    <a:pt x="15467" y="4123"/>
                    <a:pt x="15743" y="4353"/>
                    <a:pt x="16007" y="4606"/>
                  </a:cubicBezTo>
                  <a:cubicBezTo>
                    <a:pt x="16433" y="5020"/>
                    <a:pt x="16801" y="5584"/>
                    <a:pt x="17352" y="5825"/>
                  </a:cubicBezTo>
                  <a:cubicBezTo>
                    <a:pt x="17191" y="5917"/>
                    <a:pt x="17042" y="6032"/>
                    <a:pt x="16892" y="6159"/>
                  </a:cubicBezTo>
                  <a:cubicBezTo>
                    <a:pt x="16697" y="6354"/>
                    <a:pt x="16502" y="6561"/>
                    <a:pt x="16318" y="6779"/>
                  </a:cubicBezTo>
                  <a:cubicBezTo>
                    <a:pt x="15950" y="7228"/>
                    <a:pt x="15547" y="7676"/>
                    <a:pt x="14995" y="7895"/>
                  </a:cubicBezTo>
                  <a:cubicBezTo>
                    <a:pt x="14814" y="7973"/>
                    <a:pt x="14623" y="8009"/>
                    <a:pt x="14432" y="8009"/>
                  </a:cubicBezTo>
                  <a:cubicBezTo>
                    <a:pt x="14343" y="8009"/>
                    <a:pt x="14255" y="8001"/>
                    <a:pt x="14167" y="7987"/>
                  </a:cubicBezTo>
                  <a:cubicBezTo>
                    <a:pt x="14386" y="7688"/>
                    <a:pt x="14524" y="7343"/>
                    <a:pt x="14581" y="6975"/>
                  </a:cubicBezTo>
                  <a:cubicBezTo>
                    <a:pt x="14588" y="6912"/>
                    <a:pt x="14535" y="6866"/>
                    <a:pt x="14485" y="6866"/>
                  </a:cubicBezTo>
                  <a:cubicBezTo>
                    <a:pt x="14453" y="6866"/>
                    <a:pt x="14422" y="6884"/>
                    <a:pt x="14409" y="6929"/>
                  </a:cubicBezTo>
                  <a:cubicBezTo>
                    <a:pt x="14259" y="7504"/>
                    <a:pt x="13914" y="8010"/>
                    <a:pt x="13431" y="8366"/>
                  </a:cubicBezTo>
                  <a:cubicBezTo>
                    <a:pt x="13038" y="8643"/>
                    <a:pt x="12561" y="8795"/>
                    <a:pt x="12083" y="8795"/>
                  </a:cubicBezTo>
                  <a:cubicBezTo>
                    <a:pt x="11945" y="8795"/>
                    <a:pt x="11808" y="8783"/>
                    <a:pt x="11672" y="8757"/>
                  </a:cubicBezTo>
                  <a:cubicBezTo>
                    <a:pt x="11361" y="8700"/>
                    <a:pt x="11063" y="8585"/>
                    <a:pt x="10798" y="8424"/>
                  </a:cubicBezTo>
                  <a:cubicBezTo>
                    <a:pt x="10879" y="8067"/>
                    <a:pt x="10856" y="7699"/>
                    <a:pt x="10718" y="7354"/>
                  </a:cubicBezTo>
                  <a:cubicBezTo>
                    <a:pt x="10491" y="6805"/>
                    <a:pt x="9907" y="6481"/>
                    <a:pt x="9336" y="6481"/>
                  </a:cubicBezTo>
                  <a:cubicBezTo>
                    <a:pt x="8952" y="6481"/>
                    <a:pt x="8573" y="6628"/>
                    <a:pt x="8314" y="6952"/>
                  </a:cubicBezTo>
                  <a:cubicBezTo>
                    <a:pt x="8015" y="7297"/>
                    <a:pt x="7946" y="7791"/>
                    <a:pt x="8130" y="8205"/>
                  </a:cubicBezTo>
                  <a:cubicBezTo>
                    <a:pt x="8326" y="8596"/>
                    <a:pt x="8694" y="8872"/>
                    <a:pt x="9119" y="8964"/>
                  </a:cubicBezTo>
                  <a:cubicBezTo>
                    <a:pt x="9203" y="8981"/>
                    <a:pt x="9281" y="8992"/>
                    <a:pt x="9358" y="8992"/>
                  </a:cubicBezTo>
                  <a:cubicBezTo>
                    <a:pt x="9386" y="8992"/>
                    <a:pt x="9413" y="8990"/>
                    <a:pt x="9441" y="8987"/>
                  </a:cubicBezTo>
                  <a:cubicBezTo>
                    <a:pt x="9614" y="8987"/>
                    <a:pt x="9614" y="8746"/>
                    <a:pt x="9441" y="8746"/>
                  </a:cubicBezTo>
                  <a:cubicBezTo>
                    <a:pt x="9073" y="8723"/>
                    <a:pt x="8717" y="8550"/>
                    <a:pt x="8475" y="8263"/>
                  </a:cubicBezTo>
                  <a:cubicBezTo>
                    <a:pt x="8234" y="7952"/>
                    <a:pt x="8222" y="7527"/>
                    <a:pt x="8441" y="7205"/>
                  </a:cubicBezTo>
                  <a:cubicBezTo>
                    <a:pt x="8649" y="6898"/>
                    <a:pt x="8984" y="6719"/>
                    <a:pt x="9345" y="6719"/>
                  </a:cubicBezTo>
                  <a:cubicBezTo>
                    <a:pt x="9403" y="6719"/>
                    <a:pt x="9462" y="6724"/>
                    <a:pt x="9522" y="6733"/>
                  </a:cubicBezTo>
                  <a:cubicBezTo>
                    <a:pt x="9970" y="6791"/>
                    <a:pt x="10350" y="7101"/>
                    <a:pt x="10499" y="7538"/>
                  </a:cubicBezTo>
                  <a:cubicBezTo>
                    <a:pt x="10729" y="8286"/>
                    <a:pt x="10350" y="9125"/>
                    <a:pt x="9717" y="9574"/>
                  </a:cubicBezTo>
                  <a:cubicBezTo>
                    <a:pt x="9363" y="9814"/>
                    <a:pt x="8949" y="9923"/>
                    <a:pt x="8531" y="9923"/>
                  </a:cubicBezTo>
                  <a:cubicBezTo>
                    <a:pt x="8107" y="9923"/>
                    <a:pt x="7678" y="9811"/>
                    <a:pt x="7302" y="9608"/>
                  </a:cubicBezTo>
                  <a:cubicBezTo>
                    <a:pt x="6831" y="9355"/>
                    <a:pt x="6497" y="8941"/>
                    <a:pt x="6095" y="8608"/>
                  </a:cubicBezTo>
                  <a:cubicBezTo>
                    <a:pt x="5819" y="8355"/>
                    <a:pt x="5497" y="8182"/>
                    <a:pt x="5141" y="8090"/>
                  </a:cubicBezTo>
                  <a:cubicBezTo>
                    <a:pt x="5394" y="7895"/>
                    <a:pt x="5589" y="7653"/>
                    <a:pt x="5715" y="7366"/>
                  </a:cubicBezTo>
                  <a:cubicBezTo>
                    <a:pt x="5899" y="6963"/>
                    <a:pt x="5888" y="6504"/>
                    <a:pt x="5681" y="6113"/>
                  </a:cubicBezTo>
                  <a:cubicBezTo>
                    <a:pt x="5485" y="5779"/>
                    <a:pt x="5141" y="5584"/>
                    <a:pt x="4761" y="5584"/>
                  </a:cubicBezTo>
                  <a:cubicBezTo>
                    <a:pt x="4752" y="5583"/>
                    <a:pt x="4742" y="5583"/>
                    <a:pt x="4732" y="5583"/>
                  </a:cubicBezTo>
                  <a:cubicBezTo>
                    <a:pt x="4307" y="5583"/>
                    <a:pt x="3930" y="5834"/>
                    <a:pt x="3784" y="6228"/>
                  </a:cubicBezTo>
                  <a:cubicBezTo>
                    <a:pt x="3623" y="6630"/>
                    <a:pt x="3726" y="7090"/>
                    <a:pt x="4048" y="7389"/>
                  </a:cubicBezTo>
                  <a:cubicBezTo>
                    <a:pt x="4073" y="7409"/>
                    <a:pt x="4100" y="7418"/>
                    <a:pt x="4126" y="7418"/>
                  </a:cubicBezTo>
                  <a:cubicBezTo>
                    <a:pt x="4216" y="7418"/>
                    <a:pt x="4290" y="7309"/>
                    <a:pt x="4209" y="7228"/>
                  </a:cubicBezTo>
                  <a:cubicBezTo>
                    <a:pt x="3991" y="6998"/>
                    <a:pt x="3922" y="6653"/>
                    <a:pt x="4025" y="6354"/>
                  </a:cubicBezTo>
                  <a:cubicBezTo>
                    <a:pt x="4117" y="6055"/>
                    <a:pt x="4393" y="5848"/>
                    <a:pt x="4715" y="5837"/>
                  </a:cubicBezTo>
                  <a:cubicBezTo>
                    <a:pt x="4725" y="5836"/>
                    <a:pt x="4735" y="5836"/>
                    <a:pt x="4745" y="5836"/>
                  </a:cubicBezTo>
                  <a:cubicBezTo>
                    <a:pt x="5056" y="5836"/>
                    <a:pt x="5352" y="6007"/>
                    <a:pt x="5485" y="6297"/>
                  </a:cubicBezTo>
                  <a:cubicBezTo>
                    <a:pt x="5623" y="6630"/>
                    <a:pt x="5612" y="7021"/>
                    <a:pt x="5428" y="7343"/>
                  </a:cubicBezTo>
                  <a:cubicBezTo>
                    <a:pt x="5119" y="7920"/>
                    <a:pt x="4515" y="8266"/>
                    <a:pt x="3864" y="8266"/>
                  </a:cubicBezTo>
                  <a:cubicBezTo>
                    <a:pt x="3788" y="8266"/>
                    <a:pt x="3711" y="8261"/>
                    <a:pt x="3634" y="8251"/>
                  </a:cubicBezTo>
                  <a:cubicBezTo>
                    <a:pt x="2864" y="8159"/>
                    <a:pt x="2185" y="7630"/>
                    <a:pt x="1760" y="7009"/>
                  </a:cubicBezTo>
                  <a:cubicBezTo>
                    <a:pt x="1369" y="6458"/>
                    <a:pt x="1070" y="5779"/>
                    <a:pt x="483" y="5423"/>
                  </a:cubicBezTo>
                  <a:cubicBezTo>
                    <a:pt x="1633" y="4986"/>
                    <a:pt x="2450" y="3882"/>
                    <a:pt x="3680" y="3606"/>
                  </a:cubicBezTo>
                  <a:cubicBezTo>
                    <a:pt x="3827" y="3571"/>
                    <a:pt x="3976" y="3554"/>
                    <a:pt x="4125" y="3554"/>
                  </a:cubicBezTo>
                  <a:cubicBezTo>
                    <a:pt x="4325" y="3554"/>
                    <a:pt x="4524" y="3586"/>
                    <a:pt x="4715" y="3652"/>
                  </a:cubicBezTo>
                  <a:cubicBezTo>
                    <a:pt x="4796" y="3939"/>
                    <a:pt x="4957" y="4192"/>
                    <a:pt x="5175" y="4399"/>
                  </a:cubicBezTo>
                  <a:cubicBezTo>
                    <a:pt x="5200" y="4422"/>
                    <a:pt x="5227" y="4431"/>
                    <a:pt x="5252" y="4431"/>
                  </a:cubicBezTo>
                  <a:cubicBezTo>
                    <a:pt x="5343" y="4431"/>
                    <a:pt x="5417" y="4308"/>
                    <a:pt x="5336" y="4227"/>
                  </a:cubicBezTo>
                  <a:cubicBezTo>
                    <a:pt x="4945" y="3778"/>
                    <a:pt x="4819" y="3169"/>
                    <a:pt x="4991" y="2605"/>
                  </a:cubicBezTo>
                  <a:cubicBezTo>
                    <a:pt x="5175" y="2030"/>
                    <a:pt x="5658" y="1593"/>
                    <a:pt x="6244" y="1444"/>
                  </a:cubicBezTo>
                  <a:cubicBezTo>
                    <a:pt x="6405" y="1398"/>
                    <a:pt x="6578" y="1363"/>
                    <a:pt x="6750" y="1352"/>
                  </a:cubicBezTo>
                  <a:cubicBezTo>
                    <a:pt x="6911" y="1352"/>
                    <a:pt x="7061" y="1352"/>
                    <a:pt x="7210" y="1375"/>
                  </a:cubicBezTo>
                  <a:cubicBezTo>
                    <a:pt x="7187" y="1570"/>
                    <a:pt x="7199" y="1777"/>
                    <a:pt x="7245" y="1984"/>
                  </a:cubicBezTo>
                  <a:cubicBezTo>
                    <a:pt x="7314" y="2341"/>
                    <a:pt x="7486" y="2663"/>
                    <a:pt x="7751" y="2916"/>
                  </a:cubicBezTo>
                  <a:cubicBezTo>
                    <a:pt x="7994" y="3144"/>
                    <a:pt x="8315" y="3260"/>
                    <a:pt x="8632" y="3260"/>
                  </a:cubicBezTo>
                  <a:cubicBezTo>
                    <a:pt x="9034" y="3260"/>
                    <a:pt x="9429" y="3072"/>
                    <a:pt x="9648" y="2686"/>
                  </a:cubicBezTo>
                  <a:cubicBezTo>
                    <a:pt x="9855" y="2352"/>
                    <a:pt x="9809" y="1927"/>
                    <a:pt x="9545" y="1639"/>
                  </a:cubicBezTo>
                  <a:cubicBezTo>
                    <a:pt x="9317" y="1412"/>
                    <a:pt x="8998" y="1318"/>
                    <a:pt x="8680" y="1318"/>
                  </a:cubicBezTo>
                  <a:cubicBezTo>
                    <a:pt x="8532" y="1318"/>
                    <a:pt x="8384" y="1338"/>
                    <a:pt x="8245" y="1375"/>
                  </a:cubicBezTo>
                  <a:cubicBezTo>
                    <a:pt x="8115" y="1418"/>
                    <a:pt x="8159" y="1595"/>
                    <a:pt x="8290" y="1595"/>
                  </a:cubicBezTo>
                  <a:cubicBezTo>
                    <a:pt x="8298" y="1595"/>
                    <a:pt x="8306" y="1595"/>
                    <a:pt x="8314" y="1593"/>
                  </a:cubicBezTo>
                  <a:cubicBezTo>
                    <a:pt x="8424" y="1578"/>
                    <a:pt x="8540" y="1566"/>
                    <a:pt x="8656" y="1566"/>
                  </a:cubicBezTo>
                  <a:cubicBezTo>
                    <a:pt x="8882" y="1566"/>
                    <a:pt x="9109" y="1610"/>
                    <a:pt x="9292" y="1754"/>
                  </a:cubicBezTo>
                  <a:cubicBezTo>
                    <a:pt x="9510" y="1915"/>
                    <a:pt x="9591" y="2214"/>
                    <a:pt x="9487" y="2467"/>
                  </a:cubicBezTo>
                  <a:cubicBezTo>
                    <a:pt x="9352" y="2846"/>
                    <a:pt x="8990" y="3033"/>
                    <a:pt x="8620" y="3033"/>
                  </a:cubicBezTo>
                  <a:cubicBezTo>
                    <a:pt x="8393" y="3033"/>
                    <a:pt x="8164" y="2963"/>
                    <a:pt x="7981" y="2824"/>
                  </a:cubicBezTo>
                  <a:cubicBezTo>
                    <a:pt x="7751" y="2628"/>
                    <a:pt x="7590" y="2364"/>
                    <a:pt x="7509" y="2076"/>
                  </a:cubicBezTo>
                  <a:cubicBezTo>
                    <a:pt x="7406" y="1754"/>
                    <a:pt x="7371" y="1386"/>
                    <a:pt x="7544" y="1076"/>
                  </a:cubicBezTo>
                  <a:cubicBezTo>
                    <a:pt x="7859" y="541"/>
                    <a:pt x="8432" y="216"/>
                    <a:pt x="9046" y="216"/>
                  </a:cubicBezTo>
                  <a:close/>
                  <a:moveTo>
                    <a:pt x="9022" y="1"/>
                  </a:moveTo>
                  <a:cubicBezTo>
                    <a:pt x="8409" y="1"/>
                    <a:pt x="7803" y="333"/>
                    <a:pt x="7440" y="823"/>
                  </a:cubicBezTo>
                  <a:cubicBezTo>
                    <a:pt x="7348" y="938"/>
                    <a:pt x="7279" y="1076"/>
                    <a:pt x="7233" y="1214"/>
                  </a:cubicBezTo>
                  <a:cubicBezTo>
                    <a:pt x="7067" y="1165"/>
                    <a:pt x="6894" y="1142"/>
                    <a:pt x="6721" y="1142"/>
                  </a:cubicBezTo>
                  <a:cubicBezTo>
                    <a:pt x="6572" y="1142"/>
                    <a:pt x="6423" y="1159"/>
                    <a:pt x="6279" y="1191"/>
                  </a:cubicBezTo>
                  <a:cubicBezTo>
                    <a:pt x="5934" y="1260"/>
                    <a:pt x="5612" y="1409"/>
                    <a:pt x="5348" y="1628"/>
                  </a:cubicBezTo>
                  <a:cubicBezTo>
                    <a:pt x="4807" y="2053"/>
                    <a:pt x="4554" y="2743"/>
                    <a:pt x="4658" y="3422"/>
                  </a:cubicBezTo>
                  <a:cubicBezTo>
                    <a:pt x="4658" y="3422"/>
                    <a:pt x="4658" y="3422"/>
                    <a:pt x="4658" y="3433"/>
                  </a:cubicBezTo>
                  <a:cubicBezTo>
                    <a:pt x="4463" y="3354"/>
                    <a:pt x="4254" y="3322"/>
                    <a:pt x="4048" y="3322"/>
                  </a:cubicBezTo>
                  <a:cubicBezTo>
                    <a:pt x="3986" y="3322"/>
                    <a:pt x="3925" y="3325"/>
                    <a:pt x="3864" y="3330"/>
                  </a:cubicBezTo>
                  <a:cubicBezTo>
                    <a:pt x="3519" y="3376"/>
                    <a:pt x="3186" y="3479"/>
                    <a:pt x="2875" y="3629"/>
                  </a:cubicBezTo>
                  <a:cubicBezTo>
                    <a:pt x="2243" y="3928"/>
                    <a:pt x="1725" y="4399"/>
                    <a:pt x="1150" y="4767"/>
                  </a:cubicBezTo>
                  <a:cubicBezTo>
                    <a:pt x="828" y="4986"/>
                    <a:pt x="483" y="5147"/>
                    <a:pt x="115" y="5262"/>
                  </a:cubicBezTo>
                  <a:cubicBezTo>
                    <a:pt x="0" y="5296"/>
                    <a:pt x="0" y="5469"/>
                    <a:pt x="115" y="5503"/>
                  </a:cubicBezTo>
                  <a:cubicBezTo>
                    <a:pt x="495" y="5607"/>
                    <a:pt x="759" y="5894"/>
                    <a:pt x="978" y="6216"/>
                  </a:cubicBezTo>
                  <a:cubicBezTo>
                    <a:pt x="1185" y="6527"/>
                    <a:pt x="1369" y="6894"/>
                    <a:pt x="1610" y="7216"/>
                  </a:cubicBezTo>
                  <a:cubicBezTo>
                    <a:pt x="2105" y="7906"/>
                    <a:pt x="2875" y="8470"/>
                    <a:pt x="3749" y="8527"/>
                  </a:cubicBezTo>
                  <a:cubicBezTo>
                    <a:pt x="3790" y="8530"/>
                    <a:pt x="3830" y="8531"/>
                    <a:pt x="3870" y="8531"/>
                  </a:cubicBezTo>
                  <a:cubicBezTo>
                    <a:pt x="4230" y="8531"/>
                    <a:pt x="4576" y="8439"/>
                    <a:pt x="4876" y="8263"/>
                  </a:cubicBezTo>
                  <a:cubicBezTo>
                    <a:pt x="5325" y="8343"/>
                    <a:pt x="5727" y="8562"/>
                    <a:pt x="6049" y="8884"/>
                  </a:cubicBezTo>
                  <a:cubicBezTo>
                    <a:pt x="6428" y="9240"/>
                    <a:pt x="6773" y="9631"/>
                    <a:pt x="7245" y="9861"/>
                  </a:cubicBezTo>
                  <a:cubicBezTo>
                    <a:pt x="7645" y="10064"/>
                    <a:pt x="8098" y="10178"/>
                    <a:pt x="8546" y="10178"/>
                  </a:cubicBezTo>
                  <a:cubicBezTo>
                    <a:pt x="9037" y="10178"/>
                    <a:pt x="9521" y="10041"/>
                    <a:pt x="9924" y="9735"/>
                  </a:cubicBezTo>
                  <a:cubicBezTo>
                    <a:pt x="10292" y="9459"/>
                    <a:pt x="10568" y="9068"/>
                    <a:pt x="10729" y="8631"/>
                  </a:cubicBezTo>
                  <a:cubicBezTo>
                    <a:pt x="11138" y="8898"/>
                    <a:pt x="11616" y="9034"/>
                    <a:pt x="12099" y="9034"/>
                  </a:cubicBezTo>
                  <a:cubicBezTo>
                    <a:pt x="12241" y="9034"/>
                    <a:pt x="12382" y="9022"/>
                    <a:pt x="12523" y="8999"/>
                  </a:cubicBezTo>
                  <a:cubicBezTo>
                    <a:pt x="13109" y="8895"/>
                    <a:pt x="13650" y="8596"/>
                    <a:pt x="14029" y="8136"/>
                  </a:cubicBezTo>
                  <a:cubicBezTo>
                    <a:pt x="14187" y="8201"/>
                    <a:pt x="14348" y="8229"/>
                    <a:pt x="14508" y="8229"/>
                  </a:cubicBezTo>
                  <a:cubicBezTo>
                    <a:pt x="14917" y="8229"/>
                    <a:pt x="15320" y="8043"/>
                    <a:pt x="15651" y="7803"/>
                  </a:cubicBezTo>
                  <a:cubicBezTo>
                    <a:pt x="16145" y="7435"/>
                    <a:pt x="16490" y="6929"/>
                    <a:pt x="16904" y="6492"/>
                  </a:cubicBezTo>
                  <a:cubicBezTo>
                    <a:pt x="17122" y="6262"/>
                    <a:pt x="17387" y="6009"/>
                    <a:pt x="17686" y="5906"/>
                  </a:cubicBezTo>
                  <a:cubicBezTo>
                    <a:pt x="17812" y="5871"/>
                    <a:pt x="17824" y="5687"/>
                    <a:pt x="17697" y="5653"/>
                  </a:cubicBezTo>
                  <a:cubicBezTo>
                    <a:pt x="17375" y="5561"/>
                    <a:pt x="17088" y="5377"/>
                    <a:pt x="16869" y="5124"/>
                  </a:cubicBezTo>
                  <a:cubicBezTo>
                    <a:pt x="16605" y="4859"/>
                    <a:pt x="16375" y="4572"/>
                    <a:pt x="16099" y="4319"/>
                  </a:cubicBezTo>
                  <a:cubicBezTo>
                    <a:pt x="15812" y="4043"/>
                    <a:pt x="15478" y="3790"/>
                    <a:pt x="15133" y="3583"/>
                  </a:cubicBezTo>
                  <a:cubicBezTo>
                    <a:pt x="14788" y="3353"/>
                    <a:pt x="14409" y="3203"/>
                    <a:pt x="14006" y="3134"/>
                  </a:cubicBezTo>
                  <a:cubicBezTo>
                    <a:pt x="13924" y="3124"/>
                    <a:pt x="13841" y="3118"/>
                    <a:pt x="13759" y="3118"/>
                  </a:cubicBezTo>
                  <a:cubicBezTo>
                    <a:pt x="13659" y="3118"/>
                    <a:pt x="13561" y="3127"/>
                    <a:pt x="13466" y="3146"/>
                  </a:cubicBezTo>
                  <a:cubicBezTo>
                    <a:pt x="13454" y="3065"/>
                    <a:pt x="13431" y="2973"/>
                    <a:pt x="13408" y="2893"/>
                  </a:cubicBezTo>
                  <a:cubicBezTo>
                    <a:pt x="13374" y="2766"/>
                    <a:pt x="13328" y="2640"/>
                    <a:pt x="13259" y="2525"/>
                  </a:cubicBezTo>
                  <a:cubicBezTo>
                    <a:pt x="13155" y="2295"/>
                    <a:pt x="12994" y="2076"/>
                    <a:pt x="12810" y="1892"/>
                  </a:cubicBezTo>
                  <a:cubicBezTo>
                    <a:pt x="12431" y="1501"/>
                    <a:pt x="11913" y="1260"/>
                    <a:pt x="11361" y="1214"/>
                  </a:cubicBezTo>
                  <a:cubicBezTo>
                    <a:pt x="11288" y="1205"/>
                    <a:pt x="11214" y="1201"/>
                    <a:pt x="11139" y="1201"/>
                  </a:cubicBezTo>
                  <a:cubicBezTo>
                    <a:pt x="10922" y="1201"/>
                    <a:pt x="10702" y="1237"/>
                    <a:pt x="10488" y="1306"/>
                  </a:cubicBezTo>
                  <a:cubicBezTo>
                    <a:pt x="10488" y="1111"/>
                    <a:pt x="10442" y="927"/>
                    <a:pt x="10350" y="754"/>
                  </a:cubicBezTo>
                  <a:cubicBezTo>
                    <a:pt x="10166" y="421"/>
                    <a:pt x="9867" y="179"/>
                    <a:pt x="9510" y="76"/>
                  </a:cubicBezTo>
                  <a:cubicBezTo>
                    <a:pt x="9350" y="25"/>
                    <a:pt x="9186" y="1"/>
                    <a:pt x="90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26"/>
            <p:cNvSpPr/>
            <p:nvPr/>
          </p:nvSpPr>
          <p:spPr>
            <a:xfrm>
              <a:off x="319102" y="1028090"/>
              <a:ext cx="463862" cy="263004"/>
            </a:xfrm>
            <a:custGeom>
              <a:rect b="b" l="l" r="r" t="t"/>
              <a:pathLst>
                <a:path extrusionOk="0" h="2882" w="5083">
                  <a:moveTo>
                    <a:pt x="81" y="1"/>
                  </a:moveTo>
                  <a:lnTo>
                    <a:pt x="0" y="35"/>
                  </a:lnTo>
                  <a:cubicBezTo>
                    <a:pt x="575" y="403"/>
                    <a:pt x="874" y="1070"/>
                    <a:pt x="1265" y="1633"/>
                  </a:cubicBezTo>
                  <a:cubicBezTo>
                    <a:pt x="1702" y="2254"/>
                    <a:pt x="2381" y="2783"/>
                    <a:pt x="3151" y="2864"/>
                  </a:cubicBezTo>
                  <a:cubicBezTo>
                    <a:pt x="3233" y="2875"/>
                    <a:pt x="3314" y="2881"/>
                    <a:pt x="3394" y="2881"/>
                  </a:cubicBezTo>
                  <a:cubicBezTo>
                    <a:pt x="4029" y="2881"/>
                    <a:pt x="4617" y="2528"/>
                    <a:pt x="4933" y="1967"/>
                  </a:cubicBezTo>
                  <a:cubicBezTo>
                    <a:pt x="5025" y="1806"/>
                    <a:pt x="5071" y="1622"/>
                    <a:pt x="5083" y="1438"/>
                  </a:cubicBezTo>
                  <a:lnTo>
                    <a:pt x="5083" y="1438"/>
                  </a:lnTo>
                  <a:cubicBezTo>
                    <a:pt x="4853" y="1852"/>
                    <a:pt x="4462" y="2162"/>
                    <a:pt x="4002" y="2289"/>
                  </a:cubicBezTo>
                  <a:cubicBezTo>
                    <a:pt x="3856" y="2326"/>
                    <a:pt x="3707" y="2344"/>
                    <a:pt x="3561" y="2344"/>
                  </a:cubicBezTo>
                  <a:cubicBezTo>
                    <a:pt x="3155" y="2344"/>
                    <a:pt x="2759" y="2206"/>
                    <a:pt x="2438" y="1944"/>
                  </a:cubicBezTo>
                  <a:cubicBezTo>
                    <a:pt x="2231" y="1760"/>
                    <a:pt x="2036" y="1553"/>
                    <a:pt x="1875" y="1323"/>
                  </a:cubicBezTo>
                  <a:cubicBezTo>
                    <a:pt x="1587" y="932"/>
                    <a:pt x="1231" y="587"/>
                    <a:pt x="817" y="311"/>
                  </a:cubicBezTo>
                  <a:cubicBezTo>
                    <a:pt x="587" y="173"/>
                    <a:pt x="334" y="70"/>
                    <a:pt x="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26"/>
            <p:cNvSpPr/>
            <p:nvPr/>
          </p:nvSpPr>
          <p:spPr>
            <a:xfrm>
              <a:off x="1260424" y="1232689"/>
              <a:ext cx="285453" cy="107593"/>
            </a:xfrm>
            <a:custGeom>
              <a:rect b="b" l="l" r="r" t="t"/>
              <a:pathLst>
                <a:path extrusionOk="0" h="1179" w="3128">
                  <a:moveTo>
                    <a:pt x="0" y="1"/>
                  </a:moveTo>
                  <a:lnTo>
                    <a:pt x="0" y="1"/>
                  </a:lnTo>
                  <a:cubicBezTo>
                    <a:pt x="58" y="265"/>
                    <a:pt x="58" y="541"/>
                    <a:pt x="0" y="806"/>
                  </a:cubicBezTo>
                  <a:cubicBezTo>
                    <a:pt x="265" y="967"/>
                    <a:pt x="563" y="1082"/>
                    <a:pt x="874" y="1139"/>
                  </a:cubicBezTo>
                  <a:cubicBezTo>
                    <a:pt x="1017" y="1166"/>
                    <a:pt x="1160" y="1179"/>
                    <a:pt x="1302" y="1179"/>
                  </a:cubicBezTo>
                  <a:cubicBezTo>
                    <a:pt x="1779" y="1179"/>
                    <a:pt x="2246" y="1032"/>
                    <a:pt x="2645" y="748"/>
                  </a:cubicBezTo>
                  <a:cubicBezTo>
                    <a:pt x="2817" y="610"/>
                    <a:pt x="2990" y="461"/>
                    <a:pt x="3128" y="277"/>
                  </a:cubicBezTo>
                  <a:lnTo>
                    <a:pt x="3128" y="277"/>
                  </a:lnTo>
                  <a:cubicBezTo>
                    <a:pt x="2723" y="540"/>
                    <a:pt x="2246" y="688"/>
                    <a:pt x="1761" y="688"/>
                  </a:cubicBezTo>
                  <a:cubicBezTo>
                    <a:pt x="1696" y="688"/>
                    <a:pt x="1630" y="685"/>
                    <a:pt x="1564" y="679"/>
                  </a:cubicBezTo>
                  <a:cubicBezTo>
                    <a:pt x="989" y="645"/>
                    <a:pt x="368" y="426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26"/>
            <p:cNvSpPr/>
            <p:nvPr/>
          </p:nvSpPr>
          <p:spPr>
            <a:xfrm>
              <a:off x="744089" y="1115241"/>
              <a:ext cx="478646" cy="327706"/>
            </a:xfrm>
            <a:custGeom>
              <a:rect b="b" l="l" r="r" t="t"/>
              <a:pathLst>
                <a:path extrusionOk="0" h="3591" w="5245">
                  <a:moveTo>
                    <a:pt x="633" y="0"/>
                  </a:moveTo>
                  <a:cubicBezTo>
                    <a:pt x="736" y="333"/>
                    <a:pt x="713" y="701"/>
                    <a:pt x="575" y="1023"/>
                  </a:cubicBezTo>
                  <a:cubicBezTo>
                    <a:pt x="437" y="1311"/>
                    <a:pt x="242" y="1564"/>
                    <a:pt x="1" y="1748"/>
                  </a:cubicBezTo>
                  <a:cubicBezTo>
                    <a:pt x="345" y="1840"/>
                    <a:pt x="679" y="2012"/>
                    <a:pt x="955" y="2265"/>
                  </a:cubicBezTo>
                  <a:cubicBezTo>
                    <a:pt x="1357" y="2610"/>
                    <a:pt x="1691" y="3013"/>
                    <a:pt x="2162" y="3266"/>
                  </a:cubicBezTo>
                  <a:cubicBezTo>
                    <a:pt x="2535" y="3475"/>
                    <a:pt x="2967" y="3591"/>
                    <a:pt x="3395" y="3591"/>
                  </a:cubicBezTo>
                  <a:cubicBezTo>
                    <a:pt x="3812" y="3591"/>
                    <a:pt x="4225" y="3481"/>
                    <a:pt x="4577" y="3243"/>
                  </a:cubicBezTo>
                  <a:cubicBezTo>
                    <a:pt x="4865" y="3036"/>
                    <a:pt x="5095" y="2760"/>
                    <a:pt x="5244" y="2438"/>
                  </a:cubicBezTo>
                  <a:lnTo>
                    <a:pt x="5244" y="2438"/>
                  </a:lnTo>
                  <a:cubicBezTo>
                    <a:pt x="5164" y="2610"/>
                    <a:pt x="4842" y="2771"/>
                    <a:pt x="4669" y="2840"/>
                  </a:cubicBezTo>
                  <a:cubicBezTo>
                    <a:pt x="4439" y="2921"/>
                    <a:pt x="4198" y="2978"/>
                    <a:pt x="3956" y="3001"/>
                  </a:cubicBezTo>
                  <a:cubicBezTo>
                    <a:pt x="3868" y="3012"/>
                    <a:pt x="3779" y="3017"/>
                    <a:pt x="3691" y="3017"/>
                  </a:cubicBezTo>
                  <a:cubicBezTo>
                    <a:pt x="3298" y="3017"/>
                    <a:pt x="2912" y="2915"/>
                    <a:pt x="2565" y="2737"/>
                  </a:cubicBezTo>
                  <a:cubicBezTo>
                    <a:pt x="2139" y="2484"/>
                    <a:pt x="1783" y="2139"/>
                    <a:pt x="1530" y="1725"/>
                  </a:cubicBezTo>
                  <a:cubicBezTo>
                    <a:pt x="1185" y="1173"/>
                    <a:pt x="1012" y="529"/>
                    <a:pt x="6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26"/>
            <p:cNvSpPr/>
            <p:nvPr/>
          </p:nvSpPr>
          <p:spPr>
            <a:xfrm>
              <a:off x="1566776" y="1156124"/>
              <a:ext cx="197390" cy="113068"/>
            </a:xfrm>
            <a:custGeom>
              <a:rect b="b" l="l" r="r" t="t"/>
              <a:pathLst>
                <a:path extrusionOk="0" h="1239" w="2163">
                  <a:moveTo>
                    <a:pt x="2163" y="0"/>
                  </a:moveTo>
                  <a:lnTo>
                    <a:pt x="2163" y="0"/>
                  </a:lnTo>
                  <a:cubicBezTo>
                    <a:pt x="1898" y="207"/>
                    <a:pt x="1611" y="391"/>
                    <a:pt x="1323" y="564"/>
                  </a:cubicBezTo>
                  <a:cubicBezTo>
                    <a:pt x="1151" y="679"/>
                    <a:pt x="955" y="759"/>
                    <a:pt x="748" y="805"/>
                  </a:cubicBezTo>
                  <a:cubicBezTo>
                    <a:pt x="690" y="818"/>
                    <a:pt x="631" y="824"/>
                    <a:pt x="571" y="824"/>
                  </a:cubicBezTo>
                  <a:cubicBezTo>
                    <a:pt x="465" y="824"/>
                    <a:pt x="357" y="804"/>
                    <a:pt x="254" y="759"/>
                  </a:cubicBezTo>
                  <a:cubicBezTo>
                    <a:pt x="185" y="920"/>
                    <a:pt x="104" y="1070"/>
                    <a:pt x="1" y="1208"/>
                  </a:cubicBezTo>
                  <a:cubicBezTo>
                    <a:pt x="97" y="1228"/>
                    <a:pt x="194" y="1238"/>
                    <a:pt x="292" y="1238"/>
                  </a:cubicBezTo>
                  <a:cubicBezTo>
                    <a:pt x="474" y="1238"/>
                    <a:pt x="656" y="1202"/>
                    <a:pt x="829" y="1127"/>
                  </a:cubicBezTo>
                  <a:cubicBezTo>
                    <a:pt x="1392" y="897"/>
                    <a:pt x="1783" y="449"/>
                    <a:pt x="2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26"/>
            <p:cNvSpPr/>
            <p:nvPr/>
          </p:nvSpPr>
          <p:spPr>
            <a:xfrm>
              <a:off x="469130" y="911006"/>
              <a:ext cx="215276" cy="80489"/>
            </a:xfrm>
            <a:custGeom>
              <a:rect b="b" l="l" r="r" t="t"/>
              <a:pathLst>
                <a:path extrusionOk="0" h="882" w="2359">
                  <a:moveTo>
                    <a:pt x="1969" y="1"/>
                  </a:moveTo>
                  <a:cubicBezTo>
                    <a:pt x="1632" y="1"/>
                    <a:pt x="1162" y="221"/>
                    <a:pt x="990" y="318"/>
                  </a:cubicBezTo>
                  <a:cubicBezTo>
                    <a:pt x="656" y="502"/>
                    <a:pt x="346" y="720"/>
                    <a:pt x="1" y="881"/>
                  </a:cubicBezTo>
                  <a:cubicBezTo>
                    <a:pt x="288" y="847"/>
                    <a:pt x="587" y="824"/>
                    <a:pt x="886" y="812"/>
                  </a:cubicBezTo>
                  <a:cubicBezTo>
                    <a:pt x="1041" y="824"/>
                    <a:pt x="1197" y="829"/>
                    <a:pt x="1352" y="829"/>
                  </a:cubicBezTo>
                  <a:cubicBezTo>
                    <a:pt x="1507" y="829"/>
                    <a:pt x="1662" y="824"/>
                    <a:pt x="1818" y="812"/>
                  </a:cubicBezTo>
                  <a:cubicBezTo>
                    <a:pt x="1933" y="789"/>
                    <a:pt x="2048" y="755"/>
                    <a:pt x="2151" y="686"/>
                  </a:cubicBezTo>
                  <a:cubicBezTo>
                    <a:pt x="2255" y="628"/>
                    <a:pt x="2324" y="525"/>
                    <a:pt x="2335" y="398"/>
                  </a:cubicBezTo>
                  <a:cubicBezTo>
                    <a:pt x="2358" y="99"/>
                    <a:pt x="2193" y="1"/>
                    <a:pt x="19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26"/>
            <p:cNvSpPr/>
            <p:nvPr/>
          </p:nvSpPr>
          <p:spPr>
            <a:xfrm>
              <a:off x="1229944" y="729678"/>
              <a:ext cx="195291" cy="81675"/>
            </a:xfrm>
            <a:custGeom>
              <a:rect b="b" l="l" r="r" t="t"/>
              <a:pathLst>
                <a:path extrusionOk="0" h="895" w="2140">
                  <a:moveTo>
                    <a:pt x="711" y="1"/>
                  </a:moveTo>
                  <a:cubicBezTo>
                    <a:pt x="597" y="1"/>
                    <a:pt x="483" y="16"/>
                    <a:pt x="369" y="51"/>
                  </a:cubicBezTo>
                  <a:cubicBezTo>
                    <a:pt x="219" y="108"/>
                    <a:pt x="104" y="212"/>
                    <a:pt x="58" y="361"/>
                  </a:cubicBezTo>
                  <a:cubicBezTo>
                    <a:pt x="1" y="511"/>
                    <a:pt x="58" y="672"/>
                    <a:pt x="185" y="764"/>
                  </a:cubicBezTo>
                  <a:cubicBezTo>
                    <a:pt x="242" y="798"/>
                    <a:pt x="300" y="810"/>
                    <a:pt x="369" y="821"/>
                  </a:cubicBezTo>
                  <a:cubicBezTo>
                    <a:pt x="587" y="821"/>
                    <a:pt x="805" y="810"/>
                    <a:pt x="1024" y="775"/>
                  </a:cubicBezTo>
                  <a:cubicBezTo>
                    <a:pt x="1057" y="774"/>
                    <a:pt x="1090" y="773"/>
                    <a:pt x="1124" y="773"/>
                  </a:cubicBezTo>
                  <a:cubicBezTo>
                    <a:pt x="1357" y="773"/>
                    <a:pt x="1596" y="808"/>
                    <a:pt x="1817" y="879"/>
                  </a:cubicBezTo>
                  <a:cubicBezTo>
                    <a:pt x="1867" y="889"/>
                    <a:pt x="1911" y="895"/>
                    <a:pt x="1949" y="895"/>
                  </a:cubicBezTo>
                  <a:cubicBezTo>
                    <a:pt x="2081" y="895"/>
                    <a:pt x="2139" y="827"/>
                    <a:pt x="2059" y="649"/>
                  </a:cubicBezTo>
                  <a:cubicBezTo>
                    <a:pt x="1886" y="235"/>
                    <a:pt x="1208" y="39"/>
                    <a:pt x="817" y="5"/>
                  </a:cubicBezTo>
                  <a:cubicBezTo>
                    <a:pt x="782" y="2"/>
                    <a:pt x="746" y="1"/>
                    <a:pt x="7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26"/>
            <p:cNvSpPr/>
            <p:nvPr/>
          </p:nvSpPr>
          <p:spPr>
            <a:xfrm>
              <a:off x="764074" y="727944"/>
              <a:ext cx="96915" cy="152126"/>
            </a:xfrm>
            <a:custGeom>
              <a:rect b="b" l="l" r="r" t="t"/>
              <a:pathLst>
                <a:path extrusionOk="0" h="1667" w="1062">
                  <a:moveTo>
                    <a:pt x="775" y="0"/>
                  </a:moveTo>
                  <a:cubicBezTo>
                    <a:pt x="748" y="0"/>
                    <a:pt x="720" y="4"/>
                    <a:pt x="690" y="12"/>
                  </a:cubicBezTo>
                  <a:cubicBezTo>
                    <a:pt x="425" y="116"/>
                    <a:pt x="218" y="323"/>
                    <a:pt x="126" y="587"/>
                  </a:cubicBezTo>
                  <a:cubicBezTo>
                    <a:pt x="57" y="737"/>
                    <a:pt x="23" y="898"/>
                    <a:pt x="12" y="1070"/>
                  </a:cubicBezTo>
                  <a:cubicBezTo>
                    <a:pt x="0" y="1185"/>
                    <a:pt x="23" y="1312"/>
                    <a:pt x="57" y="1427"/>
                  </a:cubicBezTo>
                  <a:cubicBezTo>
                    <a:pt x="103" y="1530"/>
                    <a:pt x="195" y="1622"/>
                    <a:pt x="322" y="1657"/>
                  </a:cubicBezTo>
                  <a:cubicBezTo>
                    <a:pt x="345" y="1664"/>
                    <a:pt x="368" y="1667"/>
                    <a:pt x="391" y="1667"/>
                  </a:cubicBezTo>
                  <a:cubicBezTo>
                    <a:pt x="484" y="1667"/>
                    <a:pt x="575" y="1613"/>
                    <a:pt x="621" y="1530"/>
                  </a:cubicBezTo>
                  <a:cubicBezTo>
                    <a:pt x="655" y="1450"/>
                    <a:pt x="667" y="1369"/>
                    <a:pt x="644" y="1277"/>
                  </a:cubicBezTo>
                  <a:cubicBezTo>
                    <a:pt x="621" y="1036"/>
                    <a:pt x="598" y="748"/>
                    <a:pt x="770" y="564"/>
                  </a:cubicBezTo>
                  <a:cubicBezTo>
                    <a:pt x="816" y="507"/>
                    <a:pt x="874" y="461"/>
                    <a:pt x="920" y="403"/>
                  </a:cubicBezTo>
                  <a:cubicBezTo>
                    <a:pt x="1062" y="211"/>
                    <a:pt x="971" y="0"/>
                    <a:pt x="7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26"/>
            <p:cNvSpPr/>
            <p:nvPr/>
          </p:nvSpPr>
          <p:spPr>
            <a:xfrm>
              <a:off x="1607659" y="933273"/>
              <a:ext cx="152309" cy="109600"/>
            </a:xfrm>
            <a:custGeom>
              <a:rect b="b" l="l" r="r" t="t"/>
              <a:pathLst>
                <a:path extrusionOk="0" h="1201" w="1669">
                  <a:moveTo>
                    <a:pt x="312" y="0"/>
                  </a:moveTo>
                  <a:cubicBezTo>
                    <a:pt x="41" y="0"/>
                    <a:pt x="0" y="489"/>
                    <a:pt x="289" y="672"/>
                  </a:cubicBezTo>
                  <a:cubicBezTo>
                    <a:pt x="415" y="752"/>
                    <a:pt x="553" y="798"/>
                    <a:pt x="691" y="833"/>
                  </a:cubicBezTo>
                  <a:cubicBezTo>
                    <a:pt x="944" y="902"/>
                    <a:pt x="1186" y="1005"/>
                    <a:pt x="1416" y="1143"/>
                  </a:cubicBezTo>
                  <a:cubicBezTo>
                    <a:pt x="1450" y="1166"/>
                    <a:pt x="1485" y="1189"/>
                    <a:pt x="1519" y="1201"/>
                  </a:cubicBezTo>
                  <a:cubicBezTo>
                    <a:pt x="1565" y="1201"/>
                    <a:pt x="1611" y="1189"/>
                    <a:pt x="1634" y="1155"/>
                  </a:cubicBezTo>
                  <a:cubicBezTo>
                    <a:pt x="1669" y="1097"/>
                    <a:pt x="1611" y="1028"/>
                    <a:pt x="1554" y="982"/>
                  </a:cubicBezTo>
                  <a:cubicBezTo>
                    <a:pt x="1358" y="833"/>
                    <a:pt x="1174" y="683"/>
                    <a:pt x="990" y="522"/>
                  </a:cubicBezTo>
                  <a:cubicBezTo>
                    <a:pt x="829" y="350"/>
                    <a:pt x="668" y="200"/>
                    <a:pt x="496" y="62"/>
                  </a:cubicBezTo>
                  <a:cubicBezTo>
                    <a:pt x="426" y="19"/>
                    <a:pt x="365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45" name="Google Shape;745;p26"/>
          <p:cNvSpPr/>
          <p:nvPr/>
        </p:nvSpPr>
        <p:spPr>
          <a:xfrm flipH="1" rot="1416814">
            <a:off x="8185318" y="2048885"/>
            <a:ext cx="1317477" cy="940369"/>
          </a:xfrm>
          <a:custGeom>
            <a:rect b="b" l="l" r="r" t="t"/>
            <a:pathLst>
              <a:path extrusionOk="0" h="201433" w="282212">
                <a:moveTo>
                  <a:pt x="206851" y="13612"/>
                </a:moveTo>
                <a:cubicBezTo>
                  <a:pt x="207225" y="13612"/>
                  <a:pt x="207642" y="13750"/>
                  <a:pt x="208120" y="14091"/>
                </a:cubicBezTo>
                <a:cubicBezTo>
                  <a:pt x="209604" y="15233"/>
                  <a:pt x="209033" y="16603"/>
                  <a:pt x="208234" y="17859"/>
                </a:cubicBezTo>
                <a:cubicBezTo>
                  <a:pt x="203896" y="24594"/>
                  <a:pt x="199444" y="31330"/>
                  <a:pt x="195105" y="38065"/>
                </a:cubicBezTo>
                <a:cubicBezTo>
                  <a:pt x="194631" y="38824"/>
                  <a:pt x="194078" y="39662"/>
                  <a:pt x="193119" y="39662"/>
                </a:cubicBezTo>
                <a:cubicBezTo>
                  <a:pt x="192924" y="39662"/>
                  <a:pt x="192712" y="39627"/>
                  <a:pt x="192480" y="39549"/>
                </a:cubicBezTo>
                <a:cubicBezTo>
                  <a:pt x="191110" y="39093"/>
                  <a:pt x="190881" y="37951"/>
                  <a:pt x="190881" y="36695"/>
                </a:cubicBezTo>
                <a:cubicBezTo>
                  <a:pt x="191110" y="33956"/>
                  <a:pt x="191909" y="31330"/>
                  <a:pt x="193279" y="28932"/>
                </a:cubicBezTo>
                <a:cubicBezTo>
                  <a:pt x="196247" y="23681"/>
                  <a:pt x="200129" y="19000"/>
                  <a:pt x="204695" y="15004"/>
                </a:cubicBezTo>
                <a:cubicBezTo>
                  <a:pt x="205335" y="14364"/>
                  <a:pt x="205975" y="13612"/>
                  <a:pt x="206851" y="13612"/>
                </a:cubicBezTo>
                <a:close/>
                <a:moveTo>
                  <a:pt x="249961" y="43745"/>
                </a:moveTo>
                <a:cubicBezTo>
                  <a:pt x="252339" y="43745"/>
                  <a:pt x="254718" y="43983"/>
                  <a:pt x="257096" y="44458"/>
                </a:cubicBezTo>
                <a:cubicBezTo>
                  <a:pt x="258580" y="44801"/>
                  <a:pt x="260064" y="44915"/>
                  <a:pt x="259950" y="46742"/>
                </a:cubicBezTo>
                <a:cubicBezTo>
                  <a:pt x="259836" y="48683"/>
                  <a:pt x="258352" y="48797"/>
                  <a:pt x="256868" y="49025"/>
                </a:cubicBezTo>
                <a:cubicBezTo>
                  <a:pt x="245565" y="50623"/>
                  <a:pt x="234378" y="52222"/>
                  <a:pt x="223075" y="53820"/>
                </a:cubicBezTo>
                <a:cubicBezTo>
                  <a:pt x="219080" y="54391"/>
                  <a:pt x="215084" y="54847"/>
                  <a:pt x="211202" y="55418"/>
                </a:cubicBezTo>
                <a:cubicBezTo>
                  <a:pt x="210589" y="55506"/>
                  <a:pt x="209959" y="55627"/>
                  <a:pt x="209383" y="55627"/>
                </a:cubicBezTo>
                <a:cubicBezTo>
                  <a:pt x="208458" y="55627"/>
                  <a:pt x="207673" y="55314"/>
                  <a:pt x="207321" y="54048"/>
                </a:cubicBezTo>
                <a:cubicBezTo>
                  <a:pt x="206864" y="51993"/>
                  <a:pt x="208577" y="51537"/>
                  <a:pt x="210061" y="50852"/>
                </a:cubicBezTo>
                <a:cubicBezTo>
                  <a:pt x="216911" y="47769"/>
                  <a:pt x="224217" y="46399"/>
                  <a:pt x="231638" y="45372"/>
                </a:cubicBezTo>
                <a:cubicBezTo>
                  <a:pt x="237232" y="44344"/>
                  <a:pt x="242826" y="43774"/>
                  <a:pt x="248534" y="43774"/>
                </a:cubicBezTo>
                <a:cubicBezTo>
                  <a:pt x="249009" y="43754"/>
                  <a:pt x="249485" y="43745"/>
                  <a:pt x="249961" y="43745"/>
                </a:cubicBezTo>
                <a:close/>
                <a:moveTo>
                  <a:pt x="271307" y="49451"/>
                </a:moveTo>
                <a:cubicBezTo>
                  <a:pt x="272263" y="49451"/>
                  <a:pt x="273094" y="49802"/>
                  <a:pt x="273307" y="51080"/>
                </a:cubicBezTo>
                <a:cubicBezTo>
                  <a:pt x="273764" y="53135"/>
                  <a:pt x="272051" y="53592"/>
                  <a:pt x="270567" y="54162"/>
                </a:cubicBezTo>
                <a:cubicBezTo>
                  <a:pt x="258283" y="58964"/>
                  <a:pt x="245124" y="61472"/>
                  <a:pt x="231946" y="61472"/>
                </a:cubicBezTo>
                <a:cubicBezTo>
                  <a:pt x="231653" y="61472"/>
                  <a:pt x="231360" y="61471"/>
                  <a:pt x="231067" y="61469"/>
                </a:cubicBezTo>
                <a:cubicBezTo>
                  <a:pt x="228213" y="61583"/>
                  <a:pt x="225359" y="61583"/>
                  <a:pt x="222505" y="61583"/>
                </a:cubicBezTo>
                <a:cubicBezTo>
                  <a:pt x="222442" y="61587"/>
                  <a:pt x="222380" y="61590"/>
                  <a:pt x="222318" y="61590"/>
                </a:cubicBezTo>
                <a:cubicBezTo>
                  <a:pt x="220801" y="61590"/>
                  <a:pt x="219541" y="60265"/>
                  <a:pt x="219650" y="58729"/>
                </a:cubicBezTo>
                <a:cubicBezTo>
                  <a:pt x="219536" y="56674"/>
                  <a:pt x="220564" y="56103"/>
                  <a:pt x="222390" y="55875"/>
                </a:cubicBezTo>
                <a:cubicBezTo>
                  <a:pt x="238145" y="53820"/>
                  <a:pt x="253899" y="51651"/>
                  <a:pt x="269540" y="49710"/>
                </a:cubicBezTo>
                <a:cubicBezTo>
                  <a:pt x="270101" y="49581"/>
                  <a:pt x="270727" y="49451"/>
                  <a:pt x="271307" y="49451"/>
                </a:cubicBezTo>
                <a:close/>
                <a:moveTo>
                  <a:pt x="140171" y="26412"/>
                </a:moveTo>
                <a:cubicBezTo>
                  <a:pt x="140465" y="26412"/>
                  <a:pt x="140776" y="26484"/>
                  <a:pt x="141106" y="26649"/>
                </a:cubicBezTo>
                <a:cubicBezTo>
                  <a:pt x="142590" y="27448"/>
                  <a:pt x="142362" y="28932"/>
                  <a:pt x="142020" y="30188"/>
                </a:cubicBezTo>
                <a:cubicBezTo>
                  <a:pt x="138252" y="43203"/>
                  <a:pt x="134599" y="56331"/>
                  <a:pt x="130946" y="69460"/>
                </a:cubicBezTo>
                <a:cubicBezTo>
                  <a:pt x="130603" y="70602"/>
                  <a:pt x="130147" y="71972"/>
                  <a:pt x="128777" y="71972"/>
                </a:cubicBezTo>
                <a:cubicBezTo>
                  <a:pt x="128687" y="71978"/>
                  <a:pt x="128597" y="71981"/>
                  <a:pt x="128507" y="71981"/>
                </a:cubicBezTo>
                <a:cubicBezTo>
                  <a:pt x="127013" y="71981"/>
                  <a:pt x="125656" y="71095"/>
                  <a:pt x="125009" y="69803"/>
                </a:cubicBezTo>
                <a:cubicBezTo>
                  <a:pt x="124096" y="67405"/>
                  <a:pt x="123639" y="64894"/>
                  <a:pt x="123754" y="62382"/>
                </a:cubicBezTo>
                <a:cubicBezTo>
                  <a:pt x="125238" y="49596"/>
                  <a:pt x="128891" y="37723"/>
                  <a:pt x="137796" y="27905"/>
                </a:cubicBezTo>
                <a:cubicBezTo>
                  <a:pt x="138489" y="27125"/>
                  <a:pt x="139247" y="26412"/>
                  <a:pt x="140171" y="26412"/>
                </a:cubicBezTo>
                <a:close/>
                <a:moveTo>
                  <a:pt x="166907" y="81527"/>
                </a:moveTo>
                <a:cubicBezTo>
                  <a:pt x="167416" y="81527"/>
                  <a:pt x="167948" y="81573"/>
                  <a:pt x="168450" y="81573"/>
                </a:cubicBezTo>
                <a:cubicBezTo>
                  <a:pt x="168585" y="81573"/>
                  <a:pt x="168718" y="81570"/>
                  <a:pt x="168848" y="81561"/>
                </a:cubicBezTo>
                <a:lnTo>
                  <a:pt x="169305" y="81561"/>
                </a:lnTo>
                <a:cubicBezTo>
                  <a:pt x="182548" y="82361"/>
                  <a:pt x="194649" y="83730"/>
                  <a:pt x="205266" y="90923"/>
                </a:cubicBezTo>
                <a:cubicBezTo>
                  <a:pt x="206522" y="91722"/>
                  <a:pt x="208805" y="92179"/>
                  <a:pt x="207778" y="94462"/>
                </a:cubicBezTo>
                <a:cubicBezTo>
                  <a:pt x="207331" y="95579"/>
                  <a:pt x="206610" y="95904"/>
                  <a:pt x="205791" y="95904"/>
                </a:cubicBezTo>
                <a:cubicBezTo>
                  <a:pt x="204935" y="95904"/>
                  <a:pt x="203971" y="95550"/>
                  <a:pt x="203097" y="95375"/>
                </a:cubicBezTo>
                <a:cubicBezTo>
                  <a:pt x="191452" y="92293"/>
                  <a:pt x="179693" y="89324"/>
                  <a:pt x="168049" y="86242"/>
                </a:cubicBezTo>
                <a:cubicBezTo>
                  <a:pt x="166451" y="85785"/>
                  <a:pt x="163939" y="86014"/>
                  <a:pt x="164396" y="83388"/>
                </a:cubicBezTo>
                <a:cubicBezTo>
                  <a:pt x="164689" y="81772"/>
                  <a:pt x="165739" y="81527"/>
                  <a:pt x="166907" y="81527"/>
                </a:cubicBezTo>
                <a:close/>
                <a:moveTo>
                  <a:pt x="81525" y="65788"/>
                </a:moveTo>
                <a:cubicBezTo>
                  <a:pt x="83467" y="65788"/>
                  <a:pt x="83587" y="67594"/>
                  <a:pt x="83911" y="68889"/>
                </a:cubicBezTo>
                <a:cubicBezTo>
                  <a:pt x="84710" y="72086"/>
                  <a:pt x="85166" y="75282"/>
                  <a:pt x="85052" y="78593"/>
                </a:cubicBezTo>
                <a:cubicBezTo>
                  <a:pt x="85509" y="84301"/>
                  <a:pt x="84139" y="89553"/>
                  <a:pt x="82541" y="94690"/>
                </a:cubicBezTo>
                <a:cubicBezTo>
                  <a:pt x="81954" y="96786"/>
                  <a:pt x="80752" y="97404"/>
                  <a:pt x="79296" y="97404"/>
                </a:cubicBezTo>
                <a:cubicBezTo>
                  <a:pt x="78769" y="97404"/>
                  <a:pt x="78208" y="97323"/>
                  <a:pt x="77632" y="97202"/>
                </a:cubicBezTo>
                <a:cubicBezTo>
                  <a:pt x="75120" y="96745"/>
                  <a:pt x="75805" y="94804"/>
                  <a:pt x="75919" y="93206"/>
                </a:cubicBezTo>
                <a:cubicBezTo>
                  <a:pt x="77061" y="85100"/>
                  <a:pt x="78088" y="76995"/>
                  <a:pt x="79116" y="68889"/>
                </a:cubicBezTo>
                <a:cubicBezTo>
                  <a:pt x="79344" y="67519"/>
                  <a:pt x="79230" y="65921"/>
                  <a:pt x="81171" y="65807"/>
                </a:cubicBezTo>
                <a:cubicBezTo>
                  <a:pt x="81295" y="65794"/>
                  <a:pt x="81413" y="65788"/>
                  <a:pt x="81525" y="65788"/>
                </a:cubicBezTo>
                <a:close/>
                <a:moveTo>
                  <a:pt x="147496" y="82068"/>
                </a:moveTo>
                <a:cubicBezTo>
                  <a:pt x="147945" y="82068"/>
                  <a:pt x="148398" y="82232"/>
                  <a:pt x="148755" y="82589"/>
                </a:cubicBezTo>
                <a:cubicBezTo>
                  <a:pt x="157203" y="88639"/>
                  <a:pt x="167364" y="89439"/>
                  <a:pt x="177068" y="91379"/>
                </a:cubicBezTo>
                <a:cubicBezTo>
                  <a:pt x="184260" y="92749"/>
                  <a:pt x="191224" y="95261"/>
                  <a:pt x="198302" y="97088"/>
                </a:cubicBezTo>
                <a:cubicBezTo>
                  <a:pt x="200243" y="97544"/>
                  <a:pt x="200699" y="98686"/>
                  <a:pt x="200357" y="100512"/>
                </a:cubicBezTo>
                <a:cubicBezTo>
                  <a:pt x="200041" y="102195"/>
                  <a:pt x="199338" y="103393"/>
                  <a:pt x="197534" y="103393"/>
                </a:cubicBezTo>
                <a:cubicBezTo>
                  <a:pt x="197380" y="103393"/>
                  <a:pt x="197217" y="103384"/>
                  <a:pt x="197046" y="103366"/>
                </a:cubicBezTo>
                <a:cubicBezTo>
                  <a:pt x="195790" y="103138"/>
                  <a:pt x="194535" y="103024"/>
                  <a:pt x="193165" y="102910"/>
                </a:cubicBezTo>
                <a:lnTo>
                  <a:pt x="193165" y="103024"/>
                </a:lnTo>
                <a:cubicBezTo>
                  <a:pt x="181520" y="102111"/>
                  <a:pt x="169761" y="101197"/>
                  <a:pt x="158802" y="96403"/>
                </a:cubicBezTo>
                <a:cubicBezTo>
                  <a:pt x="154692" y="94576"/>
                  <a:pt x="150696" y="92293"/>
                  <a:pt x="147043" y="89781"/>
                </a:cubicBezTo>
                <a:cubicBezTo>
                  <a:pt x="144417" y="87954"/>
                  <a:pt x="144645" y="86014"/>
                  <a:pt x="145673" y="83616"/>
                </a:cubicBezTo>
                <a:cubicBezTo>
                  <a:pt x="145822" y="82648"/>
                  <a:pt x="146652" y="82068"/>
                  <a:pt x="147496" y="82068"/>
                </a:cubicBezTo>
                <a:close/>
                <a:moveTo>
                  <a:pt x="101663" y="106408"/>
                </a:moveTo>
                <a:cubicBezTo>
                  <a:pt x="116106" y="106408"/>
                  <a:pt x="130324" y="110314"/>
                  <a:pt x="142819" y="117751"/>
                </a:cubicBezTo>
                <a:cubicBezTo>
                  <a:pt x="148413" y="121176"/>
                  <a:pt x="153893" y="124715"/>
                  <a:pt x="159372" y="128254"/>
                </a:cubicBezTo>
                <a:cubicBezTo>
                  <a:pt x="162341" y="130195"/>
                  <a:pt x="162341" y="131565"/>
                  <a:pt x="159258" y="133391"/>
                </a:cubicBezTo>
                <a:cubicBezTo>
                  <a:pt x="153093" y="137044"/>
                  <a:pt x="146358" y="138072"/>
                  <a:pt x="139394" y="138072"/>
                </a:cubicBezTo>
                <a:lnTo>
                  <a:pt x="133001" y="138072"/>
                </a:lnTo>
                <a:cubicBezTo>
                  <a:pt x="132138" y="138091"/>
                  <a:pt x="131276" y="138100"/>
                  <a:pt x="130415" y="138100"/>
                </a:cubicBezTo>
                <a:cubicBezTo>
                  <a:pt x="120907" y="138100"/>
                  <a:pt x="111503" y="136941"/>
                  <a:pt x="102291" y="134533"/>
                </a:cubicBezTo>
                <a:cubicBezTo>
                  <a:pt x="93044" y="132021"/>
                  <a:pt x="83568" y="130309"/>
                  <a:pt x="74093" y="128482"/>
                </a:cubicBezTo>
                <a:cubicBezTo>
                  <a:pt x="72380" y="128254"/>
                  <a:pt x="70097" y="128482"/>
                  <a:pt x="69869" y="125400"/>
                </a:cubicBezTo>
                <a:cubicBezTo>
                  <a:pt x="69640" y="122317"/>
                  <a:pt x="71809" y="121861"/>
                  <a:pt x="73864" y="121290"/>
                </a:cubicBezTo>
                <a:cubicBezTo>
                  <a:pt x="76397" y="120645"/>
                  <a:pt x="78967" y="120428"/>
                  <a:pt x="81545" y="120428"/>
                </a:cubicBezTo>
                <a:cubicBezTo>
                  <a:pt x="85356" y="120428"/>
                  <a:pt x="89184" y="120903"/>
                  <a:pt x="92930" y="121176"/>
                </a:cubicBezTo>
                <a:cubicBezTo>
                  <a:pt x="108227" y="122203"/>
                  <a:pt x="123297" y="125057"/>
                  <a:pt x="138024" y="129624"/>
                </a:cubicBezTo>
                <a:cubicBezTo>
                  <a:pt x="140650" y="130309"/>
                  <a:pt x="143504" y="130994"/>
                  <a:pt x="146244" y="131451"/>
                </a:cubicBezTo>
                <a:cubicBezTo>
                  <a:pt x="146796" y="131573"/>
                  <a:pt x="147479" y="131926"/>
                  <a:pt x="148047" y="131926"/>
                </a:cubicBezTo>
                <a:cubicBezTo>
                  <a:pt x="148536" y="131926"/>
                  <a:pt x="148939" y="131664"/>
                  <a:pt x="149098" y="130766"/>
                </a:cubicBezTo>
                <a:cubicBezTo>
                  <a:pt x="149440" y="129396"/>
                  <a:pt x="148299" y="128596"/>
                  <a:pt x="147043" y="128254"/>
                </a:cubicBezTo>
                <a:cubicBezTo>
                  <a:pt x="142590" y="126998"/>
                  <a:pt x="138252" y="125628"/>
                  <a:pt x="133800" y="124372"/>
                </a:cubicBezTo>
                <a:cubicBezTo>
                  <a:pt x="119986" y="120377"/>
                  <a:pt x="105830" y="119121"/>
                  <a:pt x="91560" y="117979"/>
                </a:cubicBezTo>
                <a:cubicBezTo>
                  <a:pt x="88934" y="117751"/>
                  <a:pt x="86080" y="117523"/>
                  <a:pt x="83454" y="117294"/>
                </a:cubicBezTo>
                <a:cubicBezTo>
                  <a:pt x="80828" y="117066"/>
                  <a:pt x="80257" y="115810"/>
                  <a:pt x="81627" y="113527"/>
                </a:cubicBezTo>
                <a:cubicBezTo>
                  <a:pt x="84710" y="108390"/>
                  <a:pt x="89733" y="107134"/>
                  <a:pt x="95099" y="106677"/>
                </a:cubicBezTo>
                <a:cubicBezTo>
                  <a:pt x="97288" y="106497"/>
                  <a:pt x="99478" y="106408"/>
                  <a:pt x="101663" y="106408"/>
                </a:cubicBezTo>
                <a:close/>
                <a:moveTo>
                  <a:pt x="23840" y="86464"/>
                </a:moveTo>
                <a:cubicBezTo>
                  <a:pt x="25477" y="86464"/>
                  <a:pt x="25696" y="87780"/>
                  <a:pt x="25916" y="89096"/>
                </a:cubicBezTo>
                <a:cubicBezTo>
                  <a:pt x="29227" y="111130"/>
                  <a:pt x="30711" y="133049"/>
                  <a:pt x="24203" y="154740"/>
                </a:cubicBezTo>
                <a:cubicBezTo>
                  <a:pt x="24089" y="154968"/>
                  <a:pt x="23975" y="155196"/>
                  <a:pt x="23975" y="155425"/>
                </a:cubicBezTo>
                <a:cubicBezTo>
                  <a:pt x="23561" y="156667"/>
                  <a:pt x="23241" y="158097"/>
                  <a:pt x="21737" y="158097"/>
                </a:cubicBezTo>
                <a:cubicBezTo>
                  <a:pt x="21583" y="158097"/>
                  <a:pt x="21416" y="158082"/>
                  <a:pt x="21235" y="158050"/>
                </a:cubicBezTo>
                <a:cubicBezTo>
                  <a:pt x="19637" y="157708"/>
                  <a:pt x="19294" y="156338"/>
                  <a:pt x="19294" y="154968"/>
                </a:cubicBezTo>
                <a:cubicBezTo>
                  <a:pt x="19066" y="148575"/>
                  <a:pt x="18724" y="142182"/>
                  <a:pt x="18381" y="135789"/>
                </a:cubicBezTo>
                <a:cubicBezTo>
                  <a:pt x="18267" y="120263"/>
                  <a:pt x="19294" y="104851"/>
                  <a:pt x="21464" y="89553"/>
                </a:cubicBezTo>
                <a:cubicBezTo>
                  <a:pt x="21692" y="88183"/>
                  <a:pt x="21920" y="86585"/>
                  <a:pt x="23633" y="86470"/>
                </a:cubicBezTo>
                <a:cubicBezTo>
                  <a:pt x="23704" y="86466"/>
                  <a:pt x="23773" y="86464"/>
                  <a:pt x="23840" y="86464"/>
                </a:cubicBezTo>
                <a:close/>
                <a:moveTo>
                  <a:pt x="16283" y="75825"/>
                </a:moveTo>
                <a:cubicBezTo>
                  <a:pt x="16536" y="75825"/>
                  <a:pt x="16815" y="75870"/>
                  <a:pt x="17125" y="75967"/>
                </a:cubicBezTo>
                <a:cubicBezTo>
                  <a:pt x="19066" y="76652"/>
                  <a:pt x="18609" y="78479"/>
                  <a:pt x="18381" y="79963"/>
                </a:cubicBezTo>
                <a:cubicBezTo>
                  <a:pt x="17239" y="88525"/>
                  <a:pt x="16326" y="97088"/>
                  <a:pt x="15527" y="105764"/>
                </a:cubicBezTo>
                <a:cubicBezTo>
                  <a:pt x="13929" y="122660"/>
                  <a:pt x="14385" y="139670"/>
                  <a:pt x="16669" y="156566"/>
                </a:cubicBezTo>
                <a:cubicBezTo>
                  <a:pt x="16897" y="158279"/>
                  <a:pt x="17354" y="159877"/>
                  <a:pt x="15185" y="160676"/>
                </a:cubicBezTo>
                <a:cubicBezTo>
                  <a:pt x="14771" y="160800"/>
                  <a:pt x="14402" y="160857"/>
                  <a:pt x="14069" y="160857"/>
                </a:cubicBezTo>
                <a:cubicBezTo>
                  <a:pt x="12566" y="160857"/>
                  <a:pt x="11802" y="159701"/>
                  <a:pt x="10961" y="158393"/>
                </a:cubicBezTo>
                <a:cubicBezTo>
                  <a:pt x="6166" y="150744"/>
                  <a:pt x="5481" y="142068"/>
                  <a:pt x="4910" y="133391"/>
                </a:cubicBezTo>
                <a:cubicBezTo>
                  <a:pt x="4910" y="131907"/>
                  <a:pt x="4910" y="130423"/>
                  <a:pt x="4910" y="128825"/>
                </a:cubicBezTo>
                <a:cubicBezTo>
                  <a:pt x="4339" y="113527"/>
                  <a:pt x="7193" y="98800"/>
                  <a:pt x="11760" y="84301"/>
                </a:cubicBezTo>
                <a:cubicBezTo>
                  <a:pt x="12216" y="82475"/>
                  <a:pt x="12901" y="80534"/>
                  <a:pt x="13700" y="78593"/>
                </a:cubicBezTo>
                <a:cubicBezTo>
                  <a:pt x="14190" y="77419"/>
                  <a:pt x="14763" y="75825"/>
                  <a:pt x="16283" y="75825"/>
                </a:cubicBezTo>
                <a:close/>
                <a:moveTo>
                  <a:pt x="70439" y="155653"/>
                </a:moveTo>
                <a:cubicBezTo>
                  <a:pt x="80828" y="156110"/>
                  <a:pt x="91103" y="158050"/>
                  <a:pt x="101035" y="161361"/>
                </a:cubicBezTo>
                <a:cubicBezTo>
                  <a:pt x="109483" y="164101"/>
                  <a:pt x="118160" y="166042"/>
                  <a:pt x="126722" y="168211"/>
                </a:cubicBezTo>
                <a:cubicBezTo>
                  <a:pt x="128891" y="168553"/>
                  <a:pt x="130832" y="169467"/>
                  <a:pt x="132658" y="170723"/>
                </a:cubicBezTo>
                <a:cubicBezTo>
                  <a:pt x="133686" y="171522"/>
                  <a:pt x="135170" y="172435"/>
                  <a:pt x="134371" y="174147"/>
                </a:cubicBezTo>
                <a:cubicBezTo>
                  <a:pt x="133936" y="175090"/>
                  <a:pt x="133179" y="175342"/>
                  <a:pt x="132363" y="175342"/>
                </a:cubicBezTo>
                <a:cubicBezTo>
                  <a:pt x="131893" y="175342"/>
                  <a:pt x="131404" y="175258"/>
                  <a:pt x="130946" y="175175"/>
                </a:cubicBezTo>
                <a:cubicBezTo>
                  <a:pt x="124324" y="174376"/>
                  <a:pt x="117703" y="173577"/>
                  <a:pt x="111081" y="172663"/>
                </a:cubicBezTo>
                <a:cubicBezTo>
                  <a:pt x="89276" y="169581"/>
                  <a:pt x="67243" y="167983"/>
                  <a:pt x="45209" y="167868"/>
                </a:cubicBezTo>
                <a:cubicBezTo>
                  <a:pt x="42355" y="167868"/>
                  <a:pt x="39501" y="167754"/>
                  <a:pt x="36647" y="167754"/>
                </a:cubicBezTo>
                <a:cubicBezTo>
                  <a:pt x="36433" y="167740"/>
                  <a:pt x="36216" y="167736"/>
                  <a:pt x="35998" y="167736"/>
                </a:cubicBezTo>
                <a:cubicBezTo>
                  <a:pt x="35780" y="167736"/>
                  <a:pt x="35562" y="167740"/>
                  <a:pt x="35347" y="167740"/>
                </a:cubicBezTo>
                <a:cubicBezTo>
                  <a:pt x="34057" y="167740"/>
                  <a:pt x="32880" y="167612"/>
                  <a:pt x="32537" y="165814"/>
                </a:cubicBezTo>
                <a:cubicBezTo>
                  <a:pt x="32195" y="163759"/>
                  <a:pt x="34021" y="163416"/>
                  <a:pt x="35391" y="162845"/>
                </a:cubicBezTo>
                <a:cubicBezTo>
                  <a:pt x="45438" y="158050"/>
                  <a:pt x="56055" y="155653"/>
                  <a:pt x="70439" y="155653"/>
                </a:cubicBezTo>
                <a:close/>
                <a:moveTo>
                  <a:pt x="36693" y="171289"/>
                </a:moveTo>
                <a:cubicBezTo>
                  <a:pt x="37201" y="171289"/>
                  <a:pt x="37737" y="171368"/>
                  <a:pt x="38245" y="171407"/>
                </a:cubicBezTo>
                <a:cubicBezTo>
                  <a:pt x="54114" y="172092"/>
                  <a:pt x="69983" y="172777"/>
                  <a:pt x="85851" y="173577"/>
                </a:cubicBezTo>
                <a:cubicBezTo>
                  <a:pt x="90075" y="173805"/>
                  <a:pt x="94185" y="174033"/>
                  <a:pt x="98295" y="174262"/>
                </a:cubicBezTo>
                <a:cubicBezTo>
                  <a:pt x="98638" y="174262"/>
                  <a:pt x="99002" y="174240"/>
                  <a:pt x="99358" y="174240"/>
                </a:cubicBezTo>
                <a:cubicBezTo>
                  <a:pt x="100429" y="174240"/>
                  <a:pt x="101435" y="174433"/>
                  <a:pt x="101606" y="175974"/>
                </a:cubicBezTo>
                <a:cubicBezTo>
                  <a:pt x="101834" y="177801"/>
                  <a:pt x="100350" y="178371"/>
                  <a:pt x="99094" y="178942"/>
                </a:cubicBezTo>
                <a:cubicBezTo>
                  <a:pt x="92016" y="182139"/>
                  <a:pt x="84481" y="183052"/>
                  <a:pt x="76833" y="183509"/>
                </a:cubicBezTo>
                <a:cubicBezTo>
                  <a:pt x="76110" y="183547"/>
                  <a:pt x="75374" y="183559"/>
                  <a:pt x="74630" y="183559"/>
                </a:cubicBezTo>
                <a:cubicBezTo>
                  <a:pt x="73141" y="183559"/>
                  <a:pt x="71619" y="183509"/>
                  <a:pt x="70097" y="183509"/>
                </a:cubicBezTo>
                <a:cubicBezTo>
                  <a:pt x="60736" y="183509"/>
                  <a:pt x="51374" y="183052"/>
                  <a:pt x="42355" y="179970"/>
                </a:cubicBezTo>
                <a:cubicBezTo>
                  <a:pt x="40415" y="179285"/>
                  <a:pt x="38474" y="178371"/>
                  <a:pt x="36533" y="177344"/>
                </a:cubicBezTo>
                <a:cubicBezTo>
                  <a:pt x="34821" y="176659"/>
                  <a:pt x="33793" y="174832"/>
                  <a:pt x="34478" y="173006"/>
                </a:cubicBezTo>
                <a:cubicBezTo>
                  <a:pt x="34853" y="171581"/>
                  <a:pt x="35721" y="171289"/>
                  <a:pt x="36693" y="171289"/>
                </a:cubicBezTo>
                <a:close/>
                <a:moveTo>
                  <a:pt x="215117" y="0"/>
                </a:moveTo>
                <a:cubicBezTo>
                  <a:pt x="214195" y="0"/>
                  <a:pt x="213275" y="330"/>
                  <a:pt x="212572" y="962"/>
                </a:cubicBezTo>
                <a:cubicBezTo>
                  <a:pt x="200129" y="10666"/>
                  <a:pt x="189055" y="21398"/>
                  <a:pt x="184146" y="37038"/>
                </a:cubicBezTo>
                <a:cubicBezTo>
                  <a:pt x="182205" y="43203"/>
                  <a:pt x="180721" y="49482"/>
                  <a:pt x="179008" y="55761"/>
                </a:cubicBezTo>
                <a:cubicBezTo>
                  <a:pt x="178666" y="57473"/>
                  <a:pt x="177639" y="58843"/>
                  <a:pt x="176040" y="59642"/>
                </a:cubicBezTo>
                <a:cubicBezTo>
                  <a:pt x="162797" y="65693"/>
                  <a:pt x="149554" y="71743"/>
                  <a:pt x="136311" y="77794"/>
                </a:cubicBezTo>
                <a:cubicBezTo>
                  <a:pt x="135818" y="78041"/>
                  <a:pt x="135291" y="78254"/>
                  <a:pt x="134749" y="78254"/>
                </a:cubicBezTo>
                <a:cubicBezTo>
                  <a:pt x="134288" y="78254"/>
                  <a:pt x="133816" y="78100"/>
                  <a:pt x="133343" y="77680"/>
                </a:cubicBezTo>
                <a:cubicBezTo>
                  <a:pt x="132658" y="76881"/>
                  <a:pt x="132544" y="75625"/>
                  <a:pt x="133115" y="74712"/>
                </a:cubicBezTo>
                <a:cubicBezTo>
                  <a:pt x="133914" y="72200"/>
                  <a:pt x="135855" y="70259"/>
                  <a:pt x="137339" y="68204"/>
                </a:cubicBezTo>
                <a:cubicBezTo>
                  <a:pt x="142705" y="61355"/>
                  <a:pt x="147043" y="54048"/>
                  <a:pt x="147614" y="45143"/>
                </a:cubicBezTo>
                <a:cubicBezTo>
                  <a:pt x="148070" y="36581"/>
                  <a:pt x="148641" y="28019"/>
                  <a:pt x="148413" y="19457"/>
                </a:cubicBezTo>
                <a:cubicBezTo>
                  <a:pt x="148413" y="17973"/>
                  <a:pt x="148527" y="16374"/>
                  <a:pt x="146929" y="15804"/>
                </a:cubicBezTo>
                <a:cubicBezTo>
                  <a:pt x="146612" y="15690"/>
                  <a:pt x="146317" y="15640"/>
                  <a:pt x="146041" y="15640"/>
                </a:cubicBezTo>
                <a:cubicBezTo>
                  <a:pt x="144923" y="15640"/>
                  <a:pt x="144099" y="16464"/>
                  <a:pt x="143275" y="17288"/>
                </a:cubicBezTo>
                <a:cubicBezTo>
                  <a:pt x="138595" y="21968"/>
                  <a:pt x="134371" y="26992"/>
                  <a:pt x="130603" y="32243"/>
                </a:cubicBezTo>
                <a:cubicBezTo>
                  <a:pt x="120785" y="45714"/>
                  <a:pt x="117931" y="60555"/>
                  <a:pt x="122155" y="76767"/>
                </a:cubicBezTo>
                <a:cubicBezTo>
                  <a:pt x="122269" y="77566"/>
                  <a:pt x="122726" y="78365"/>
                  <a:pt x="123411" y="78821"/>
                </a:cubicBezTo>
                <a:cubicBezTo>
                  <a:pt x="126265" y="80762"/>
                  <a:pt x="125124" y="82132"/>
                  <a:pt x="122840" y="83502"/>
                </a:cubicBezTo>
                <a:lnTo>
                  <a:pt x="88135" y="103138"/>
                </a:lnTo>
                <a:cubicBezTo>
                  <a:pt x="87355" y="103564"/>
                  <a:pt x="86575" y="104077"/>
                  <a:pt x="85768" y="104077"/>
                </a:cubicBezTo>
                <a:cubicBezTo>
                  <a:pt x="85275" y="104077"/>
                  <a:pt x="84772" y="103886"/>
                  <a:pt x="84253" y="103366"/>
                </a:cubicBezTo>
                <a:cubicBezTo>
                  <a:pt x="82883" y="101997"/>
                  <a:pt x="83797" y="100741"/>
                  <a:pt x="84481" y="99485"/>
                </a:cubicBezTo>
                <a:cubicBezTo>
                  <a:pt x="87564" y="93663"/>
                  <a:pt x="90304" y="87840"/>
                  <a:pt x="90989" y="81105"/>
                </a:cubicBezTo>
                <a:cubicBezTo>
                  <a:pt x="91560" y="76196"/>
                  <a:pt x="90418" y="71515"/>
                  <a:pt x="89961" y="66720"/>
                </a:cubicBezTo>
                <a:cubicBezTo>
                  <a:pt x="88820" y="54391"/>
                  <a:pt x="88021" y="42061"/>
                  <a:pt x="85509" y="29960"/>
                </a:cubicBezTo>
                <a:cubicBezTo>
                  <a:pt x="85281" y="28818"/>
                  <a:pt x="85623" y="26992"/>
                  <a:pt x="84253" y="26649"/>
                </a:cubicBezTo>
                <a:cubicBezTo>
                  <a:pt x="84037" y="26616"/>
                  <a:pt x="83820" y="26599"/>
                  <a:pt x="83605" y="26599"/>
                </a:cubicBezTo>
                <a:cubicBezTo>
                  <a:pt x="82348" y="26599"/>
                  <a:pt x="81152" y="27158"/>
                  <a:pt x="80372" y="28133"/>
                </a:cubicBezTo>
                <a:cubicBezTo>
                  <a:pt x="79687" y="28818"/>
                  <a:pt x="79116" y="29617"/>
                  <a:pt x="78659" y="30416"/>
                </a:cubicBezTo>
                <a:cubicBezTo>
                  <a:pt x="74663" y="37609"/>
                  <a:pt x="70668" y="45029"/>
                  <a:pt x="66444" y="52107"/>
                </a:cubicBezTo>
                <a:cubicBezTo>
                  <a:pt x="61649" y="60555"/>
                  <a:pt x="58224" y="69803"/>
                  <a:pt x="56512" y="79278"/>
                </a:cubicBezTo>
                <a:cubicBezTo>
                  <a:pt x="54342" y="90923"/>
                  <a:pt x="58110" y="100627"/>
                  <a:pt x="63475" y="110901"/>
                </a:cubicBezTo>
                <a:cubicBezTo>
                  <a:pt x="63704" y="108618"/>
                  <a:pt x="63590" y="106221"/>
                  <a:pt x="63133" y="103937"/>
                </a:cubicBezTo>
                <a:cubicBezTo>
                  <a:pt x="61991" y="96745"/>
                  <a:pt x="60393" y="89667"/>
                  <a:pt x="61078" y="82361"/>
                </a:cubicBezTo>
                <a:cubicBezTo>
                  <a:pt x="61763" y="74826"/>
                  <a:pt x="63590" y="67405"/>
                  <a:pt x="66444" y="60327"/>
                </a:cubicBezTo>
                <a:cubicBezTo>
                  <a:pt x="69184" y="53477"/>
                  <a:pt x="73522" y="47541"/>
                  <a:pt x="76947" y="40805"/>
                </a:cubicBezTo>
                <a:cubicBezTo>
                  <a:pt x="77403" y="40120"/>
                  <a:pt x="77860" y="39435"/>
                  <a:pt x="78545" y="38865"/>
                </a:cubicBezTo>
                <a:cubicBezTo>
                  <a:pt x="79164" y="38431"/>
                  <a:pt x="79850" y="38233"/>
                  <a:pt x="80548" y="38233"/>
                </a:cubicBezTo>
                <a:cubicBezTo>
                  <a:pt x="81138" y="38233"/>
                  <a:pt x="81737" y="38375"/>
                  <a:pt x="82312" y="38636"/>
                </a:cubicBezTo>
                <a:cubicBezTo>
                  <a:pt x="83454" y="39093"/>
                  <a:pt x="83568" y="40234"/>
                  <a:pt x="83454" y="41376"/>
                </a:cubicBezTo>
                <a:cubicBezTo>
                  <a:pt x="83226" y="43431"/>
                  <a:pt x="83112" y="45600"/>
                  <a:pt x="82883" y="47769"/>
                </a:cubicBezTo>
                <a:cubicBezTo>
                  <a:pt x="82664" y="50476"/>
                  <a:pt x="82397" y="51589"/>
                  <a:pt x="81153" y="51589"/>
                </a:cubicBezTo>
                <a:cubicBezTo>
                  <a:pt x="80456" y="51589"/>
                  <a:pt x="79451" y="51239"/>
                  <a:pt x="77974" y="50623"/>
                </a:cubicBezTo>
                <a:cubicBezTo>
                  <a:pt x="77289" y="53249"/>
                  <a:pt x="76604" y="55875"/>
                  <a:pt x="76033" y="58615"/>
                </a:cubicBezTo>
                <a:cubicBezTo>
                  <a:pt x="72837" y="72771"/>
                  <a:pt x="68385" y="86813"/>
                  <a:pt x="70668" y="101654"/>
                </a:cubicBezTo>
                <a:cubicBezTo>
                  <a:pt x="71010" y="104051"/>
                  <a:pt x="71124" y="106449"/>
                  <a:pt x="71239" y="108846"/>
                </a:cubicBezTo>
                <a:cubicBezTo>
                  <a:pt x="71581" y="112385"/>
                  <a:pt x="70211" y="115810"/>
                  <a:pt x="67585" y="118093"/>
                </a:cubicBezTo>
                <a:cubicBezTo>
                  <a:pt x="58224" y="126770"/>
                  <a:pt x="48748" y="135560"/>
                  <a:pt x="40072" y="144922"/>
                </a:cubicBezTo>
                <a:cubicBezTo>
                  <a:pt x="38836" y="146253"/>
                  <a:pt x="37837" y="148931"/>
                  <a:pt x="35889" y="148931"/>
                </a:cubicBezTo>
                <a:cubicBezTo>
                  <a:pt x="35498" y="148931"/>
                  <a:pt x="35069" y="148823"/>
                  <a:pt x="34592" y="148575"/>
                </a:cubicBezTo>
                <a:cubicBezTo>
                  <a:pt x="31738" y="147205"/>
                  <a:pt x="32994" y="143894"/>
                  <a:pt x="33336" y="141497"/>
                </a:cubicBezTo>
                <a:cubicBezTo>
                  <a:pt x="34821" y="127569"/>
                  <a:pt x="34478" y="113641"/>
                  <a:pt x="32537" y="99942"/>
                </a:cubicBezTo>
                <a:cubicBezTo>
                  <a:pt x="30368" y="85443"/>
                  <a:pt x="25916" y="71515"/>
                  <a:pt x="25003" y="56674"/>
                </a:cubicBezTo>
                <a:cubicBezTo>
                  <a:pt x="20779" y="58044"/>
                  <a:pt x="17468" y="59870"/>
                  <a:pt x="16212" y="64437"/>
                </a:cubicBezTo>
                <a:cubicBezTo>
                  <a:pt x="14842" y="69460"/>
                  <a:pt x="12787" y="74255"/>
                  <a:pt x="10961" y="79164"/>
                </a:cubicBezTo>
                <a:cubicBezTo>
                  <a:pt x="4682" y="96060"/>
                  <a:pt x="1" y="113299"/>
                  <a:pt x="914" y="131565"/>
                </a:cubicBezTo>
                <a:cubicBezTo>
                  <a:pt x="1371" y="139670"/>
                  <a:pt x="1713" y="147776"/>
                  <a:pt x="5252" y="155196"/>
                </a:cubicBezTo>
                <a:cubicBezTo>
                  <a:pt x="7878" y="160790"/>
                  <a:pt x="9933" y="166841"/>
                  <a:pt x="15984" y="170152"/>
                </a:cubicBezTo>
                <a:cubicBezTo>
                  <a:pt x="17468" y="170837"/>
                  <a:pt x="17810" y="172892"/>
                  <a:pt x="16783" y="174147"/>
                </a:cubicBezTo>
                <a:cubicBezTo>
                  <a:pt x="15870" y="175517"/>
                  <a:pt x="15527" y="177230"/>
                  <a:pt x="15755" y="178828"/>
                </a:cubicBezTo>
                <a:cubicBezTo>
                  <a:pt x="15870" y="183509"/>
                  <a:pt x="15185" y="188075"/>
                  <a:pt x="13929" y="192528"/>
                </a:cubicBezTo>
                <a:cubicBezTo>
                  <a:pt x="13130" y="195496"/>
                  <a:pt x="11531" y="198236"/>
                  <a:pt x="11531" y="201432"/>
                </a:cubicBezTo>
                <a:lnTo>
                  <a:pt x="12901" y="201432"/>
                </a:lnTo>
                <a:cubicBezTo>
                  <a:pt x="17239" y="193669"/>
                  <a:pt x="22491" y="186477"/>
                  <a:pt x="27172" y="178942"/>
                </a:cubicBezTo>
                <a:cubicBezTo>
                  <a:pt x="28208" y="177353"/>
                  <a:pt x="29203" y="176558"/>
                  <a:pt x="30459" y="176558"/>
                </a:cubicBezTo>
                <a:cubicBezTo>
                  <a:pt x="31279" y="176558"/>
                  <a:pt x="32210" y="176896"/>
                  <a:pt x="33336" y="177572"/>
                </a:cubicBezTo>
                <a:cubicBezTo>
                  <a:pt x="44234" y="183800"/>
                  <a:pt x="55720" y="186501"/>
                  <a:pt x="67852" y="186501"/>
                </a:cubicBezTo>
                <a:cubicBezTo>
                  <a:pt x="70844" y="186501"/>
                  <a:pt x="73875" y="186336"/>
                  <a:pt x="76947" y="186020"/>
                </a:cubicBezTo>
                <a:cubicBezTo>
                  <a:pt x="97268" y="183851"/>
                  <a:pt x="117475" y="180997"/>
                  <a:pt x="137910" y="179856"/>
                </a:cubicBezTo>
                <a:cubicBezTo>
                  <a:pt x="140079" y="179856"/>
                  <a:pt x="142134" y="179285"/>
                  <a:pt x="144075" y="178371"/>
                </a:cubicBezTo>
                <a:cubicBezTo>
                  <a:pt x="145445" y="177686"/>
                  <a:pt x="146130" y="177001"/>
                  <a:pt x="144645" y="175517"/>
                </a:cubicBezTo>
                <a:cubicBezTo>
                  <a:pt x="142248" y="173120"/>
                  <a:pt x="139508" y="171065"/>
                  <a:pt x="136311" y="169695"/>
                </a:cubicBezTo>
                <a:cubicBezTo>
                  <a:pt x="122269" y="164101"/>
                  <a:pt x="107314" y="161475"/>
                  <a:pt x="92930" y="157023"/>
                </a:cubicBezTo>
                <a:cubicBezTo>
                  <a:pt x="86080" y="155082"/>
                  <a:pt x="79002" y="153941"/>
                  <a:pt x="71924" y="153712"/>
                </a:cubicBezTo>
                <a:cubicBezTo>
                  <a:pt x="70686" y="153644"/>
                  <a:pt x="69452" y="153612"/>
                  <a:pt x="68221" y="153612"/>
                </a:cubicBezTo>
                <a:cubicBezTo>
                  <a:pt x="59116" y="153612"/>
                  <a:pt x="50178" y="155381"/>
                  <a:pt x="41328" y="157594"/>
                </a:cubicBezTo>
                <a:cubicBezTo>
                  <a:pt x="40874" y="157788"/>
                  <a:pt x="40403" y="157881"/>
                  <a:pt x="39941" y="157881"/>
                </a:cubicBezTo>
                <a:cubicBezTo>
                  <a:pt x="38776" y="157881"/>
                  <a:pt x="37676" y="157287"/>
                  <a:pt x="37104" y="156224"/>
                </a:cubicBezTo>
                <a:cubicBezTo>
                  <a:pt x="35962" y="154511"/>
                  <a:pt x="37332" y="153484"/>
                  <a:pt x="38245" y="152571"/>
                </a:cubicBezTo>
                <a:cubicBezTo>
                  <a:pt x="46237" y="144123"/>
                  <a:pt x="54457" y="135789"/>
                  <a:pt x="62448" y="127341"/>
                </a:cubicBezTo>
                <a:cubicBezTo>
                  <a:pt x="63292" y="126437"/>
                  <a:pt x="64072" y="126010"/>
                  <a:pt x="64889" y="126010"/>
                </a:cubicBezTo>
                <a:cubicBezTo>
                  <a:pt x="65620" y="126010"/>
                  <a:pt x="66380" y="126351"/>
                  <a:pt x="67243" y="126998"/>
                </a:cubicBezTo>
                <a:cubicBezTo>
                  <a:pt x="69640" y="128825"/>
                  <a:pt x="72266" y="130195"/>
                  <a:pt x="75120" y="131108"/>
                </a:cubicBezTo>
                <a:cubicBezTo>
                  <a:pt x="94496" y="137632"/>
                  <a:pt x="114702" y="141000"/>
                  <a:pt x="135030" y="141000"/>
                </a:cubicBezTo>
                <a:cubicBezTo>
                  <a:pt x="138537" y="141000"/>
                  <a:pt x="142048" y="140899"/>
                  <a:pt x="145559" y="140698"/>
                </a:cubicBezTo>
                <a:cubicBezTo>
                  <a:pt x="153322" y="139899"/>
                  <a:pt x="160857" y="137958"/>
                  <a:pt x="167820" y="134647"/>
                </a:cubicBezTo>
                <a:cubicBezTo>
                  <a:pt x="170560" y="133391"/>
                  <a:pt x="170218" y="132135"/>
                  <a:pt x="168391" y="130537"/>
                </a:cubicBezTo>
                <a:cubicBezTo>
                  <a:pt x="167592" y="129852"/>
                  <a:pt x="166679" y="129167"/>
                  <a:pt x="165766" y="128596"/>
                </a:cubicBezTo>
                <a:cubicBezTo>
                  <a:pt x="159258" y="124601"/>
                  <a:pt x="152637" y="120605"/>
                  <a:pt x="146244" y="116267"/>
                </a:cubicBezTo>
                <a:cubicBezTo>
                  <a:pt x="134503" y="108114"/>
                  <a:pt x="120588" y="103790"/>
                  <a:pt x="106372" y="103790"/>
                </a:cubicBezTo>
                <a:cubicBezTo>
                  <a:pt x="105660" y="103790"/>
                  <a:pt x="104946" y="103801"/>
                  <a:pt x="104232" y="103823"/>
                </a:cubicBezTo>
                <a:cubicBezTo>
                  <a:pt x="103657" y="103823"/>
                  <a:pt x="103031" y="103926"/>
                  <a:pt x="102440" y="103926"/>
                </a:cubicBezTo>
                <a:cubicBezTo>
                  <a:pt x="101504" y="103926"/>
                  <a:pt x="100656" y="103668"/>
                  <a:pt x="100236" y="102339"/>
                </a:cubicBezTo>
                <a:cubicBezTo>
                  <a:pt x="99551" y="100284"/>
                  <a:pt x="101378" y="99599"/>
                  <a:pt x="102862" y="98686"/>
                </a:cubicBezTo>
                <a:cubicBezTo>
                  <a:pt x="111196" y="93548"/>
                  <a:pt x="119758" y="88639"/>
                  <a:pt x="128434" y="83959"/>
                </a:cubicBezTo>
                <a:cubicBezTo>
                  <a:pt x="131305" y="82375"/>
                  <a:pt x="133339" y="81499"/>
                  <a:pt x="135094" y="81499"/>
                </a:cubicBezTo>
                <a:cubicBezTo>
                  <a:pt x="137387" y="81499"/>
                  <a:pt x="139205" y="82994"/>
                  <a:pt x="141791" y="86356"/>
                </a:cubicBezTo>
                <a:cubicBezTo>
                  <a:pt x="148527" y="95147"/>
                  <a:pt x="158117" y="101197"/>
                  <a:pt x="168962" y="103366"/>
                </a:cubicBezTo>
                <a:cubicBezTo>
                  <a:pt x="179537" y="105444"/>
                  <a:pt x="190112" y="107677"/>
                  <a:pt x="200880" y="107677"/>
                </a:cubicBezTo>
                <a:cubicBezTo>
                  <a:pt x="203132" y="107677"/>
                  <a:pt x="205393" y="107579"/>
                  <a:pt x="207663" y="107362"/>
                </a:cubicBezTo>
                <a:cubicBezTo>
                  <a:pt x="212116" y="106906"/>
                  <a:pt x="214970" y="104508"/>
                  <a:pt x="217139" y="100741"/>
                </a:cubicBezTo>
                <a:cubicBezTo>
                  <a:pt x="218395" y="98457"/>
                  <a:pt x="217824" y="97202"/>
                  <a:pt x="216226" y="95489"/>
                </a:cubicBezTo>
                <a:cubicBezTo>
                  <a:pt x="205038" y="84301"/>
                  <a:pt x="191795" y="78136"/>
                  <a:pt x="175812" y="78022"/>
                </a:cubicBezTo>
                <a:cubicBezTo>
                  <a:pt x="168277" y="77908"/>
                  <a:pt x="160857" y="77452"/>
                  <a:pt x="153322" y="77223"/>
                </a:cubicBezTo>
                <a:cubicBezTo>
                  <a:pt x="152180" y="77109"/>
                  <a:pt x="150924" y="77223"/>
                  <a:pt x="150468" y="75739"/>
                </a:cubicBezTo>
                <a:cubicBezTo>
                  <a:pt x="150239" y="74369"/>
                  <a:pt x="151039" y="72999"/>
                  <a:pt x="152408" y="72657"/>
                </a:cubicBezTo>
                <a:lnTo>
                  <a:pt x="154349" y="71743"/>
                </a:lnTo>
                <a:cubicBezTo>
                  <a:pt x="163939" y="67291"/>
                  <a:pt x="173643" y="63067"/>
                  <a:pt x="183118" y="58501"/>
                </a:cubicBezTo>
                <a:cubicBezTo>
                  <a:pt x="184919" y="57600"/>
                  <a:pt x="186878" y="57141"/>
                  <a:pt x="188829" y="57141"/>
                </a:cubicBezTo>
                <a:cubicBezTo>
                  <a:pt x="190588" y="57141"/>
                  <a:pt x="192340" y="57514"/>
                  <a:pt x="193964" y="58272"/>
                </a:cubicBezTo>
                <a:cubicBezTo>
                  <a:pt x="202983" y="62040"/>
                  <a:pt x="212572" y="64323"/>
                  <a:pt x="222276" y="64894"/>
                </a:cubicBezTo>
                <a:cubicBezTo>
                  <a:pt x="225117" y="65105"/>
                  <a:pt x="227957" y="65209"/>
                  <a:pt x="230793" y="65209"/>
                </a:cubicBezTo>
                <a:cubicBezTo>
                  <a:pt x="247899" y="65209"/>
                  <a:pt x="264814" y="61393"/>
                  <a:pt x="280385" y="54048"/>
                </a:cubicBezTo>
                <a:cubicBezTo>
                  <a:pt x="281184" y="53706"/>
                  <a:pt x="282212" y="53477"/>
                  <a:pt x="282212" y="52107"/>
                </a:cubicBezTo>
                <a:lnTo>
                  <a:pt x="281184" y="52107"/>
                </a:lnTo>
                <a:cubicBezTo>
                  <a:pt x="279988" y="52261"/>
                  <a:pt x="279104" y="52373"/>
                  <a:pt x="278466" y="52373"/>
                </a:cubicBezTo>
                <a:cubicBezTo>
                  <a:pt x="276728" y="52373"/>
                  <a:pt x="276802" y="51543"/>
                  <a:pt x="277303" y="48454"/>
                </a:cubicBezTo>
                <a:cubicBezTo>
                  <a:pt x="277531" y="47313"/>
                  <a:pt x="277189" y="46970"/>
                  <a:pt x="276275" y="46628"/>
                </a:cubicBezTo>
                <a:cubicBezTo>
                  <a:pt x="266627" y="42961"/>
                  <a:pt x="256978" y="39784"/>
                  <a:pt x="246709" y="39784"/>
                </a:cubicBezTo>
                <a:cubicBezTo>
                  <a:pt x="244828" y="39784"/>
                  <a:pt x="242926" y="39891"/>
                  <a:pt x="240999" y="40120"/>
                </a:cubicBezTo>
                <a:cubicBezTo>
                  <a:pt x="228555" y="41719"/>
                  <a:pt x="216454" y="44687"/>
                  <a:pt x="204695" y="49025"/>
                </a:cubicBezTo>
                <a:cubicBezTo>
                  <a:pt x="204020" y="49270"/>
                  <a:pt x="203312" y="49615"/>
                  <a:pt x="202642" y="49615"/>
                </a:cubicBezTo>
                <a:cubicBezTo>
                  <a:pt x="202065" y="49615"/>
                  <a:pt x="201517" y="49360"/>
                  <a:pt x="201042" y="48568"/>
                </a:cubicBezTo>
                <a:cubicBezTo>
                  <a:pt x="200014" y="47084"/>
                  <a:pt x="200814" y="45828"/>
                  <a:pt x="201727" y="44687"/>
                </a:cubicBezTo>
                <a:cubicBezTo>
                  <a:pt x="202184" y="44230"/>
                  <a:pt x="202640" y="43659"/>
                  <a:pt x="203211" y="43203"/>
                </a:cubicBezTo>
                <a:cubicBezTo>
                  <a:pt x="208919" y="37837"/>
                  <a:pt x="213372" y="31101"/>
                  <a:pt x="215769" y="23681"/>
                </a:cubicBezTo>
                <a:cubicBezTo>
                  <a:pt x="217824" y="17744"/>
                  <a:pt x="218966" y="11694"/>
                  <a:pt x="219308" y="5529"/>
                </a:cubicBezTo>
                <a:cubicBezTo>
                  <a:pt x="219650" y="3474"/>
                  <a:pt x="218623" y="1419"/>
                  <a:pt x="216796" y="392"/>
                </a:cubicBezTo>
                <a:cubicBezTo>
                  <a:pt x="216270" y="128"/>
                  <a:pt x="215693" y="0"/>
                  <a:pt x="21511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6" name="Google Shape;746;p26"/>
          <p:cNvSpPr/>
          <p:nvPr/>
        </p:nvSpPr>
        <p:spPr>
          <a:xfrm rot="-5161729">
            <a:off x="-65042" y="4138420"/>
            <a:ext cx="1283619" cy="916202"/>
          </a:xfrm>
          <a:custGeom>
            <a:rect b="b" l="l" r="r" t="t"/>
            <a:pathLst>
              <a:path extrusionOk="0" h="201433" w="282212">
                <a:moveTo>
                  <a:pt x="206851" y="13612"/>
                </a:moveTo>
                <a:cubicBezTo>
                  <a:pt x="207225" y="13612"/>
                  <a:pt x="207642" y="13750"/>
                  <a:pt x="208120" y="14091"/>
                </a:cubicBezTo>
                <a:cubicBezTo>
                  <a:pt x="209604" y="15233"/>
                  <a:pt x="209033" y="16603"/>
                  <a:pt x="208234" y="17859"/>
                </a:cubicBezTo>
                <a:cubicBezTo>
                  <a:pt x="203896" y="24594"/>
                  <a:pt x="199444" y="31330"/>
                  <a:pt x="195105" y="38065"/>
                </a:cubicBezTo>
                <a:cubicBezTo>
                  <a:pt x="194631" y="38824"/>
                  <a:pt x="194078" y="39662"/>
                  <a:pt x="193119" y="39662"/>
                </a:cubicBezTo>
                <a:cubicBezTo>
                  <a:pt x="192924" y="39662"/>
                  <a:pt x="192712" y="39627"/>
                  <a:pt x="192480" y="39549"/>
                </a:cubicBezTo>
                <a:cubicBezTo>
                  <a:pt x="191110" y="39093"/>
                  <a:pt x="190881" y="37951"/>
                  <a:pt x="190881" y="36695"/>
                </a:cubicBezTo>
                <a:cubicBezTo>
                  <a:pt x="191110" y="33956"/>
                  <a:pt x="191909" y="31330"/>
                  <a:pt x="193279" y="28932"/>
                </a:cubicBezTo>
                <a:cubicBezTo>
                  <a:pt x="196247" y="23681"/>
                  <a:pt x="200129" y="19000"/>
                  <a:pt x="204695" y="15004"/>
                </a:cubicBezTo>
                <a:cubicBezTo>
                  <a:pt x="205335" y="14364"/>
                  <a:pt x="205975" y="13612"/>
                  <a:pt x="206851" y="13612"/>
                </a:cubicBezTo>
                <a:close/>
                <a:moveTo>
                  <a:pt x="249961" y="43745"/>
                </a:moveTo>
                <a:cubicBezTo>
                  <a:pt x="252339" y="43745"/>
                  <a:pt x="254718" y="43983"/>
                  <a:pt x="257096" y="44458"/>
                </a:cubicBezTo>
                <a:cubicBezTo>
                  <a:pt x="258580" y="44801"/>
                  <a:pt x="260064" y="44915"/>
                  <a:pt x="259950" y="46742"/>
                </a:cubicBezTo>
                <a:cubicBezTo>
                  <a:pt x="259836" y="48683"/>
                  <a:pt x="258352" y="48797"/>
                  <a:pt x="256868" y="49025"/>
                </a:cubicBezTo>
                <a:cubicBezTo>
                  <a:pt x="245565" y="50623"/>
                  <a:pt x="234378" y="52222"/>
                  <a:pt x="223075" y="53820"/>
                </a:cubicBezTo>
                <a:cubicBezTo>
                  <a:pt x="219080" y="54391"/>
                  <a:pt x="215084" y="54847"/>
                  <a:pt x="211202" y="55418"/>
                </a:cubicBezTo>
                <a:cubicBezTo>
                  <a:pt x="210589" y="55506"/>
                  <a:pt x="209959" y="55627"/>
                  <a:pt x="209383" y="55627"/>
                </a:cubicBezTo>
                <a:cubicBezTo>
                  <a:pt x="208458" y="55627"/>
                  <a:pt x="207673" y="55314"/>
                  <a:pt x="207321" y="54048"/>
                </a:cubicBezTo>
                <a:cubicBezTo>
                  <a:pt x="206864" y="51993"/>
                  <a:pt x="208577" y="51537"/>
                  <a:pt x="210061" y="50852"/>
                </a:cubicBezTo>
                <a:cubicBezTo>
                  <a:pt x="216911" y="47769"/>
                  <a:pt x="224217" y="46399"/>
                  <a:pt x="231638" y="45372"/>
                </a:cubicBezTo>
                <a:cubicBezTo>
                  <a:pt x="237232" y="44344"/>
                  <a:pt x="242826" y="43774"/>
                  <a:pt x="248534" y="43774"/>
                </a:cubicBezTo>
                <a:cubicBezTo>
                  <a:pt x="249009" y="43754"/>
                  <a:pt x="249485" y="43745"/>
                  <a:pt x="249961" y="43745"/>
                </a:cubicBezTo>
                <a:close/>
                <a:moveTo>
                  <a:pt x="271307" y="49451"/>
                </a:moveTo>
                <a:cubicBezTo>
                  <a:pt x="272263" y="49451"/>
                  <a:pt x="273094" y="49802"/>
                  <a:pt x="273307" y="51080"/>
                </a:cubicBezTo>
                <a:cubicBezTo>
                  <a:pt x="273764" y="53135"/>
                  <a:pt x="272051" y="53592"/>
                  <a:pt x="270567" y="54162"/>
                </a:cubicBezTo>
                <a:cubicBezTo>
                  <a:pt x="258283" y="58964"/>
                  <a:pt x="245124" y="61472"/>
                  <a:pt x="231946" y="61472"/>
                </a:cubicBezTo>
                <a:cubicBezTo>
                  <a:pt x="231653" y="61472"/>
                  <a:pt x="231360" y="61471"/>
                  <a:pt x="231067" y="61469"/>
                </a:cubicBezTo>
                <a:cubicBezTo>
                  <a:pt x="228213" y="61583"/>
                  <a:pt x="225359" y="61583"/>
                  <a:pt x="222505" y="61583"/>
                </a:cubicBezTo>
                <a:cubicBezTo>
                  <a:pt x="222442" y="61587"/>
                  <a:pt x="222380" y="61590"/>
                  <a:pt x="222318" y="61590"/>
                </a:cubicBezTo>
                <a:cubicBezTo>
                  <a:pt x="220801" y="61590"/>
                  <a:pt x="219541" y="60265"/>
                  <a:pt x="219650" y="58729"/>
                </a:cubicBezTo>
                <a:cubicBezTo>
                  <a:pt x="219536" y="56674"/>
                  <a:pt x="220564" y="56103"/>
                  <a:pt x="222390" y="55875"/>
                </a:cubicBezTo>
                <a:cubicBezTo>
                  <a:pt x="238145" y="53820"/>
                  <a:pt x="253899" y="51651"/>
                  <a:pt x="269540" y="49710"/>
                </a:cubicBezTo>
                <a:cubicBezTo>
                  <a:pt x="270101" y="49581"/>
                  <a:pt x="270727" y="49451"/>
                  <a:pt x="271307" y="49451"/>
                </a:cubicBezTo>
                <a:close/>
                <a:moveTo>
                  <a:pt x="140171" y="26412"/>
                </a:moveTo>
                <a:cubicBezTo>
                  <a:pt x="140465" y="26412"/>
                  <a:pt x="140776" y="26484"/>
                  <a:pt x="141106" y="26649"/>
                </a:cubicBezTo>
                <a:cubicBezTo>
                  <a:pt x="142590" y="27448"/>
                  <a:pt x="142362" y="28932"/>
                  <a:pt x="142020" y="30188"/>
                </a:cubicBezTo>
                <a:cubicBezTo>
                  <a:pt x="138252" y="43203"/>
                  <a:pt x="134599" y="56331"/>
                  <a:pt x="130946" y="69460"/>
                </a:cubicBezTo>
                <a:cubicBezTo>
                  <a:pt x="130603" y="70602"/>
                  <a:pt x="130147" y="71972"/>
                  <a:pt x="128777" y="71972"/>
                </a:cubicBezTo>
                <a:cubicBezTo>
                  <a:pt x="128687" y="71978"/>
                  <a:pt x="128597" y="71981"/>
                  <a:pt x="128507" y="71981"/>
                </a:cubicBezTo>
                <a:cubicBezTo>
                  <a:pt x="127013" y="71981"/>
                  <a:pt x="125656" y="71095"/>
                  <a:pt x="125009" y="69803"/>
                </a:cubicBezTo>
                <a:cubicBezTo>
                  <a:pt x="124096" y="67405"/>
                  <a:pt x="123639" y="64894"/>
                  <a:pt x="123754" y="62382"/>
                </a:cubicBezTo>
                <a:cubicBezTo>
                  <a:pt x="125238" y="49596"/>
                  <a:pt x="128891" y="37723"/>
                  <a:pt x="137796" y="27905"/>
                </a:cubicBezTo>
                <a:cubicBezTo>
                  <a:pt x="138489" y="27125"/>
                  <a:pt x="139247" y="26412"/>
                  <a:pt x="140171" y="26412"/>
                </a:cubicBezTo>
                <a:close/>
                <a:moveTo>
                  <a:pt x="166907" y="81527"/>
                </a:moveTo>
                <a:cubicBezTo>
                  <a:pt x="167416" y="81527"/>
                  <a:pt x="167948" y="81573"/>
                  <a:pt x="168450" y="81573"/>
                </a:cubicBezTo>
                <a:cubicBezTo>
                  <a:pt x="168585" y="81573"/>
                  <a:pt x="168718" y="81570"/>
                  <a:pt x="168848" y="81561"/>
                </a:cubicBezTo>
                <a:lnTo>
                  <a:pt x="169305" y="81561"/>
                </a:lnTo>
                <a:cubicBezTo>
                  <a:pt x="182548" y="82361"/>
                  <a:pt x="194649" y="83730"/>
                  <a:pt x="205266" y="90923"/>
                </a:cubicBezTo>
                <a:cubicBezTo>
                  <a:pt x="206522" y="91722"/>
                  <a:pt x="208805" y="92179"/>
                  <a:pt x="207778" y="94462"/>
                </a:cubicBezTo>
                <a:cubicBezTo>
                  <a:pt x="207331" y="95579"/>
                  <a:pt x="206610" y="95904"/>
                  <a:pt x="205791" y="95904"/>
                </a:cubicBezTo>
                <a:cubicBezTo>
                  <a:pt x="204935" y="95904"/>
                  <a:pt x="203971" y="95550"/>
                  <a:pt x="203097" y="95375"/>
                </a:cubicBezTo>
                <a:cubicBezTo>
                  <a:pt x="191452" y="92293"/>
                  <a:pt x="179693" y="89324"/>
                  <a:pt x="168049" y="86242"/>
                </a:cubicBezTo>
                <a:cubicBezTo>
                  <a:pt x="166451" y="85785"/>
                  <a:pt x="163939" y="86014"/>
                  <a:pt x="164396" y="83388"/>
                </a:cubicBezTo>
                <a:cubicBezTo>
                  <a:pt x="164689" y="81772"/>
                  <a:pt x="165739" y="81527"/>
                  <a:pt x="166907" y="81527"/>
                </a:cubicBezTo>
                <a:close/>
                <a:moveTo>
                  <a:pt x="81525" y="65788"/>
                </a:moveTo>
                <a:cubicBezTo>
                  <a:pt x="83467" y="65788"/>
                  <a:pt x="83587" y="67594"/>
                  <a:pt x="83911" y="68889"/>
                </a:cubicBezTo>
                <a:cubicBezTo>
                  <a:pt x="84710" y="72086"/>
                  <a:pt x="85166" y="75282"/>
                  <a:pt x="85052" y="78593"/>
                </a:cubicBezTo>
                <a:cubicBezTo>
                  <a:pt x="85509" y="84301"/>
                  <a:pt x="84139" y="89553"/>
                  <a:pt x="82541" y="94690"/>
                </a:cubicBezTo>
                <a:cubicBezTo>
                  <a:pt x="81954" y="96786"/>
                  <a:pt x="80752" y="97404"/>
                  <a:pt x="79296" y="97404"/>
                </a:cubicBezTo>
                <a:cubicBezTo>
                  <a:pt x="78769" y="97404"/>
                  <a:pt x="78208" y="97323"/>
                  <a:pt x="77632" y="97202"/>
                </a:cubicBezTo>
                <a:cubicBezTo>
                  <a:pt x="75120" y="96745"/>
                  <a:pt x="75805" y="94804"/>
                  <a:pt x="75919" y="93206"/>
                </a:cubicBezTo>
                <a:cubicBezTo>
                  <a:pt x="77061" y="85100"/>
                  <a:pt x="78088" y="76995"/>
                  <a:pt x="79116" y="68889"/>
                </a:cubicBezTo>
                <a:cubicBezTo>
                  <a:pt x="79344" y="67519"/>
                  <a:pt x="79230" y="65921"/>
                  <a:pt x="81171" y="65807"/>
                </a:cubicBezTo>
                <a:cubicBezTo>
                  <a:pt x="81295" y="65794"/>
                  <a:pt x="81413" y="65788"/>
                  <a:pt x="81525" y="65788"/>
                </a:cubicBezTo>
                <a:close/>
                <a:moveTo>
                  <a:pt x="147496" y="82068"/>
                </a:moveTo>
                <a:cubicBezTo>
                  <a:pt x="147945" y="82068"/>
                  <a:pt x="148398" y="82232"/>
                  <a:pt x="148755" y="82589"/>
                </a:cubicBezTo>
                <a:cubicBezTo>
                  <a:pt x="157203" y="88639"/>
                  <a:pt x="167364" y="89439"/>
                  <a:pt x="177068" y="91379"/>
                </a:cubicBezTo>
                <a:cubicBezTo>
                  <a:pt x="184260" y="92749"/>
                  <a:pt x="191224" y="95261"/>
                  <a:pt x="198302" y="97088"/>
                </a:cubicBezTo>
                <a:cubicBezTo>
                  <a:pt x="200243" y="97544"/>
                  <a:pt x="200699" y="98686"/>
                  <a:pt x="200357" y="100512"/>
                </a:cubicBezTo>
                <a:cubicBezTo>
                  <a:pt x="200041" y="102195"/>
                  <a:pt x="199338" y="103393"/>
                  <a:pt x="197534" y="103393"/>
                </a:cubicBezTo>
                <a:cubicBezTo>
                  <a:pt x="197380" y="103393"/>
                  <a:pt x="197217" y="103384"/>
                  <a:pt x="197046" y="103366"/>
                </a:cubicBezTo>
                <a:cubicBezTo>
                  <a:pt x="195790" y="103138"/>
                  <a:pt x="194535" y="103024"/>
                  <a:pt x="193165" y="102910"/>
                </a:cubicBezTo>
                <a:lnTo>
                  <a:pt x="193165" y="103024"/>
                </a:lnTo>
                <a:cubicBezTo>
                  <a:pt x="181520" y="102111"/>
                  <a:pt x="169761" y="101197"/>
                  <a:pt x="158802" y="96403"/>
                </a:cubicBezTo>
                <a:cubicBezTo>
                  <a:pt x="154692" y="94576"/>
                  <a:pt x="150696" y="92293"/>
                  <a:pt x="147043" y="89781"/>
                </a:cubicBezTo>
                <a:cubicBezTo>
                  <a:pt x="144417" y="87954"/>
                  <a:pt x="144645" y="86014"/>
                  <a:pt x="145673" y="83616"/>
                </a:cubicBezTo>
                <a:cubicBezTo>
                  <a:pt x="145822" y="82648"/>
                  <a:pt x="146652" y="82068"/>
                  <a:pt x="147496" y="82068"/>
                </a:cubicBezTo>
                <a:close/>
                <a:moveTo>
                  <a:pt x="101663" y="106408"/>
                </a:moveTo>
                <a:cubicBezTo>
                  <a:pt x="116106" y="106408"/>
                  <a:pt x="130324" y="110314"/>
                  <a:pt x="142819" y="117751"/>
                </a:cubicBezTo>
                <a:cubicBezTo>
                  <a:pt x="148413" y="121176"/>
                  <a:pt x="153893" y="124715"/>
                  <a:pt x="159372" y="128254"/>
                </a:cubicBezTo>
                <a:cubicBezTo>
                  <a:pt x="162341" y="130195"/>
                  <a:pt x="162341" y="131565"/>
                  <a:pt x="159258" y="133391"/>
                </a:cubicBezTo>
                <a:cubicBezTo>
                  <a:pt x="153093" y="137044"/>
                  <a:pt x="146358" y="138072"/>
                  <a:pt x="139394" y="138072"/>
                </a:cubicBezTo>
                <a:lnTo>
                  <a:pt x="133001" y="138072"/>
                </a:lnTo>
                <a:cubicBezTo>
                  <a:pt x="132138" y="138091"/>
                  <a:pt x="131276" y="138100"/>
                  <a:pt x="130415" y="138100"/>
                </a:cubicBezTo>
                <a:cubicBezTo>
                  <a:pt x="120907" y="138100"/>
                  <a:pt x="111503" y="136941"/>
                  <a:pt x="102291" y="134533"/>
                </a:cubicBezTo>
                <a:cubicBezTo>
                  <a:pt x="93044" y="132021"/>
                  <a:pt x="83568" y="130309"/>
                  <a:pt x="74093" y="128482"/>
                </a:cubicBezTo>
                <a:cubicBezTo>
                  <a:pt x="72380" y="128254"/>
                  <a:pt x="70097" y="128482"/>
                  <a:pt x="69869" y="125400"/>
                </a:cubicBezTo>
                <a:cubicBezTo>
                  <a:pt x="69640" y="122317"/>
                  <a:pt x="71809" y="121861"/>
                  <a:pt x="73864" y="121290"/>
                </a:cubicBezTo>
                <a:cubicBezTo>
                  <a:pt x="76397" y="120645"/>
                  <a:pt x="78967" y="120428"/>
                  <a:pt x="81545" y="120428"/>
                </a:cubicBezTo>
                <a:cubicBezTo>
                  <a:pt x="85356" y="120428"/>
                  <a:pt x="89184" y="120903"/>
                  <a:pt x="92930" y="121176"/>
                </a:cubicBezTo>
                <a:cubicBezTo>
                  <a:pt x="108227" y="122203"/>
                  <a:pt x="123297" y="125057"/>
                  <a:pt x="138024" y="129624"/>
                </a:cubicBezTo>
                <a:cubicBezTo>
                  <a:pt x="140650" y="130309"/>
                  <a:pt x="143504" y="130994"/>
                  <a:pt x="146244" y="131451"/>
                </a:cubicBezTo>
                <a:cubicBezTo>
                  <a:pt x="146796" y="131573"/>
                  <a:pt x="147479" y="131926"/>
                  <a:pt x="148047" y="131926"/>
                </a:cubicBezTo>
                <a:cubicBezTo>
                  <a:pt x="148536" y="131926"/>
                  <a:pt x="148939" y="131664"/>
                  <a:pt x="149098" y="130766"/>
                </a:cubicBezTo>
                <a:cubicBezTo>
                  <a:pt x="149440" y="129396"/>
                  <a:pt x="148299" y="128596"/>
                  <a:pt x="147043" y="128254"/>
                </a:cubicBezTo>
                <a:cubicBezTo>
                  <a:pt x="142590" y="126998"/>
                  <a:pt x="138252" y="125628"/>
                  <a:pt x="133800" y="124372"/>
                </a:cubicBezTo>
                <a:cubicBezTo>
                  <a:pt x="119986" y="120377"/>
                  <a:pt x="105830" y="119121"/>
                  <a:pt x="91560" y="117979"/>
                </a:cubicBezTo>
                <a:cubicBezTo>
                  <a:pt x="88934" y="117751"/>
                  <a:pt x="86080" y="117523"/>
                  <a:pt x="83454" y="117294"/>
                </a:cubicBezTo>
                <a:cubicBezTo>
                  <a:pt x="80828" y="117066"/>
                  <a:pt x="80257" y="115810"/>
                  <a:pt x="81627" y="113527"/>
                </a:cubicBezTo>
                <a:cubicBezTo>
                  <a:pt x="84710" y="108390"/>
                  <a:pt x="89733" y="107134"/>
                  <a:pt x="95099" y="106677"/>
                </a:cubicBezTo>
                <a:cubicBezTo>
                  <a:pt x="97288" y="106497"/>
                  <a:pt x="99478" y="106408"/>
                  <a:pt x="101663" y="106408"/>
                </a:cubicBezTo>
                <a:close/>
                <a:moveTo>
                  <a:pt x="23840" y="86464"/>
                </a:moveTo>
                <a:cubicBezTo>
                  <a:pt x="25477" y="86464"/>
                  <a:pt x="25696" y="87780"/>
                  <a:pt x="25916" y="89096"/>
                </a:cubicBezTo>
                <a:cubicBezTo>
                  <a:pt x="29227" y="111130"/>
                  <a:pt x="30711" y="133049"/>
                  <a:pt x="24203" y="154740"/>
                </a:cubicBezTo>
                <a:cubicBezTo>
                  <a:pt x="24089" y="154968"/>
                  <a:pt x="23975" y="155196"/>
                  <a:pt x="23975" y="155425"/>
                </a:cubicBezTo>
                <a:cubicBezTo>
                  <a:pt x="23561" y="156667"/>
                  <a:pt x="23241" y="158097"/>
                  <a:pt x="21737" y="158097"/>
                </a:cubicBezTo>
                <a:cubicBezTo>
                  <a:pt x="21583" y="158097"/>
                  <a:pt x="21416" y="158082"/>
                  <a:pt x="21235" y="158050"/>
                </a:cubicBezTo>
                <a:cubicBezTo>
                  <a:pt x="19637" y="157708"/>
                  <a:pt x="19294" y="156338"/>
                  <a:pt x="19294" y="154968"/>
                </a:cubicBezTo>
                <a:cubicBezTo>
                  <a:pt x="19066" y="148575"/>
                  <a:pt x="18724" y="142182"/>
                  <a:pt x="18381" y="135789"/>
                </a:cubicBezTo>
                <a:cubicBezTo>
                  <a:pt x="18267" y="120263"/>
                  <a:pt x="19294" y="104851"/>
                  <a:pt x="21464" y="89553"/>
                </a:cubicBezTo>
                <a:cubicBezTo>
                  <a:pt x="21692" y="88183"/>
                  <a:pt x="21920" y="86585"/>
                  <a:pt x="23633" y="86470"/>
                </a:cubicBezTo>
                <a:cubicBezTo>
                  <a:pt x="23704" y="86466"/>
                  <a:pt x="23773" y="86464"/>
                  <a:pt x="23840" y="86464"/>
                </a:cubicBezTo>
                <a:close/>
                <a:moveTo>
                  <a:pt x="16283" y="75825"/>
                </a:moveTo>
                <a:cubicBezTo>
                  <a:pt x="16536" y="75825"/>
                  <a:pt x="16815" y="75870"/>
                  <a:pt x="17125" y="75967"/>
                </a:cubicBezTo>
                <a:cubicBezTo>
                  <a:pt x="19066" y="76652"/>
                  <a:pt x="18609" y="78479"/>
                  <a:pt x="18381" y="79963"/>
                </a:cubicBezTo>
                <a:cubicBezTo>
                  <a:pt x="17239" y="88525"/>
                  <a:pt x="16326" y="97088"/>
                  <a:pt x="15527" y="105764"/>
                </a:cubicBezTo>
                <a:cubicBezTo>
                  <a:pt x="13929" y="122660"/>
                  <a:pt x="14385" y="139670"/>
                  <a:pt x="16669" y="156566"/>
                </a:cubicBezTo>
                <a:cubicBezTo>
                  <a:pt x="16897" y="158279"/>
                  <a:pt x="17354" y="159877"/>
                  <a:pt x="15185" y="160676"/>
                </a:cubicBezTo>
                <a:cubicBezTo>
                  <a:pt x="14771" y="160800"/>
                  <a:pt x="14402" y="160857"/>
                  <a:pt x="14069" y="160857"/>
                </a:cubicBezTo>
                <a:cubicBezTo>
                  <a:pt x="12566" y="160857"/>
                  <a:pt x="11802" y="159701"/>
                  <a:pt x="10961" y="158393"/>
                </a:cubicBezTo>
                <a:cubicBezTo>
                  <a:pt x="6166" y="150744"/>
                  <a:pt x="5481" y="142068"/>
                  <a:pt x="4910" y="133391"/>
                </a:cubicBezTo>
                <a:cubicBezTo>
                  <a:pt x="4910" y="131907"/>
                  <a:pt x="4910" y="130423"/>
                  <a:pt x="4910" y="128825"/>
                </a:cubicBezTo>
                <a:cubicBezTo>
                  <a:pt x="4339" y="113527"/>
                  <a:pt x="7193" y="98800"/>
                  <a:pt x="11760" y="84301"/>
                </a:cubicBezTo>
                <a:cubicBezTo>
                  <a:pt x="12216" y="82475"/>
                  <a:pt x="12901" y="80534"/>
                  <a:pt x="13700" y="78593"/>
                </a:cubicBezTo>
                <a:cubicBezTo>
                  <a:pt x="14190" y="77419"/>
                  <a:pt x="14763" y="75825"/>
                  <a:pt x="16283" y="75825"/>
                </a:cubicBezTo>
                <a:close/>
                <a:moveTo>
                  <a:pt x="70439" y="155653"/>
                </a:moveTo>
                <a:cubicBezTo>
                  <a:pt x="80828" y="156110"/>
                  <a:pt x="91103" y="158050"/>
                  <a:pt x="101035" y="161361"/>
                </a:cubicBezTo>
                <a:cubicBezTo>
                  <a:pt x="109483" y="164101"/>
                  <a:pt x="118160" y="166042"/>
                  <a:pt x="126722" y="168211"/>
                </a:cubicBezTo>
                <a:cubicBezTo>
                  <a:pt x="128891" y="168553"/>
                  <a:pt x="130832" y="169467"/>
                  <a:pt x="132658" y="170723"/>
                </a:cubicBezTo>
                <a:cubicBezTo>
                  <a:pt x="133686" y="171522"/>
                  <a:pt x="135170" y="172435"/>
                  <a:pt x="134371" y="174147"/>
                </a:cubicBezTo>
                <a:cubicBezTo>
                  <a:pt x="133936" y="175090"/>
                  <a:pt x="133179" y="175342"/>
                  <a:pt x="132363" y="175342"/>
                </a:cubicBezTo>
                <a:cubicBezTo>
                  <a:pt x="131893" y="175342"/>
                  <a:pt x="131404" y="175258"/>
                  <a:pt x="130946" y="175175"/>
                </a:cubicBezTo>
                <a:cubicBezTo>
                  <a:pt x="124324" y="174376"/>
                  <a:pt x="117703" y="173577"/>
                  <a:pt x="111081" y="172663"/>
                </a:cubicBezTo>
                <a:cubicBezTo>
                  <a:pt x="89276" y="169581"/>
                  <a:pt x="67243" y="167983"/>
                  <a:pt x="45209" y="167868"/>
                </a:cubicBezTo>
                <a:cubicBezTo>
                  <a:pt x="42355" y="167868"/>
                  <a:pt x="39501" y="167754"/>
                  <a:pt x="36647" y="167754"/>
                </a:cubicBezTo>
                <a:cubicBezTo>
                  <a:pt x="36433" y="167740"/>
                  <a:pt x="36216" y="167736"/>
                  <a:pt x="35998" y="167736"/>
                </a:cubicBezTo>
                <a:cubicBezTo>
                  <a:pt x="35780" y="167736"/>
                  <a:pt x="35562" y="167740"/>
                  <a:pt x="35347" y="167740"/>
                </a:cubicBezTo>
                <a:cubicBezTo>
                  <a:pt x="34057" y="167740"/>
                  <a:pt x="32880" y="167612"/>
                  <a:pt x="32537" y="165814"/>
                </a:cubicBezTo>
                <a:cubicBezTo>
                  <a:pt x="32195" y="163759"/>
                  <a:pt x="34021" y="163416"/>
                  <a:pt x="35391" y="162845"/>
                </a:cubicBezTo>
                <a:cubicBezTo>
                  <a:pt x="45438" y="158050"/>
                  <a:pt x="56055" y="155653"/>
                  <a:pt x="70439" y="155653"/>
                </a:cubicBezTo>
                <a:close/>
                <a:moveTo>
                  <a:pt x="36693" y="171289"/>
                </a:moveTo>
                <a:cubicBezTo>
                  <a:pt x="37201" y="171289"/>
                  <a:pt x="37737" y="171368"/>
                  <a:pt x="38245" y="171407"/>
                </a:cubicBezTo>
                <a:cubicBezTo>
                  <a:pt x="54114" y="172092"/>
                  <a:pt x="69983" y="172777"/>
                  <a:pt x="85851" y="173577"/>
                </a:cubicBezTo>
                <a:cubicBezTo>
                  <a:pt x="90075" y="173805"/>
                  <a:pt x="94185" y="174033"/>
                  <a:pt x="98295" y="174262"/>
                </a:cubicBezTo>
                <a:cubicBezTo>
                  <a:pt x="98638" y="174262"/>
                  <a:pt x="99002" y="174240"/>
                  <a:pt x="99358" y="174240"/>
                </a:cubicBezTo>
                <a:cubicBezTo>
                  <a:pt x="100429" y="174240"/>
                  <a:pt x="101435" y="174433"/>
                  <a:pt x="101606" y="175974"/>
                </a:cubicBezTo>
                <a:cubicBezTo>
                  <a:pt x="101834" y="177801"/>
                  <a:pt x="100350" y="178371"/>
                  <a:pt x="99094" y="178942"/>
                </a:cubicBezTo>
                <a:cubicBezTo>
                  <a:pt x="92016" y="182139"/>
                  <a:pt x="84481" y="183052"/>
                  <a:pt x="76833" y="183509"/>
                </a:cubicBezTo>
                <a:cubicBezTo>
                  <a:pt x="76110" y="183547"/>
                  <a:pt x="75374" y="183559"/>
                  <a:pt x="74630" y="183559"/>
                </a:cubicBezTo>
                <a:cubicBezTo>
                  <a:pt x="73141" y="183559"/>
                  <a:pt x="71619" y="183509"/>
                  <a:pt x="70097" y="183509"/>
                </a:cubicBezTo>
                <a:cubicBezTo>
                  <a:pt x="60736" y="183509"/>
                  <a:pt x="51374" y="183052"/>
                  <a:pt x="42355" y="179970"/>
                </a:cubicBezTo>
                <a:cubicBezTo>
                  <a:pt x="40415" y="179285"/>
                  <a:pt x="38474" y="178371"/>
                  <a:pt x="36533" y="177344"/>
                </a:cubicBezTo>
                <a:cubicBezTo>
                  <a:pt x="34821" y="176659"/>
                  <a:pt x="33793" y="174832"/>
                  <a:pt x="34478" y="173006"/>
                </a:cubicBezTo>
                <a:cubicBezTo>
                  <a:pt x="34853" y="171581"/>
                  <a:pt x="35721" y="171289"/>
                  <a:pt x="36693" y="171289"/>
                </a:cubicBezTo>
                <a:close/>
                <a:moveTo>
                  <a:pt x="215117" y="0"/>
                </a:moveTo>
                <a:cubicBezTo>
                  <a:pt x="214195" y="0"/>
                  <a:pt x="213275" y="330"/>
                  <a:pt x="212572" y="962"/>
                </a:cubicBezTo>
                <a:cubicBezTo>
                  <a:pt x="200129" y="10666"/>
                  <a:pt x="189055" y="21398"/>
                  <a:pt x="184146" y="37038"/>
                </a:cubicBezTo>
                <a:cubicBezTo>
                  <a:pt x="182205" y="43203"/>
                  <a:pt x="180721" y="49482"/>
                  <a:pt x="179008" y="55761"/>
                </a:cubicBezTo>
                <a:cubicBezTo>
                  <a:pt x="178666" y="57473"/>
                  <a:pt x="177639" y="58843"/>
                  <a:pt x="176040" y="59642"/>
                </a:cubicBezTo>
                <a:cubicBezTo>
                  <a:pt x="162797" y="65693"/>
                  <a:pt x="149554" y="71743"/>
                  <a:pt x="136311" y="77794"/>
                </a:cubicBezTo>
                <a:cubicBezTo>
                  <a:pt x="135818" y="78041"/>
                  <a:pt x="135291" y="78254"/>
                  <a:pt x="134749" y="78254"/>
                </a:cubicBezTo>
                <a:cubicBezTo>
                  <a:pt x="134288" y="78254"/>
                  <a:pt x="133816" y="78100"/>
                  <a:pt x="133343" y="77680"/>
                </a:cubicBezTo>
                <a:cubicBezTo>
                  <a:pt x="132658" y="76881"/>
                  <a:pt x="132544" y="75625"/>
                  <a:pt x="133115" y="74712"/>
                </a:cubicBezTo>
                <a:cubicBezTo>
                  <a:pt x="133914" y="72200"/>
                  <a:pt x="135855" y="70259"/>
                  <a:pt x="137339" y="68204"/>
                </a:cubicBezTo>
                <a:cubicBezTo>
                  <a:pt x="142705" y="61355"/>
                  <a:pt x="147043" y="54048"/>
                  <a:pt x="147614" y="45143"/>
                </a:cubicBezTo>
                <a:cubicBezTo>
                  <a:pt x="148070" y="36581"/>
                  <a:pt x="148641" y="28019"/>
                  <a:pt x="148413" y="19457"/>
                </a:cubicBezTo>
                <a:cubicBezTo>
                  <a:pt x="148413" y="17973"/>
                  <a:pt x="148527" y="16374"/>
                  <a:pt x="146929" y="15804"/>
                </a:cubicBezTo>
                <a:cubicBezTo>
                  <a:pt x="146612" y="15690"/>
                  <a:pt x="146317" y="15640"/>
                  <a:pt x="146041" y="15640"/>
                </a:cubicBezTo>
                <a:cubicBezTo>
                  <a:pt x="144923" y="15640"/>
                  <a:pt x="144099" y="16464"/>
                  <a:pt x="143275" y="17288"/>
                </a:cubicBezTo>
                <a:cubicBezTo>
                  <a:pt x="138595" y="21968"/>
                  <a:pt x="134371" y="26992"/>
                  <a:pt x="130603" y="32243"/>
                </a:cubicBezTo>
                <a:cubicBezTo>
                  <a:pt x="120785" y="45714"/>
                  <a:pt x="117931" y="60555"/>
                  <a:pt x="122155" y="76767"/>
                </a:cubicBezTo>
                <a:cubicBezTo>
                  <a:pt x="122269" y="77566"/>
                  <a:pt x="122726" y="78365"/>
                  <a:pt x="123411" y="78821"/>
                </a:cubicBezTo>
                <a:cubicBezTo>
                  <a:pt x="126265" y="80762"/>
                  <a:pt x="125124" y="82132"/>
                  <a:pt x="122840" y="83502"/>
                </a:cubicBezTo>
                <a:lnTo>
                  <a:pt x="88135" y="103138"/>
                </a:lnTo>
                <a:cubicBezTo>
                  <a:pt x="87355" y="103564"/>
                  <a:pt x="86575" y="104077"/>
                  <a:pt x="85768" y="104077"/>
                </a:cubicBezTo>
                <a:cubicBezTo>
                  <a:pt x="85275" y="104077"/>
                  <a:pt x="84772" y="103886"/>
                  <a:pt x="84253" y="103366"/>
                </a:cubicBezTo>
                <a:cubicBezTo>
                  <a:pt x="82883" y="101997"/>
                  <a:pt x="83797" y="100741"/>
                  <a:pt x="84481" y="99485"/>
                </a:cubicBezTo>
                <a:cubicBezTo>
                  <a:pt x="87564" y="93663"/>
                  <a:pt x="90304" y="87840"/>
                  <a:pt x="90989" y="81105"/>
                </a:cubicBezTo>
                <a:cubicBezTo>
                  <a:pt x="91560" y="76196"/>
                  <a:pt x="90418" y="71515"/>
                  <a:pt x="89961" y="66720"/>
                </a:cubicBezTo>
                <a:cubicBezTo>
                  <a:pt x="88820" y="54391"/>
                  <a:pt x="88021" y="42061"/>
                  <a:pt x="85509" y="29960"/>
                </a:cubicBezTo>
                <a:cubicBezTo>
                  <a:pt x="85281" y="28818"/>
                  <a:pt x="85623" y="26992"/>
                  <a:pt x="84253" y="26649"/>
                </a:cubicBezTo>
                <a:cubicBezTo>
                  <a:pt x="84037" y="26616"/>
                  <a:pt x="83820" y="26599"/>
                  <a:pt x="83605" y="26599"/>
                </a:cubicBezTo>
                <a:cubicBezTo>
                  <a:pt x="82348" y="26599"/>
                  <a:pt x="81152" y="27158"/>
                  <a:pt x="80372" y="28133"/>
                </a:cubicBezTo>
                <a:cubicBezTo>
                  <a:pt x="79687" y="28818"/>
                  <a:pt x="79116" y="29617"/>
                  <a:pt x="78659" y="30416"/>
                </a:cubicBezTo>
                <a:cubicBezTo>
                  <a:pt x="74663" y="37609"/>
                  <a:pt x="70668" y="45029"/>
                  <a:pt x="66444" y="52107"/>
                </a:cubicBezTo>
                <a:cubicBezTo>
                  <a:pt x="61649" y="60555"/>
                  <a:pt x="58224" y="69803"/>
                  <a:pt x="56512" y="79278"/>
                </a:cubicBezTo>
                <a:cubicBezTo>
                  <a:pt x="54342" y="90923"/>
                  <a:pt x="58110" y="100627"/>
                  <a:pt x="63475" y="110901"/>
                </a:cubicBezTo>
                <a:cubicBezTo>
                  <a:pt x="63704" y="108618"/>
                  <a:pt x="63590" y="106221"/>
                  <a:pt x="63133" y="103937"/>
                </a:cubicBezTo>
                <a:cubicBezTo>
                  <a:pt x="61991" y="96745"/>
                  <a:pt x="60393" y="89667"/>
                  <a:pt x="61078" y="82361"/>
                </a:cubicBezTo>
                <a:cubicBezTo>
                  <a:pt x="61763" y="74826"/>
                  <a:pt x="63590" y="67405"/>
                  <a:pt x="66444" y="60327"/>
                </a:cubicBezTo>
                <a:cubicBezTo>
                  <a:pt x="69184" y="53477"/>
                  <a:pt x="73522" y="47541"/>
                  <a:pt x="76947" y="40805"/>
                </a:cubicBezTo>
                <a:cubicBezTo>
                  <a:pt x="77403" y="40120"/>
                  <a:pt x="77860" y="39435"/>
                  <a:pt x="78545" y="38865"/>
                </a:cubicBezTo>
                <a:cubicBezTo>
                  <a:pt x="79164" y="38431"/>
                  <a:pt x="79850" y="38233"/>
                  <a:pt x="80548" y="38233"/>
                </a:cubicBezTo>
                <a:cubicBezTo>
                  <a:pt x="81138" y="38233"/>
                  <a:pt x="81737" y="38375"/>
                  <a:pt x="82312" y="38636"/>
                </a:cubicBezTo>
                <a:cubicBezTo>
                  <a:pt x="83454" y="39093"/>
                  <a:pt x="83568" y="40234"/>
                  <a:pt x="83454" y="41376"/>
                </a:cubicBezTo>
                <a:cubicBezTo>
                  <a:pt x="83226" y="43431"/>
                  <a:pt x="83112" y="45600"/>
                  <a:pt x="82883" y="47769"/>
                </a:cubicBezTo>
                <a:cubicBezTo>
                  <a:pt x="82664" y="50476"/>
                  <a:pt x="82397" y="51589"/>
                  <a:pt x="81153" y="51589"/>
                </a:cubicBezTo>
                <a:cubicBezTo>
                  <a:pt x="80456" y="51589"/>
                  <a:pt x="79451" y="51239"/>
                  <a:pt x="77974" y="50623"/>
                </a:cubicBezTo>
                <a:cubicBezTo>
                  <a:pt x="77289" y="53249"/>
                  <a:pt x="76604" y="55875"/>
                  <a:pt x="76033" y="58615"/>
                </a:cubicBezTo>
                <a:cubicBezTo>
                  <a:pt x="72837" y="72771"/>
                  <a:pt x="68385" y="86813"/>
                  <a:pt x="70668" y="101654"/>
                </a:cubicBezTo>
                <a:cubicBezTo>
                  <a:pt x="71010" y="104051"/>
                  <a:pt x="71124" y="106449"/>
                  <a:pt x="71239" y="108846"/>
                </a:cubicBezTo>
                <a:cubicBezTo>
                  <a:pt x="71581" y="112385"/>
                  <a:pt x="70211" y="115810"/>
                  <a:pt x="67585" y="118093"/>
                </a:cubicBezTo>
                <a:cubicBezTo>
                  <a:pt x="58224" y="126770"/>
                  <a:pt x="48748" y="135560"/>
                  <a:pt x="40072" y="144922"/>
                </a:cubicBezTo>
                <a:cubicBezTo>
                  <a:pt x="38836" y="146253"/>
                  <a:pt x="37837" y="148931"/>
                  <a:pt x="35889" y="148931"/>
                </a:cubicBezTo>
                <a:cubicBezTo>
                  <a:pt x="35498" y="148931"/>
                  <a:pt x="35069" y="148823"/>
                  <a:pt x="34592" y="148575"/>
                </a:cubicBezTo>
                <a:cubicBezTo>
                  <a:pt x="31738" y="147205"/>
                  <a:pt x="32994" y="143894"/>
                  <a:pt x="33336" y="141497"/>
                </a:cubicBezTo>
                <a:cubicBezTo>
                  <a:pt x="34821" y="127569"/>
                  <a:pt x="34478" y="113641"/>
                  <a:pt x="32537" y="99942"/>
                </a:cubicBezTo>
                <a:cubicBezTo>
                  <a:pt x="30368" y="85443"/>
                  <a:pt x="25916" y="71515"/>
                  <a:pt x="25003" y="56674"/>
                </a:cubicBezTo>
                <a:cubicBezTo>
                  <a:pt x="20779" y="58044"/>
                  <a:pt x="17468" y="59870"/>
                  <a:pt x="16212" y="64437"/>
                </a:cubicBezTo>
                <a:cubicBezTo>
                  <a:pt x="14842" y="69460"/>
                  <a:pt x="12787" y="74255"/>
                  <a:pt x="10961" y="79164"/>
                </a:cubicBezTo>
                <a:cubicBezTo>
                  <a:pt x="4682" y="96060"/>
                  <a:pt x="1" y="113299"/>
                  <a:pt x="914" y="131565"/>
                </a:cubicBezTo>
                <a:cubicBezTo>
                  <a:pt x="1371" y="139670"/>
                  <a:pt x="1713" y="147776"/>
                  <a:pt x="5252" y="155196"/>
                </a:cubicBezTo>
                <a:cubicBezTo>
                  <a:pt x="7878" y="160790"/>
                  <a:pt x="9933" y="166841"/>
                  <a:pt x="15984" y="170152"/>
                </a:cubicBezTo>
                <a:cubicBezTo>
                  <a:pt x="17468" y="170837"/>
                  <a:pt x="17810" y="172892"/>
                  <a:pt x="16783" y="174147"/>
                </a:cubicBezTo>
                <a:cubicBezTo>
                  <a:pt x="15870" y="175517"/>
                  <a:pt x="15527" y="177230"/>
                  <a:pt x="15755" y="178828"/>
                </a:cubicBezTo>
                <a:cubicBezTo>
                  <a:pt x="15870" y="183509"/>
                  <a:pt x="15185" y="188075"/>
                  <a:pt x="13929" y="192528"/>
                </a:cubicBezTo>
                <a:cubicBezTo>
                  <a:pt x="13130" y="195496"/>
                  <a:pt x="11531" y="198236"/>
                  <a:pt x="11531" y="201432"/>
                </a:cubicBezTo>
                <a:lnTo>
                  <a:pt x="12901" y="201432"/>
                </a:lnTo>
                <a:cubicBezTo>
                  <a:pt x="17239" y="193669"/>
                  <a:pt x="22491" y="186477"/>
                  <a:pt x="27172" y="178942"/>
                </a:cubicBezTo>
                <a:cubicBezTo>
                  <a:pt x="28208" y="177353"/>
                  <a:pt x="29203" y="176558"/>
                  <a:pt x="30459" y="176558"/>
                </a:cubicBezTo>
                <a:cubicBezTo>
                  <a:pt x="31279" y="176558"/>
                  <a:pt x="32210" y="176896"/>
                  <a:pt x="33336" y="177572"/>
                </a:cubicBezTo>
                <a:cubicBezTo>
                  <a:pt x="44234" y="183800"/>
                  <a:pt x="55720" y="186501"/>
                  <a:pt x="67852" y="186501"/>
                </a:cubicBezTo>
                <a:cubicBezTo>
                  <a:pt x="70844" y="186501"/>
                  <a:pt x="73875" y="186336"/>
                  <a:pt x="76947" y="186020"/>
                </a:cubicBezTo>
                <a:cubicBezTo>
                  <a:pt x="97268" y="183851"/>
                  <a:pt x="117475" y="180997"/>
                  <a:pt x="137910" y="179856"/>
                </a:cubicBezTo>
                <a:cubicBezTo>
                  <a:pt x="140079" y="179856"/>
                  <a:pt x="142134" y="179285"/>
                  <a:pt x="144075" y="178371"/>
                </a:cubicBezTo>
                <a:cubicBezTo>
                  <a:pt x="145445" y="177686"/>
                  <a:pt x="146130" y="177001"/>
                  <a:pt x="144645" y="175517"/>
                </a:cubicBezTo>
                <a:cubicBezTo>
                  <a:pt x="142248" y="173120"/>
                  <a:pt x="139508" y="171065"/>
                  <a:pt x="136311" y="169695"/>
                </a:cubicBezTo>
                <a:cubicBezTo>
                  <a:pt x="122269" y="164101"/>
                  <a:pt x="107314" y="161475"/>
                  <a:pt x="92930" y="157023"/>
                </a:cubicBezTo>
                <a:cubicBezTo>
                  <a:pt x="86080" y="155082"/>
                  <a:pt x="79002" y="153941"/>
                  <a:pt x="71924" y="153712"/>
                </a:cubicBezTo>
                <a:cubicBezTo>
                  <a:pt x="70686" y="153644"/>
                  <a:pt x="69452" y="153612"/>
                  <a:pt x="68221" y="153612"/>
                </a:cubicBezTo>
                <a:cubicBezTo>
                  <a:pt x="59116" y="153612"/>
                  <a:pt x="50178" y="155381"/>
                  <a:pt x="41328" y="157594"/>
                </a:cubicBezTo>
                <a:cubicBezTo>
                  <a:pt x="40874" y="157788"/>
                  <a:pt x="40403" y="157881"/>
                  <a:pt x="39941" y="157881"/>
                </a:cubicBezTo>
                <a:cubicBezTo>
                  <a:pt x="38776" y="157881"/>
                  <a:pt x="37676" y="157287"/>
                  <a:pt x="37104" y="156224"/>
                </a:cubicBezTo>
                <a:cubicBezTo>
                  <a:pt x="35962" y="154511"/>
                  <a:pt x="37332" y="153484"/>
                  <a:pt x="38245" y="152571"/>
                </a:cubicBezTo>
                <a:cubicBezTo>
                  <a:pt x="46237" y="144123"/>
                  <a:pt x="54457" y="135789"/>
                  <a:pt x="62448" y="127341"/>
                </a:cubicBezTo>
                <a:cubicBezTo>
                  <a:pt x="63292" y="126437"/>
                  <a:pt x="64072" y="126010"/>
                  <a:pt x="64889" y="126010"/>
                </a:cubicBezTo>
                <a:cubicBezTo>
                  <a:pt x="65620" y="126010"/>
                  <a:pt x="66380" y="126351"/>
                  <a:pt x="67243" y="126998"/>
                </a:cubicBezTo>
                <a:cubicBezTo>
                  <a:pt x="69640" y="128825"/>
                  <a:pt x="72266" y="130195"/>
                  <a:pt x="75120" y="131108"/>
                </a:cubicBezTo>
                <a:cubicBezTo>
                  <a:pt x="94496" y="137632"/>
                  <a:pt x="114702" y="141000"/>
                  <a:pt x="135030" y="141000"/>
                </a:cubicBezTo>
                <a:cubicBezTo>
                  <a:pt x="138537" y="141000"/>
                  <a:pt x="142048" y="140899"/>
                  <a:pt x="145559" y="140698"/>
                </a:cubicBezTo>
                <a:cubicBezTo>
                  <a:pt x="153322" y="139899"/>
                  <a:pt x="160857" y="137958"/>
                  <a:pt x="167820" y="134647"/>
                </a:cubicBezTo>
                <a:cubicBezTo>
                  <a:pt x="170560" y="133391"/>
                  <a:pt x="170218" y="132135"/>
                  <a:pt x="168391" y="130537"/>
                </a:cubicBezTo>
                <a:cubicBezTo>
                  <a:pt x="167592" y="129852"/>
                  <a:pt x="166679" y="129167"/>
                  <a:pt x="165766" y="128596"/>
                </a:cubicBezTo>
                <a:cubicBezTo>
                  <a:pt x="159258" y="124601"/>
                  <a:pt x="152637" y="120605"/>
                  <a:pt x="146244" y="116267"/>
                </a:cubicBezTo>
                <a:cubicBezTo>
                  <a:pt x="134503" y="108114"/>
                  <a:pt x="120588" y="103790"/>
                  <a:pt x="106372" y="103790"/>
                </a:cubicBezTo>
                <a:cubicBezTo>
                  <a:pt x="105660" y="103790"/>
                  <a:pt x="104946" y="103801"/>
                  <a:pt x="104232" y="103823"/>
                </a:cubicBezTo>
                <a:cubicBezTo>
                  <a:pt x="103657" y="103823"/>
                  <a:pt x="103031" y="103926"/>
                  <a:pt x="102440" y="103926"/>
                </a:cubicBezTo>
                <a:cubicBezTo>
                  <a:pt x="101504" y="103926"/>
                  <a:pt x="100656" y="103668"/>
                  <a:pt x="100236" y="102339"/>
                </a:cubicBezTo>
                <a:cubicBezTo>
                  <a:pt x="99551" y="100284"/>
                  <a:pt x="101378" y="99599"/>
                  <a:pt x="102862" y="98686"/>
                </a:cubicBezTo>
                <a:cubicBezTo>
                  <a:pt x="111196" y="93548"/>
                  <a:pt x="119758" y="88639"/>
                  <a:pt x="128434" y="83959"/>
                </a:cubicBezTo>
                <a:cubicBezTo>
                  <a:pt x="131305" y="82375"/>
                  <a:pt x="133339" y="81499"/>
                  <a:pt x="135094" y="81499"/>
                </a:cubicBezTo>
                <a:cubicBezTo>
                  <a:pt x="137387" y="81499"/>
                  <a:pt x="139205" y="82994"/>
                  <a:pt x="141791" y="86356"/>
                </a:cubicBezTo>
                <a:cubicBezTo>
                  <a:pt x="148527" y="95147"/>
                  <a:pt x="158117" y="101197"/>
                  <a:pt x="168962" y="103366"/>
                </a:cubicBezTo>
                <a:cubicBezTo>
                  <a:pt x="179537" y="105444"/>
                  <a:pt x="190112" y="107677"/>
                  <a:pt x="200880" y="107677"/>
                </a:cubicBezTo>
                <a:cubicBezTo>
                  <a:pt x="203132" y="107677"/>
                  <a:pt x="205393" y="107579"/>
                  <a:pt x="207663" y="107362"/>
                </a:cubicBezTo>
                <a:cubicBezTo>
                  <a:pt x="212116" y="106906"/>
                  <a:pt x="214970" y="104508"/>
                  <a:pt x="217139" y="100741"/>
                </a:cubicBezTo>
                <a:cubicBezTo>
                  <a:pt x="218395" y="98457"/>
                  <a:pt x="217824" y="97202"/>
                  <a:pt x="216226" y="95489"/>
                </a:cubicBezTo>
                <a:cubicBezTo>
                  <a:pt x="205038" y="84301"/>
                  <a:pt x="191795" y="78136"/>
                  <a:pt x="175812" y="78022"/>
                </a:cubicBezTo>
                <a:cubicBezTo>
                  <a:pt x="168277" y="77908"/>
                  <a:pt x="160857" y="77452"/>
                  <a:pt x="153322" y="77223"/>
                </a:cubicBezTo>
                <a:cubicBezTo>
                  <a:pt x="152180" y="77109"/>
                  <a:pt x="150924" y="77223"/>
                  <a:pt x="150468" y="75739"/>
                </a:cubicBezTo>
                <a:cubicBezTo>
                  <a:pt x="150239" y="74369"/>
                  <a:pt x="151039" y="72999"/>
                  <a:pt x="152408" y="72657"/>
                </a:cubicBezTo>
                <a:lnTo>
                  <a:pt x="154349" y="71743"/>
                </a:lnTo>
                <a:cubicBezTo>
                  <a:pt x="163939" y="67291"/>
                  <a:pt x="173643" y="63067"/>
                  <a:pt x="183118" y="58501"/>
                </a:cubicBezTo>
                <a:cubicBezTo>
                  <a:pt x="184919" y="57600"/>
                  <a:pt x="186878" y="57141"/>
                  <a:pt x="188829" y="57141"/>
                </a:cubicBezTo>
                <a:cubicBezTo>
                  <a:pt x="190588" y="57141"/>
                  <a:pt x="192340" y="57514"/>
                  <a:pt x="193964" y="58272"/>
                </a:cubicBezTo>
                <a:cubicBezTo>
                  <a:pt x="202983" y="62040"/>
                  <a:pt x="212572" y="64323"/>
                  <a:pt x="222276" y="64894"/>
                </a:cubicBezTo>
                <a:cubicBezTo>
                  <a:pt x="225117" y="65105"/>
                  <a:pt x="227957" y="65209"/>
                  <a:pt x="230793" y="65209"/>
                </a:cubicBezTo>
                <a:cubicBezTo>
                  <a:pt x="247899" y="65209"/>
                  <a:pt x="264814" y="61393"/>
                  <a:pt x="280385" y="54048"/>
                </a:cubicBezTo>
                <a:cubicBezTo>
                  <a:pt x="281184" y="53706"/>
                  <a:pt x="282212" y="53477"/>
                  <a:pt x="282212" y="52107"/>
                </a:cubicBezTo>
                <a:lnTo>
                  <a:pt x="281184" y="52107"/>
                </a:lnTo>
                <a:cubicBezTo>
                  <a:pt x="279988" y="52261"/>
                  <a:pt x="279104" y="52373"/>
                  <a:pt x="278466" y="52373"/>
                </a:cubicBezTo>
                <a:cubicBezTo>
                  <a:pt x="276728" y="52373"/>
                  <a:pt x="276802" y="51543"/>
                  <a:pt x="277303" y="48454"/>
                </a:cubicBezTo>
                <a:cubicBezTo>
                  <a:pt x="277531" y="47313"/>
                  <a:pt x="277189" y="46970"/>
                  <a:pt x="276275" y="46628"/>
                </a:cubicBezTo>
                <a:cubicBezTo>
                  <a:pt x="266627" y="42961"/>
                  <a:pt x="256978" y="39784"/>
                  <a:pt x="246709" y="39784"/>
                </a:cubicBezTo>
                <a:cubicBezTo>
                  <a:pt x="244828" y="39784"/>
                  <a:pt x="242926" y="39891"/>
                  <a:pt x="240999" y="40120"/>
                </a:cubicBezTo>
                <a:cubicBezTo>
                  <a:pt x="228555" y="41719"/>
                  <a:pt x="216454" y="44687"/>
                  <a:pt x="204695" y="49025"/>
                </a:cubicBezTo>
                <a:cubicBezTo>
                  <a:pt x="204020" y="49270"/>
                  <a:pt x="203312" y="49615"/>
                  <a:pt x="202642" y="49615"/>
                </a:cubicBezTo>
                <a:cubicBezTo>
                  <a:pt x="202065" y="49615"/>
                  <a:pt x="201517" y="49360"/>
                  <a:pt x="201042" y="48568"/>
                </a:cubicBezTo>
                <a:cubicBezTo>
                  <a:pt x="200014" y="47084"/>
                  <a:pt x="200814" y="45828"/>
                  <a:pt x="201727" y="44687"/>
                </a:cubicBezTo>
                <a:cubicBezTo>
                  <a:pt x="202184" y="44230"/>
                  <a:pt x="202640" y="43659"/>
                  <a:pt x="203211" y="43203"/>
                </a:cubicBezTo>
                <a:cubicBezTo>
                  <a:pt x="208919" y="37837"/>
                  <a:pt x="213372" y="31101"/>
                  <a:pt x="215769" y="23681"/>
                </a:cubicBezTo>
                <a:cubicBezTo>
                  <a:pt x="217824" y="17744"/>
                  <a:pt x="218966" y="11694"/>
                  <a:pt x="219308" y="5529"/>
                </a:cubicBezTo>
                <a:cubicBezTo>
                  <a:pt x="219650" y="3474"/>
                  <a:pt x="218623" y="1419"/>
                  <a:pt x="216796" y="392"/>
                </a:cubicBezTo>
                <a:cubicBezTo>
                  <a:pt x="216270" y="128"/>
                  <a:pt x="215693" y="0"/>
                  <a:pt x="21511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2">
    <p:spTree>
      <p:nvGrpSpPr>
        <p:cNvPr id="747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27"/>
          <p:cNvSpPr txBox="1"/>
          <p:nvPr>
            <p:ph type="title"/>
          </p:nvPr>
        </p:nvSpPr>
        <p:spPr>
          <a:xfrm>
            <a:off x="1746600" y="4192650"/>
            <a:ext cx="5650800" cy="55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3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49" name="Google Shape;749;p27"/>
          <p:cNvSpPr txBox="1"/>
          <p:nvPr>
            <p:ph idx="1" type="subTitle"/>
          </p:nvPr>
        </p:nvSpPr>
        <p:spPr>
          <a:xfrm>
            <a:off x="1476750" y="2706607"/>
            <a:ext cx="6190500" cy="108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0" name="Google Shape;750;p27"/>
          <p:cNvSpPr/>
          <p:nvPr/>
        </p:nvSpPr>
        <p:spPr>
          <a:xfrm>
            <a:off x="7587900" y="625400"/>
            <a:ext cx="328847" cy="327700"/>
          </a:xfrm>
          <a:custGeom>
            <a:rect b="b" l="l" r="r" t="t"/>
            <a:pathLst>
              <a:path extrusionOk="0" h="3713" w="3726">
                <a:moveTo>
                  <a:pt x="1880" y="1"/>
                </a:moveTo>
                <a:cubicBezTo>
                  <a:pt x="1854" y="1"/>
                  <a:pt x="1828" y="15"/>
                  <a:pt x="1817" y="44"/>
                </a:cubicBezTo>
                <a:cubicBezTo>
                  <a:pt x="1805" y="216"/>
                  <a:pt x="1794" y="389"/>
                  <a:pt x="1794" y="573"/>
                </a:cubicBezTo>
                <a:cubicBezTo>
                  <a:pt x="1782" y="745"/>
                  <a:pt x="1782" y="918"/>
                  <a:pt x="1794" y="1090"/>
                </a:cubicBezTo>
                <a:cubicBezTo>
                  <a:pt x="1800" y="1136"/>
                  <a:pt x="1837" y="1159"/>
                  <a:pt x="1874" y="1159"/>
                </a:cubicBezTo>
                <a:cubicBezTo>
                  <a:pt x="1912" y="1159"/>
                  <a:pt x="1949" y="1136"/>
                  <a:pt x="1955" y="1090"/>
                </a:cubicBezTo>
                <a:cubicBezTo>
                  <a:pt x="1966" y="918"/>
                  <a:pt x="1966" y="745"/>
                  <a:pt x="1955" y="573"/>
                </a:cubicBezTo>
                <a:cubicBezTo>
                  <a:pt x="1966" y="389"/>
                  <a:pt x="1955" y="216"/>
                  <a:pt x="1943" y="44"/>
                </a:cubicBezTo>
                <a:cubicBezTo>
                  <a:pt x="1932" y="15"/>
                  <a:pt x="1906" y="1"/>
                  <a:pt x="1880" y="1"/>
                </a:cubicBezTo>
                <a:close/>
                <a:moveTo>
                  <a:pt x="634" y="510"/>
                </a:moveTo>
                <a:cubicBezTo>
                  <a:pt x="574" y="510"/>
                  <a:pt x="518" y="587"/>
                  <a:pt x="564" y="642"/>
                </a:cubicBezTo>
                <a:cubicBezTo>
                  <a:pt x="679" y="780"/>
                  <a:pt x="794" y="895"/>
                  <a:pt x="932" y="1021"/>
                </a:cubicBezTo>
                <a:cubicBezTo>
                  <a:pt x="1047" y="1136"/>
                  <a:pt x="1185" y="1263"/>
                  <a:pt x="1323" y="1366"/>
                </a:cubicBezTo>
                <a:cubicBezTo>
                  <a:pt x="1331" y="1373"/>
                  <a:pt x="1341" y="1376"/>
                  <a:pt x="1350" y="1376"/>
                </a:cubicBezTo>
                <a:cubicBezTo>
                  <a:pt x="1391" y="1376"/>
                  <a:pt x="1431" y="1323"/>
                  <a:pt x="1403" y="1286"/>
                </a:cubicBezTo>
                <a:cubicBezTo>
                  <a:pt x="1346" y="1217"/>
                  <a:pt x="1288" y="1148"/>
                  <a:pt x="1231" y="1090"/>
                </a:cubicBezTo>
                <a:cubicBezTo>
                  <a:pt x="1173" y="1021"/>
                  <a:pt x="1116" y="964"/>
                  <a:pt x="1047" y="895"/>
                </a:cubicBezTo>
                <a:cubicBezTo>
                  <a:pt x="932" y="768"/>
                  <a:pt x="805" y="642"/>
                  <a:pt x="679" y="527"/>
                </a:cubicBezTo>
                <a:cubicBezTo>
                  <a:pt x="665" y="515"/>
                  <a:pt x="649" y="510"/>
                  <a:pt x="634" y="510"/>
                </a:cubicBezTo>
                <a:close/>
                <a:moveTo>
                  <a:pt x="3144" y="529"/>
                </a:moveTo>
                <a:cubicBezTo>
                  <a:pt x="3135" y="529"/>
                  <a:pt x="3125" y="532"/>
                  <a:pt x="3116" y="538"/>
                </a:cubicBezTo>
                <a:cubicBezTo>
                  <a:pt x="3047" y="584"/>
                  <a:pt x="2978" y="642"/>
                  <a:pt x="2921" y="711"/>
                </a:cubicBezTo>
                <a:lnTo>
                  <a:pt x="2725" y="883"/>
                </a:lnTo>
                <a:cubicBezTo>
                  <a:pt x="2599" y="998"/>
                  <a:pt x="2472" y="1125"/>
                  <a:pt x="2357" y="1251"/>
                </a:cubicBezTo>
                <a:cubicBezTo>
                  <a:pt x="2330" y="1316"/>
                  <a:pt x="2376" y="1380"/>
                  <a:pt x="2430" y="1380"/>
                </a:cubicBezTo>
                <a:cubicBezTo>
                  <a:pt x="2444" y="1380"/>
                  <a:pt x="2458" y="1376"/>
                  <a:pt x="2472" y="1366"/>
                </a:cubicBezTo>
                <a:lnTo>
                  <a:pt x="2472" y="1378"/>
                </a:lnTo>
                <a:cubicBezTo>
                  <a:pt x="2610" y="1251"/>
                  <a:pt x="2725" y="1136"/>
                  <a:pt x="2852" y="1010"/>
                </a:cubicBezTo>
                <a:cubicBezTo>
                  <a:pt x="2978" y="883"/>
                  <a:pt x="3093" y="757"/>
                  <a:pt x="3197" y="619"/>
                </a:cubicBezTo>
                <a:cubicBezTo>
                  <a:pt x="3225" y="582"/>
                  <a:pt x="3185" y="529"/>
                  <a:pt x="3144" y="529"/>
                </a:cubicBezTo>
                <a:close/>
                <a:moveTo>
                  <a:pt x="352" y="1760"/>
                </a:moveTo>
                <a:cubicBezTo>
                  <a:pt x="265" y="1760"/>
                  <a:pt x="178" y="1763"/>
                  <a:pt x="92" y="1769"/>
                </a:cubicBezTo>
                <a:cubicBezTo>
                  <a:pt x="0" y="1780"/>
                  <a:pt x="0" y="1918"/>
                  <a:pt x="92" y="1930"/>
                </a:cubicBezTo>
                <a:cubicBezTo>
                  <a:pt x="178" y="1935"/>
                  <a:pt x="265" y="1938"/>
                  <a:pt x="352" y="1938"/>
                </a:cubicBezTo>
                <a:cubicBezTo>
                  <a:pt x="440" y="1938"/>
                  <a:pt x="529" y="1935"/>
                  <a:pt x="621" y="1930"/>
                </a:cubicBezTo>
                <a:cubicBezTo>
                  <a:pt x="672" y="1933"/>
                  <a:pt x="722" y="1935"/>
                  <a:pt x="773" y="1935"/>
                </a:cubicBezTo>
                <a:cubicBezTo>
                  <a:pt x="895" y="1935"/>
                  <a:pt x="1017" y="1926"/>
                  <a:pt x="1139" y="1918"/>
                </a:cubicBezTo>
                <a:cubicBezTo>
                  <a:pt x="1196" y="1895"/>
                  <a:pt x="1196" y="1815"/>
                  <a:pt x="1139" y="1792"/>
                </a:cubicBezTo>
                <a:cubicBezTo>
                  <a:pt x="966" y="1769"/>
                  <a:pt x="794" y="1769"/>
                  <a:pt x="621" y="1769"/>
                </a:cubicBezTo>
                <a:cubicBezTo>
                  <a:pt x="529" y="1763"/>
                  <a:pt x="440" y="1760"/>
                  <a:pt x="352" y="1760"/>
                </a:cubicBezTo>
                <a:close/>
                <a:moveTo>
                  <a:pt x="2904" y="1760"/>
                </a:moveTo>
                <a:cubicBezTo>
                  <a:pt x="2817" y="1760"/>
                  <a:pt x="2731" y="1763"/>
                  <a:pt x="2645" y="1769"/>
                </a:cubicBezTo>
                <a:cubicBezTo>
                  <a:pt x="2553" y="1780"/>
                  <a:pt x="2553" y="1918"/>
                  <a:pt x="2645" y="1930"/>
                </a:cubicBezTo>
                <a:cubicBezTo>
                  <a:pt x="2731" y="1935"/>
                  <a:pt x="2817" y="1938"/>
                  <a:pt x="2904" y="1938"/>
                </a:cubicBezTo>
                <a:cubicBezTo>
                  <a:pt x="2990" y="1938"/>
                  <a:pt x="3076" y="1935"/>
                  <a:pt x="3162" y="1930"/>
                </a:cubicBezTo>
                <a:cubicBezTo>
                  <a:pt x="3335" y="1930"/>
                  <a:pt x="3519" y="1930"/>
                  <a:pt x="3691" y="1907"/>
                </a:cubicBezTo>
                <a:cubicBezTo>
                  <a:pt x="3726" y="1884"/>
                  <a:pt x="3726" y="1826"/>
                  <a:pt x="3691" y="1803"/>
                </a:cubicBezTo>
                <a:lnTo>
                  <a:pt x="3691" y="1792"/>
                </a:lnTo>
                <a:cubicBezTo>
                  <a:pt x="3519" y="1769"/>
                  <a:pt x="3335" y="1769"/>
                  <a:pt x="3162" y="1769"/>
                </a:cubicBezTo>
                <a:cubicBezTo>
                  <a:pt x="3076" y="1763"/>
                  <a:pt x="2990" y="1760"/>
                  <a:pt x="2904" y="1760"/>
                </a:cubicBezTo>
                <a:close/>
                <a:moveTo>
                  <a:pt x="2428" y="2315"/>
                </a:moveTo>
                <a:cubicBezTo>
                  <a:pt x="2368" y="2315"/>
                  <a:pt x="2312" y="2392"/>
                  <a:pt x="2357" y="2447"/>
                </a:cubicBezTo>
                <a:cubicBezTo>
                  <a:pt x="2472" y="2574"/>
                  <a:pt x="2599" y="2700"/>
                  <a:pt x="2725" y="2815"/>
                </a:cubicBezTo>
                <a:cubicBezTo>
                  <a:pt x="2852" y="2942"/>
                  <a:pt x="2978" y="3068"/>
                  <a:pt x="3116" y="3172"/>
                </a:cubicBezTo>
                <a:cubicBezTo>
                  <a:pt x="3125" y="3178"/>
                  <a:pt x="3135" y="3181"/>
                  <a:pt x="3144" y="3181"/>
                </a:cubicBezTo>
                <a:cubicBezTo>
                  <a:pt x="3185" y="3181"/>
                  <a:pt x="3225" y="3128"/>
                  <a:pt x="3197" y="3091"/>
                </a:cubicBezTo>
                <a:cubicBezTo>
                  <a:pt x="3151" y="3022"/>
                  <a:pt x="3093" y="2953"/>
                  <a:pt x="3024" y="2896"/>
                </a:cubicBezTo>
                <a:lnTo>
                  <a:pt x="2852" y="2700"/>
                </a:lnTo>
                <a:cubicBezTo>
                  <a:pt x="2725" y="2574"/>
                  <a:pt x="2610" y="2447"/>
                  <a:pt x="2472" y="2332"/>
                </a:cubicBezTo>
                <a:cubicBezTo>
                  <a:pt x="2458" y="2320"/>
                  <a:pt x="2443" y="2315"/>
                  <a:pt x="2428" y="2315"/>
                </a:cubicBezTo>
                <a:close/>
                <a:moveTo>
                  <a:pt x="1345" y="2334"/>
                </a:moveTo>
                <a:cubicBezTo>
                  <a:pt x="1337" y="2334"/>
                  <a:pt x="1329" y="2337"/>
                  <a:pt x="1323" y="2344"/>
                </a:cubicBezTo>
                <a:lnTo>
                  <a:pt x="1311" y="2344"/>
                </a:lnTo>
                <a:cubicBezTo>
                  <a:pt x="1242" y="2390"/>
                  <a:pt x="1173" y="2447"/>
                  <a:pt x="1116" y="2516"/>
                </a:cubicBezTo>
                <a:lnTo>
                  <a:pt x="932" y="2689"/>
                </a:lnTo>
                <a:cubicBezTo>
                  <a:pt x="794" y="2804"/>
                  <a:pt x="679" y="2930"/>
                  <a:pt x="564" y="3057"/>
                </a:cubicBezTo>
                <a:cubicBezTo>
                  <a:pt x="510" y="3119"/>
                  <a:pt x="560" y="3194"/>
                  <a:pt x="622" y="3194"/>
                </a:cubicBezTo>
                <a:cubicBezTo>
                  <a:pt x="640" y="3194"/>
                  <a:pt x="660" y="3187"/>
                  <a:pt x="679" y="3172"/>
                </a:cubicBezTo>
                <a:cubicBezTo>
                  <a:pt x="805" y="3057"/>
                  <a:pt x="932" y="2942"/>
                  <a:pt x="1047" y="2804"/>
                </a:cubicBezTo>
                <a:cubicBezTo>
                  <a:pt x="1173" y="2689"/>
                  <a:pt x="1288" y="2562"/>
                  <a:pt x="1392" y="2424"/>
                </a:cubicBezTo>
                <a:cubicBezTo>
                  <a:pt x="1420" y="2387"/>
                  <a:pt x="1379" y="2334"/>
                  <a:pt x="1345" y="2334"/>
                </a:cubicBezTo>
                <a:close/>
                <a:moveTo>
                  <a:pt x="1880" y="2554"/>
                </a:moveTo>
                <a:cubicBezTo>
                  <a:pt x="1854" y="2554"/>
                  <a:pt x="1828" y="2568"/>
                  <a:pt x="1817" y="2597"/>
                </a:cubicBezTo>
                <a:cubicBezTo>
                  <a:pt x="1805" y="2769"/>
                  <a:pt x="1794" y="2942"/>
                  <a:pt x="1794" y="3114"/>
                </a:cubicBezTo>
                <a:cubicBezTo>
                  <a:pt x="1782" y="3298"/>
                  <a:pt x="1782" y="3471"/>
                  <a:pt x="1794" y="3643"/>
                </a:cubicBezTo>
                <a:cubicBezTo>
                  <a:pt x="1800" y="3689"/>
                  <a:pt x="1837" y="3712"/>
                  <a:pt x="1874" y="3712"/>
                </a:cubicBezTo>
                <a:cubicBezTo>
                  <a:pt x="1912" y="3712"/>
                  <a:pt x="1949" y="3689"/>
                  <a:pt x="1955" y="3643"/>
                </a:cubicBezTo>
                <a:cubicBezTo>
                  <a:pt x="1966" y="3471"/>
                  <a:pt x="1966" y="3298"/>
                  <a:pt x="1955" y="3114"/>
                </a:cubicBezTo>
                <a:cubicBezTo>
                  <a:pt x="1966" y="2942"/>
                  <a:pt x="1955" y="2769"/>
                  <a:pt x="1943" y="2597"/>
                </a:cubicBezTo>
                <a:cubicBezTo>
                  <a:pt x="1932" y="2568"/>
                  <a:pt x="1906" y="2554"/>
                  <a:pt x="1880" y="2554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1" name="Google Shape;751;p27"/>
          <p:cNvSpPr/>
          <p:nvPr/>
        </p:nvSpPr>
        <p:spPr>
          <a:xfrm>
            <a:off x="795100" y="625400"/>
            <a:ext cx="328847" cy="327700"/>
          </a:xfrm>
          <a:custGeom>
            <a:rect b="b" l="l" r="r" t="t"/>
            <a:pathLst>
              <a:path extrusionOk="0" h="3713" w="3726">
                <a:moveTo>
                  <a:pt x="1880" y="1"/>
                </a:moveTo>
                <a:cubicBezTo>
                  <a:pt x="1854" y="1"/>
                  <a:pt x="1828" y="15"/>
                  <a:pt x="1817" y="44"/>
                </a:cubicBezTo>
                <a:cubicBezTo>
                  <a:pt x="1805" y="216"/>
                  <a:pt x="1794" y="389"/>
                  <a:pt x="1794" y="573"/>
                </a:cubicBezTo>
                <a:cubicBezTo>
                  <a:pt x="1782" y="745"/>
                  <a:pt x="1782" y="918"/>
                  <a:pt x="1794" y="1090"/>
                </a:cubicBezTo>
                <a:cubicBezTo>
                  <a:pt x="1800" y="1136"/>
                  <a:pt x="1837" y="1159"/>
                  <a:pt x="1874" y="1159"/>
                </a:cubicBezTo>
                <a:cubicBezTo>
                  <a:pt x="1912" y="1159"/>
                  <a:pt x="1949" y="1136"/>
                  <a:pt x="1955" y="1090"/>
                </a:cubicBezTo>
                <a:cubicBezTo>
                  <a:pt x="1966" y="918"/>
                  <a:pt x="1966" y="745"/>
                  <a:pt x="1955" y="573"/>
                </a:cubicBezTo>
                <a:cubicBezTo>
                  <a:pt x="1966" y="389"/>
                  <a:pt x="1955" y="216"/>
                  <a:pt x="1943" y="44"/>
                </a:cubicBezTo>
                <a:cubicBezTo>
                  <a:pt x="1932" y="15"/>
                  <a:pt x="1906" y="1"/>
                  <a:pt x="1880" y="1"/>
                </a:cubicBezTo>
                <a:close/>
                <a:moveTo>
                  <a:pt x="634" y="510"/>
                </a:moveTo>
                <a:cubicBezTo>
                  <a:pt x="574" y="510"/>
                  <a:pt x="518" y="587"/>
                  <a:pt x="564" y="642"/>
                </a:cubicBezTo>
                <a:cubicBezTo>
                  <a:pt x="679" y="780"/>
                  <a:pt x="794" y="895"/>
                  <a:pt x="932" y="1021"/>
                </a:cubicBezTo>
                <a:cubicBezTo>
                  <a:pt x="1047" y="1136"/>
                  <a:pt x="1185" y="1263"/>
                  <a:pt x="1323" y="1366"/>
                </a:cubicBezTo>
                <a:cubicBezTo>
                  <a:pt x="1331" y="1373"/>
                  <a:pt x="1341" y="1376"/>
                  <a:pt x="1350" y="1376"/>
                </a:cubicBezTo>
                <a:cubicBezTo>
                  <a:pt x="1391" y="1376"/>
                  <a:pt x="1431" y="1323"/>
                  <a:pt x="1403" y="1286"/>
                </a:cubicBezTo>
                <a:cubicBezTo>
                  <a:pt x="1346" y="1217"/>
                  <a:pt x="1288" y="1148"/>
                  <a:pt x="1231" y="1090"/>
                </a:cubicBezTo>
                <a:cubicBezTo>
                  <a:pt x="1173" y="1021"/>
                  <a:pt x="1116" y="964"/>
                  <a:pt x="1047" y="895"/>
                </a:cubicBezTo>
                <a:cubicBezTo>
                  <a:pt x="932" y="768"/>
                  <a:pt x="805" y="642"/>
                  <a:pt x="679" y="527"/>
                </a:cubicBezTo>
                <a:cubicBezTo>
                  <a:pt x="665" y="515"/>
                  <a:pt x="649" y="510"/>
                  <a:pt x="634" y="510"/>
                </a:cubicBezTo>
                <a:close/>
                <a:moveTo>
                  <a:pt x="3144" y="529"/>
                </a:moveTo>
                <a:cubicBezTo>
                  <a:pt x="3135" y="529"/>
                  <a:pt x="3125" y="532"/>
                  <a:pt x="3116" y="538"/>
                </a:cubicBezTo>
                <a:cubicBezTo>
                  <a:pt x="3047" y="584"/>
                  <a:pt x="2978" y="642"/>
                  <a:pt x="2921" y="711"/>
                </a:cubicBezTo>
                <a:lnTo>
                  <a:pt x="2725" y="883"/>
                </a:lnTo>
                <a:cubicBezTo>
                  <a:pt x="2599" y="998"/>
                  <a:pt x="2472" y="1125"/>
                  <a:pt x="2357" y="1251"/>
                </a:cubicBezTo>
                <a:cubicBezTo>
                  <a:pt x="2330" y="1316"/>
                  <a:pt x="2376" y="1380"/>
                  <a:pt x="2430" y="1380"/>
                </a:cubicBezTo>
                <a:cubicBezTo>
                  <a:pt x="2444" y="1380"/>
                  <a:pt x="2458" y="1376"/>
                  <a:pt x="2472" y="1366"/>
                </a:cubicBezTo>
                <a:lnTo>
                  <a:pt x="2472" y="1378"/>
                </a:lnTo>
                <a:cubicBezTo>
                  <a:pt x="2610" y="1251"/>
                  <a:pt x="2725" y="1136"/>
                  <a:pt x="2852" y="1010"/>
                </a:cubicBezTo>
                <a:cubicBezTo>
                  <a:pt x="2978" y="883"/>
                  <a:pt x="3093" y="757"/>
                  <a:pt x="3197" y="619"/>
                </a:cubicBezTo>
                <a:cubicBezTo>
                  <a:pt x="3225" y="582"/>
                  <a:pt x="3185" y="529"/>
                  <a:pt x="3144" y="529"/>
                </a:cubicBezTo>
                <a:close/>
                <a:moveTo>
                  <a:pt x="352" y="1760"/>
                </a:moveTo>
                <a:cubicBezTo>
                  <a:pt x="265" y="1760"/>
                  <a:pt x="178" y="1763"/>
                  <a:pt x="92" y="1769"/>
                </a:cubicBezTo>
                <a:cubicBezTo>
                  <a:pt x="0" y="1780"/>
                  <a:pt x="0" y="1918"/>
                  <a:pt x="92" y="1930"/>
                </a:cubicBezTo>
                <a:cubicBezTo>
                  <a:pt x="178" y="1935"/>
                  <a:pt x="265" y="1938"/>
                  <a:pt x="352" y="1938"/>
                </a:cubicBezTo>
                <a:cubicBezTo>
                  <a:pt x="440" y="1938"/>
                  <a:pt x="529" y="1935"/>
                  <a:pt x="621" y="1930"/>
                </a:cubicBezTo>
                <a:cubicBezTo>
                  <a:pt x="672" y="1933"/>
                  <a:pt x="722" y="1935"/>
                  <a:pt x="773" y="1935"/>
                </a:cubicBezTo>
                <a:cubicBezTo>
                  <a:pt x="895" y="1935"/>
                  <a:pt x="1017" y="1926"/>
                  <a:pt x="1139" y="1918"/>
                </a:cubicBezTo>
                <a:cubicBezTo>
                  <a:pt x="1196" y="1895"/>
                  <a:pt x="1196" y="1815"/>
                  <a:pt x="1139" y="1792"/>
                </a:cubicBezTo>
                <a:cubicBezTo>
                  <a:pt x="966" y="1769"/>
                  <a:pt x="794" y="1769"/>
                  <a:pt x="621" y="1769"/>
                </a:cubicBezTo>
                <a:cubicBezTo>
                  <a:pt x="529" y="1763"/>
                  <a:pt x="440" y="1760"/>
                  <a:pt x="352" y="1760"/>
                </a:cubicBezTo>
                <a:close/>
                <a:moveTo>
                  <a:pt x="2904" y="1760"/>
                </a:moveTo>
                <a:cubicBezTo>
                  <a:pt x="2817" y="1760"/>
                  <a:pt x="2731" y="1763"/>
                  <a:pt x="2645" y="1769"/>
                </a:cubicBezTo>
                <a:cubicBezTo>
                  <a:pt x="2553" y="1780"/>
                  <a:pt x="2553" y="1918"/>
                  <a:pt x="2645" y="1930"/>
                </a:cubicBezTo>
                <a:cubicBezTo>
                  <a:pt x="2731" y="1935"/>
                  <a:pt x="2817" y="1938"/>
                  <a:pt x="2904" y="1938"/>
                </a:cubicBezTo>
                <a:cubicBezTo>
                  <a:pt x="2990" y="1938"/>
                  <a:pt x="3076" y="1935"/>
                  <a:pt x="3162" y="1930"/>
                </a:cubicBezTo>
                <a:cubicBezTo>
                  <a:pt x="3335" y="1930"/>
                  <a:pt x="3519" y="1930"/>
                  <a:pt x="3691" y="1907"/>
                </a:cubicBezTo>
                <a:cubicBezTo>
                  <a:pt x="3726" y="1884"/>
                  <a:pt x="3726" y="1826"/>
                  <a:pt x="3691" y="1803"/>
                </a:cubicBezTo>
                <a:lnTo>
                  <a:pt x="3691" y="1792"/>
                </a:lnTo>
                <a:cubicBezTo>
                  <a:pt x="3519" y="1769"/>
                  <a:pt x="3335" y="1769"/>
                  <a:pt x="3162" y="1769"/>
                </a:cubicBezTo>
                <a:cubicBezTo>
                  <a:pt x="3076" y="1763"/>
                  <a:pt x="2990" y="1760"/>
                  <a:pt x="2904" y="1760"/>
                </a:cubicBezTo>
                <a:close/>
                <a:moveTo>
                  <a:pt x="2428" y="2315"/>
                </a:moveTo>
                <a:cubicBezTo>
                  <a:pt x="2368" y="2315"/>
                  <a:pt x="2312" y="2392"/>
                  <a:pt x="2357" y="2447"/>
                </a:cubicBezTo>
                <a:cubicBezTo>
                  <a:pt x="2472" y="2574"/>
                  <a:pt x="2599" y="2700"/>
                  <a:pt x="2725" y="2815"/>
                </a:cubicBezTo>
                <a:cubicBezTo>
                  <a:pt x="2852" y="2942"/>
                  <a:pt x="2978" y="3068"/>
                  <a:pt x="3116" y="3172"/>
                </a:cubicBezTo>
                <a:cubicBezTo>
                  <a:pt x="3125" y="3178"/>
                  <a:pt x="3135" y="3181"/>
                  <a:pt x="3144" y="3181"/>
                </a:cubicBezTo>
                <a:cubicBezTo>
                  <a:pt x="3185" y="3181"/>
                  <a:pt x="3225" y="3128"/>
                  <a:pt x="3197" y="3091"/>
                </a:cubicBezTo>
                <a:cubicBezTo>
                  <a:pt x="3151" y="3022"/>
                  <a:pt x="3093" y="2953"/>
                  <a:pt x="3024" y="2896"/>
                </a:cubicBezTo>
                <a:lnTo>
                  <a:pt x="2852" y="2700"/>
                </a:lnTo>
                <a:cubicBezTo>
                  <a:pt x="2725" y="2574"/>
                  <a:pt x="2610" y="2447"/>
                  <a:pt x="2472" y="2332"/>
                </a:cubicBezTo>
                <a:cubicBezTo>
                  <a:pt x="2458" y="2320"/>
                  <a:pt x="2443" y="2315"/>
                  <a:pt x="2428" y="2315"/>
                </a:cubicBezTo>
                <a:close/>
                <a:moveTo>
                  <a:pt x="1345" y="2334"/>
                </a:moveTo>
                <a:cubicBezTo>
                  <a:pt x="1337" y="2334"/>
                  <a:pt x="1329" y="2337"/>
                  <a:pt x="1323" y="2344"/>
                </a:cubicBezTo>
                <a:lnTo>
                  <a:pt x="1311" y="2344"/>
                </a:lnTo>
                <a:cubicBezTo>
                  <a:pt x="1242" y="2390"/>
                  <a:pt x="1173" y="2447"/>
                  <a:pt x="1116" y="2516"/>
                </a:cubicBezTo>
                <a:lnTo>
                  <a:pt x="932" y="2689"/>
                </a:lnTo>
                <a:cubicBezTo>
                  <a:pt x="794" y="2804"/>
                  <a:pt x="679" y="2930"/>
                  <a:pt x="564" y="3057"/>
                </a:cubicBezTo>
                <a:cubicBezTo>
                  <a:pt x="510" y="3119"/>
                  <a:pt x="560" y="3194"/>
                  <a:pt x="622" y="3194"/>
                </a:cubicBezTo>
                <a:cubicBezTo>
                  <a:pt x="640" y="3194"/>
                  <a:pt x="660" y="3187"/>
                  <a:pt x="679" y="3172"/>
                </a:cubicBezTo>
                <a:cubicBezTo>
                  <a:pt x="805" y="3057"/>
                  <a:pt x="932" y="2942"/>
                  <a:pt x="1047" y="2804"/>
                </a:cubicBezTo>
                <a:cubicBezTo>
                  <a:pt x="1173" y="2689"/>
                  <a:pt x="1288" y="2562"/>
                  <a:pt x="1392" y="2424"/>
                </a:cubicBezTo>
                <a:cubicBezTo>
                  <a:pt x="1420" y="2387"/>
                  <a:pt x="1379" y="2334"/>
                  <a:pt x="1345" y="2334"/>
                </a:cubicBezTo>
                <a:close/>
                <a:moveTo>
                  <a:pt x="1880" y="2554"/>
                </a:moveTo>
                <a:cubicBezTo>
                  <a:pt x="1854" y="2554"/>
                  <a:pt x="1828" y="2568"/>
                  <a:pt x="1817" y="2597"/>
                </a:cubicBezTo>
                <a:cubicBezTo>
                  <a:pt x="1805" y="2769"/>
                  <a:pt x="1794" y="2942"/>
                  <a:pt x="1794" y="3114"/>
                </a:cubicBezTo>
                <a:cubicBezTo>
                  <a:pt x="1782" y="3298"/>
                  <a:pt x="1782" y="3471"/>
                  <a:pt x="1794" y="3643"/>
                </a:cubicBezTo>
                <a:cubicBezTo>
                  <a:pt x="1800" y="3689"/>
                  <a:pt x="1837" y="3712"/>
                  <a:pt x="1874" y="3712"/>
                </a:cubicBezTo>
                <a:cubicBezTo>
                  <a:pt x="1912" y="3712"/>
                  <a:pt x="1949" y="3689"/>
                  <a:pt x="1955" y="3643"/>
                </a:cubicBezTo>
                <a:cubicBezTo>
                  <a:pt x="1966" y="3471"/>
                  <a:pt x="1966" y="3298"/>
                  <a:pt x="1955" y="3114"/>
                </a:cubicBezTo>
                <a:cubicBezTo>
                  <a:pt x="1966" y="2942"/>
                  <a:pt x="1955" y="2769"/>
                  <a:pt x="1943" y="2597"/>
                </a:cubicBezTo>
                <a:cubicBezTo>
                  <a:pt x="1932" y="2568"/>
                  <a:pt x="1906" y="2554"/>
                  <a:pt x="1880" y="2554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52" name="Google Shape;752;p27"/>
          <p:cNvGrpSpPr/>
          <p:nvPr/>
        </p:nvGrpSpPr>
        <p:grpSpPr>
          <a:xfrm>
            <a:off x="404750" y="1383257"/>
            <a:ext cx="1382100" cy="789295"/>
            <a:chOff x="275025" y="537489"/>
            <a:chExt cx="1626574" cy="928910"/>
          </a:xfrm>
        </p:grpSpPr>
        <p:sp>
          <p:nvSpPr>
            <p:cNvPr id="753" name="Google Shape;753;p27"/>
            <p:cNvSpPr/>
            <p:nvPr/>
          </p:nvSpPr>
          <p:spPr>
            <a:xfrm>
              <a:off x="319102" y="557201"/>
              <a:ext cx="1539514" cy="885928"/>
            </a:xfrm>
            <a:custGeom>
              <a:rect b="b" l="l" r="r" t="t"/>
              <a:pathLst>
                <a:path extrusionOk="0" h="9708" w="16870">
                  <a:moveTo>
                    <a:pt x="8563" y="0"/>
                  </a:moveTo>
                  <a:cubicBezTo>
                    <a:pt x="7949" y="0"/>
                    <a:pt x="7376" y="325"/>
                    <a:pt x="7061" y="860"/>
                  </a:cubicBezTo>
                  <a:cubicBezTo>
                    <a:pt x="6888" y="1170"/>
                    <a:pt x="6923" y="1538"/>
                    <a:pt x="7026" y="1860"/>
                  </a:cubicBezTo>
                  <a:cubicBezTo>
                    <a:pt x="7107" y="2148"/>
                    <a:pt x="7268" y="2412"/>
                    <a:pt x="7498" y="2608"/>
                  </a:cubicBezTo>
                  <a:cubicBezTo>
                    <a:pt x="7681" y="2747"/>
                    <a:pt x="7910" y="2817"/>
                    <a:pt x="8137" y="2817"/>
                  </a:cubicBezTo>
                  <a:cubicBezTo>
                    <a:pt x="8507" y="2817"/>
                    <a:pt x="8869" y="2630"/>
                    <a:pt x="9004" y="2251"/>
                  </a:cubicBezTo>
                  <a:cubicBezTo>
                    <a:pt x="9108" y="1998"/>
                    <a:pt x="9027" y="1699"/>
                    <a:pt x="8809" y="1538"/>
                  </a:cubicBezTo>
                  <a:cubicBezTo>
                    <a:pt x="8626" y="1394"/>
                    <a:pt x="8399" y="1350"/>
                    <a:pt x="8173" y="1350"/>
                  </a:cubicBezTo>
                  <a:cubicBezTo>
                    <a:pt x="8057" y="1350"/>
                    <a:pt x="7941" y="1362"/>
                    <a:pt x="7831" y="1377"/>
                  </a:cubicBezTo>
                  <a:cubicBezTo>
                    <a:pt x="7823" y="1379"/>
                    <a:pt x="7815" y="1379"/>
                    <a:pt x="7807" y="1379"/>
                  </a:cubicBezTo>
                  <a:cubicBezTo>
                    <a:pt x="7676" y="1379"/>
                    <a:pt x="7632" y="1202"/>
                    <a:pt x="7762" y="1159"/>
                  </a:cubicBezTo>
                  <a:cubicBezTo>
                    <a:pt x="7901" y="1122"/>
                    <a:pt x="8049" y="1102"/>
                    <a:pt x="8197" y="1102"/>
                  </a:cubicBezTo>
                  <a:cubicBezTo>
                    <a:pt x="8515" y="1102"/>
                    <a:pt x="8834" y="1196"/>
                    <a:pt x="9062" y="1423"/>
                  </a:cubicBezTo>
                  <a:cubicBezTo>
                    <a:pt x="9326" y="1711"/>
                    <a:pt x="9372" y="2136"/>
                    <a:pt x="9165" y="2470"/>
                  </a:cubicBezTo>
                  <a:cubicBezTo>
                    <a:pt x="8946" y="2856"/>
                    <a:pt x="8551" y="3044"/>
                    <a:pt x="8149" y="3044"/>
                  </a:cubicBezTo>
                  <a:cubicBezTo>
                    <a:pt x="7832" y="3044"/>
                    <a:pt x="7511" y="2928"/>
                    <a:pt x="7268" y="2700"/>
                  </a:cubicBezTo>
                  <a:cubicBezTo>
                    <a:pt x="7003" y="2447"/>
                    <a:pt x="6831" y="2125"/>
                    <a:pt x="6762" y="1768"/>
                  </a:cubicBezTo>
                  <a:cubicBezTo>
                    <a:pt x="6716" y="1561"/>
                    <a:pt x="6704" y="1354"/>
                    <a:pt x="6727" y="1159"/>
                  </a:cubicBezTo>
                  <a:cubicBezTo>
                    <a:pt x="6578" y="1136"/>
                    <a:pt x="6428" y="1136"/>
                    <a:pt x="6267" y="1136"/>
                  </a:cubicBezTo>
                  <a:cubicBezTo>
                    <a:pt x="6095" y="1147"/>
                    <a:pt x="5922" y="1182"/>
                    <a:pt x="5761" y="1228"/>
                  </a:cubicBezTo>
                  <a:cubicBezTo>
                    <a:pt x="5175" y="1377"/>
                    <a:pt x="4692" y="1814"/>
                    <a:pt x="4508" y="2389"/>
                  </a:cubicBezTo>
                  <a:cubicBezTo>
                    <a:pt x="4336" y="2953"/>
                    <a:pt x="4462" y="3562"/>
                    <a:pt x="4853" y="4011"/>
                  </a:cubicBezTo>
                  <a:cubicBezTo>
                    <a:pt x="4934" y="4092"/>
                    <a:pt x="4860" y="4215"/>
                    <a:pt x="4769" y="4215"/>
                  </a:cubicBezTo>
                  <a:cubicBezTo>
                    <a:pt x="4744" y="4215"/>
                    <a:pt x="4717" y="4206"/>
                    <a:pt x="4692" y="4183"/>
                  </a:cubicBezTo>
                  <a:cubicBezTo>
                    <a:pt x="4474" y="3976"/>
                    <a:pt x="4313" y="3723"/>
                    <a:pt x="4232" y="3436"/>
                  </a:cubicBezTo>
                  <a:cubicBezTo>
                    <a:pt x="4041" y="3370"/>
                    <a:pt x="3842" y="3338"/>
                    <a:pt x="3642" y="3338"/>
                  </a:cubicBezTo>
                  <a:cubicBezTo>
                    <a:pt x="3493" y="3338"/>
                    <a:pt x="3344" y="3355"/>
                    <a:pt x="3197" y="3390"/>
                  </a:cubicBezTo>
                  <a:cubicBezTo>
                    <a:pt x="1967" y="3666"/>
                    <a:pt x="1150" y="4770"/>
                    <a:pt x="0" y="5207"/>
                  </a:cubicBezTo>
                  <a:cubicBezTo>
                    <a:pt x="587" y="5563"/>
                    <a:pt x="886" y="6242"/>
                    <a:pt x="1277" y="6793"/>
                  </a:cubicBezTo>
                  <a:cubicBezTo>
                    <a:pt x="1702" y="7414"/>
                    <a:pt x="2381" y="7943"/>
                    <a:pt x="3151" y="8035"/>
                  </a:cubicBezTo>
                  <a:cubicBezTo>
                    <a:pt x="3228" y="8045"/>
                    <a:pt x="3305" y="8050"/>
                    <a:pt x="3381" y="8050"/>
                  </a:cubicBezTo>
                  <a:cubicBezTo>
                    <a:pt x="4032" y="8050"/>
                    <a:pt x="4636" y="7704"/>
                    <a:pt x="4945" y="7127"/>
                  </a:cubicBezTo>
                  <a:cubicBezTo>
                    <a:pt x="5129" y="6805"/>
                    <a:pt x="5140" y="6414"/>
                    <a:pt x="5002" y="6081"/>
                  </a:cubicBezTo>
                  <a:cubicBezTo>
                    <a:pt x="4869" y="5791"/>
                    <a:pt x="4573" y="5620"/>
                    <a:pt x="4262" y="5620"/>
                  </a:cubicBezTo>
                  <a:cubicBezTo>
                    <a:pt x="4252" y="5620"/>
                    <a:pt x="4242" y="5620"/>
                    <a:pt x="4232" y="5621"/>
                  </a:cubicBezTo>
                  <a:cubicBezTo>
                    <a:pt x="3910" y="5632"/>
                    <a:pt x="3634" y="5839"/>
                    <a:pt x="3542" y="6138"/>
                  </a:cubicBezTo>
                  <a:cubicBezTo>
                    <a:pt x="3439" y="6437"/>
                    <a:pt x="3508" y="6782"/>
                    <a:pt x="3726" y="7012"/>
                  </a:cubicBezTo>
                  <a:cubicBezTo>
                    <a:pt x="3807" y="7093"/>
                    <a:pt x="3733" y="7202"/>
                    <a:pt x="3643" y="7202"/>
                  </a:cubicBezTo>
                  <a:cubicBezTo>
                    <a:pt x="3617" y="7202"/>
                    <a:pt x="3590" y="7193"/>
                    <a:pt x="3565" y="7173"/>
                  </a:cubicBezTo>
                  <a:cubicBezTo>
                    <a:pt x="3243" y="6874"/>
                    <a:pt x="3140" y="6414"/>
                    <a:pt x="3301" y="6012"/>
                  </a:cubicBezTo>
                  <a:cubicBezTo>
                    <a:pt x="3447" y="5618"/>
                    <a:pt x="3824" y="5367"/>
                    <a:pt x="4249" y="5367"/>
                  </a:cubicBezTo>
                  <a:cubicBezTo>
                    <a:pt x="4259" y="5367"/>
                    <a:pt x="4269" y="5367"/>
                    <a:pt x="4278" y="5368"/>
                  </a:cubicBezTo>
                  <a:cubicBezTo>
                    <a:pt x="4658" y="5368"/>
                    <a:pt x="5002" y="5563"/>
                    <a:pt x="5198" y="5897"/>
                  </a:cubicBezTo>
                  <a:cubicBezTo>
                    <a:pt x="5405" y="6288"/>
                    <a:pt x="5416" y="6747"/>
                    <a:pt x="5232" y="7150"/>
                  </a:cubicBezTo>
                  <a:cubicBezTo>
                    <a:pt x="5106" y="7437"/>
                    <a:pt x="4911" y="7679"/>
                    <a:pt x="4658" y="7874"/>
                  </a:cubicBezTo>
                  <a:cubicBezTo>
                    <a:pt x="5014" y="7966"/>
                    <a:pt x="5336" y="8139"/>
                    <a:pt x="5612" y="8392"/>
                  </a:cubicBezTo>
                  <a:cubicBezTo>
                    <a:pt x="6014" y="8725"/>
                    <a:pt x="6348" y="9139"/>
                    <a:pt x="6819" y="9392"/>
                  </a:cubicBezTo>
                  <a:cubicBezTo>
                    <a:pt x="7195" y="9595"/>
                    <a:pt x="7624" y="9707"/>
                    <a:pt x="8048" y="9707"/>
                  </a:cubicBezTo>
                  <a:cubicBezTo>
                    <a:pt x="8466" y="9707"/>
                    <a:pt x="8880" y="9598"/>
                    <a:pt x="9234" y="9358"/>
                  </a:cubicBezTo>
                  <a:cubicBezTo>
                    <a:pt x="9867" y="8909"/>
                    <a:pt x="10246" y="8070"/>
                    <a:pt x="10016" y="7322"/>
                  </a:cubicBezTo>
                  <a:cubicBezTo>
                    <a:pt x="9867" y="6885"/>
                    <a:pt x="9487" y="6575"/>
                    <a:pt x="9039" y="6517"/>
                  </a:cubicBezTo>
                  <a:cubicBezTo>
                    <a:pt x="8979" y="6508"/>
                    <a:pt x="8920" y="6503"/>
                    <a:pt x="8862" y="6503"/>
                  </a:cubicBezTo>
                  <a:cubicBezTo>
                    <a:pt x="8501" y="6503"/>
                    <a:pt x="8166" y="6682"/>
                    <a:pt x="7958" y="6989"/>
                  </a:cubicBezTo>
                  <a:cubicBezTo>
                    <a:pt x="7739" y="7311"/>
                    <a:pt x="7751" y="7736"/>
                    <a:pt x="7992" y="8047"/>
                  </a:cubicBezTo>
                  <a:cubicBezTo>
                    <a:pt x="8234" y="8334"/>
                    <a:pt x="8590" y="8507"/>
                    <a:pt x="8958" y="8530"/>
                  </a:cubicBezTo>
                  <a:cubicBezTo>
                    <a:pt x="9131" y="8530"/>
                    <a:pt x="9131" y="8771"/>
                    <a:pt x="8958" y="8771"/>
                  </a:cubicBezTo>
                  <a:cubicBezTo>
                    <a:pt x="8930" y="8774"/>
                    <a:pt x="8903" y="8776"/>
                    <a:pt x="8875" y="8776"/>
                  </a:cubicBezTo>
                  <a:cubicBezTo>
                    <a:pt x="8798" y="8776"/>
                    <a:pt x="8720" y="8765"/>
                    <a:pt x="8636" y="8748"/>
                  </a:cubicBezTo>
                  <a:cubicBezTo>
                    <a:pt x="8211" y="8656"/>
                    <a:pt x="7843" y="8380"/>
                    <a:pt x="7647" y="7989"/>
                  </a:cubicBezTo>
                  <a:cubicBezTo>
                    <a:pt x="7463" y="7575"/>
                    <a:pt x="7532" y="7081"/>
                    <a:pt x="7831" y="6736"/>
                  </a:cubicBezTo>
                  <a:cubicBezTo>
                    <a:pt x="8090" y="6412"/>
                    <a:pt x="8469" y="6265"/>
                    <a:pt x="8853" y="6265"/>
                  </a:cubicBezTo>
                  <a:cubicBezTo>
                    <a:pt x="9424" y="6265"/>
                    <a:pt x="10008" y="6589"/>
                    <a:pt x="10235" y="7138"/>
                  </a:cubicBezTo>
                  <a:cubicBezTo>
                    <a:pt x="10373" y="7483"/>
                    <a:pt x="10396" y="7851"/>
                    <a:pt x="10315" y="8208"/>
                  </a:cubicBezTo>
                  <a:cubicBezTo>
                    <a:pt x="10580" y="8369"/>
                    <a:pt x="10878" y="8484"/>
                    <a:pt x="11189" y="8541"/>
                  </a:cubicBezTo>
                  <a:cubicBezTo>
                    <a:pt x="11325" y="8567"/>
                    <a:pt x="11462" y="8579"/>
                    <a:pt x="11600" y="8579"/>
                  </a:cubicBezTo>
                  <a:cubicBezTo>
                    <a:pt x="12078" y="8579"/>
                    <a:pt x="12555" y="8427"/>
                    <a:pt x="12948" y="8150"/>
                  </a:cubicBezTo>
                  <a:cubicBezTo>
                    <a:pt x="13431" y="7794"/>
                    <a:pt x="13776" y="7288"/>
                    <a:pt x="13926" y="6713"/>
                  </a:cubicBezTo>
                  <a:cubicBezTo>
                    <a:pt x="13939" y="6668"/>
                    <a:pt x="13970" y="6650"/>
                    <a:pt x="14002" y="6650"/>
                  </a:cubicBezTo>
                  <a:cubicBezTo>
                    <a:pt x="14052" y="6650"/>
                    <a:pt x="14105" y="6696"/>
                    <a:pt x="14098" y="6759"/>
                  </a:cubicBezTo>
                  <a:cubicBezTo>
                    <a:pt x="14041" y="7127"/>
                    <a:pt x="13903" y="7472"/>
                    <a:pt x="13684" y="7771"/>
                  </a:cubicBezTo>
                  <a:cubicBezTo>
                    <a:pt x="13772" y="7785"/>
                    <a:pt x="13860" y="7793"/>
                    <a:pt x="13949" y="7793"/>
                  </a:cubicBezTo>
                  <a:cubicBezTo>
                    <a:pt x="14140" y="7793"/>
                    <a:pt x="14331" y="7757"/>
                    <a:pt x="14512" y="7679"/>
                  </a:cubicBezTo>
                  <a:cubicBezTo>
                    <a:pt x="15064" y="7460"/>
                    <a:pt x="15467" y="7012"/>
                    <a:pt x="15835" y="6563"/>
                  </a:cubicBezTo>
                  <a:cubicBezTo>
                    <a:pt x="16019" y="6345"/>
                    <a:pt x="16214" y="6138"/>
                    <a:pt x="16409" y="5943"/>
                  </a:cubicBezTo>
                  <a:cubicBezTo>
                    <a:pt x="16559" y="5816"/>
                    <a:pt x="16708" y="5701"/>
                    <a:pt x="16869" y="5609"/>
                  </a:cubicBezTo>
                  <a:cubicBezTo>
                    <a:pt x="16318" y="5368"/>
                    <a:pt x="15950" y="4804"/>
                    <a:pt x="15524" y="4390"/>
                  </a:cubicBezTo>
                  <a:cubicBezTo>
                    <a:pt x="15260" y="4137"/>
                    <a:pt x="14984" y="3907"/>
                    <a:pt x="14685" y="3712"/>
                  </a:cubicBezTo>
                  <a:cubicBezTo>
                    <a:pt x="14386" y="3505"/>
                    <a:pt x="14064" y="3344"/>
                    <a:pt x="13730" y="3240"/>
                  </a:cubicBezTo>
                  <a:cubicBezTo>
                    <a:pt x="13583" y="3198"/>
                    <a:pt x="13434" y="3178"/>
                    <a:pt x="13286" y="3178"/>
                  </a:cubicBezTo>
                  <a:cubicBezTo>
                    <a:pt x="13109" y="3178"/>
                    <a:pt x="12933" y="3207"/>
                    <a:pt x="12764" y="3263"/>
                  </a:cubicBezTo>
                  <a:cubicBezTo>
                    <a:pt x="12477" y="3367"/>
                    <a:pt x="12235" y="3585"/>
                    <a:pt x="12109" y="3861"/>
                  </a:cubicBezTo>
                  <a:cubicBezTo>
                    <a:pt x="11982" y="4137"/>
                    <a:pt x="11994" y="4459"/>
                    <a:pt x="12132" y="4724"/>
                  </a:cubicBezTo>
                  <a:cubicBezTo>
                    <a:pt x="12270" y="4965"/>
                    <a:pt x="12523" y="5115"/>
                    <a:pt x="12787" y="5126"/>
                  </a:cubicBezTo>
                  <a:cubicBezTo>
                    <a:pt x="12797" y="5127"/>
                    <a:pt x="12807" y="5127"/>
                    <a:pt x="12817" y="5127"/>
                  </a:cubicBezTo>
                  <a:cubicBezTo>
                    <a:pt x="13059" y="5127"/>
                    <a:pt x="13286" y="4991"/>
                    <a:pt x="13397" y="4781"/>
                  </a:cubicBezTo>
                  <a:cubicBezTo>
                    <a:pt x="13512" y="4563"/>
                    <a:pt x="13500" y="4310"/>
                    <a:pt x="13362" y="4114"/>
                  </a:cubicBezTo>
                  <a:cubicBezTo>
                    <a:pt x="13292" y="4018"/>
                    <a:pt x="13395" y="3902"/>
                    <a:pt x="13494" y="3902"/>
                  </a:cubicBezTo>
                  <a:cubicBezTo>
                    <a:pt x="13525" y="3902"/>
                    <a:pt x="13556" y="3914"/>
                    <a:pt x="13581" y="3942"/>
                  </a:cubicBezTo>
                  <a:cubicBezTo>
                    <a:pt x="13788" y="4229"/>
                    <a:pt x="13811" y="4609"/>
                    <a:pt x="13638" y="4919"/>
                  </a:cubicBezTo>
                  <a:cubicBezTo>
                    <a:pt x="13480" y="5205"/>
                    <a:pt x="13175" y="5383"/>
                    <a:pt x="12850" y="5383"/>
                  </a:cubicBezTo>
                  <a:cubicBezTo>
                    <a:pt x="12821" y="5383"/>
                    <a:pt x="12793" y="5382"/>
                    <a:pt x="12764" y="5379"/>
                  </a:cubicBezTo>
                  <a:cubicBezTo>
                    <a:pt x="12442" y="5356"/>
                    <a:pt x="12143" y="5184"/>
                    <a:pt x="11948" y="4931"/>
                  </a:cubicBezTo>
                  <a:cubicBezTo>
                    <a:pt x="11752" y="4632"/>
                    <a:pt x="11706" y="4264"/>
                    <a:pt x="11810" y="3919"/>
                  </a:cubicBezTo>
                  <a:cubicBezTo>
                    <a:pt x="11959" y="3447"/>
                    <a:pt x="12350" y="3091"/>
                    <a:pt x="12822" y="2976"/>
                  </a:cubicBezTo>
                  <a:cubicBezTo>
                    <a:pt x="12799" y="2872"/>
                    <a:pt x="12776" y="2780"/>
                    <a:pt x="12753" y="2688"/>
                  </a:cubicBezTo>
                  <a:cubicBezTo>
                    <a:pt x="12707" y="2562"/>
                    <a:pt x="12649" y="2435"/>
                    <a:pt x="12580" y="2309"/>
                  </a:cubicBezTo>
                  <a:cubicBezTo>
                    <a:pt x="12339" y="1883"/>
                    <a:pt x="11959" y="1538"/>
                    <a:pt x="11499" y="1354"/>
                  </a:cubicBezTo>
                  <a:cubicBezTo>
                    <a:pt x="11213" y="1236"/>
                    <a:pt x="10910" y="1176"/>
                    <a:pt x="10603" y="1176"/>
                  </a:cubicBezTo>
                  <a:cubicBezTo>
                    <a:pt x="10404" y="1176"/>
                    <a:pt x="10203" y="1201"/>
                    <a:pt x="10005" y="1251"/>
                  </a:cubicBezTo>
                  <a:cubicBezTo>
                    <a:pt x="9993" y="1366"/>
                    <a:pt x="9970" y="1469"/>
                    <a:pt x="9924" y="1584"/>
                  </a:cubicBezTo>
                  <a:cubicBezTo>
                    <a:pt x="9913" y="1603"/>
                    <a:pt x="9895" y="1610"/>
                    <a:pt x="9877" y="1610"/>
                  </a:cubicBezTo>
                  <a:cubicBezTo>
                    <a:pt x="9837" y="1610"/>
                    <a:pt x="9793" y="1574"/>
                    <a:pt x="9809" y="1527"/>
                  </a:cubicBezTo>
                  <a:cubicBezTo>
                    <a:pt x="9913" y="1193"/>
                    <a:pt x="9855" y="814"/>
                    <a:pt x="9648" y="527"/>
                  </a:cubicBezTo>
                  <a:cubicBezTo>
                    <a:pt x="9430" y="228"/>
                    <a:pt x="9096" y="44"/>
                    <a:pt x="8740" y="9"/>
                  </a:cubicBezTo>
                  <a:cubicBezTo>
                    <a:pt x="8681" y="3"/>
                    <a:pt x="8622" y="0"/>
                    <a:pt x="85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27"/>
            <p:cNvSpPr/>
            <p:nvPr/>
          </p:nvSpPr>
          <p:spPr>
            <a:xfrm>
              <a:off x="887820" y="646086"/>
              <a:ext cx="228874" cy="194652"/>
            </a:xfrm>
            <a:custGeom>
              <a:rect b="b" l="l" r="r" t="t"/>
              <a:pathLst>
                <a:path extrusionOk="0" h="2133" w="2508">
                  <a:moveTo>
                    <a:pt x="265" y="1"/>
                  </a:moveTo>
                  <a:cubicBezTo>
                    <a:pt x="171" y="1"/>
                    <a:pt x="115" y="49"/>
                    <a:pt x="28" y="49"/>
                  </a:cubicBezTo>
                  <a:cubicBezTo>
                    <a:pt x="19" y="49"/>
                    <a:pt x="10" y="48"/>
                    <a:pt x="1" y="47"/>
                  </a:cubicBezTo>
                  <a:lnTo>
                    <a:pt x="1" y="47"/>
                  </a:lnTo>
                  <a:cubicBezTo>
                    <a:pt x="24" y="484"/>
                    <a:pt x="139" y="898"/>
                    <a:pt x="346" y="1289"/>
                  </a:cubicBezTo>
                  <a:cubicBezTo>
                    <a:pt x="553" y="1668"/>
                    <a:pt x="898" y="1956"/>
                    <a:pt x="1312" y="2082"/>
                  </a:cubicBezTo>
                  <a:cubicBezTo>
                    <a:pt x="1426" y="2116"/>
                    <a:pt x="1543" y="2133"/>
                    <a:pt x="1659" y="2133"/>
                  </a:cubicBezTo>
                  <a:cubicBezTo>
                    <a:pt x="1974" y="2133"/>
                    <a:pt x="2281" y="2010"/>
                    <a:pt x="2508" y="1783"/>
                  </a:cubicBezTo>
                  <a:lnTo>
                    <a:pt x="2508" y="1783"/>
                  </a:lnTo>
                  <a:cubicBezTo>
                    <a:pt x="2337" y="1834"/>
                    <a:pt x="2159" y="1860"/>
                    <a:pt x="1980" y="1860"/>
                  </a:cubicBezTo>
                  <a:cubicBezTo>
                    <a:pt x="1834" y="1860"/>
                    <a:pt x="1687" y="1843"/>
                    <a:pt x="1542" y="1806"/>
                  </a:cubicBezTo>
                  <a:cubicBezTo>
                    <a:pt x="1427" y="1783"/>
                    <a:pt x="1312" y="1737"/>
                    <a:pt x="1208" y="1680"/>
                  </a:cubicBezTo>
                  <a:cubicBezTo>
                    <a:pt x="978" y="1507"/>
                    <a:pt x="794" y="1277"/>
                    <a:pt x="702" y="1013"/>
                  </a:cubicBezTo>
                  <a:cubicBezTo>
                    <a:pt x="576" y="725"/>
                    <a:pt x="495" y="392"/>
                    <a:pt x="622" y="104"/>
                  </a:cubicBezTo>
                  <a:cubicBezTo>
                    <a:pt x="507" y="47"/>
                    <a:pt x="392" y="12"/>
                    <a:pt x="2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27"/>
            <p:cNvSpPr/>
            <p:nvPr/>
          </p:nvSpPr>
          <p:spPr>
            <a:xfrm>
              <a:off x="1398862" y="893759"/>
              <a:ext cx="158606" cy="139533"/>
            </a:xfrm>
            <a:custGeom>
              <a:rect b="b" l="l" r="r" t="t"/>
              <a:pathLst>
                <a:path extrusionOk="0" h="1529" w="1738">
                  <a:moveTo>
                    <a:pt x="219" y="1"/>
                  </a:moveTo>
                  <a:lnTo>
                    <a:pt x="219" y="1"/>
                  </a:lnTo>
                  <a:cubicBezTo>
                    <a:pt x="58" y="231"/>
                    <a:pt x="1" y="518"/>
                    <a:pt x="47" y="794"/>
                  </a:cubicBezTo>
                  <a:cubicBezTo>
                    <a:pt x="139" y="1128"/>
                    <a:pt x="380" y="1392"/>
                    <a:pt x="714" y="1484"/>
                  </a:cubicBezTo>
                  <a:cubicBezTo>
                    <a:pt x="807" y="1514"/>
                    <a:pt x="903" y="1528"/>
                    <a:pt x="998" y="1528"/>
                  </a:cubicBezTo>
                  <a:cubicBezTo>
                    <a:pt x="1125" y="1528"/>
                    <a:pt x="1251" y="1502"/>
                    <a:pt x="1369" y="1450"/>
                  </a:cubicBezTo>
                  <a:cubicBezTo>
                    <a:pt x="1576" y="1358"/>
                    <a:pt x="1714" y="1162"/>
                    <a:pt x="1737" y="932"/>
                  </a:cubicBezTo>
                  <a:lnTo>
                    <a:pt x="1737" y="932"/>
                  </a:lnTo>
                  <a:cubicBezTo>
                    <a:pt x="1546" y="1073"/>
                    <a:pt x="1311" y="1143"/>
                    <a:pt x="1078" y="1143"/>
                  </a:cubicBezTo>
                  <a:cubicBezTo>
                    <a:pt x="1045" y="1143"/>
                    <a:pt x="1011" y="1142"/>
                    <a:pt x="978" y="1139"/>
                  </a:cubicBezTo>
                  <a:cubicBezTo>
                    <a:pt x="702" y="1105"/>
                    <a:pt x="461" y="944"/>
                    <a:pt x="311" y="714"/>
                  </a:cubicBezTo>
                  <a:cubicBezTo>
                    <a:pt x="242" y="599"/>
                    <a:pt x="208" y="472"/>
                    <a:pt x="208" y="346"/>
                  </a:cubicBezTo>
                  <a:cubicBezTo>
                    <a:pt x="196" y="265"/>
                    <a:pt x="277" y="35"/>
                    <a:pt x="2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27"/>
            <p:cNvSpPr/>
            <p:nvPr/>
          </p:nvSpPr>
          <p:spPr>
            <a:xfrm>
              <a:off x="275025" y="537489"/>
              <a:ext cx="1626574" cy="928910"/>
            </a:xfrm>
            <a:custGeom>
              <a:rect b="b" l="l" r="r" t="t"/>
              <a:pathLst>
                <a:path extrusionOk="0" h="10179" w="17824">
                  <a:moveTo>
                    <a:pt x="9046" y="216"/>
                  </a:moveTo>
                  <a:cubicBezTo>
                    <a:pt x="9105" y="216"/>
                    <a:pt x="9164" y="219"/>
                    <a:pt x="9223" y="225"/>
                  </a:cubicBezTo>
                  <a:cubicBezTo>
                    <a:pt x="9579" y="260"/>
                    <a:pt x="9913" y="444"/>
                    <a:pt x="10131" y="743"/>
                  </a:cubicBezTo>
                  <a:cubicBezTo>
                    <a:pt x="10338" y="1030"/>
                    <a:pt x="10396" y="1409"/>
                    <a:pt x="10292" y="1743"/>
                  </a:cubicBezTo>
                  <a:cubicBezTo>
                    <a:pt x="10276" y="1790"/>
                    <a:pt x="10320" y="1826"/>
                    <a:pt x="10360" y="1826"/>
                  </a:cubicBezTo>
                  <a:cubicBezTo>
                    <a:pt x="10378" y="1826"/>
                    <a:pt x="10396" y="1819"/>
                    <a:pt x="10407" y="1800"/>
                  </a:cubicBezTo>
                  <a:cubicBezTo>
                    <a:pt x="10453" y="1685"/>
                    <a:pt x="10476" y="1582"/>
                    <a:pt x="10488" y="1467"/>
                  </a:cubicBezTo>
                  <a:cubicBezTo>
                    <a:pt x="10686" y="1417"/>
                    <a:pt x="10887" y="1392"/>
                    <a:pt x="11086" y="1392"/>
                  </a:cubicBezTo>
                  <a:cubicBezTo>
                    <a:pt x="11393" y="1392"/>
                    <a:pt x="11696" y="1452"/>
                    <a:pt x="11982" y="1570"/>
                  </a:cubicBezTo>
                  <a:cubicBezTo>
                    <a:pt x="12442" y="1754"/>
                    <a:pt x="12822" y="2099"/>
                    <a:pt x="13063" y="2525"/>
                  </a:cubicBezTo>
                  <a:cubicBezTo>
                    <a:pt x="13132" y="2651"/>
                    <a:pt x="13190" y="2778"/>
                    <a:pt x="13236" y="2904"/>
                  </a:cubicBezTo>
                  <a:cubicBezTo>
                    <a:pt x="13259" y="2996"/>
                    <a:pt x="13282" y="3088"/>
                    <a:pt x="13305" y="3192"/>
                  </a:cubicBezTo>
                  <a:cubicBezTo>
                    <a:pt x="12833" y="3307"/>
                    <a:pt x="12442" y="3663"/>
                    <a:pt x="12293" y="4135"/>
                  </a:cubicBezTo>
                  <a:cubicBezTo>
                    <a:pt x="12189" y="4480"/>
                    <a:pt x="12235" y="4848"/>
                    <a:pt x="12431" y="5147"/>
                  </a:cubicBezTo>
                  <a:cubicBezTo>
                    <a:pt x="12626" y="5400"/>
                    <a:pt x="12925" y="5572"/>
                    <a:pt x="13247" y="5595"/>
                  </a:cubicBezTo>
                  <a:cubicBezTo>
                    <a:pt x="13276" y="5598"/>
                    <a:pt x="13304" y="5599"/>
                    <a:pt x="13333" y="5599"/>
                  </a:cubicBezTo>
                  <a:cubicBezTo>
                    <a:pt x="13658" y="5599"/>
                    <a:pt x="13963" y="5421"/>
                    <a:pt x="14121" y="5135"/>
                  </a:cubicBezTo>
                  <a:cubicBezTo>
                    <a:pt x="14294" y="4825"/>
                    <a:pt x="14271" y="4445"/>
                    <a:pt x="14064" y="4158"/>
                  </a:cubicBezTo>
                  <a:cubicBezTo>
                    <a:pt x="14039" y="4130"/>
                    <a:pt x="14008" y="4118"/>
                    <a:pt x="13977" y="4118"/>
                  </a:cubicBezTo>
                  <a:cubicBezTo>
                    <a:pt x="13878" y="4118"/>
                    <a:pt x="13775" y="4234"/>
                    <a:pt x="13845" y="4330"/>
                  </a:cubicBezTo>
                  <a:cubicBezTo>
                    <a:pt x="13983" y="4526"/>
                    <a:pt x="13995" y="4779"/>
                    <a:pt x="13880" y="4997"/>
                  </a:cubicBezTo>
                  <a:cubicBezTo>
                    <a:pt x="13769" y="5207"/>
                    <a:pt x="13542" y="5343"/>
                    <a:pt x="13300" y="5343"/>
                  </a:cubicBezTo>
                  <a:cubicBezTo>
                    <a:pt x="13290" y="5343"/>
                    <a:pt x="13280" y="5343"/>
                    <a:pt x="13270" y="5342"/>
                  </a:cubicBezTo>
                  <a:cubicBezTo>
                    <a:pt x="13006" y="5331"/>
                    <a:pt x="12753" y="5181"/>
                    <a:pt x="12615" y="4940"/>
                  </a:cubicBezTo>
                  <a:cubicBezTo>
                    <a:pt x="12477" y="4675"/>
                    <a:pt x="12465" y="4353"/>
                    <a:pt x="12592" y="4077"/>
                  </a:cubicBezTo>
                  <a:cubicBezTo>
                    <a:pt x="12718" y="3801"/>
                    <a:pt x="12960" y="3583"/>
                    <a:pt x="13247" y="3479"/>
                  </a:cubicBezTo>
                  <a:cubicBezTo>
                    <a:pt x="13416" y="3423"/>
                    <a:pt x="13592" y="3394"/>
                    <a:pt x="13769" y="3394"/>
                  </a:cubicBezTo>
                  <a:cubicBezTo>
                    <a:pt x="13917" y="3394"/>
                    <a:pt x="14066" y="3414"/>
                    <a:pt x="14213" y="3456"/>
                  </a:cubicBezTo>
                  <a:cubicBezTo>
                    <a:pt x="14547" y="3560"/>
                    <a:pt x="14869" y="3721"/>
                    <a:pt x="15168" y="3928"/>
                  </a:cubicBezTo>
                  <a:cubicBezTo>
                    <a:pt x="15467" y="4123"/>
                    <a:pt x="15743" y="4353"/>
                    <a:pt x="16007" y="4606"/>
                  </a:cubicBezTo>
                  <a:cubicBezTo>
                    <a:pt x="16433" y="5020"/>
                    <a:pt x="16801" y="5584"/>
                    <a:pt x="17352" y="5825"/>
                  </a:cubicBezTo>
                  <a:cubicBezTo>
                    <a:pt x="17191" y="5917"/>
                    <a:pt x="17042" y="6032"/>
                    <a:pt x="16892" y="6159"/>
                  </a:cubicBezTo>
                  <a:cubicBezTo>
                    <a:pt x="16697" y="6354"/>
                    <a:pt x="16502" y="6561"/>
                    <a:pt x="16318" y="6779"/>
                  </a:cubicBezTo>
                  <a:cubicBezTo>
                    <a:pt x="15950" y="7228"/>
                    <a:pt x="15547" y="7676"/>
                    <a:pt x="14995" y="7895"/>
                  </a:cubicBezTo>
                  <a:cubicBezTo>
                    <a:pt x="14814" y="7973"/>
                    <a:pt x="14623" y="8009"/>
                    <a:pt x="14432" y="8009"/>
                  </a:cubicBezTo>
                  <a:cubicBezTo>
                    <a:pt x="14343" y="8009"/>
                    <a:pt x="14255" y="8001"/>
                    <a:pt x="14167" y="7987"/>
                  </a:cubicBezTo>
                  <a:cubicBezTo>
                    <a:pt x="14386" y="7688"/>
                    <a:pt x="14524" y="7343"/>
                    <a:pt x="14581" y="6975"/>
                  </a:cubicBezTo>
                  <a:cubicBezTo>
                    <a:pt x="14588" y="6912"/>
                    <a:pt x="14535" y="6866"/>
                    <a:pt x="14485" y="6866"/>
                  </a:cubicBezTo>
                  <a:cubicBezTo>
                    <a:pt x="14453" y="6866"/>
                    <a:pt x="14422" y="6884"/>
                    <a:pt x="14409" y="6929"/>
                  </a:cubicBezTo>
                  <a:cubicBezTo>
                    <a:pt x="14259" y="7504"/>
                    <a:pt x="13914" y="8010"/>
                    <a:pt x="13431" y="8366"/>
                  </a:cubicBezTo>
                  <a:cubicBezTo>
                    <a:pt x="13038" y="8643"/>
                    <a:pt x="12561" y="8795"/>
                    <a:pt x="12083" y="8795"/>
                  </a:cubicBezTo>
                  <a:cubicBezTo>
                    <a:pt x="11945" y="8795"/>
                    <a:pt x="11808" y="8783"/>
                    <a:pt x="11672" y="8757"/>
                  </a:cubicBezTo>
                  <a:cubicBezTo>
                    <a:pt x="11361" y="8700"/>
                    <a:pt x="11063" y="8585"/>
                    <a:pt x="10798" y="8424"/>
                  </a:cubicBezTo>
                  <a:cubicBezTo>
                    <a:pt x="10879" y="8067"/>
                    <a:pt x="10856" y="7699"/>
                    <a:pt x="10718" y="7354"/>
                  </a:cubicBezTo>
                  <a:cubicBezTo>
                    <a:pt x="10491" y="6805"/>
                    <a:pt x="9907" y="6481"/>
                    <a:pt x="9336" y="6481"/>
                  </a:cubicBezTo>
                  <a:cubicBezTo>
                    <a:pt x="8952" y="6481"/>
                    <a:pt x="8573" y="6628"/>
                    <a:pt x="8314" y="6952"/>
                  </a:cubicBezTo>
                  <a:cubicBezTo>
                    <a:pt x="8015" y="7297"/>
                    <a:pt x="7946" y="7791"/>
                    <a:pt x="8130" y="8205"/>
                  </a:cubicBezTo>
                  <a:cubicBezTo>
                    <a:pt x="8326" y="8596"/>
                    <a:pt x="8694" y="8872"/>
                    <a:pt x="9119" y="8964"/>
                  </a:cubicBezTo>
                  <a:cubicBezTo>
                    <a:pt x="9203" y="8981"/>
                    <a:pt x="9281" y="8992"/>
                    <a:pt x="9358" y="8992"/>
                  </a:cubicBezTo>
                  <a:cubicBezTo>
                    <a:pt x="9386" y="8992"/>
                    <a:pt x="9413" y="8990"/>
                    <a:pt x="9441" y="8987"/>
                  </a:cubicBezTo>
                  <a:cubicBezTo>
                    <a:pt x="9614" y="8987"/>
                    <a:pt x="9614" y="8746"/>
                    <a:pt x="9441" y="8746"/>
                  </a:cubicBezTo>
                  <a:cubicBezTo>
                    <a:pt x="9073" y="8723"/>
                    <a:pt x="8717" y="8550"/>
                    <a:pt x="8475" y="8263"/>
                  </a:cubicBezTo>
                  <a:cubicBezTo>
                    <a:pt x="8234" y="7952"/>
                    <a:pt x="8222" y="7527"/>
                    <a:pt x="8441" y="7205"/>
                  </a:cubicBezTo>
                  <a:cubicBezTo>
                    <a:pt x="8649" y="6898"/>
                    <a:pt x="8984" y="6719"/>
                    <a:pt x="9345" y="6719"/>
                  </a:cubicBezTo>
                  <a:cubicBezTo>
                    <a:pt x="9403" y="6719"/>
                    <a:pt x="9462" y="6724"/>
                    <a:pt x="9522" y="6733"/>
                  </a:cubicBezTo>
                  <a:cubicBezTo>
                    <a:pt x="9970" y="6791"/>
                    <a:pt x="10350" y="7101"/>
                    <a:pt x="10499" y="7538"/>
                  </a:cubicBezTo>
                  <a:cubicBezTo>
                    <a:pt x="10729" y="8286"/>
                    <a:pt x="10350" y="9125"/>
                    <a:pt x="9717" y="9574"/>
                  </a:cubicBezTo>
                  <a:cubicBezTo>
                    <a:pt x="9363" y="9814"/>
                    <a:pt x="8949" y="9923"/>
                    <a:pt x="8531" y="9923"/>
                  </a:cubicBezTo>
                  <a:cubicBezTo>
                    <a:pt x="8107" y="9923"/>
                    <a:pt x="7678" y="9811"/>
                    <a:pt x="7302" y="9608"/>
                  </a:cubicBezTo>
                  <a:cubicBezTo>
                    <a:pt x="6831" y="9355"/>
                    <a:pt x="6497" y="8941"/>
                    <a:pt x="6095" y="8608"/>
                  </a:cubicBezTo>
                  <a:cubicBezTo>
                    <a:pt x="5819" y="8355"/>
                    <a:pt x="5497" y="8182"/>
                    <a:pt x="5141" y="8090"/>
                  </a:cubicBezTo>
                  <a:cubicBezTo>
                    <a:pt x="5394" y="7895"/>
                    <a:pt x="5589" y="7653"/>
                    <a:pt x="5715" y="7366"/>
                  </a:cubicBezTo>
                  <a:cubicBezTo>
                    <a:pt x="5899" y="6963"/>
                    <a:pt x="5888" y="6504"/>
                    <a:pt x="5681" y="6113"/>
                  </a:cubicBezTo>
                  <a:cubicBezTo>
                    <a:pt x="5485" y="5779"/>
                    <a:pt x="5141" y="5584"/>
                    <a:pt x="4761" y="5584"/>
                  </a:cubicBezTo>
                  <a:cubicBezTo>
                    <a:pt x="4752" y="5583"/>
                    <a:pt x="4742" y="5583"/>
                    <a:pt x="4732" y="5583"/>
                  </a:cubicBezTo>
                  <a:cubicBezTo>
                    <a:pt x="4307" y="5583"/>
                    <a:pt x="3930" y="5834"/>
                    <a:pt x="3784" y="6228"/>
                  </a:cubicBezTo>
                  <a:cubicBezTo>
                    <a:pt x="3623" y="6630"/>
                    <a:pt x="3726" y="7090"/>
                    <a:pt x="4048" y="7389"/>
                  </a:cubicBezTo>
                  <a:cubicBezTo>
                    <a:pt x="4073" y="7409"/>
                    <a:pt x="4100" y="7418"/>
                    <a:pt x="4126" y="7418"/>
                  </a:cubicBezTo>
                  <a:cubicBezTo>
                    <a:pt x="4216" y="7418"/>
                    <a:pt x="4290" y="7309"/>
                    <a:pt x="4209" y="7228"/>
                  </a:cubicBezTo>
                  <a:cubicBezTo>
                    <a:pt x="3991" y="6998"/>
                    <a:pt x="3922" y="6653"/>
                    <a:pt x="4025" y="6354"/>
                  </a:cubicBezTo>
                  <a:cubicBezTo>
                    <a:pt x="4117" y="6055"/>
                    <a:pt x="4393" y="5848"/>
                    <a:pt x="4715" y="5837"/>
                  </a:cubicBezTo>
                  <a:cubicBezTo>
                    <a:pt x="4725" y="5836"/>
                    <a:pt x="4735" y="5836"/>
                    <a:pt x="4745" y="5836"/>
                  </a:cubicBezTo>
                  <a:cubicBezTo>
                    <a:pt x="5056" y="5836"/>
                    <a:pt x="5352" y="6007"/>
                    <a:pt x="5485" y="6297"/>
                  </a:cubicBezTo>
                  <a:cubicBezTo>
                    <a:pt x="5623" y="6630"/>
                    <a:pt x="5612" y="7021"/>
                    <a:pt x="5428" y="7343"/>
                  </a:cubicBezTo>
                  <a:cubicBezTo>
                    <a:pt x="5119" y="7920"/>
                    <a:pt x="4515" y="8266"/>
                    <a:pt x="3864" y="8266"/>
                  </a:cubicBezTo>
                  <a:cubicBezTo>
                    <a:pt x="3788" y="8266"/>
                    <a:pt x="3711" y="8261"/>
                    <a:pt x="3634" y="8251"/>
                  </a:cubicBezTo>
                  <a:cubicBezTo>
                    <a:pt x="2864" y="8159"/>
                    <a:pt x="2185" y="7630"/>
                    <a:pt x="1760" y="7009"/>
                  </a:cubicBezTo>
                  <a:cubicBezTo>
                    <a:pt x="1369" y="6458"/>
                    <a:pt x="1070" y="5779"/>
                    <a:pt x="483" y="5423"/>
                  </a:cubicBezTo>
                  <a:cubicBezTo>
                    <a:pt x="1633" y="4986"/>
                    <a:pt x="2450" y="3882"/>
                    <a:pt x="3680" y="3606"/>
                  </a:cubicBezTo>
                  <a:cubicBezTo>
                    <a:pt x="3827" y="3571"/>
                    <a:pt x="3976" y="3554"/>
                    <a:pt x="4125" y="3554"/>
                  </a:cubicBezTo>
                  <a:cubicBezTo>
                    <a:pt x="4325" y="3554"/>
                    <a:pt x="4524" y="3586"/>
                    <a:pt x="4715" y="3652"/>
                  </a:cubicBezTo>
                  <a:cubicBezTo>
                    <a:pt x="4796" y="3939"/>
                    <a:pt x="4957" y="4192"/>
                    <a:pt x="5175" y="4399"/>
                  </a:cubicBezTo>
                  <a:cubicBezTo>
                    <a:pt x="5200" y="4422"/>
                    <a:pt x="5227" y="4431"/>
                    <a:pt x="5252" y="4431"/>
                  </a:cubicBezTo>
                  <a:cubicBezTo>
                    <a:pt x="5343" y="4431"/>
                    <a:pt x="5417" y="4308"/>
                    <a:pt x="5336" y="4227"/>
                  </a:cubicBezTo>
                  <a:cubicBezTo>
                    <a:pt x="4945" y="3778"/>
                    <a:pt x="4819" y="3169"/>
                    <a:pt x="4991" y="2605"/>
                  </a:cubicBezTo>
                  <a:cubicBezTo>
                    <a:pt x="5175" y="2030"/>
                    <a:pt x="5658" y="1593"/>
                    <a:pt x="6244" y="1444"/>
                  </a:cubicBezTo>
                  <a:cubicBezTo>
                    <a:pt x="6405" y="1398"/>
                    <a:pt x="6578" y="1363"/>
                    <a:pt x="6750" y="1352"/>
                  </a:cubicBezTo>
                  <a:cubicBezTo>
                    <a:pt x="6911" y="1352"/>
                    <a:pt x="7061" y="1352"/>
                    <a:pt x="7210" y="1375"/>
                  </a:cubicBezTo>
                  <a:cubicBezTo>
                    <a:pt x="7187" y="1570"/>
                    <a:pt x="7199" y="1777"/>
                    <a:pt x="7245" y="1984"/>
                  </a:cubicBezTo>
                  <a:cubicBezTo>
                    <a:pt x="7314" y="2341"/>
                    <a:pt x="7486" y="2663"/>
                    <a:pt x="7751" y="2916"/>
                  </a:cubicBezTo>
                  <a:cubicBezTo>
                    <a:pt x="7994" y="3144"/>
                    <a:pt x="8315" y="3260"/>
                    <a:pt x="8632" y="3260"/>
                  </a:cubicBezTo>
                  <a:cubicBezTo>
                    <a:pt x="9034" y="3260"/>
                    <a:pt x="9429" y="3072"/>
                    <a:pt x="9648" y="2686"/>
                  </a:cubicBezTo>
                  <a:cubicBezTo>
                    <a:pt x="9855" y="2352"/>
                    <a:pt x="9809" y="1927"/>
                    <a:pt x="9545" y="1639"/>
                  </a:cubicBezTo>
                  <a:cubicBezTo>
                    <a:pt x="9317" y="1412"/>
                    <a:pt x="8998" y="1318"/>
                    <a:pt x="8680" y="1318"/>
                  </a:cubicBezTo>
                  <a:cubicBezTo>
                    <a:pt x="8532" y="1318"/>
                    <a:pt x="8384" y="1338"/>
                    <a:pt x="8245" y="1375"/>
                  </a:cubicBezTo>
                  <a:cubicBezTo>
                    <a:pt x="8115" y="1418"/>
                    <a:pt x="8159" y="1595"/>
                    <a:pt x="8290" y="1595"/>
                  </a:cubicBezTo>
                  <a:cubicBezTo>
                    <a:pt x="8298" y="1595"/>
                    <a:pt x="8306" y="1595"/>
                    <a:pt x="8314" y="1593"/>
                  </a:cubicBezTo>
                  <a:cubicBezTo>
                    <a:pt x="8424" y="1578"/>
                    <a:pt x="8540" y="1566"/>
                    <a:pt x="8656" y="1566"/>
                  </a:cubicBezTo>
                  <a:cubicBezTo>
                    <a:pt x="8882" y="1566"/>
                    <a:pt x="9109" y="1610"/>
                    <a:pt x="9292" y="1754"/>
                  </a:cubicBezTo>
                  <a:cubicBezTo>
                    <a:pt x="9510" y="1915"/>
                    <a:pt x="9591" y="2214"/>
                    <a:pt x="9487" y="2467"/>
                  </a:cubicBezTo>
                  <a:cubicBezTo>
                    <a:pt x="9352" y="2846"/>
                    <a:pt x="8990" y="3033"/>
                    <a:pt x="8620" y="3033"/>
                  </a:cubicBezTo>
                  <a:cubicBezTo>
                    <a:pt x="8393" y="3033"/>
                    <a:pt x="8164" y="2963"/>
                    <a:pt x="7981" y="2824"/>
                  </a:cubicBezTo>
                  <a:cubicBezTo>
                    <a:pt x="7751" y="2628"/>
                    <a:pt x="7590" y="2364"/>
                    <a:pt x="7509" y="2076"/>
                  </a:cubicBezTo>
                  <a:cubicBezTo>
                    <a:pt x="7406" y="1754"/>
                    <a:pt x="7371" y="1386"/>
                    <a:pt x="7544" y="1076"/>
                  </a:cubicBezTo>
                  <a:cubicBezTo>
                    <a:pt x="7859" y="541"/>
                    <a:pt x="8432" y="216"/>
                    <a:pt x="9046" y="216"/>
                  </a:cubicBezTo>
                  <a:close/>
                  <a:moveTo>
                    <a:pt x="9022" y="1"/>
                  </a:moveTo>
                  <a:cubicBezTo>
                    <a:pt x="8409" y="1"/>
                    <a:pt x="7803" y="333"/>
                    <a:pt x="7440" y="823"/>
                  </a:cubicBezTo>
                  <a:cubicBezTo>
                    <a:pt x="7348" y="938"/>
                    <a:pt x="7279" y="1076"/>
                    <a:pt x="7233" y="1214"/>
                  </a:cubicBezTo>
                  <a:cubicBezTo>
                    <a:pt x="7067" y="1165"/>
                    <a:pt x="6894" y="1142"/>
                    <a:pt x="6721" y="1142"/>
                  </a:cubicBezTo>
                  <a:cubicBezTo>
                    <a:pt x="6572" y="1142"/>
                    <a:pt x="6423" y="1159"/>
                    <a:pt x="6279" y="1191"/>
                  </a:cubicBezTo>
                  <a:cubicBezTo>
                    <a:pt x="5934" y="1260"/>
                    <a:pt x="5612" y="1409"/>
                    <a:pt x="5348" y="1628"/>
                  </a:cubicBezTo>
                  <a:cubicBezTo>
                    <a:pt x="4807" y="2053"/>
                    <a:pt x="4554" y="2743"/>
                    <a:pt x="4658" y="3422"/>
                  </a:cubicBezTo>
                  <a:cubicBezTo>
                    <a:pt x="4658" y="3422"/>
                    <a:pt x="4658" y="3422"/>
                    <a:pt x="4658" y="3433"/>
                  </a:cubicBezTo>
                  <a:cubicBezTo>
                    <a:pt x="4463" y="3354"/>
                    <a:pt x="4254" y="3322"/>
                    <a:pt x="4048" y="3322"/>
                  </a:cubicBezTo>
                  <a:cubicBezTo>
                    <a:pt x="3986" y="3322"/>
                    <a:pt x="3925" y="3325"/>
                    <a:pt x="3864" y="3330"/>
                  </a:cubicBezTo>
                  <a:cubicBezTo>
                    <a:pt x="3519" y="3376"/>
                    <a:pt x="3186" y="3479"/>
                    <a:pt x="2875" y="3629"/>
                  </a:cubicBezTo>
                  <a:cubicBezTo>
                    <a:pt x="2243" y="3928"/>
                    <a:pt x="1725" y="4399"/>
                    <a:pt x="1150" y="4767"/>
                  </a:cubicBezTo>
                  <a:cubicBezTo>
                    <a:pt x="828" y="4986"/>
                    <a:pt x="483" y="5147"/>
                    <a:pt x="115" y="5262"/>
                  </a:cubicBezTo>
                  <a:cubicBezTo>
                    <a:pt x="0" y="5296"/>
                    <a:pt x="0" y="5469"/>
                    <a:pt x="115" y="5503"/>
                  </a:cubicBezTo>
                  <a:cubicBezTo>
                    <a:pt x="495" y="5607"/>
                    <a:pt x="759" y="5894"/>
                    <a:pt x="978" y="6216"/>
                  </a:cubicBezTo>
                  <a:cubicBezTo>
                    <a:pt x="1185" y="6527"/>
                    <a:pt x="1369" y="6894"/>
                    <a:pt x="1610" y="7216"/>
                  </a:cubicBezTo>
                  <a:cubicBezTo>
                    <a:pt x="2105" y="7906"/>
                    <a:pt x="2875" y="8470"/>
                    <a:pt x="3749" y="8527"/>
                  </a:cubicBezTo>
                  <a:cubicBezTo>
                    <a:pt x="3790" y="8530"/>
                    <a:pt x="3830" y="8531"/>
                    <a:pt x="3870" y="8531"/>
                  </a:cubicBezTo>
                  <a:cubicBezTo>
                    <a:pt x="4230" y="8531"/>
                    <a:pt x="4576" y="8439"/>
                    <a:pt x="4876" y="8263"/>
                  </a:cubicBezTo>
                  <a:cubicBezTo>
                    <a:pt x="5325" y="8343"/>
                    <a:pt x="5727" y="8562"/>
                    <a:pt x="6049" y="8884"/>
                  </a:cubicBezTo>
                  <a:cubicBezTo>
                    <a:pt x="6428" y="9240"/>
                    <a:pt x="6773" y="9631"/>
                    <a:pt x="7245" y="9861"/>
                  </a:cubicBezTo>
                  <a:cubicBezTo>
                    <a:pt x="7645" y="10064"/>
                    <a:pt x="8098" y="10178"/>
                    <a:pt x="8546" y="10178"/>
                  </a:cubicBezTo>
                  <a:cubicBezTo>
                    <a:pt x="9037" y="10178"/>
                    <a:pt x="9521" y="10041"/>
                    <a:pt x="9924" y="9735"/>
                  </a:cubicBezTo>
                  <a:cubicBezTo>
                    <a:pt x="10292" y="9459"/>
                    <a:pt x="10568" y="9068"/>
                    <a:pt x="10729" y="8631"/>
                  </a:cubicBezTo>
                  <a:cubicBezTo>
                    <a:pt x="11138" y="8898"/>
                    <a:pt x="11616" y="9034"/>
                    <a:pt x="12099" y="9034"/>
                  </a:cubicBezTo>
                  <a:cubicBezTo>
                    <a:pt x="12241" y="9034"/>
                    <a:pt x="12382" y="9022"/>
                    <a:pt x="12523" y="8999"/>
                  </a:cubicBezTo>
                  <a:cubicBezTo>
                    <a:pt x="13109" y="8895"/>
                    <a:pt x="13650" y="8596"/>
                    <a:pt x="14029" y="8136"/>
                  </a:cubicBezTo>
                  <a:cubicBezTo>
                    <a:pt x="14187" y="8201"/>
                    <a:pt x="14348" y="8229"/>
                    <a:pt x="14508" y="8229"/>
                  </a:cubicBezTo>
                  <a:cubicBezTo>
                    <a:pt x="14917" y="8229"/>
                    <a:pt x="15320" y="8043"/>
                    <a:pt x="15651" y="7803"/>
                  </a:cubicBezTo>
                  <a:cubicBezTo>
                    <a:pt x="16145" y="7435"/>
                    <a:pt x="16490" y="6929"/>
                    <a:pt x="16904" y="6492"/>
                  </a:cubicBezTo>
                  <a:cubicBezTo>
                    <a:pt x="17122" y="6262"/>
                    <a:pt x="17387" y="6009"/>
                    <a:pt x="17686" y="5906"/>
                  </a:cubicBezTo>
                  <a:cubicBezTo>
                    <a:pt x="17812" y="5871"/>
                    <a:pt x="17824" y="5687"/>
                    <a:pt x="17697" y="5653"/>
                  </a:cubicBezTo>
                  <a:cubicBezTo>
                    <a:pt x="17375" y="5561"/>
                    <a:pt x="17088" y="5377"/>
                    <a:pt x="16869" y="5124"/>
                  </a:cubicBezTo>
                  <a:cubicBezTo>
                    <a:pt x="16605" y="4859"/>
                    <a:pt x="16375" y="4572"/>
                    <a:pt x="16099" y="4319"/>
                  </a:cubicBezTo>
                  <a:cubicBezTo>
                    <a:pt x="15812" y="4043"/>
                    <a:pt x="15478" y="3790"/>
                    <a:pt x="15133" y="3583"/>
                  </a:cubicBezTo>
                  <a:cubicBezTo>
                    <a:pt x="14788" y="3353"/>
                    <a:pt x="14409" y="3203"/>
                    <a:pt x="14006" y="3134"/>
                  </a:cubicBezTo>
                  <a:cubicBezTo>
                    <a:pt x="13924" y="3124"/>
                    <a:pt x="13841" y="3118"/>
                    <a:pt x="13759" y="3118"/>
                  </a:cubicBezTo>
                  <a:cubicBezTo>
                    <a:pt x="13659" y="3118"/>
                    <a:pt x="13561" y="3127"/>
                    <a:pt x="13466" y="3146"/>
                  </a:cubicBezTo>
                  <a:cubicBezTo>
                    <a:pt x="13454" y="3065"/>
                    <a:pt x="13431" y="2973"/>
                    <a:pt x="13408" y="2893"/>
                  </a:cubicBezTo>
                  <a:cubicBezTo>
                    <a:pt x="13374" y="2766"/>
                    <a:pt x="13328" y="2640"/>
                    <a:pt x="13259" y="2525"/>
                  </a:cubicBezTo>
                  <a:cubicBezTo>
                    <a:pt x="13155" y="2295"/>
                    <a:pt x="12994" y="2076"/>
                    <a:pt x="12810" y="1892"/>
                  </a:cubicBezTo>
                  <a:cubicBezTo>
                    <a:pt x="12431" y="1501"/>
                    <a:pt x="11913" y="1260"/>
                    <a:pt x="11361" y="1214"/>
                  </a:cubicBezTo>
                  <a:cubicBezTo>
                    <a:pt x="11288" y="1205"/>
                    <a:pt x="11214" y="1201"/>
                    <a:pt x="11139" y="1201"/>
                  </a:cubicBezTo>
                  <a:cubicBezTo>
                    <a:pt x="10922" y="1201"/>
                    <a:pt x="10702" y="1237"/>
                    <a:pt x="10488" y="1306"/>
                  </a:cubicBezTo>
                  <a:cubicBezTo>
                    <a:pt x="10488" y="1111"/>
                    <a:pt x="10442" y="927"/>
                    <a:pt x="10350" y="754"/>
                  </a:cubicBezTo>
                  <a:cubicBezTo>
                    <a:pt x="10166" y="421"/>
                    <a:pt x="9867" y="179"/>
                    <a:pt x="9510" y="76"/>
                  </a:cubicBezTo>
                  <a:cubicBezTo>
                    <a:pt x="9350" y="25"/>
                    <a:pt x="9186" y="1"/>
                    <a:pt x="90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27"/>
            <p:cNvSpPr/>
            <p:nvPr/>
          </p:nvSpPr>
          <p:spPr>
            <a:xfrm>
              <a:off x="319102" y="1028090"/>
              <a:ext cx="463862" cy="263004"/>
            </a:xfrm>
            <a:custGeom>
              <a:rect b="b" l="l" r="r" t="t"/>
              <a:pathLst>
                <a:path extrusionOk="0" h="2882" w="5083">
                  <a:moveTo>
                    <a:pt x="81" y="1"/>
                  </a:moveTo>
                  <a:lnTo>
                    <a:pt x="0" y="35"/>
                  </a:lnTo>
                  <a:cubicBezTo>
                    <a:pt x="575" y="403"/>
                    <a:pt x="874" y="1070"/>
                    <a:pt x="1265" y="1633"/>
                  </a:cubicBezTo>
                  <a:cubicBezTo>
                    <a:pt x="1702" y="2254"/>
                    <a:pt x="2381" y="2783"/>
                    <a:pt x="3151" y="2864"/>
                  </a:cubicBezTo>
                  <a:cubicBezTo>
                    <a:pt x="3233" y="2875"/>
                    <a:pt x="3314" y="2881"/>
                    <a:pt x="3394" y="2881"/>
                  </a:cubicBezTo>
                  <a:cubicBezTo>
                    <a:pt x="4029" y="2881"/>
                    <a:pt x="4617" y="2528"/>
                    <a:pt x="4933" y="1967"/>
                  </a:cubicBezTo>
                  <a:cubicBezTo>
                    <a:pt x="5025" y="1806"/>
                    <a:pt x="5071" y="1622"/>
                    <a:pt x="5083" y="1438"/>
                  </a:cubicBezTo>
                  <a:lnTo>
                    <a:pt x="5083" y="1438"/>
                  </a:lnTo>
                  <a:cubicBezTo>
                    <a:pt x="4853" y="1852"/>
                    <a:pt x="4462" y="2162"/>
                    <a:pt x="4002" y="2289"/>
                  </a:cubicBezTo>
                  <a:cubicBezTo>
                    <a:pt x="3856" y="2326"/>
                    <a:pt x="3707" y="2344"/>
                    <a:pt x="3561" y="2344"/>
                  </a:cubicBezTo>
                  <a:cubicBezTo>
                    <a:pt x="3155" y="2344"/>
                    <a:pt x="2759" y="2206"/>
                    <a:pt x="2438" y="1944"/>
                  </a:cubicBezTo>
                  <a:cubicBezTo>
                    <a:pt x="2231" y="1760"/>
                    <a:pt x="2036" y="1553"/>
                    <a:pt x="1875" y="1323"/>
                  </a:cubicBezTo>
                  <a:cubicBezTo>
                    <a:pt x="1587" y="932"/>
                    <a:pt x="1231" y="587"/>
                    <a:pt x="817" y="311"/>
                  </a:cubicBezTo>
                  <a:cubicBezTo>
                    <a:pt x="587" y="173"/>
                    <a:pt x="334" y="70"/>
                    <a:pt x="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27"/>
            <p:cNvSpPr/>
            <p:nvPr/>
          </p:nvSpPr>
          <p:spPr>
            <a:xfrm>
              <a:off x="1260424" y="1232689"/>
              <a:ext cx="285453" cy="107593"/>
            </a:xfrm>
            <a:custGeom>
              <a:rect b="b" l="l" r="r" t="t"/>
              <a:pathLst>
                <a:path extrusionOk="0" h="1179" w="3128">
                  <a:moveTo>
                    <a:pt x="0" y="1"/>
                  </a:moveTo>
                  <a:lnTo>
                    <a:pt x="0" y="1"/>
                  </a:lnTo>
                  <a:cubicBezTo>
                    <a:pt x="58" y="265"/>
                    <a:pt x="58" y="541"/>
                    <a:pt x="0" y="806"/>
                  </a:cubicBezTo>
                  <a:cubicBezTo>
                    <a:pt x="265" y="967"/>
                    <a:pt x="563" y="1082"/>
                    <a:pt x="874" y="1139"/>
                  </a:cubicBezTo>
                  <a:cubicBezTo>
                    <a:pt x="1017" y="1166"/>
                    <a:pt x="1160" y="1179"/>
                    <a:pt x="1302" y="1179"/>
                  </a:cubicBezTo>
                  <a:cubicBezTo>
                    <a:pt x="1779" y="1179"/>
                    <a:pt x="2246" y="1032"/>
                    <a:pt x="2645" y="748"/>
                  </a:cubicBezTo>
                  <a:cubicBezTo>
                    <a:pt x="2817" y="610"/>
                    <a:pt x="2990" y="461"/>
                    <a:pt x="3128" y="277"/>
                  </a:cubicBezTo>
                  <a:lnTo>
                    <a:pt x="3128" y="277"/>
                  </a:lnTo>
                  <a:cubicBezTo>
                    <a:pt x="2723" y="540"/>
                    <a:pt x="2246" y="688"/>
                    <a:pt x="1761" y="688"/>
                  </a:cubicBezTo>
                  <a:cubicBezTo>
                    <a:pt x="1696" y="688"/>
                    <a:pt x="1630" y="685"/>
                    <a:pt x="1564" y="679"/>
                  </a:cubicBezTo>
                  <a:cubicBezTo>
                    <a:pt x="989" y="645"/>
                    <a:pt x="368" y="426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27"/>
            <p:cNvSpPr/>
            <p:nvPr/>
          </p:nvSpPr>
          <p:spPr>
            <a:xfrm>
              <a:off x="744089" y="1115241"/>
              <a:ext cx="478646" cy="327706"/>
            </a:xfrm>
            <a:custGeom>
              <a:rect b="b" l="l" r="r" t="t"/>
              <a:pathLst>
                <a:path extrusionOk="0" h="3591" w="5245">
                  <a:moveTo>
                    <a:pt x="633" y="0"/>
                  </a:moveTo>
                  <a:cubicBezTo>
                    <a:pt x="736" y="333"/>
                    <a:pt x="713" y="701"/>
                    <a:pt x="575" y="1023"/>
                  </a:cubicBezTo>
                  <a:cubicBezTo>
                    <a:pt x="437" y="1311"/>
                    <a:pt x="242" y="1564"/>
                    <a:pt x="1" y="1748"/>
                  </a:cubicBezTo>
                  <a:cubicBezTo>
                    <a:pt x="345" y="1840"/>
                    <a:pt x="679" y="2012"/>
                    <a:pt x="955" y="2265"/>
                  </a:cubicBezTo>
                  <a:cubicBezTo>
                    <a:pt x="1357" y="2610"/>
                    <a:pt x="1691" y="3013"/>
                    <a:pt x="2162" y="3266"/>
                  </a:cubicBezTo>
                  <a:cubicBezTo>
                    <a:pt x="2535" y="3475"/>
                    <a:pt x="2967" y="3591"/>
                    <a:pt x="3395" y="3591"/>
                  </a:cubicBezTo>
                  <a:cubicBezTo>
                    <a:pt x="3812" y="3591"/>
                    <a:pt x="4225" y="3481"/>
                    <a:pt x="4577" y="3243"/>
                  </a:cubicBezTo>
                  <a:cubicBezTo>
                    <a:pt x="4865" y="3036"/>
                    <a:pt x="5095" y="2760"/>
                    <a:pt x="5244" y="2438"/>
                  </a:cubicBezTo>
                  <a:lnTo>
                    <a:pt x="5244" y="2438"/>
                  </a:lnTo>
                  <a:cubicBezTo>
                    <a:pt x="5164" y="2610"/>
                    <a:pt x="4842" y="2771"/>
                    <a:pt x="4669" y="2840"/>
                  </a:cubicBezTo>
                  <a:cubicBezTo>
                    <a:pt x="4439" y="2921"/>
                    <a:pt x="4198" y="2978"/>
                    <a:pt x="3956" y="3001"/>
                  </a:cubicBezTo>
                  <a:cubicBezTo>
                    <a:pt x="3868" y="3012"/>
                    <a:pt x="3779" y="3017"/>
                    <a:pt x="3691" y="3017"/>
                  </a:cubicBezTo>
                  <a:cubicBezTo>
                    <a:pt x="3298" y="3017"/>
                    <a:pt x="2912" y="2915"/>
                    <a:pt x="2565" y="2737"/>
                  </a:cubicBezTo>
                  <a:cubicBezTo>
                    <a:pt x="2139" y="2484"/>
                    <a:pt x="1783" y="2139"/>
                    <a:pt x="1530" y="1725"/>
                  </a:cubicBezTo>
                  <a:cubicBezTo>
                    <a:pt x="1185" y="1173"/>
                    <a:pt x="1012" y="529"/>
                    <a:pt x="6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27"/>
            <p:cNvSpPr/>
            <p:nvPr/>
          </p:nvSpPr>
          <p:spPr>
            <a:xfrm>
              <a:off x="1566776" y="1156124"/>
              <a:ext cx="197390" cy="113068"/>
            </a:xfrm>
            <a:custGeom>
              <a:rect b="b" l="l" r="r" t="t"/>
              <a:pathLst>
                <a:path extrusionOk="0" h="1239" w="2163">
                  <a:moveTo>
                    <a:pt x="2163" y="0"/>
                  </a:moveTo>
                  <a:lnTo>
                    <a:pt x="2163" y="0"/>
                  </a:lnTo>
                  <a:cubicBezTo>
                    <a:pt x="1898" y="207"/>
                    <a:pt x="1611" y="391"/>
                    <a:pt x="1323" y="564"/>
                  </a:cubicBezTo>
                  <a:cubicBezTo>
                    <a:pt x="1151" y="679"/>
                    <a:pt x="955" y="759"/>
                    <a:pt x="748" y="805"/>
                  </a:cubicBezTo>
                  <a:cubicBezTo>
                    <a:pt x="690" y="818"/>
                    <a:pt x="631" y="824"/>
                    <a:pt x="571" y="824"/>
                  </a:cubicBezTo>
                  <a:cubicBezTo>
                    <a:pt x="465" y="824"/>
                    <a:pt x="357" y="804"/>
                    <a:pt x="254" y="759"/>
                  </a:cubicBezTo>
                  <a:cubicBezTo>
                    <a:pt x="185" y="920"/>
                    <a:pt x="104" y="1070"/>
                    <a:pt x="1" y="1208"/>
                  </a:cubicBezTo>
                  <a:cubicBezTo>
                    <a:pt x="97" y="1228"/>
                    <a:pt x="194" y="1238"/>
                    <a:pt x="292" y="1238"/>
                  </a:cubicBezTo>
                  <a:cubicBezTo>
                    <a:pt x="474" y="1238"/>
                    <a:pt x="656" y="1202"/>
                    <a:pt x="829" y="1127"/>
                  </a:cubicBezTo>
                  <a:cubicBezTo>
                    <a:pt x="1392" y="897"/>
                    <a:pt x="1783" y="449"/>
                    <a:pt x="2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27"/>
            <p:cNvSpPr/>
            <p:nvPr/>
          </p:nvSpPr>
          <p:spPr>
            <a:xfrm>
              <a:off x="469130" y="911006"/>
              <a:ext cx="215276" cy="80489"/>
            </a:xfrm>
            <a:custGeom>
              <a:rect b="b" l="l" r="r" t="t"/>
              <a:pathLst>
                <a:path extrusionOk="0" h="882" w="2359">
                  <a:moveTo>
                    <a:pt x="1969" y="1"/>
                  </a:moveTo>
                  <a:cubicBezTo>
                    <a:pt x="1632" y="1"/>
                    <a:pt x="1162" y="221"/>
                    <a:pt x="990" y="318"/>
                  </a:cubicBezTo>
                  <a:cubicBezTo>
                    <a:pt x="656" y="502"/>
                    <a:pt x="346" y="720"/>
                    <a:pt x="1" y="881"/>
                  </a:cubicBezTo>
                  <a:cubicBezTo>
                    <a:pt x="288" y="847"/>
                    <a:pt x="587" y="824"/>
                    <a:pt x="886" y="812"/>
                  </a:cubicBezTo>
                  <a:cubicBezTo>
                    <a:pt x="1041" y="824"/>
                    <a:pt x="1197" y="829"/>
                    <a:pt x="1352" y="829"/>
                  </a:cubicBezTo>
                  <a:cubicBezTo>
                    <a:pt x="1507" y="829"/>
                    <a:pt x="1662" y="824"/>
                    <a:pt x="1818" y="812"/>
                  </a:cubicBezTo>
                  <a:cubicBezTo>
                    <a:pt x="1933" y="789"/>
                    <a:pt x="2048" y="755"/>
                    <a:pt x="2151" y="686"/>
                  </a:cubicBezTo>
                  <a:cubicBezTo>
                    <a:pt x="2255" y="628"/>
                    <a:pt x="2324" y="525"/>
                    <a:pt x="2335" y="398"/>
                  </a:cubicBezTo>
                  <a:cubicBezTo>
                    <a:pt x="2358" y="99"/>
                    <a:pt x="2193" y="1"/>
                    <a:pt x="19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27"/>
            <p:cNvSpPr/>
            <p:nvPr/>
          </p:nvSpPr>
          <p:spPr>
            <a:xfrm>
              <a:off x="1229944" y="729678"/>
              <a:ext cx="195291" cy="81675"/>
            </a:xfrm>
            <a:custGeom>
              <a:rect b="b" l="l" r="r" t="t"/>
              <a:pathLst>
                <a:path extrusionOk="0" h="895" w="2140">
                  <a:moveTo>
                    <a:pt x="711" y="1"/>
                  </a:moveTo>
                  <a:cubicBezTo>
                    <a:pt x="597" y="1"/>
                    <a:pt x="483" y="16"/>
                    <a:pt x="369" y="51"/>
                  </a:cubicBezTo>
                  <a:cubicBezTo>
                    <a:pt x="219" y="108"/>
                    <a:pt x="104" y="212"/>
                    <a:pt x="58" y="361"/>
                  </a:cubicBezTo>
                  <a:cubicBezTo>
                    <a:pt x="1" y="511"/>
                    <a:pt x="58" y="672"/>
                    <a:pt x="185" y="764"/>
                  </a:cubicBezTo>
                  <a:cubicBezTo>
                    <a:pt x="242" y="798"/>
                    <a:pt x="300" y="810"/>
                    <a:pt x="369" y="821"/>
                  </a:cubicBezTo>
                  <a:cubicBezTo>
                    <a:pt x="587" y="821"/>
                    <a:pt x="805" y="810"/>
                    <a:pt x="1024" y="775"/>
                  </a:cubicBezTo>
                  <a:cubicBezTo>
                    <a:pt x="1057" y="774"/>
                    <a:pt x="1090" y="773"/>
                    <a:pt x="1124" y="773"/>
                  </a:cubicBezTo>
                  <a:cubicBezTo>
                    <a:pt x="1357" y="773"/>
                    <a:pt x="1596" y="808"/>
                    <a:pt x="1817" y="879"/>
                  </a:cubicBezTo>
                  <a:cubicBezTo>
                    <a:pt x="1867" y="889"/>
                    <a:pt x="1911" y="895"/>
                    <a:pt x="1949" y="895"/>
                  </a:cubicBezTo>
                  <a:cubicBezTo>
                    <a:pt x="2081" y="895"/>
                    <a:pt x="2139" y="827"/>
                    <a:pt x="2059" y="649"/>
                  </a:cubicBezTo>
                  <a:cubicBezTo>
                    <a:pt x="1886" y="235"/>
                    <a:pt x="1208" y="39"/>
                    <a:pt x="817" y="5"/>
                  </a:cubicBezTo>
                  <a:cubicBezTo>
                    <a:pt x="782" y="2"/>
                    <a:pt x="746" y="1"/>
                    <a:pt x="7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27"/>
            <p:cNvSpPr/>
            <p:nvPr/>
          </p:nvSpPr>
          <p:spPr>
            <a:xfrm>
              <a:off x="764074" y="727944"/>
              <a:ext cx="96915" cy="152126"/>
            </a:xfrm>
            <a:custGeom>
              <a:rect b="b" l="l" r="r" t="t"/>
              <a:pathLst>
                <a:path extrusionOk="0" h="1667" w="1062">
                  <a:moveTo>
                    <a:pt x="775" y="0"/>
                  </a:moveTo>
                  <a:cubicBezTo>
                    <a:pt x="748" y="0"/>
                    <a:pt x="720" y="4"/>
                    <a:pt x="690" y="12"/>
                  </a:cubicBezTo>
                  <a:cubicBezTo>
                    <a:pt x="425" y="116"/>
                    <a:pt x="218" y="323"/>
                    <a:pt x="126" y="587"/>
                  </a:cubicBezTo>
                  <a:cubicBezTo>
                    <a:pt x="57" y="737"/>
                    <a:pt x="23" y="898"/>
                    <a:pt x="12" y="1070"/>
                  </a:cubicBezTo>
                  <a:cubicBezTo>
                    <a:pt x="0" y="1185"/>
                    <a:pt x="23" y="1312"/>
                    <a:pt x="57" y="1427"/>
                  </a:cubicBezTo>
                  <a:cubicBezTo>
                    <a:pt x="103" y="1530"/>
                    <a:pt x="195" y="1622"/>
                    <a:pt x="322" y="1657"/>
                  </a:cubicBezTo>
                  <a:cubicBezTo>
                    <a:pt x="345" y="1664"/>
                    <a:pt x="368" y="1667"/>
                    <a:pt x="391" y="1667"/>
                  </a:cubicBezTo>
                  <a:cubicBezTo>
                    <a:pt x="484" y="1667"/>
                    <a:pt x="575" y="1613"/>
                    <a:pt x="621" y="1530"/>
                  </a:cubicBezTo>
                  <a:cubicBezTo>
                    <a:pt x="655" y="1450"/>
                    <a:pt x="667" y="1369"/>
                    <a:pt x="644" y="1277"/>
                  </a:cubicBezTo>
                  <a:cubicBezTo>
                    <a:pt x="621" y="1036"/>
                    <a:pt x="598" y="748"/>
                    <a:pt x="770" y="564"/>
                  </a:cubicBezTo>
                  <a:cubicBezTo>
                    <a:pt x="816" y="507"/>
                    <a:pt x="874" y="461"/>
                    <a:pt x="920" y="403"/>
                  </a:cubicBezTo>
                  <a:cubicBezTo>
                    <a:pt x="1062" y="211"/>
                    <a:pt x="971" y="0"/>
                    <a:pt x="7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27"/>
            <p:cNvSpPr/>
            <p:nvPr/>
          </p:nvSpPr>
          <p:spPr>
            <a:xfrm>
              <a:off x="1607659" y="933273"/>
              <a:ext cx="152309" cy="109600"/>
            </a:xfrm>
            <a:custGeom>
              <a:rect b="b" l="l" r="r" t="t"/>
              <a:pathLst>
                <a:path extrusionOk="0" h="1201" w="1669">
                  <a:moveTo>
                    <a:pt x="312" y="0"/>
                  </a:moveTo>
                  <a:cubicBezTo>
                    <a:pt x="41" y="0"/>
                    <a:pt x="0" y="489"/>
                    <a:pt x="289" y="672"/>
                  </a:cubicBezTo>
                  <a:cubicBezTo>
                    <a:pt x="415" y="752"/>
                    <a:pt x="553" y="798"/>
                    <a:pt x="691" y="833"/>
                  </a:cubicBezTo>
                  <a:cubicBezTo>
                    <a:pt x="944" y="902"/>
                    <a:pt x="1186" y="1005"/>
                    <a:pt x="1416" y="1143"/>
                  </a:cubicBezTo>
                  <a:cubicBezTo>
                    <a:pt x="1450" y="1166"/>
                    <a:pt x="1485" y="1189"/>
                    <a:pt x="1519" y="1201"/>
                  </a:cubicBezTo>
                  <a:cubicBezTo>
                    <a:pt x="1565" y="1201"/>
                    <a:pt x="1611" y="1189"/>
                    <a:pt x="1634" y="1155"/>
                  </a:cubicBezTo>
                  <a:cubicBezTo>
                    <a:pt x="1669" y="1097"/>
                    <a:pt x="1611" y="1028"/>
                    <a:pt x="1554" y="982"/>
                  </a:cubicBezTo>
                  <a:cubicBezTo>
                    <a:pt x="1358" y="833"/>
                    <a:pt x="1174" y="683"/>
                    <a:pt x="990" y="522"/>
                  </a:cubicBezTo>
                  <a:cubicBezTo>
                    <a:pt x="829" y="350"/>
                    <a:pt x="668" y="200"/>
                    <a:pt x="496" y="62"/>
                  </a:cubicBezTo>
                  <a:cubicBezTo>
                    <a:pt x="426" y="19"/>
                    <a:pt x="365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5" name="Google Shape;765;p27"/>
          <p:cNvSpPr/>
          <p:nvPr/>
        </p:nvSpPr>
        <p:spPr>
          <a:xfrm flipH="1">
            <a:off x="300920" y="4328921"/>
            <a:ext cx="1317225" cy="940189"/>
          </a:xfrm>
          <a:custGeom>
            <a:rect b="b" l="l" r="r" t="t"/>
            <a:pathLst>
              <a:path extrusionOk="0" h="201433" w="282212">
                <a:moveTo>
                  <a:pt x="206851" y="13612"/>
                </a:moveTo>
                <a:cubicBezTo>
                  <a:pt x="207225" y="13612"/>
                  <a:pt x="207642" y="13750"/>
                  <a:pt x="208120" y="14091"/>
                </a:cubicBezTo>
                <a:cubicBezTo>
                  <a:pt x="209604" y="15233"/>
                  <a:pt x="209033" y="16603"/>
                  <a:pt x="208234" y="17859"/>
                </a:cubicBezTo>
                <a:cubicBezTo>
                  <a:pt x="203896" y="24594"/>
                  <a:pt x="199444" y="31330"/>
                  <a:pt x="195105" y="38065"/>
                </a:cubicBezTo>
                <a:cubicBezTo>
                  <a:pt x="194631" y="38824"/>
                  <a:pt x="194078" y="39662"/>
                  <a:pt x="193119" y="39662"/>
                </a:cubicBezTo>
                <a:cubicBezTo>
                  <a:pt x="192924" y="39662"/>
                  <a:pt x="192712" y="39627"/>
                  <a:pt x="192480" y="39549"/>
                </a:cubicBezTo>
                <a:cubicBezTo>
                  <a:pt x="191110" y="39093"/>
                  <a:pt x="190881" y="37951"/>
                  <a:pt x="190881" y="36695"/>
                </a:cubicBezTo>
                <a:cubicBezTo>
                  <a:pt x="191110" y="33956"/>
                  <a:pt x="191909" y="31330"/>
                  <a:pt x="193279" y="28932"/>
                </a:cubicBezTo>
                <a:cubicBezTo>
                  <a:pt x="196247" y="23681"/>
                  <a:pt x="200129" y="19000"/>
                  <a:pt x="204695" y="15004"/>
                </a:cubicBezTo>
                <a:cubicBezTo>
                  <a:pt x="205335" y="14364"/>
                  <a:pt x="205975" y="13612"/>
                  <a:pt x="206851" y="13612"/>
                </a:cubicBezTo>
                <a:close/>
                <a:moveTo>
                  <a:pt x="249961" y="43745"/>
                </a:moveTo>
                <a:cubicBezTo>
                  <a:pt x="252339" y="43745"/>
                  <a:pt x="254718" y="43983"/>
                  <a:pt x="257096" y="44458"/>
                </a:cubicBezTo>
                <a:cubicBezTo>
                  <a:pt x="258580" y="44801"/>
                  <a:pt x="260064" y="44915"/>
                  <a:pt x="259950" y="46742"/>
                </a:cubicBezTo>
                <a:cubicBezTo>
                  <a:pt x="259836" y="48683"/>
                  <a:pt x="258352" y="48797"/>
                  <a:pt x="256868" y="49025"/>
                </a:cubicBezTo>
                <a:cubicBezTo>
                  <a:pt x="245565" y="50623"/>
                  <a:pt x="234378" y="52222"/>
                  <a:pt x="223075" y="53820"/>
                </a:cubicBezTo>
                <a:cubicBezTo>
                  <a:pt x="219080" y="54391"/>
                  <a:pt x="215084" y="54847"/>
                  <a:pt x="211202" y="55418"/>
                </a:cubicBezTo>
                <a:cubicBezTo>
                  <a:pt x="210589" y="55506"/>
                  <a:pt x="209959" y="55627"/>
                  <a:pt x="209383" y="55627"/>
                </a:cubicBezTo>
                <a:cubicBezTo>
                  <a:pt x="208458" y="55627"/>
                  <a:pt x="207673" y="55314"/>
                  <a:pt x="207321" y="54048"/>
                </a:cubicBezTo>
                <a:cubicBezTo>
                  <a:pt x="206864" y="51993"/>
                  <a:pt x="208577" y="51537"/>
                  <a:pt x="210061" y="50852"/>
                </a:cubicBezTo>
                <a:cubicBezTo>
                  <a:pt x="216911" y="47769"/>
                  <a:pt x="224217" y="46399"/>
                  <a:pt x="231638" y="45372"/>
                </a:cubicBezTo>
                <a:cubicBezTo>
                  <a:pt x="237232" y="44344"/>
                  <a:pt x="242826" y="43774"/>
                  <a:pt x="248534" y="43774"/>
                </a:cubicBezTo>
                <a:cubicBezTo>
                  <a:pt x="249009" y="43754"/>
                  <a:pt x="249485" y="43745"/>
                  <a:pt x="249961" y="43745"/>
                </a:cubicBezTo>
                <a:close/>
                <a:moveTo>
                  <a:pt x="271307" y="49451"/>
                </a:moveTo>
                <a:cubicBezTo>
                  <a:pt x="272263" y="49451"/>
                  <a:pt x="273094" y="49802"/>
                  <a:pt x="273307" y="51080"/>
                </a:cubicBezTo>
                <a:cubicBezTo>
                  <a:pt x="273764" y="53135"/>
                  <a:pt x="272051" y="53592"/>
                  <a:pt x="270567" y="54162"/>
                </a:cubicBezTo>
                <a:cubicBezTo>
                  <a:pt x="258283" y="58964"/>
                  <a:pt x="245124" y="61472"/>
                  <a:pt x="231946" y="61472"/>
                </a:cubicBezTo>
                <a:cubicBezTo>
                  <a:pt x="231653" y="61472"/>
                  <a:pt x="231360" y="61471"/>
                  <a:pt x="231067" y="61469"/>
                </a:cubicBezTo>
                <a:cubicBezTo>
                  <a:pt x="228213" y="61583"/>
                  <a:pt x="225359" y="61583"/>
                  <a:pt x="222505" y="61583"/>
                </a:cubicBezTo>
                <a:cubicBezTo>
                  <a:pt x="222442" y="61587"/>
                  <a:pt x="222380" y="61590"/>
                  <a:pt x="222318" y="61590"/>
                </a:cubicBezTo>
                <a:cubicBezTo>
                  <a:pt x="220801" y="61590"/>
                  <a:pt x="219541" y="60265"/>
                  <a:pt x="219650" y="58729"/>
                </a:cubicBezTo>
                <a:cubicBezTo>
                  <a:pt x="219536" y="56674"/>
                  <a:pt x="220564" y="56103"/>
                  <a:pt x="222390" y="55875"/>
                </a:cubicBezTo>
                <a:cubicBezTo>
                  <a:pt x="238145" y="53820"/>
                  <a:pt x="253899" y="51651"/>
                  <a:pt x="269540" y="49710"/>
                </a:cubicBezTo>
                <a:cubicBezTo>
                  <a:pt x="270101" y="49581"/>
                  <a:pt x="270727" y="49451"/>
                  <a:pt x="271307" y="49451"/>
                </a:cubicBezTo>
                <a:close/>
                <a:moveTo>
                  <a:pt x="140171" y="26412"/>
                </a:moveTo>
                <a:cubicBezTo>
                  <a:pt x="140465" y="26412"/>
                  <a:pt x="140776" y="26484"/>
                  <a:pt x="141106" y="26649"/>
                </a:cubicBezTo>
                <a:cubicBezTo>
                  <a:pt x="142590" y="27448"/>
                  <a:pt x="142362" y="28932"/>
                  <a:pt x="142020" y="30188"/>
                </a:cubicBezTo>
                <a:cubicBezTo>
                  <a:pt x="138252" y="43203"/>
                  <a:pt x="134599" y="56331"/>
                  <a:pt x="130946" y="69460"/>
                </a:cubicBezTo>
                <a:cubicBezTo>
                  <a:pt x="130603" y="70602"/>
                  <a:pt x="130147" y="71972"/>
                  <a:pt x="128777" y="71972"/>
                </a:cubicBezTo>
                <a:cubicBezTo>
                  <a:pt x="128687" y="71978"/>
                  <a:pt x="128597" y="71981"/>
                  <a:pt x="128507" y="71981"/>
                </a:cubicBezTo>
                <a:cubicBezTo>
                  <a:pt x="127013" y="71981"/>
                  <a:pt x="125656" y="71095"/>
                  <a:pt x="125009" y="69803"/>
                </a:cubicBezTo>
                <a:cubicBezTo>
                  <a:pt x="124096" y="67405"/>
                  <a:pt x="123639" y="64894"/>
                  <a:pt x="123754" y="62382"/>
                </a:cubicBezTo>
                <a:cubicBezTo>
                  <a:pt x="125238" y="49596"/>
                  <a:pt x="128891" y="37723"/>
                  <a:pt x="137796" y="27905"/>
                </a:cubicBezTo>
                <a:cubicBezTo>
                  <a:pt x="138489" y="27125"/>
                  <a:pt x="139247" y="26412"/>
                  <a:pt x="140171" y="26412"/>
                </a:cubicBezTo>
                <a:close/>
                <a:moveTo>
                  <a:pt x="166907" y="81527"/>
                </a:moveTo>
                <a:cubicBezTo>
                  <a:pt x="167416" y="81527"/>
                  <a:pt x="167948" y="81573"/>
                  <a:pt x="168450" y="81573"/>
                </a:cubicBezTo>
                <a:cubicBezTo>
                  <a:pt x="168585" y="81573"/>
                  <a:pt x="168718" y="81570"/>
                  <a:pt x="168848" y="81561"/>
                </a:cubicBezTo>
                <a:lnTo>
                  <a:pt x="169305" y="81561"/>
                </a:lnTo>
                <a:cubicBezTo>
                  <a:pt x="182548" y="82361"/>
                  <a:pt x="194649" y="83730"/>
                  <a:pt x="205266" y="90923"/>
                </a:cubicBezTo>
                <a:cubicBezTo>
                  <a:pt x="206522" y="91722"/>
                  <a:pt x="208805" y="92179"/>
                  <a:pt x="207778" y="94462"/>
                </a:cubicBezTo>
                <a:cubicBezTo>
                  <a:pt x="207331" y="95579"/>
                  <a:pt x="206610" y="95904"/>
                  <a:pt x="205791" y="95904"/>
                </a:cubicBezTo>
                <a:cubicBezTo>
                  <a:pt x="204935" y="95904"/>
                  <a:pt x="203971" y="95550"/>
                  <a:pt x="203097" y="95375"/>
                </a:cubicBezTo>
                <a:cubicBezTo>
                  <a:pt x="191452" y="92293"/>
                  <a:pt x="179693" y="89324"/>
                  <a:pt x="168049" y="86242"/>
                </a:cubicBezTo>
                <a:cubicBezTo>
                  <a:pt x="166451" y="85785"/>
                  <a:pt x="163939" y="86014"/>
                  <a:pt x="164396" y="83388"/>
                </a:cubicBezTo>
                <a:cubicBezTo>
                  <a:pt x="164689" y="81772"/>
                  <a:pt x="165739" y="81527"/>
                  <a:pt x="166907" y="81527"/>
                </a:cubicBezTo>
                <a:close/>
                <a:moveTo>
                  <a:pt x="81525" y="65788"/>
                </a:moveTo>
                <a:cubicBezTo>
                  <a:pt x="83467" y="65788"/>
                  <a:pt x="83587" y="67594"/>
                  <a:pt x="83911" y="68889"/>
                </a:cubicBezTo>
                <a:cubicBezTo>
                  <a:pt x="84710" y="72086"/>
                  <a:pt x="85166" y="75282"/>
                  <a:pt x="85052" y="78593"/>
                </a:cubicBezTo>
                <a:cubicBezTo>
                  <a:pt x="85509" y="84301"/>
                  <a:pt x="84139" y="89553"/>
                  <a:pt x="82541" y="94690"/>
                </a:cubicBezTo>
                <a:cubicBezTo>
                  <a:pt x="81954" y="96786"/>
                  <a:pt x="80752" y="97404"/>
                  <a:pt x="79296" y="97404"/>
                </a:cubicBezTo>
                <a:cubicBezTo>
                  <a:pt x="78769" y="97404"/>
                  <a:pt x="78208" y="97323"/>
                  <a:pt x="77632" y="97202"/>
                </a:cubicBezTo>
                <a:cubicBezTo>
                  <a:pt x="75120" y="96745"/>
                  <a:pt x="75805" y="94804"/>
                  <a:pt x="75919" y="93206"/>
                </a:cubicBezTo>
                <a:cubicBezTo>
                  <a:pt x="77061" y="85100"/>
                  <a:pt x="78088" y="76995"/>
                  <a:pt x="79116" y="68889"/>
                </a:cubicBezTo>
                <a:cubicBezTo>
                  <a:pt x="79344" y="67519"/>
                  <a:pt x="79230" y="65921"/>
                  <a:pt x="81171" y="65807"/>
                </a:cubicBezTo>
                <a:cubicBezTo>
                  <a:pt x="81295" y="65794"/>
                  <a:pt x="81413" y="65788"/>
                  <a:pt x="81525" y="65788"/>
                </a:cubicBezTo>
                <a:close/>
                <a:moveTo>
                  <a:pt x="147496" y="82068"/>
                </a:moveTo>
                <a:cubicBezTo>
                  <a:pt x="147945" y="82068"/>
                  <a:pt x="148398" y="82232"/>
                  <a:pt x="148755" y="82589"/>
                </a:cubicBezTo>
                <a:cubicBezTo>
                  <a:pt x="157203" y="88639"/>
                  <a:pt x="167364" y="89439"/>
                  <a:pt x="177068" y="91379"/>
                </a:cubicBezTo>
                <a:cubicBezTo>
                  <a:pt x="184260" y="92749"/>
                  <a:pt x="191224" y="95261"/>
                  <a:pt x="198302" y="97088"/>
                </a:cubicBezTo>
                <a:cubicBezTo>
                  <a:pt x="200243" y="97544"/>
                  <a:pt x="200699" y="98686"/>
                  <a:pt x="200357" y="100512"/>
                </a:cubicBezTo>
                <a:cubicBezTo>
                  <a:pt x="200041" y="102195"/>
                  <a:pt x="199338" y="103393"/>
                  <a:pt x="197534" y="103393"/>
                </a:cubicBezTo>
                <a:cubicBezTo>
                  <a:pt x="197380" y="103393"/>
                  <a:pt x="197217" y="103384"/>
                  <a:pt x="197046" y="103366"/>
                </a:cubicBezTo>
                <a:cubicBezTo>
                  <a:pt x="195790" y="103138"/>
                  <a:pt x="194535" y="103024"/>
                  <a:pt x="193165" y="102910"/>
                </a:cubicBezTo>
                <a:lnTo>
                  <a:pt x="193165" y="103024"/>
                </a:lnTo>
                <a:cubicBezTo>
                  <a:pt x="181520" y="102111"/>
                  <a:pt x="169761" y="101197"/>
                  <a:pt x="158802" y="96403"/>
                </a:cubicBezTo>
                <a:cubicBezTo>
                  <a:pt x="154692" y="94576"/>
                  <a:pt x="150696" y="92293"/>
                  <a:pt x="147043" y="89781"/>
                </a:cubicBezTo>
                <a:cubicBezTo>
                  <a:pt x="144417" y="87954"/>
                  <a:pt x="144645" y="86014"/>
                  <a:pt x="145673" y="83616"/>
                </a:cubicBezTo>
                <a:cubicBezTo>
                  <a:pt x="145822" y="82648"/>
                  <a:pt x="146652" y="82068"/>
                  <a:pt x="147496" y="82068"/>
                </a:cubicBezTo>
                <a:close/>
                <a:moveTo>
                  <a:pt x="101663" y="106408"/>
                </a:moveTo>
                <a:cubicBezTo>
                  <a:pt x="116106" y="106408"/>
                  <a:pt x="130324" y="110314"/>
                  <a:pt x="142819" y="117751"/>
                </a:cubicBezTo>
                <a:cubicBezTo>
                  <a:pt x="148413" y="121176"/>
                  <a:pt x="153893" y="124715"/>
                  <a:pt x="159372" y="128254"/>
                </a:cubicBezTo>
                <a:cubicBezTo>
                  <a:pt x="162341" y="130195"/>
                  <a:pt x="162341" y="131565"/>
                  <a:pt x="159258" y="133391"/>
                </a:cubicBezTo>
                <a:cubicBezTo>
                  <a:pt x="153093" y="137044"/>
                  <a:pt x="146358" y="138072"/>
                  <a:pt x="139394" y="138072"/>
                </a:cubicBezTo>
                <a:lnTo>
                  <a:pt x="133001" y="138072"/>
                </a:lnTo>
                <a:cubicBezTo>
                  <a:pt x="132138" y="138091"/>
                  <a:pt x="131276" y="138100"/>
                  <a:pt x="130415" y="138100"/>
                </a:cubicBezTo>
                <a:cubicBezTo>
                  <a:pt x="120907" y="138100"/>
                  <a:pt x="111503" y="136941"/>
                  <a:pt x="102291" y="134533"/>
                </a:cubicBezTo>
                <a:cubicBezTo>
                  <a:pt x="93044" y="132021"/>
                  <a:pt x="83568" y="130309"/>
                  <a:pt x="74093" y="128482"/>
                </a:cubicBezTo>
                <a:cubicBezTo>
                  <a:pt x="72380" y="128254"/>
                  <a:pt x="70097" y="128482"/>
                  <a:pt x="69869" y="125400"/>
                </a:cubicBezTo>
                <a:cubicBezTo>
                  <a:pt x="69640" y="122317"/>
                  <a:pt x="71809" y="121861"/>
                  <a:pt x="73864" y="121290"/>
                </a:cubicBezTo>
                <a:cubicBezTo>
                  <a:pt x="76397" y="120645"/>
                  <a:pt x="78967" y="120428"/>
                  <a:pt x="81545" y="120428"/>
                </a:cubicBezTo>
                <a:cubicBezTo>
                  <a:pt x="85356" y="120428"/>
                  <a:pt x="89184" y="120903"/>
                  <a:pt x="92930" y="121176"/>
                </a:cubicBezTo>
                <a:cubicBezTo>
                  <a:pt x="108227" y="122203"/>
                  <a:pt x="123297" y="125057"/>
                  <a:pt x="138024" y="129624"/>
                </a:cubicBezTo>
                <a:cubicBezTo>
                  <a:pt x="140650" y="130309"/>
                  <a:pt x="143504" y="130994"/>
                  <a:pt x="146244" y="131451"/>
                </a:cubicBezTo>
                <a:cubicBezTo>
                  <a:pt x="146796" y="131573"/>
                  <a:pt x="147479" y="131926"/>
                  <a:pt x="148047" y="131926"/>
                </a:cubicBezTo>
                <a:cubicBezTo>
                  <a:pt x="148536" y="131926"/>
                  <a:pt x="148939" y="131664"/>
                  <a:pt x="149098" y="130766"/>
                </a:cubicBezTo>
                <a:cubicBezTo>
                  <a:pt x="149440" y="129396"/>
                  <a:pt x="148299" y="128596"/>
                  <a:pt x="147043" y="128254"/>
                </a:cubicBezTo>
                <a:cubicBezTo>
                  <a:pt x="142590" y="126998"/>
                  <a:pt x="138252" y="125628"/>
                  <a:pt x="133800" y="124372"/>
                </a:cubicBezTo>
                <a:cubicBezTo>
                  <a:pt x="119986" y="120377"/>
                  <a:pt x="105830" y="119121"/>
                  <a:pt x="91560" y="117979"/>
                </a:cubicBezTo>
                <a:cubicBezTo>
                  <a:pt x="88934" y="117751"/>
                  <a:pt x="86080" y="117523"/>
                  <a:pt x="83454" y="117294"/>
                </a:cubicBezTo>
                <a:cubicBezTo>
                  <a:pt x="80828" y="117066"/>
                  <a:pt x="80257" y="115810"/>
                  <a:pt x="81627" y="113527"/>
                </a:cubicBezTo>
                <a:cubicBezTo>
                  <a:pt x="84710" y="108390"/>
                  <a:pt x="89733" y="107134"/>
                  <a:pt x="95099" y="106677"/>
                </a:cubicBezTo>
                <a:cubicBezTo>
                  <a:pt x="97288" y="106497"/>
                  <a:pt x="99478" y="106408"/>
                  <a:pt x="101663" y="106408"/>
                </a:cubicBezTo>
                <a:close/>
                <a:moveTo>
                  <a:pt x="23840" y="86464"/>
                </a:moveTo>
                <a:cubicBezTo>
                  <a:pt x="25477" y="86464"/>
                  <a:pt x="25696" y="87780"/>
                  <a:pt x="25916" y="89096"/>
                </a:cubicBezTo>
                <a:cubicBezTo>
                  <a:pt x="29227" y="111130"/>
                  <a:pt x="30711" y="133049"/>
                  <a:pt x="24203" y="154740"/>
                </a:cubicBezTo>
                <a:cubicBezTo>
                  <a:pt x="24089" y="154968"/>
                  <a:pt x="23975" y="155196"/>
                  <a:pt x="23975" y="155425"/>
                </a:cubicBezTo>
                <a:cubicBezTo>
                  <a:pt x="23561" y="156667"/>
                  <a:pt x="23241" y="158097"/>
                  <a:pt x="21737" y="158097"/>
                </a:cubicBezTo>
                <a:cubicBezTo>
                  <a:pt x="21583" y="158097"/>
                  <a:pt x="21416" y="158082"/>
                  <a:pt x="21235" y="158050"/>
                </a:cubicBezTo>
                <a:cubicBezTo>
                  <a:pt x="19637" y="157708"/>
                  <a:pt x="19294" y="156338"/>
                  <a:pt x="19294" y="154968"/>
                </a:cubicBezTo>
                <a:cubicBezTo>
                  <a:pt x="19066" y="148575"/>
                  <a:pt x="18724" y="142182"/>
                  <a:pt x="18381" y="135789"/>
                </a:cubicBezTo>
                <a:cubicBezTo>
                  <a:pt x="18267" y="120263"/>
                  <a:pt x="19294" y="104851"/>
                  <a:pt x="21464" y="89553"/>
                </a:cubicBezTo>
                <a:cubicBezTo>
                  <a:pt x="21692" y="88183"/>
                  <a:pt x="21920" y="86585"/>
                  <a:pt x="23633" y="86470"/>
                </a:cubicBezTo>
                <a:cubicBezTo>
                  <a:pt x="23704" y="86466"/>
                  <a:pt x="23773" y="86464"/>
                  <a:pt x="23840" y="86464"/>
                </a:cubicBezTo>
                <a:close/>
                <a:moveTo>
                  <a:pt x="16283" y="75825"/>
                </a:moveTo>
                <a:cubicBezTo>
                  <a:pt x="16536" y="75825"/>
                  <a:pt x="16815" y="75870"/>
                  <a:pt x="17125" y="75967"/>
                </a:cubicBezTo>
                <a:cubicBezTo>
                  <a:pt x="19066" y="76652"/>
                  <a:pt x="18609" y="78479"/>
                  <a:pt x="18381" y="79963"/>
                </a:cubicBezTo>
                <a:cubicBezTo>
                  <a:pt x="17239" y="88525"/>
                  <a:pt x="16326" y="97088"/>
                  <a:pt x="15527" y="105764"/>
                </a:cubicBezTo>
                <a:cubicBezTo>
                  <a:pt x="13929" y="122660"/>
                  <a:pt x="14385" y="139670"/>
                  <a:pt x="16669" y="156566"/>
                </a:cubicBezTo>
                <a:cubicBezTo>
                  <a:pt x="16897" y="158279"/>
                  <a:pt x="17354" y="159877"/>
                  <a:pt x="15185" y="160676"/>
                </a:cubicBezTo>
                <a:cubicBezTo>
                  <a:pt x="14771" y="160800"/>
                  <a:pt x="14402" y="160857"/>
                  <a:pt x="14069" y="160857"/>
                </a:cubicBezTo>
                <a:cubicBezTo>
                  <a:pt x="12566" y="160857"/>
                  <a:pt x="11802" y="159701"/>
                  <a:pt x="10961" y="158393"/>
                </a:cubicBezTo>
                <a:cubicBezTo>
                  <a:pt x="6166" y="150744"/>
                  <a:pt x="5481" y="142068"/>
                  <a:pt x="4910" y="133391"/>
                </a:cubicBezTo>
                <a:cubicBezTo>
                  <a:pt x="4910" y="131907"/>
                  <a:pt x="4910" y="130423"/>
                  <a:pt x="4910" y="128825"/>
                </a:cubicBezTo>
                <a:cubicBezTo>
                  <a:pt x="4339" y="113527"/>
                  <a:pt x="7193" y="98800"/>
                  <a:pt x="11760" y="84301"/>
                </a:cubicBezTo>
                <a:cubicBezTo>
                  <a:pt x="12216" y="82475"/>
                  <a:pt x="12901" y="80534"/>
                  <a:pt x="13700" y="78593"/>
                </a:cubicBezTo>
                <a:cubicBezTo>
                  <a:pt x="14190" y="77419"/>
                  <a:pt x="14763" y="75825"/>
                  <a:pt x="16283" y="75825"/>
                </a:cubicBezTo>
                <a:close/>
                <a:moveTo>
                  <a:pt x="70439" y="155653"/>
                </a:moveTo>
                <a:cubicBezTo>
                  <a:pt x="80828" y="156110"/>
                  <a:pt x="91103" y="158050"/>
                  <a:pt x="101035" y="161361"/>
                </a:cubicBezTo>
                <a:cubicBezTo>
                  <a:pt x="109483" y="164101"/>
                  <a:pt x="118160" y="166042"/>
                  <a:pt x="126722" y="168211"/>
                </a:cubicBezTo>
                <a:cubicBezTo>
                  <a:pt x="128891" y="168553"/>
                  <a:pt x="130832" y="169467"/>
                  <a:pt x="132658" y="170723"/>
                </a:cubicBezTo>
                <a:cubicBezTo>
                  <a:pt x="133686" y="171522"/>
                  <a:pt x="135170" y="172435"/>
                  <a:pt x="134371" y="174147"/>
                </a:cubicBezTo>
                <a:cubicBezTo>
                  <a:pt x="133936" y="175090"/>
                  <a:pt x="133179" y="175342"/>
                  <a:pt x="132363" y="175342"/>
                </a:cubicBezTo>
                <a:cubicBezTo>
                  <a:pt x="131893" y="175342"/>
                  <a:pt x="131404" y="175258"/>
                  <a:pt x="130946" y="175175"/>
                </a:cubicBezTo>
                <a:cubicBezTo>
                  <a:pt x="124324" y="174376"/>
                  <a:pt x="117703" y="173577"/>
                  <a:pt x="111081" y="172663"/>
                </a:cubicBezTo>
                <a:cubicBezTo>
                  <a:pt x="89276" y="169581"/>
                  <a:pt x="67243" y="167983"/>
                  <a:pt x="45209" y="167868"/>
                </a:cubicBezTo>
                <a:cubicBezTo>
                  <a:pt x="42355" y="167868"/>
                  <a:pt x="39501" y="167754"/>
                  <a:pt x="36647" y="167754"/>
                </a:cubicBezTo>
                <a:cubicBezTo>
                  <a:pt x="36433" y="167740"/>
                  <a:pt x="36216" y="167736"/>
                  <a:pt x="35998" y="167736"/>
                </a:cubicBezTo>
                <a:cubicBezTo>
                  <a:pt x="35780" y="167736"/>
                  <a:pt x="35562" y="167740"/>
                  <a:pt x="35347" y="167740"/>
                </a:cubicBezTo>
                <a:cubicBezTo>
                  <a:pt x="34057" y="167740"/>
                  <a:pt x="32880" y="167612"/>
                  <a:pt x="32537" y="165814"/>
                </a:cubicBezTo>
                <a:cubicBezTo>
                  <a:pt x="32195" y="163759"/>
                  <a:pt x="34021" y="163416"/>
                  <a:pt x="35391" y="162845"/>
                </a:cubicBezTo>
                <a:cubicBezTo>
                  <a:pt x="45438" y="158050"/>
                  <a:pt x="56055" y="155653"/>
                  <a:pt x="70439" y="155653"/>
                </a:cubicBezTo>
                <a:close/>
                <a:moveTo>
                  <a:pt x="36693" y="171289"/>
                </a:moveTo>
                <a:cubicBezTo>
                  <a:pt x="37201" y="171289"/>
                  <a:pt x="37737" y="171368"/>
                  <a:pt x="38245" y="171407"/>
                </a:cubicBezTo>
                <a:cubicBezTo>
                  <a:pt x="54114" y="172092"/>
                  <a:pt x="69983" y="172777"/>
                  <a:pt x="85851" y="173577"/>
                </a:cubicBezTo>
                <a:cubicBezTo>
                  <a:pt x="90075" y="173805"/>
                  <a:pt x="94185" y="174033"/>
                  <a:pt x="98295" y="174262"/>
                </a:cubicBezTo>
                <a:cubicBezTo>
                  <a:pt x="98638" y="174262"/>
                  <a:pt x="99002" y="174240"/>
                  <a:pt x="99358" y="174240"/>
                </a:cubicBezTo>
                <a:cubicBezTo>
                  <a:pt x="100429" y="174240"/>
                  <a:pt x="101435" y="174433"/>
                  <a:pt x="101606" y="175974"/>
                </a:cubicBezTo>
                <a:cubicBezTo>
                  <a:pt x="101834" y="177801"/>
                  <a:pt x="100350" y="178371"/>
                  <a:pt x="99094" y="178942"/>
                </a:cubicBezTo>
                <a:cubicBezTo>
                  <a:pt x="92016" y="182139"/>
                  <a:pt x="84481" y="183052"/>
                  <a:pt x="76833" y="183509"/>
                </a:cubicBezTo>
                <a:cubicBezTo>
                  <a:pt x="76110" y="183547"/>
                  <a:pt x="75374" y="183559"/>
                  <a:pt x="74630" y="183559"/>
                </a:cubicBezTo>
                <a:cubicBezTo>
                  <a:pt x="73141" y="183559"/>
                  <a:pt x="71619" y="183509"/>
                  <a:pt x="70097" y="183509"/>
                </a:cubicBezTo>
                <a:cubicBezTo>
                  <a:pt x="60736" y="183509"/>
                  <a:pt x="51374" y="183052"/>
                  <a:pt x="42355" y="179970"/>
                </a:cubicBezTo>
                <a:cubicBezTo>
                  <a:pt x="40415" y="179285"/>
                  <a:pt x="38474" y="178371"/>
                  <a:pt x="36533" y="177344"/>
                </a:cubicBezTo>
                <a:cubicBezTo>
                  <a:pt x="34821" y="176659"/>
                  <a:pt x="33793" y="174832"/>
                  <a:pt x="34478" y="173006"/>
                </a:cubicBezTo>
                <a:cubicBezTo>
                  <a:pt x="34853" y="171581"/>
                  <a:pt x="35721" y="171289"/>
                  <a:pt x="36693" y="171289"/>
                </a:cubicBezTo>
                <a:close/>
                <a:moveTo>
                  <a:pt x="215117" y="0"/>
                </a:moveTo>
                <a:cubicBezTo>
                  <a:pt x="214195" y="0"/>
                  <a:pt x="213275" y="330"/>
                  <a:pt x="212572" y="962"/>
                </a:cubicBezTo>
                <a:cubicBezTo>
                  <a:pt x="200129" y="10666"/>
                  <a:pt x="189055" y="21398"/>
                  <a:pt x="184146" y="37038"/>
                </a:cubicBezTo>
                <a:cubicBezTo>
                  <a:pt x="182205" y="43203"/>
                  <a:pt x="180721" y="49482"/>
                  <a:pt x="179008" y="55761"/>
                </a:cubicBezTo>
                <a:cubicBezTo>
                  <a:pt x="178666" y="57473"/>
                  <a:pt x="177639" y="58843"/>
                  <a:pt x="176040" y="59642"/>
                </a:cubicBezTo>
                <a:cubicBezTo>
                  <a:pt x="162797" y="65693"/>
                  <a:pt x="149554" y="71743"/>
                  <a:pt x="136311" y="77794"/>
                </a:cubicBezTo>
                <a:cubicBezTo>
                  <a:pt x="135818" y="78041"/>
                  <a:pt x="135291" y="78254"/>
                  <a:pt x="134749" y="78254"/>
                </a:cubicBezTo>
                <a:cubicBezTo>
                  <a:pt x="134288" y="78254"/>
                  <a:pt x="133816" y="78100"/>
                  <a:pt x="133343" y="77680"/>
                </a:cubicBezTo>
                <a:cubicBezTo>
                  <a:pt x="132658" y="76881"/>
                  <a:pt x="132544" y="75625"/>
                  <a:pt x="133115" y="74712"/>
                </a:cubicBezTo>
                <a:cubicBezTo>
                  <a:pt x="133914" y="72200"/>
                  <a:pt x="135855" y="70259"/>
                  <a:pt x="137339" y="68204"/>
                </a:cubicBezTo>
                <a:cubicBezTo>
                  <a:pt x="142705" y="61355"/>
                  <a:pt x="147043" y="54048"/>
                  <a:pt x="147614" y="45143"/>
                </a:cubicBezTo>
                <a:cubicBezTo>
                  <a:pt x="148070" y="36581"/>
                  <a:pt x="148641" y="28019"/>
                  <a:pt x="148413" y="19457"/>
                </a:cubicBezTo>
                <a:cubicBezTo>
                  <a:pt x="148413" y="17973"/>
                  <a:pt x="148527" y="16374"/>
                  <a:pt x="146929" y="15804"/>
                </a:cubicBezTo>
                <a:cubicBezTo>
                  <a:pt x="146612" y="15690"/>
                  <a:pt x="146317" y="15640"/>
                  <a:pt x="146041" y="15640"/>
                </a:cubicBezTo>
                <a:cubicBezTo>
                  <a:pt x="144923" y="15640"/>
                  <a:pt x="144099" y="16464"/>
                  <a:pt x="143275" y="17288"/>
                </a:cubicBezTo>
                <a:cubicBezTo>
                  <a:pt x="138595" y="21968"/>
                  <a:pt x="134371" y="26992"/>
                  <a:pt x="130603" y="32243"/>
                </a:cubicBezTo>
                <a:cubicBezTo>
                  <a:pt x="120785" y="45714"/>
                  <a:pt x="117931" y="60555"/>
                  <a:pt x="122155" y="76767"/>
                </a:cubicBezTo>
                <a:cubicBezTo>
                  <a:pt x="122269" y="77566"/>
                  <a:pt x="122726" y="78365"/>
                  <a:pt x="123411" y="78821"/>
                </a:cubicBezTo>
                <a:cubicBezTo>
                  <a:pt x="126265" y="80762"/>
                  <a:pt x="125124" y="82132"/>
                  <a:pt x="122840" y="83502"/>
                </a:cubicBezTo>
                <a:lnTo>
                  <a:pt x="88135" y="103138"/>
                </a:lnTo>
                <a:cubicBezTo>
                  <a:pt x="87355" y="103564"/>
                  <a:pt x="86575" y="104077"/>
                  <a:pt x="85768" y="104077"/>
                </a:cubicBezTo>
                <a:cubicBezTo>
                  <a:pt x="85275" y="104077"/>
                  <a:pt x="84772" y="103886"/>
                  <a:pt x="84253" y="103366"/>
                </a:cubicBezTo>
                <a:cubicBezTo>
                  <a:pt x="82883" y="101997"/>
                  <a:pt x="83797" y="100741"/>
                  <a:pt x="84481" y="99485"/>
                </a:cubicBezTo>
                <a:cubicBezTo>
                  <a:pt x="87564" y="93663"/>
                  <a:pt x="90304" y="87840"/>
                  <a:pt x="90989" y="81105"/>
                </a:cubicBezTo>
                <a:cubicBezTo>
                  <a:pt x="91560" y="76196"/>
                  <a:pt x="90418" y="71515"/>
                  <a:pt x="89961" y="66720"/>
                </a:cubicBezTo>
                <a:cubicBezTo>
                  <a:pt x="88820" y="54391"/>
                  <a:pt x="88021" y="42061"/>
                  <a:pt x="85509" y="29960"/>
                </a:cubicBezTo>
                <a:cubicBezTo>
                  <a:pt x="85281" y="28818"/>
                  <a:pt x="85623" y="26992"/>
                  <a:pt x="84253" y="26649"/>
                </a:cubicBezTo>
                <a:cubicBezTo>
                  <a:pt x="84037" y="26616"/>
                  <a:pt x="83820" y="26599"/>
                  <a:pt x="83605" y="26599"/>
                </a:cubicBezTo>
                <a:cubicBezTo>
                  <a:pt x="82348" y="26599"/>
                  <a:pt x="81152" y="27158"/>
                  <a:pt x="80372" y="28133"/>
                </a:cubicBezTo>
                <a:cubicBezTo>
                  <a:pt x="79687" y="28818"/>
                  <a:pt x="79116" y="29617"/>
                  <a:pt x="78659" y="30416"/>
                </a:cubicBezTo>
                <a:cubicBezTo>
                  <a:pt x="74663" y="37609"/>
                  <a:pt x="70668" y="45029"/>
                  <a:pt x="66444" y="52107"/>
                </a:cubicBezTo>
                <a:cubicBezTo>
                  <a:pt x="61649" y="60555"/>
                  <a:pt x="58224" y="69803"/>
                  <a:pt x="56512" y="79278"/>
                </a:cubicBezTo>
                <a:cubicBezTo>
                  <a:pt x="54342" y="90923"/>
                  <a:pt x="58110" y="100627"/>
                  <a:pt x="63475" y="110901"/>
                </a:cubicBezTo>
                <a:cubicBezTo>
                  <a:pt x="63704" y="108618"/>
                  <a:pt x="63590" y="106221"/>
                  <a:pt x="63133" y="103937"/>
                </a:cubicBezTo>
                <a:cubicBezTo>
                  <a:pt x="61991" y="96745"/>
                  <a:pt x="60393" y="89667"/>
                  <a:pt x="61078" y="82361"/>
                </a:cubicBezTo>
                <a:cubicBezTo>
                  <a:pt x="61763" y="74826"/>
                  <a:pt x="63590" y="67405"/>
                  <a:pt x="66444" y="60327"/>
                </a:cubicBezTo>
                <a:cubicBezTo>
                  <a:pt x="69184" y="53477"/>
                  <a:pt x="73522" y="47541"/>
                  <a:pt x="76947" y="40805"/>
                </a:cubicBezTo>
                <a:cubicBezTo>
                  <a:pt x="77403" y="40120"/>
                  <a:pt x="77860" y="39435"/>
                  <a:pt x="78545" y="38865"/>
                </a:cubicBezTo>
                <a:cubicBezTo>
                  <a:pt x="79164" y="38431"/>
                  <a:pt x="79850" y="38233"/>
                  <a:pt x="80548" y="38233"/>
                </a:cubicBezTo>
                <a:cubicBezTo>
                  <a:pt x="81138" y="38233"/>
                  <a:pt x="81737" y="38375"/>
                  <a:pt x="82312" y="38636"/>
                </a:cubicBezTo>
                <a:cubicBezTo>
                  <a:pt x="83454" y="39093"/>
                  <a:pt x="83568" y="40234"/>
                  <a:pt x="83454" y="41376"/>
                </a:cubicBezTo>
                <a:cubicBezTo>
                  <a:pt x="83226" y="43431"/>
                  <a:pt x="83112" y="45600"/>
                  <a:pt x="82883" y="47769"/>
                </a:cubicBezTo>
                <a:cubicBezTo>
                  <a:pt x="82664" y="50476"/>
                  <a:pt x="82397" y="51589"/>
                  <a:pt x="81153" y="51589"/>
                </a:cubicBezTo>
                <a:cubicBezTo>
                  <a:pt x="80456" y="51589"/>
                  <a:pt x="79451" y="51239"/>
                  <a:pt x="77974" y="50623"/>
                </a:cubicBezTo>
                <a:cubicBezTo>
                  <a:pt x="77289" y="53249"/>
                  <a:pt x="76604" y="55875"/>
                  <a:pt x="76033" y="58615"/>
                </a:cubicBezTo>
                <a:cubicBezTo>
                  <a:pt x="72837" y="72771"/>
                  <a:pt x="68385" y="86813"/>
                  <a:pt x="70668" y="101654"/>
                </a:cubicBezTo>
                <a:cubicBezTo>
                  <a:pt x="71010" y="104051"/>
                  <a:pt x="71124" y="106449"/>
                  <a:pt x="71239" y="108846"/>
                </a:cubicBezTo>
                <a:cubicBezTo>
                  <a:pt x="71581" y="112385"/>
                  <a:pt x="70211" y="115810"/>
                  <a:pt x="67585" y="118093"/>
                </a:cubicBezTo>
                <a:cubicBezTo>
                  <a:pt x="58224" y="126770"/>
                  <a:pt x="48748" y="135560"/>
                  <a:pt x="40072" y="144922"/>
                </a:cubicBezTo>
                <a:cubicBezTo>
                  <a:pt x="38836" y="146253"/>
                  <a:pt x="37837" y="148931"/>
                  <a:pt x="35889" y="148931"/>
                </a:cubicBezTo>
                <a:cubicBezTo>
                  <a:pt x="35498" y="148931"/>
                  <a:pt x="35069" y="148823"/>
                  <a:pt x="34592" y="148575"/>
                </a:cubicBezTo>
                <a:cubicBezTo>
                  <a:pt x="31738" y="147205"/>
                  <a:pt x="32994" y="143894"/>
                  <a:pt x="33336" y="141497"/>
                </a:cubicBezTo>
                <a:cubicBezTo>
                  <a:pt x="34821" y="127569"/>
                  <a:pt x="34478" y="113641"/>
                  <a:pt x="32537" y="99942"/>
                </a:cubicBezTo>
                <a:cubicBezTo>
                  <a:pt x="30368" y="85443"/>
                  <a:pt x="25916" y="71515"/>
                  <a:pt x="25003" y="56674"/>
                </a:cubicBezTo>
                <a:cubicBezTo>
                  <a:pt x="20779" y="58044"/>
                  <a:pt x="17468" y="59870"/>
                  <a:pt x="16212" y="64437"/>
                </a:cubicBezTo>
                <a:cubicBezTo>
                  <a:pt x="14842" y="69460"/>
                  <a:pt x="12787" y="74255"/>
                  <a:pt x="10961" y="79164"/>
                </a:cubicBezTo>
                <a:cubicBezTo>
                  <a:pt x="4682" y="96060"/>
                  <a:pt x="1" y="113299"/>
                  <a:pt x="914" y="131565"/>
                </a:cubicBezTo>
                <a:cubicBezTo>
                  <a:pt x="1371" y="139670"/>
                  <a:pt x="1713" y="147776"/>
                  <a:pt x="5252" y="155196"/>
                </a:cubicBezTo>
                <a:cubicBezTo>
                  <a:pt x="7878" y="160790"/>
                  <a:pt x="9933" y="166841"/>
                  <a:pt x="15984" y="170152"/>
                </a:cubicBezTo>
                <a:cubicBezTo>
                  <a:pt x="17468" y="170837"/>
                  <a:pt x="17810" y="172892"/>
                  <a:pt x="16783" y="174147"/>
                </a:cubicBezTo>
                <a:cubicBezTo>
                  <a:pt x="15870" y="175517"/>
                  <a:pt x="15527" y="177230"/>
                  <a:pt x="15755" y="178828"/>
                </a:cubicBezTo>
                <a:cubicBezTo>
                  <a:pt x="15870" y="183509"/>
                  <a:pt x="15185" y="188075"/>
                  <a:pt x="13929" y="192528"/>
                </a:cubicBezTo>
                <a:cubicBezTo>
                  <a:pt x="13130" y="195496"/>
                  <a:pt x="11531" y="198236"/>
                  <a:pt x="11531" y="201432"/>
                </a:cubicBezTo>
                <a:lnTo>
                  <a:pt x="12901" y="201432"/>
                </a:lnTo>
                <a:cubicBezTo>
                  <a:pt x="17239" y="193669"/>
                  <a:pt x="22491" y="186477"/>
                  <a:pt x="27172" y="178942"/>
                </a:cubicBezTo>
                <a:cubicBezTo>
                  <a:pt x="28208" y="177353"/>
                  <a:pt x="29203" y="176558"/>
                  <a:pt x="30459" y="176558"/>
                </a:cubicBezTo>
                <a:cubicBezTo>
                  <a:pt x="31279" y="176558"/>
                  <a:pt x="32210" y="176896"/>
                  <a:pt x="33336" y="177572"/>
                </a:cubicBezTo>
                <a:cubicBezTo>
                  <a:pt x="44234" y="183800"/>
                  <a:pt x="55720" y="186501"/>
                  <a:pt x="67852" y="186501"/>
                </a:cubicBezTo>
                <a:cubicBezTo>
                  <a:pt x="70844" y="186501"/>
                  <a:pt x="73875" y="186336"/>
                  <a:pt x="76947" y="186020"/>
                </a:cubicBezTo>
                <a:cubicBezTo>
                  <a:pt x="97268" y="183851"/>
                  <a:pt x="117475" y="180997"/>
                  <a:pt x="137910" y="179856"/>
                </a:cubicBezTo>
                <a:cubicBezTo>
                  <a:pt x="140079" y="179856"/>
                  <a:pt x="142134" y="179285"/>
                  <a:pt x="144075" y="178371"/>
                </a:cubicBezTo>
                <a:cubicBezTo>
                  <a:pt x="145445" y="177686"/>
                  <a:pt x="146130" y="177001"/>
                  <a:pt x="144645" y="175517"/>
                </a:cubicBezTo>
                <a:cubicBezTo>
                  <a:pt x="142248" y="173120"/>
                  <a:pt x="139508" y="171065"/>
                  <a:pt x="136311" y="169695"/>
                </a:cubicBezTo>
                <a:cubicBezTo>
                  <a:pt x="122269" y="164101"/>
                  <a:pt x="107314" y="161475"/>
                  <a:pt x="92930" y="157023"/>
                </a:cubicBezTo>
                <a:cubicBezTo>
                  <a:pt x="86080" y="155082"/>
                  <a:pt x="79002" y="153941"/>
                  <a:pt x="71924" y="153712"/>
                </a:cubicBezTo>
                <a:cubicBezTo>
                  <a:pt x="70686" y="153644"/>
                  <a:pt x="69452" y="153612"/>
                  <a:pt x="68221" y="153612"/>
                </a:cubicBezTo>
                <a:cubicBezTo>
                  <a:pt x="59116" y="153612"/>
                  <a:pt x="50178" y="155381"/>
                  <a:pt x="41328" y="157594"/>
                </a:cubicBezTo>
                <a:cubicBezTo>
                  <a:pt x="40874" y="157788"/>
                  <a:pt x="40403" y="157881"/>
                  <a:pt x="39941" y="157881"/>
                </a:cubicBezTo>
                <a:cubicBezTo>
                  <a:pt x="38776" y="157881"/>
                  <a:pt x="37676" y="157287"/>
                  <a:pt x="37104" y="156224"/>
                </a:cubicBezTo>
                <a:cubicBezTo>
                  <a:pt x="35962" y="154511"/>
                  <a:pt x="37332" y="153484"/>
                  <a:pt x="38245" y="152571"/>
                </a:cubicBezTo>
                <a:cubicBezTo>
                  <a:pt x="46237" y="144123"/>
                  <a:pt x="54457" y="135789"/>
                  <a:pt x="62448" y="127341"/>
                </a:cubicBezTo>
                <a:cubicBezTo>
                  <a:pt x="63292" y="126437"/>
                  <a:pt x="64072" y="126010"/>
                  <a:pt x="64889" y="126010"/>
                </a:cubicBezTo>
                <a:cubicBezTo>
                  <a:pt x="65620" y="126010"/>
                  <a:pt x="66380" y="126351"/>
                  <a:pt x="67243" y="126998"/>
                </a:cubicBezTo>
                <a:cubicBezTo>
                  <a:pt x="69640" y="128825"/>
                  <a:pt x="72266" y="130195"/>
                  <a:pt x="75120" y="131108"/>
                </a:cubicBezTo>
                <a:cubicBezTo>
                  <a:pt x="94496" y="137632"/>
                  <a:pt x="114702" y="141000"/>
                  <a:pt x="135030" y="141000"/>
                </a:cubicBezTo>
                <a:cubicBezTo>
                  <a:pt x="138537" y="141000"/>
                  <a:pt x="142048" y="140899"/>
                  <a:pt x="145559" y="140698"/>
                </a:cubicBezTo>
                <a:cubicBezTo>
                  <a:pt x="153322" y="139899"/>
                  <a:pt x="160857" y="137958"/>
                  <a:pt x="167820" y="134647"/>
                </a:cubicBezTo>
                <a:cubicBezTo>
                  <a:pt x="170560" y="133391"/>
                  <a:pt x="170218" y="132135"/>
                  <a:pt x="168391" y="130537"/>
                </a:cubicBezTo>
                <a:cubicBezTo>
                  <a:pt x="167592" y="129852"/>
                  <a:pt x="166679" y="129167"/>
                  <a:pt x="165766" y="128596"/>
                </a:cubicBezTo>
                <a:cubicBezTo>
                  <a:pt x="159258" y="124601"/>
                  <a:pt x="152637" y="120605"/>
                  <a:pt x="146244" y="116267"/>
                </a:cubicBezTo>
                <a:cubicBezTo>
                  <a:pt x="134503" y="108114"/>
                  <a:pt x="120588" y="103790"/>
                  <a:pt x="106372" y="103790"/>
                </a:cubicBezTo>
                <a:cubicBezTo>
                  <a:pt x="105660" y="103790"/>
                  <a:pt x="104946" y="103801"/>
                  <a:pt x="104232" y="103823"/>
                </a:cubicBezTo>
                <a:cubicBezTo>
                  <a:pt x="103657" y="103823"/>
                  <a:pt x="103031" y="103926"/>
                  <a:pt x="102440" y="103926"/>
                </a:cubicBezTo>
                <a:cubicBezTo>
                  <a:pt x="101504" y="103926"/>
                  <a:pt x="100656" y="103668"/>
                  <a:pt x="100236" y="102339"/>
                </a:cubicBezTo>
                <a:cubicBezTo>
                  <a:pt x="99551" y="100284"/>
                  <a:pt x="101378" y="99599"/>
                  <a:pt x="102862" y="98686"/>
                </a:cubicBezTo>
                <a:cubicBezTo>
                  <a:pt x="111196" y="93548"/>
                  <a:pt x="119758" y="88639"/>
                  <a:pt x="128434" y="83959"/>
                </a:cubicBezTo>
                <a:cubicBezTo>
                  <a:pt x="131305" y="82375"/>
                  <a:pt x="133339" y="81499"/>
                  <a:pt x="135094" y="81499"/>
                </a:cubicBezTo>
                <a:cubicBezTo>
                  <a:pt x="137387" y="81499"/>
                  <a:pt x="139205" y="82994"/>
                  <a:pt x="141791" y="86356"/>
                </a:cubicBezTo>
                <a:cubicBezTo>
                  <a:pt x="148527" y="95147"/>
                  <a:pt x="158117" y="101197"/>
                  <a:pt x="168962" y="103366"/>
                </a:cubicBezTo>
                <a:cubicBezTo>
                  <a:pt x="179537" y="105444"/>
                  <a:pt x="190112" y="107677"/>
                  <a:pt x="200880" y="107677"/>
                </a:cubicBezTo>
                <a:cubicBezTo>
                  <a:pt x="203132" y="107677"/>
                  <a:pt x="205393" y="107579"/>
                  <a:pt x="207663" y="107362"/>
                </a:cubicBezTo>
                <a:cubicBezTo>
                  <a:pt x="212116" y="106906"/>
                  <a:pt x="214970" y="104508"/>
                  <a:pt x="217139" y="100741"/>
                </a:cubicBezTo>
                <a:cubicBezTo>
                  <a:pt x="218395" y="98457"/>
                  <a:pt x="217824" y="97202"/>
                  <a:pt x="216226" y="95489"/>
                </a:cubicBezTo>
                <a:cubicBezTo>
                  <a:pt x="205038" y="84301"/>
                  <a:pt x="191795" y="78136"/>
                  <a:pt x="175812" y="78022"/>
                </a:cubicBezTo>
                <a:cubicBezTo>
                  <a:pt x="168277" y="77908"/>
                  <a:pt x="160857" y="77452"/>
                  <a:pt x="153322" y="77223"/>
                </a:cubicBezTo>
                <a:cubicBezTo>
                  <a:pt x="152180" y="77109"/>
                  <a:pt x="150924" y="77223"/>
                  <a:pt x="150468" y="75739"/>
                </a:cubicBezTo>
                <a:cubicBezTo>
                  <a:pt x="150239" y="74369"/>
                  <a:pt x="151039" y="72999"/>
                  <a:pt x="152408" y="72657"/>
                </a:cubicBezTo>
                <a:lnTo>
                  <a:pt x="154349" y="71743"/>
                </a:lnTo>
                <a:cubicBezTo>
                  <a:pt x="163939" y="67291"/>
                  <a:pt x="173643" y="63067"/>
                  <a:pt x="183118" y="58501"/>
                </a:cubicBezTo>
                <a:cubicBezTo>
                  <a:pt x="184919" y="57600"/>
                  <a:pt x="186878" y="57141"/>
                  <a:pt x="188829" y="57141"/>
                </a:cubicBezTo>
                <a:cubicBezTo>
                  <a:pt x="190588" y="57141"/>
                  <a:pt x="192340" y="57514"/>
                  <a:pt x="193964" y="58272"/>
                </a:cubicBezTo>
                <a:cubicBezTo>
                  <a:pt x="202983" y="62040"/>
                  <a:pt x="212572" y="64323"/>
                  <a:pt x="222276" y="64894"/>
                </a:cubicBezTo>
                <a:cubicBezTo>
                  <a:pt x="225117" y="65105"/>
                  <a:pt x="227957" y="65209"/>
                  <a:pt x="230793" y="65209"/>
                </a:cubicBezTo>
                <a:cubicBezTo>
                  <a:pt x="247899" y="65209"/>
                  <a:pt x="264814" y="61393"/>
                  <a:pt x="280385" y="54048"/>
                </a:cubicBezTo>
                <a:cubicBezTo>
                  <a:pt x="281184" y="53706"/>
                  <a:pt x="282212" y="53477"/>
                  <a:pt x="282212" y="52107"/>
                </a:cubicBezTo>
                <a:lnTo>
                  <a:pt x="281184" y="52107"/>
                </a:lnTo>
                <a:cubicBezTo>
                  <a:pt x="279988" y="52261"/>
                  <a:pt x="279104" y="52373"/>
                  <a:pt x="278466" y="52373"/>
                </a:cubicBezTo>
                <a:cubicBezTo>
                  <a:pt x="276728" y="52373"/>
                  <a:pt x="276802" y="51543"/>
                  <a:pt x="277303" y="48454"/>
                </a:cubicBezTo>
                <a:cubicBezTo>
                  <a:pt x="277531" y="47313"/>
                  <a:pt x="277189" y="46970"/>
                  <a:pt x="276275" y="46628"/>
                </a:cubicBezTo>
                <a:cubicBezTo>
                  <a:pt x="266627" y="42961"/>
                  <a:pt x="256978" y="39784"/>
                  <a:pt x="246709" y="39784"/>
                </a:cubicBezTo>
                <a:cubicBezTo>
                  <a:pt x="244828" y="39784"/>
                  <a:pt x="242926" y="39891"/>
                  <a:pt x="240999" y="40120"/>
                </a:cubicBezTo>
                <a:cubicBezTo>
                  <a:pt x="228555" y="41719"/>
                  <a:pt x="216454" y="44687"/>
                  <a:pt x="204695" y="49025"/>
                </a:cubicBezTo>
                <a:cubicBezTo>
                  <a:pt x="204020" y="49270"/>
                  <a:pt x="203312" y="49615"/>
                  <a:pt x="202642" y="49615"/>
                </a:cubicBezTo>
                <a:cubicBezTo>
                  <a:pt x="202065" y="49615"/>
                  <a:pt x="201517" y="49360"/>
                  <a:pt x="201042" y="48568"/>
                </a:cubicBezTo>
                <a:cubicBezTo>
                  <a:pt x="200014" y="47084"/>
                  <a:pt x="200814" y="45828"/>
                  <a:pt x="201727" y="44687"/>
                </a:cubicBezTo>
                <a:cubicBezTo>
                  <a:pt x="202184" y="44230"/>
                  <a:pt x="202640" y="43659"/>
                  <a:pt x="203211" y="43203"/>
                </a:cubicBezTo>
                <a:cubicBezTo>
                  <a:pt x="208919" y="37837"/>
                  <a:pt x="213372" y="31101"/>
                  <a:pt x="215769" y="23681"/>
                </a:cubicBezTo>
                <a:cubicBezTo>
                  <a:pt x="217824" y="17744"/>
                  <a:pt x="218966" y="11694"/>
                  <a:pt x="219308" y="5529"/>
                </a:cubicBezTo>
                <a:cubicBezTo>
                  <a:pt x="219650" y="3474"/>
                  <a:pt x="218623" y="1419"/>
                  <a:pt x="216796" y="392"/>
                </a:cubicBezTo>
                <a:cubicBezTo>
                  <a:pt x="216270" y="128"/>
                  <a:pt x="215693" y="0"/>
                  <a:pt x="21511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6" name="Google Shape;766;p27"/>
          <p:cNvSpPr/>
          <p:nvPr/>
        </p:nvSpPr>
        <p:spPr>
          <a:xfrm rot="-10043969">
            <a:off x="7885535" y="3718747"/>
            <a:ext cx="1283945" cy="916435"/>
          </a:xfrm>
          <a:custGeom>
            <a:rect b="b" l="l" r="r" t="t"/>
            <a:pathLst>
              <a:path extrusionOk="0" h="201433" w="282212">
                <a:moveTo>
                  <a:pt x="206851" y="13612"/>
                </a:moveTo>
                <a:cubicBezTo>
                  <a:pt x="207225" y="13612"/>
                  <a:pt x="207642" y="13750"/>
                  <a:pt x="208120" y="14091"/>
                </a:cubicBezTo>
                <a:cubicBezTo>
                  <a:pt x="209604" y="15233"/>
                  <a:pt x="209033" y="16603"/>
                  <a:pt x="208234" y="17859"/>
                </a:cubicBezTo>
                <a:cubicBezTo>
                  <a:pt x="203896" y="24594"/>
                  <a:pt x="199444" y="31330"/>
                  <a:pt x="195105" y="38065"/>
                </a:cubicBezTo>
                <a:cubicBezTo>
                  <a:pt x="194631" y="38824"/>
                  <a:pt x="194078" y="39662"/>
                  <a:pt x="193119" y="39662"/>
                </a:cubicBezTo>
                <a:cubicBezTo>
                  <a:pt x="192924" y="39662"/>
                  <a:pt x="192712" y="39627"/>
                  <a:pt x="192480" y="39549"/>
                </a:cubicBezTo>
                <a:cubicBezTo>
                  <a:pt x="191110" y="39093"/>
                  <a:pt x="190881" y="37951"/>
                  <a:pt x="190881" y="36695"/>
                </a:cubicBezTo>
                <a:cubicBezTo>
                  <a:pt x="191110" y="33956"/>
                  <a:pt x="191909" y="31330"/>
                  <a:pt x="193279" y="28932"/>
                </a:cubicBezTo>
                <a:cubicBezTo>
                  <a:pt x="196247" y="23681"/>
                  <a:pt x="200129" y="19000"/>
                  <a:pt x="204695" y="15004"/>
                </a:cubicBezTo>
                <a:cubicBezTo>
                  <a:pt x="205335" y="14364"/>
                  <a:pt x="205975" y="13612"/>
                  <a:pt x="206851" y="13612"/>
                </a:cubicBezTo>
                <a:close/>
                <a:moveTo>
                  <a:pt x="249961" y="43745"/>
                </a:moveTo>
                <a:cubicBezTo>
                  <a:pt x="252339" y="43745"/>
                  <a:pt x="254718" y="43983"/>
                  <a:pt x="257096" y="44458"/>
                </a:cubicBezTo>
                <a:cubicBezTo>
                  <a:pt x="258580" y="44801"/>
                  <a:pt x="260064" y="44915"/>
                  <a:pt x="259950" y="46742"/>
                </a:cubicBezTo>
                <a:cubicBezTo>
                  <a:pt x="259836" y="48683"/>
                  <a:pt x="258352" y="48797"/>
                  <a:pt x="256868" y="49025"/>
                </a:cubicBezTo>
                <a:cubicBezTo>
                  <a:pt x="245565" y="50623"/>
                  <a:pt x="234378" y="52222"/>
                  <a:pt x="223075" y="53820"/>
                </a:cubicBezTo>
                <a:cubicBezTo>
                  <a:pt x="219080" y="54391"/>
                  <a:pt x="215084" y="54847"/>
                  <a:pt x="211202" y="55418"/>
                </a:cubicBezTo>
                <a:cubicBezTo>
                  <a:pt x="210589" y="55506"/>
                  <a:pt x="209959" y="55627"/>
                  <a:pt x="209383" y="55627"/>
                </a:cubicBezTo>
                <a:cubicBezTo>
                  <a:pt x="208458" y="55627"/>
                  <a:pt x="207673" y="55314"/>
                  <a:pt x="207321" y="54048"/>
                </a:cubicBezTo>
                <a:cubicBezTo>
                  <a:pt x="206864" y="51993"/>
                  <a:pt x="208577" y="51537"/>
                  <a:pt x="210061" y="50852"/>
                </a:cubicBezTo>
                <a:cubicBezTo>
                  <a:pt x="216911" y="47769"/>
                  <a:pt x="224217" y="46399"/>
                  <a:pt x="231638" y="45372"/>
                </a:cubicBezTo>
                <a:cubicBezTo>
                  <a:pt x="237232" y="44344"/>
                  <a:pt x="242826" y="43774"/>
                  <a:pt x="248534" y="43774"/>
                </a:cubicBezTo>
                <a:cubicBezTo>
                  <a:pt x="249009" y="43754"/>
                  <a:pt x="249485" y="43745"/>
                  <a:pt x="249961" y="43745"/>
                </a:cubicBezTo>
                <a:close/>
                <a:moveTo>
                  <a:pt x="271307" y="49451"/>
                </a:moveTo>
                <a:cubicBezTo>
                  <a:pt x="272263" y="49451"/>
                  <a:pt x="273094" y="49802"/>
                  <a:pt x="273307" y="51080"/>
                </a:cubicBezTo>
                <a:cubicBezTo>
                  <a:pt x="273764" y="53135"/>
                  <a:pt x="272051" y="53592"/>
                  <a:pt x="270567" y="54162"/>
                </a:cubicBezTo>
                <a:cubicBezTo>
                  <a:pt x="258283" y="58964"/>
                  <a:pt x="245124" y="61472"/>
                  <a:pt x="231946" y="61472"/>
                </a:cubicBezTo>
                <a:cubicBezTo>
                  <a:pt x="231653" y="61472"/>
                  <a:pt x="231360" y="61471"/>
                  <a:pt x="231067" y="61469"/>
                </a:cubicBezTo>
                <a:cubicBezTo>
                  <a:pt x="228213" y="61583"/>
                  <a:pt x="225359" y="61583"/>
                  <a:pt x="222505" y="61583"/>
                </a:cubicBezTo>
                <a:cubicBezTo>
                  <a:pt x="222442" y="61587"/>
                  <a:pt x="222380" y="61590"/>
                  <a:pt x="222318" y="61590"/>
                </a:cubicBezTo>
                <a:cubicBezTo>
                  <a:pt x="220801" y="61590"/>
                  <a:pt x="219541" y="60265"/>
                  <a:pt x="219650" y="58729"/>
                </a:cubicBezTo>
                <a:cubicBezTo>
                  <a:pt x="219536" y="56674"/>
                  <a:pt x="220564" y="56103"/>
                  <a:pt x="222390" y="55875"/>
                </a:cubicBezTo>
                <a:cubicBezTo>
                  <a:pt x="238145" y="53820"/>
                  <a:pt x="253899" y="51651"/>
                  <a:pt x="269540" y="49710"/>
                </a:cubicBezTo>
                <a:cubicBezTo>
                  <a:pt x="270101" y="49581"/>
                  <a:pt x="270727" y="49451"/>
                  <a:pt x="271307" y="49451"/>
                </a:cubicBezTo>
                <a:close/>
                <a:moveTo>
                  <a:pt x="140171" y="26412"/>
                </a:moveTo>
                <a:cubicBezTo>
                  <a:pt x="140465" y="26412"/>
                  <a:pt x="140776" y="26484"/>
                  <a:pt x="141106" y="26649"/>
                </a:cubicBezTo>
                <a:cubicBezTo>
                  <a:pt x="142590" y="27448"/>
                  <a:pt x="142362" y="28932"/>
                  <a:pt x="142020" y="30188"/>
                </a:cubicBezTo>
                <a:cubicBezTo>
                  <a:pt x="138252" y="43203"/>
                  <a:pt x="134599" y="56331"/>
                  <a:pt x="130946" y="69460"/>
                </a:cubicBezTo>
                <a:cubicBezTo>
                  <a:pt x="130603" y="70602"/>
                  <a:pt x="130147" y="71972"/>
                  <a:pt x="128777" y="71972"/>
                </a:cubicBezTo>
                <a:cubicBezTo>
                  <a:pt x="128687" y="71978"/>
                  <a:pt x="128597" y="71981"/>
                  <a:pt x="128507" y="71981"/>
                </a:cubicBezTo>
                <a:cubicBezTo>
                  <a:pt x="127013" y="71981"/>
                  <a:pt x="125656" y="71095"/>
                  <a:pt x="125009" y="69803"/>
                </a:cubicBezTo>
                <a:cubicBezTo>
                  <a:pt x="124096" y="67405"/>
                  <a:pt x="123639" y="64894"/>
                  <a:pt x="123754" y="62382"/>
                </a:cubicBezTo>
                <a:cubicBezTo>
                  <a:pt x="125238" y="49596"/>
                  <a:pt x="128891" y="37723"/>
                  <a:pt x="137796" y="27905"/>
                </a:cubicBezTo>
                <a:cubicBezTo>
                  <a:pt x="138489" y="27125"/>
                  <a:pt x="139247" y="26412"/>
                  <a:pt x="140171" y="26412"/>
                </a:cubicBezTo>
                <a:close/>
                <a:moveTo>
                  <a:pt x="166907" y="81527"/>
                </a:moveTo>
                <a:cubicBezTo>
                  <a:pt x="167416" y="81527"/>
                  <a:pt x="167948" y="81573"/>
                  <a:pt x="168450" y="81573"/>
                </a:cubicBezTo>
                <a:cubicBezTo>
                  <a:pt x="168585" y="81573"/>
                  <a:pt x="168718" y="81570"/>
                  <a:pt x="168848" y="81561"/>
                </a:cubicBezTo>
                <a:lnTo>
                  <a:pt x="169305" y="81561"/>
                </a:lnTo>
                <a:cubicBezTo>
                  <a:pt x="182548" y="82361"/>
                  <a:pt x="194649" y="83730"/>
                  <a:pt x="205266" y="90923"/>
                </a:cubicBezTo>
                <a:cubicBezTo>
                  <a:pt x="206522" y="91722"/>
                  <a:pt x="208805" y="92179"/>
                  <a:pt x="207778" y="94462"/>
                </a:cubicBezTo>
                <a:cubicBezTo>
                  <a:pt x="207331" y="95579"/>
                  <a:pt x="206610" y="95904"/>
                  <a:pt x="205791" y="95904"/>
                </a:cubicBezTo>
                <a:cubicBezTo>
                  <a:pt x="204935" y="95904"/>
                  <a:pt x="203971" y="95550"/>
                  <a:pt x="203097" y="95375"/>
                </a:cubicBezTo>
                <a:cubicBezTo>
                  <a:pt x="191452" y="92293"/>
                  <a:pt x="179693" y="89324"/>
                  <a:pt x="168049" y="86242"/>
                </a:cubicBezTo>
                <a:cubicBezTo>
                  <a:pt x="166451" y="85785"/>
                  <a:pt x="163939" y="86014"/>
                  <a:pt x="164396" y="83388"/>
                </a:cubicBezTo>
                <a:cubicBezTo>
                  <a:pt x="164689" y="81772"/>
                  <a:pt x="165739" y="81527"/>
                  <a:pt x="166907" y="81527"/>
                </a:cubicBezTo>
                <a:close/>
                <a:moveTo>
                  <a:pt x="81525" y="65788"/>
                </a:moveTo>
                <a:cubicBezTo>
                  <a:pt x="83467" y="65788"/>
                  <a:pt x="83587" y="67594"/>
                  <a:pt x="83911" y="68889"/>
                </a:cubicBezTo>
                <a:cubicBezTo>
                  <a:pt x="84710" y="72086"/>
                  <a:pt x="85166" y="75282"/>
                  <a:pt x="85052" y="78593"/>
                </a:cubicBezTo>
                <a:cubicBezTo>
                  <a:pt x="85509" y="84301"/>
                  <a:pt x="84139" y="89553"/>
                  <a:pt x="82541" y="94690"/>
                </a:cubicBezTo>
                <a:cubicBezTo>
                  <a:pt x="81954" y="96786"/>
                  <a:pt x="80752" y="97404"/>
                  <a:pt x="79296" y="97404"/>
                </a:cubicBezTo>
                <a:cubicBezTo>
                  <a:pt x="78769" y="97404"/>
                  <a:pt x="78208" y="97323"/>
                  <a:pt x="77632" y="97202"/>
                </a:cubicBezTo>
                <a:cubicBezTo>
                  <a:pt x="75120" y="96745"/>
                  <a:pt x="75805" y="94804"/>
                  <a:pt x="75919" y="93206"/>
                </a:cubicBezTo>
                <a:cubicBezTo>
                  <a:pt x="77061" y="85100"/>
                  <a:pt x="78088" y="76995"/>
                  <a:pt x="79116" y="68889"/>
                </a:cubicBezTo>
                <a:cubicBezTo>
                  <a:pt x="79344" y="67519"/>
                  <a:pt x="79230" y="65921"/>
                  <a:pt x="81171" y="65807"/>
                </a:cubicBezTo>
                <a:cubicBezTo>
                  <a:pt x="81295" y="65794"/>
                  <a:pt x="81413" y="65788"/>
                  <a:pt x="81525" y="65788"/>
                </a:cubicBezTo>
                <a:close/>
                <a:moveTo>
                  <a:pt x="147496" y="82068"/>
                </a:moveTo>
                <a:cubicBezTo>
                  <a:pt x="147945" y="82068"/>
                  <a:pt x="148398" y="82232"/>
                  <a:pt x="148755" y="82589"/>
                </a:cubicBezTo>
                <a:cubicBezTo>
                  <a:pt x="157203" y="88639"/>
                  <a:pt x="167364" y="89439"/>
                  <a:pt x="177068" y="91379"/>
                </a:cubicBezTo>
                <a:cubicBezTo>
                  <a:pt x="184260" y="92749"/>
                  <a:pt x="191224" y="95261"/>
                  <a:pt x="198302" y="97088"/>
                </a:cubicBezTo>
                <a:cubicBezTo>
                  <a:pt x="200243" y="97544"/>
                  <a:pt x="200699" y="98686"/>
                  <a:pt x="200357" y="100512"/>
                </a:cubicBezTo>
                <a:cubicBezTo>
                  <a:pt x="200041" y="102195"/>
                  <a:pt x="199338" y="103393"/>
                  <a:pt x="197534" y="103393"/>
                </a:cubicBezTo>
                <a:cubicBezTo>
                  <a:pt x="197380" y="103393"/>
                  <a:pt x="197217" y="103384"/>
                  <a:pt x="197046" y="103366"/>
                </a:cubicBezTo>
                <a:cubicBezTo>
                  <a:pt x="195790" y="103138"/>
                  <a:pt x="194535" y="103024"/>
                  <a:pt x="193165" y="102910"/>
                </a:cubicBezTo>
                <a:lnTo>
                  <a:pt x="193165" y="103024"/>
                </a:lnTo>
                <a:cubicBezTo>
                  <a:pt x="181520" y="102111"/>
                  <a:pt x="169761" y="101197"/>
                  <a:pt x="158802" y="96403"/>
                </a:cubicBezTo>
                <a:cubicBezTo>
                  <a:pt x="154692" y="94576"/>
                  <a:pt x="150696" y="92293"/>
                  <a:pt x="147043" y="89781"/>
                </a:cubicBezTo>
                <a:cubicBezTo>
                  <a:pt x="144417" y="87954"/>
                  <a:pt x="144645" y="86014"/>
                  <a:pt x="145673" y="83616"/>
                </a:cubicBezTo>
                <a:cubicBezTo>
                  <a:pt x="145822" y="82648"/>
                  <a:pt x="146652" y="82068"/>
                  <a:pt x="147496" y="82068"/>
                </a:cubicBezTo>
                <a:close/>
                <a:moveTo>
                  <a:pt x="101663" y="106408"/>
                </a:moveTo>
                <a:cubicBezTo>
                  <a:pt x="116106" y="106408"/>
                  <a:pt x="130324" y="110314"/>
                  <a:pt x="142819" y="117751"/>
                </a:cubicBezTo>
                <a:cubicBezTo>
                  <a:pt x="148413" y="121176"/>
                  <a:pt x="153893" y="124715"/>
                  <a:pt x="159372" y="128254"/>
                </a:cubicBezTo>
                <a:cubicBezTo>
                  <a:pt x="162341" y="130195"/>
                  <a:pt x="162341" y="131565"/>
                  <a:pt x="159258" y="133391"/>
                </a:cubicBezTo>
                <a:cubicBezTo>
                  <a:pt x="153093" y="137044"/>
                  <a:pt x="146358" y="138072"/>
                  <a:pt x="139394" y="138072"/>
                </a:cubicBezTo>
                <a:lnTo>
                  <a:pt x="133001" y="138072"/>
                </a:lnTo>
                <a:cubicBezTo>
                  <a:pt x="132138" y="138091"/>
                  <a:pt x="131276" y="138100"/>
                  <a:pt x="130415" y="138100"/>
                </a:cubicBezTo>
                <a:cubicBezTo>
                  <a:pt x="120907" y="138100"/>
                  <a:pt x="111503" y="136941"/>
                  <a:pt x="102291" y="134533"/>
                </a:cubicBezTo>
                <a:cubicBezTo>
                  <a:pt x="93044" y="132021"/>
                  <a:pt x="83568" y="130309"/>
                  <a:pt x="74093" y="128482"/>
                </a:cubicBezTo>
                <a:cubicBezTo>
                  <a:pt x="72380" y="128254"/>
                  <a:pt x="70097" y="128482"/>
                  <a:pt x="69869" y="125400"/>
                </a:cubicBezTo>
                <a:cubicBezTo>
                  <a:pt x="69640" y="122317"/>
                  <a:pt x="71809" y="121861"/>
                  <a:pt x="73864" y="121290"/>
                </a:cubicBezTo>
                <a:cubicBezTo>
                  <a:pt x="76397" y="120645"/>
                  <a:pt x="78967" y="120428"/>
                  <a:pt x="81545" y="120428"/>
                </a:cubicBezTo>
                <a:cubicBezTo>
                  <a:pt x="85356" y="120428"/>
                  <a:pt x="89184" y="120903"/>
                  <a:pt x="92930" y="121176"/>
                </a:cubicBezTo>
                <a:cubicBezTo>
                  <a:pt x="108227" y="122203"/>
                  <a:pt x="123297" y="125057"/>
                  <a:pt x="138024" y="129624"/>
                </a:cubicBezTo>
                <a:cubicBezTo>
                  <a:pt x="140650" y="130309"/>
                  <a:pt x="143504" y="130994"/>
                  <a:pt x="146244" y="131451"/>
                </a:cubicBezTo>
                <a:cubicBezTo>
                  <a:pt x="146796" y="131573"/>
                  <a:pt x="147479" y="131926"/>
                  <a:pt x="148047" y="131926"/>
                </a:cubicBezTo>
                <a:cubicBezTo>
                  <a:pt x="148536" y="131926"/>
                  <a:pt x="148939" y="131664"/>
                  <a:pt x="149098" y="130766"/>
                </a:cubicBezTo>
                <a:cubicBezTo>
                  <a:pt x="149440" y="129396"/>
                  <a:pt x="148299" y="128596"/>
                  <a:pt x="147043" y="128254"/>
                </a:cubicBezTo>
                <a:cubicBezTo>
                  <a:pt x="142590" y="126998"/>
                  <a:pt x="138252" y="125628"/>
                  <a:pt x="133800" y="124372"/>
                </a:cubicBezTo>
                <a:cubicBezTo>
                  <a:pt x="119986" y="120377"/>
                  <a:pt x="105830" y="119121"/>
                  <a:pt x="91560" y="117979"/>
                </a:cubicBezTo>
                <a:cubicBezTo>
                  <a:pt x="88934" y="117751"/>
                  <a:pt x="86080" y="117523"/>
                  <a:pt x="83454" y="117294"/>
                </a:cubicBezTo>
                <a:cubicBezTo>
                  <a:pt x="80828" y="117066"/>
                  <a:pt x="80257" y="115810"/>
                  <a:pt x="81627" y="113527"/>
                </a:cubicBezTo>
                <a:cubicBezTo>
                  <a:pt x="84710" y="108390"/>
                  <a:pt x="89733" y="107134"/>
                  <a:pt x="95099" y="106677"/>
                </a:cubicBezTo>
                <a:cubicBezTo>
                  <a:pt x="97288" y="106497"/>
                  <a:pt x="99478" y="106408"/>
                  <a:pt x="101663" y="106408"/>
                </a:cubicBezTo>
                <a:close/>
                <a:moveTo>
                  <a:pt x="23840" y="86464"/>
                </a:moveTo>
                <a:cubicBezTo>
                  <a:pt x="25477" y="86464"/>
                  <a:pt x="25696" y="87780"/>
                  <a:pt x="25916" y="89096"/>
                </a:cubicBezTo>
                <a:cubicBezTo>
                  <a:pt x="29227" y="111130"/>
                  <a:pt x="30711" y="133049"/>
                  <a:pt x="24203" y="154740"/>
                </a:cubicBezTo>
                <a:cubicBezTo>
                  <a:pt x="24089" y="154968"/>
                  <a:pt x="23975" y="155196"/>
                  <a:pt x="23975" y="155425"/>
                </a:cubicBezTo>
                <a:cubicBezTo>
                  <a:pt x="23561" y="156667"/>
                  <a:pt x="23241" y="158097"/>
                  <a:pt x="21737" y="158097"/>
                </a:cubicBezTo>
                <a:cubicBezTo>
                  <a:pt x="21583" y="158097"/>
                  <a:pt x="21416" y="158082"/>
                  <a:pt x="21235" y="158050"/>
                </a:cubicBezTo>
                <a:cubicBezTo>
                  <a:pt x="19637" y="157708"/>
                  <a:pt x="19294" y="156338"/>
                  <a:pt x="19294" y="154968"/>
                </a:cubicBezTo>
                <a:cubicBezTo>
                  <a:pt x="19066" y="148575"/>
                  <a:pt x="18724" y="142182"/>
                  <a:pt x="18381" y="135789"/>
                </a:cubicBezTo>
                <a:cubicBezTo>
                  <a:pt x="18267" y="120263"/>
                  <a:pt x="19294" y="104851"/>
                  <a:pt x="21464" y="89553"/>
                </a:cubicBezTo>
                <a:cubicBezTo>
                  <a:pt x="21692" y="88183"/>
                  <a:pt x="21920" y="86585"/>
                  <a:pt x="23633" y="86470"/>
                </a:cubicBezTo>
                <a:cubicBezTo>
                  <a:pt x="23704" y="86466"/>
                  <a:pt x="23773" y="86464"/>
                  <a:pt x="23840" y="86464"/>
                </a:cubicBezTo>
                <a:close/>
                <a:moveTo>
                  <a:pt x="16283" y="75825"/>
                </a:moveTo>
                <a:cubicBezTo>
                  <a:pt x="16536" y="75825"/>
                  <a:pt x="16815" y="75870"/>
                  <a:pt x="17125" y="75967"/>
                </a:cubicBezTo>
                <a:cubicBezTo>
                  <a:pt x="19066" y="76652"/>
                  <a:pt x="18609" y="78479"/>
                  <a:pt x="18381" y="79963"/>
                </a:cubicBezTo>
                <a:cubicBezTo>
                  <a:pt x="17239" y="88525"/>
                  <a:pt x="16326" y="97088"/>
                  <a:pt x="15527" y="105764"/>
                </a:cubicBezTo>
                <a:cubicBezTo>
                  <a:pt x="13929" y="122660"/>
                  <a:pt x="14385" y="139670"/>
                  <a:pt x="16669" y="156566"/>
                </a:cubicBezTo>
                <a:cubicBezTo>
                  <a:pt x="16897" y="158279"/>
                  <a:pt x="17354" y="159877"/>
                  <a:pt x="15185" y="160676"/>
                </a:cubicBezTo>
                <a:cubicBezTo>
                  <a:pt x="14771" y="160800"/>
                  <a:pt x="14402" y="160857"/>
                  <a:pt x="14069" y="160857"/>
                </a:cubicBezTo>
                <a:cubicBezTo>
                  <a:pt x="12566" y="160857"/>
                  <a:pt x="11802" y="159701"/>
                  <a:pt x="10961" y="158393"/>
                </a:cubicBezTo>
                <a:cubicBezTo>
                  <a:pt x="6166" y="150744"/>
                  <a:pt x="5481" y="142068"/>
                  <a:pt x="4910" y="133391"/>
                </a:cubicBezTo>
                <a:cubicBezTo>
                  <a:pt x="4910" y="131907"/>
                  <a:pt x="4910" y="130423"/>
                  <a:pt x="4910" y="128825"/>
                </a:cubicBezTo>
                <a:cubicBezTo>
                  <a:pt x="4339" y="113527"/>
                  <a:pt x="7193" y="98800"/>
                  <a:pt x="11760" y="84301"/>
                </a:cubicBezTo>
                <a:cubicBezTo>
                  <a:pt x="12216" y="82475"/>
                  <a:pt x="12901" y="80534"/>
                  <a:pt x="13700" y="78593"/>
                </a:cubicBezTo>
                <a:cubicBezTo>
                  <a:pt x="14190" y="77419"/>
                  <a:pt x="14763" y="75825"/>
                  <a:pt x="16283" y="75825"/>
                </a:cubicBezTo>
                <a:close/>
                <a:moveTo>
                  <a:pt x="70439" y="155653"/>
                </a:moveTo>
                <a:cubicBezTo>
                  <a:pt x="80828" y="156110"/>
                  <a:pt x="91103" y="158050"/>
                  <a:pt x="101035" y="161361"/>
                </a:cubicBezTo>
                <a:cubicBezTo>
                  <a:pt x="109483" y="164101"/>
                  <a:pt x="118160" y="166042"/>
                  <a:pt x="126722" y="168211"/>
                </a:cubicBezTo>
                <a:cubicBezTo>
                  <a:pt x="128891" y="168553"/>
                  <a:pt x="130832" y="169467"/>
                  <a:pt x="132658" y="170723"/>
                </a:cubicBezTo>
                <a:cubicBezTo>
                  <a:pt x="133686" y="171522"/>
                  <a:pt x="135170" y="172435"/>
                  <a:pt x="134371" y="174147"/>
                </a:cubicBezTo>
                <a:cubicBezTo>
                  <a:pt x="133936" y="175090"/>
                  <a:pt x="133179" y="175342"/>
                  <a:pt x="132363" y="175342"/>
                </a:cubicBezTo>
                <a:cubicBezTo>
                  <a:pt x="131893" y="175342"/>
                  <a:pt x="131404" y="175258"/>
                  <a:pt x="130946" y="175175"/>
                </a:cubicBezTo>
                <a:cubicBezTo>
                  <a:pt x="124324" y="174376"/>
                  <a:pt x="117703" y="173577"/>
                  <a:pt x="111081" y="172663"/>
                </a:cubicBezTo>
                <a:cubicBezTo>
                  <a:pt x="89276" y="169581"/>
                  <a:pt x="67243" y="167983"/>
                  <a:pt x="45209" y="167868"/>
                </a:cubicBezTo>
                <a:cubicBezTo>
                  <a:pt x="42355" y="167868"/>
                  <a:pt x="39501" y="167754"/>
                  <a:pt x="36647" y="167754"/>
                </a:cubicBezTo>
                <a:cubicBezTo>
                  <a:pt x="36433" y="167740"/>
                  <a:pt x="36216" y="167736"/>
                  <a:pt x="35998" y="167736"/>
                </a:cubicBezTo>
                <a:cubicBezTo>
                  <a:pt x="35780" y="167736"/>
                  <a:pt x="35562" y="167740"/>
                  <a:pt x="35347" y="167740"/>
                </a:cubicBezTo>
                <a:cubicBezTo>
                  <a:pt x="34057" y="167740"/>
                  <a:pt x="32880" y="167612"/>
                  <a:pt x="32537" y="165814"/>
                </a:cubicBezTo>
                <a:cubicBezTo>
                  <a:pt x="32195" y="163759"/>
                  <a:pt x="34021" y="163416"/>
                  <a:pt x="35391" y="162845"/>
                </a:cubicBezTo>
                <a:cubicBezTo>
                  <a:pt x="45438" y="158050"/>
                  <a:pt x="56055" y="155653"/>
                  <a:pt x="70439" y="155653"/>
                </a:cubicBezTo>
                <a:close/>
                <a:moveTo>
                  <a:pt x="36693" y="171289"/>
                </a:moveTo>
                <a:cubicBezTo>
                  <a:pt x="37201" y="171289"/>
                  <a:pt x="37737" y="171368"/>
                  <a:pt x="38245" y="171407"/>
                </a:cubicBezTo>
                <a:cubicBezTo>
                  <a:pt x="54114" y="172092"/>
                  <a:pt x="69983" y="172777"/>
                  <a:pt x="85851" y="173577"/>
                </a:cubicBezTo>
                <a:cubicBezTo>
                  <a:pt x="90075" y="173805"/>
                  <a:pt x="94185" y="174033"/>
                  <a:pt x="98295" y="174262"/>
                </a:cubicBezTo>
                <a:cubicBezTo>
                  <a:pt x="98638" y="174262"/>
                  <a:pt x="99002" y="174240"/>
                  <a:pt x="99358" y="174240"/>
                </a:cubicBezTo>
                <a:cubicBezTo>
                  <a:pt x="100429" y="174240"/>
                  <a:pt x="101435" y="174433"/>
                  <a:pt x="101606" y="175974"/>
                </a:cubicBezTo>
                <a:cubicBezTo>
                  <a:pt x="101834" y="177801"/>
                  <a:pt x="100350" y="178371"/>
                  <a:pt x="99094" y="178942"/>
                </a:cubicBezTo>
                <a:cubicBezTo>
                  <a:pt x="92016" y="182139"/>
                  <a:pt x="84481" y="183052"/>
                  <a:pt x="76833" y="183509"/>
                </a:cubicBezTo>
                <a:cubicBezTo>
                  <a:pt x="76110" y="183547"/>
                  <a:pt x="75374" y="183559"/>
                  <a:pt x="74630" y="183559"/>
                </a:cubicBezTo>
                <a:cubicBezTo>
                  <a:pt x="73141" y="183559"/>
                  <a:pt x="71619" y="183509"/>
                  <a:pt x="70097" y="183509"/>
                </a:cubicBezTo>
                <a:cubicBezTo>
                  <a:pt x="60736" y="183509"/>
                  <a:pt x="51374" y="183052"/>
                  <a:pt x="42355" y="179970"/>
                </a:cubicBezTo>
                <a:cubicBezTo>
                  <a:pt x="40415" y="179285"/>
                  <a:pt x="38474" y="178371"/>
                  <a:pt x="36533" y="177344"/>
                </a:cubicBezTo>
                <a:cubicBezTo>
                  <a:pt x="34821" y="176659"/>
                  <a:pt x="33793" y="174832"/>
                  <a:pt x="34478" y="173006"/>
                </a:cubicBezTo>
                <a:cubicBezTo>
                  <a:pt x="34853" y="171581"/>
                  <a:pt x="35721" y="171289"/>
                  <a:pt x="36693" y="171289"/>
                </a:cubicBezTo>
                <a:close/>
                <a:moveTo>
                  <a:pt x="215117" y="0"/>
                </a:moveTo>
                <a:cubicBezTo>
                  <a:pt x="214195" y="0"/>
                  <a:pt x="213275" y="330"/>
                  <a:pt x="212572" y="962"/>
                </a:cubicBezTo>
                <a:cubicBezTo>
                  <a:pt x="200129" y="10666"/>
                  <a:pt x="189055" y="21398"/>
                  <a:pt x="184146" y="37038"/>
                </a:cubicBezTo>
                <a:cubicBezTo>
                  <a:pt x="182205" y="43203"/>
                  <a:pt x="180721" y="49482"/>
                  <a:pt x="179008" y="55761"/>
                </a:cubicBezTo>
                <a:cubicBezTo>
                  <a:pt x="178666" y="57473"/>
                  <a:pt x="177639" y="58843"/>
                  <a:pt x="176040" y="59642"/>
                </a:cubicBezTo>
                <a:cubicBezTo>
                  <a:pt x="162797" y="65693"/>
                  <a:pt x="149554" y="71743"/>
                  <a:pt x="136311" y="77794"/>
                </a:cubicBezTo>
                <a:cubicBezTo>
                  <a:pt x="135818" y="78041"/>
                  <a:pt x="135291" y="78254"/>
                  <a:pt x="134749" y="78254"/>
                </a:cubicBezTo>
                <a:cubicBezTo>
                  <a:pt x="134288" y="78254"/>
                  <a:pt x="133816" y="78100"/>
                  <a:pt x="133343" y="77680"/>
                </a:cubicBezTo>
                <a:cubicBezTo>
                  <a:pt x="132658" y="76881"/>
                  <a:pt x="132544" y="75625"/>
                  <a:pt x="133115" y="74712"/>
                </a:cubicBezTo>
                <a:cubicBezTo>
                  <a:pt x="133914" y="72200"/>
                  <a:pt x="135855" y="70259"/>
                  <a:pt x="137339" y="68204"/>
                </a:cubicBezTo>
                <a:cubicBezTo>
                  <a:pt x="142705" y="61355"/>
                  <a:pt x="147043" y="54048"/>
                  <a:pt x="147614" y="45143"/>
                </a:cubicBezTo>
                <a:cubicBezTo>
                  <a:pt x="148070" y="36581"/>
                  <a:pt x="148641" y="28019"/>
                  <a:pt x="148413" y="19457"/>
                </a:cubicBezTo>
                <a:cubicBezTo>
                  <a:pt x="148413" y="17973"/>
                  <a:pt x="148527" y="16374"/>
                  <a:pt x="146929" y="15804"/>
                </a:cubicBezTo>
                <a:cubicBezTo>
                  <a:pt x="146612" y="15690"/>
                  <a:pt x="146317" y="15640"/>
                  <a:pt x="146041" y="15640"/>
                </a:cubicBezTo>
                <a:cubicBezTo>
                  <a:pt x="144923" y="15640"/>
                  <a:pt x="144099" y="16464"/>
                  <a:pt x="143275" y="17288"/>
                </a:cubicBezTo>
                <a:cubicBezTo>
                  <a:pt x="138595" y="21968"/>
                  <a:pt x="134371" y="26992"/>
                  <a:pt x="130603" y="32243"/>
                </a:cubicBezTo>
                <a:cubicBezTo>
                  <a:pt x="120785" y="45714"/>
                  <a:pt x="117931" y="60555"/>
                  <a:pt x="122155" y="76767"/>
                </a:cubicBezTo>
                <a:cubicBezTo>
                  <a:pt x="122269" y="77566"/>
                  <a:pt x="122726" y="78365"/>
                  <a:pt x="123411" y="78821"/>
                </a:cubicBezTo>
                <a:cubicBezTo>
                  <a:pt x="126265" y="80762"/>
                  <a:pt x="125124" y="82132"/>
                  <a:pt x="122840" y="83502"/>
                </a:cubicBezTo>
                <a:lnTo>
                  <a:pt x="88135" y="103138"/>
                </a:lnTo>
                <a:cubicBezTo>
                  <a:pt x="87355" y="103564"/>
                  <a:pt x="86575" y="104077"/>
                  <a:pt x="85768" y="104077"/>
                </a:cubicBezTo>
                <a:cubicBezTo>
                  <a:pt x="85275" y="104077"/>
                  <a:pt x="84772" y="103886"/>
                  <a:pt x="84253" y="103366"/>
                </a:cubicBezTo>
                <a:cubicBezTo>
                  <a:pt x="82883" y="101997"/>
                  <a:pt x="83797" y="100741"/>
                  <a:pt x="84481" y="99485"/>
                </a:cubicBezTo>
                <a:cubicBezTo>
                  <a:pt x="87564" y="93663"/>
                  <a:pt x="90304" y="87840"/>
                  <a:pt x="90989" y="81105"/>
                </a:cubicBezTo>
                <a:cubicBezTo>
                  <a:pt x="91560" y="76196"/>
                  <a:pt x="90418" y="71515"/>
                  <a:pt x="89961" y="66720"/>
                </a:cubicBezTo>
                <a:cubicBezTo>
                  <a:pt x="88820" y="54391"/>
                  <a:pt x="88021" y="42061"/>
                  <a:pt x="85509" y="29960"/>
                </a:cubicBezTo>
                <a:cubicBezTo>
                  <a:pt x="85281" y="28818"/>
                  <a:pt x="85623" y="26992"/>
                  <a:pt x="84253" y="26649"/>
                </a:cubicBezTo>
                <a:cubicBezTo>
                  <a:pt x="84037" y="26616"/>
                  <a:pt x="83820" y="26599"/>
                  <a:pt x="83605" y="26599"/>
                </a:cubicBezTo>
                <a:cubicBezTo>
                  <a:pt x="82348" y="26599"/>
                  <a:pt x="81152" y="27158"/>
                  <a:pt x="80372" y="28133"/>
                </a:cubicBezTo>
                <a:cubicBezTo>
                  <a:pt x="79687" y="28818"/>
                  <a:pt x="79116" y="29617"/>
                  <a:pt x="78659" y="30416"/>
                </a:cubicBezTo>
                <a:cubicBezTo>
                  <a:pt x="74663" y="37609"/>
                  <a:pt x="70668" y="45029"/>
                  <a:pt x="66444" y="52107"/>
                </a:cubicBezTo>
                <a:cubicBezTo>
                  <a:pt x="61649" y="60555"/>
                  <a:pt x="58224" y="69803"/>
                  <a:pt x="56512" y="79278"/>
                </a:cubicBezTo>
                <a:cubicBezTo>
                  <a:pt x="54342" y="90923"/>
                  <a:pt x="58110" y="100627"/>
                  <a:pt x="63475" y="110901"/>
                </a:cubicBezTo>
                <a:cubicBezTo>
                  <a:pt x="63704" y="108618"/>
                  <a:pt x="63590" y="106221"/>
                  <a:pt x="63133" y="103937"/>
                </a:cubicBezTo>
                <a:cubicBezTo>
                  <a:pt x="61991" y="96745"/>
                  <a:pt x="60393" y="89667"/>
                  <a:pt x="61078" y="82361"/>
                </a:cubicBezTo>
                <a:cubicBezTo>
                  <a:pt x="61763" y="74826"/>
                  <a:pt x="63590" y="67405"/>
                  <a:pt x="66444" y="60327"/>
                </a:cubicBezTo>
                <a:cubicBezTo>
                  <a:pt x="69184" y="53477"/>
                  <a:pt x="73522" y="47541"/>
                  <a:pt x="76947" y="40805"/>
                </a:cubicBezTo>
                <a:cubicBezTo>
                  <a:pt x="77403" y="40120"/>
                  <a:pt x="77860" y="39435"/>
                  <a:pt x="78545" y="38865"/>
                </a:cubicBezTo>
                <a:cubicBezTo>
                  <a:pt x="79164" y="38431"/>
                  <a:pt x="79850" y="38233"/>
                  <a:pt x="80548" y="38233"/>
                </a:cubicBezTo>
                <a:cubicBezTo>
                  <a:pt x="81138" y="38233"/>
                  <a:pt x="81737" y="38375"/>
                  <a:pt x="82312" y="38636"/>
                </a:cubicBezTo>
                <a:cubicBezTo>
                  <a:pt x="83454" y="39093"/>
                  <a:pt x="83568" y="40234"/>
                  <a:pt x="83454" y="41376"/>
                </a:cubicBezTo>
                <a:cubicBezTo>
                  <a:pt x="83226" y="43431"/>
                  <a:pt x="83112" y="45600"/>
                  <a:pt x="82883" y="47769"/>
                </a:cubicBezTo>
                <a:cubicBezTo>
                  <a:pt x="82664" y="50476"/>
                  <a:pt x="82397" y="51589"/>
                  <a:pt x="81153" y="51589"/>
                </a:cubicBezTo>
                <a:cubicBezTo>
                  <a:pt x="80456" y="51589"/>
                  <a:pt x="79451" y="51239"/>
                  <a:pt x="77974" y="50623"/>
                </a:cubicBezTo>
                <a:cubicBezTo>
                  <a:pt x="77289" y="53249"/>
                  <a:pt x="76604" y="55875"/>
                  <a:pt x="76033" y="58615"/>
                </a:cubicBezTo>
                <a:cubicBezTo>
                  <a:pt x="72837" y="72771"/>
                  <a:pt x="68385" y="86813"/>
                  <a:pt x="70668" y="101654"/>
                </a:cubicBezTo>
                <a:cubicBezTo>
                  <a:pt x="71010" y="104051"/>
                  <a:pt x="71124" y="106449"/>
                  <a:pt x="71239" y="108846"/>
                </a:cubicBezTo>
                <a:cubicBezTo>
                  <a:pt x="71581" y="112385"/>
                  <a:pt x="70211" y="115810"/>
                  <a:pt x="67585" y="118093"/>
                </a:cubicBezTo>
                <a:cubicBezTo>
                  <a:pt x="58224" y="126770"/>
                  <a:pt x="48748" y="135560"/>
                  <a:pt x="40072" y="144922"/>
                </a:cubicBezTo>
                <a:cubicBezTo>
                  <a:pt x="38836" y="146253"/>
                  <a:pt x="37837" y="148931"/>
                  <a:pt x="35889" y="148931"/>
                </a:cubicBezTo>
                <a:cubicBezTo>
                  <a:pt x="35498" y="148931"/>
                  <a:pt x="35069" y="148823"/>
                  <a:pt x="34592" y="148575"/>
                </a:cubicBezTo>
                <a:cubicBezTo>
                  <a:pt x="31738" y="147205"/>
                  <a:pt x="32994" y="143894"/>
                  <a:pt x="33336" y="141497"/>
                </a:cubicBezTo>
                <a:cubicBezTo>
                  <a:pt x="34821" y="127569"/>
                  <a:pt x="34478" y="113641"/>
                  <a:pt x="32537" y="99942"/>
                </a:cubicBezTo>
                <a:cubicBezTo>
                  <a:pt x="30368" y="85443"/>
                  <a:pt x="25916" y="71515"/>
                  <a:pt x="25003" y="56674"/>
                </a:cubicBezTo>
                <a:cubicBezTo>
                  <a:pt x="20779" y="58044"/>
                  <a:pt x="17468" y="59870"/>
                  <a:pt x="16212" y="64437"/>
                </a:cubicBezTo>
                <a:cubicBezTo>
                  <a:pt x="14842" y="69460"/>
                  <a:pt x="12787" y="74255"/>
                  <a:pt x="10961" y="79164"/>
                </a:cubicBezTo>
                <a:cubicBezTo>
                  <a:pt x="4682" y="96060"/>
                  <a:pt x="1" y="113299"/>
                  <a:pt x="914" y="131565"/>
                </a:cubicBezTo>
                <a:cubicBezTo>
                  <a:pt x="1371" y="139670"/>
                  <a:pt x="1713" y="147776"/>
                  <a:pt x="5252" y="155196"/>
                </a:cubicBezTo>
                <a:cubicBezTo>
                  <a:pt x="7878" y="160790"/>
                  <a:pt x="9933" y="166841"/>
                  <a:pt x="15984" y="170152"/>
                </a:cubicBezTo>
                <a:cubicBezTo>
                  <a:pt x="17468" y="170837"/>
                  <a:pt x="17810" y="172892"/>
                  <a:pt x="16783" y="174147"/>
                </a:cubicBezTo>
                <a:cubicBezTo>
                  <a:pt x="15870" y="175517"/>
                  <a:pt x="15527" y="177230"/>
                  <a:pt x="15755" y="178828"/>
                </a:cubicBezTo>
                <a:cubicBezTo>
                  <a:pt x="15870" y="183509"/>
                  <a:pt x="15185" y="188075"/>
                  <a:pt x="13929" y="192528"/>
                </a:cubicBezTo>
                <a:cubicBezTo>
                  <a:pt x="13130" y="195496"/>
                  <a:pt x="11531" y="198236"/>
                  <a:pt x="11531" y="201432"/>
                </a:cubicBezTo>
                <a:lnTo>
                  <a:pt x="12901" y="201432"/>
                </a:lnTo>
                <a:cubicBezTo>
                  <a:pt x="17239" y="193669"/>
                  <a:pt x="22491" y="186477"/>
                  <a:pt x="27172" y="178942"/>
                </a:cubicBezTo>
                <a:cubicBezTo>
                  <a:pt x="28208" y="177353"/>
                  <a:pt x="29203" y="176558"/>
                  <a:pt x="30459" y="176558"/>
                </a:cubicBezTo>
                <a:cubicBezTo>
                  <a:pt x="31279" y="176558"/>
                  <a:pt x="32210" y="176896"/>
                  <a:pt x="33336" y="177572"/>
                </a:cubicBezTo>
                <a:cubicBezTo>
                  <a:pt x="44234" y="183800"/>
                  <a:pt x="55720" y="186501"/>
                  <a:pt x="67852" y="186501"/>
                </a:cubicBezTo>
                <a:cubicBezTo>
                  <a:pt x="70844" y="186501"/>
                  <a:pt x="73875" y="186336"/>
                  <a:pt x="76947" y="186020"/>
                </a:cubicBezTo>
                <a:cubicBezTo>
                  <a:pt x="97268" y="183851"/>
                  <a:pt x="117475" y="180997"/>
                  <a:pt x="137910" y="179856"/>
                </a:cubicBezTo>
                <a:cubicBezTo>
                  <a:pt x="140079" y="179856"/>
                  <a:pt x="142134" y="179285"/>
                  <a:pt x="144075" y="178371"/>
                </a:cubicBezTo>
                <a:cubicBezTo>
                  <a:pt x="145445" y="177686"/>
                  <a:pt x="146130" y="177001"/>
                  <a:pt x="144645" y="175517"/>
                </a:cubicBezTo>
                <a:cubicBezTo>
                  <a:pt x="142248" y="173120"/>
                  <a:pt x="139508" y="171065"/>
                  <a:pt x="136311" y="169695"/>
                </a:cubicBezTo>
                <a:cubicBezTo>
                  <a:pt x="122269" y="164101"/>
                  <a:pt x="107314" y="161475"/>
                  <a:pt x="92930" y="157023"/>
                </a:cubicBezTo>
                <a:cubicBezTo>
                  <a:pt x="86080" y="155082"/>
                  <a:pt x="79002" y="153941"/>
                  <a:pt x="71924" y="153712"/>
                </a:cubicBezTo>
                <a:cubicBezTo>
                  <a:pt x="70686" y="153644"/>
                  <a:pt x="69452" y="153612"/>
                  <a:pt x="68221" y="153612"/>
                </a:cubicBezTo>
                <a:cubicBezTo>
                  <a:pt x="59116" y="153612"/>
                  <a:pt x="50178" y="155381"/>
                  <a:pt x="41328" y="157594"/>
                </a:cubicBezTo>
                <a:cubicBezTo>
                  <a:pt x="40874" y="157788"/>
                  <a:pt x="40403" y="157881"/>
                  <a:pt x="39941" y="157881"/>
                </a:cubicBezTo>
                <a:cubicBezTo>
                  <a:pt x="38776" y="157881"/>
                  <a:pt x="37676" y="157287"/>
                  <a:pt x="37104" y="156224"/>
                </a:cubicBezTo>
                <a:cubicBezTo>
                  <a:pt x="35962" y="154511"/>
                  <a:pt x="37332" y="153484"/>
                  <a:pt x="38245" y="152571"/>
                </a:cubicBezTo>
                <a:cubicBezTo>
                  <a:pt x="46237" y="144123"/>
                  <a:pt x="54457" y="135789"/>
                  <a:pt x="62448" y="127341"/>
                </a:cubicBezTo>
                <a:cubicBezTo>
                  <a:pt x="63292" y="126437"/>
                  <a:pt x="64072" y="126010"/>
                  <a:pt x="64889" y="126010"/>
                </a:cubicBezTo>
                <a:cubicBezTo>
                  <a:pt x="65620" y="126010"/>
                  <a:pt x="66380" y="126351"/>
                  <a:pt x="67243" y="126998"/>
                </a:cubicBezTo>
                <a:cubicBezTo>
                  <a:pt x="69640" y="128825"/>
                  <a:pt x="72266" y="130195"/>
                  <a:pt x="75120" y="131108"/>
                </a:cubicBezTo>
                <a:cubicBezTo>
                  <a:pt x="94496" y="137632"/>
                  <a:pt x="114702" y="141000"/>
                  <a:pt x="135030" y="141000"/>
                </a:cubicBezTo>
                <a:cubicBezTo>
                  <a:pt x="138537" y="141000"/>
                  <a:pt x="142048" y="140899"/>
                  <a:pt x="145559" y="140698"/>
                </a:cubicBezTo>
                <a:cubicBezTo>
                  <a:pt x="153322" y="139899"/>
                  <a:pt x="160857" y="137958"/>
                  <a:pt x="167820" y="134647"/>
                </a:cubicBezTo>
                <a:cubicBezTo>
                  <a:pt x="170560" y="133391"/>
                  <a:pt x="170218" y="132135"/>
                  <a:pt x="168391" y="130537"/>
                </a:cubicBezTo>
                <a:cubicBezTo>
                  <a:pt x="167592" y="129852"/>
                  <a:pt x="166679" y="129167"/>
                  <a:pt x="165766" y="128596"/>
                </a:cubicBezTo>
                <a:cubicBezTo>
                  <a:pt x="159258" y="124601"/>
                  <a:pt x="152637" y="120605"/>
                  <a:pt x="146244" y="116267"/>
                </a:cubicBezTo>
                <a:cubicBezTo>
                  <a:pt x="134503" y="108114"/>
                  <a:pt x="120588" y="103790"/>
                  <a:pt x="106372" y="103790"/>
                </a:cubicBezTo>
                <a:cubicBezTo>
                  <a:pt x="105660" y="103790"/>
                  <a:pt x="104946" y="103801"/>
                  <a:pt x="104232" y="103823"/>
                </a:cubicBezTo>
                <a:cubicBezTo>
                  <a:pt x="103657" y="103823"/>
                  <a:pt x="103031" y="103926"/>
                  <a:pt x="102440" y="103926"/>
                </a:cubicBezTo>
                <a:cubicBezTo>
                  <a:pt x="101504" y="103926"/>
                  <a:pt x="100656" y="103668"/>
                  <a:pt x="100236" y="102339"/>
                </a:cubicBezTo>
                <a:cubicBezTo>
                  <a:pt x="99551" y="100284"/>
                  <a:pt x="101378" y="99599"/>
                  <a:pt x="102862" y="98686"/>
                </a:cubicBezTo>
                <a:cubicBezTo>
                  <a:pt x="111196" y="93548"/>
                  <a:pt x="119758" y="88639"/>
                  <a:pt x="128434" y="83959"/>
                </a:cubicBezTo>
                <a:cubicBezTo>
                  <a:pt x="131305" y="82375"/>
                  <a:pt x="133339" y="81499"/>
                  <a:pt x="135094" y="81499"/>
                </a:cubicBezTo>
                <a:cubicBezTo>
                  <a:pt x="137387" y="81499"/>
                  <a:pt x="139205" y="82994"/>
                  <a:pt x="141791" y="86356"/>
                </a:cubicBezTo>
                <a:cubicBezTo>
                  <a:pt x="148527" y="95147"/>
                  <a:pt x="158117" y="101197"/>
                  <a:pt x="168962" y="103366"/>
                </a:cubicBezTo>
                <a:cubicBezTo>
                  <a:pt x="179537" y="105444"/>
                  <a:pt x="190112" y="107677"/>
                  <a:pt x="200880" y="107677"/>
                </a:cubicBezTo>
                <a:cubicBezTo>
                  <a:pt x="203132" y="107677"/>
                  <a:pt x="205393" y="107579"/>
                  <a:pt x="207663" y="107362"/>
                </a:cubicBezTo>
                <a:cubicBezTo>
                  <a:pt x="212116" y="106906"/>
                  <a:pt x="214970" y="104508"/>
                  <a:pt x="217139" y="100741"/>
                </a:cubicBezTo>
                <a:cubicBezTo>
                  <a:pt x="218395" y="98457"/>
                  <a:pt x="217824" y="97202"/>
                  <a:pt x="216226" y="95489"/>
                </a:cubicBezTo>
                <a:cubicBezTo>
                  <a:pt x="205038" y="84301"/>
                  <a:pt x="191795" y="78136"/>
                  <a:pt x="175812" y="78022"/>
                </a:cubicBezTo>
                <a:cubicBezTo>
                  <a:pt x="168277" y="77908"/>
                  <a:pt x="160857" y="77452"/>
                  <a:pt x="153322" y="77223"/>
                </a:cubicBezTo>
                <a:cubicBezTo>
                  <a:pt x="152180" y="77109"/>
                  <a:pt x="150924" y="77223"/>
                  <a:pt x="150468" y="75739"/>
                </a:cubicBezTo>
                <a:cubicBezTo>
                  <a:pt x="150239" y="74369"/>
                  <a:pt x="151039" y="72999"/>
                  <a:pt x="152408" y="72657"/>
                </a:cubicBezTo>
                <a:lnTo>
                  <a:pt x="154349" y="71743"/>
                </a:lnTo>
                <a:cubicBezTo>
                  <a:pt x="163939" y="67291"/>
                  <a:pt x="173643" y="63067"/>
                  <a:pt x="183118" y="58501"/>
                </a:cubicBezTo>
                <a:cubicBezTo>
                  <a:pt x="184919" y="57600"/>
                  <a:pt x="186878" y="57141"/>
                  <a:pt x="188829" y="57141"/>
                </a:cubicBezTo>
                <a:cubicBezTo>
                  <a:pt x="190588" y="57141"/>
                  <a:pt x="192340" y="57514"/>
                  <a:pt x="193964" y="58272"/>
                </a:cubicBezTo>
                <a:cubicBezTo>
                  <a:pt x="202983" y="62040"/>
                  <a:pt x="212572" y="64323"/>
                  <a:pt x="222276" y="64894"/>
                </a:cubicBezTo>
                <a:cubicBezTo>
                  <a:pt x="225117" y="65105"/>
                  <a:pt x="227957" y="65209"/>
                  <a:pt x="230793" y="65209"/>
                </a:cubicBezTo>
                <a:cubicBezTo>
                  <a:pt x="247899" y="65209"/>
                  <a:pt x="264814" y="61393"/>
                  <a:pt x="280385" y="54048"/>
                </a:cubicBezTo>
                <a:cubicBezTo>
                  <a:pt x="281184" y="53706"/>
                  <a:pt x="282212" y="53477"/>
                  <a:pt x="282212" y="52107"/>
                </a:cubicBezTo>
                <a:lnTo>
                  <a:pt x="281184" y="52107"/>
                </a:lnTo>
                <a:cubicBezTo>
                  <a:pt x="279988" y="52261"/>
                  <a:pt x="279104" y="52373"/>
                  <a:pt x="278466" y="52373"/>
                </a:cubicBezTo>
                <a:cubicBezTo>
                  <a:pt x="276728" y="52373"/>
                  <a:pt x="276802" y="51543"/>
                  <a:pt x="277303" y="48454"/>
                </a:cubicBezTo>
                <a:cubicBezTo>
                  <a:pt x="277531" y="47313"/>
                  <a:pt x="277189" y="46970"/>
                  <a:pt x="276275" y="46628"/>
                </a:cubicBezTo>
                <a:cubicBezTo>
                  <a:pt x="266627" y="42961"/>
                  <a:pt x="256978" y="39784"/>
                  <a:pt x="246709" y="39784"/>
                </a:cubicBezTo>
                <a:cubicBezTo>
                  <a:pt x="244828" y="39784"/>
                  <a:pt x="242926" y="39891"/>
                  <a:pt x="240999" y="40120"/>
                </a:cubicBezTo>
                <a:cubicBezTo>
                  <a:pt x="228555" y="41719"/>
                  <a:pt x="216454" y="44687"/>
                  <a:pt x="204695" y="49025"/>
                </a:cubicBezTo>
                <a:cubicBezTo>
                  <a:pt x="204020" y="49270"/>
                  <a:pt x="203312" y="49615"/>
                  <a:pt x="202642" y="49615"/>
                </a:cubicBezTo>
                <a:cubicBezTo>
                  <a:pt x="202065" y="49615"/>
                  <a:pt x="201517" y="49360"/>
                  <a:pt x="201042" y="48568"/>
                </a:cubicBezTo>
                <a:cubicBezTo>
                  <a:pt x="200014" y="47084"/>
                  <a:pt x="200814" y="45828"/>
                  <a:pt x="201727" y="44687"/>
                </a:cubicBezTo>
                <a:cubicBezTo>
                  <a:pt x="202184" y="44230"/>
                  <a:pt x="202640" y="43659"/>
                  <a:pt x="203211" y="43203"/>
                </a:cubicBezTo>
                <a:cubicBezTo>
                  <a:pt x="208919" y="37837"/>
                  <a:pt x="213372" y="31101"/>
                  <a:pt x="215769" y="23681"/>
                </a:cubicBezTo>
                <a:cubicBezTo>
                  <a:pt x="217824" y="17744"/>
                  <a:pt x="218966" y="11694"/>
                  <a:pt x="219308" y="5529"/>
                </a:cubicBezTo>
                <a:cubicBezTo>
                  <a:pt x="219650" y="3474"/>
                  <a:pt x="218623" y="1419"/>
                  <a:pt x="216796" y="392"/>
                </a:cubicBezTo>
                <a:cubicBezTo>
                  <a:pt x="216270" y="128"/>
                  <a:pt x="215693" y="0"/>
                  <a:pt x="21511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67" name="Google Shape;767;p27"/>
          <p:cNvGrpSpPr/>
          <p:nvPr/>
        </p:nvGrpSpPr>
        <p:grpSpPr>
          <a:xfrm>
            <a:off x="7357875" y="1548407"/>
            <a:ext cx="1382100" cy="789295"/>
            <a:chOff x="275025" y="537489"/>
            <a:chExt cx="1626574" cy="928910"/>
          </a:xfrm>
        </p:grpSpPr>
        <p:sp>
          <p:nvSpPr>
            <p:cNvPr id="768" name="Google Shape;768;p27"/>
            <p:cNvSpPr/>
            <p:nvPr/>
          </p:nvSpPr>
          <p:spPr>
            <a:xfrm>
              <a:off x="319102" y="557201"/>
              <a:ext cx="1539514" cy="885928"/>
            </a:xfrm>
            <a:custGeom>
              <a:rect b="b" l="l" r="r" t="t"/>
              <a:pathLst>
                <a:path extrusionOk="0" h="9708" w="16870">
                  <a:moveTo>
                    <a:pt x="8563" y="0"/>
                  </a:moveTo>
                  <a:cubicBezTo>
                    <a:pt x="7949" y="0"/>
                    <a:pt x="7376" y="325"/>
                    <a:pt x="7061" y="860"/>
                  </a:cubicBezTo>
                  <a:cubicBezTo>
                    <a:pt x="6888" y="1170"/>
                    <a:pt x="6923" y="1538"/>
                    <a:pt x="7026" y="1860"/>
                  </a:cubicBezTo>
                  <a:cubicBezTo>
                    <a:pt x="7107" y="2148"/>
                    <a:pt x="7268" y="2412"/>
                    <a:pt x="7498" y="2608"/>
                  </a:cubicBezTo>
                  <a:cubicBezTo>
                    <a:pt x="7681" y="2747"/>
                    <a:pt x="7910" y="2817"/>
                    <a:pt x="8137" y="2817"/>
                  </a:cubicBezTo>
                  <a:cubicBezTo>
                    <a:pt x="8507" y="2817"/>
                    <a:pt x="8869" y="2630"/>
                    <a:pt x="9004" y="2251"/>
                  </a:cubicBezTo>
                  <a:cubicBezTo>
                    <a:pt x="9108" y="1998"/>
                    <a:pt x="9027" y="1699"/>
                    <a:pt x="8809" y="1538"/>
                  </a:cubicBezTo>
                  <a:cubicBezTo>
                    <a:pt x="8626" y="1394"/>
                    <a:pt x="8399" y="1350"/>
                    <a:pt x="8173" y="1350"/>
                  </a:cubicBezTo>
                  <a:cubicBezTo>
                    <a:pt x="8057" y="1350"/>
                    <a:pt x="7941" y="1362"/>
                    <a:pt x="7831" y="1377"/>
                  </a:cubicBezTo>
                  <a:cubicBezTo>
                    <a:pt x="7823" y="1379"/>
                    <a:pt x="7815" y="1379"/>
                    <a:pt x="7807" y="1379"/>
                  </a:cubicBezTo>
                  <a:cubicBezTo>
                    <a:pt x="7676" y="1379"/>
                    <a:pt x="7632" y="1202"/>
                    <a:pt x="7762" y="1159"/>
                  </a:cubicBezTo>
                  <a:cubicBezTo>
                    <a:pt x="7901" y="1122"/>
                    <a:pt x="8049" y="1102"/>
                    <a:pt x="8197" y="1102"/>
                  </a:cubicBezTo>
                  <a:cubicBezTo>
                    <a:pt x="8515" y="1102"/>
                    <a:pt x="8834" y="1196"/>
                    <a:pt x="9062" y="1423"/>
                  </a:cubicBezTo>
                  <a:cubicBezTo>
                    <a:pt x="9326" y="1711"/>
                    <a:pt x="9372" y="2136"/>
                    <a:pt x="9165" y="2470"/>
                  </a:cubicBezTo>
                  <a:cubicBezTo>
                    <a:pt x="8946" y="2856"/>
                    <a:pt x="8551" y="3044"/>
                    <a:pt x="8149" y="3044"/>
                  </a:cubicBezTo>
                  <a:cubicBezTo>
                    <a:pt x="7832" y="3044"/>
                    <a:pt x="7511" y="2928"/>
                    <a:pt x="7268" y="2700"/>
                  </a:cubicBezTo>
                  <a:cubicBezTo>
                    <a:pt x="7003" y="2447"/>
                    <a:pt x="6831" y="2125"/>
                    <a:pt x="6762" y="1768"/>
                  </a:cubicBezTo>
                  <a:cubicBezTo>
                    <a:pt x="6716" y="1561"/>
                    <a:pt x="6704" y="1354"/>
                    <a:pt x="6727" y="1159"/>
                  </a:cubicBezTo>
                  <a:cubicBezTo>
                    <a:pt x="6578" y="1136"/>
                    <a:pt x="6428" y="1136"/>
                    <a:pt x="6267" y="1136"/>
                  </a:cubicBezTo>
                  <a:cubicBezTo>
                    <a:pt x="6095" y="1147"/>
                    <a:pt x="5922" y="1182"/>
                    <a:pt x="5761" y="1228"/>
                  </a:cubicBezTo>
                  <a:cubicBezTo>
                    <a:pt x="5175" y="1377"/>
                    <a:pt x="4692" y="1814"/>
                    <a:pt x="4508" y="2389"/>
                  </a:cubicBezTo>
                  <a:cubicBezTo>
                    <a:pt x="4336" y="2953"/>
                    <a:pt x="4462" y="3562"/>
                    <a:pt x="4853" y="4011"/>
                  </a:cubicBezTo>
                  <a:cubicBezTo>
                    <a:pt x="4934" y="4092"/>
                    <a:pt x="4860" y="4215"/>
                    <a:pt x="4769" y="4215"/>
                  </a:cubicBezTo>
                  <a:cubicBezTo>
                    <a:pt x="4744" y="4215"/>
                    <a:pt x="4717" y="4206"/>
                    <a:pt x="4692" y="4183"/>
                  </a:cubicBezTo>
                  <a:cubicBezTo>
                    <a:pt x="4474" y="3976"/>
                    <a:pt x="4313" y="3723"/>
                    <a:pt x="4232" y="3436"/>
                  </a:cubicBezTo>
                  <a:cubicBezTo>
                    <a:pt x="4041" y="3370"/>
                    <a:pt x="3842" y="3338"/>
                    <a:pt x="3642" y="3338"/>
                  </a:cubicBezTo>
                  <a:cubicBezTo>
                    <a:pt x="3493" y="3338"/>
                    <a:pt x="3344" y="3355"/>
                    <a:pt x="3197" y="3390"/>
                  </a:cubicBezTo>
                  <a:cubicBezTo>
                    <a:pt x="1967" y="3666"/>
                    <a:pt x="1150" y="4770"/>
                    <a:pt x="0" y="5207"/>
                  </a:cubicBezTo>
                  <a:cubicBezTo>
                    <a:pt x="587" y="5563"/>
                    <a:pt x="886" y="6242"/>
                    <a:pt x="1277" y="6793"/>
                  </a:cubicBezTo>
                  <a:cubicBezTo>
                    <a:pt x="1702" y="7414"/>
                    <a:pt x="2381" y="7943"/>
                    <a:pt x="3151" y="8035"/>
                  </a:cubicBezTo>
                  <a:cubicBezTo>
                    <a:pt x="3228" y="8045"/>
                    <a:pt x="3305" y="8050"/>
                    <a:pt x="3381" y="8050"/>
                  </a:cubicBezTo>
                  <a:cubicBezTo>
                    <a:pt x="4032" y="8050"/>
                    <a:pt x="4636" y="7704"/>
                    <a:pt x="4945" y="7127"/>
                  </a:cubicBezTo>
                  <a:cubicBezTo>
                    <a:pt x="5129" y="6805"/>
                    <a:pt x="5140" y="6414"/>
                    <a:pt x="5002" y="6081"/>
                  </a:cubicBezTo>
                  <a:cubicBezTo>
                    <a:pt x="4869" y="5791"/>
                    <a:pt x="4573" y="5620"/>
                    <a:pt x="4262" y="5620"/>
                  </a:cubicBezTo>
                  <a:cubicBezTo>
                    <a:pt x="4252" y="5620"/>
                    <a:pt x="4242" y="5620"/>
                    <a:pt x="4232" y="5621"/>
                  </a:cubicBezTo>
                  <a:cubicBezTo>
                    <a:pt x="3910" y="5632"/>
                    <a:pt x="3634" y="5839"/>
                    <a:pt x="3542" y="6138"/>
                  </a:cubicBezTo>
                  <a:cubicBezTo>
                    <a:pt x="3439" y="6437"/>
                    <a:pt x="3508" y="6782"/>
                    <a:pt x="3726" y="7012"/>
                  </a:cubicBezTo>
                  <a:cubicBezTo>
                    <a:pt x="3807" y="7093"/>
                    <a:pt x="3733" y="7202"/>
                    <a:pt x="3643" y="7202"/>
                  </a:cubicBezTo>
                  <a:cubicBezTo>
                    <a:pt x="3617" y="7202"/>
                    <a:pt x="3590" y="7193"/>
                    <a:pt x="3565" y="7173"/>
                  </a:cubicBezTo>
                  <a:cubicBezTo>
                    <a:pt x="3243" y="6874"/>
                    <a:pt x="3140" y="6414"/>
                    <a:pt x="3301" y="6012"/>
                  </a:cubicBezTo>
                  <a:cubicBezTo>
                    <a:pt x="3447" y="5618"/>
                    <a:pt x="3824" y="5367"/>
                    <a:pt x="4249" y="5367"/>
                  </a:cubicBezTo>
                  <a:cubicBezTo>
                    <a:pt x="4259" y="5367"/>
                    <a:pt x="4269" y="5367"/>
                    <a:pt x="4278" y="5368"/>
                  </a:cubicBezTo>
                  <a:cubicBezTo>
                    <a:pt x="4658" y="5368"/>
                    <a:pt x="5002" y="5563"/>
                    <a:pt x="5198" y="5897"/>
                  </a:cubicBezTo>
                  <a:cubicBezTo>
                    <a:pt x="5405" y="6288"/>
                    <a:pt x="5416" y="6747"/>
                    <a:pt x="5232" y="7150"/>
                  </a:cubicBezTo>
                  <a:cubicBezTo>
                    <a:pt x="5106" y="7437"/>
                    <a:pt x="4911" y="7679"/>
                    <a:pt x="4658" y="7874"/>
                  </a:cubicBezTo>
                  <a:cubicBezTo>
                    <a:pt x="5014" y="7966"/>
                    <a:pt x="5336" y="8139"/>
                    <a:pt x="5612" y="8392"/>
                  </a:cubicBezTo>
                  <a:cubicBezTo>
                    <a:pt x="6014" y="8725"/>
                    <a:pt x="6348" y="9139"/>
                    <a:pt x="6819" y="9392"/>
                  </a:cubicBezTo>
                  <a:cubicBezTo>
                    <a:pt x="7195" y="9595"/>
                    <a:pt x="7624" y="9707"/>
                    <a:pt x="8048" y="9707"/>
                  </a:cubicBezTo>
                  <a:cubicBezTo>
                    <a:pt x="8466" y="9707"/>
                    <a:pt x="8880" y="9598"/>
                    <a:pt x="9234" y="9358"/>
                  </a:cubicBezTo>
                  <a:cubicBezTo>
                    <a:pt x="9867" y="8909"/>
                    <a:pt x="10246" y="8070"/>
                    <a:pt x="10016" y="7322"/>
                  </a:cubicBezTo>
                  <a:cubicBezTo>
                    <a:pt x="9867" y="6885"/>
                    <a:pt x="9487" y="6575"/>
                    <a:pt x="9039" y="6517"/>
                  </a:cubicBezTo>
                  <a:cubicBezTo>
                    <a:pt x="8979" y="6508"/>
                    <a:pt x="8920" y="6503"/>
                    <a:pt x="8862" y="6503"/>
                  </a:cubicBezTo>
                  <a:cubicBezTo>
                    <a:pt x="8501" y="6503"/>
                    <a:pt x="8166" y="6682"/>
                    <a:pt x="7958" y="6989"/>
                  </a:cubicBezTo>
                  <a:cubicBezTo>
                    <a:pt x="7739" y="7311"/>
                    <a:pt x="7751" y="7736"/>
                    <a:pt x="7992" y="8047"/>
                  </a:cubicBezTo>
                  <a:cubicBezTo>
                    <a:pt x="8234" y="8334"/>
                    <a:pt x="8590" y="8507"/>
                    <a:pt x="8958" y="8530"/>
                  </a:cubicBezTo>
                  <a:cubicBezTo>
                    <a:pt x="9131" y="8530"/>
                    <a:pt x="9131" y="8771"/>
                    <a:pt x="8958" y="8771"/>
                  </a:cubicBezTo>
                  <a:cubicBezTo>
                    <a:pt x="8930" y="8774"/>
                    <a:pt x="8903" y="8776"/>
                    <a:pt x="8875" y="8776"/>
                  </a:cubicBezTo>
                  <a:cubicBezTo>
                    <a:pt x="8798" y="8776"/>
                    <a:pt x="8720" y="8765"/>
                    <a:pt x="8636" y="8748"/>
                  </a:cubicBezTo>
                  <a:cubicBezTo>
                    <a:pt x="8211" y="8656"/>
                    <a:pt x="7843" y="8380"/>
                    <a:pt x="7647" y="7989"/>
                  </a:cubicBezTo>
                  <a:cubicBezTo>
                    <a:pt x="7463" y="7575"/>
                    <a:pt x="7532" y="7081"/>
                    <a:pt x="7831" y="6736"/>
                  </a:cubicBezTo>
                  <a:cubicBezTo>
                    <a:pt x="8090" y="6412"/>
                    <a:pt x="8469" y="6265"/>
                    <a:pt x="8853" y="6265"/>
                  </a:cubicBezTo>
                  <a:cubicBezTo>
                    <a:pt x="9424" y="6265"/>
                    <a:pt x="10008" y="6589"/>
                    <a:pt x="10235" y="7138"/>
                  </a:cubicBezTo>
                  <a:cubicBezTo>
                    <a:pt x="10373" y="7483"/>
                    <a:pt x="10396" y="7851"/>
                    <a:pt x="10315" y="8208"/>
                  </a:cubicBezTo>
                  <a:cubicBezTo>
                    <a:pt x="10580" y="8369"/>
                    <a:pt x="10878" y="8484"/>
                    <a:pt x="11189" y="8541"/>
                  </a:cubicBezTo>
                  <a:cubicBezTo>
                    <a:pt x="11325" y="8567"/>
                    <a:pt x="11462" y="8579"/>
                    <a:pt x="11600" y="8579"/>
                  </a:cubicBezTo>
                  <a:cubicBezTo>
                    <a:pt x="12078" y="8579"/>
                    <a:pt x="12555" y="8427"/>
                    <a:pt x="12948" y="8150"/>
                  </a:cubicBezTo>
                  <a:cubicBezTo>
                    <a:pt x="13431" y="7794"/>
                    <a:pt x="13776" y="7288"/>
                    <a:pt x="13926" y="6713"/>
                  </a:cubicBezTo>
                  <a:cubicBezTo>
                    <a:pt x="13939" y="6668"/>
                    <a:pt x="13970" y="6650"/>
                    <a:pt x="14002" y="6650"/>
                  </a:cubicBezTo>
                  <a:cubicBezTo>
                    <a:pt x="14052" y="6650"/>
                    <a:pt x="14105" y="6696"/>
                    <a:pt x="14098" y="6759"/>
                  </a:cubicBezTo>
                  <a:cubicBezTo>
                    <a:pt x="14041" y="7127"/>
                    <a:pt x="13903" y="7472"/>
                    <a:pt x="13684" y="7771"/>
                  </a:cubicBezTo>
                  <a:cubicBezTo>
                    <a:pt x="13772" y="7785"/>
                    <a:pt x="13860" y="7793"/>
                    <a:pt x="13949" y="7793"/>
                  </a:cubicBezTo>
                  <a:cubicBezTo>
                    <a:pt x="14140" y="7793"/>
                    <a:pt x="14331" y="7757"/>
                    <a:pt x="14512" y="7679"/>
                  </a:cubicBezTo>
                  <a:cubicBezTo>
                    <a:pt x="15064" y="7460"/>
                    <a:pt x="15467" y="7012"/>
                    <a:pt x="15835" y="6563"/>
                  </a:cubicBezTo>
                  <a:cubicBezTo>
                    <a:pt x="16019" y="6345"/>
                    <a:pt x="16214" y="6138"/>
                    <a:pt x="16409" y="5943"/>
                  </a:cubicBezTo>
                  <a:cubicBezTo>
                    <a:pt x="16559" y="5816"/>
                    <a:pt x="16708" y="5701"/>
                    <a:pt x="16869" y="5609"/>
                  </a:cubicBezTo>
                  <a:cubicBezTo>
                    <a:pt x="16318" y="5368"/>
                    <a:pt x="15950" y="4804"/>
                    <a:pt x="15524" y="4390"/>
                  </a:cubicBezTo>
                  <a:cubicBezTo>
                    <a:pt x="15260" y="4137"/>
                    <a:pt x="14984" y="3907"/>
                    <a:pt x="14685" y="3712"/>
                  </a:cubicBezTo>
                  <a:cubicBezTo>
                    <a:pt x="14386" y="3505"/>
                    <a:pt x="14064" y="3344"/>
                    <a:pt x="13730" y="3240"/>
                  </a:cubicBezTo>
                  <a:cubicBezTo>
                    <a:pt x="13583" y="3198"/>
                    <a:pt x="13434" y="3178"/>
                    <a:pt x="13286" y="3178"/>
                  </a:cubicBezTo>
                  <a:cubicBezTo>
                    <a:pt x="13109" y="3178"/>
                    <a:pt x="12933" y="3207"/>
                    <a:pt x="12764" y="3263"/>
                  </a:cubicBezTo>
                  <a:cubicBezTo>
                    <a:pt x="12477" y="3367"/>
                    <a:pt x="12235" y="3585"/>
                    <a:pt x="12109" y="3861"/>
                  </a:cubicBezTo>
                  <a:cubicBezTo>
                    <a:pt x="11982" y="4137"/>
                    <a:pt x="11994" y="4459"/>
                    <a:pt x="12132" y="4724"/>
                  </a:cubicBezTo>
                  <a:cubicBezTo>
                    <a:pt x="12270" y="4965"/>
                    <a:pt x="12523" y="5115"/>
                    <a:pt x="12787" y="5126"/>
                  </a:cubicBezTo>
                  <a:cubicBezTo>
                    <a:pt x="12797" y="5127"/>
                    <a:pt x="12807" y="5127"/>
                    <a:pt x="12817" y="5127"/>
                  </a:cubicBezTo>
                  <a:cubicBezTo>
                    <a:pt x="13059" y="5127"/>
                    <a:pt x="13286" y="4991"/>
                    <a:pt x="13397" y="4781"/>
                  </a:cubicBezTo>
                  <a:cubicBezTo>
                    <a:pt x="13512" y="4563"/>
                    <a:pt x="13500" y="4310"/>
                    <a:pt x="13362" y="4114"/>
                  </a:cubicBezTo>
                  <a:cubicBezTo>
                    <a:pt x="13292" y="4018"/>
                    <a:pt x="13395" y="3902"/>
                    <a:pt x="13494" y="3902"/>
                  </a:cubicBezTo>
                  <a:cubicBezTo>
                    <a:pt x="13525" y="3902"/>
                    <a:pt x="13556" y="3914"/>
                    <a:pt x="13581" y="3942"/>
                  </a:cubicBezTo>
                  <a:cubicBezTo>
                    <a:pt x="13788" y="4229"/>
                    <a:pt x="13811" y="4609"/>
                    <a:pt x="13638" y="4919"/>
                  </a:cubicBezTo>
                  <a:cubicBezTo>
                    <a:pt x="13480" y="5205"/>
                    <a:pt x="13175" y="5383"/>
                    <a:pt x="12850" y="5383"/>
                  </a:cubicBezTo>
                  <a:cubicBezTo>
                    <a:pt x="12821" y="5383"/>
                    <a:pt x="12793" y="5382"/>
                    <a:pt x="12764" y="5379"/>
                  </a:cubicBezTo>
                  <a:cubicBezTo>
                    <a:pt x="12442" y="5356"/>
                    <a:pt x="12143" y="5184"/>
                    <a:pt x="11948" y="4931"/>
                  </a:cubicBezTo>
                  <a:cubicBezTo>
                    <a:pt x="11752" y="4632"/>
                    <a:pt x="11706" y="4264"/>
                    <a:pt x="11810" y="3919"/>
                  </a:cubicBezTo>
                  <a:cubicBezTo>
                    <a:pt x="11959" y="3447"/>
                    <a:pt x="12350" y="3091"/>
                    <a:pt x="12822" y="2976"/>
                  </a:cubicBezTo>
                  <a:cubicBezTo>
                    <a:pt x="12799" y="2872"/>
                    <a:pt x="12776" y="2780"/>
                    <a:pt x="12753" y="2688"/>
                  </a:cubicBezTo>
                  <a:cubicBezTo>
                    <a:pt x="12707" y="2562"/>
                    <a:pt x="12649" y="2435"/>
                    <a:pt x="12580" y="2309"/>
                  </a:cubicBezTo>
                  <a:cubicBezTo>
                    <a:pt x="12339" y="1883"/>
                    <a:pt x="11959" y="1538"/>
                    <a:pt x="11499" y="1354"/>
                  </a:cubicBezTo>
                  <a:cubicBezTo>
                    <a:pt x="11213" y="1236"/>
                    <a:pt x="10910" y="1176"/>
                    <a:pt x="10603" y="1176"/>
                  </a:cubicBezTo>
                  <a:cubicBezTo>
                    <a:pt x="10404" y="1176"/>
                    <a:pt x="10203" y="1201"/>
                    <a:pt x="10005" y="1251"/>
                  </a:cubicBezTo>
                  <a:cubicBezTo>
                    <a:pt x="9993" y="1366"/>
                    <a:pt x="9970" y="1469"/>
                    <a:pt x="9924" y="1584"/>
                  </a:cubicBezTo>
                  <a:cubicBezTo>
                    <a:pt x="9913" y="1603"/>
                    <a:pt x="9895" y="1610"/>
                    <a:pt x="9877" y="1610"/>
                  </a:cubicBezTo>
                  <a:cubicBezTo>
                    <a:pt x="9837" y="1610"/>
                    <a:pt x="9793" y="1574"/>
                    <a:pt x="9809" y="1527"/>
                  </a:cubicBezTo>
                  <a:cubicBezTo>
                    <a:pt x="9913" y="1193"/>
                    <a:pt x="9855" y="814"/>
                    <a:pt x="9648" y="527"/>
                  </a:cubicBezTo>
                  <a:cubicBezTo>
                    <a:pt x="9430" y="228"/>
                    <a:pt x="9096" y="44"/>
                    <a:pt x="8740" y="9"/>
                  </a:cubicBezTo>
                  <a:cubicBezTo>
                    <a:pt x="8681" y="3"/>
                    <a:pt x="8622" y="0"/>
                    <a:pt x="85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27"/>
            <p:cNvSpPr/>
            <p:nvPr/>
          </p:nvSpPr>
          <p:spPr>
            <a:xfrm>
              <a:off x="887820" y="646086"/>
              <a:ext cx="228874" cy="194652"/>
            </a:xfrm>
            <a:custGeom>
              <a:rect b="b" l="l" r="r" t="t"/>
              <a:pathLst>
                <a:path extrusionOk="0" h="2133" w="2508">
                  <a:moveTo>
                    <a:pt x="265" y="1"/>
                  </a:moveTo>
                  <a:cubicBezTo>
                    <a:pt x="171" y="1"/>
                    <a:pt x="115" y="49"/>
                    <a:pt x="28" y="49"/>
                  </a:cubicBezTo>
                  <a:cubicBezTo>
                    <a:pt x="19" y="49"/>
                    <a:pt x="10" y="48"/>
                    <a:pt x="1" y="47"/>
                  </a:cubicBezTo>
                  <a:lnTo>
                    <a:pt x="1" y="47"/>
                  </a:lnTo>
                  <a:cubicBezTo>
                    <a:pt x="24" y="484"/>
                    <a:pt x="139" y="898"/>
                    <a:pt x="346" y="1289"/>
                  </a:cubicBezTo>
                  <a:cubicBezTo>
                    <a:pt x="553" y="1668"/>
                    <a:pt x="898" y="1956"/>
                    <a:pt x="1312" y="2082"/>
                  </a:cubicBezTo>
                  <a:cubicBezTo>
                    <a:pt x="1426" y="2116"/>
                    <a:pt x="1543" y="2133"/>
                    <a:pt x="1659" y="2133"/>
                  </a:cubicBezTo>
                  <a:cubicBezTo>
                    <a:pt x="1974" y="2133"/>
                    <a:pt x="2281" y="2010"/>
                    <a:pt x="2508" y="1783"/>
                  </a:cubicBezTo>
                  <a:lnTo>
                    <a:pt x="2508" y="1783"/>
                  </a:lnTo>
                  <a:cubicBezTo>
                    <a:pt x="2337" y="1834"/>
                    <a:pt x="2159" y="1860"/>
                    <a:pt x="1980" y="1860"/>
                  </a:cubicBezTo>
                  <a:cubicBezTo>
                    <a:pt x="1834" y="1860"/>
                    <a:pt x="1687" y="1843"/>
                    <a:pt x="1542" y="1806"/>
                  </a:cubicBezTo>
                  <a:cubicBezTo>
                    <a:pt x="1427" y="1783"/>
                    <a:pt x="1312" y="1737"/>
                    <a:pt x="1208" y="1680"/>
                  </a:cubicBezTo>
                  <a:cubicBezTo>
                    <a:pt x="978" y="1507"/>
                    <a:pt x="794" y="1277"/>
                    <a:pt x="702" y="1013"/>
                  </a:cubicBezTo>
                  <a:cubicBezTo>
                    <a:pt x="576" y="725"/>
                    <a:pt x="495" y="392"/>
                    <a:pt x="622" y="104"/>
                  </a:cubicBezTo>
                  <a:cubicBezTo>
                    <a:pt x="507" y="47"/>
                    <a:pt x="392" y="12"/>
                    <a:pt x="2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27"/>
            <p:cNvSpPr/>
            <p:nvPr/>
          </p:nvSpPr>
          <p:spPr>
            <a:xfrm>
              <a:off x="1398862" y="893759"/>
              <a:ext cx="158606" cy="139533"/>
            </a:xfrm>
            <a:custGeom>
              <a:rect b="b" l="l" r="r" t="t"/>
              <a:pathLst>
                <a:path extrusionOk="0" h="1529" w="1738">
                  <a:moveTo>
                    <a:pt x="219" y="1"/>
                  </a:moveTo>
                  <a:lnTo>
                    <a:pt x="219" y="1"/>
                  </a:lnTo>
                  <a:cubicBezTo>
                    <a:pt x="58" y="231"/>
                    <a:pt x="1" y="518"/>
                    <a:pt x="47" y="794"/>
                  </a:cubicBezTo>
                  <a:cubicBezTo>
                    <a:pt x="139" y="1128"/>
                    <a:pt x="380" y="1392"/>
                    <a:pt x="714" y="1484"/>
                  </a:cubicBezTo>
                  <a:cubicBezTo>
                    <a:pt x="807" y="1514"/>
                    <a:pt x="903" y="1528"/>
                    <a:pt x="998" y="1528"/>
                  </a:cubicBezTo>
                  <a:cubicBezTo>
                    <a:pt x="1125" y="1528"/>
                    <a:pt x="1251" y="1502"/>
                    <a:pt x="1369" y="1450"/>
                  </a:cubicBezTo>
                  <a:cubicBezTo>
                    <a:pt x="1576" y="1358"/>
                    <a:pt x="1714" y="1162"/>
                    <a:pt x="1737" y="932"/>
                  </a:cubicBezTo>
                  <a:lnTo>
                    <a:pt x="1737" y="932"/>
                  </a:lnTo>
                  <a:cubicBezTo>
                    <a:pt x="1546" y="1073"/>
                    <a:pt x="1311" y="1143"/>
                    <a:pt x="1078" y="1143"/>
                  </a:cubicBezTo>
                  <a:cubicBezTo>
                    <a:pt x="1045" y="1143"/>
                    <a:pt x="1011" y="1142"/>
                    <a:pt x="978" y="1139"/>
                  </a:cubicBezTo>
                  <a:cubicBezTo>
                    <a:pt x="702" y="1105"/>
                    <a:pt x="461" y="944"/>
                    <a:pt x="311" y="714"/>
                  </a:cubicBezTo>
                  <a:cubicBezTo>
                    <a:pt x="242" y="599"/>
                    <a:pt x="208" y="472"/>
                    <a:pt x="208" y="346"/>
                  </a:cubicBezTo>
                  <a:cubicBezTo>
                    <a:pt x="196" y="265"/>
                    <a:pt x="277" y="35"/>
                    <a:pt x="2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27"/>
            <p:cNvSpPr/>
            <p:nvPr/>
          </p:nvSpPr>
          <p:spPr>
            <a:xfrm>
              <a:off x="275025" y="537489"/>
              <a:ext cx="1626574" cy="928910"/>
            </a:xfrm>
            <a:custGeom>
              <a:rect b="b" l="l" r="r" t="t"/>
              <a:pathLst>
                <a:path extrusionOk="0" h="10179" w="17824">
                  <a:moveTo>
                    <a:pt x="9046" y="216"/>
                  </a:moveTo>
                  <a:cubicBezTo>
                    <a:pt x="9105" y="216"/>
                    <a:pt x="9164" y="219"/>
                    <a:pt x="9223" y="225"/>
                  </a:cubicBezTo>
                  <a:cubicBezTo>
                    <a:pt x="9579" y="260"/>
                    <a:pt x="9913" y="444"/>
                    <a:pt x="10131" y="743"/>
                  </a:cubicBezTo>
                  <a:cubicBezTo>
                    <a:pt x="10338" y="1030"/>
                    <a:pt x="10396" y="1409"/>
                    <a:pt x="10292" y="1743"/>
                  </a:cubicBezTo>
                  <a:cubicBezTo>
                    <a:pt x="10276" y="1790"/>
                    <a:pt x="10320" y="1826"/>
                    <a:pt x="10360" y="1826"/>
                  </a:cubicBezTo>
                  <a:cubicBezTo>
                    <a:pt x="10378" y="1826"/>
                    <a:pt x="10396" y="1819"/>
                    <a:pt x="10407" y="1800"/>
                  </a:cubicBezTo>
                  <a:cubicBezTo>
                    <a:pt x="10453" y="1685"/>
                    <a:pt x="10476" y="1582"/>
                    <a:pt x="10488" y="1467"/>
                  </a:cubicBezTo>
                  <a:cubicBezTo>
                    <a:pt x="10686" y="1417"/>
                    <a:pt x="10887" y="1392"/>
                    <a:pt x="11086" y="1392"/>
                  </a:cubicBezTo>
                  <a:cubicBezTo>
                    <a:pt x="11393" y="1392"/>
                    <a:pt x="11696" y="1452"/>
                    <a:pt x="11982" y="1570"/>
                  </a:cubicBezTo>
                  <a:cubicBezTo>
                    <a:pt x="12442" y="1754"/>
                    <a:pt x="12822" y="2099"/>
                    <a:pt x="13063" y="2525"/>
                  </a:cubicBezTo>
                  <a:cubicBezTo>
                    <a:pt x="13132" y="2651"/>
                    <a:pt x="13190" y="2778"/>
                    <a:pt x="13236" y="2904"/>
                  </a:cubicBezTo>
                  <a:cubicBezTo>
                    <a:pt x="13259" y="2996"/>
                    <a:pt x="13282" y="3088"/>
                    <a:pt x="13305" y="3192"/>
                  </a:cubicBezTo>
                  <a:cubicBezTo>
                    <a:pt x="12833" y="3307"/>
                    <a:pt x="12442" y="3663"/>
                    <a:pt x="12293" y="4135"/>
                  </a:cubicBezTo>
                  <a:cubicBezTo>
                    <a:pt x="12189" y="4480"/>
                    <a:pt x="12235" y="4848"/>
                    <a:pt x="12431" y="5147"/>
                  </a:cubicBezTo>
                  <a:cubicBezTo>
                    <a:pt x="12626" y="5400"/>
                    <a:pt x="12925" y="5572"/>
                    <a:pt x="13247" y="5595"/>
                  </a:cubicBezTo>
                  <a:cubicBezTo>
                    <a:pt x="13276" y="5598"/>
                    <a:pt x="13304" y="5599"/>
                    <a:pt x="13333" y="5599"/>
                  </a:cubicBezTo>
                  <a:cubicBezTo>
                    <a:pt x="13658" y="5599"/>
                    <a:pt x="13963" y="5421"/>
                    <a:pt x="14121" y="5135"/>
                  </a:cubicBezTo>
                  <a:cubicBezTo>
                    <a:pt x="14294" y="4825"/>
                    <a:pt x="14271" y="4445"/>
                    <a:pt x="14064" y="4158"/>
                  </a:cubicBezTo>
                  <a:cubicBezTo>
                    <a:pt x="14039" y="4130"/>
                    <a:pt x="14008" y="4118"/>
                    <a:pt x="13977" y="4118"/>
                  </a:cubicBezTo>
                  <a:cubicBezTo>
                    <a:pt x="13878" y="4118"/>
                    <a:pt x="13775" y="4234"/>
                    <a:pt x="13845" y="4330"/>
                  </a:cubicBezTo>
                  <a:cubicBezTo>
                    <a:pt x="13983" y="4526"/>
                    <a:pt x="13995" y="4779"/>
                    <a:pt x="13880" y="4997"/>
                  </a:cubicBezTo>
                  <a:cubicBezTo>
                    <a:pt x="13769" y="5207"/>
                    <a:pt x="13542" y="5343"/>
                    <a:pt x="13300" y="5343"/>
                  </a:cubicBezTo>
                  <a:cubicBezTo>
                    <a:pt x="13290" y="5343"/>
                    <a:pt x="13280" y="5343"/>
                    <a:pt x="13270" y="5342"/>
                  </a:cubicBezTo>
                  <a:cubicBezTo>
                    <a:pt x="13006" y="5331"/>
                    <a:pt x="12753" y="5181"/>
                    <a:pt x="12615" y="4940"/>
                  </a:cubicBezTo>
                  <a:cubicBezTo>
                    <a:pt x="12477" y="4675"/>
                    <a:pt x="12465" y="4353"/>
                    <a:pt x="12592" y="4077"/>
                  </a:cubicBezTo>
                  <a:cubicBezTo>
                    <a:pt x="12718" y="3801"/>
                    <a:pt x="12960" y="3583"/>
                    <a:pt x="13247" y="3479"/>
                  </a:cubicBezTo>
                  <a:cubicBezTo>
                    <a:pt x="13416" y="3423"/>
                    <a:pt x="13592" y="3394"/>
                    <a:pt x="13769" y="3394"/>
                  </a:cubicBezTo>
                  <a:cubicBezTo>
                    <a:pt x="13917" y="3394"/>
                    <a:pt x="14066" y="3414"/>
                    <a:pt x="14213" y="3456"/>
                  </a:cubicBezTo>
                  <a:cubicBezTo>
                    <a:pt x="14547" y="3560"/>
                    <a:pt x="14869" y="3721"/>
                    <a:pt x="15168" y="3928"/>
                  </a:cubicBezTo>
                  <a:cubicBezTo>
                    <a:pt x="15467" y="4123"/>
                    <a:pt x="15743" y="4353"/>
                    <a:pt x="16007" y="4606"/>
                  </a:cubicBezTo>
                  <a:cubicBezTo>
                    <a:pt x="16433" y="5020"/>
                    <a:pt x="16801" y="5584"/>
                    <a:pt x="17352" y="5825"/>
                  </a:cubicBezTo>
                  <a:cubicBezTo>
                    <a:pt x="17191" y="5917"/>
                    <a:pt x="17042" y="6032"/>
                    <a:pt x="16892" y="6159"/>
                  </a:cubicBezTo>
                  <a:cubicBezTo>
                    <a:pt x="16697" y="6354"/>
                    <a:pt x="16502" y="6561"/>
                    <a:pt x="16318" y="6779"/>
                  </a:cubicBezTo>
                  <a:cubicBezTo>
                    <a:pt x="15950" y="7228"/>
                    <a:pt x="15547" y="7676"/>
                    <a:pt x="14995" y="7895"/>
                  </a:cubicBezTo>
                  <a:cubicBezTo>
                    <a:pt x="14814" y="7973"/>
                    <a:pt x="14623" y="8009"/>
                    <a:pt x="14432" y="8009"/>
                  </a:cubicBezTo>
                  <a:cubicBezTo>
                    <a:pt x="14343" y="8009"/>
                    <a:pt x="14255" y="8001"/>
                    <a:pt x="14167" y="7987"/>
                  </a:cubicBezTo>
                  <a:cubicBezTo>
                    <a:pt x="14386" y="7688"/>
                    <a:pt x="14524" y="7343"/>
                    <a:pt x="14581" y="6975"/>
                  </a:cubicBezTo>
                  <a:cubicBezTo>
                    <a:pt x="14588" y="6912"/>
                    <a:pt x="14535" y="6866"/>
                    <a:pt x="14485" y="6866"/>
                  </a:cubicBezTo>
                  <a:cubicBezTo>
                    <a:pt x="14453" y="6866"/>
                    <a:pt x="14422" y="6884"/>
                    <a:pt x="14409" y="6929"/>
                  </a:cubicBezTo>
                  <a:cubicBezTo>
                    <a:pt x="14259" y="7504"/>
                    <a:pt x="13914" y="8010"/>
                    <a:pt x="13431" y="8366"/>
                  </a:cubicBezTo>
                  <a:cubicBezTo>
                    <a:pt x="13038" y="8643"/>
                    <a:pt x="12561" y="8795"/>
                    <a:pt x="12083" y="8795"/>
                  </a:cubicBezTo>
                  <a:cubicBezTo>
                    <a:pt x="11945" y="8795"/>
                    <a:pt x="11808" y="8783"/>
                    <a:pt x="11672" y="8757"/>
                  </a:cubicBezTo>
                  <a:cubicBezTo>
                    <a:pt x="11361" y="8700"/>
                    <a:pt x="11063" y="8585"/>
                    <a:pt x="10798" y="8424"/>
                  </a:cubicBezTo>
                  <a:cubicBezTo>
                    <a:pt x="10879" y="8067"/>
                    <a:pt x="10856" y="7699"/>
                    <a:pt x="10718" y="7354"/>
                  </a:cubicBezTo>
                  <a:cubicBezTo>
                    <a:pt x="10491" y="6805"/>
                    <a:pt x="9907" y="6481"/>
                    <a:pt x="9336" y="6481"/>
                  </a:cubicBezTo>
                  <a:cubicBezTo>
                    <a:pt x="8952" y="6481"/>
                    <a:pt x="8573" y="6628"/>
                    <a:pt x="8314" y="6952"/>
                  </a:cubicBezTo>
                  <a:cubicBezTo>
                    <a:pt x="8015" y="7297"/>
                    <a:pt x="7946" y="7791"/>
                    <a:pt x="8130" y="8205"/>
                  </a:cubicBezTo>
                  <a:cubicBezTo>
                    <a:pt x="8326" y="8596"/>
                    <a:pt x="8694" y="8872"/>
                    <a:pt x="9119" y="8964"/>
                  </a:cubicBezTo>
                  <a:cubicBezTo>
                    <a:pt x="9203" y="8981"/>
                    <a:pt x="9281" y="8992"/>
                    <a:pt x="9358" y="8992"/>
                  </a:cubicBezTo>
                  <a:cubicBezTo>
                    <a:pt x="9386" y="8992"/>
                    <a:pt x="9413" y="8990"/>
                    <a:pt x="9441" y="8987"/>
                  </a:cubicBezTo>
                  <a:cubicBezTo>
                    <a:pt x="9614" y="8987"/>
                    <a:pt x="9614" y="8746"/>
                    <a:pt x="9441" y="8746"/>
                  </a:cubicBezTo>
                  <a:cubicBezTo>
                    <a:pt x="9073" y="8723"/>
                    <a:pt x="8717" y="8550"/>
                    <a:pt x="8475" y="8263"/>
                  </a:cubicBezTo>
                  <a:cubicBezTo>
                    <a:pt x="8234" y="7952"/>
                    <a:pt x="8222" y="7527"/>
                    <a:pt x="8441" y="7205"/>
                  </a:cubicBezTo>
                  <a:cubicBezTo>
                    <a:pt x="8649" y="6898"/>
                    <a:pt x="8984" y="6719"/>
                    <a:pt x="9345" y="6719"/>
                  </a:cubicBezTo>
                  <a:cubicBezTo>
                    <a:pt x="9403" y="6719"/>
                    <a:pt x="9462" y="6724"/>
                    <a:pt x="9522" y="6733"/>
                  </a:cubicBezTo>
                  <a:cubicBezTo>
                    <a:pt x="9970" y="6791"/>
                    <a:pt x="10350" y="7101"/>
                    <a:pt x="10499" y="7538"/>
                  </a:cubicBezTo>
                  <a:cubicBezTo>
                    <a:pt x="10729" y="8286"/>
                    <a:pt x="10350" y="9125"/>
                    <a:pt x="9717" y="9574"/>
                  </a:cubicBezTo>
                  <a:cubicBezTo>
                    <a:pt x="9363" y="9814"/>
                    <a:pt x="8949" y="9923"/>
                    <a:pt x="8531" y="9923"/>
                  </a:cubicBezTo>
                  <a:cubicBezTo>
                    <a:pt x="8107" y="9923"/>
                    <a:pt x="7678" y="9811"/>
                    <a:pt x="7302" y="9608"/>
                  </a:cubicBezTo>
                  <a:cubicBezTo>
                    <a:pt x="6831" y="9355"/>
                    <a:pt x="6497" y="8941"/>
                    <a:pt x="6095" y="8608"/>
                  </a:cubicBezTo>
                  <a:cubicBezTo>
                    <a:pt x="5819" y="8355"/>
                    <a:pt x="5497" y="8182"/>
                    <a:pt x="5141" y="8090"/>
                  </a:cubicBezTo>
                  <a:cubicBezTo>
                    <a:pt x="5394" y="7895"/>
                    <a:pt x="5589" y="7653"/>
                    <a:pt x="5715" y="7366"/>
                  </a:cubicBezTo>
                  <a:cubicBezTo>
                    <a:pt x="5899" y="6963"/>
                    <a:pt x="5888" y="6504"/>
                    <a:pt x="5681" y="6113"/>
                  </a:cubicBezTo>
                  <a:cubicBezTo>
                    <a:pt x="5485" y="5779"/>
                    <a:pt x="5141" y="5584"/>
                    <a:pt x="4761" y="5584"/>
                  </a:cubicBezTo>
                  <a:cubicBezTo>
                    <a:pt x="4752" y="5583"/>
                    <a:pt x="4742" y="5583"/>
                    <a:pt x="4732" y="5583"/>
                  </a:cubicBezTo>
                  <a:cubicBezTo>
                    <a:pt x="4307" y="5583"/>
                    <a:pt x="3930" y="5834"/>
                    <a:pt x="3784" y="6228"/>
                  </a:cubicBezTo>
                  <a:cubicBezTo>
                    <a:pt x="3623" y="6630"/>
                    <a:pt x="3726" y="7090"/>
                    <a:pt x="4048" y="7389"/>
                  </a:cubicBezTo>
                  <a:cubicBezTo>
                    <a:pt x="4073" y="7409"/>
                    <a:pt x="4100" y="7418"/>
                    <a:pt x="4126" y="7418"/>
                  </a:cubicBezTo>
                  <a:cubicBezTo>
                    <a:pt x="4216" y="7418"/>
                    <a:pt x="4290" y="7309"/>
                    <a:pt x="4209" y="7228"/>
                  </a:cubicBezTo>
                  <a:cubicBezTo>
                    <a:pt x="3991" y="6998"/>
                    <a:pt x="3922" y="6653"/>
                    <a:pt x="4025" y="6354"/>
                  </a:cubicBezTo>
                  <a:cubicBezTo>
                    <a:pt x="4117" y="6055"/>
                    <a:pt x="4393" y="5848"/>
                    <a:pt x="4715" y="5837"/>
                  </a:cubicBezTo>
                  <a:cubicBezTo>
                    <a:pt x="4725" y="5836"/>
                    <a:pt x="4735" y="5836"/>
                    <a:pt x="4745" y="5836"/>
                  </a:cubicBezTo>
                  <a:cubicBezTo>
                    <a:pt x="5056" y="5836"/>
                    <a:pt x="5352" y="6007"/>
                    <a:pt x="5485" y="6297"/>
                  </a:cubicBezTo>
                  <a:cubicBezTo>
                    <a:pt x="5623" y="6630"/>
                    <a:pt x="5612" y="7021"/>
                    <a:pt x="5428" y="7343"/>
                  </a:cubicBezTo>
                  <a:cubicBezTo>
                    <a:pt x="5119" y="7920"/>
                    <a:pt x="4515" y="8266"/>
                    <a:pt x="3864" y="8266"/>
                  </a:cubicBezTo>
                  <a:cubicBezTo>
                    <a:pt x="3788" y="8266"/>
                    <a:pt x="3711" y="8261"/>
                    <a:pt x="3634" y="8251"/>
                  </a:cubicBezTo>
                  <a:cubicBezTo>
                    <a:pt x="2864" y="8159"/>
                    <a:pt x="2185" y="7630"/>
                    <a:pt x="1760" y="7009"/>
                  </a:cubicBezTo>
                  <a:cubicBezTo>
                    <a:pt x="1369" y="6458"/>
                    <a:pt x="1070" y="5779"/>
                    <a:pt x="483" y="5423"/>
                  </a:cubicBezTo>
                  <a:cubicBezTo>
                    <a:pt x="1633" y="4986"/>
                    <a:pt x="2450" y="3882"/>
                    <a:pt x="3680" y="3606"/>
                  </a:cubicBezTo>
                  <a:cubicBezTo>
                    <a:pt x="3827" y="3571"/>
                    <a:pt x="3976" y="3554"/>
                    <a:pt x="4125" y="3554"/>
                  </a:cubicBezTo>
                  <a:cubicBezTo>
                    <a:pt x="4325" y="3554"/>
                    <a:pt x="4524" y="3586"/>
                    <a:pt x="4715" y="3652"/>
                  </a:cubicBezTo>
                  <a:cubicBezTo>
                    <a:pt x="4796" y="3939"/>
                    <a:pt x="4957" y="4192"/>
                    <a:pt x="5175" y="4399"/>
                  </a:cubicBezTo>
                  <a:cubicBezTo>
                    <a:pt x="5200" y="4422"/>
                    <a:pt x="5227" y="4431"/>
                    <a:pt x="5252" y="4431"/>
                  </a:cubicBezTo>
                  <a:cubicBezTo>
                    <a:pt x="5343" y="4431"/>
                    <a:pt x="5417" y="4308"/>
                    <a:pt x="5336" y="4227"/>
                  </a:cubicBezTo>
                  <a:cubicBezTo>
                    <a:pt x="4945" y="3778"/>
                    <a:pt x="4819" y="3169"/>
                    <a:pt x="4991" y="2605"/>
                  </a:cubicBezTo>
                  <a:cubicBezTo>
                    <a:pt x="5175" y="2030"/>
                    <a:pt x="5658" y="1593"/>
                    <a:pt x="6244" y="1444"/>
                  </a:cubicBezTo>
                  <a:cubicBezTo>
                    <a:pt x="6405" y="1398"/>
                    <a:pt x="6578" y="1363"/>
                    <a:pt x="6750" y="1352"/>
                  </a:cubicBezTo>
                  <a:cubicBezTo>
                    <a:pt x="6911" y="1352"/>
                    <a:pt x="7061" y="1352"/>
                    <a:pt x="7210" y="1375"/>
                  </a:cubicBezTo>
                  <a:cubicBezTo>
                    <a:pt x="7187" y="1570"/>
                    <a:pt x="7199" y="1777"/>
                    <a:pt x="7245" y="1984"/>
                  </a:cubicBezTo>
                  <a:cubicBezTo>
                    <a:pt x="7314" y="2341"/>
                    <a:pt x="7486" y="2663"/>
                    <a:pt x="7751" y="2916"/>
                  </a:cubicBezTo>
                  <a:cubicBezTo>
                    <a:pt x="7994" y="3144"/>
                    <a:pt x="8315" y="3260"/>
                    <a:pt x="8632" y="3260"/>
                  </a:cubicBezTo>
                  <a:cubicBezTo>
                    <a:pt x="9034" y="3260"/>
                    <a:pt x="9429" y="3072"/>
                    <a:pt x="9648" y="2686"/>
                  </a:cubicBezTo>
                  <a:cubicBezTo>
                    <a:pt x="9855" y="2352"/>
                    <a:pt x="9809" y="1927"/>
                    <a:pt x="9545" y="1639"/>
                  </a:cubicBezTo>
                  <a:cubicBezTo>
                    <a:pt x="9317" y="1412"/>
                    <a:pt x="8998" y="1318"/>
                    <a:pt x="8680" y="1318"/>
                  </a:cubicBezTo>
                  <a:cubicBezTo>
                    <a:pt x="8532" y="1318"/>
                    <a:pt x="8384" y="1338"/>
                    <a:pt x="8245" y="1375"/>
                  </a:cubicBezTo>
                  <a:cubicBezTo>
                    <a:pt x="8115" y="1418"/>
                    <a:pt x="8159" y="1595"/>
                    <a:pt x="8290" y="1595"/>
                  </a:cubicBezTo>
                  <a:cubicBezTo>
                    <a:pt x="8298" y="1595"/>
                    <a:pt x="8306" y="1595"/>
                    <a:pt x="8314" y="1593"/>
                  </a:cubicBezTo>
                  <a:cubicBezTo>
                    <a:pt x="8424" y="1578"/>
                    <a:pt x="8540" y="1566"/>
                    <a:pt x="8656" y="1566"/>
                  </a:cubicBezTo>
                  <a:cubicBezTo>
                    <a:pt x="8882" y="1566"/>
                    <a:pt x="9109" y="1610"/>
                    <a:pt x="9292" y="1754"/>
                  </a:cubicBezTo>
                  <a:cubicBezTo>
                    <a:pt x="9510" y="1915"/>
                    <a:pt x="9591" y="2214"/>
                    <a:pt x="9487" y="2467"/>
                  </a:cubicBezTo>
                  <a:cubicBezTo>
                    <a:pt x="9352" y="2846"/>
                    <a:pt x="8990" y="3033"/>
                    <a:pt x="8620" y="3033"/>
                  </a:cubicBezTo>
                  <a:cubicBezTo>
                    <a:pt x="8393" y="3033"/>
                    <a:pt x="8164" y="2963"/>
                    <a:pt x="7981" y="2824"/>
                  </a:cubicBezTo>
                  <a:cubicBezTo>
                    <a:pt x="7751" y="2628"/>
                    <a:pt x="7590" y="2364"/>
                    <a:pt x="7509" y="2076"/>
                  </a:cubicBezTo>
                  <a:cubicBezTo>
                    <a:pt x="7406" y="1754"/>
                    <a:pt x="7371" y="1386"/>
                    <a:pt x="7544" y="1076"/>
                  </a:cubicBezTo>
                  <a:cubicBezTo>
                    <a:pt x="7859" y="541"/>
                    <a:pt x="8432" y="216"/>
                    <a:pt x="9046" y="216"/>
                  </a:cubicBezTo>
                  <a:close/>
                  <a:moveTo>
                    <a:pt x="9022" y="1"/>
                  </a:moveTo>
                  <a:cubicBezTo>
                    <a:pt x="8409" y="1"/>
                    <a:pt x="7803" y="333"/>
                    <a:pt x="7440" y="823"/>
                  </a:cubicBezTo>
                  <a:cubicBezTo>
                    <a:pt x="7348" y="938"/>
                    <a:pt x="7279" y="1076"/>
                    <a:pt x="7233" y="1214"/>
                  </a:cubicBezTo>
                  <a:cubicBezTo>
                    <a:pt x="7067" y="1165"/>
                    <a:pt x="6894" y="1142"/>
                    <a:pt x="6721" y="1142"/>
                  </a:cubicBezTo>
                  <a:cubicBezTo>
                    <a:pt x="6572" y="1142"/>
                    <a:pt x="6423" y="1159"/>
                    <a:pt x="6279" y="1191"/>
                  </a:cubicBezTo>
                  <a:cubicBezTo>
                    <a:pt x="5934" y="1260"/>
                    <a:pt x="5612" y="1409"/>
                    <a:pt x="5348" y="1628"/>
                  </a:cubicBezTo>
                  <a:cubicBezTo>
                    <a:pt x="4807" y="2053"/>
                    <a:pt x="4554" y="2743"/>
                    <a:pt x="4658" y="3422"/>
                  </a:cubicBezTo>
                  <a:cubicBezTo>
                    <a:pt x="4658" y="3422"/>
                    <a:pt x="4658" y="3422"/>
                    <a:pt x="4658" y="3433"/>
                  </a:cubicBezTo>
                  <a:cubicBezTo>
                    <a:pt x="4463" y="3354"/>
                    <a:pt x="4254" y="3322"/>
                    <a:pt x="4048" y="3322"/>
                  </a:cubicBezTo>
                  <a:cubicBezTo>
                    <a:pt x="3986" y="3322"/>
                    <a:pt x="3925" y="3325"/>
                    <a:pt x="3864" y="3330"/>
                  </a:cubicBezTo>
                  <a:cubicBezTo>
                    <a:pt x="3519" y="3376"/>
                    <a:pt x="3186" y="3479"/>
                    <a:pt x="2875" y="3629"/>
                  </a:cubicBezTo>
                  <a:cubicBezTo>
                    <a:pt x="2243" y="3928"/>
                    <a:pt x="1725" y="4399"/>
                    <a:pt x="1150" y="4767"/>
                  </a:cubicBezTo>
                  <a:cubicBezTo>
                    <a:pt x="828" y="4986"/>
                    <a:pt x="483" y="5147"/>
                    <a:pt x="115" y="5262"/>
                  </a:cubicBezTo>
                  <a:cubicBezTo>
                    <a:pt x="0" y="5296"/>
                    <a:pt x="0" y="5469"/>
                    <a:pt x="115" y="5503"/>
                  </a:cubicBezTo>
                  <a:cubicBezTo>
                    <a:pt x="495" y="5607"/>
                    <a:pt x="759" y="5894"/>
                    <a:pt x="978" y="6216"/>
                  </a:cubicBezTo>
                  <a:cubicBezTo>
                    <a:pt x="1185" y="6527"/>
                    <a:pt x="1369" y="6894"/>
                    <a:pt x="1610" y="7216"/>
                  </a:cubicBezTo>
                  <a:cubicBezTo>
                    <a:pt x="2105" y="7906"/>
                    <a:pt x="2875" y="8470"/>
                    <a:pt x="3749" y="8527"/>
                  </a:cubicBezTo>
                  <a:cubicBezTo>
                    <a:pt x="3790" y="8530"/>
                    <a:pt x="3830" y="8531"/>
                    <a:pt x="3870" y="8531"/>
                  </a:cubicBezTo>
                  <a:cubicBezTo>
                    <a:pt x="4230" y="8531"/>
                    <a:pt x="4576" y="8439"/>
                    <a:pt x="4876" y="8263"/>
                  </a:cubicBezTo>
                  <a:cubicBezTo>
                    <a:pt x="5325" y="8343"/>
                    <a:pt x="5727" y="8562"/>
                    <a:pt x="6049" y="8884"/>
                  </a:cubicBezTo>
                  <a:cubicBezTo>
                    <a:pt x="6428" y="9240"/>
                    <a:pt x="6773" y="9631"/>
                    <a:pt x="7245" y="9861"/>
                  </a:cubicBezTo>
                  <a:cubicBezTo>
                    <a:pt x="7645" y="10064"/>
                    <a:pt x="8098" y="10178"/>
                    <a:pt x="8546" y="10178"/>
                  </a:cubicBezTo>
                  <a:cubicBezTo>
                    <a:pt x="9037" y="10178"/>
                    <a:pt x="9521" y="10041"/>
                    <a:pt x="9924" y="9735"/>
                  </a:cubicBezTo>
                  <a:cubicBezTo>
                    <a:pt x="10292" y="9459"/>
                    <a:pt x="10568" y="9068"/>
                    <a:pt x="10729" y="8631"/>
                  </a:cubicBezTo>
                  <a:cubicBezTo>
                    <a:pt x="11138" y="8898"/>
                    <a:pt x="11616" y="9034"/>
                    <a:pt x="12099" y="9034"/>
                  </a:cubicBezTo>
                  <a:cubicBezTo>
                    <a:pt x="12241" y="9034"/>
                    <a:pt x="12382" y="9022"/>
                    <a:pt x="12523" y="8999"/>
                  </a:cubicBezTo>
                  <a:cubicBezTo>
                    <a:pt x="13109" y="8895"/>
                    <a:pt x="13650" y="8596"/>
                    <a:pt x="14029" y="8136"/>
                  </a:cubicBezTo>
                  <a:cubicBezTo>
                    <a:pt x="14187" y="8201"/>
                    <a:pt x="14348" y="8229"/>
                    <a:pt x="14508" y="8229"/>
                  </a:cubicBezTo>
                  <a:cubicBezTo>
                    <a:pt x="14917" y="8229"/>
                    <a:pt x="15320" y="8043"/>
                    <a:pt x="15651" y="7803"/>
                  </a:cubicBezTo>
                  <a:cubicBezTo>
                    <a:pt x="16145" y="7435"/>
                    <a:pt x="16490" y="6929"/>
                    <a:pt x="16904" y="6492"/>
                  </a:cubicBezTo>
                  <a:cubicBezTo>
                    <a:pt x="17122" y="6262"/>
                    <a:pt x="17387" y="6009"/>
                    <a:pt x="17686" y="5906"/>
                  </a:cubicBezTo>
                  <a:cubicBezTo>
                    <a:pt x="17812" y="5871"/>
                    <a:pt x="17824" y="5687"/>
                    <a:pt x="17697" y="5653"/>
                  </a:cubicBezTo>
                  <a:cubicBezTo>
                    <a:pt x="17375" y="5561"/>
                    <a:pt x="17088" y="5377"/>
                    <a:pt x="16869" y="5124"/>
                  </a:cubicBezTo>
                  <a:cubicBezTo>
                    <a:pt x="16605" y="4859"/>
                    <a:pt x="16375" y="4572"/>
                    <a:pt x="16099" y="4319"/>
                  </a:cubicBezTo>
                  <a:cubicBezTo>
                    <a:pt x="15812" y="4043"/>
                    <a:pt x="15478" y="3790"/>
                    <a:pt x="15133" y="3583"/>
                  </a:cubicBezTo>
                  <a:cubicBezTo>
                    <a:pt x="14788" y="3353"/>
                    <a:pt x="14409" y="3203"/>
                    <a:pt x="14006" y="3134"/>
                  </a:cubicBezTo>
                  <a:cubicBezTo>
                    <a:pt x="13924" y="3124"/>
                    <a:pt x="13841" y="3118"/>
                    <a:pt x="13759" y="3118"/>
                  </a:cubicBezTo>
                  <a:cubicBezTo>
                    <a:pt x="13659" y="3118"/>
                    <a:pt x="13561" y="3127"/>
                    <a:pt x="13466" y="3146"/>
                  </a:cubicBezTo>
                  <a:cubicBezTo>
                    <a:pt x="13454" y="3065"/>
                    <a:pt x="13431" y="2973"/>
                    <a:pt x="13408" y="2893"/>
                  </a:cubicBezTo>
                  <a:cubicBezTo>
                    <a:pt x="13374" y="2766"/>
                    <a:pt x="13328" y="2640"/>
                    <a:pt x="13259" y="2525"/>
                  </a:cubicBezTo>
                  <a:cubicBezTo>
                    <a:pt x="13155" y="2295"/>
                    <a:pt x="12994" y="2076"/>
                    <a:pt x="12810" y="1892"/>
                  </a:cubicBezTo>
                  <a:cubicBezTo>
                    <a:pt x="12431" y="1501"/>
                    <a:pt x="11913" y="1260"/>
                    <a:pt x="11361" y="1214"/>
                  </a:cubicBezTo>
                  <a:cubicBezTo>
                    <a:pt x="11288" y="1205"/>
                    <a:pt x="11214" y="1201"/>
                    <a:pt x="11139" y="1201"/>
                  </a:cubicBezTo>
                  <a:cubicBezTo>
                    <a:pt x="10922" y="1201"/>
                    <a:pt x="10702" y="1237"/>
                    <a:pt x="10488" y="1306"/>
                  </a:cubicBezTo>
                  <a:cubicBezTo>
                    <a:pt x="10488" y="1111"/>
                    <a:pt x="10442" y="927"/>
                    <a:pt x="10350" y="754"/>
                  </a:cubicBezTo>
                  <a:cubicBezTo>
                    <a:pt x="10166" y="421"/>
                    <a:pt x="9867" y="179"/>
                    <a:pt x="9510" y="76"/>
                  </a:cubicBezTo>
                  <a:cubicBezTo>
                    <a:pt x="9350" y="25"/>
                    <a:pt x="9186" y="1"/>
                    <a:pt x="90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27"/>
            <p:cNvSpPr/>
            <p:nvPr/>
          </p:nvSpPr>
          <p:spPr>
            <a:xfrm>
              <a:off x="319102" y="1028090"/>
              <a:ext cx="463862" cy="263004"/>
            </a:xfrm>
            <a:custGeom>
              <a:rect b="b" l="l" r="r" t="t"/>
              <a:pathLst>
                <a:path extrusionOk="0" h="2882" w="5083">
                  <a:moveTo>
                    <a:pt x="81" y="1"/>
                  </a:moveTo>
                  <a:lnTo>
                    <a:pt x="0" y="35"/>
                  </a:lnTo>
                  <a:cubicBezTo>
                    <a:pt x="575" y="403"/>
                    <a:pt x="874" y="1070"/>
                    <a:pt x="1265" y="1633"/>
                  </a:cubicBezTo>
                  <a:cubicBezTo>
                    <a:pt x="1702" y="2254"/>
                    <a:pt x="2381" y="2783"/>
                    <a:pt x="3151" y="2864"/>
                  </a:cubicBezTo>
                  <a:cubicBezTo>
                    <a:pt x="3233" y="2875"/>
                    <a:pt x="3314" y="2881"/>
                    <a:pt x="3394" y="2881"/>
                  </a:cubicBezTo>
                  <a:cubicBezTo>
                    <a:pt x="4029" y="2881"/>
                    <a:pt x="4617" y="2528"/>
                    <a:pt x="4933" y="1967"/>
                  </a:cubicBezTo>
                  <a:cubicBezTo>
                    <a:pt x="5025" y="1806"/>
                    <a:pt x="5071" y="1622"/>
                    <a:pt x="5083" y="1438"/>
                  </a:cubicBezTo>
                  <a:lnTo>
                    <a:pt x="5083" y="1438"/>
                  </a:lnTo>
                  <a:cubicBezTo>
                    <a:pt x="4853" y="1852"/>
                    <a:pt x="4462" y="2162"/>
                    <a:pt x="4002" y="2289"/>
                  </a:cubicBezTo>
                  <a:cubicBezTo>
                    <a:pt x="3856" y="2326"/>
                    <a:pt x="3707" y="2344"/>
                    <a:pt x="3561" y="2344"/>
                  </a:cubicBezTo>
                  <a:cubicBezTo>
                    <a:pt x="3155" y="2344"/>
                    <a:pt x="2759" y="2206"/>
                    <a:pt x="2438" y="1944"/>
                  </a:cubicBezTo>
                  <a:cubicBezTo>
                    <a:pt x="2231" y="1760"/>
                    <a:pt x="2036" y="1553"/>
                    <a:pt x="1875" y="1323"/>
                  </a:cubicBezTo>
                  <a:cubicBezTo>
                    <a:pt x="1587" y="932"/>
                    <a:pt x="1231" y="587"/>
                    <a:pt x="817" y="311"/>
                  </a:cubicBezTo>
                  <a:cubicBezTo>
                    <a:pt x="587" y="173"/>
                    <a:pt x="334" y="70"/>
                    <a:pt x="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27"/>
            <p:cNvSpPr/>
            <p:nvPr/>
          </p:nvSpPr>
          <p:spPr>
            <a:xfrm>
              <a:off x="1260424" y="1232689"/>
              <a:ext cx="285453" cy="107593"/>
            </a:xfrm>
            <a:custGeom>
              <a:rect b="b" l="l" r="r" t="t"/>
              <a:pathLst>
                <a:path extrusionOk="0" h="1179" w="3128">
                  <a:moveTo>
                    <a:pt x="0" y="1"/>
                  </a:moveTo>
                  <a:lnTo>
                    <a:pt x="0" y="1"/>
                  </a:lnTo>
                  <a:cubicBezTo>
                    <a:pt x="58" y="265"/>
                    <a:pt x="58" y="541"/>
                    <a:pt x="0" y="806"/>
                  </a:cubicBezTo>
                  <a:cubicBezTo>
                    <a:pt x="265" y="967"/>
                    <a:pt x="563" y="1082"/>
                    <a:pt x="874" y="1139"/>
                  </a:cubicBezTo>
                  <a:cubicBezTo>
                    <a:pt x="1017" y="1166"/>
                    <a:pt x="1160" y="1179"/>
                    <a:pt x="1302" y="1179"/>
                  </a:cubicBezTo>
                  <a:cubicBezTo>
                    <a:pt x="1779" y="1179"/>
                    <a:pt x="2246" y="1032"/>
                    <a:pt x="2645" y="748"/>
                  </a:cubicBezTo>
                  <a:cubicBezTo>
                    <a:pt x="2817" y="610"/>
                    <a:pt x="2990" y="461"/>
                    <a:pt x="3128" y="277"/>
                  </a:cubicBezTo>
                  <a:lnTo>
                    <a:pt x="3128" y="277"/>
                  </a:lnTo>
                  <a:cubicBezTo>
                    <a:pt x="2723" y="540"/>
                    <a:pt x="2246" y="688"/>
                    <a:pt x="1761" y="688"/>
                  </a:cubicBezTo>
                  <a:cubicBezTo>
                    <a:pt x="1696" y="688"/>
                    <a:pt x="1630" y="685"/>
                    <a:pt x="1564" y="679"/>
                  </a:cubicBezTo>
                  <a:cubicBezTo>
                    <a:pt x="989" y="645"/>
                    <a:pt x="368" y="426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27"/>
            <p:cNvSpPr/>
            <p:nvPr/>
          </p:nvSpPr>
          <p:spPr>
            <a:xfrm>
              <a:off x="744089" y="1115241"/>
              <a:ext cx="478646" cy="327706"/>
            </a:xfrm>
            <a:custGeom>
              <a:rect b="b" l="l" r="r" t="t"/>
              <a:pathLst>
                <a:path extrusionOk="0" h="3591" w="5245">
                  <a:moveTo>
                    <a:pt x="633" y="0"/>
                  </a:moveTo>
                  <a:cubicBezTo>
                    <a:pt x="736" y="333"/>
                    <a:pt x="713" y="701"/>
                    <a:pt x="575" y="1023"/>
                  </a:cubicBezTo>
                  <a:cubicBezTo>
                    <a:pt x="437" y="1311"/>
                    <a:pt x="242" y="1564"/>
                    <a:pt x="1" y="1748"/>
                  </a:cubicBezTo>
                  <a:cubicBezTo>
                    <a:pt x="345" y="1840"/>
                    <a:pt x="679" y="2012"/>
                    <a:pt x="955" y="2265"/>
                  </a:cubicBezTo>
                  <a:cubicBezTo>
                    <a:pt x="1357" y="2610"/>
                    <a:pt x="1691" y="3013"/>
                    <a:pt x="2162" y="3266"/>
                  </a:cubicBezTo>
                  <a:cubicBezTo>
                    <a:pt x="2535" y="3475"/>
                    <a:pt x="2967" y="3591"/>
                    <a:pt x="3395" y="3591"/>
                  </a:cubicBezTo>
                  <a:cubicBezTo>
                    <a:pt x="3812" y="3591"/>
                    <a:pt x="4225" y="3481"/>
                    <a:pt x="4577" y="3243"/>
                  </a:cubicBezTo>
                  <a:cubicBezTo>
                    <a:pt x="4865" y="3036"/>
                    <a:pt x="5095" y="2760"/>
                    <a:pt x="5244" y="2438"/>
                  </a:cubicBezTo>
                  <a:lnTo>
                    <a:pt x="5244" y="2438"/>
                  </a:lnTo>
                  <a:cubicBezTo>
                    <a:pt x="5164" y="2610"/>
                    <a:pt x="4842" y="2771"/>
                    <a:pt x="4669" y="2840"/>
                  </a:cubicBezTo>
                  <a:cubicBezTo>
                    <a:pt x="4439" y="2921"/>
                    <a:pt x="4198" y="2978"/>
                    <a:pt x="3956" y="3001"/>
                  </a:cubicBezTo>
                  <a:cubicBezTo>
                    <a:pt x="3868" y="3012"/>
                    <a:pt x="3779" y="3017"/>
                    <a:pt x="3691" y="3017"/>
                  </a:cubicBezTo>
                  <a:cubicBezTo>
                    <a:pt x="3298" y="3017"/>
                    <a:pt x="2912" y="2915"/>
                    <a:pt x="2565" y="2737"/>
                  </a:cubicBezTo>
                  <a:cubicBezTo>
                    <a:pt x="2139" y="2484"/>
                    <a:pt x="1783" y="2139"/>
                    <a:pt x="1530" y="1725"/>
                  </a:cubicBezTo>
                  <a:cubicBezTo>
                    <a:pt x="1185" y="1173"/>
                    <a:pt x="1012" y="529"/>
                    <a:pt x="6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27"/>
            <p:cNvSpPr/>
            <p:nvPr/>
          </p:nvSpPr>
          <p:spPr>
            <a:xfrm>
              <a:off x="1566776" y="1156124"/>
              <a:ext cx="197390" cy="113068"/>
            </a:xfrm>
            <a:custGeom>
              <a:rect b="b" l="l" r="r" t="t"/>
              <a:pathLst>
                <a:path extrusionOk="0" h="1239" w="2163">
                  <a:moveTo>
                    <a:pt x="2163" y="0"/>
                  </a:moveTo>
                  <a:lnTo>
                    <a:pt x="2163" y="0"/>
                  </a:lnTo>
                  <a:cubicBezTo>
                    <a:pt x="1898" y="207"/>
                    <a:pt x="1611" y="391"/>
                    <a:pt x="1323" y="564"/>
                  </a:cubicBezTo>
                  <a:cubicBezTo>
                    <a:pt x="1151" y="679"/>
                    <a:pt x="955" y="759"/>
                    <a:pt x="748" y="805"/>
                  </a:cubicBezTo>
                  <a:cubicBezTo>
                    <a:pt x="690" y="818"/>
                    <a:pt x="631" y="824"/>
                    <a:pt x="571" y="824"/>
                  </a:cubicBezTo>
                  <a:cubicBezTo>
                    <a:pt x="465" y="824"/>
                    <a:pt x="357" y="804"/>
                    <a:pt x="254" y="759"/>
                  </a:cubicBezTo>
                  <a:cubicBezTo>
                    <a:pt x="185" y="920"/>
                    <a:pt x="104" y="1070"/>
                    <a:pt x="1" y="1208"/>
                  </a:cubicBezTo>
                  <a:cubicBezTo>
                    <a:pt x="97" y="1228"/>
                    <a:pt x="194" y="1238"/>
                    <a:pt x="292" y="1238"/>
                  </a:cubicBezTo>
                  <a:cubicBezTo>
                    <a:pt x="474" y="1238"/>
                    <a:pt x="656" y="1202"/>
                    <a:pt x="829" y="1127"/>
                  </a:cubicBezTo>
                  <a:cubicBezTo>
                    <a:pt x="1392" y="897"/>
                    <a:pt x="1783" y="449"/>
                    <a:pt x="2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27"/>
            <p:cNvSpPr/>
            <p:nvPr/>
          </p:nvSpPr>
          <p:spPr>
            <a:xfrm>
              <a:off x="469130" y="911006"/>
              <a:ext cx="215276" cy="80489"/>
            </a:xfrm>
            <a:custGeom>
              <a:rect b="b" l="l" r="r" t="t"/>
              <a:pathLst>
                <a:path extrusionOk="0" h="882" w="2359">
                  <a:moveTo>
                    <a:pt x="1969" y="1"/>
                  </a:moveTo>
                  <a:cubicBezTo>
                    <a:pt x="1632" y="1"/>
                    <a:pt x="1162" y="221"/>
                    <a:pt x="990" y="318"/>
                  </a:cubicBezTo>
                  <a:cubicBezTo>
                    <a:pt x="656" y="502"/>
                    <a:pt x="346" y="720"/>
                    <a:pt x="1" y="881"/>
                  </a:cubicBezTo>
                  <a:cubicBezTo>
                    <a:pt x="288" y="847"/>
                    <a:pt x="587" y="824"/>
                    <a:pt x="886" y="812"/>
                  </a:cubicBezTo>
                  <a:cubicBezTo>
                    <a:pt x="1041" y="824"/>
                    <a:pt x="1197" y="829"/>
                    <a:pt x="1352" y="829"/>
                  </a:cubicBezTo>
                  <a:cubicBezTo>
                    <a:pt x="1507" y="829"/>
                    <a:pt x="1662" y="824"/>
                    <a:pt x="1818" y="812"/>
                  </a:cubicBezTo>
                  <a:cubicBezTo>
                    <a:pt x="1933" y="789"/>
                    <a:pt x="2048" y="755"/>
                    <a:pt x="2151" y="686"/>
                  </a:cubicBezTo>
                  <a:cubicBezTo>
                    <a:pt x="2255" y="628"/>
                    <a:pt x="2324" y="525"/>
                    <a:pt x="2335" y="398"/>
                  </a:cubicBezTo>
                  <a:cubicBezTo>
                    <a:pt x="2358" y="99"/>
                    <a:pt x="2193" y="1"/>
                    <a:pt x="19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27"/>
            <p:cNvSpPr/>
            <p:nvPr/>
          </p:nvSpPr>
          <p:spPr>
            <a:xfrm>
              <a:off x="1229944" y="729678"/>
              <a:ext cx="195291" cy="81675"/>
            </a:xfrm>
            <a:custGeom>
              <a:rect b="b" l="l" r="r" t="t"/>
              <a:pathLst>
                <a:path extrusionOk="0" h="895" w="2140">
                  <a:moveTo>
                    <a:pt x="711" y="1"/>
                  </a:moveTo>
                  <a:cubicBezTo>
                    <a:pt x="597" y="1"/>
                    <a:pt x="483" y="16"/>
                    <a:pt x="369" y="51"/>
                  </a:cubicBezTo>
                  <a:cubicBezTo>
                    <a:pt x="219" y="108"/>
                    <a:pt x="104" y="212"/>
                    <a:pt x="58" y="361"/>
                  </a:cubicBezTo>
                  <a:cubicBezTo>
                    <a:pt x="1" y="511"/>
                    <a:pt x="58" y="672"/>
                    <a:pt x="185" y="764"/>
                  </a:cubicBezTo>
                  <a:cubicBezTo>
                    <a:pt x="242" y="798"/>
                    <a:pt x="300" y="810"/>
                    <a:pt x="369" y="821"/>
                  </a:cubicBezTo>
                  <a:cubicBezTo>
                    <a:pt x="587" y="821"/>
                    <a:pt x="805" y="810"/>
                    <a:pt x="1024" y="775"/>
                  </a:cubicBezTo>
                  <a:cubicBezTo>
                    <a:pt x="1057" y="774"/>
                    <a:pt x="1090" y="773"/>
                    <a:pt x="1124" y="773"/>
                  </a:cubicBezTo>
                  <a:cubicBezTo>
                    <a:pt x="1357" y="773"/>
                    <a:pt x="1596" y="808"/>
                    <a:pt x="1817" y="879"/>
                  </a:cubicBezTo>
                  <a:cubicBezTo>
                    <a:pt x="1867" y="889"/>
                    <a:pt x="1911" y="895"/>
                    <a:pt x="1949" y="895"/>
                  </a:cubicBezTo>
                  <a:cubicBezTo>
                    <a:pt x="2081" y="895"/>
                    <a:pt x="2139" y="827"/>
                    <a:pt x="2059" y="649"/>
                  </a:cubicBezTo>
                  <a:cubicBezTo>
                    <a:pt x="1886" y="235"/>
                    <a:pt x="1208" y="39"/>
                    <a:pt x="817" y="5"/>
                  </a:cubicBezTo>
                  <a:cubicBezTo>
                    <a:pt x="782" y="2"/>
                    <a:pt x="746" y="1"/>
                    <a:pt x="7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27"/>
            <p:cNvSpPr/>
            <p:nvPr/>
          </p:nvSpPr>
          <p:spPr>
            <a:xfrm>
              <a:off x="764074" y="727944"/>
              <a:ext cx="96915" cy="152126"/>
            </a:xfrm>
            <a:custGeom>
              <a:rect b="b" l="l" r="r" t="t"/>
              <a:pathLst>
                <a:path extrusionOk="0" h="1667" w="1062">
                  <a:moveTo>
                    <a:pt x="775" y="0"/>
                  </a:moveTo>
                  <a:cubicBezTo>
                    <a:pt x="748" y="0"/>
                    <a:pt x="720" y="4"/>
                    <a:pt x="690" y="12"/>
                  </a:cubicBezTo>
                  <a:cubicBezTo>
                    <a:pt x="425" y="116"/>
                    <a:pt x="218" y="323"/>
                    <a:pt x="126" y="587"/>
                  </a:cubicBezTo>
                  <a:cubicBezTo>
                    <a:pt x="57" y="737"/>
                    <a:pt x="23" y="898"/>
                    <a:pt x="12" y="1070"/>
                  </a:cubicBezTo>
                  <a:cubicBezTo>
                    <a:pt x="0" y="1185"/>
                    <a:pt x="23" y="1312"/>
                    <a:pt x="57" y="1427"/>
                  </a:cubicBezTo>
                  <a:cubicBezTo>
                    <a:pt x="103" y="1530"/>
                    <a:pt x="195" y="1622"/>
                    <a:pt x="322" y="1657"/>
                  </a:cubicBezTo>
                  <a:cubicBezTo>
                    <a:pt x="345" y="1664"/>
                    <a:pt x="368" y="1667"/>
                    <a:pt x="391" y="1667"/>
                  </a:cubicBezTo>
                  <a:cubicBezTo>
                    <a:pt x="484" y="1667"/>
                    <a:pt x="575" y="1613"/>
                    <a:pt x="621" y="1530"/>
                  </a:cubicBezTo>
                  <a:cubicBezTo>
                    <a:pt x="655" y="1450"/>
                    <a:pt x="667" y="1369"/>
                    <a:pt x="644" y="1277"/>
                  </a:cubicBezTo>
                  <a:cubicBezTo>
                    <a:pt x="621" y="1036"/>
                    <a:pt x="598" y="748"/>
                    <a:pt x="770" y="564"/>
                  </a:cubicBezTo>
                  <a:cubicBezTo>
                    <a:pt x="816" y="507"/>
                    <a:pt x="874" y="461"/>
                    <a:pt x="920" y="403"/>
                  </a:cubicBezTo>
                  <a:cubicBezTo>
                    <a:pt x="1062" y="211"/>
                    <a:pt x="971" y="0"/>
                    <a:pt x="7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27"/>
            <p:cNvSpPr/>
            <p:nvPr/>
          </p:nvSpPr>
          <p:spPr>
            <a:xfrm>
              <a:off x="1607659" y="933273"/>
              <a:ext cx="152309" cy="109600"/>
            </a:xfrm>
            <a:custGeom>
              <a:rect b="b" l="l" r="r" t="t"/>
              <a:pathLst>
                <a:path extrusionOk="0" h="1201" w="1669">
                  <a:moveTo>
                    <a:pt x="312" y="0"/>
                  </a:moveTo>
                  <a:cubicBezTo>
                    <a:pt x="41" y="0"/>
                    <a:pt x="0" y="489"/>
                    <a:pt x="289" y="672"/>
                  </a:cubicBezTo>
                  <a:cubicBezTo>
                    <a:pt x="415" y="752"/>
                    <a:pt x="553" y="798"/>
                    <a:pt x="691" y="833"/>
                  </a:cubicBezTo>
                  <a:cubicBezTo>
                    <a:pt x="944" y="902"/>
                    <a:pt x="1186" y="1005"/>
                    <a:pt x="1416" y="1143"/>
                  </a:cubicBezTo>
                  <a:cubicBezTo>
                    <a:pt x="1450" y="1166"/>
                    <a:pt x="1485" y="1189"/>
                    <a:pt x="1519" y="1201"/>
                  </a:cubicBezTo>
                  <a:cubicBezTo>
                    <a:pt x="1565" y="1201"/>
                    <a:pt x="1611" y="1189"/>
                    <a:pt x="1634" y="1155"/>
                  </a:cubicBezTo>
                  <a:cubicBezTo>
                    <a:pt x="1669" y="1097"/>
                    <a:pt x="1611" y="1028"/>
                    <a:pt x="1554" y="982"/>
                  </a:cubicBezTo>
                  <a:cubicBezTo>
                    <a:pt x="1358" y="833"/>
                    <a:pt x="1174" y="683"/>
                    <a:pt x="990" y="522"/>
                  </a:cubicBezTo>
                  <a:cubicBezTo>
                    <a:pt x="829" y="350"/>
                    <a:pt x="668" y="200"/>
                    <a:pt x="496" y="62"/>
                  </a:cubicBezTo>
                  <a:cubicBezTo>
                    <a:pt x="426" y="19"/>
                    <a:pt x="365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3">
    <p:spTree>
      <p:nvGrpSpPr>
        <p:cNvPr id="780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28"/>
          <p:cNvSpPr txBox="1"/>
          <p:nvPr>
            <p:ph type="title"/>
          </p:nvPr>
        </p:nvSpPr>
        <p:spPr>
          <a:xfrm>
            <a:off x="1426200" y="1759550"/>
            <a:ext cx="6291600" cy="75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82" name="Google Shape;782;p28"/>
          <p:cNvSpPr txBox="1"/>
          <p:nvPr>
            <p:ph idx="1" type="subTitle"/>
          </p:nvPr>
        </p:nvSpPr>
        <p:spPr>
          <a:xfrm>
            <a:off x="1463050" y="2635599"/>
            <a:ext cx="6217800" cy="101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3" name="Google Shape;783;p28"/>
          <p:cNvSpPr/>
          <p:nvPr/>
        </p:nvSpPr>
        <p:spPr>
          <a:xfrm>
            <a:off x="3709325" y="917400"/>
            <a:ext cx="328847" cy="327700"/>
          </a:xfrm>
          <a:custGeom>
            <a:rect b="b" l="l" r="r" t="t"/>
            <a:pathLst>
              <a:path extrusionOk="0" h="3713" w="3726">
                <a:moveTo>
                  <a:pt x="1880" y="1"/>
                </a:moveTo>
                <a:cubicBezTo>
                  <a:pt x="1854" y="1"/>
                  <a:pt x="1828" y="15"/>
                  <a:pt x="1817" y="44"/>
                </a:cubicBezTo>
                <a:cubicBezTo>
                  <a:pt x="1805" y="216"/>
                  <a:pt x="1794" y="389"/>
                  <a:pt x="1794" y="573"/>
                </a:cubicBezTo>
                <a:cubicBezTo>
                  <a:pt x="1782" y="745"/>
                  <a:pt x="1782" y="918"/>
                  <a:pt x="1794" y="1090"/>
                </a:cubicBezTo>
                <a:cubicBezTo>
                  <a:pt x="1800" y="1136"/>
                  <a:pt x="1837" y="1159"/>
                  <a:pt x="1874" y="1159"/>
                </a:cubicBezTo>
                <a:cubicBezTo>
                  <a:pt x="1912" y="1159"/>
                  <a:pt x="1949" y="1136"/>
                  <a:pt x="1955" y="1090"/>
                </a:cubicBezTo>
                <a:cubicBezTo>
                  <a:pt x="1966" y="918"/>
                  <a:pt x="1966" y="745"/>
                  <a:pt x="1955" y="573"/>
                </a:cubicBezTo>
                <a:cubicBezTo>
                  <a:pt x="1966" y="389"/>
                  <a:pt x="1955" y="216"/>
                  <a:pt x="1943" y="44"/>
                </a:cubicBezTo>
                <a:cubicBezTo>
                  <a:pt x="1932" y="15"/>
                  <a:pt x="1906" y="1"/>
                  <a:pt x="1880" y="1"/>
                </a:cubicBezTo>
                <a:close/>
                <a:moveTo>
                  <a:pt x="634" y="510"/>
                </a:moveTo>
                <a:cubicBezTo>
                  <a:pt x="574" y="510"/>
                  <a:pt x="518" y="587"/>
                  <a:pt x="564" y="642"/>
                </a:cubicBezTo>
                <a:cubicBezTo>
                  <a:pt x="679" y="780"/>
                  <a:pt x="794" y="895"/>
                  <a:pt x="932" y="1021"/>
                </a:cubicBezTo>
                <a:cubicBezTo>
                  <a:pt x="1047" y="1136"/>
                  <a:pt x="1185" y="1263"/>
                  <a:pt x="1323" y="1366"/>
                </a:cubicBezTo>
                <a:cubicBezTo>
                  <a:pt x="1331" y="1373"/>
                  <a:pt x="1341" y="1376"/>
                  <a:pt x="1350" y="1376"/>
                </a:cubicBezTo>
                <a:cubicBezTo>
                  <a:pt x="1391" y="1376"/>
                  <a:pt x="1431" y="1323"/>
                  <a:pt x="1403" y="1286"/>
                </a:cubicBezTo>
                <a:cubicBezTo>
                  <a:pt x="1346" y="1217"/>
                  <a:pt x="1288" y="1148"/>
                  <a:pt x="1231" y="1090"/>
                </a:cubicBezTo>
                <a:cubicBezTo>
                  <a:pt x="1173" y="1021"/>
                  <a:pt x="1116" y="964"/>
                  <a:pt x="1047" y="895"/>
                </a:cubicBezTo>
                <a:cubicBezTo>
                  <a:pt x="932" y="768"/>
                  <a:pt x="805" y="642"/>
                  <a:pt x="679" y="527"/>
                </a:cubicBezTo>
                <a:cubicBezTo>
                  <a:pt x="665" y="515"/>
                  <a:pt x="649" y="510"/>
                  <a:pt x="634" y="510"/>
                </a:cubicBezTo>
                <a:close/>
                <a:moveTo>
                  <a:pt x="3144" y="529"/>
                </a:moveTo>
                <a:cubicBezTo>
                  <a:pt x="3135" y="529"/>
                  <a:pt x="3125" y="532"/>
                  <a:pt x="3116" y="538"/>
                </a:cubicBezTo>
                <a:cubicBezTo>
                  <a:pt x="3047" y="584"/>
                  <a:pt x="2978" y="642"/>
                  <a:pt x="2921" y="711"/>
                </a:cubicBezTo>
                <a:lnTo>
                  <a:pt x="2725" y="883"/>
                </a:lnTo>
                <a:cubicBezTo>
                  <a:pt x="2599" y="998"/>
                  <a:pt x="2472" y="1125"/>
                  <a:pt x="2357" y="1251"/>
                </a:cubicBezTo>
                <a:cubicBezTo>
                  <a:pt x="2330" y="1316"/>
                  <a:pt x="2376" y="1380"/>
                  <a:pt x="2430" y="1380"/>
                </a:cubicBezTo>
                <a:cubicBezTo>
                  <a:pt x="2444" y="1380"/>
                  <a:pt x="2458" y="1376"/>
                  <a:pt x="2472" y="1366"/>
                </a:cubicBezTo>
                <a:lnTo>
                  <a:pt x="2472" y="1378"/>
                </a:lnTo>
                <a:cubicBezTo>
                  <a:pt x="2610" y="1251"/>
                  <a:pt x="2725" y="1136"/>
                  <a:pt x="2852" y="1010"/>
                </a:cubicBezTo>
                <a:cubicBezTo>
                  <a:pt x="2978" y="883"/>
                  <a:pt x="3093" y="757"/>
                  <a:pt x="3197" y="619"/>
                </a:cubicBezTo>
                <a:cubicBezTo>
                  <a:pt x="3225" y="582"/>
                  <a:pt x="3185" y="529"/>
                  <a:pt x="3144" y="529"/>
                </a:cubicBezTo>
                <a:close/>
                <a:moveTo>
                  <a:pt x="352" y="1760"/>
                </a:moveTo>
                <a:cubicBezTo>
                  <a:pt x="265" y="1760"/>
                  <a:pt x="178" y="1763"/>
                  <a:pt x="92" y="1769"/>
                </a:cubicBezTo>
                <a:cubicBezTo>
                  <a:pt x="0" y="1780"/>
                  <a:pt x="0" y="1918"/>
                  <a:pt x="92" y="1930"/>
                </a:cubicBezTo>
                <a:cubicBezTo>
                  <a:pt x="178" y="1935"/>
                  <a:pt x="265" y="1938"/>
                  <a:pt x="352" y="1938"/>
                </a:cubicBezTo>
                <a:cubicBezTo>
                  <a:pt x="440" y="1938"/>
                  <a:pt x="529" y="1935"/>
                  <a:pt x="621" y="1930"/>
                </a:cubicBezTo>
                <a:cubicBezTo>
                  <a:pt x="672" y="1933"/>
                  <a:pt x="722" y="1935"/>
                  <a:pt x="773" y="1935"/>
                </a:cubicBezTo>
                <a:cubicBezTo>
                  <a:pt x="895" y="1935"/>
                  <a:pt x="1017" y="1926"/>
                  <a:pt x="1139" y="1918"/>
                </a:cubicBezTo>
                <a:cubicBezTo>
                  <a:pt x="1196" y="1895"/>
                  <a:pt x="1196" y="1815"/>
                  <a:pt x="1139" y="1792"/>
                </a:cubicBezTo>
                <a:cubicBezTo>
                  <a:pt x="966" y="1769"/>
                  <a:pt x="794" y="1769"/>
                  <a:pt x="621" y="1769"/>
                </a:cubicBezTo>
                <a:cubicBezTo>
                  <a:pt x="529" y="1763"/>
                  <a:pt x="440" y="1760"/>
                  <a:pt x="352" y="1760"/>
                </a:cubicBezTo>
                <a:close/>
                <a:moveTo>
                  <a:pt x="2904" y="1760"/>
                </a:moveTo>
                <a:cubicBezTo>
                  <a:pt x="2817" y="1760"/>
                  <a:pt x="2731" y="1763"/>
                  <a:pt x="2645" y="1769"/>
                </a:cubicBezTo>
                <a:cubicBezTo>
                  <a:pt x="2553" y="1780"/>
                  <a:pt x="2553" y="1918"/>
                  <a:pt x="2645" y="1930"/>
                </a:cubicBezTo>
                <a:cubicBezTo>
                  <a:pt x="2731" y="1935"/>
                  <a:pt x="2817" y="1938"/>
                  <a:pt x="2904" y="1938"/>
                </a:cubicBezTo>
                <a:cubicBezTo>
                  <a:pt x="2990" y="1938"/>
                  <a:pt x="3076" y="1935"/>
                  <a:pt x="3162" y="1930"/>
                </a:cubicBezTo>
                <a:cubicBezTo>
                  <a:pt x="3335" y="1930"/>
                  <a:pt x="3519" y="1930"/>
                  <a:pt x="3691" y="1907"/>
                </a:cubicBezTo>
                <a:cubicBezTo>
                  <a:pt x="3726" y="1884"/>
                  <a:pt x="3726" y="1826"/>
                  <a:pt x="3691" y="1803"/>
                </a:cubicBezTo>
                <a:lnTo>
                  <a:pt x="3691" y="1792"/>
                </a:lnTo>
                <a:cubicBezTo>
                  <a:pt x="3519" y="1769"/>
                  <a:pt x="3335" y="1769"/>
                  <a:pt x="3162" y="1769"/>
                </a:cubicBezTo>
                <a:cubicBezTo>
                  <a:pt x="3076" y="1763"/>
                  <a:pt x="2990" y="1760"/>
                  <a:pt x="2904" y="1760"/>
                </a:cubicBezTo>
                <a:close/>
                <a:moveTo>
                  <a:pt x="2428" y="2315"/>
                </a:moveTo>
                <a:cubicBezTo>
                  <a:pt x="2368" y="2315"/>
                  <a:pt x="2312" y="2392"/>
                  <a:pt x="2357" y="2447"/>
                </a:cubicBezTo>
                <a:cubicBezTo>
                  <a:pt x="2472" y="2574"/>
                  <a:pt x="2599" y="2700"/>
                  <a:pt x="2725" y="2815"/>
                </a:cubicBezTo>
                <a:cubicBezTo>
                  <a:pt x="2852" y="2942"/>
                  <a:pt x="2978" y="3068"/>
                  <a:pt x="3116" y="3172"/>
                </a:cubicBezTo>
                <a:cubicBezTo>
                  <a:pt x="3125" y="3178"/>
                  <a:pt x="3135" y="3181"/>
                  <a:pt x="3144" y="3181"/>
                </a:cubicBezTo>
                <a:cubicBezTo>
                  <a:pt x="3185" y="3181"/>
                  <a:pt x="3225" y="3128"/>
                  <a:pt x="3197" y="3091"/>
                </a:cubicBezTo>
                <a:cubicBezTo>
                  <a:pt x="3151" y="3022"/>
                  <a:pt x="3093" y="2953"/>
                  <a:pt x="3024" y="2896"/>
                </a:cubicBezTo>
                <a:lnTo>
                  <a:pt x="2852" y="2700"/>
                </a:lnTo>
                <a:cubicBezTo>
                  <a:pt x="2725" y="2574"/>
                  <a:pt x="2610" y="2447"/>
                  <a:pt x="2472" y="2332"/>
                </a:cubicBezTo>
                <a:cubicBezTo>
                  <a:pt x="2458" y="2320"/>
                  <a:pt x="2443" y="2315"/>
                  <a:pt x="2428" y="2315"/>
                </a:cubicBezTo>
                <a:close/>
                <a:moveTo>
                  <a:pt x="1345" y="2334"/>
                </a:moveTo>
                <a:cubicBezTo>
                  <a:pt x="1337" y="2334"/>
                  <a:pt x="1329" y="2337"/>
                  <a:pt x="1323" y="2344"/>
                </a:cubicBezTo>
                <a:lnTo>
                  <a:pt x="1311" y="2344"/>
                </a:lnTo>
                <a:cubicBezTo>
                  <a:pt x="1242" y="2390"/>
                  <a:pt x="1173" y="2447"/>
                  <a:pt x="1116" y="2516"/>
                </a:cubicBezTo>
                <a:lnTo>
                  <a:pt x="932" y="2689"/>
                </a:lnTo>
                <a:cubicBezTo>
                  <a:pt x="794" y="2804"/>
                  <a:pt x="679" y="2930"/>
                  <a:pt x="564" y="3057"/>
                </a:cubicBezTo>
                <a:cubicBezTo>
                  <a:pt x="510" y="3119"/>
                  <a:pt x="560" y="3194"/>
                  <a:pt x="622" y="3194"/>
                </a:cubicBezTo>
                <a:cubicBezTo>
                  <a:pt x="640" y="3194"/>
                  <a:pt x="660" y="3187"/>
                  <a:pt x="679" y="3172"/>
                </a:cubicBezTo>
                <a:cubicBezTo>
                  <a:pt x="805" y="3057"/>
                  <a:pt x="932" y="2942"/>
                  <a:pt x="1047" y="2804"/>
                </a:cubicBezTo>
                <a:cubicBezTo>
                  <a:pt x="1173" y="2689"/>
                  <a:pt x="1288" y="2562"/>
                  <a:pt x="1392" y="2424"/>
                </a:cubicBezTo>
                <a:cubicBezTo>
                  <a:pt x="1420" y="2387"/>
                  <a:pt x="1379" y="2334"/>
                  <a:pt x="1345" y="2334"/>
                </a:cubicBezTo>
                <a:close/>
                <a:moveTo>
                  <a:pt x="1880" y="2554"/>
                </a:moveTo>
                <a:cubicBezTo>
                  <a:pt x="1854" y="2554"/>
                  <a:pt x="1828" y="2568"/>
                  <a:pt x="1817" y="2597"/>
                </a:cubicBezTo>
                <a:cubicBezTo>
                  <a:pt x="1805" y="2769"/>
                  <a:pt x="1794" y="2942"/>
                  <a:pt x="1794" y="3114"/>
                </a:cubicBezTo>
                <a:cubicBezTo>
                  <a:pt x="1782" y="3298"/>
                  <a:pt x="1782" y="3471"/>
                  <a:pt x="1794" y="3643"/>
                </a:cubicBezTo>
                <a:cubicBezTo>
                  <a:pt x="1800" y="3689"/>
                  <a:pt x="1837" y="3712"/>
                  <a:pt x="1874" y="3712"/>
                </a:cubicBezTo>
                <a:cubicBezTo>
                  <a:pt x="1912" y="3712"/>
                  <a:pt x="1949" y="3689"/>
                  <a:pt x="1955" y="3643"/>
                </a:cubicBezTo>
                <a:cubicBezTo>
                  <a:pt x="1966" y="3471"/>
                  <a:pt x="1966" y="3298"/>
                  <a:pt x="1955" y="3114"/>
                </a:cubicBezTo>
                <a:cubicBezTo>
                  <a:pt x="1966" y="2942"/>
                  <a:pt x="1955" y="2769"/>
                  <a:pt x="1943" y="2597"/>
                </a:cubicBezTo>
                <a:cubicBezTo>
                  <a:pt x="1932" y="2568"/>
                  <a:pt x="1906" y="2554"/>
                  <a:pt x="1880" y="2554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4" name="Google Shape;784;p28"/>
          <p:cNvSpPr/>
          <p:nvPr/>
        </p:nvSpPr>
        <p:spPr>
          <a:xfrm>
            <a:off x="682838" y="3087375"/>
            <a:ext cx="328847" cy="327700"/>
          </a:xfrm>
          <a:custGeom>
            <a:rect b="b" l="l" r="r" t="t"/>
            <a:pathLst>
              <a:path extrusionOk="0" h="3713" w="3726">
                <a:moveTo>
                  <a:pt x="1880" y="1"/>
                </a:moveTo>
                <a:cubicBezTo>
                  <a:pt x="1854" y="1"/>
                  <a:pt x="1828" y="15"/>
                  <a:pt x="1817" y="44"/>
                </a:cubicBezTo>
                <a:cubicBezTo>
                  <a:pt x="1805" y="216"/>
                  <a:pt x="1794" y="389"/>
                  <a:pt x="1794" y="573"/>
                </a:cubicBezTo>
                <a:cubicBezTo>
                  <a:pt x="1782" y="745"/>
                  <a:pt x="1782" y="918"/>
                  <a:pt x="1794" y="1090"/>
                </a:cubicBezTo>
                <a:cubicBezTo>
                  <a:pt x="1800" y="1136"/>
                  <a:pt x="1837" y="1159"/>
                  <a:pt x="1874" y="1159"/>
                </a:cubicBezTo>
                <a:cubicBezTo>
                  <a:pt x="1912" y="1159"/>
                  <a:pt x="1949" y="1136"/>
                  <a:pt x="1955" y="1090"/>
                </a:cubicBezTo>
                <a:cubicBezTo>
                  <a:pt x="1966" y="918"/>
                  <a:pt x="1966" y="745"/>
                  <a:pt x="1955" y="573"/>
                </a:cubicBezTo>
                <a:cubicBezTo>
                  <a:pt x="1966" y="389"/>
                  <a:pt x="1955" y="216"/>
                  <a:pt x="1943" y="44"/>
                </a:cubicBezTo>
                <a:cubicBezTo>
                  <a:pt x="1932" y="15"/>
                  <a:pt x="1906" y="1"/>
                  <a:pt x="1880" y="1"/>
                </a:cubicBezTo>
                <a:close/>
                <a:moveTo>
                  <a:pt x="634" y="510"/>
                </a:moveTo>
                <a:cubicBezTo>
                  <a:pt x="574" y="510"/>
                  <a:pt x="518" y="587"/>
                  <a:pt x="564" y="642"/>
                </a:cubicBezTo>
                <a:cubicBezTo>
                  <a:pt x="679" y="780"/>
                  <a:pt x="794" y="895"/>
                  <a:pt x="932" y="1021"/>
                </a:cubicBezTo>
                <a:cubicBezTo>
                  <a:pt x="1047" y="1136"/>
                  <a:pt x="1185" y="1263"/>
                  <a:pt x="1323" y="1366"/>
                </a:cubicBezTo>
                <a:cubicBezTo>
                  <a:pt x="1331" y="1373"/>
                  <a:pt x="1341" y="1376"/>
                  <a:pt x="1350" y="1376"/>
                </a:cubicBezTo>
                <a:cubicBezTo>
                  <a:pt x="1391" y="1376"/>
                  <a:pt x="1431" y="1323"/>
                  <a:pt x="1403" y="1286"/>
                </a:cubicBezTo>
                <a:cubicBezTo>
                  <a:pt x="1346" y="1217"/>
                  <a:pt x="1288" y="1148"/>
                  <a:pt x="1231" y="1090"/>
                </a:cubicBezTo>
                <a:cubicBezTo>
                  <a:pt x="1173" y="1021"/>
                  <a:pt x="1116" y="964"/>
                  <a:pt x="1047" y="895"/>
                </a:cubicBezTo>
                <a:cubicBezTo>
                  <a:pt x="932" y="768"/>
                  <a:pt x="805" y="642"/>
                  <a:pt x="679" y="527"/>
                </a:cubicBezTo>
                <a:cubicBezTo>
                  <a:pt x="665" y="515"/>
                  <a:pt x="649" y="510"/>
                  <a:pt x="634" y="510"/>
                </a:cubicBezTo>
                <a:close/>
                <a:moveTo>
                  <a:pt x="3144" y="529"/>
                </a:moveTo>
                <a:cubicBezTo>
                  <a:pt x="3135" y="529"/>
                  <a:pt x="3125" y="532"/>
                  <a:pt x="3116" y="538"/>
                </a:cubicBezTo>
                <a:cubicBezTo>
                  <a:pt x="3047" y="584"/>
                  <a:pt x="2978" y="642"/>
                  <a:pt x="2921" y="711"/>
                </a:cubicBezTo>
                <a:lnTo>
                  <a:pt x="2725" y="883"/>
                </a:lnTo>
                <a:cubicBezTo>
                  <a:pt x="2599" y="998"/>
                  <a:pt x="2472" y="1125"/>
                  <a:pt x="2357" y="1251"/>
                </a:cubicBezTo>
                <a:cubicBezTo>
                  <a:pt x="2330" y="1316"/>
                  <a:pt x="2376" y="1380"/>
                  <a:pt x="2430" y="1380"/>
                </a:cubicBezTo>
                <a:cubicBezTo>
                  <a:pt x="2444" y="1380"/>
                  <a:pt x="2458" y="1376"/>
                  <a:pt x="2472" y="1366"/>
                </a:cubicBezTo>
                <a:lnTo>
                  <a:pt x="2472" y="1378"/>
                </a:lnTo>
                <a:cubicBezTo>
                  <a:pt x="2610" y="1251"/>
                  <a:pt x="2725" y="1136"/>
                  <a:pt x="2852" y="1010"/>
                </a:cubicBezTo>
                <a:cubicBezTo>
                  <a:pt x="2978" y="883"/>
                  <a:pt x="3093" y="757"/>
                  <a:pt x="3197" y="619"/>
                </a:cubicBezTo>
                <a:cubicBezTo>
                  <a:pt x="3225" y="582"/>
                  <a:pt x="3185" y="529"/>
                  <a:pt x="3144" y="529"/>
                </a:cubicBezTo>
                <a:close/>
                <a:moveTo>
                  <a:pt x="352" y="1760"/>
                </a:moveTo>
                <a:cubicBezTo>
                  <a:pt x="265" y="1760"/>
                  <a:pt x="178" y="1763"/>
                  <a:pt x="92" y="1769"/>
                </a:cubicBezTo>
                <a:cubicBezTo>
                  <a:pt x="0" y="1780"/>
                  <a:pt x="0" y="1918"/>
                  <a:pt x="92" y="1930"/>
                </a:cubicBezTo>
                <a:cubicBezTo>
                  <a:pt x="178" y="1935"/>
                  <a:pt x="265" y="1938"/>
                  <a:pt x="352" y="1938"/>
                </a:cubicBezTo>
                <a:cubicBezTo>
                  <a:pt x="440" y="1938"/>
                  <a:pt x="529" y="1935"/>
                  <a:pt x="621" y="1930"/>
                </a:cubicBezTo>
                <a:cubicBezTo>
                  <a:pt x="672" y="1933"/>
                  <a:pt x="722" y="1935"/>
                  <a:pt x="773" y="1935"/>
                </a:cubicBezTo>
                <a:cubicBezTo>
                  <a:pt x="895" y="1935"/>
                  <a:pt x="1017" y="1926"/>
                  <a:pt x="1139" y="1918"/>
                </a:cubicBezTo>
                <a:cubicBezTo>
                  <a:pt x="1196" y="1895"/>
                  <a:pt x="1196" y="1815"/>
                  <a:pt x="1139" y="1792"/>
                </a:cubicBezTo>
                <a:cubicBezTo>
                  <a:pt x="966" y="1769"/>
                  <a:pt x="794" y="1769"/>
                  <a:pt x="621" y="1769"/>
                </a:cubicBezTo>
                <a:cubicBezTo>
                  <a:pt x="529" y="1763"/>
                  <a:pt x="440" y="1760"/>
                  <a:pt x="352" y="1760"/>
                </a:cubicBezTo>
                <a:close/>
                <a:moveTo>
                  <a:pt x="2904" y="1760"/>
                </a:moveTo>
                <a:cubicBezTo>
                  <a:pt x="2817" y="1760"/>
                  <a:pt x="2731" y="1763"/>
                  <a:pt x="2645" y="1769"/>
                </a:cubicBezTo>
                <a:cubicBezTo>
                  <a:pt x="2553" y="1780"/>
                  <a:pt x="2553" y="1918"/>
                  <a:pt x="2645" y="1930"/>
                </a:cubicBezTo>
                <a:cubicBezTo>
                  <a:pt x="2731" y="1935"/>
                  <a:pt x="2817" y="1938"/>
                  <a:pt x="2904" y="1938"/>
                </a:cubicBezTo>
                <a:cubicBezTo>
                  <a:pt x="2990" y="1938"/>
                  <a:pt x="3076" y="1935"/>
                  <a:pt x="3162" y="1930"/>
                </a:cubicBezTo>
                <a:cubicBezTo>
                  <a:pt x="3335" y="1930"/>
                  <a:pt x="3519" y="1930"/>
                  <a:pt x="3691" y="1907"/>
                </a:cubicBezTo>
                <a:cubicBezTo>
                  <a:pt x="3726" y="1884"/>
                  <a:pt x="3726" y="1826"/>
                  <a:pt x="3691" y="1803"/>
                </a:cubicBezTo>
                <a:lnTo>
                  <a:pt x="3691" y="1792"/>
                </a:lnTo>
                <a:cubicBezTo>
                  <a:pt x="3519" y="1769"/>
                  <a:pt x="3335" y="1769"/>
                  <a:pt x="3162" y="1769"/>
                </a:cubicBezTo>
                <a:cubicBezTo>
                  <a:pt x="3076" y="1763"/>
                  <a:pt x="2990" y="1760"/>
                  <a:pt x="2904" y="1760"/>
                </a:cubicBezTo>
                <a:close/>
                <a:moveTo>
                  <a:pt x="2428" y="2315"/>
                </a:moveTo>
                <a:cubicBezTo>
                  <a:pt x="2368" y="2315"/>
                  <a:pt x="2312" y="2392"/>
                  <a:pt x="2357" y="2447"/>
                </a:cubicBezTo>
                <a:cubicBezTo>
                  <a:pt x="2472" y="2574"/>
                  <a:pt x="2599" y="2700"/>
                  <a:pt x="2725" y="2815"/>
                </a:cubicBezTo>
                <a:cubicBezTo>
                  <a:pt x="2852" y="2942"/>
                  <a:pt x="2978" y="3068"/>
                  <a:pt x="3116" y="3172"/>
                </a:cubicBezTo>
                <a:cubicBezTo>
                  <a:pt x="3125" y="3178"/>
                  <a:pt x="3135" y="3181"/>
                  <a:pt x="3144" y="3181"/>
                </a:cubicBezTo>
                <a:cubicBezTo>
                  <a:pt x="3185" y="3181"/>
                  <a:pt x="3225" y="3128"/>
                  <a:pt x="3197" y="3091"/>
                </a:cubicBezTo>
                <a:cubicBezTo>
                  <a:pt x="3151" y="3022"/>
                  <a:pt x="3093" y="2953"/>
                  <a:pt x="3024" y="2896"/>
                </a:cubicBezTo>
                <a:lnTo>
                  <a:pt x="2852" y="2700"/>
                </a:lnTo>
                <a:cubicBezTo>
                  <a:pt x="2725" y="2574"/>
                  <a:pt x="2610" y="2447"/>
                  <a:pt x="2472" y="2332"/>
                </a:cubicBezTo>
                <a:cubicBezTo>
                  <a:pt x="2458" y="2320"/>
                  <a:pt x="2443" y="2315"/>
                  <a:pt x="2428" y="2315"/>
                </a:cubicBezTo>
                <a:close/>
                <a:moveTo>
                  <a:pt x="1345" y="2334"/>
                </a:moveTo>
                <a:cubicBezTo>
                  <a:pt x="1337" y="2334"/>
                  <a:pt x="1329" y="2337"/>
                  <a:pt x="1323" y="2344"/>
                </a:cubicBezTo>
                <a:lnTo>
                  <a:pt x="1311" y="2344"/>
                </a:lnTo>
                <a:cubicBezTo>
                  <a:pt x="1242" y="2390"/>
                  <a:pt x="1173" y="2447"/>
                  <a:pt x="1116" y="2516"/>
                </a:cubicBezTo>
                <a:lnTo>
                  <a:pt x="932" y="2689"/>
                </a:lnTo>
                <a:cubicBezTo>
                  <a:pt x="794" y="2804"/>
                  <a:pt x="679" y="2930"/>
                  <a:pt x="564" y="3057"/>
                </a:cubicBezTo>
                <a:cubicBezTo>
                  <a:pt x="510" y="3119"/>
                  <a:pt x="560" y="3194"/>
                  <a:pt x="622" y="3194"/>
                </a:cubicBezTo>
                <a:cubicBezTo>
                  <a:pt x="640" y="3194"/>
                  <a:pt x="660" y="3187"/>
                  <a:pt x="679" y="3172"/>
                </a:cubicBezTo>
                <a:cubicBezTo>
                  <a:pt x="805" y="3057"/>
                  <a:pt x="932" y="2942"/>
                  <a:pt x="1047" y="2804"/>
                </a:cubicBezTo>
                <a:cubicBezTo>
                  <a:pt x="1173" y="2689"/>
                  <a:pt x="1288" y="2562"/>
                  <a:pt x="1392" y="2424"/>
                </a:cubicBezTo>
                <a:cubicBezTo>
                  <a:pt x="1420" y="2387"/>
                  <a:pt x="1379" y="2334"/>
                  <a:pt x="1345" y="2334"/>
                </a:cubicBezTo>
                <a:close/>
                <a:moveTo>
                  <a:pt x="1880" y="2554"/>
                </a:moveTo>
                <a:cubicBezTo>
                  <a:pt x="1854" y="2554"/>
                  <a:pt x="1828" y="2568"/>
                  <a:pt x="1817" y="2597"/>
                </a:cubicBezTo>
                <a:cubicBezTo>
                  <a:pt x="1805" y="2769"/>
                  <a:pt x="1794" y="2942"/>
                  <a:pt x="1794" y="3114"/>
                </a:cubicBezTo>
                <a:cubicBezTo>
                  <a:pt x="1782" y="3298"/>
                  <a:pt x="1782" y="3471"/>
                  <a:pt x="1794" y="3643"/>
                </a:cubicBezTo>
                <a:cubicBezTo>
                  <a:pt x="1800" y="3689"/>
                  <a:pt x="1837" y="3712"/>
                  <a:pt x="1874" y="3712"/>
                </a:cubicBezTo>
                <a:cubicBezTo>
                  <a:pt x="1912" y="3712"/>
                  <a:pt x="1949" y="3689"/>
                  <a:pt x="1955" y="3643"/>
                </a:cubicBezTo>
                <a:cubicBezTo>
                  <a:pt x="1966" y="3471"/>
                  <a:pt x="1966" y="3298"/>
                  <a:pt x="1955" y="3114"/>
                </a:cubicBezTo>
                <a:cubicBezTo>
                  <a:pt x="1966" y="2942"/>
                  <a:pt x="1955" y="2769"/>
                  <a:pt x="1943" y="2597"/>
                </a:cubicBezTo>
                <a:cubicBezTo>
                  <a:pt x="1932" y="2568"/>
                  <a:pt x="1906" y="2554"/>
                  <a:pt x="1880" y="2554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5" name="Google Shape;785;p28"/>
          <p:cNvSpPr/>
          <p:nvPr/>
        </p:nvSpPr>
        <p:spPr>
          <a:xfrm>
            <a:off x="5159663" y="4319213"/>
            <a:ext cx="328847" cy="327700"/>
          </a:xfrm>
          <a:custGeom>
            <a:rect b="b" l="l" r="r" t="t"/>
            <a:pathLst>
              <a:path extrusionOk="0" h="3713" w="3726">
                <a:moveTo>
                  <a:pt x="1880" y="1"/>
                </a:moveTo>
                <a:cubicBezTo>
                  <a:pt x="1854" y="1"/>
                  <a:pt x="1828" y="15"/>
                  <a:pt x="1817" y="44"/>
                </a:cubicBezTo>
                <a:cubicBezTo>
                  <a:pt x="1805" y="216"/>
                  <a:pt x="1794" y="389"/>
                  <a:pt x="1794" y="573"/>
                </a:cubicBezTo>
                <a:cubicBezTo>
                  <a:pt x="1782" y="745"/>
                  <a:pt x="1782" y="918"/>
                  <a:pt x="1794" y="1090"/>
                </a:cubicBezTo>
                <a:cubicBezTo>
                  <a:pt x="1800" y="1136"/>
                  <a:pt x="1837" y="1159"/>
                  <a:pt x="1874" y="1159"/>
                </a:cubicBezTo>
                <a:cubicBezTo>
                  <a:pt x="1912" y="1159"/>
                  <a:pt x="1949" y="1136"/>
                  <a:pt x="1955" y="1090"/>
                </a:cubicBezTo>
                <a:cubicBezTo>
                  <a:pt x="1966" y="918"/>
                  <a:pt x="1966" y="745"/>
                  <a:pt x="1955" y="573"/>
                </a:cubicBezTo>
                <a:cubicBezTo>
                  <a:pt x="1966" y="389"/>
                  <a:pt x="1955" y="216"/>
                  <a:pt x="1943" y="44"/>
                </a:cubicBezTo>
                <a:cubicBezTo>
                  <a:pt x="1932" y="15"/>
                  <a:pt x="1906" y="1"/>
                  <a:pt x="1880" y="1"/>
                </a:cubicBezTo>
                <a:close/>
                <a:moveTo>
                  <a:pt x="634" y="510"/>
                </a:moveTo>
                <a:cubicBezTo>
                  <a:pt x="574" y="510"/>
                  <a:pt x="518" y="587"/>
                  <a:pt x="564" y="642"/>
                </a:cubicBezTo>
                <a:cubicBezTo>
                  <a:pt x="679" y="780"/>
                  <a:pt x="794" y="895"/>
                  <a:pt x="932" y="1021"/>
                </a:cubicBezTo>
                <a:cubicBezTo>
                  <a:pt x="1047" y="1136"/>
                  <a:pt x="1185" y="1263"/>
                  <a:pt x="1323" y="1366"/>
                </a:cubicBezTo>
                <a:cubicBezTo>
                  <a:pt x="1331" y="1373"/>
                  <a:pt x="1341" y="1376"/>
                  <a:pt x="1350" y="1376"/>
                </a:cubicBezTo>
                <a:cubicBezTo>
                  <a:pt x="1391" y="1376"/>
                  <a:pt x="1431" y="1323"/>
                  <a:pt x="1403" y="1286"/>
                </a:cubicBezTo>
                <a:cubicBezTo>
                  <a:pt x="1346" y="1217"/>
                  <a:pt x="1288" y="1148"/>
                  <a:pt x="1231" y="1090"/>
                </a:cubicBezTo>
                <a:cubicBezTo>
                  <a:pt x="1173" y="1021"/>
                  <a:pt x="1116" y="964"/>
                  <a:pt x="1047" y="895"/>
                </a:cubicBezTo>
                <a:cubicBezTo>
                  <a:pt x="932" y="768"/>
                  <a:pt x="805" y="642"/>
                  <a:pt x="679" y="527"/>
                </a:cubicBezTo>
                <a:cubicBezTo>
                  <a:pt x="665" y="515"/>
                  <a:pt x="649" y="510"/>
                  <a:pt x="634" y="510"/>
                </a:cubicBezTo>
                <a:close/>
                <a:moveTo>
                  <a:pt x="3144" y="529"/>
                </a:moveTo>
                <a:cubicBezTo>
                  <a:pt x="3135" y="529"/>
                  <a:pt x="3125" y="532"/>
                  <a:pt x="3116" y="538"/>
                </a:cubicBezTo>
                <a:cubicBezTo>
                  <a:pt x="3047" y="584"/>
                  <a:pt x="2978" y="642"/>
                  <a:pt x="2921" y="711"/>
                </a:cubicBezTo>
                <a:lnTo>
                  <a:pt x="2725" y="883"/>
                </a:lnTo>
                <a:cubicBezTo>
                  <a:pt x="2599" y="998"/>
                  <a:pt x="2472" y="1125"/>
                  <a:pt x="2357" y="1251"/>
                </a:cubicBezTo>
                <a:cubicBezTo>
                  <a:pt x="2330" y="1316"/>
                  <a:pt x="2376" y="1380"/>
                  <a:pt x="2430" y="1380"/>
                </a:cubicBezTo>
                <a:cubicBezTo>
                  <a:pt x="2444" y="1380"/>
                  <a:pt x="2458" y="1376"/>
                  <a:pt x="2472" y="1366"/>
                </a:cubicBezTo>
                <a:lnTo>
                  <a:pt x="2472" y="1378"/>
                </a:lnTo>
                <a:cubicBezTo>
                  <a:pt x="2610" y="1251"/>
                  <a:pt x="2725" y="1136"/>
                  <a:pt x="2852" y="1010"/>
                </a:cubicBezTo>
                <a:cubicBezTo>
                  <a:pt x="2978" y="883"/>
                  <a:pt x="3093" y="757"/>
                  <a:pt x="3197" y="619"/>
                </a:cubicBezTo>
                <a:cubicBezTo>
                  <a:pt x="3225" y="582"/>
                  <a:pt x="3185" y="529"/>
                  <a:pt x="3144" y="529"/>
                </a:cubicBezTo>
                <a:close/>
                <a:moveTo>
                  <a:pt x="352" y="1760"/>
                </a:moveTo>
                <a:cubicBezTo>
                  <a:pt x="265" y="1760"/>
                  <a:pt x="178" y="1763"/>
                  <a:pt x="92" y="1769"/>
                </a:cubicBezTo>
                <a:cubicBezTo>
                  <a:pt x="0" y="1780"/>
                  <a:pt x="0" y="1918"/>
                  <a:pt x="92" y="1930"/>
                </a:cubicBezTo>
                <a:cubicBezTo>
                  <a:pt x="178" y="1935"/>
                  <a:pt x="265" y="1938"/>
                  <a:pt x="352" y="1938"/>
                </a:cubicBezTo>
                <a:cubicBezTo>
                  <a:pt x="440" y="1938"/>
                  <a:pt x="529" y="1935"/>
                  <a:pt x="621" y="1930"/>
                </a:cubicBezTo>
                <a:cubicBezTo>
                  <a:pt x="672" y="1933"/>
                  <a:pt x="722" y="1935"/>
                  <a:pt x="773" y="1935"/>
                </a:cubicBezTo>
                <a:cubicBezTo>
                  <a:pt x="895" y="1935"/>
                  <a:pt x="1017" y="1926"/>
                  <a:pt x="1139" y="1918"/>
                </a:cubicBezTo>
                <a:cubicBezTo>
                  <a:pt x="1196" y="1895"/>
                  <a:pt x="1196" y="1815"/>
                  <a:pt x="1139" y="1792"/>
                </a:cubicBezTo>
                <a:cubicBezTo>
                  <a:pt x="966" y="1769"/>
                  <a:pt x="794" y="1769"/>
                  <a:pt x="621" y="1769"/>
                </a:cubicBezTo>
                <a:cubicBezTo>
                  <a:pt x="529" y="1763"/>
                  <a:pt x="440" y="1760"/>
                  <a:pt x="352" y="1760"/>
                </a:cubicBezTo>
                <a:close/>
                <a:moveTo>
                  <a:pt x="2904" y="1760"/>
                </a:moveTo>
                <a:cubicBezTo>
                  <a:pt x="2817" y="1760"/>
                  <a:pt x="2731" y="1763"/>
                  <a:pt x="2645" y="1769"/>
                </a:cubicBezTo>
                <a:cubicBezTo>
                  <a:pt x="2553" y="1780"/>
                  <a:pt x="2553" y="1918"/>
                  <a:pt x="2645" y="1930"/>
                </a:cubicBezTo>
                <a:cubicBezTo>
                  <a:pt x="2731" y="1935"/>
                  <a:pt x="2817" y="1938"/>
                  <a:pt x="2904" y="1938"/>
                </a:cubicBezTo>
                <a:cubicBezTo>
                  <a:pt x="2990" y="1938"/>
                  <a:pt x="3076" y="1935"/>
                  <a:pt x="3162" y="1930"/>
                </a:cubicBezTo>
                <a:cubicBezTo>
                  <a:pt x="3335" y="1930"/>
                  <a:pt x="3519" y="1930"/>
                  <a:pt x="3691" y="1907"/>
                </a:cubicBezTo>
                <a:cubicBezTo>
                  <a:pt x="3726" y="1884"/>
                  <a:pt x="3726" y="1826"/>
                  <a:pt x="3691" y="1803"/>
                </a:cubicBezTo>
                <a:lnTo>
                  <a:pt x="3691" y="1792"/>
                </a:lnTo>
                <a:cubicBezTo>
                  <a:pt x="3519" y="1769"/>
                  <a:pt x="3335" y="1769"/>
                  <a:pt x="3162" y="1769"/>
                </a:cubicBezTo>
                <a:cubicBezTo>
                  <a:pt x="3076" y="1763"/>
                  <a:pt x="2990" y="1760"/>
                  <a:pt x="2904" y="1760"/>
                </a:cubicBezTo>
                <a:close/>
                <a:moveTo>
                  <a:pt x="2428" y="2315"/>
                </a:moveTo>
                <a:cubicBezTo>
                  <a:pt x="2368" y="2315"/>
                  <a:pt x="2312" y="2392"/>
                  <a:pt x="2357" y="2447"/>
                </a:cubicBezTo>
                <a:cubicBezTo>
                  <a:pt x="2472" y="2574"/>
                  <a:pt x="2599" y="2700"/>
                  <a:pt x="2725" y="2815"/>
                </a:cubicBezTo>
                <a:cubicBezTo>
                  <a:pt x="2852" y="2942"/>
                  <a:pt x="2978" y="3068"/>
                  <a:pt x="3116" y="3172"/>
                </a:cubicBezTo>
                <a:cubicBezTo>
                  <a:pt x="3125" y="3178"/>
                  <a:pt x="3135" y="3181"/>
                  <a:pt x="3144" y="3181"/>
                </a:cubicBezTo>
                <a:cubicBezTo>
                  <a:pt x="3185" y="3181"/>
                  <a:pt x="3225" y="3128"/>
                  <a:pt x="3197" y="3091"/>
                </a:cubicBezTo>
                <a:cubicBezTo>
                  <a:pt x="3151" y="3022"/>
                  <a:pt x="3093" y="2953"/>
                  <a:pt x="3024" y="2896"/>
                </a:cubicBezTo>
                <a:lnTo>
                  <a:pt x="2852" y="2700"/>
                </a:lnTo>
                <a:cubicBezTo>
                  <a:pt x="2725" y="2574"/>
                  <a:pt x="2610" y="2447"/>
                  <a:pt x="2472" y="2332"/>
                </a:cubicBezTo>
                <a:cubicBezTo>
                  <a:pt x="2458" y="2320"/>
                  <a:pt x="2443" y="2315"/>
                  <a:pt x="2428" y="2315"/>
                </a:cubicBezTo>
                <a:close/>
                <a:moveTo>
                  <a:pt x="1345" y="2334"/>
                </a:moveTo>
                <a:cubicBezTo>
                  <a:pt x="1337" y="2334"/>
                  <a:pt x="1329" y="2337"/>
                  <a:pt x="1323" y="2344"/>
                </a:cubicBezTo>
                <a:lnTo>
                  <a:pt x="1311" y="2344"/>
                </a:lnTo>
                <a:cubicBezTo>
                  <a:pt x="1242" y="2390"/>
                  <a:pt x="1173" y="2447"/>
                  <a:pt x="1116" y="2516"/>
                </a:cubicBezTo>
                <a:lnTo>
                  <a:pt x="932" y="2689"/>
                </a:lnTo>
                <a:cubicBezTo>
                  <a:pt x="794" y="2804"/>
                  <a:pt x="679" y="2930"/>
                  <a:pt x="564" y="3057"/>
                </a:cubicBezTo>
                <a:cubicBezTo>
                  <a:pt x="510" y="3119"/>
                  <a:pt x="560" y="3194"/>
                  <a:pt x="622" y="3194"/>
                </a:cubicBezTo>
                <a:cubicBezTo>
                  <a:pt x="640" y="3194"/>
                  <a:pt x="660" y="3187"/>
                  <a:pt x="679" y="3172"/>
                </a:cubicBezTo>
                <a:cubicBezTo>
                  <a:pt x="805" y="3057"/>
                  <a:pt x="932" y="2942"/>
                  <a:pt x="1047" y="2804"/>
                </a:cubicBezTo>
                <a:cubicBezTo>
                  <a:pt x="1173" y="2689"/>
                  <a:pt x="1288" y="2562"/>
                  <a:pt x="1392" y="2424"/>
                </a:cubicBezTo>
                <a:cubicBezTo>
                  <a:pt x="1420" y="2387"/>
                  <a:pt x="1379" y="2334"/>
                  <a:pt x="1345" y="2334"/>
                </a:cubicBezTo>
                <a:close/>
                <a:moveTo>
                  <a:pt x="1880" y="2554"/>
                </a:moveTo>
                <a:cubicBezTo>
                  <a:pt x="1854" y="2554"/>
                  <a:pt x="1828" y="2568"/>
                  <a:pt x="1817" y="2597"/>
                </a:cubicBezTo>
                <a:cubicBezTo>
                  <a:pt x="1805" y="2769"/>
                  <a:pt x="1794" y="2942"/>
                  <a:pt x="1794" y="3114"/>
                </a:cubicBezTo>
                <a:cubicBezTo>
                  <a:pt x="1782" y="3298"/>
                  <a:pt x="1782" y="3471"/>
                  <a:pt x="1794" y="3643"/>
                </a:cubicBezTo>
                <a:cubicBezTo>
                  <a:pt x="1800" y="3689"/>
                  <a:pt x="1837" y="3712"/>
                  <a:pt x="1874" y="3712"/>
                </a:cubicBezTo>
                <a:cubicBezTo>
                  <a:pt x="1912" y="3712"/>
                  <a:pt x="1949" y="3689"/>
                  <a:pt x="1955" y="3643"/>
                </a:cubicBezTo>
                <a:cubicBezTo>
                  <a:pt x="1966" y="3471"/>
                  <a:pt x="1966" y="3298"/>
                  <a:pt x="1955" y="3114"/>
                </a:cubicBezTo>
                <a:cubicBezTo>
                  <a:pt x="1966" y="2942"/>
                  <a:pt x="1955" y="2769"/>
                  <a:pt x="1943" y="2597"/>
                </a:cubicBezTo>
                <a:cubicBezTo>
                  <a:pt x="1932" y="2568"/>
                  <a:pt x="1906" y="2554"/>
                  <a:pt x="1880" y="2554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86" name="Google Shape;786;p28"/>
          <p:cNvGrpSpPr/>
          <p:nvPr/>
        </p:nvGrpSpPr>
        <p:grpSpPr>
          <a:xfrm>
            <a:off x="1619975" y="3916394"/>
            <a:ext cx="1382100" cy="789295"/>
            <a:chOff x="275025" y="537489"/>
            <a:chExt cx="1626574" cy="928910"/>
          </a:xfrm>
        </p:grpSpPr>
        <p:sp>
          <p:nvSpPr>
            <p:cNvPr id="787" name="Google Shape;787;p28"/>
            <p:cNvSpPr/>
            <p:nvPr/>
          </p:nvSpPr>
          <p:spPr>
            <a:xfrm>
              <a:off x="319102" y="557201"/>
              <a:ext cx="1539514" cy="885928"/>
            </a:xfrm>
            <a:custGeom>
              <a:rect b="b" l="l" r="r" t="t"/>
              <a:pathLst>
                <a:path extrusionOk="0" h="9708" w="16870">
                  <a:moveTo>
                    <a:pt x="8563" y="0"/>
                  </a:moveTo>
                  <a:cubicBezTo>
                    <a:pt x="7949" y="0"/>
                    <a:pt x="7376" y="325"/>
                    <a:pt x="7061" y="860"/>
                  </a:cubicBezTo>
                  <a:cubicBezTo>
                    <a:pt x="6888" y="1170"/>
                    <a:pt x="6923" y="1538"/>
                    <a:pt x="7026" y="1860"/>
                  </a:cubicBezTo>
                  <a:cubicBezTo>
                    <a:pt x="7107" y="2148"/>
                    <a:pt x="7268" y="2412"/>
                    <a:pt x="7498" y="2608"/>
                  </a:cubicBezTo>
                  <a:cubicBezTo>
                    <a:pt x="7681" y="2747"/>
                    <a:pt x="7910" y="2817"/>
                    <a:pt x="8137" y="2817"/>
                  </a:cubicBezTo>
                  <a:cubicBezTo>
                    <a:pt x="8507" y="2817"/>
                    <a:pt x="8869" y="2630"/>
                    <a:pt x="9004" y="2251"/>
                  </a:cubicBezTo>
                  <a:cubicBezTo>
                    <a:pt x="9108" y="1998"/>
                    <a:pt x="9027" y="1699"/>
                    <a:pt x="8809" y="1538"/>
                  </a:cubicBezTo>
                  <a:cubicBezTo>
                    <a:pt x="8626" y="1394"/>
                    <a:pt x="8399" y="1350"/>
                    <a:pt x="8173" y="1350"/>
                  </a:cubicBezTo>
                  <a:cubicBezTo>
                    <a:pt x="8057" y="1350"/>
                    <a:pt x="7941" y="1362"/>
                    <a:pt x="7831" y="1377"/>
                  </a:cubicBezTo>
                  <a:cubicBezTo>
                    <a:pt x="7823" y="1379"/>
                    <a:pt x="7815" y="1379"/>
                    <a:pt x="7807" y="1379"/>
                  </a:cubicBezTo>
                  <a:cubicBezTo>
                    <a:pt x="7676" y="1379"/>
                    <a:pt x="7632" y="1202"/>
                    <a:pt x="7762" y="1159"/>
                  </a:cubicBezTo>
                  <a:cubicBezTo>
                    <a:pt x="7901" y="1122"/>
                    <a:pt x="8049" y="1102"/>
                    <a:pt x="8197" y="1102"/>
                  </a:cubicBezTo>
                  <a:cubicBezTo>
                    <a:pt x="8515" y="1102"/>
                    <a:pt x="8834" y="1196"/>
                    <a:pt x="9062" y="1423"/>
                  </a:cubicBezTo>
                  <a:cubicBezTo>
                    <a:pt x="9326" y="1711"/>
                    <a:pt x="9372" y="2136"/>
                    <a:pt x="9165" y="2470"/>
                  </a:cubicBezTo>
                  <a:cubicBezTo>
                    <a:pt x="8946" y="2856"/>
                    <a:pt x="8551" y="3044"/>
                    <a:pt x="8149" y="3044"/>
                  </a:cubicBezTo>
                  <a:cubicBezTo>
                    <a:pt x="7832" y="3044"/>
                    <a:pt x="7511" y="2928"/>
                    <a:pt x="7268" y="2700"/>
                  </a:cubicBezTo>
                  <a:cubicBezTo>
                    <a:pt x="7003" y="2447"/>
                    <a:pt x="6831" y="2125"/>
                    <a:pt x="6762" y="1768"/>
                  </a:cubicBezTo>
                  <a:cubicBezTo>
                    <a:pt x="6716" y="1561"/>
                    <a:pt x="6704" y="1354"/>
                    <a:pt x="6727" y="1159"/>
                  </a:cubicBezTo>
                  <a:cubicBezTo>
                    <a:pt x="6578" y="1136"/>
                    <a:pt x="6428" y="1136"/>
                    <a:pt x="6267" y="1136"/>
                  </a:cubicBezTo>
                  <a:cubicBezTo>
                    <a:pt x="6095" y="1147"/>
                    <a:pt x="5922" y="1182"/>
                    <a:pt x="5761" y="1228"/>
                  </a:cubicBezTo>
                  <a:cubicBezTo>
                    <a:pt x="5175" y="1377"/>
                    <a:pt x="4692" y="1814"/>
                    <a:pt x="4508" y="2389"/>
                  </a:cubicBezTo>
                  <a:cubicBezTo>
                    <a:pt x="4336" y="2953"/>
                    <a:pt x="4462" y="3562"/>
                    <a:pt x="4853" y="4011"/>
                  </a:cubicBezTo>
                  <a:cubicBezTo>
                    <a:pt x="4934" y="4092"/>
                    <a:pt x="4860" y="4215"/>
                    <a:pt x="4769" y="4215"/>
                  </a:cubicBezTo>
                  <a:cubicBezTo>
                    <a:pt x="4744" y="4215"/>
                    <a:pt x="4717" y="4206"/>
                    <a:pt x="4692" y="4183"/>
                  </a:cubicBezTo>
                  <a:cubicBezTo>
                    <a:pt x="4474" y="3976"/>
                    <a:pt x="4313" y="3723"/>
                    <a:pt x="4232" y="3436"/>
                  </a:cubicBezTo>
                  <a:cubicBezTo>
                    <a:pt x="4041" y="3370"/>
                    <a:pt x="3842" y="3338"/>
                    <a:pt x="3642" y="3338"/>
                  </a:cubicBezTo>
                  <a:cubicBezTo>
                    <a:pt x="3493" y="3338"/>
                    <a:pt x="3344" y="3355"/>
                    <a:pt x="3197" y="3390"/>
                  </a:cubicBezTo>
                  <a:cubicBezTo>
                    <a:pt x="1967" y="3666"/>
                    <a:pt x="1150" y="4770"/>
                    <a:pt x="0" y="5207"/>
                  </a:cubicBezTo>
                  <a:cubicBezTo>
                    <a:pt x="587" y="5563"/>
                    <a:pt x="886" y="6242"/>
                    <a:pt x="1277" y="6793"/>
                  </a:cubicBezTo>
                  <a:cubicBezTo>
                    <a:pt x="1702" y="7414"/>
                    <a:pt x="2381" y="7943"/>
                    <a:pt x="3151" y="8035"/>
                  </a:cubicBezTo>
                  <a:cubicBezTo>
                    <a:pt x="3228" y="8045"/>
                    <a:pt x="3305" y="8050"/>
                    <a:pt x="3381" y="8050"/>
                  </a:cubicBezTo>
                  <a:cubicBezTo>
                    <a:pt x="4032" y="8050"/>
                    <a:pt x="4636" y="7704"/>
                    <a:pt x="4945" y="7127"/>
                  </a:cubicBezTo>
                  <a:cubicBezTo>
                    <a:pt x="5129" y="6805"/>
                    <a:pt x="5140" y="6414"/>
                    <a:pt x="5002" y="6081"/>
                  </a:cubicBezTo>
                  <a:cubicBezTo>
                    <a:pt x="4869" y="5791"/>
                    <a:pt x="4573" y="5620"/>
                    <a:pt x="4262" y="5620"/>
                  </a:cubicBezTo>
                  <a:cubicBezTo>
                    <a:pt x="4252" y="5620"/>
                    <a:pt x="4242" y="5620"/>
                    <a:pt x="4232" y="5621"/>
                  </a:cubicBezTo>
                  <a:cubicBezTo>
                    <a:pt x="3910" y="5632"/>
                    <a:pt x="3634" y="5839"/>
                    <a:pt x="3542" y="6138"/>
                  </a:cubicBezTo>
                  <a:cubicBezTo>
                    <a:pt x="3439" y="6437"/>
                    <a:pt x="3508" y="6782"/>
                    <a:pt x="3726" y="7012"/>
                  </a:cubicBezTo>
                  <a:cubicBezTo>
                    <a:pt x="3807" y="7093"/>
                    <a:pt x="3733" y="7202"/>
                    <a:pt x="3643" y="7202"/>
                  </a:cubicBezTo>
                  <a:cubicBezTo>
                    <a:pt x="3617" y="7202"/>
                    <a:pt x="3590" y="7193"/>
                    <a:pt x="3565" y="7173"/>
                  </a:cubicBezTo>
                  <a:cubicBezTo>
                    <a:pt x="3243" y="6874"/>
                    <a:pt x="3140" y="6414"/>
                    <a:pt x="3301" y="6012"/>
                  </a:cubicBezTo>
                  <a:cubicBezTo>
                    <a:pt x="3447" y="5618"/>
                    <a:pt x="3824" y="5367"/>
                    <a:pt x="4249" y="5367"/>
                  </a:cubicBezTo>
                  <a:cubicBezTo>
                    <a:pt x="4259" y="5367"/>
                    <a:pt x="4269" y="5367"/>
                    <a:pt x="4278" y="5368"/>
                  </a:cubicBezTo>
                  <a:cubicBezTo>
                    <a:pt x="4658" y="5368"/>
                    <a:pt x="5002" y="5563"/>
                    <a:pt x="5198" y="5897"/>
                  </a:cubicBezTo>
                  <a:cubicBezTo>
                    <a:pt x="5405" y="6288"/>
                    <a:pt x="5416" y="6747"/>
                    <a:pt x="5232" y="7150"/>
                  </a:cubicBezTo>
                  <a:cubicBezTo>
                    <a:pt x="5106" y="7437"/>
                    <a:pt x="4911" y="7679"/>
                    <a:pt x="4658" y="7874"/>
                  </a:cubicBezTo>
                  <a:cubicBezTo>
                    <a:pt x="5014" y="7966"/>
                    <a:pt x="5336" y="8139"/>
                    <a:pt x="5612" y="8392"/>
                  </a:cubicBezTo>
                  <a:cubicBezTo>
                    <a:pt x="6014" y="8725"/>
                    <a:pt x="6348" y="9139"/>
                    <a:pt x="6819" y="9392"/>
                  </a:cubicBezTo>
                  <a:cubicBezTo>
                    <a:pt x="7195" y="9595"/>
                    <a:pt x="7624" y="9707"/>
                    <a:pt x="8048" y="9707"/>
                  </a:cubicBezTo>
                  <a:cubicBezTo>
                    <a:pt x="8466" y="9707"/>
                    <a:pt x="8880" y="9598"/>
                    <a:pt x="9234" y="9358"/>
                  </a:cubicBezTo>
                  <a:cubicBezTo>
                    <a:pt x="9867" y="8909"/>
                    <a:pt x="10246" y="8070"/>
                    <a:pt x="10016" y="7322"/>
                  </a:cubicBezTo>
                  <a:cubicBezTo>
                    <a:pt x="9867" y="6885"/>
                    <a:pt x="9487" y="6575"/>
                    <a:pt x="9039" y="6517"/>
                  </a:cubicBezTo>
                  <a:cubicBezTo>
                    <a:pt x="8979" y="6508"/>
                    <a:pt x="8920" y="6503"/>
                    <a:pt x="8862" y="6503"/>
                  </a:cubicBezTo>
                  <a:cubicBezTo>
                    <a:pt x="8501" y="6503"/>
                    <a:pt x="8166" y="6682"/>
                    <a:pt x="7958" y="6989"/>
                  </a:cubicBezTo>
                  <a:cubicBezTo>
                    <a:pt x="7739" y="7311"/>
                    <a:pt x="7751" y="7736"/>
                    <a:pt x="7992" y="8047"/>
                  </a:cubicBezTo>
                  <a:cubicBezTo>
                    <a:pt x="8234" y="8334"/>
                    <a:pt x="8590" y="8507"/>
                    <a:pt x="8958" y="8530"/>
                  </a:cubicBezTo>
                  <a:cubicBezTo>
                    <a:pt x="9131" y="8530"/>
                    <a:pt x="9131" y="8771"/>
                    <a:pt x="8958" y="8771"/>
                  </a:cubicBezTo>
                  <a:cubicBezTo>
                    <a:pt x="8930" y="8774"/>
                    <a:pt x="8903" y="8776"/>
                    <a:pt x="8875" y="8776"/>
                  </a:cubicBezTo>
                  <a:cubicBezTo>
                    <a:pt x="8798" y="8776"/>
                    <a:pt x="8720" y="8765"/>
                    <a:pt x="8636" y="8748"/>
                  </a:cubicBezTo>
                  <a:cubicBezTo>
                    <a:pt x="8211" y="8656"/>
                    <a:pt x="7843" y="8380"/>
                    <a:pt x="7647" y="7989"/>
                  </a:cubicBezTo>
                  <a:cubicBezTo>
                    <a:pt x="7463" y="7575"/>
                    <a:pt x="7532" y="7081"/>
                    <a:pt x="7831" y="6736"/>
                  </a:cubicBezTo>
                  <a:cubicBezTo>
                    <a:pt x="8090" y="6412"/>
                    <a:pt x="8469" y="6265"/>
                    <a:pt x="8853" y="6265"/>
                  </a:cubicBezTo>
                  <a:cubicBezTo>
                    <a:pt x="9424" y="6265"/>
                    <a:pt x="10008" y="6589"/>
                    <a:pt x="10235" y="7138"/>
                  </a:cubicBezTo>
                  <a:cubicBezTo>
                    <a:pt x="10373" y="7483"/>
                    <a:pt x="10396" y="7851"/>
                    <a:pt x="10315" y="8208"/>
                  </a:cubicBezTo>
                  <a:cubicBezTo>
                    <a:pt x="10580" y="8369"/>
                    <a:pt x="10878" y="8484"/>
                    <a:pt x="11189" y="8541"/>
                  </a:cubicBezTo>
                  <a:cubicBezTo>
                    <a:pt x="11325" y="8567"/>
                    <a:pt x="11462" y="8579"/>
                    <a:pt x="11600" y="8579"/>
                  </a:cubicBezTo>
                  <a:cubicBezTo>
                    <a:pt x="12078" y="8579"/>
                    <a:pt x="12555" y="8427"/>
                    <a:pt x="12948" y="8150"/>
                  </a:cubicBezTo>
                  <a:cubicBezTo>
                    <a:pt x="13431" y="7794"/>
                    <a:pt x="13776" y="7288"/>
                    <a:pt x="13926" y="6713"/>
                  </a:cubicBezTo>
                  <a:cubicBezTo>
                    <a:pt x="13939" y="6668"/>
                    <a:pt x="13970" y="6650"/>
                    <a:pt x="14002" y="6650"/>
                  </a:cubicBezTo>
                  <a:cubicBezTo>
                    <a:pt x="14052" y="6650"/>
                    <a:pt x="14105" y="6696"/>
                    <a:pt x="14098" y="6759"/>
                  </a:cubicBezTo>
                  <a:cubicBezTo>
                    <a:pt x="14041" y="7127"/>
                    <a:pt x="13903" y="7472"/>
                    <a:pt x="13684" y="7771"/>
                  </a:cubicBezTo>
                  <a:cubicBezTo>
                    <a:pt x="13772" y="7785"/>
                    <a:pt x="13860" y="7793"/>
                    <a:pt x="13949" y="7793"/>
                  </a:cubicBezTo>
                  <a:cubicBezTo>
                    <a:pt x="14140" y="7793"/>
                    <a:pt x="14331" y="7757"/>
                    <a:pt x="14512" y="7679"/>
                  </a:cubicBezTo>
                  <a:cubicBezTo>
                    <a:pt x="15064" y="7460"/>
                    <a:pt x="15467" y="7012"/>
                    <a:pt x="15835" y="6563"/>
                  </a:cubicBezTo>
                  <a:cubicBezTo>
                    <a:pt x="16019" y="6345"/>
                    <a:pt x="16214" y="6138"/>
                    <a:pt x="16409" y="5943"/>
                  </a:cubicBezTo>
                  <a:cubicBezTo>
                    <a:pt x="16559" y="5816"/>
                    <a:pt x="16708" y="5701"/>
                    <a:pt x="16869" y="5609"/>
                  </a:cubicBezTo>
                  <a:cubicBezTo>
                    <a:pt x="16318" y="5368"/>
                    <a:pt x="15950" y="4804"/>
                    <a:pt x="15524" y="4390"/>
                  </a:cubicBezTo>
                  <a:cubicBezTo>
                    <a:pt x="15260" y="4137"/>
                    <a:pt x="14984" y="3907"/>
                    <a:pt x="14685" y="3712"/>
                  </a:cubicBezTo>
                  <a:cubicBezTo>
                    <a:pt x="14386" y="3505"/>
                    <a:pt x="14064" y="3344"/>
                    <a:pt x="13730" y="3240"/>
                  </a:cubicBezTo>
                  <a:cubicBezTo>
                    <a:pt x="13583" y="3198"/>
                    <a:pt x="13434" y="3178"/>
                    <a:pt x="13286" y="3178"/>
                  </a:cubicBezTo>
                  <a:cubicBezTo>
                    <a:pt x="13109" y="3178"/>
                    <a:pt x="12933" y="3207"/>
                    <a:pt x="12764" y="3263"/>
                  </a:cubicBezTo>
                  <a:cubicBezTo>
                    <a:pt x="12477" y="3367"/>
                    <a:pt x="12235" y="3585"/>
                    <a:pt x="12109" y="3861"/>
                  </a:cubicBezTo>
                  <a:cubicBezTo>
                    <a:pt x="11982" y="4137"/>
                    <a:pt x="11994" y="4459"/>
                    <a:pt x="12132" y="4724"/>
                  </a:cubicBezTo>
                  <a:cubicBezTo>
                    <a:pt x="12270" y="4965"/>
                    <a:pt x="12523" y="5115"/>
                    <a:pt x="12787" y="5126"/>
                  </a:cubicBezTo>
                  <a:cubicBezTo>
                    <a:pt x="12797" y="5127"/>
                    <a:pt x="12807" y="5127"/>
                    <a:pt x="12817" y="5127"/>
                  </a:cubicBezTo>
                  <a:cubicBezTo>
                    <a:pt x="13059" y="5127"/>
                    <a:pt x="13286" y="4991"/>
                    <a:pt x="13397" y="4781"/>
                  </a:cubicBezTo>
                  <a:cubicBezTo>
                    <a:pt x="13512" y="4563"/>
                    <a:pt x="13500" y="4310"/>
                    <a:pt x="13362" y="4114"/>
                  </a:cubicBezTo>
                  <a:cubicBezTo>
                    <a:pt x="13292" y="4018"/>
                    <a:pt x="13395" y="3902"/>
                    <a:pt x="13494" y="3902"/>
                  </a:cubicBezTo>
                  <a:cubicBezTo>
                    <a:pt x="13525" y="3902"/>
                    <a:pt x="13556" y="3914"/>
                    <a:pt x="13581" y="3942"/>
                  </a:cubicBezTo>
                  <a:cubicBezTo>
                    <a:pt x="13788" y="4229"/>
                    <a:pt x="13811" y="4609"/>
                    <a:pt x="13638" y="4919"/>
                  </a:cubicBezTo>
                  <a:cubicBezTo>
                    <a:pt x="13480" y="5205"/>
                    <a:pt x="13175" y="5383"/>
                    <a:pt x="12850" y="5383"/>
                  </a:cubicBezTo>
                  <a:cubicBezTo>
                    <a:pt x="12821" y="5383"/>
                    <a:pt x="12793" y="5382"/>
                    <a:pt x="12764" y="5379"/>
                  </a:cubicBezTo>
                  <a:cubicBezTo>
                    <a:pt x="12442" y="5356"/>
                    <a:pt x="12143" y="5184"/>
                    <a:pt x="11948" y="4931"/>
                  </a:cubicBezTo>
                  <a:cubicBezTo>
                    <a:pt x="11752" y="4632"/>
                    <a:pt x="11706" y="4264"/>
                    <a:pt x="11810" y="3919"/>
                  </a:cubicBezTo>
                  <a:cubicBezTo>
                    <a:pt x="11959" y="3447"/>
                    <a:pt x="12350" y="3091"/>
                    <a:pt x="12822" y="2976"/>
                  </a:cubicBezTo>
                  <a:cubicBezTo>
                    <a:pt x="12799" y="2872"/>
                    <a:pt x="12776" y="2780"/>
                    <a:pt x="12753" y="2688"/>
                  </a:cubicBezTo>
                  <a:cubicBezTo>
                    <a:pt x="12707" y="2562"/>
                    <a:pt x="12649" y="2435"/>
                    <a:pt x="12580" y="2309"/>
                  </a:cubicBezTo>
                  <a:cubicBezTo>
                    <a:pt x="12339" y="1883"/>
                    <a:pt x="11959" y="1538"/>
                    <a:pt x="11499" y="1354"/>
                  </a:cubicBezTo>
                  <a:cubicBezTo>
                    <a:pt x="11213" y="1236"/>
                    <a:pt x="10910" y="1176"/>
                    <a:pt x="10603" y="1176"/>
                  </a:cubicBezTo>
                  <a:cubicBezTo>
                    <a:pt x="10404" y="1176"/>
                    <a:pt x="10203" y="1201"/>
                    <a:pt x="10005" y="1251"/>
                  </a:cubicBezTo>
                  <a:cubicBezTo>
                    <a:pt x="9993" y="1366"/>
                    <a:pt x="9970" y="1469"/>
                    <a:pt x="9924" y="1584"/>
                  </a:cubicBezTo>
                  <a:cubicBezTo>
                    <a:pt x="9913" y="1603"/>
                    <a:pt x="9895" y="1610"/>
                    <a:pt x="9877" y="1610"/>
                  </a:cubicBezTo>
                  <a:cubicBezTo>
                    <a:pt x="9837" y="1610"/>
                    <a:pt x="9793" y="1574"/>
                    <a:pt x="9809" y="1527"/>
                  </a:cubicBezTo>
                  <a:cubicBezTo>
                    <a:pt x="9913" y="1193"/>
                    <a:pt x="9855" y="814"/>
                    <a:pt x="9648" y="527"/>
                  </a:cubicBezTo>
                  <a:cubicBezTo>
                    <a:pt x="9430" y="228"/>
                    <a:pt x="9096" y="44"/>
                    <a:pt x="8740" y="9"/>
                  </a:cubicBezTo>
                  <a:cubicBezTo>
                    <a:pt x="8681" y="3"/>
                    <a:pt x="8622" y="0"/>
                    <a:pt x="85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28"/>
            <p:cNvSpPr/>
            <p:nvPr/>
          </p:nvSpPr>
          <p:spPr>
            <a:xfrm>
              <a:off x="887820" y="646086"/>
              <a:ext cx="228874" cy="194652"/>
            </a:xfrm>
            <a:custGeom>
              <a:rect b="b" l="l" r="r" t="t"/>
              <a:pathLst>
                <a:path extrusionOk="0" h="2133" w="2508">
                  <a:moveTo>
                    <a:pt x="265" y="1"/>
                  </a:moveTo>
                  <a:cubicBezTo>
                    <a:pt x="171" y="1"/>
                    <a:pt x="115" y="49"/>
                    <a:pt x="28" y="49"/>
                  </a:cubicBezTo>
                  <a:cubicBezTo>
                    <a:pt x="19" y="49"/>
                    <a:pt x="10" y="48"/>
                    <a:pt x="1" y="47"/>
                  </a:cubicBezTo>
                  <a:lnTo>
                    <a:pt x="1" y="47"/>
                  </a:lnTo>
                  <a:cubicBezTo>
                    <a:pt x="24" y="484"/>
                    <a:pt x="139" y="898"/>
                    <a:pt x="346" y="1289"/>
                  </a:cubicBezTo>
                  <a:cubicBezTo>
                    <a:pt x="553" y="1668"/>
                    <a:pt x="898" y="1956"/>
                    <a:pt x="1312" y="2082"/>
                  </a:cubicBezTo>
                  <a:cubicBezTo>
                    <a:pt x="1426" y="2116"/>
                    <a:pt x="1543" y="2133"/>
                    <a:pt x="1659" y="2133"/>
                  </a:cubicBezTo>
                  <a:cubicBezTo>
                    <a:pt x="1974" y="2133"/>
                    <a:pt x="2281" y="2010"/>
                    <a:pt x="2508" y="1783"/>
                  </a:cubicBezTo>
                  <a:lnTo>
                    <a:pt x="2508" y="1783"/>
                  </a:lnTo>
                  <a:cubicBezTo>
                    <a:pt x="2337" y="1834"/>
                    <a:pt x="2159" y="1860"/>
                    <a:pt x="1980" y="1860"/>
                  </a:cubicBezTo>
                  <a:cubicBezTo>
                    <a:pt x="1834" y="1860"/>
                    <a:pt x="1687" y="1843"/>
                    <a:pt x="1542" y="1806"/>
                  </a:cubicBezTo>
                  <a:cubicBezTo>
                    <a:pt x="1427" y="1783"/>
                    <a:pt x="1312" y="1737"/>
                    <a:pt x="1208" y="1680"/>
                  </a:cubicBezTo>
                  <a:cubicBezTo>
                    <a:pt x="978" y="1507"/>
                    <a:pt x="794" y="1277"/>
                    <a:pt x="702" y="1013"/>
                  </a:cubicBezTo>
                  <a:cubicBezTo>
                    <a:pt x="576" y="725"/>
                    <a:pt x="495" y="392"/>
                    <a:pt x="622" y="104"/>
                  </a:cubicBezTo>
                  <a:cubicBezTo>
                    <a:pt x="507" y="47"/>
                    <a:pt x="392" y="12"/>
                    <a:pt x="2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28"/>
            <p:cNvSpPr/>
            <p:nvPr/>
          </p:nvSpPr>
          <p:spPr>
            <a:xfrm>
              <a:off x="1398862" y="893759"/>
              <a:ext cx="158606" cy="139533"/>
            </a:xfrm>
            <a:custGeom>
              <a:rect b="b" l="l" r="r" t="t"/>
              <a:pathLst>
                <a:path extrusionOk="0" h="1529" w="1738">
                  <a:moveTo>
                    <a:pt x="219" y="1"/>
                  </a:moveTo>
                  <a:lnTo>
                    <a:pt x="219" y="1"/>
                  </a:lnTo>
                  <a:cubicBezTo>
                    <a:pt x="58" y="231"/>
                    <a:pt x="1" y="518"/>
                    <a:pt x="47" y="794"/>
                  </a:cubicBezTo>
                  <a:cubicBezTo>
                    <a:pt x="139" y="1128"/>
                    <a:pt x="380" y="1392"/>
                    <a:pt x="714" y="1484"/>
                  </a:cubicBezTo>
                  <a:cubicBezTo>
                    <a:pt x="807" y="1514"/>
                    <a:pt x="903" y="1528"/>
                    <a:pt x="998" y="1528"/>
                  </a:cubicBezTo>
                  <a:cubicBezTo>
                    <a:pt x="1125" y="1528"/>
                    <a:pt x="1251" y="1502"/>
                    <a:pt x="1369" y="1450"/>
                  </a:cubicBezTo>
                  <a:cubicBezTo>
                    <a:pt x="1576" y="1358"/>
                    <a:pt x="1714" y="1162"/>
                    <a:pt x="1737" y="932"/>
                  </a:cubicBezTo>
                  <a:lnTo>
                    <a:pt x="1737" y="932"/>
                  </a:lnTo>
                  <a:cubicBezTo>
                    <a:pt x="1546" y="1073"/>
                    <a:pt x="1311" y="1143"/>
                    <a:pt x="1078" y="1143"/>
                  </a:cubicBezTo>
                  <a:cubicBezTo>
                    <a:pt x="1045" y="1143"/>
                    <a:pt x="1011" y="1142"/>
                    <a:pt x="978" y="1139"/>
                  </a:cubicBezTo>
                  <a:cubicBezTo>
                    <a:pt x="702" y="1105"/>
                    <a:pt x="461" y="944"/>
                    <a:pt x="311" y="714"/>
                  </a:cubicBezTo>
                  <a:cubicBezTo>
                    <a:pt x="242" y="599"/>
                    <a:pt x="208" y="472"/>
                    <a:pt x="208" y="346"/>
                  </a:cubicBezTo>
                  <a:cubicBezTo>
                    <a:pt x="196" y="265"/>
                    <a:pt x="277" y="35"/>
                    <a:pt x="2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28"/>
            <p:cNvSpPr/>
            <p:nvPr/>
          </p:nvSpPr>
          <p:spPr>
            <a:xfrm>
              <a:off x="275025" y="537489"/>
              <a:ext cx="1626574" cy="928910"/>
            </a:xfrm>
            <a:custGeom>
              <a:rect b="b" l="l" r="r" t="t"/>
              <a:pathLst>
                <a:path extrusionOk="0" h="10179" w="17824">
                  <a:moveTo>
                    <a:pt x="9046" y="216"/>
                  </a:moveTo>
                  <a:cubicBezTo>
                    <a:pt x="9105" y="216"/>
                    <a:pt x="9164" y="219"/>
                    <a:pt x="9223" y="225"/>
                  </a:cubicBezTo>
                  <a:cubicBezTo>
                    <a:pt x="9579" y="260"/>
                    <a:pt x="9913" y="444"/>
                    <a:pt x="10131" y="743"/>
                  </a:cubicBezTo>
                  <a:cubicBezTo>
                    <a:pt x="10338" y="1030"/>
                    <a:pt x="10396" y="1409"/>
                    <a:pt x="10292" y="1743"/>
                  </a:cubicBezTo>
                  <a:cubicBezTo>
                    <a:pt x="10276" y="1790"/>
                    <a:pt x="10320" y="1826"/>
                    <a:pt x="10360" y="1826"/>
                  </a:cubicBezTo>
                  <a:cubicBezTo>
                    <a:pt x="10378" y="1826"/>
                    <a:pt x="10396" y="1819"/>
                    <a:pt x="10407" y="1800"/>
                  </a:cubicBezTo>
                  <a:cubicBezTo>
                    <a:pt x="10453" y="1685"/>
                    <a:pt x="10476" y="1582"/>
                    <a:pt x="10488" y="1467"/>
                  </a:cubicBezTo>
                  <a:cubicBezTo>
                    <a:pt x="10686" y="1417"/>
                    <a:pt x="10887" y="1392"/>
                    <a:pt x="11086" y="1392"/>
                  </a:cubicBezTo>
                  <a:cubicBezTo>
                    <a:pt x="11393" y="1392"/>
                    <a:pt x="11696" y="1452"/>
                    <a:pt x="11982" y="1570"/>
                  </a:cubicBezTo>
                  <a:cubicBezTo>
                    <a:pt x="12442" y="1754"/>
                    <a:pt x="12822" y="2099"/>
                    <a:pt x="13063" y="2525"/>
                  </a:cubicBezTo>
                  <a:cubicBezTo>
                    <a:pt x="13132" y="2651"/>
                    <a:pt x="13190" y="2778"/>
                    <a:pt x="13236" y="2904"/>
                  </a:cubicBezTo>
                  <a:cubicBezTo>
                    <a:pt x="13259" y="2996"/>
                    <a:pt x="13282" y="3088"/>
                    <a:pt x="13305" y="3192"/>
                  </a:cubicBezTo>
                  <a:cubicBezTo>
                    <a:pt x="12833" y="3307"/>
                    <a:pt x="12442" y="3663"/>
                    <a:pt x="12293" y="4135"/>
                  </a:cubicBezTo>
                  <a:cubicBezTo>
                    <a:pt x="12189" y="4480"/>
                    <a:pt x="12235" y="4848"/>
                    <a:pt x="12431" y="5147"/>
                  </a:cubicBezTo>
                  <a:cubicBezTo>
                    <a:pt x="12626" y="5400"/>
                    <a:pt x="12925" y="5572"/>
                    <a:pt x="13247" y="5595"/>
                  </a:cubicBezTo>
                  <a:cubicBezTo>
                    <a:pt x="13276" y="5598"/>
                    <a:pt x="13304" y="5599"/>
                    <a:pt x="13333" y="5599"/>
                  </a:cubicBezTo>
                  <a:cubicBezTo>
                    <a:pt x="13658" y="5599"/>
                    <a:pt x="13963" y="5421"/>
                    <a:pt x="14121" y="5135"/>
                  </a:cubicBezTo>
                  <a:cubicBezTo>
                    <a:pt x="14294" y="4825"/>
                    <a:pt x="14271" y="4445"/>
                    <a:pt x="14064" y="4158"/>
                  </a:cubicBezTo>
                  <a:cubicBezTo>
                    <a:pt x="14039" y="4130"/>
                    <a:pt x="14008" y="4118"/>
                    <a:pt x="13977" y="4118"/>
                  </a:cubicBezTo>
                  <a:cubicBezTo>
                    <a:pt x="13878" y="4118"/>
                    <a:pt x="13775" y="4234"/>
                    <a:pt x="13845" y="4330"/>
                  </a:cubicBezTo>
                  <a:cubicBezTo>
                    <a:pt x="13983" y="4526"/>
                    <a:pt x="13995" y="4779"/>
                    <a:pt x="13880" y="4997"/>
                  </a:cubicBezTo>
                  <a:cubicBezTo>
                    <a:pt x="13769" y="5207"/>
                    <a:pt x="13542" y="5343"/>
                    <a:pt x="13300" y="5343"/>
                  </a:cubicBezTo>
                  <a:cubicBezTo>
                    <a:pt x="13290" y="5343"/>
                    <a:pt x="13280" y="5343"/>
                    <a:pt x="13270" y="5342"/>
                  </a:cubicBezTo>
                  <a:cubicBezTo>
                    <a:pt x="13006" y="5331"/>
                    <a:pt x="12753" y="5181"/>
                    <a:pt x="12615" y="4940"/>
                  </a:cubicBezTo>
                  <a:cubicBezTo>
                    <a:pt x="12477" y="4675"/>
                    <a:pt x="12465" y="4353"/>
                    <a:pt x="12592" y="4077"/>
                  </a:cubicBezTo>
                  <a:cubicBezTo>
                    <a:pt x="12718" y="3801"/>
                    <a:pt x="12960" y="3583"/>
                    <a:pt x="13247" y="3479"/>
                  </a:cubicBezTo>
                  <a:cubicBezTo>
                    <a:pt x="13416" y="3423"/>
                    <a:pt x="13592" y="3394"/>
                    <a:pt x="13769" y="3394"/>
                  </a:cubicBezTo>
                  <a:cubicBezTo>
                    <a:pt x="13917" y="3394"/>
                    <a:pt x="14066" y="3414"/>
                    <a:pt x="14213" y="3456"/>
                  </a:cubicBezTo>
                  <a:cubicBezTo>
                    <a:pt x="14547" y="3560"/>
                    <a:pt x="14869" y="3721"/>
                    <a:pt x="15168" y="3928"/>
                  </a:cubicBezTo>
                  <a:cubicBezTo>
                    <a:pt x="15467" y="4123"/>
                    <a:pt x="15743" y="4353"/>
                    <a:pt x="16007" y="4606"/>
                  </a:cubicBezTo>
                  <a:cubicBezTo>
                    <a:pt x="16433" y="5020"/>
                    <a:pt x="16801" y="5584"/>
                    <a:pt x="17352" y="5825"/>
                  </a:cubicBezTo>
                  <a:cubicBezTo>
                    <a:pt x="17191" y="5917"/>
                    <a:pt x="17042" y="6032"/>
                    <a:pt x="16892" y="6159"/>
                  </a:cubicBezTo>
                  <a:cubicBezTo>
                    <a:pt x="16697" y="6354"/>
                    <a:pt x="16502" y="6561"/>
                    <a:pt x="16318" y="6779"/>
                  </a:cubicBezTo>
                  <a:cubicBezTo>
                    <a:pt x="15950" y="7228"/>
                    <a:pt x="15547" y="7676"/>
                    <a:pt x="14995" y="7895"/>
                  </a:cubicBezTo>
                  <a:cubicBezTo>
                    <a:pt x="14814" y="7973"/>
                    <a:pt x="14623" y="8009"/>
                    <a:pt x="14432" y="8009"/>
                  </a:cubicBezTo>
                  <a:cubicBezTo>
                    <a:pt x="14343" y="8009"/>
                    <a:pt x="14255" y="8001"/>
                    <a:pt x="14167" y="7987"/>
                  </a:cubicBezTo>
                  <a:cubicBezTo>
                    <a:pt x="14386" y="7688"/>
                    <a:pt x="14524" y="7343"/>
                    <a:pt x="14581" y="6975"/>
                  </a:cubicBezTo>
                  <a:cubicBezTo>
                    <a:pt x="14588" y="6912"/>
                    <a:pt x="14535" y="6866"/>
                    <a:pt x="14485" y="6866"/>
                  </a:cubicBezTo>
                  <a:cubicBezTo>
                    <a:pt x="14453" y="6866"/>
                    <a:pt x="14422" y="6884"/>
                    <a:pt x="14409" y="6929"/>
                  </a:cubicBezTo>
                  <a:cubicBezTo>
                    <a:pt x="14259" y="7504"/>
                    <a:pt x="13914" y="8010"/>
                    <a:pt x="13431" y="8366"/>
                  </a:cubicBezTo>
                  <a:cubicBezTo>
                    <a:pt x="13038" y="8643"/>
                    <a:pt x="12561" y="8795"/>
                    <a:pt x="12083" y="8795"/>
                  </a:cubicBezTo>
                  <a:cubicBezTo>
                    <a:pt x="11945" y="8795"/>
                    <a:pt x="11808" y="8783"/>
                    <a:pt x="11672" y="8757"/>
                  </a:cubicBezTo>
                  <a:cubicBezTo>
                    <a:pt x="11361" y="8700"/>
                    <a:pt x="11063" y="8585"/>
                    <a:pt x="10798" y="8424"/>
                  </a:cubicBezTo>
                  <a:cubicBezTo>
                    <a:pt x="10879" y="8067"/>
                    <a:pt x="10856" y="7699"/>
                    <a:pt x="10718" y="7354"/>
                  </a:cubicBezTo>
                  <a:cubicBezTo>
                    <a:pt x="10491" y="6805"/>
                    <a:pt x="9907" y="6481"/>
                    <a:pt x="9336" y="6481"/>
                  </a:cubicBezTo>
                  <a:cubicBezTo>
                    <a:pt x="8952" y="6481"/>
                    <a:pt x="8573" y="6628"/>
                    <a:pt x="8314" y="6952"/>
                  </a:cubicBezTo>
                  <a:cubicBezTo>
                    <a:pt x="8015" y="7297"/>
                    <a:pt x="7946" y="7791"/>
                    <a:pt x="8130" y="8205"/>
                  </a:cubicBezTo>
                  <a:cubicBezTo>
                    <a:pt x="8326" y="8596"/>
                    <a:pt x="8694" y="8872"/>
                    <a:pt x="9119" y="8964"/>
                  </a:cubicBezTo>
                  <a:cubicBezTo>
                    <a:pt x="9203" y="8981"/>
                    <a:pt x="9281" y="8992"/>
                    <a:pt x="9358" y="8992"/>
                  </a:cubicBezTo>
                  <a:cubicBezTo>
                    <a:pt x="9386" y="8992"/>
                    <a:pt x="9413" y="8990"/>
                    <a:pt x="9441" y="8987"/>
                  </a:cubicBezTo>
                  <a:cubicBezTo>
                    <a:pt x="9614" y="8987"/>
                    <a:pt x="9614" y="8746"/>
                    <a:pt x="9441" y="8746"/>
                  </a:cubicBezTo>
                  <a:cubicBezTo>
                    <a:pt x="9073" y="8723"/>
                    <a:pt x="8717" y="8550"/>
                    <a:pt x="8475" y="8263"/>
                  </a:cubicBezTo>
                  <a:cubicBezTo>
                    <a:pt x="8234" y="7952"/>
                    <a:pt x="8222" y="7527"/>
                    <a:pt x="8441" y="7205"/>
                  </a:cubicBezTo>
                  <a:cubicBezTo>
                    <a:pt x="8649" y="6898"/>
                    <a:pt x="8984" y="6719"/>
                    <a:pt x="9345" y="6719"/>
                  </a:cubicBezTo>
                  <a:cubicBezTo>
                    <a:pt x="9403" y="6719"/>
                    <a:pt x="9462" y="6724"/>
                    <a:pt x="9522" y="6733"/>
                  </a:cubicBezTo>
                  <a:cubicBezTo>
                    <a:pt x="9970" y="6791"/>
                    <a:pt x="10350" y="7101"/>
                    <a:pt x="10499" y="7538"/>
                  </a:cubicBezTo>
                  <a:cubicBezTo>
                    <a:pt x="10729" y="8286"/>
                    <a:pt x="10350" y="9125"/>
                    <a:pt x="9717" y="9574"/>
                  </a:cubicBezTo>
                  <a:cubicBezTo>
                    <a:pt x="9363" y="9814"/>
                    <a:pt x="8949" y="9923"/>
                    <a:pt x="8531" y="9923"/>
                  </a:cubicBezTo>
                  <a:cubicBezTo>
                    <a:pt x="8107" y="9923"/>
                    <a:pt x="7678" y="9811"/>
                    <a:pt x="7302" y="9608"/>
                  </a:cubicBezTo>
                  <a:cubicBezTo>
                    <a:pt x="6831" y="9355"/>
                    <a:pt x="6497" y="8941"/>
                    <a:pt x="6095" y="8608"/>
                  </a:cubicBezTo>
                  <a:cubicBezTo>
                    <a:pt x="5819" y="8355"/>
                    <a:pt x="5497" y="8182"/>
                    <a:pt x="5141" y="8090"/>
                  </a:cubicBezTo>
                  <a:cubicBezTo>
                    <a:pt x="5394" y="7895"/>
                    <a:pt x="5589" y="7653"/>
                    <a:pt x="5715" y="7366"/>
                  </a:cubicBezTo>
                  <a:cubicBezTo>
                    <a:pt x="5899" y="6963"/>
                    <a:pt x="5888" y="6504"/>
                    <a:pt x="5681" y="6113"/>
                  </a:cubicBezTo>
                  <a:cubicBezTo>
                    <a:pt x="5485" y="5779"/>
                    <a:pt x="5141" y="5584"/>
                    <a:pt x="4761" y="5584"/>
                  </a:cubicBezTo>
                  <a:cubicBezTo>
                    <a:pt x="4752" y="5583"/>
                    <a:pt x="4742" y="5583"/>
                    <a:pt x="4732" y="5583"/>
                  </a:cubicBezTo>
                  <a:cubicBezTo>
                    <a:pt x="4307" y="5583"/>
                    <a:pt x="3930" y="5834"/>
                    <a:pt x="3784" y="6228"/>
                  </a:cubicBezTo>
                  <a:cubicBezTo>
                    <a:pt x="3623" y="6630"/>
                    <a:pt x="3726" y="7090"/>
                    <a:pt x="4048" y="7389"/>
                  </a:cubicBezTo>
                  <a:cubicBezTo>
                    <a:pt x="4073" y="7409"/>
                    <a:pt x="4100" y="7418"/>
                    <a:pt x="4126" y="7418"/>
                  </a:cubicBezTo>
                  <a:cubicBezTo>
                    <a:pt x="4216" y="7418"/>
                    <a:pt x="4290" y="7309"/>
                    <a:pt x="4209" y="7228"/>
                  </a:cubicBezTo>
                  <a:cubicBezTo>
                    <a:pt x="3991" y="6998"/>
                    <a:pt x="3922" y="6653"/>
                    <a:pt x="4025" y="6354"/>
                  </a:cubicBezTo>
                  <a:cubicBezTo>
                    <a:pt x="4117" y="6055"/>
                    <a:pt x="4393" y="5848"/>
                    <a:pt x="4715" y="5837"/>
                  </a:cubicBezTo>
                  <a:cubicBezTo>
                    <a:pt x="4725" y="5836"/>
                    <a:pt x="4735" y="5836"/>
                    <a:pt x="4745" y="5836"/>
                  </a:cubicBezTo>
                  <a:cubicBezTo>
                    <a:pt x="5056" y="5836"/>
                    <a:pt x="5352" y="6007"/>
                    <a:pt x="5485" y="6297"/>
                  </a:cubicBezTo>
                  <a:cubicBezTo>
                    <a:pt x="5623" y="6630"/>
                    <a:pt x="5612" y="7021"/>
                    <a:pt x="5428" y="7343"/>
                  </a:cubicBezTo>
                  <a:cubicBezTo>
                    <a:pt x="5119" y="7920"/>
                    <a:pt x="4515" y="8266"/>
                    <a:pt x="3864" y="8266"/>
                  </a:cubicBezTo>
                  <a:cubicBezTo>
                    <a:pt x="3788" y="8266"/>
                    <a:pt x="3711" y="8261"/>
                    <a:pt x="3634" y="8251"/>
                  </a:cubicBezTo>
                  <a:cubicBezTo>
                    <a:pt x="2864" y="8159"/>
                    <a:pt x="2185" y="7630"/>
                    <a:pt x="1760" y="7009"/>
                  </a:cubicBezTo>
                  <a:cubicBezTo>
                    <a:pt x="1369" y="6458"/>
                    <a:pt x="1070" y="5779"/>
                    <a:pt x="483" y="5423"/>
                  </a:cubicBezTo>
                  <a:cubicBezTo>
                    <a:pt x="1633" y="4986"/>
                    <a:pt x="2450" y="3882"/>
                    <a:pt x="3680" y="3606"/>
                  </a:cubicBezTo>
                  <a:cubicBezTo>
                    <a:pt x="3827" y="3571"/>
                    <a:pt x="3976" y="3554"/>
                    <a:pt x="4125" y="3554"/>
                  </a:cubicBezTo>
                  <a:cubicBezTo>
                    <a:pt x="4325" y="3554"/>
                    <a:pt x="4524" y="3586"/>
                    <a:pt x="4715" y="3652"/>
                  </a:cubicBezTo>
                  <a:cubicBezTo>
                    <a:pt x="4796" y="3939"/>
                    <a:pt x="4957" y="4192"/>
                    <a:pt x="5175" y="4399"/>
                  </a:cubicBezTo>
                  <a:cubicBezTo>
                    <a:pt x="5200" y="4422"/>
                    <a:pt x="5227" y="4431"/>
                    <a:pt x="5252" y="4431"/>
                  </a:cubicBezTo>
                  <a:cubicBezTo>
                    <a:pt x="5343" y="4431"/>
                    <a:pt x="5417" y="4308"/>
                    <a:pt x="5336" y="4227"/>
                  </a:cubicBezTo>
                  <a:cubicBezTo>
                    <a:pt x="4945" y="3778"/>
                    <a:pt x="4819" y="3169"/>
                    <a:pt x="4991" y="2605"/>
                  </a:cubicBezTo>
                  <a:cubicBezTo>
                    <a:pt x="5175" y="2030"/>
                    <a:pt x="5658" y="1593"/>
                    <a:pt x="6244" y="1444"/>
                  </a:cubicBezTo>
                  <a:cubicBezTo>
                    <a:pt x="6405" y="1398"/>
                    <a:pt x="6578" y="1363"/>
                    <a:pt x="6750" y="1352"/>
                  </a:cubicBezTo>
                  <a:cubicBezTo>
                    <a:pt x="6911" y="1352"/>
                    <a:pt x="7061" y="1352"/>
                    <a:pt x="7210" y="1375"/>
                  </a:cubicBezTo>
                  <a:cubicBezTo>
                    <a:pt x="7187" y="1570"/>
                    <a:pt x="7199" y="1777"/>
                    <a:pt x="7245" y="1984"/>
                  </a:cubicBezTo>
                  <a:cubicBezTo>
                    <a:pt x="7314" y="2341"/>
                    <a:pt x="7486" y="2663"/>
                    <a:pt x="7751" y="2916"/>
                  </a:cubicBezTo>
                  <a:cubicBezTo>
                    <a:pt x="7994" y="3144"/>
                    <a:pt x="8315" y="3260"/>
                    <a:pt x="8632" y="3260"/>
                  </a:cubicBezTo>
                  <a:cubicBezTo>
                    <a:pt x="9034" y="3260"/>
                    <a:pt x="9429" y="3072"/>
                    <a:pt x="9648" y="2686"/>
                  </a:cubicBezTo>
                  <a:cubicBezTo>
                    <a:pt x="9855" y="2352"/>
                    <a:pt x="9809" y="1927"/>
                    <a:pt x="9545" y="1639"/>
                  </a:cubicBezTo>
                  <a:cubicBezTo>
                    <a:pt x="9317" y="1412"/>
                    <a:pt x="8998" y="1318"/>
                    <a:pt x="8680" y="1318"/>
                  </a:cubicBezTo>
                  <a:cubicBezTo>
                    <a:pt x="8532" y="1318"/>
                    <a:pt x="8384" y="1338"/>
                    <a:pt x="8245" y="1375"/>
                  </a:cubicBezTo>
                  <a:cubicBezTo>
                    <a:pt x="8115" y="1418"/>
                    <a:pt x="8159" y="1595"/>
                    <a:pt x="8290" y="1595"/>
                  </a:cubicBezTo>
                  <a:cubicBezTo>
                    <a:pt x="8298" y="1595"/>
                    <a:pt x="8306" y="1595"/>
                    <a:pt x="8314" y="1593"/>
                  </a:cubicBezTo>
                  <a:cubicBezTo>
                    <a:pt x="8424" y="1578"/>
                    <a:pt x="8540" y="1566"/>
                    <a:pt x="8656" y="1566"/>
                  </a:cubicBezTo>
                  <a:cubicBezTo>
                    <a:pt x="8882" y="1566"/>
                    <a:pt x="9109" y="1610"/>
                    <a:pt x="9292" y="1754"/>
                  </a:cubicBezTo>
                  <a:cubicBezTo>
                    <a:pt x="9510" y="1915"/>
                    <a:pt x="9591" y="2214"/>
                    <a:pt x="9487" y="2467"/>
                  </a:cubicBezTo>
                  <a:cubicBezTo>
                    <a:pt x="9352" y="2846"/>
                    <a:pt x="8990" y="3033"/>
                    <a:pt x="8620" y="3033"/>
                  </a:cubicBezTo>
                  <a:cubicBezTo>
                    <a:pt x="8393" y="3033"/>
                    <a:pt x="8164" y="2963"/>
                    <a:pt x="7981" y="2824"/>
                  </a:cubicBezTo>
                  <a:cubicBezTo>
                    <a:pt x="7751" y="2628"/>
                    <a:pt x="7590" y="2364"/>
                    <a:pt x="7509" y="2076"/>
                  </a:cubicBezTo>
                  <a:cubicBezTo>
                    <a:pt x="7406" y="1754"/>
                    <a:pt x="7371" y="1386"/>
                    <a:pt x="7544" y="1076"/>
                  </a:cubicBezTo>
                  <a:cubicBezTo>
                    <a:pt x="7859" y="541"/>
                    <a:pt x="8432" y="216"/>
                    <a:pt x="9046" y="216"/>
                  </a:cubicBezTo>
                  <a:close/>
                  <a:moveTo>
                    <a:pt x="9022" y="1"/>
                  </a:moveTo>
                  <a:cubicBezTo>
                    <a:pt x="8409" y="1"/>
                    <a:pt x="7803" y="333"/>
                    <a:pt x="7440" y="823"/>
                  </a:cubicBezTo>
                  <a:cubicBezTo>
                    <a:pt x="7348" y="938"/>
                    <a:pt x="7279" y="1076"/>
                    <a:pt x="7233" y="1214"/>
                  </a:cubicBezTo>
                  <a:cubicBezTo>
                    <a:pt x="7067" y="1165"/>
                    <a:pt x="6894" y="1142"/>
                    <a:pt x="6721" y="1142"/>
                  </a:cubicBezTo>
                  <a:cubicBezTo>
                    <a:pt x="6572" y="1142"/>
                    <a:pt x="6423" y="1159"/>
                    <a:pt x="6279" y="1191"/>
                  </a:cubicBezTo>
                  <a:cubicBezTo>
                    <a:pt x="5934" y="1260"/>
                    <a:pt x="5612" y="1409"/>
                    <a:pt x="5348" y="1628"/>
                  </a:cubicBezTo>
                  <a:cubicBezTo>
                    <a:pt x="4807" y="2053"/>
                    <a:pt x="4554" y="2743"/>
                    <a:pt x="4658" y="3422"/>
                  </a:cubicBezTo>
                  <a:cubicBezTo>
                    <a:pt x="4658" y="3422"/>
                    <a:pt x="4658" y="3422"/>
                    <a:pt x="4658" y="3433"/>
                  </a:cubicBezTo>
                  <a:cubicBezTo>
                    <a:pt x="4463" y="3354"/>
                    <a:pt x="4254" y="3322"/>
                    <a:pt x="4048" y="3322"/>
                  </a:cubicBezTo>
                  <a:cubicBezTo>
                    <a:pt x="3986" y="3322"/>
                    <a:pt x="3925" y="3325"/>
                    <a:pt x="3864" y="3330"/>
                  </a:cubicBezTo>
                  <a:cubicBezTo>
                    <a:pt x="3519" y="3376"/>
                    <a:pt x="3186" y="3479"/>
                    <a:pt x="2875" y="3629"/>
                  </a:cubicBezTo>
                  <a:cubicBezTo>
                    <a:pt x="2243" y="3928"/>
                    <a:pt x="1725" y="4399"/>
                    <a:pt x="1150" y="4767"/>
                  </a:cubicBezTo>
                  <a:cubicBezTo>
                    <a:pt x="828" y="4986"/>
                    <a:pt x="483" y="5147"/>
                    <a:pt x="115" y="5262"/>
                  </a:cubicBezTo>
                  <a:cubicBezTo>
                    <a:pt x="0" y="5296"/>
                    <a:pt x="0" y="5469"/>
                    <a:pt x="115" y="5503"/>
                  </a:cubicBezTo>
                  <a:cubicBezTo>
                    <a:pt x="495" y="5607"/>
                    <a:pt x="759" y="5894"/>
                    <a:pt x="978" y="6216"/>
                  </a:cubicBezTo>
                  <a:cubicBezTo>
                    <a:pt x="1185" y="6527"/>
                    <a:pt x="1369" y="6894"/>
                    <a:pt x="1610" y="7216"/>
                  </a:cubicBezTo>
                  <a:cubicBezTo>
                    <a:pt x="2105" y="7906"/>
                    <a:pt x="2875" y="8470"/>
                    <a:pt x="3749" y="8527"/>
                  </a:cubicBezTo>
                  <a:cubicBezTo>
                    <a:pt x="3790" y="8530"/>
                    <a:pt x="3830" y="8531"/>
                    <a:pt x="3870" y="8531"/>
                  </a:cubicBezTo>
                  <a:cubicBezTo>
                    <a:pt x="4230" y="8531"/>
                    <a:pt x="4576" y="8439"/>
                    <a:pt x="4876" y="8263"/>
                  </a:cubicBezTo>
                  <a:cubicBezTo>
                    <a:pt x="5325" y="8343"/>
                    <a:pt x="5727" y="8562"/>
                    <a:pt x="6049" y="8884"/>
                  </a:cubicBezTo>
                  <a:cubicBezTo>
                    <a:pt x="6428" y="9240"/>
                    <a:pt x="6773" y="9631"/>
                    <a:pt x="7245" y="9861"/>
                  </a:cubicBezTo>
                  <a:cubicBezTo>
                    <a:pt x="7645" y="10064"/>
                    <a:pt x="8098" y="10178"/>
                    <a:pt x="8546" y="10178"/>
                  </a:cubicBezTo>
                  <a:cubicBezTo>
                    <a:pt x="9037" y="10178"/>
                    <a:pt x="9521" y="10041"/>
                    <a:pt x="9924" y="9735"/>
                  </a:cubicBezTo>
                  <a:cubicBezTo>
                    <a:pt x="10292" y="9459"/>
                    <a:pt x="10568" y="9068"/>
                    <a:pt x="10729" y="8631"/>
                  </a:cubicBezTo>
                  <a:cubicBezTo>
                    <a:pt x="11138" y="8898"/>
                    <a:pt x="11616" y="9034"/>
                    <a:pt x="12099" y="9034"/>
                  </a:cubicBezTo>
                  <a:cubicBezTo>
                    <a:pt x="12241" y="9034"/>
                    <a:pt x="12382" y="9022"/>
                    <a:pt x="12523" y="8999"/>
                  </a:cubicBezTo>
                  <a:cubicBezTo>
                    <a:pt x="13109" y="8895"/>
                    <a:pt x="13650" y="8596"/>
                    <a:pt x="14029" y="8136"/>
                  </a:cubicBezTo>
                  <a:cubicBezTo>
                    <a:pt x="14187" y="8201"/>
                    <a:pt x="14348" y="8229"/>
                    <a:pt x="14508" y="8229"/>
                  </a:cubicBezTo>
                  <a:cubicBezTo>
                    <a:pt x="14917" y="8229"/>
                    <a:pt x="15320" y="8043"/>
                    <a:pt x="15651" y="7803"/>
                  </a:cubicBezTo>
                  <a:cubicBezTo>
                    <a:pt x="16145" y="7435"/>
                    <a:pt x="16490" y="6929"/>
                    <a:pt x="16904" y="6492"/>
                  </a:cubicBezTo>
                  <a:cubicBezTo>
                    <a:pt x="17122" y="6262"/>
                    <a:pt x="17387" y="6009"/>
                    <a:pt x="17686" y="5906"/>
                  </a:cubicBezTo>
                  <a:cubicBezTo>
                    <a:pt x="17812" y="5871"/>
                    <a:pt x="17824" y="5687"/>
                    <a:pt x="17697" y="5653"/>
                  </a:cubicBezTo>
                  <a:cubicBezTo>
                    <a:pt x="17375" y="5561"/>
                    <a:pt x="17088" y="5377"/>
                    <a:pt x="16869" y="5124"/>
                  </a:cubicBezTo>
                  <a:cubicBezTo>
                    <a:pt x="16605" y="4859"/>
                    <a:pt x="16375" y="4572"/>
                    <a:pt x="16099" y="4319"/>
                  </a:cubicBezTo>
                  <a:cubicBezTo>
                    <a:pt x="15812" y="4043"/>
                    <a:pt x="15478" y="3790"/>
                    <a:pt x="15133" y="3583"/>
                  </a:cubicBezTo>
                  <a:cubicBezTo>
                    <a:pt x="14788" y="3353"/>
                    <a:pt x="14409" y="3203"/>
                    <a:pt x="14006" y="3134"/>
                  </a:cubicBezTo>
                  <a:cubicBezTo>
                    <a:pt x="13924" y="3124"/>
                    <a:pt x="13841" y="3118"/>
                    <a:pt x="13759" y="3118"/>
                  </a:cubicBezTo>
                  <a:cubicBezTo>
                    <a:pt x="13659" y="3118"/>
                    <a:pt x="13561" y="3127"/>
                    <a:pt x="13466" y="3146"/>
                  </a:cubicBezTo>
                  <a:cubicBezTo>
                    <a:pt x="13454" y="3065"/>
                    <a:pt x="13431" y="2973"/>
                    <a:pt x="13408" y="2893"/>
                  </a:cubicBezTo>
                  <a:cubicBezTo>
                    <a:pt x="13374" y="2766"/>
                    <a:pt x="13328" y="2640"/>
                    <a:pt x="13259" y="2525"/>
                  </a:cubicBezTo>
                  <a:cubicBezTo>
                    <a:pt x="13155" y="2295"/>
                    <a:pt x="12994" y="2076"/>
                    <a:pt x="12810" y="1892"/>
                  </a:cubicBezTo>
                  <a:cubicBezTo>
                    <a:pt x="12431" y="1501"/>
                    <a:pt x="11913" y="1260"/>
                    <a:pt x="11361" y="1214"/>
                  </a:cubicBezTo>
                  <a:cubicBezTo>
                    <a:pt x="11288" y="1205"/>
                    <a:pt x="11214" y="1201"/>
                    <a:pt x="11139" y="1201"/>
                  </a:cubicBezTo>
                  <a:cubicBezTo>
                    <a:pt x="10922" y="1201"/>
                    <a:pt x="10702" y="1237"/>
                    <a:pt x="10488" y="1306"/>
                  </a:cubicBezTo>
                  <a:cubicBezTo>
                    <a:pt x="10488" y="1111"/>
                    <a:pt x="10442" y="927"/>
                    <a:pt x="10350" y="754"/>
                  </a:cubicBezTo>
                  <a:cubicBezTo>
                    <a:pt x="10166" y="421"/>
                    <a:pt x="9867" y="179"/>
                    <a:pt x="9510" y="76"/>
                  </a:cubicBezTo>
                  <a:cubicBezTo>
                    <a:pt x="9350" y="25"/>
                    <a:pt x="9186" y="1"/>
                    <a:pt x="90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28"/>
            <p:cNvSpPr/>
            <p:nvPr/>
          </p:nvSpPr>
          <p:spPr>
            <a:xfrm>
              <a:off x="319102" y="1028090"/>
              <a:ext cx="463862" cy="263004"/>
            </a:xfrm>
            <a:custGeom>
              <a:rect b="b" l="l" r="r" t="t"/>
              <a:pathLst>
                <a:path extrusionOk="0" h="2882" w="5083">
                  <a:moveTo>
                    <a:pt x="81" y="1"/>
                  </a:moveTo>
                  <a:lnTo>
                    <a:pt x="0" y="35"/>
                  </a:lnTo>
                  <a:cubicBezTo>
                    <a:pt x="575" y="403"/>
                    <a:pt x="874" y="1070"/>
                    <a:pt x="1265" y="1633"/>
                  </a:cubicBezTo>
                  <a:cubicBezTo>
                    <a:pt x="1702" y="2254"/>
                    <a:pt x="2381" y="2783"/>
                    <a:pt x="3151" y="2864"/>
                  </a:cubicBezTo>
                  <a:cubicBezTo>
                    <a:pt x="3233" y="2875"/>
                    <a:pt x="3314" y="2881"/>
                    <a:pt x="3394" y="2881"/>
                  </a:cubicBezTo>
                  <a:cubicBezTo>
                    <a:pt x="4029" y="2881"/>
                    <a:pt x="4617" y="2528"/>
                    <a:pt x="4933" y="1967"/>
                  </a:cubicBezTo>
                  <a:cubicBezTo>
                    <a:pt x="5025" y="1806"/>
                    <a:pt x="5071" y="1622"/>
                    <a:pt x="5083" y="1438"/>
                  </a:cubicBezTo>
                  <a:lnTo>
                    <a:pt x="5083" y="1438"/>
                  </a:lnTo>
                  <a:cubicBezTo>
                    <a:pt x="4853" y="1852"/>
                    <a:pt x="4462" y="2162"/>
                    <a:pt x="4002" y="2289"/>
                  </a:cubicBezTo>
                  <a:cubicBezTo>
                    <a:pt x="3856" y="2326"/>
                    <a:pt x="3707" y="2344"/>
                    <a:pt x="3561" y="2344"/>
                  </a:cubicBezTo>
                  <a:cubicBezTo>
                    <a:pt x="3155" y="2344"/>
                    <a:pt x="2759" y="2206"/>
                    <a:pt x="2438" y="1944"/>
                  </a:cubicBezTo>
                  <a:cubicBezTo>
                    <a:pt x="2231" y="1760"/>
                    <a:pt x="2036" y="1553"/>
                    <a:pt x="1875" y="1323"/>
                  </a:cubicBezTo>
                  <a:cubicBezTo>
                    <a:pt x="1587" y="932"/>
                    <a:pt x="1231" y="587"/>
                    <a:pt x="817" y="311"/>
                  </a:cubicBezTo>
                  <a:cubicBezTo>
                    <a:pt x="587" y="173"/>
                    <a:pt x="334" y="70"/>
                    <a:pt x="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28"/>
            <p:cNvSpPr/>
            <p:nvPr/>
          </p:nvSpPr>
          <p:spPr>
            <a:xfrm>
              <a:off x="1260424" y="1232689"/>
              <a:ext cx="285453" cy="107593"/>
            </a:xfrm>
            <a:custGeom>
              <a:rect b="b" l="l" r="r" t="t"/>
              <a:pathLst>
                <a:path extrusionOk="0" h="1179" w="3128">
                  <a:moveTo>
                    <a:pt x="0" y="1"/>
                  </a:moveTo>
                  <a:lnTo>
                    <a:pt x="0" y="1"/>
                  </a:lnTo>
                  <a:cubicBezTo>
                    <a:pt x="58" y="265"/>
                    <a:pt x="58" y="541"/>
                    <a:pt x="0" y="806"/>
                  </a:cubicBezTo>
                  <a:cubicBezTo>
                    <a:pt x="265" y="967"/>
                    <a:pt x="563" y="1082"/>
                    <a:pt x="874" y="1139"/>
                  </a:cubicBezTo>
                  <a:cubicBezTo>
                    <a:pt x="1017" y="1166"/>
                    <a:pt x="1160" y="1179"/>
                    <a:pt x="1302" y="1179"/>
                  </a:cubicBezTo>
                  <a:cubicBezTo>
                    <a:pt x="1779" y="1179"/>
                    <a:pt x="2246" y="1032"/>
                    <a:pt x="2645" y="748"/>
                  </a:cubicBezTo>
                  <a:cubicBezTo>
                    <a:pt x="2817" y="610"/>
                    <a:pt x="2990" y="461"/>
                    <a:pt x="3128" y="277"/>
                  </a:cubicBezTo>
                  <a:lnTo>
                    <a:pt x="3128" y="277"/>
                  </a:lnTo>
                  <a:cubicBezTo>
                    <a:pt x="2723" y="540"/>
                    <a:pt x="2246" y="688"/>
                    <a:pt x="1761" y="688"/>
                  </a:cubicBezTo>
                  <a:cubicBezTo>
                    <a:pt x="1696" y="688"/>
                    <a:pt x="1630" y="685"/>
                    <a:pt x="1564" y="679"/>
                  </a:cubicBezTo>
                  <a:cubicBezTo>
                    <a:pt x="989" y="645"/>
                    <a:pt x="368" y="426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28"/>
            <p:cNvSpPr/>
            <p:nvPr/>
          </p:nvSpPr>
          <p:spPr>
            <a:xfrm>
              <a:off x="744089" y="1115241"/>
              <a:ext cx="478646" cy="327706"/>
            </a:xfrm>
            <a:custGeom>
              <a:rect b="b" l="l" r="r" t="t"/>
              <a:pathLst>
                <a:path extrusionOk="0" h="3591" w="5245">
                  <a:moveTo>
                    <a:pt x="633" y="0"/>
                  </a:moveTo>
                  <a:cubicBezTo>
                    <a:pt x="736" y="333"/>
                    <a:pt x="713" y="701"/>
                    <a:pt x="575" y="1023"/>
                  </a:cubicBezTo>
                  <a:cubicBezTo>
                    <a:pt x="437" y="1311"/>
                    <a:pt x="242" y="1564"/>
                    <a:pt x="1" y="1748"/>
                  </a:cubicBezTo>
                  <a:cubicBezTo>
                    <a:pt x="345" y="1840"/>
                    <a:pt x="679" y="2012"/>
                    <a:pt x="955" y="2265"/>
                  </a:cubicBezTo>
                  <a:cubicBezTo>
                    <a:pt x="1357" y="2610"/>
                    <a:pt x="1691" y="3013"/>
                    <a:pt x="2162" y="3266"/>
                  </a:cubicBezTo>
                  <a:cubicBezTo>
                    <a:pt x="2535" y="3475"/>
                    <a:pt x="2967" y="3591"/>
                    <a:pt x="3395" y="3591"/>
                  </a:cubicBezTo>
                  <a:cubicBezTo>
                    <a:pt x="3812" y="3591"/>
                    <a:pt x="4225" y="3481"/>
                    <a:pt x="4577" y="3243"/>
                  </a:cubicBezTo>
                  <a:cubicBezTo>
                    <a:pt x="4865" y="3036"/>
                    <a:pt x="5095" y="2760"/>
                    <a:pt x="5244" y="2438"/>
                  </a:cubicBezTo>
                  <a:lnTo>
                    <a:pt x="5244" y="2438"/>
                  </a:lnTo>
                  <a:cubicBezTo>
                    <a:pt x="5164" y="2610"/>
                    <a:pt x="4842" y="2771"/>
                    <a:pt x="4669" y="2840"/>
                  </a:cubicBezTo>
                  <a:cubicBezTo>
                    <a:pt x="4439" y="2921"/>
                    <a:pt x="4198" y="2978"/>
                    <a:pt x="3956" y="3001"/>
                  </a:cubicBezTo>
                  <a:cubicBezTo>
                    <a:pt x="3868" y="3012"/>
                    <a:pt x="3779" y="3017"/>
                    <a:pt x="3691" y="3017"/>
                  </a:cubicBezTo>
                  <a:cubicBezTo>
                    <a:pt x="3298" y="3017"/>
                    <a:pt x="2912" y="2915"/>
                    <a:pt x="2565" y="2737"/>
                  </a:cubicBezTo>
                  <a:cubicBezTo>
                    <a:pt x="2139" y="2484"/>
                    <a:pt x="1783" y="2139"/>
                    <a:pt x="1530" y="1725"/>
                  </a:cubicBezTo>
                  <a:cubicBezTo>
                    <a:pt x="1185" y="1173"/>
                    <a:pt x="1012" y="529"/>
                    <a:pt x="6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28"/>
            <p:cNvSpPr/>
            <p:nvPr/>
          </p:nvSpPr>
          <p:spPr>
            <a:xfrm>
              <a:off x="1566776" y="1156124"/>
              <a:ext cx="197390" cy="113068"/>
            </a:xfrm>
            <a:custGeom>
              <a:rect b="b" l="l" r="r" t="t"/>
              <a:pathLst>
                <a:path extrusionOk="0" h="1239" w="2163">
                  <a:moveTo>
                    <a:pt x="2163" y="0"/>
                  </a:moveTo>
                  <a:lnTo>
                    <a:pt x="2163" y="0"/>
                  </a:lnTo>
                  <a:cubicBezTo>
                    <a:pt x="1898" y="207"/>
                    <a:pt x="1611" y="391"/>
                    <a:pt x="1323" y="564"/>
                  </a:cubicBezTo>
                  <a:cubicBezTo>
                    <a:pt x="1151" y="679"/>
                    <a:pt x="955" y="759"/>
                    <a:pt x="748" y="805"/>
                  </a:cubicBezTo>
                  <a:cubicBezTo>
                    <a:pt x="690" y="818"/>
                    <a:pt x="631" y="824"/>
                    <a:pt x="571" y="824"/>
                  </a:cubicBezTo>
                  <a:cubicBezTo>
                    <a:pt x="465" y="824"/>
                    <a:pt x="357" y="804"/>
                    <a:pt x="254" y="759"/>
                  </a:cubicBezTo>
                  <a:cubicBezTo>
                    <a:pt x="185" y="920"/>
                    <a:pt x="104" y="1070"/>
                    <a:pt x="1" y="1208"/>
                  </a:cubicBezTo>
                  <a:cubicBezTo>
                    <a:pt x="97" y="1228"/>
                    <a:pt x="194" y="1238"/>
                    <a:pt x="292" y="1238"/>
                  </a:cubicBezTo>
                  <a:cubicBezTo>
                    <a:pt x="474" y="1238"/>
                    <a:pt x="656" y="1202"/>
                    <a:pt x="829" y="1127"/>
                  </a:cubicBezTo>
                  <a:cubicBezTo>
                    <a:pt x="1392" y="897"/>
                    <a:pt x="1783" y="449"/>
                    <a:pt x="2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28"/>
            <p:cNvSpPr/>
            <p:nvPr/>
          </p:nvSpPr>
          <p:spPr>
            <a:xfrm>
              <a:off x="469130" y="911006"/>
              <a:ext cx="215276" cy="80489"/>
            </a:xfrm>
            <a:custGeom>
              <a:rect b="b" l="l" r="r" t="t"/>
              <a:pathLst>
                <a:path extrusionOk="0" h="882" w="2359">
                  <a:moveTo>
                    <a:pt x="1969" y="1"/>
                  </a:moveTo>
                  <a:cubicBezTo>
                    <a:pt x="1632" y="1"/>
                    <a:pt x="1162" y="221"/>
                    <a:pt x="990" y="318"/>
                  </a:cubicBezTo>
                  <a:cubicBezTo>
                    <a:pt x="656" y="502"/>
                    <a:pt x="346" y="720"/>
                    <a:pt x="1" y="881"/>
                  </a:cubicBezTo>
                  <a:cubicBezTo>
                    <a:pt x="288" y="847"/>
                    <a:pt x="587" y="824"/>
                    <a:pt x="886" y="812"/>
                  </a:cubicBezTo>
                  <a:cubicBezTo>
                    <a:pt x="1041" y="824"/>
                    <a:pt x="1197" y="829"/>
                    <a:pt x="1352" y="829"/>
                  </a:cubicBezTo>
                  <a:cubicBezTo>
                    <a:pt x="1507" y="829"/>
                    <a:pt x="1662" y="824"/>
                    <a:pt x="1818" y="812"/>
                  </a:cubicBezTo>
                  <a:cubicBezTo>
                    <a:pt x="1933" y="789"/>
                    <a:pt x="2048" y="755"/>
                    <a:pt x="2151" y="686"/>
                  </a:cubicBezTo>
                  <a:cubicBezTo>
                    <a:pt x="2255" y="628"/>
                    <a:pt x="2324" y="525"/>
                    <a:pt x="2335" y="398"/>
                  </a:cubicBezTo>
                  <a:cubicBezTo>
                    <a:pt x="2358" y="99"/>
                    <a:pt x="2193" y="1"/>
                    <a:pt x="19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28"/>
            <p:cNvSpPr/>
            <p:nvPr/>
          </p:nvSpPr>
          <p:spPr>
            <a:xfrm>
              <a:off x="1229944" y="729678"/>
              <a:ext cx="195291" cy="81675"/>
            </a:xfrm>
            <a:custGeom>
              <a:rect b="b" l="l" r="r" t="t"/>
              <a:pathLst>
                <a:path extrusionOk="0" h="895" w="2140">
                  <a:moveTo>
                    <a:pt x="711" y="1"/>
                  </a:moveTo>
                  <a:cubicBezTo>
                    <a:pt x="597" y="1"/>
                    <a:pt x="483" y="16"/>
                    <a:pt x="369" y="51"/>
                  </a:cubicBezTo>
                  <a:cubicBezTo>
                    <a:pt x="219" y="108"/>
                    <a:pt x="104" y="212"/>
                    <a:pt x="58" y="361"/>
                  </a:cubicBezTo>
                  <a:cubicBezTo>
                    <a:pt x="1" y="511"/>
                    <a:pt x="58" y="672"/>
                    <a:pt x="185" y="764"/>
                  </a:cubicBezTo>
                  <a:cubicBezTo>
                    <a:pt x="242" y="798"/>
                    <a:pt x="300" y="810"/>
                    <a:pt x="369" y="821"/>
                  </a:cubicBezTo>
                  <a:cubicBezTo>
                    <a:pt x="587" y="821"/>
                    <a:pt x="805" y="810"/>
                    <a:pt x="1024" y="775"/>
                  </a:cubicBezTo>
                  <a:cubicBezTo>
                    <a:pt x="1057" y="774"/>
                    <a:pt x="1090" y="773"/>
                    <a:pt x="1124" y="773"/>
                  </a:cubicBezTo>
                  <a:cubicBezTo>
                    <a:pt x="1357" y="773"/>
                    <a:pt x="1596" y="808"/>
                    <a:pt x="1817" y="879"/>
                  </a:cubicBezTo>
                  <a:cubicBezTo>
                    <a:pt x="1867" y="889"/>
                    <a:pt x="1911" y="895"/>
                    <a:pt x="1949" y="895"/>
                  </a:cubicBezTo>
                  <a:cubicBezTo>
                    <a:pt x="2081" y="895"/>
                    <a:pt x="2139" y="827"/>
                    <a:pt x="2059" y="649"/>
                  </a:cubicBezTo>
                  <a:cubicBezTo>
                    <a:pt x="1886" y="235"/>
                    <a:pt x="1208" y="39"/>
                    <a:pt x="817" y="5"/>
                  </a:cubicBezTo>
                  <a:cubicBezTo>
                    <a:pt x="782" y="2"/>
                    <a:pt x="746" y="1"/>
                    <a:pt x="7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28"/>
            <p:cNvSpPr/>
            <p:nvPr/>
          </p:nvSpPr>
          <p:spPr>
            <a:xfrm>
              <a:off x="764074" y="727944"/>
              <a:ext cx="96915" cy="152126"/>
            </a:xfrm>
            <a:custGeom>
              <a:rect b="b" l="l" r="r" t="t"/>
              <a:pathLst>
                <a:path extrusionOk="0" h="1667" w="1062">
                  <a:moveTo>
                    <a:pt x="775" y="0"/>
                  </a:moveTo>
                  <a:cubicBezTo>
                    <a:pt x="748" y="0"/>
                    <a:pt x="720" y="4"/>
                    <a:pt x="690" y="12"/>
                  </a:cubicBezTo>
                  <a:cubicBezTo>
                    <a:pt x="425" y="116"/>
                    <a:pt x="218" y="323"/>
                    <a:pt x="126" y="587"/>
                  </a:cubicBezTo>
                  <a:cubicBezTo>
                    <a:pt x="57" y="737"/>
                    <a:pt x="23" y="898"/>
                    <a:pt x="12" y="1070"/>
                  </a:cubicBezTo>
                  <a:cubicBezTo>
                    <a:pt x="0" y="1185"/>
                    <a:pt x="23" y="1312"/>
                    <a:pt x="57" y="1427"/>
                  </a:cubicBezTo>
                  <a:cubicBezTo>
                    <a:pt x="103" y="1530"/>
                    <a:pt x="195" y="1622"/>
                    <a:pt x="322" y="1657"/>
                  </a:cubicBezTo>
                  <a:cubicBezTo>
                    <a:pt x="345" y="1664"/>
                    <a:pt x="368" y="1667"/>
                    <a:pt x="391" y="1667"/>
                  </a:cubicBezTo>
                  <a:cubicBezTo>
                    <a:pt x="484" y="1667"/>
                    <a:pt x="575" y="1613"/>
                    <a:pt x="621" y="1530"/>
                  </a:cubicBezTo>
                  <a:cubicBezTo>
                    <a:pt x="655" y="1450"/>
                    <a:pt x="667" y="1369"/>
                    <a:pt x="644" y="1277"/>
                  </a:cubicBezTo>
                  <a:cubicBezTo>
                    <a:pt x="621" y="1036"/>
                    <a:pt x="598" y="748"/>
                    <a:pt x="770" y="564"/>
                  </a:cubicBezTo>
                  <a:cubicBezTo>
                    <a:pt x="816" y="507"/>
                    <a:pt x="874" y="461"/>
                    <a:pt x="920" y="403"/>
                  </a:cubicBezTo>
                  <a:cubicBezTo>
                    <a:pt x="1062" y="211"/>
                    <a:pt x="971" y="0"/>
                    <a:pt x="7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28"/>
            <p:cNvSpPr/>
            <p:nvPr/>
          </p:nvSpPr>
          <p:spPr>
            <a:xfrm>
              <a:off x="1607659" y="933273"/>
              <a:ext cx="152309" cy="109600"/>
            </a:xfrm>
            <a:custGeom>
              <a:rect b="b" l="l" r="r" t="t"/>
              <a:pathLst>
                <a:path extrusionOk="0" h="1201" w="1669">
                  <a:moveTo>
                    <a:pt x="312" y="0"/>
                  </a:moveTo>
                  <a:cubicBezTo>
                    <a:pt x="41" y="0"/>
                    <a:pt x="0" y="489"/>
                    <a:pt x="289" y="672"/>
                  </a:cubicBezTo>
                  <a:cubicBezTo>
                    <a:pt x="415" y="752"/>
                    <a:pt x="553" y="798"/>
                    <a:pt x="691" y="833"/>
                  </a:cubicBezTo>
                  <a:cubicBezTo>
                    <a:pt x="944" y="902"/>
                    <a:pt x="1186" y="1005"/>
                    <a:pt x="1416" y="1143"/>
                  </a:cubicBezTo>
                  <a:cubicBezTo>
                    <a:pt x="1450" y="1166"/>
                    <a:pt x="1485" y="1189"/>
                    <a:pt x="1519" y="1201"/>
                  </a:cubicBezTo>
                  <a:cubicBezTo>
                    <a:pt x="1565" y="1201"/>
                    <a:pt x="1611" y="1189"/>
                    <a:pt x="1634" y="1155"/>
                  </a:cubicBezTo>
                  <a:cubicBezTo>
                    <a:pt x="1669" y="1097"/>
                    <a:pt x="1611" y="1028"/>
                    <a:pt x="1554" y="982"/>
                  </a:cubicBezTo>
                  <a:cubicBezTo>
                    <a:pt x="1358" y="833"/>
                    <a:pt x="1174" y="683"/>
                    <a:pt x="990" y="522"/>
                  </a:cubicBezTo>
                  <a:cubicBezTo>
                    <a:pt x="829" y="350"/>
                    <a:pt x="668" y="200"/>
                    <a:pt x="496" y="62"/>
                  </a:cubicBezTo>
                  <a:cubicBezTo>
                    <a:pt x="426" y="19"/>
                    <a:pt x="365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99" name="Google Shape;799;p28"/>
          <p:cNvSpPr/>
          <p:nvPr/>
        </p:nvSpPr>
        <p:spPr>
          <a:xfrm flipH="1" rot="1416814">
            <a:off x="7176118" y="4071647"/>
            <a:ext cx="1317477" cy="940369"/>
          </a:xfrm>
          <a:custGeom>
            <a:rect b="b" l="l" r="r" t="t"/>
            <a:pathLst>
              <a:path extrusionOk="0" h="201433" w="282212">
                <a:moveTo>
                  <a:pt x="206851" y="13612"/>
                </a:moveTo>
                <a:cubicBezTo>
                  <a:pt x="207225" y="13612"/>
                  <a:pt x="207642" y="13750"/>
                  <a:pt x="208120" y="14091"/>
                </a:cubicBezTo>
                <a:cubicBezTo>
                  <a:pt x="209604" y="15233"/>
                  <a:pt x="209033" y="16603"/>
                  <a:pt x="208234" y="17859"/>
                </a:cubicBezTo>
                <a:cubicBezTo>
                  <a:pt x="203896" y="24594"/>
                  <a:pt x="199444" y="31330"/>
                  <a:pt x="195105" y="38065"/>
                </a:cubicBezTo>
                <a:cubicBezTo>
                  <a:pt x="194631" y="38824"/>
                  <a:pt x="194078" y="39662"/>
                  <a:pt x="193119" y="39662"/>
                </a:cubicBezTo>
                <a:cubicBezTo>
                  <a:pt x="192924" y="39662"/>
                  <a:pt x="192712" y="39627"/>
                  <a:pt x="192480" y="39549"/>
                </a:cubicBezTo>
                <a:cubicBezTo>
                  <a:pt x="191110" y="39093"/>
                  <a:pt x="190881" y="37951"/>
                  <a:pt x="190881" y="36695"/>
                </a:cubicBezTo>
                <a:cubicBezTo>
                  <a:pt x="191110" y="33956"/>
                  <a:pt x="191909" y="31330"/>
                  <a:pt x="193279" y="28932"/>
                </a:cubicBezTo>
                <a:cubicBezTo>
                  <a:pt x="196247" y="23681"/>
                  <a:pt x="200129" y="19000"/>
                  <a:pt x="204695" y="15004"/>
                </a:cubicBezTo>
                <a:cubicBezTo>
                  <a:pt x="205335" y="14364"/>
                  <a:pt x="205975" y="13612"/>
                  <a:pt x="206851" y="13612"/>
                </a:cubicBezTo>
                <a:close/>
                <a:moveTo>
                  <a:pt x="249961" y="43745"/>
                </a:moveTo>
                <a:cubicBezTo>
                  <a:pt x="252339" y="43745"/>
                  <a:pt x="254718" y="43983"/>
                  <a:pt x="257096" y="44458"/>
                </a:cubicBezTo>
                <a:cubicBezTo>
                  <a:pt x="258580" y="44801"/>
                  <a:pt x="260064" y="44915"/>
                  <a:pt x="259950" y="46742"/>
                </a:cubicBezTo>
                <a:cubicBezTo>
                  <a:pt x="259836" y="48683"/>
                  <a:pt x="258352" y="48797"/>
                  <a:pt x="256868" y="49025"/>
                </a:cubicBezTo>
                <a:cubicBezTo>
                  <a:pt x="245565" y="50623"/>
                  <a:pt x="234378" y="52222"/>
                  <a:pt x="223075" y="53820"/>
                </a:cubicBezTo>
                <a:cubicBezTo>
                  <a:pt x="219080" y="54391"/>
                  <a:pt x="215084" y="54847"/>
                  <a:pt x="211202" y="55418"/>
                </a:cubicBezTo>
                <a:cubicBezTo>
                  <a:pt x="210589" y="55506"/>
                  <a:pt x="209959" y="55627"/>
                  <a:pt x="209383" y="55627"/>
                </a:cubicBezTo>
                <a:cubicBezTo>
                  <a:pt x="208458" y="55627"/>
                  <a:pt x="207673" y="55314"/>
                  <a:pt x="207321" y="54048"/>
                </a:cubicBezTo>
                <a:cubicBezTo>
                  <a:pt x="206864" y="51993"/>
                  <a:pt x="208577" y="51537"/>
                  <a:pt x="210061" y="50852"/>
                </a:cubicBezTo>
                <a:cubicBezTo>
                  <a:pt x="216911" y="47769"/>
                  <a:pt x="224217" y="46399"/>
                  <a:pt x="231638" y="45372"/>
                </a:cubicBezTo>
                <a:cubicBezTo>
                  <a:pt x="237232" y="44344"/>
                  <a:pt x="242826" y="43774"/>
                  <a:pt x="248534" y="43774"/>
                </a:cubicBezTo>
                <a:cubicBezTo>
                  <a:pt x="249009" y="43754"/>
                  <a:pt x="249485" y="43745"/>
                  <a:pt x="249961" y="43745"/>
                </a:cubicBezTo>
                <a:close/>
                <a:moveTo>
                  <a:pt x="271307" y="49451"/>
                </a:moveTo>
                <a:cubicBezTo>
                  <a:pt x="272263" y="49451"/>
                  <a:pt x="273094" y="49802"/>
                  <a:pt x="273307" y="51080"/>
                </a:cubicBezTo>
                <a:cubicBezTo>
                  <a:pt x="273764" y="53135"/>
                  <a:pt x="272051" y="53592"/>
                  <a:pt x="270567" y="54162"/>
                </a:cubicBezTo>
                <a:cubicBezTo>
                  <a:pt x="258283" y="58964"/>
                  <a:pt x="245124" y="61472"/>
                  <a:pt x="231946" y="61472"/>
                </a:cubicBezTo>
                <a:cubicBezTo>
                  <a:pt x="231653" y="61472"/>
                  <a:pt x="231360" y="61471"/>
                  <a:pt x="231067" y="61469"/>
                </a:cubicBezTo>
                <a:cubicBezTo>
                  <a:pt x="228213" y="61583"/>
                  <a:pt x="225359" y="61583"/>
                  <a:pt x="222505" y="61583"/>
                </a:cubicBezTo>
                <a:cubicBezTo>
                  <a:pt x="222442" y="61587"/>
                  <a:pt x="222380" y="61590"/>
                  <a:pt x="222318" y="61590"/>
                </a:cubicBezTo>
                <a:cubicBezTo>
                  <a:pt x="220801" y="61590"/>
                  <a:pt x="219541" y="60265"/>
                  <a:pt x="219650" y="58729"/>
                </a:cubicBezTo>
                <a:cubicBezTo>
                  <a:pt x="219536" y="56674"/>
                  <a:pt x="220564" y="56103"/>
                  <a:pt x="222390" y="55875"/>
                </a:cubicBezTo>
                <a:cubicBezTo>
                  <a:pt x="238145" y="53820"/>
                  <a:pt x="253899" y="51651"/>
                  <a:pt x="269540" y="49710"/>
                </a:cubicBezTo>
                <a:cubicBezTo>
                  <a:pt x="270101" y="49581"/>
                  <a:pt x="270727" y="49451"/>
                  <a:pt x="271307" y="49451"/>
                </a:cubicBezTo>
                <a:close/>
                <a:moveTo>
                  <a:pt x="140171" y="26412"/>
                </a:moveTo>
                <a:cubicBezTo>
                  <a:pt x="140465" y="26412"/>
                  <a:pt x="140776" y="26484"/>
                  <a:pt x="141106" y="26649"/>
                </a:cubicBezTo>
                <a:cubicBezTo>
                  <a:pt x="142590" y="27448"/>
                  <a:pt x="142362" y="28932"/>
                  <a:pt x="142020" y="30188"/>
                </a:cubicBezTo>
                <a:cubicBezTo>
                  <a:pt x="138252" y="43203"/>
                  <a:pt x="134599" y="56331"/>
                  <a:pt x="130946" y="69460"/>
                </a:cubicBezTo>
                <a:cubicBezTo>
                  <a:pt x="130603" y="70602"/>
                  <a:pt x="130147" y="71972"/>
                  <a:pt x="128777" y="71972"/>
                </a:cubicBezTo>
                <a:cubicBezTo>
                  <a:pt x="128687" y="71978"/>
                  <a:pt x="128597" y="71981"/>
                  <a:pt x="128507" y="71981"/>
                </a:cubicBezTo>
                <a:cubicBezTo>
                  <a:pt x="127013" y="71981"/>
                  <a:pt x="125656" y="71095"/>
                  <a:pt x="125009" y="69803"/>
                </a:cubicBezTo>
                <a:cubicBezTo>
                  <a:pt x="124096" y="67405"/>
                  <a:pt x="123639" y="64894"/>
                  <a:pt x="123754" y="62382"/>
                </a:cubicBezTo>
                <a:cubicBezTo>
                  <a:pt x="125238" y="49596"/>
                  <a:pt x="128891" y="37723"/>
                  <a:pt x="137796" y="27905"/>
                </a:cubicBezTo>
                <a:cubicBezTo>
                  <a:pt x="138489" y="27125"/>
                  <a:pt x="139247" y="26412"/>
                  <a:pt x="140171" y="26412"/>
                </a:cubicBezTo>
                <a:close/>
                <a:moveTo>
                  <a:pt x="166907" y="81527"/>
                </a:moveTo>
                <a:cubicBezTo>
                  <a:pt x="167416" y="81527"/>
                  <a:pt x="167948" y="81573"/>
                  <a:pt x="168450" y="81573"/>
                </a:cubicBezTo>
                <a:cubicBezTo>
                  <a:pt x="168585" y="81573"/>
                  <a:pt x="168718" y="81570"/>
                  <a:pt x="168848" y="81561"/>
                </a:cubicBezTo>
                <a:lnTo>
                  <a:pt x="169305" y="81561"/>
                </a:lnTo>
                <a:cubicBezTo>
                  <a:pt x="182548" y="82361"/>
                  <a:pt x="194649" y="83730"/>
                  <a:pt x="205266" y="90923"/>
                </a:cubicBezTo>
                <a:cubicBezTo>
                  <a:pt x="206522" y="91722"/>
                  <a:pt x="208805" y="92179"/>
                  <a:pt x="207778" y="94462"/>
                </a:cubicBezTo>
                <a:cubicBezTo>
                  <a:pt x="207331" y="95579"/>
                  <a:pt x="206610" y="95904"/>
                  <a:pt x="205791" y="95904"/>
                </a:cubicBezTo>
                <a:cubicBezTo>
                  <a:pt x="204935" y="95904"/>
                  <a:pt x="203971" y="95550"/>
                  <a:pt x="203097" y="95375"/>
                </a:cubicBezTo>
                <a:cubicBezTo>
                  <a:pt x="191452" y="92293"/>
                  <a:pt x="179693" y="89324"/>
                  <a:pt x="168049" y="86242"/>
                </a:cubicBezTo>
                <a:cubicBezTo>
                  <a:pt x="166451" y="85785"/>
                  <a:pt x="163939" y="86014"/>
                  <a:pt x="164396" y="83388"/>
                </a:cubicBezTo>
                <a:cubicBezTo>
                  <a:pt x="164689" y="81772"/>
                  <a:pt x="165739" y="81527"/>
                  <a:pt x="166907" y="81527"/>
                </a:cubicBezTo>
                <a:close/>
                <a:moveTo>
                  <a:pt x="81525" y="65788"/>
                </a:moveTo>
                <a:cubicBezTo>
                  <a:pt x="83467" y="65788"/>
                  <a:pt x="83587" y="67594"/>
                  <a:pt x="83911" y="68889"/>
                </a:cubicBezTo>
                <a:cubicBezTo>
                  <a:pt x="84710" y="72086"/>
                  <a:pt x="85166" y="75282"/>
                  <a:pt x="85052" y="78593"/>
                </a:cubicBezTo>
                <a:cubicBezTo>
                  <a:pt x="85509" y="84301"/>
                  <a:pt x="84139" y="89553"/>
                  <a:pt x="82541" y="94690"/>
                </a:cubicBezTo>
                <a:cubicBezTo>
                  <a:pt x="81954" y="96786"/>
                  <a:pt x="80752" y="97404"/>
                  <a:pt x="79296" y="97404"/>
                </a:cubicBezTo>
                <a:cubicBezTo>
                  <a:pt x="78769" y="97404"/>
                  <a:pt x="78208" y="97323"/>
                  <a:pt x="77632" y="97202"/>
                </a:cubicBezTo>
                <a:cubicBezTo>
                  <a:pt x="75120" y="96745"/>
                  <a:pt x="75805" y="94804"/>
                  <a:pt x="75919" y="93206"/>
                </a:cubicBezTo>
                <a:cubicBezTo>
                  <a:pt x="77061" y="85100"/>
                  <a:pt x="78088" y="76995"/>
                  <a:pt x="79116" y="68889"/>
                </a:cubicBezTo>
                <a:cubicBezTo>
                  <a:pt x="79344" y="67519"/>
                  <a:pt x="79230" y="65921"/>
                  <a:pt x="81171" y="65807"/>
                </a:cubicBezTo>
                <a:cubicBezTo>
                  <a:pt x="81295" y="65794"/>
                  <a:pt x="81413" y="65788"/>
                  <a:pt x="81525" y="65788"/>
                </a:cubicBezTo>
                <a:close/>
                <a:moveTo>
                  <a:pt x="147496" y="82068"/>
                </a:moveTo>
                <a:cubicBezTo>
                  <a:pt x="147945" y="82068"/>
                  <a:pt x="148398" y="82232"/>
                  <a:pt x="148755" y="82589"/>
                </a:cubicBezTo>
                <a:cubicBezTo>
                  <a:pt x="157203" y="88639"/>
                  <a:pt x="167364" y="89439"/>
                  <a:pt x="177068" y="91379"/>
                </a:cubicBezTo>
                <a:cubicBezTo>
                  <a:pt x="184260" y="92749"/>
                  <a:pt x="191224" y="95261"/>
                  <a:pt x="198302" y="97088"/>
                </a:cubicBezTo>
                <a:cubicBezTo>
                  <a:pt x="200243" y="97544"/>
                  <a:pt x="200699" y="98686"/>
                  <a:pt x="200357" y="100512"/>
                </a:cubicBezTo>
                <a:cubicBezTo>
                  <a:pt x="200041" y="102195"/>
                  <a:pt x="199338" y="103393"/>
                  <a:pt x="197534" y="103393"/>
                </a:cubicBezTo>
                <a:cubicBezTo>
                  <a:pt x="197380" y="103393"/>
                  <a:pt x="197217" y="103384"/>
                  <a:pt x="197046" y="103366"/>
                </a:cubicBezTo>
                <a:cubicBezTo>
                  <a:pt x="195790" y="103138"/>
                  <a:pt x="194535" y="103024"/>
                  <a:pt x="193165" y="102910"/>
                </a:cubicBezTo>
                <a:lnTo>
                  <a:pt x="193165" y="103024"/>
                </a:lnTo>
                <a:cubicBezTo>
                  <a:pt x="181520" y="102111"/>
                  <a:pt x="169761" y="101197"/>
                  <a:pt x="158802" y="96403"/>
                </a:cubicBezTo>
                <a:cubicBezTo>
                  <a:pt x="154692" y="94576"/>
                  <a:pt x="150696" y="92293"/>
                  <a:pt x="147043" y="89781"/>
                </a:cubicBezTo>
                <a:cubicBezTo>
                  <a:pt x="144417" y="87954"/>
                  <a:pt x="144645" y="86014"/>
                  <a:pt x="145673" y="83616"/>
                </a:cubicBezTo>
                <a:cubicBezTo>
                  <a:pt x="145822" y="82648"/>
                  <a:pt x="146652" y="82068"/>
                  <a:pt x="147496" y="82068"/>
                </a:cubicBezTo>
                <a:close/>
                <a:moveTo>
                  <a:pt x="101663" y="106408"/>
                </a:moveTo>
                <a:cubicBezTo>
                  <a:pt x="116106" y="106408"/>
                  <a:pt x="130324" y="110314"/>
                  <a:pt x="142819" y="117751"/>
                </a:cubicBezTo>
                <a:cubicBezTo>
                  <a:pt x="148413" y="121176"/>
                  <a:pt x="153893" y="124715"/>
                  <a:pt x="159372" y="128254"/>
                </a:cubicBezTo>
                <a:cubicBezTo>
                  <a:pt x="162341" y="130195"/>
                  <a:pt x="162341" y="131565"/>
                  <a:pt x="159258" y="133391"/>
                </a:cubicBezTo>
                <a:cubicBezTo>
                  <a:pt x="153093" y="137044"/>
                  <a:pt x="146358" y="138072"/>
                  <a:pt x="139394" y="138072"/>
                </a:cubicBezTo>
                <a:lnTo>
                  <a:pt x="133001" y="138072"/>
                </a:lnTo>
                <a:cubicBezTo>
                  <a:pt x="132138" y="138091"/>
                  <a:pt x="131276" y="138100"/>
                  <a:pt x="130415" y="138100"/>
                </a:cubicBezTo>
                <a:cubicBezTo>
                  <a:pt x="120907" y="138100"/>
                  <a:pt x="111503" y="136941"/>
                  <a:pt x="102291" y="134533"/>
                </a:cubicBezTo>
                <a:cubicBezTo>
                  <a:pt x="93044" y="132021"/>
                  <a:pt x="83568" y="130309"/>
                  <a:pt x="74093" y="128482"/>
                </a:cubicBezTo>
                <a:cubicBezTo>
                  <a:pt x="72380" y="128254"/>
                  <a:pt x="70097" y="128482"/>
                  <a:pt x="69869" y="125400"/>
                </a:cubicBezTo>
                <a:cubicBezTo>
                  <a:pt x="69640" y="122317"/>
                  <a:pt x="71809" y="121861"/>
                  <a:pt x="73864" y="121290"/>
                </a:cubicBezTo>
                <a:cubicBezTo>
                  <a:pt x="76397" y="120645"/>
                  <a:pt x="78967" y="120428"/>
                  <a:pt x="81545" y="120428"/>
                </a:cubicBezTo>
                <a:cubicBezTo>
                  <a:pt x="85356" y="120428"/>
                  <a:pt x="89184" y="120903"/>
                  <a:pt x="92930" y="121176"/>
                </a:cubicBezTo>
                <a:cubicBezTo>
                  <a:pt x="108227" y="122203"/>
                  <a:pt x="123297" y="125057"/>
                  <a:pt x="138024" y="129624"/>
                </a:cubicBezTo>
                <a:cubicBezTo>
                  <a:pt x="140650" y="130309"/>
                  <a:pt x="143504" y="130994"/>
                  <a:pt x="146244" y="131451"/>
                </a:cubicBezTo>
                <a:cubicBezTo>
                  <a:pt x="146796" y="131573"/>
                  <a:pt x="147479" y="131926"/>
                  <a:pt x="148047" y="131926"/>
                </a:cubicBezTo>
                <a:cubicBezTo>
                  <a:pt x="148536" y="131926"/>
                  <a:pt x="148939" y="131664"/>
                  <a:pt x="149098" y="130766"/>
                </a:cubicBezTo>
                <a:cubicBezTo>
                  <a:pt x="149440" y="129396"/>
                  <a:pt x="148299" y="128596"/>
                  <a:pt x="147043" y="128254"/>
                </a:cubicBezTo>
                <a:cubicBezTo>
                  <a:pt x="142590" y="126998"/>
                  <a:pt x="138252" y="125628"/>
                  <a:pt x="133800" y="124372"/>
                </a:cubicBezTo>
                <a:cubicBezTo>
                  <a:pt x="119986" y="120377"/>
                  <a:pt x="105830" y="119121"/>
                  <a:pt x="91560" y="117979"/>
                </a:cubicBezTo>
                <a:cubicBezTo>
                  <a:pt x="88934" y="117751"/>
                  <a:pt x="86080" y="117523"/>
                  <a:pt x="83454" y="117294"/>
                </a:cubicBezTo>
                <a:cubicBezTo>
                  <a:pt x="80828" y="117066"/>
                  <a:pt x="80257" y="115810"/>
                  <a:pt x="81627" y="113527"/>
                </a:cubicBezTo>
                <a:cubicBezTo>
                  <a:pt x="84710" y="108390"/>
                  <a:pt x="89733" y="107134"/>
                  <a:pt x="95099" y="106677"/>
                </a:cubicBezTo>
                <a:cubicBezTo>
                  <a:pt x="97288" y="106497"/>
                  <a:pt x="99478" y="106408"/>
                  <a:pt x="101663" y="106408"/>
                </a:cubicBezTo>
                <a:close/>
                <a:moveTo>
                  <a:pt x="23840" y="86464"/>
                </a:moveTo>
                <a:cubicBezTo>
                  <a:pt x="25477" y="86464"/>
                  <a:pt x="25696" y="87780"/>
                  <a:pt x="25916" y="89096"/>
                </a:cubicBezTo>
                <a:cubicBezTo>
                  <a:pt x="29227" y="111130"/>
                  <a:pt x="30711" y="133049"/>
                  <a:pt x="24203" y="154740"/>
                </a:cubicBezTo>
                <a:cubicBezTo>
                  <a:pt x="24089" y="154968"/>
                  <a:pt x="23975" y="155196"/>
                  <a:pt x="23975" y="155425"/>
                </a:cubicBezTo>
                <a:cubicBezTo>
                  <a:pt x="23561" y="156667"/>
                  <a:pt x="23241" y="158097"/>
                  <a:pt x="21737" y="158097"/>
                </a:cubicBezTo>
                <a:cubicBezTo>
                  <a:pt x="21583" y="158097"/>
                  <a:pt x="21416" y="158082"/>
                  <a:pt x="21235" y="158050"/>
                </a:cubicBezTo>
                <a:cubicBezTo>
                  <a:pt x="19637" y="157708"/>
                  <a:pt x="19294" y="156338"/>
                  <a:pt x="19294" y="154968"/>
                </a:cubicBezTo>
                <a:cubicBezTo>
                  <a:pt x="19066" y="148575"/>
                  <a:pt x="18724" y="142182"/>
                  <a:pt x="18381" y="135789"/>
                </a:cubicBezTo>
                <a:cubicBezTo>
                  <a:pt x="18267" y="120263"/>
                  <a:pt x="19294" y="104851"/>
                  <a:pt x="21464" y="89553"/>
                </a:cubicBezTo>
                <a:cubicBezTo>
                  <a:pt x="21692" y="88183"/>
                  <a:pt x="21920" y="86585"/>
                  <a:pt x="23633" y="86470"/>
                </a:cubicBezTo>
                <a:cubicBezTo>
                  <a:pt x="23704" y="86466"/>
                  <a:pt x="23773" y="86464"/>
                  <a:pt x="23840" y="86464"/>
                </a:cubicBezTo>
                <a:close/>
                <a:moveTo>
                  <a:pt x="16283" y="75825"/>
                </a:moveTo>
                <a:cubicBezTo>
                  <a:pt x="16536" y="75825"/>
                  <a:pt x="16815" y="75870"/>
                  <a:pt x="17125" y="75967"/>
                </a:cubicBezTo>
                <a:cubicBezTo>
                  <a:pt x="19066" y="76652"/>
                  <a:pt x="18609" y="78479"/>
                  <a:pt x="18381" y="79963"/>
                </a:cubicBezTo>
                <a:cubicBezTo>
                  <a:pt x="17239" y="88525"/>
                  <a:pt x="16326" y="97088"/>
                  <a:pt x="15527" y="105764"/>
                </a:cubicBezTo>
                <a:cubicBezTo>
                  <a:pt x="13929" y="122660"/>
                  <a:pt x="14385" y="139670"/>
                  <a:pt x="16669" y="156566"/>
                </a:cubicBezTo>
                <a:cubicBezTo>
                  <a:pt x="16897" y="158279"/>
                  <a:pt x="17354" y="159877"/>
                  <a:pt x="15185" y="160676"/>
                </a:cubicBezTo>
                <a:cubicBezTo>
                  <a:pt x="14771" y="160800"/>
                  <a:pt x="14402" y="160857"/>
                  <a:pt x="14069" y="160857"/>
                </a:cubicBezTo>
                <a:cubicBezTo>
                  <a:pt x="12566" y="160857"/>
                  <a:pt x="11802" y="159701"/>
                  <a:pt x="10961" y="158393"/>
                </a:cubicBezTo>
                <a:cubicBezTo>
                  <a:pt x="6166" y="150744"/>
                  <a:pt x="5481" y="142068"/>
                  <a:pt x="4910" y="133391"/>
                </a:cubicBezTo>
                <a:cubicBezTo>
                  <a:pt x="4910" y="131907"/>
                  <a:pt x="4910" y="130423"/>
                  <a:pt x="4910" y="128825"/>
                </a:cubicBezTo>
                <a:cubicBezTo>
                  <a:pt x="4339" y="113527"/>
                  <a:pt x="7193" y="98800"/>
                  <a:pt x="11760" y="84301"/>
                </a:cubicBezTo>
                <a:cubicBezTo>
                  <a:pt x="12216" y="82475"/>
                  <a:pt x="12901" y="80534"/>
                  <a:pt x="13700" y="78593"/>
                </a:cubicBezTo>
                <a:cubicBezTo>
                  <a:pt x="14190" y="77419"/>
                  <a:pt x="14763" y="75825"/>
                  <a:pt x="16283" y="75825"/>
                </a:cubicBezTo>
                <a:close/>
                <a:moveTo>
                  <a:pt x="70439" y="155653"/>
                </a:moveTo>
                <a:cubicBezTo>
                  <a:pt x="80828" y="156110"/>
                  <a:pt x="91103" y="158050"/>
                  <a:pt x="101035" y="161361"/>
                </a:cubicBezTo>
                <a:cubicBezTo>
                  <a:pt x="109483" y="164101"/>
                  <a:pt x="118160" y="166042"/>
                  <a:pt x="126722" y="168211"/>
                </a:cubicBezTo>
                <a:cubicBezTo>
                  <a:pt x="128891" y="168553"/>
                  <a:pt x="130832" y="169467"/>
                  <a:pt x="132658" y="170723"/>
                </a:cubicBezTo>
                <a:cubicBezTo>
                  <a:pt x="133686" y="171522"/>
                  <a:pt x="135170" y="172435"/>
                  <a:pt x="134371" y="174147"/>
                </a:cubicBezTo>
                <a:cubicBezTo>
                  <a:pt x="133936" y="175090"/>
                  <a:pt x="133179" y="175342"/>
                  <a:pt x="132363" y="175342"/>
                </a:cubicBezTo>
                <a:cubicBezTo>
                  <a:pt x="131893" y="175342"/>
                  <a:pt x="131404" y="175258"/>
                  <a:pt x="130946" y="175175"/>
                </a:cubicBezTo>
                <a:cubicBezTo>
                  <a:pt x="124324" y="174376"/>
                  <a:pt x="117703" y="173577"/>
                  <a:pt x="111081" y="172663"/>
                </a:cubicBezTo>
                <a:cubicBezTo>
                  <a:pt x="89276" y="169581"/>
                  <a:pt x="67243" y="167983"/>
                  <a:pt x="45209" y="167868"/>
                </a:cubicBezTo>
                <a:cubicBezTo>
                  <a:pt x="42355" y="167868"/>
                  <a:pt x="39501" y="167754"/>
                  <a:pt x="36647" y="167754"/>
                </a:cubicBezTo>
                <a:cubicBezTo>
                  <a:pt x="36433" y="167740"/>
                  <a:pt x="36216" y="167736"/>
                  <a:pt x="35998" y="167736"/>
                </a:cubicBezTo>
                <a:cubicBezTo>
                  <a:pt x="35780" y="167736"/>
                  <a:pt x="35562" y="167740"/>
                  <a:pt x="35347" y="167740"/>
                </a:cubicBezTo>
                <a:cubicBezTo>
                  <a:pt x="34057" y="167740"/>
                  <a:pt x="32880" y="167612"/>
                  <a:pt x="32537" y="165814"/>
                </a:cubicBezTo>
                <a:cubicBezTo>
                  <a:pt x="32195" y="163759"/>
                  <a:pt x="34021" y="163416"/>
                  <a:pt x="35391" y="162845"/>
                </a:cubicBezTo>
                <a:cubicBezTo>
                  <a:pt x="45438" y="158050"/>
                  <a:pt x="56055" y="155653"/>
                  <a:pt x="70439" y="155653"/>
                </a:cubicBezTo>
                <a:close/>
                <a:moveTo>
                  <a:pt x="36693" y="171289"/>
                </a:moveTo>
                <a:cubicBezTo>
                  <a:pt x="37201" y="171289"/>
                  <a:pt x="37737" y="171368"/>
                  <a:pt x="38245" y="171407"/>
                </a:cubicBezTo>
                <a:cubicBezTo>
                  <a:pt x="54114" y="172092"/>
                  <a:pt x="69983" y="172777"/>
                  <a:pt x="85851" y="173577"/>
                </a:cubicBezTo>
                <a:cubicBezTo>
                  <a:pt x="90075" y="173805"/>
                  <a:pt x="94185" y="174033"/>
                  <a:pt x="98295" y="174262"/>
                </a:cubicBezTo>
                <a:cubicBezTo>
                  <a:pt x="98638" y="174262"/>
                  <a:pt x="99002" y="174240"/>
                  <a:pt x="99358" y="174240"/>
                </a:cubicBezTo>
                <a:cubicBezTo>
                  <a:pt x="100429" y="174240"/>
                  <a:pt x="101435" y="174433"/>
                  <a:pt x="101606" y="175974"/>
                </a:cubicBezTo>
                <a:cubicBezTo>
                  <a:pt x="101834" y="177801"/>
                  <a:pt x="100350" y="178371"/>
                  <a:pt x="99094" y="178942"/>
                </a:cubicBezTo>
                <a:cubicBezTo>
                  <a:pt x="92016" y="182139"/>
                  <a:pt x="84481" y="183052"/>
                  <a:pt x="76833" y="183509"/>
                </a:cubicBezTo>
                <a:cubicBezTo>
                  <a:pt x="76110" y="183547"/>
                  <a:pt x="75374" y="183559"/>
                  <a:pt x="74630" y="183559"/>
                </a:cubicBezTo>
                <a:cubicBezTo>
                  <a:pt x="73141" y="183559"/>
                  <a:pt x="71619" y="183509"/>
                  <a:pt x="70097" y="183509"/>
                </a:cubicBezTo>
                <a:cubicBezTo>
                  <a:pt x="60736" y="183509"/>
                  <a:pt x="51374" y="183052"/>
                  <a:pt x="42355" y="179970"/>
                </a:cubicBezTo>
                <a:cubicBezTo>
                  <a:pt x="40415" y="179285"/>
                  <a:pt x="38474" y="178371"/>
                  <a:pt x="36533" y="177344"/>
                </a:cubicBezTo>
                <a:cubicBezTo>
                  <a:pt x="34821" y="176659"/>
                  <a:pt x="33793" y="174832"/>
                  <a:pt x="34478" y="173006"/>
                </a:cubicBezTo>
                <a:cubicBezTo>
                  <a:pt x="34853" y="171581"/>
                  <a:pt x="35721" y="171289"/>
                  <a:pt x="36693" y="171289"/>
                </a:cubicBezTo>
                <a:close/>
                <a:moveTo>
                  <a:pt x="215117" y="0"/>
                </a:moveTo>
                <a:cubicBezTo>
                  <a:pt x="214195" y="0"/>
                  <a:pt x="213275" y="330"/>
                  <a:pt x="212572" y="962"/>
                </a:cubicBezTo>
                <a:cubicBezTo>
                  <a:pt x="200129" y="10666"/>
                  <a:pt x="189055" y="21398"/>
                  <a:pt x="184146" y="37038"/>
                </a:cubicBezTo>
                <a:cubicBezTo>
                  <a:pt x="182205" y="43203"/>
                  <a:pt x="180721" y="49482"/>
                  <a:pt x="179008" y="55761"/>
                </a:cubicBezTo>
                <a:cubicBezTo>
                  <a:pt x="178666" y="57473"/>
                  <a:pt x="177639" y="58843"/>
                  <a:pt x="176040" y="59642"/>
                </a:cubicBezTo>
                <a:cubicBezTo>
                  <a:pt x="162797" y="65693"/>
                  <a:pt x="149554" y="71743"/>
                  <a:pt x="136311" y="77794"/>
                </a:cubicBezTo>
                <a:cubicBezTo>
                  <a:pt x="135818" y="78041"/>
                  <a:pt x="135291" y="78254"/>
                  <a:pt x="134749" y="78254"/>
                </a:cubicBezTo>
                <a:cubicBezTo>
                  <a:pt x="134288" y="78254"/>
                  <a:pt x="133816" y="78100"/>
                  <a:pt x="133343" y="77680"/>
                </a:cubicBezTo>
                <a:cubicBezTo>
                  <a:pt x="132658" y="76881"/>
                  <a:pt x="132544" y="75625"/>
                  <a:pt x="133115" y="74712"/>
                </a:cubicBezTo>
                <a:cubicBezTo>
                  <a:pt x="133914" y="72200"/>
                  <a:pt x="135855" y="70259"/>
                  <a:pt x="137339" y="68204"/>
                </a:cubicBezTo>
                <a:cubicBezTo>
                  <a:pt x="142705" y="61355"/>
                  <a:pt x="147043" y="54048"/>
                  <a:pt x="147614" y="45143"/>
                </a:cubicBezTo>
                <a:cubicBezTo>
                  <a:pt x="148070" y="36581"/>
                  <a:pt x="148641" y="28019"/>
                  <a:pt x="148413" y="19457"/>
                </a:cubicBezTo>
                <a:cubicBezTo>
                  <a:pt x="148413" y="17973"/>
                  <a:pt x="148527" y="16374"/>
                  <a:pt x="146929" y="15804"/>
                </a:cubicBezTo>
                <a:cubicBezTo>
                  <a:pt x="146612" y="15690"/>
                  <a:pt x="146317" y="15640"/>
                  <a:pt x="146041" y="15640"/>
                </a:cubicBezTo>
                <a:cubicBezTo>
                  <a:pt x="144923" y="15640"/>
                  <a:pt x="144099" y="16464"/>
                  <a:pt x="143275" y="17288"/>
                </a:cubicBezTo>
                <a:cubicBezTo>
                  <a:pt x="138595" y="21968"/>
                  <a:pt x="134371" y="26992"/>
                  <a:pt x="130603" y="32243"/>
                </a:cubicBezTo>
                <a:cubicBezTo>
                  <a:pt x="120785" y="45714"/>
                  <a:pt x="117931" y="60555"/>
                  <a:pt x="122155" y="76767"/>
                </a:cubicBezTo>
                <a:cubicBezTo>
                  <a:pt x="122269" y="77566"/>
                  <a:pt x="122726" y="78365"/>
                  <a:pt x="123411" y="78821"/>
                </a:cubicBezTo>
                <a:cubicBezTo>
                  <a:pt x="126265" y="80762"/>
                  <a:pt x="125124" y="82132"/>
                  <a:pt x="122840" y="83502"/>
                </a:cubicBezTo>
                <a:lnTo>
                  <a:pt x="88135" y="103138"/>
                </a:lnTo>
                <a:cubicBezTo>
                  <a:pt x="87355" y="103564"/>
                  <a:pt x="86575" y="104077"/>
                  <a:pt x="85768" y="104077"/>
                </a:cubicBezTo>
                <a:cubicBezTo>
                  <a:pt x="85275" y="104077"/>
                  <a:pt x="84772" y="103886"/>
                  <a:pt x="84253" y="103366"/>
                </a:cubicBezTo>
                <a:cubicBezTo>
                  <a:pt x="82883" y="101997"/>
                  <a:pt x="83797" y="100741"/>
                  <a:pt x="84481" y="99485"/>
                </a:cubicBezTo>
                <a:cubicBezTo>
                  <a:pt x="87564" y="93663"/>
                  <a:pt x="90304" y="87840"/>
                  <a:pt x="90989" y="81105"/>
                </a:cubicBezTo>
                <a:cubicBezTo>
                  <a:pt x="91560" y="76196"/>
                  <a:pt x="90418" y="71515"/>
                  <a:pt x="89961" y="66720"/>
                </a:cubicBezTo>
                <a:cubicBezTo>
                  <a:pt x="88820" y="54391"/>
                  <a:pt x="88021" y="42061"/>
                  <a:pt x="85509" y="29960"/>
                </a:cubicBezTo>
                <a:cubicBezTo>
                  <a:pt x="85281" y="28818"/>
                  <a:pt x="85623" y="26992"/>
                  <a:pt x="84253" y="26649"/>
                </a:cubicBezTo>
                <a:cubicBezTo>
                  <a:pt x="84037" y="26616"/>
                  <a:pt x="83820" y="26599"/>
                  <a:pt x="83605" y="26599"/>
                </a:cubicBezTo>
                <a:cubicBezTo>
                  <a:pt x="82348" y="26599"/>
                  <a:pt x="81152" y="27158"/>
                  <a:pt x="80372" y="28133"/>
                </a:cubicBezTo>
                <a:cubicBezTo>
                  <a:pt x="79687" y="28818"/>
                  <a:pt x="79116" y="29617"/>
                  <a:pt x="78659" y="30416"/>
                </a:cubicBezTo>
                <a:cubicBezTo>
                  <a:pt x="74663" y="37609"/>
                  <a:pt x="70668" y="45029"/>
                  <a:pt x="66444" y="52107"/>
                </a:cubicBezTo>
                <a:cubicBezTo>
                  <a:pt x="61649" y="60555"/>
                  <a:pt x="58224" y="69803"/>
                  <a:pt x="56512" y="79278"/>
                </a:cubicBezTo>
                <a:cubicBezTo>
                  <a:pt x="54342" y="90923"/>
                  <a:pt x="58110" y="100627"/>
                  <a:pt x="63475" y="110901"/>
                </a:cubicBezTo>
                <a:cubicBezTo>
                  <a:pt x="63704" y="108618"/>
                  <a:pt x="63590" y="106221"/>
                  <a:pt x="63133" y="103937"/>
                </a:cubicBezTo>
                <a:cubicBezTo>
                  <a:pt x="61991" y="96745"/>
                  <a:pt x="60393" y="89667"/>
                  <a:pt x="61078" y="82361"/>
                </a:cubicBezTo>
                <a:cubicBezTo>
                  <a:pt x="61763" y="74826"/>
                  <a:pt x="63590" y="67405"/>
                  <a:pt x="66444" y="60327"/>
                </a:cubicBezTo>
                <a:cubicBezTo>
                  <a:pt x="69184" y="53477"/>
                  <a:pt x="73522" y="47541"/>
                  <a:pt x="76947" y="40805"/>
                </a:cubicBezTo>
                <a:cubicBezTo>
                  <a:pt x="77403" y="40120"/>
                  <a:pt x="77860" y="39435"/>
                  <a:pt x="78545" y="38865"/>
                </a:cubicBezTo>
                <a:cubicBezTo>
                  <a:pt x="79164" y="38431"/>
                  <a:pt x="79850" y="38233"/>
                  <a:pt x="80548" y="38233"/>
                </a:cubicBezTo>
                <a:cubicBezTo>
                  <a:pt x="81138" y="38233"/>
                  <a:pt x="81737" y="38375"/>
                  <a:pt x="82312" y="38636"/>
                </a:cubicBezTo>
                <a:cubicBezTo>
                  <a:pt x="83454" y="39093"/>
                  <a:pt x="83568" y="40234"/>
                  <a:pt x="83454" y="41376"/>
                </a:cubicBezTo>
                <a:cubicBezTo>
                  <a:pt x="83226" y="43431"/>
                  <a:pt x="83112" y="45600"/>
                  <a:pt x="82883" y="47769"/>
                </a:cubicBezTo>
                <a:cubicBezTo>
                  <a:pt x="82664" y="50476"/>
                  <a:pt x="82397" y="51589"/>
                  <a:pt x="81153" y="51589"/>
                </a:cubicBezTo>
                <a:cubicBezTo>
                  <a:pt x="80456" y="51589"/>
                  <a:pt x="79451" y="51239"/>
                  <a:pt x="77974" y="50623"/>
                </a:cubicBezTo>
                <a:cubicBezTo>
                  <a:pt x="77289" y="53249"/>
                  <a:pt x="76604" y="55875"/>
                  <a:pt x="76033" y="58615"/>
                </a:cubicBezTo>
                <a:cubicBezTo>
                  <a:pt x="72837" y="72771"/>
                  <a:pt x="68385" y="86813"/>
                  <a:pt x="70668" y="101654"/>
                </a:cubicBezTo>
                <a:cubicBezTo>
                  <a:pt x="71010" y="104051"/>
                  <a:pt x="71124" y="106449"/>
                  <a:pt x="71239" y="108846"/>
                </a:cubicBezTo>
                <a:cubicBezTo>
                  <a:pt x="71581" y="112385"/>
                  <a:pt x="70211" y="115810"/>
                  <a:pt x="67585" y="118093"/>
                </a:cubicBezTo>
                <a:cubicBezTo>
                  <a:pt x="58224" y="126770"/>
                  <a:pt x="48748" y="135560"/>
                  <a:pt x="40072" y="144922"/>
                </a:cubicBezTo>
                <a:cubicBezTo>
                  <a:pt x="38836" y="146253"/>
                  <a:pt x="37837" y="148931"/>
                  <a:pt x="35889" y="148931"/>
                </a:cubicBezTo>
                <a:cubicBezTo>
                  <a:pt x="35498" y="148931"/>
                  <a:pt x="35069" y="148823"/>
                  <a:pt x="34592" y="148575"/>
                </a:cubicBezTo>
                <a:cubicBezTo>
                  <a:pt x="31738" y="147205"/>
                  <a:pt x="32994" y="143894"/>
                  <a:pt x="33336" y="141497"/>
                </a:cubicBezTo>
                <a:cubicBezTo>
                  <a:pt x="34821" y="127569"/>
                  <a:pt x="34478" y="113641"/>
                  <a:pt x="32537" y="99942"/>
                </a:cubicBezTo>
                <a:cubicBezTo>
                  <a:pt x="30368" y="85443"/>
                  <a:pt x="25916" y="71515"/>
                  <a:pt x="25003" y="56674"/>
                </a:cubicBezTo>
                <a:cubicBezTo>
                  <a:pt x="20779" y="58044"/>
                  <a:pt x="17468" y="59870"/>
                  <a:pt x="16212" y="64437"/>
                </a:cubicBezTo>
                <a:cubicBezTo>
                  <a:pt x="14842" y="69460"/>
                  <a:pt x="12787" y="74255"/>
                  <a:pt x="10961" y="79164"/>
                </a:cubicBezTo>
                <a:cubicBezTo>
                  <a:pt x="4682" y="96060"/>
                  <a:pt x="1" y="113299"/>
                  <a:pt x="914" y="131565"/>
                </a:cubicBezTo>
                <a:cubicBezTo>
                  <a:pt x="1371" y="139670"/>
                  <a:pt x="1713" y="147776"/>
                  <a:pt x="5252" y="155196"/>
                </a:cubicBezTo>
                <a:cubicBezTo>
                  <a:pt x="7878" y="160790"/>
                  <a:pt x="9933" y="166841"/>
                  <a:pt x="15984" y="170152"/>
                </a:cubicBezTo>
                <a:cubicBezTo>
                  <a:pt x="17468" y="170837"/>
                  <a:pt x="17810" y="172892"/>
                  <a:pt x="16783" y="174147"/>
                </a:cubicBezTo>
                <a:cubicBezTo>
                  <a:pt x="15870" y="175517"/>
                  <a:pt x="15527" y="177230"/>
                  <a:pt x="15755" y="178828"/>
                </a:cubicBezTo>
                <a:cubicBezTo>
                  <a:pt x="15870" y="183509"/>
                  <a:pt x="15185" y="188075"/>
                  <a:pt x="13929" y="192528"/>
                </a:cubicBezTo>
                <a:cubicBezTo>
                  <a:pt x="13130" y="195496"/>
                  <a:pt x="11531" y="198236"/>
                  <a:pt x="11531" y="201432"/>
                </a:cubicBezTo>
                <a:lnTo>
                  <a:pt x="12901" y="201432"/>
                </a:lnTo>
                <a:cubicBezTo>
                  <a:pt x="17239" y="193669"/>
                  <a:pt x="22491" y="186477"/>
                  <a:pt x="27172" y="178942"/>
                </a:cubicBezTo>
                <a:cubicBezTo>
                  <a:pt x="28208" y="177353"/>
                  <a:pt x="29203" y="176558"/>
                  <a:pt x="30459" y="176558"/>
                </a:cubicBezTo>
                <a:cubicBezTo>
                  <a:pt x="31279" y="176558"/>
                  <a:pt x="32210" y="176896"/>
                  <a:pt x="33336" y="177572"/>
                </a:cubicBezTo>
                <a:cubicBezTo>
                  <a:pt x="44234" y="183800"/>
                  <a:pt x="55720" y="186501"/>
                  <a:pt x="67852" y="186501"/>
                </a:cubicBezTo>
                <a:cubicBezTo>
                  <a:pt x="70844" y="186501"/>
                  <a:pt x="73875" y="186336"/>
                  <a:pt x="76947" y="186020"/>
                </a:cubicBezTo>
                <a:cubicBezTo>
                  <a:pt x="97268" y="183851"/>
                  <a:pt x="117475" y="180997"/>
                  <a:pt x="137910" y="179856"/>
                </a:cubicBezTo>
                <a:cubicBezTo>
                  <a:pt x="140079" y="179856"/>
                  <a:pt x="142134" y="179285"/>
                  <a:pt x="144075" y="178371"/>
                </a:cubicBezTo>
                <a:cubicBezTo>
                  <a:pt x="145445" y="177686"/>
                  <a:pt x="146130" y="177001"/>
                  <a:pt x="144645" y="175517"/>
                </a:cubicBezTo>
                <a:cubicBezTo>
                  <a:pt x="142248" y="173120"/>
                  <a:pt x="139508" y="171065"/>
                  <a:pt x="136311" y="169695"/>
                </a:cubicBezTo>
                <a:cubicBezTo>
                  <a:pt x="122269" y="164101"/>
                  <a:pt x="107314" y="161475"/>
                  <a:pt x="92930" y="157023"/>
                </a:cubicBezTo>
                <a:cubicBezTo>
                  <a:pt x="86080" y="155082"/>
                  <a:pt x="79002" y="153941"/>
                  <a:pt x="71924" y="153712"/>
                </a:cubicBezTo>
                <a:cubicBezTo>
                  <a:pt x="70686" y="153644"/>
                  <a:pt x="69452" y="153612"/>
                  <a:pt x="68221" y="153612"/>
                </a:cubicBezTo>
                <a:cubicBezTo>
                  <a:pt x="59116" y="153612"/>
                  <a:pt x="50178" y="155381"/>
                  <a:pt x="41328" y="157594"/>
                </a:cubicBezTo>
                <a:cubicBezTo>
                  <a:pt x="40874" y="157788"/>
                  <a:pt x="40403" y="157881"/>
                  <a:pt x="39941" y="157881"/>
                </a:cubicBezTo>
                <a:cubicBezTo>
                  <a:pt x="38776" y="157881"/>
                  <a:pt x="37676" y="157287"/>
                  <a:pt x="37104" y="156224"/>
                </a:cubicBezTo>
                <a:cubicBezTo>
                  <a:pt x="35962" y="154511"/>
                  <a:pt x="37332" y="153484"/>
                  <a:pt x="38245" y="152571"/>
                </a:cubicBezTo>
                <a:cubicBezTo>
                  <a:pt x="46237" y="144123"/>
                  <a:pt x="54457" y="135789"/>
                  <a:pt x="62448" y="127341"/>
                </a:cubicBezTo>
                <a:cubicBezTo>
                  <a:pt x="63292" y="126437"/>
                  <a:pt x="64072" y="126010"/>
                  <a:pt x="64889" y="126010"/>
                </a:cubicBezTo>
                <a:cubicBezTo>
                  <a:pt x="65620" y="126010"/>
                  <a:pt x="66380" y="126351"/>
                  <a:pt x="67243" y="126998"/>
                </a:cubicBezTo>
                <a:cubicBezTo>
                  <a:pt x="69640" y="128825"/>
                  <a:pt x="72266" y="130195"/>
                  <a:pt x="75120" y="131108"/>
                </a:cubicBezTo>
                <a:cubicBezTo>
                  <a:pt x="94496" y="137632"/>
                  <a:pt x="114702" y="141000"/>
                  <a:pt x="135030" y="141000"/>
                </a:cubicBezTo>
                <a:cubicBezTo>
                  <a:pt x="138537" y="141000"/>
                  <a:pt x="142048" y="140899"/>
                  <a:pt x="145559" y="140698"/>
                </a:cubicBezTo>
                <a:cubicBezTo>
                  <a:pt x="153322" y="139899"/>
                  <a:pt x="160857" y="137958"/>
                  <a:pt x="167820" y="134647"/>
                </a:cubicBezTo>
                <a:cubicBezTo>
                  <a:pt x="170560" y="133391"/>
                  <a:pt x="170218" y="132135"/>
                  <a:pt x="168391" y="130537"/>
                </a:cubicBezTo>
                <a:cubicBezTo>
                  <a:pt x="167592" y="129852"/>
                  <a:pt x="166679" y="129167"/>
                  <a:pt x="165766" y="128596"/>
                </a:cubicBezTo>
                <a:cubicBezTo>
                  <a:pt x="159258" y="124601"/>
                  <a:pt x="152637" y="120605"/>
                  <a:pt x="146244" y="116267"/>
                </a:cubicBezTo>
                <a:cubicBezTo>
                  <a:pt x="134503" y="108114"/>
                  <a:pt x="120588" y="103790"/>
                  <a:pt x="106372" y="103790"/>
                </a:cubicBezTo>
                <a:cubicBezTo>
                  <a:pt x="105660" y="103790"/>
                  <a:pt x="104946" y="103801"/>
                  <a:pt x="104232" y="103823"/>
                </a:cubicBezTo>
                <a:cubicBezTo>
                  <a:pt x="103657" y="103823"/>
                  <a:pt x="103031" y="103926"/>
                  <a:pt x="102440" y="103926"/>
                </a:cubicBezTo>
                <a:cubicBezTo>
                  <a:pt x="101504" y="103926"/>
                  <a:pt x="100656" y="103668"/>
                  <a:pt x="100236" y="102339"/>
                </a:cubicBezTo>
                <a:cubicBezTo>
                  <a:pt x="99551" y="100284"/>
                  <a:pt x="101378" y="99599"/>
                  <a:pt x="102862" y="98686"/>
                </a:cubicBezTo>
                <a:cubicBezTo>
                  <a:pt x="111196" y="93548"/>
                  <a:pt x="119758" y="88639"/>
                  <a:pt x="128434" y="83959"/>
                </a:cubicBezTo>
                <a:cubicBezTo>
                  <a:pt x="131305" y="82375"/>
                  <a:pt x="133339" y="81499"/>
                  <a:pt x="135094" y="81499"/>
                </a:cubicBezTo>
                <a:cubicBezTo>
                  <a:pt x="137387" y="81499"/>
                  <a:pt x="139205" y="82994"/>
                  <a:pt x="141791" y="86356"/>
                </a:cubicBezTo>
                <a:cubicBezTo>
                  <a:pt x="148527" y="95147"/>
                  <a:pt x="158117" y="101197"/>
                  <a:pt x="168962" y="103366"/>
                </a:cubicBezTo>
                <a:cubicBezTo>
                  <a:pt x="179537" y="105444"/>
                  <a:pt x="190112" y="107677"/>
                  <a:pt x="200880" y="107677"/>
                </a:cubicBezTo>
                <a:cubicBezTo>
                  <a:pt x="203132" y="107677"/>
                  <a:pt x="205393" y="107579"/>
                  <a:pt x="207663" y="107362"/>
                </a:cubicBezTo>
                <a:cubicBezTo>
                  <a:pt x="212116" y="106906"/>
                  <a:pt x="214970" y="104508"/>
                  <a:pt x="217139" y="100741"/>
                </a:cubicBezTo>
                <a:cubicBezTo>
                  <a:pt x="218395" y="98457"/>
                  <a:pt x="217824" y="97202"/>
                  <a:pt x="216226" y="95489"/>
                </a:cubicBezTo>
                <a:cubicBezTo>
                  <a:pt x="205038" y="84301"/>
                  <a:pt x="191795" y="78136"/>
                  <a:pt x="175812" y="78022"/>
                </a:cubicBezTo>
                <a:cubicBezTo>
                  <a:pt x="168277" y="77908"/>
                  <a:pt x="160857" y="77452"/>
                  <a:pt x="153322" y="77223"/>
                </a:cubicBezTo>
                <a:cubicBezTo>
                  <a:pt x="152180" y="77109"/>
                  <a:pt x="150924" y="77223"/>
                  <a:pt x="150468" y="75739"/>
                </a:cubicBezTo>
                <a:cubicBezTo>
                  <a:pt x="150239" y="74369"/>
                  <a:pt x="151039" y="72999"/>
                  <a:pt x="152408" y="72657"/>
                </a:cubicBezTo>
                <a:lnTo>
                  <a:pt x="154349" y="71743"/>
                </a:lnTo>
                <a:cubicBezTo>
                  <a:pt x="163939" y="67291"/>
                  <a:pt x="173643" y="63067"/>
                  <a:pt x="183118" y="58501"/>
                </a:cubicBezTo>
                <a:cubicBezTo>
                  <a:pt x="184919" y="57600"/>
                  <a:pt x="186878" y="57141"/>
                  <a:pt x="188829" y="57141"/>
                </a:cubicBezTo>
                <a:cubicBezTo>
                  <a:pt x="190588" y="57141"/>
                  <a:pt x="192340" y="57514"/>
                  <a:pt x="193964" y="58272"/>
                </a:cubicBezTo>
                <a:cubicBezTo>
                  <a:pt x="202983" y="62040"/>
                  <a:pt x="212572" y="64323"/>
                  <a:pt x="222276" y="64894"/>
                </a:cubicBezTo>
                <a:cubicBezTo>
                  <a:pt x="225117" y="65105"/>
                  <a:pt x="227957" y="65209"/>
                  <a:pt x="230793" y="65209"/>
                </a:cubicBezTo>
                <a:cubicBezTo>
                  <a:pt x="247899" y="65209"/>
                  <a:pt x="264814" y="61393"/>
                  <a:pt x="280385" y="54048"/>
                </a:cubicBezTo>
                <a:cubicBezTo>
                  <a:pt x="281184" y="53706"/>
                  <a:pt x="282212" y="53477"/>
                  <a:pt x="282212" y="52107"/>
                </a:cubicBezTo>
                <a:lnTo>
                  <a:pt x="281184" y="52107"/>
                </a:lnTo>
                <a:cubicBezTo>
                  <a:pt x="279988" y="52261"/>
                  <a:pt x="279104" y="52373"/>
                  <a:pt x="278466" y="52373"/>
                </a:cubicBezTo>
                <a:cubicBezTo>
                  <a:pt x="276728" y="52373"/>
                  <a:pt x="276802" y="51543"/>
                  <a:pt x="277303" y="48454"/>
                </a:cubicBezTo>
                <a:cubicBezTo>
                  <a:pt x="277531" y="47313"/>
                  <a:pt x="277189" y="46970"/>
                  <a:pt x="276275" y="46628"/>
                </a:cubicBezTo>
                <a:cubicBezTo>
                  <a:pt x="266627" y="42961"/>
                  <a:pt x="256978" y="39784"/>
                  <a:pt x="246709" y="39784"/>
                </a:cubicBezTo>
                <a:cubicBezTo>
                  <a:pt x="244828" y="39784"/>
                  <a:pt x="242926" y="39891"/>
                  <a:pt x="240999" y="40120"/>
                </a:cubicBezTo>
                <a:cubicBezTo>
                  <a:pt x="228555" y="41719"/>
                  <a:pt x="216454" y="44687"/>
                  <a:pt x="204695" y="49025"/>
                </a:cubicBezTo>
                <a:cubicBezTo>
                  <a:pt x="204020" y="49270"/>
                  <a:pt x="203312" y="49615"/>
                  <a:pt x="202642" y="49615"/>
                </a:cubicBezTo>
                <a:cubicBezTo>
                  <a:pt x="202065" y="49615"/>
                  <a:pt x="201517" y="49360"/>
                  <a:pt x="201042" y="48568"/>
                </a:cubicBezTo>
                <a:cubicBezTo>
                  <a:pt x="200014" y="47084"/>
                  <a:pt x="200814" y="45828"/>
                  <a:pt x="201727" y="44687"/>
                </a:cubicBezTo>
                <a:cubicBezTo>
                  <a:pt x="202184" y="44230"/>
                  <a:pt x="202640" y="43659"/>
                  <a:pt x="203211" y="43203"/>
                </a:cubicBezTo>
                <a:cubicBezTo>
                  <a:pt x="208919" y="37837"/>
                  <a:pt x="213372" y="31101"/>
                  <a:pt x="215769" y="23681"/>
                </a:cubicBezTo>
                <a:cubicBezTo>
                  <a:pt x="217824" y="17744"/>
                  <a:pt x="218966" y="11694"/>
                  <a:pt x="219308" y="5529"/>
                </a:cubicBezTo>
                <a:cubicBezTo>
                  <a:pt x="219650" y="3474"/>
                  <a:pt x="218623" y="1419"/>
                  <a:pt x="216796" y="392"/>
                </a:cubicBezTo>
                <a:cubicBezTo>
                  <a:pt x="216270" y="128"/>
                  <a:pt x="215693" y="0"/>
                  <a:pt x="21511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0" name="Google Shape;800;p28"/>
          <p:cNvSpPr/>
          <p:nvPr/>
        </p:nvSpPr>
        <p:spPr>
          <a:xfrm rot="9874419">
            <a:off x="1775174" y="79350"/>
            <a:ext cx="1283749" cy="916295"/>
          </a:xfrm>
          <a:custGeom>
            <a:rect b="b" l="l" r="r" t="t"/>
            <a:pathLst>
              <a:path extrusionOk="0" h="201433" w="282212">
                <a:moveTo>
                  <a:pt x="206851" y="13612"/>
                </a:moveTo>
                <a:cubicBezTo>
                  <a:pt x="207225" y="13612"/>
                  <a:pt x="207642" y="13750"/>
                  <a:pt x="208120" y="14091"/>
                </a:cubicBezTo>
                <a:cubicBezTo>
                  <a:pt x="209604" y="15233"/>
                  <a:pt x="209033" y="16603"/>
                  <a:pt x="208234" y="17859"/>
                </a:cubicBezTo>
                <a:cubicBezTo>
                  <a:pt x="203896" y="24594"/>
                  <a:pt x="199444" y="31330"/>
                  <a:pt x="195105" y="38065"/>
                </a:cubicBezTo>
                <a:cubicBezTo>
                  <a:pt x="194631" y="38824"/>
                  <a:pt x="194078" y="39662"/>
                  <a:pt x="193119" y="39662"/>
                </a:cubicBezTo>
                <a:cubicBezTo>
                  <a:pt x="192924" y="39662"/>
                  <a:pt x="192712" y="39627"/>
                  <a:pt x="192480" y="39549"/>
                </a:cubicBezTo>
                <a:cubicBezTo>
                  <a:pt x="191110" y="39093"/>
                  <a:pt x="190881" y="37951"/>
                  <a:pt x="190881" y="36695"/>
                </a:cubicBezTo>
                <a:cubicBezTo>
                  <a:pt x="191110" y="33956"/>
                  <a:pt x="191909" y="31330"/>
                  <a:pt x="193279" y="28932"/>
                </a:cubicBezTo>
                <a:cubicBezTo>
                  <a:pt x="196247" y="23681"/>
                  <a:pt x="200129" y="19000"/>
                  <a:pt x="204695" y="15004"/>
                </a:cubicBezTo>
                <a:cubicBezTo>
                  <a:pt x="205335" y="14364"/>
                  <a:pt x="205975" y="13612"/>
                  <a:pt x="206851" y="13612"/>
                </a:cubicBezTo>
                <a:close/>
                <a:moveTo>
                  <a:pt x="249961" y="43745"/>
                </a:moveTo>
                <a:cubicBezTo>
                  <a:pt x="252339" y="43745"/>
                  <a:pt x="254718" y="43983"/>
                  <a:pt x="257096" y="44458"/>
                </a:cubicBezTo>
                <a:cubicBezTo>
                  <a:pt x="258580" y="44801"/>
                  <a:pt x="260064" y="44915"/>
                  <a:pt x="259950" y="46742"/>
                </a:cubicBezTo>
                <a:cubicBezTo>
                  <a:pt x="259836" y="48683"/>
                  <a:pt x="258352" y="48797"/>
                  <a:pt x="256868" y="49025"/>
                </a:cubicBezTo>
                <a:cubicBezTo>
                  <a:pt x="245565" y="50623"/>
                  <a:pt x="234378" y="52222"/>
                  <a:pt x="223075" y="53820"/>
                </a:cubicBezTo>
                <a:cubicBezTo>
                  <a:pt x="219080" y="54391"/>
                  <a:pt x="215084" y="54847"/>
                  <a:pt x="211202" y="55418"/>
                </a:cubicBezTo>
                <a:cubicBezTo>
                  <a:pt x="210589" y="55506"/>
                  <a:pt x="209959" y="55627"/>
                  <a:pt x="209383" y="55627"/>
                </a:cubicBezTo>
                <a:cubicBezTo>
                  <a:pt x="208458" y="55627"/>
                  <a:pt x="207673" y="55314"/>
                  <a:pt x="207321" y="54048"/>
                </a:cubicBezTo>
                <a:cubicBezTo>
                  <a:pt x="206864" y="51993"/>
                  <a:pt x="208577" y="51537"/>
                  <a:pt x="210061" y="50852"/>
                </a:cubicBezTo>
                <a:cubicBezTo>
                  <a:pt x="216911" y="47769"/>
                  <a:pt x="224217" y="46399"/>
                  <a:pt x="231638" y="45372"/>
                </a:cubicBezTo>
                <a:cubicBezTo>
                  <a:pt x="237232" y="44344"/>
                  <a:pt x="242826" y="43774"/>
                  <a:pt x="248534" y="43774"/>
                </a:cubicBezTo>
                <a:cubicBezTo>
                  <a:pt x="249009" y="43754"/>
                  <a:pt x="249485" y="43745"/>
                  <a:pt x="249961" y="43745"/>
                </a:cubicBezTo>
                <a:close/>
                <a:moveTo>
                  <a:pt x="271307" y="49451"/>
                </a:moveTo>
                <a:cubicBezTo>
                  <a:pt x="272263" y="49451"/>
                  <a:pt x="273094" y="49802"/>
                  <a:pt x="273307" y="51080"/>
                </a:cubicBezTo>
                <a:cubicBezTo>
                  <a:pt x="273764" y="53135"/>
                  <a:pt x="272051" y="53592"/>
                  <a:pt x="270567" y="54162"/>
                </a:cubicBezTo>
                <a:cubicBezTo>
                  <a:pt x="258283" y="58964"/>
                  <a:pt x="245124" y="61472"/>
                  <a:pt x="231946" y="61472"/>
                </a:cubicBezTo>
                <a:cubicBezTo>
                  <a:pt x="231653" y="61472"/>
                  <a:pt x="231360" y="61471"/>
                  <a:pt x="231067" y="61469"/>
                </a:cubicBezTo>
                <a:cubicBezTo>
                  <a:pt x="228213" y="61583"/>
                  <a:pt x="225359" y="61583"/>
                  <a:pt x="222505" y="61583"/>
                </a:cubicBezTo>
                <a:cubicBezTo>
                  <a:pt x="222442" y="61587"/>
                  <a:pt x="222380" y="61590"/>
                  <a:pt x="222318" y="61590"/>
                </a:cubicBezTo>
                <a:cubicBezTo>
                  <a:pt x="220801" y="61590"/>
                  <a:pt x="219541" y="60265"/>
                  <a:pt x="219650" y="58729"/>
                </a:cubicBezTo>
                <a:cubicBezTo>
                  <a:pt x="219536" y="56674"/>
                  <a:pt x="220564" y="56103"/>
                  <a:pt x="222390" y="55875"/>
                </a:cubicBezTo>
                <a:cubicBezTo>
                  <a:pt x="238145" y="53820"/>
                  <a:pt x="253899" y="51651"/>
                  <a:pt x="269540" y="49710"/>
                </a:cubicBezTo>
                <a:cubicBezTo>
                  <a:pt x="270101" y="49581"/>
                  <a:pt x="270727" y="49451"/>
                  <a:pt x="271307" y="49451"/>
                </a:cubicBezTo>
                <a:close/>
                <a:moveTo>
                  <a:pt x="140171" y="26412"/>
                </a:moveTo>
                <a:cubicBezTo>
                  <a:pt x="140465" y="26412"/>
                  <a:pt x="140776" y="26484"/>
                  <a:pt x="141106" y="26649"/>
                </a:cubicBezTo>
                <a:cubicBezTo>
                  <a:pt x="142590" y="27448"/>
                  <a:pt x="142362" y="28932"/>
                  <a:pt x="142020" y="30188"/>
                </a:cubicBezTo>
                <a:cubicBezTo>
                  <a:pt x="138252" y="43203"/>
                  <a:pt x="134599" y="56331"/>
                  <a:pt x="130946" y="69460"/>
                </a:cubicBezTo>
                <a:cubicBezTo>
                  <a:pt x="130603" y="70602"/>
                  <a:pt x="130147" y="71972"/>
                  <a:pt x="128777" y="71972"/>
                </a:cubicBezTo>
                <a:cubicBezTo>
                  <a:pt x="128687" y="71978"/>
                  <a:pt x="128597" y="71981"/>
                  <a:pt x="128507" y="71981"/>
                </a:cubicBezTo>
                <a:cubicBezTo>
                  <a:pt x="127013" y="71981"/>
                  <a:pt x="125656" y="71095"/>
                  <a:pt x="125009" y="69803"/>
                </a:cubicBezTo>
                <a:cubicBezTo>
                  <a:pt x="124096" y="67405"/>
                  <a:pt x="123639" y="64894"/>
                  <a:pt x="123754" y="62382"/>
                </a:cubicBezTo>
                <a:cubicBezTo>
                  <a:pt x="125238" y="49596"/>
                  <a:pt x="128891" y="37723"/>
                  <a:pt x="137796" y="27905"/>
                </a:cubicBezTo>
                <a:cubicBezTo>
                  <a:pt x="138489" y="27125"/>
                  <a:pt x="139247" y="26412"/>
                  <a:pt x="140171" y="26412"/>
                </a:cubicBezTo>
                <a:close/>
                <a:moveTo>
                  <a:pt x="166907" y="81527"/>
                </a:moveTo>
                <a:cubicBezTo>
                  <a:pt x="167416" y="81527"/>
                  <a:pt x="167948" y="81573"/>
                  <a:pt x="168450" y="81573"/>
                </a:cubicBezTo>
                <a:cubicBezTo>
                  <a:pt x="168585" y="81573"/>
                  <a:pt x="168718" y="81570"/>
                  <a:pt x="168848" y="81561"/>
                </a:cubicBezTo>
                <a:lnTo>
                  <a:pt x="169305" y="81561"/>
                </a:lnTo>
                <a:cubicBezTo>
                  <a:pt x="182548" y="82361"/>
                  <a:pt x="194649" y="83730"/>
                  <a:pt x="205266" y="90923"/>
                </a:cubicBezTo>
                <a:cubicBezTo>
                  <a:pt x="206522" y="91722"/>
                  <a:pt x="208805" y="92179"/>
                  <a:pt x="207778" y="94462"/>
                </a:cubicBezTo>
                <a:cubicBezTo>
                  <a:pt x="207331" y="95579"/>
                  <a:pt x="206610" y="95904"/>
                  <a:pt x="205791" y="95904"/>
                </a:cubicBezTo>
                <a:cubicBezTo>
                  <a:pt x="204935" y="95904"/>
                  <a:pt x="203971" y="95550"/>
                  <a:pt x="203097" y="95375"/>
                </a:cubicBezTo>
                <a:cubicBezTo>
                  <a:pt x="191452" y="92293"/>
                  <a:pt x="179693" y="89324"/>
                  <a:pt x="168049" y="86242"/>
                </a:cubicBezTo>
                <a:cubicBezTo>
                  <a:pt x="166451" y="85785"/>
                  <a:pt x="163939" y="86014"/>
                  <a:pt x="164396" y="83388"/>
                </a:cubicBezTo>
                <a:cubicBezTo>
                  <a:pt x="164689" y="81772"/>
                  <a:pt x="165739" y="81527"/>
                  <a:pt x="166907" y="81527"/>
                </a:cubicBezTo>
                <a:close/>
                <a:moveTo>
                  <a:pt x="81525" y="65788"/>
                </a:moveTo>
                <a:cubicBezTo>
                  <a:pt x="83467" y="65788"/>
                  <a:pt x="83587" y="67594"/>
                  <a:pt x="83911" y="68889"/>
                </a:cubicBezTo>
                <a:cubicBezTo>
                  <a:pt x="84710" y="72086"/>
                  <a:pt x="85166" y="75282"/>
                  <a:pt x="85052" y="78593"/>
                </a:cubicBezTo>
                <a:cubicBezTo>
                  <a:pt x="85509" y="84301"/>
                  <a:pt x="84139" y="89553"/>
                  <a:pt x="82541" y="94690"/>
                </a:cubicBezTo>
                <a:cubicBezTo>
                  <a:pt x="81954" y="96786"/>
                  <a:pt x="80752" y="97404"/>
                  <a:pt x="79296" y="97404"/>
                </a:cubicBezTo>
                <a:cubicBezTo>
                  <a:pt x="78769" y="97404"/>
                  <a:pt x="78208" y="97323"/>
                  <a:pt x="77632" y="97202"/>
                </a:cubicBezTo>
                <a:cubicBezTo>
                  <a:pt x="75120" y="96745"/>
                  <a:pt x="75805" y="94804"/>
                  <a:pt x="75919" y="93206"/>
                </a:cubicBezTo>
                <a:cubicBezTo>
                  <a:pt x="77061" y="85100"/>
                  <a:pt x="78088" y="76995"/>
                  <a:pt x="79116" y="68889"/>
                </a:cubicBezTo>
                <a:cubicBezTo>
                  <a:pt x="79344" y="67519"/>
                  <a:pt x="79230" y="65921"/>
                  <a:pt x="81171" y="65807"/>
                </a:cubicBezTo>
                <a:cubicBezTo>
                  <a:pt x="81295" y="65794"/>
                  <a:pt x="81413" y="65788"/>
                  <a:pt x="81525" y="65788"/>
                </a:cubicBezTo>
                <a:close/>
                <a:moveTo>
                  <a:pt x="147496" y="82068"/>
                </a:moveTo>
                <a:cubicBezTo>
                  <a:pt x="147945" y="82068"/>
                  <a:pt x="148398" y="82232"/>
                  <a:pt x="148755" y="82589"/>
                </a:cubicBezTo>
                <a:cubicBezTo>
                  <a:pt x="157203" y="88639"/>
                  <a:pt x="167364" y="89439"/>
                  <a:pt x="177068" y="91379"/>
                </a:cubicBezTo>
                <a:cubicBezTo>
                  <a:pt x="184260" y="92749"/>
                  <a:pt x="191224" y="95261"/>
                  <a:pt x="198302" y="97088"/>
                </a:cubicBezTo>
                <a:cubicBezTo>
                  <a:pt x="200243" y="97544"/>
                  <a:pt x="200699" y="98686"/>
                  <a:pt x="200357" y="100512"/>
                </a:cubicBezTo>
                <a:cubicBezTo>
                  <a:pt x="200041" y="102195"/>
                  <a:pt x="199338" y="103393"/>
                  <a:pt x="197534" y="103393"/>
                </a:cubicBezTo>
                <a:cubicBezTo>
                  <a:pt x="197380" y="103393"/>
                  <a:pt x="197217" y="103384"/>
                  <a:pt x="197046" y="103366"/>
                </a:cubicBezTo>
                <a:cubicBezTo>
                  <a:pt x="195790" y="103138"/>
                  <a:pt x="194535" y="103024"/>
                  <a:pt x="193165" y="102910"/>
                </a:cubicBezTo>
                <a:lnTo>
                  <a:pt x="193165" y="103024"/>
                </a:lnTo>
                <a:cubicBezTo>
                  <a:pt x="181520" y="102111"/>
                  <a:pt x="169761" y="101197"/>
                  <a:pt x="158802" y="96403"/>
                </a:cubicBezTo>
                <a:cubicBezTo>
                  <a:pt x="154692" y="94576"/>
                  <a:pt x="150696" y="92293"/>
                  <a:pt x="147043" y="89781"/>
                </a:cubicBezTo>
                <a:cubicBezTo>
                  <a:pt x="144417" y="87954"/>
                  <a:pt x="144645" y="86014"/>
                  <a:pt x="145673" y="83616"/>
                </a:cubicBezTo>
                <a:cubicBezTo>
                  <a:pt x="145822" y="82648"/>
                  <a:pt x="146652" y="82068"/>
                  <a:pt x="147496" y="82068"/>
                </a:cubicBezTo>
                <a:close/>
                <a:moveTo>
                  <a:pt x="101663" y="106408"/>
                </a:moveTo>
                <a:cubicBezTo>
                  <a:pt x="116106" y="106408"/>
                  <a:pt x="130324" y="110314"/>
                  <a:pt x="142819" y="117751"/>
                </a:cubicBezTo>
                <a:cubicBezTo>
                  <a:pt x="148413" y="121176"/>
                  <a:pt x="153893" y="124715"/>
                  <a:pt x="159372" y="128254"/>
                </a:cubicBezTo>
                <a:cubicBezTo>
                  <a:pt x="162341" y="130195"/>
                  <a:pt x="162341" y="131565"/>
                  <a:pt x="159258" y="133391"/>
                </a:cubicBezTo>
                <a:cubicBezTo>
                  <a:pt x="153093" y="137044"/>
                  <a:pt x="146358" y="138072"/>
                  <a:pt x="139394" y="138072"/>
                </a:cubicBezTo>
                <a:lnTo>
                  <a:pt x="133001" y="138072"/>
                </a:lnTo>
                <a:cubicBezTo>
                  <a:pt x="132138" y="138091"/>
                  <a:pt x="131276" y="138100"/>
                  <a:pt x="130415" y="138100"/>
                </a:cubicBezTo>
                <a:cubicBezTo>
                  <a:pt x="120907" y="138100"/>
                  <a:pt x="111503" y="136941"/>
                  <a:pt x="102291" y="134533"/>
                </a:cubicBezTo>
                <a:cubicBezTo>
                  <a:pt x="93044" y="132021"/>
                  <a:pt x="83568" y="130309"/>
                  <a:pt x="74093" y="128482"/>
                </a:cubicBezTo>
                <a:cubicBezTo>
                  <a:pt x="72380" y="128254"/>
                  <a:pt x="70097" y="128482"/>
                  <a:pt x="69869" y="125400"/>
                </a:cubicBezTo>
                <a:cubicBezTo>
                  <a:pt x="69640" y="122317"/>
                  <a:pt x="71809" y="121861"/>
                  <a:pt x="73864" y="121290"/>
                </a:cubicBezTo>
                <a:cubicBezTo>
                  <a:pt x="76397" y="120645"/>
                  <a:pt x="78967" y="120428"/>
                  <a:pt x="81545" y="120428"/>
                </a:cubicBezTo>
                <a:cubicBezTo>
                  <a:pt x="85356" y="120428"/>
                  <a:pt x="89184" y="120903"/>
                  <a:pt x="92930" y="121176"/>
                </a:cubicBezTo>
                <a:cubicBezTo>
                  <a:pt x="108227" y="122203"/>
                  <a:pt x="123297" y="125057"/>
                  <a:pt x="138024" y="129624"/>
                </a:cubicBezTo>
                <a:cubicBezTo>
                  <a:pt x="140650" y="130309"/>
                  <a:pt x="143504" y="130994"/>
                  <a:pt x="146244" y="131451"/>
                </a:cubicBezTo>
                <a:cubicBezTo>
                  <a:pt x="146796" y="131573"/>
                  <a:pt x="147479" y="131926"/>
                  <a:pt x="148047" y="131926"/>
                </a:cubicBezTo>
                <a:cubicBezTo>
                  <a:pt x="148536" y="131926"/>
                  <a:pt x="148939" y="131664"/>
                  <a:pt x="149098" y="130766"/>
                </a:cubicBezTo>
                <a:cubicBezTo>
                  <a:pt x="149440" y="129396"/>
                  <a:pt x="148299" y="128596"/>
                  <a:pt x="147043" y="128254"/>
                </a:cubicBezTo>
                <a:cubicBezTo>
                  <a:pt x="142590" y="126998"/>
                  <a:pt x="138252" y="125628"/>
                  <a:pt x="133800" y="124372"/>
                </a:cubicBezTo>
                <a:cubicBezTo>
                  <a:pt x="119986" y="120377"/>
                  <a:pt x="105830" y="119121"/>
                  <a:pt x="91560" y="117979"/>
                </a:cubicBezTo>
                <a:cubicBezTo>
                  <a:pt x="88934" y="117751"/>
                  <a:pt x="86080" y="117523"/>
                  <a:pt x="83454" y="117294"/>
                </a:cubicBezTo>
                <a:cubicBezTo>
                  <a:pt x="80828" y="117066"/>
                  <a:pt x="80257" y="115810"/>
                  <a:pt x="81627" y="113527"/>
                </a:cubicBezTo>
                <a:cubicBezTo>
                  <a:pt x="84710" y="108390"/>
                  <a:pt x="89733" y="107134"/>
                  <a:pt x="95099" y="106677"/>
                </a:cubicBezTo>
                <a:cubicBezTo>
                  <a:pt x="97288" y="106497"/>
                  <a:pt x="99478" y="106408"/>
                  <a:pt x="101663" y="106408"/>
                </a:cubicBezTo>
                <a:close/>
                <a:moveTo>
                  <a:pt x="23840" y="86464"/>
                </a:moveTo>
                <a:cubicBezTo>
                  <a:pt x="25477" y="86464"/>
                  <a:pt x="25696" y="87780"/>
                  <a:pt x="25916" y="89096"/>
                </a:cubicBezTo>
                <a:cubicBezTo>
                  <a:pt x="29227" y="111130"/>
                  <a:pt x="30711" y="133049"/>
                  <a:pt x="24203" y="154740"/>
                </a:cubicBezTo>
                <a:cubicBezTo>
                  <a:pt x="24089" y="154968"/>
                  <a:pt x="23975" y="155196"/>
                  <a:pt x="23975" y="155425"/>
                </a:cubicBezTo>
                <a:cubicBezTo>
                  <a:pt x="23561" y="156667"/>
                  <a:pt x="23241" y="158097"/>
                  <a:pt x="21737" y="158097"/>
                </a:cubicBezTo>
                <a:cubicBezTo>
                  <a:pt x="21583" y="158097"/>
                  <a:pt x="21416" y="158082"/>
                  <a:pt x="21235" y="158050"/>
                </a:cubicBezTo>
                <a:cubicBezTo>
                  <a:pt x="19637" y="157708"/>
                  <a:pt x="19294" y="156338"/>
                  <a:pt x="19294" y="154968"/>
                </a:cubicBezTo>
                <a:cubicBezTo>
                  <a:pt x="19066" y="148575"/>
                  <a:pt x="18724" y="142182"/>
                  <a:pt x="18381" y="135789"/>
                </a:cubicBezTo>
                <a:cubicBezTo>
                  <a:pt x="18267" y="120263"/>
                  <a:pt x="19294" y="104851"/>
                  <a:pt x="21464" y="89553"/>
                </a:cubicBezTo>
                <a:cubicBezTo>
                  <a:pt x="21692" y="88183"/>
                  <a:pt x="21920" y="86585"/>
                  <a:pt x="23633" y="86470"/>
                </a:cubicBezTo>
                <a:cubicBezTo>
                  <a:pt x="23704" y="86466"/>
                  <a:pt x="23773" y="86464"/>
                  <a:pt x="23840" y="86464"/>
                </a:cubicBezTo>
                <a:close/>
                <a:moveTo>
                  <a:pt x="16283" y="75825"/>
                </a:moveTo>
                <a:cubicBezTo>
                  <a:pt x="16536" y="75825"/>
                  <a:pt x="16815" y="75870"/>
                  <a:pt x="17125" y="75967"/>
                </a:cubicBezTo>
                <a:cubicBezTo>
                  <a:pt x="19066" y="76652"/>
                  <a:pt x="18609" y="78479"/>
                  <a:pt x="18381" y="79963"/>
                </a:cubicBezTo>
                <a:cubicBezTo>
                  <a:pt x="17239" y="88525"/>
                  <a:pt x="16326" y="97088"/>
                  <a:pt x="15527" y="105764"/>
                </a:cubicBezTo>
                <a:cubicBezTo>
                  <a:pt x="13929" y="122660"/>
                  <a:pt x="14385" y="139670"/>
                  <a:pt x="16669" y="156566"/>
                </a:cubicBezTo>
                <a:cubicBezTo>
                  <a:pt x="16897" y="158279"/>
                  <a:pt x="17354" y="159877"/>
                  <a:pt x="15185" y="160676"/>
                </a:cubicBezTo>
                <a:cubicBezTo>
                  <a:pt x="14771" y="160800"/>
                  <a:pt x="14402" y="160857"/>
                  <a:pt x="14069" y="160857"/>
                </a:cubicBezTo>
                <a:cubicBezTo>
                  <a:pt x="12566" y="160857"/>
                  <a:pt x="11802" y="159701"/>
                  <a:pt x="10961" y="158393"/>
                </a:cubicBezTo>
                <a:cubicBezTo>
                  <a:pt x="6166" y="150744"/>
                  <a:pt x="5481" y="142068"/>
                  <a:pt x="4910" y="133391"/>
                </a:cubicBezTo>
                <a:cubicBezTo>
                  <a:pt x="4910" y="131907"/>
                  <a:pt x="4910" y="130423"/>
                  <a:pt x="4910" y="128825"/>
                </a:cubicBezTo>
                <a:cubicBezTo>
                  <a:pt x="4339" y="113527"/>
                  <a:pt x="7193" y="98800"/>
                  <a:pt x="11760" y="84301"/>
                </a:cubicBezTo>
                <a:cubicBezTo>
                  <a:pt x="12216" y="82475"/>
                  <a:pt x="12901" y="80534"/>
                  <a:pt x="13700" y="78593"/>
                </a:cubicBezTo>
                <a:cubicBezTo>
                  <a:pt x="14190" y="77419"/>
                  <a:pt x="14763" y="75825"/>
                  <a:pt x="16283" y="75825"/>
                </a:cubicBezTo>
                <a:close/>
                <a:moveTo>
                  <a:pt x="70439" y="155653"/>
                </a:moveTo>
                <a:cubicBezTo>
                  <a:pt x="80828" y="156110"/>
                  <a:pt x="91103" y="158050"/>
                  <a:pt x="101035" y="161361"/>
                </a:cubicBezTo>
                <a:cubicBezTo>
                  <a:pt x="109483" y="164101"/>
                  <a:pt x="118160" y="166042"/>
                  <a:pt x="126722" y="168211"/>
                </a:cubicBezTo>
                <a:cubicBezTo>
                  <a:pt x="128891" y="168553"/>
                  <a:pt x="130832" y="169467"/>
                  <a:pt x="132658" y="170723"/>
                </a:cubicBezTo>
                <a:cubicBezTo>
                  <a:pt x="133686" y="171522"/>
                  <a:pt x="135170" y="172435"/>
                  <a:pt x="134371" y="174147"/>
                </a:cubicBezTo>
                <a:cubicBezTo>
                  <a:pt x="133936" y="175090"/>
                  <a:pt x="133179" y="175342"/>
                  <a:pt x="132363" y="175342"/>
                </a:cubicBezTo>
                <a:cubicBezTo>
                  <a:pt x="131893" y="175342"/>
                  <a:pt x="131404" y="175258"/>
                  <a:pt x="130946" y="175175"/>
                </a:cubicBezTo>
                <a:cubicBezTo>
                  <a:pt x="124324" y="174376"/>
                  <a:pt x="117703" y="173577"/>
                  <a:pt x="111081" y="172663"/>
                </a:cubicBezTo>
                <a:cubicBezTo>
                  <a:pt x="89276" y="169581"/>
                  <a:pt x="67243" y="167983"/>
                  <a:pt x="45209" y="167868"/>
                </a:cubicBezTo>
                <a:cubicBezTo>
                  <a:pt x="42355" y="167868"/>
                  <a:pt x="39501" y="167754"/>
                  <a:pt x="36647" y="167754"/>
                </a:cubicBezTo>
                <a:cubicBezTo>
                  <a:pt x="36433" y="167740"/>
                  <a:pt x="36216" y="167736"/>
                  <a:pt x="35998" y="167736"/>
                </a:cubicBezTo>
                <a:cubicBezTo>
                  <a:pt x="35780" y="167736"/>
                  <a:pt x="35562" y="167740"/>
                  <a:pt x="35347" y="167740"/>
                </a:cubicBezTo>
                <a:cubicBezTo>
                  <a:pt x="34057" y="167740"/>
                  <a:pt x="32880" y="167612"/>
                  <a:pt x="32537" y="165814"/>
                </a:cubicBezTo>
                <a:cubicBezTo>
                  <a:pt x="32195" y="163759"/>
                  <a:pt x="34021" y="163416"/>
                  <a:pt x="35391" y="162845"/>
                </a:cubicBezTo>
                <a:cubicBezTo>
                  <a:pt x="45438" y="158050"/>
                  <a:pt x="56055" y="155653"/>
                  <a:pt x="70439" y="155653"/>
                </a:cubicBezTo>
                <a:close/>
                <a:moveTo>
                  <a:pt x="36693" y="171289"/>
                </a:moveTo>
                <a:cubicBezTo>
                  <a:pt x="37201" y="171289"/>
                  <a:pt x="37737" y="171368"/>
                  <a:pt x="38245" y="171407"/>
                </a:cubicBezTo>
                <a:cubicBezTo>
                  <a:pt x="54114" y="172092"/>
                  <a:pt x="69983" y="172777"/>
                  <a:pt x="85851" y="173577"/>
                </a:cubicBezTo>
                <a:cubicBezTo>
                  <a:pt x="90075" y="173805"/>
                  <a:pt x="94185" y="174033"/>
                  <a:pt x="98295" y="174262"/>
                </a:cubicBezTo>
                <a:cubicBezTo>
                  <a:pt x="98638" y="174262"/>
                  <a:pt x="99002" y="174240"/>
                  <a:pt x="99358" y="174240"/>
                </a:cubicBezTo>
                <a:cubicBezTo>
                  <a:pt x="100429" y="174240"/>
                  <a:pt x="101435" y="174433"/>
                  <a:pt x="101606" y="175974"/>
                </a:cubicBezTo>
                <a:cubicBezTo>
                  <a:pt x="101834" y="177801"/>
                  <a:pt x="100350" y="178371"/>
                  <a:pt x="99094" y="178942"/>
                </a:cubicBezTo>
                <a:cubicBezTo>
                  <a:pt x="92016" y="182139"/>
                  <a:pt x="84481" y="183052"/>
                  <a:pt x="76833" y="183509"/>
                </a:cubicBezTo>
                <a:cubicBezTo>
                  <a:pt x="76110" y="183547"/>
                  <a:pt x="75374" y="183559"/>
                  <a:pt x="74630" y="183559"/>
                </a:cubicBezTo>
                <a:cubicBezTo>
                  <a:pt x="73141" y="183559"/>
                  <a:pt x="71619" y="183509"/>
                  <a:pt x="70097" y="183509"/>
                </a:cubicBezTo>
                <a:cubicBezTo>
                  <a:pt x="60736" y="183509"/>
                  <a:pt x="51374" y="183052"/>
                  <a:pt x="42355" y="179970"/>
                </a:cubicBezTo>
                <a:cubicBezTo>
                  <a:pt x="40415" y="179285"/>
                  <a:pt x="38474" y="178371"/>
                  <a:pt x="36533" y="177344"/>
                </a:cubicBezTo>
                <a:cubicBezTo>
                  <a:pt x="34821" y="176659"/>
                  <a:pt x="33793" y="174832"/>
                  <a:pt x="34478" y="173006"/>
                </a:cubicBezTo>
                <a:cubicBezTo>
                  <a:pt x="34853" y="171581"/>
                  <a:pt x="35721" y="171289"/>
                  <a:pt x="36693" y="171289"/>
                </a:cubicBezTo>
                <a:close/>
                <a:moveTo>
                  <a:pt x="215117" y="0"/>
                </a:moveTo>
                <a:cubicBezTo>
                  <a:pt x="214195" y="0"/>
                  <a:pt x="213275" y="330"/>
                  <a:pt x="212572" y="962"/>
                </a:cubicBezTo>
                <a:cubicBezTo>
                  <a:pt x="200129" y="10666"/>
                  <a:pt x="189055" y="21398"/>
                  <a:pt x="184146" y="37038"/>
                </a:cubicBezTo>
                <a:cubicBezTo>
                  <a:pt x="182205" y="43203"/>
                  <a:pt x="180721" y="49482"/>
                  <a:pt x="179008" y="55761"/>
                </a:cubicBezTo>
                <a:cubicBezTo>
                  <a:pt x="178666" y="57473"/>
                  <a:pt x="177639" y="58843"/>
                  <a:pt x="176040" y="59642"/>
                </a:cubicBezTo>
                <a:cubicBezTo>
                  <a:pt x="162797" y="65693"/>
                  <a:pt x="149554" y="71743"/>
                  <a:pt x="136311" y="77794"/>
                </a:cubicBezTo>
                <a:cubicBezTo>
                  <a:pt x="135818" y="78041"/>
                  <a:pt x="135291" y="78254"/>
                  <a:pt x="134749" y="78254"/>
                </a:cubicBezTo>
                <a:cubicBezTo>
                  <a:pt x="134288" y="78254"/>
                  <a:pt x="133816" y="78100"/>
                  <a:pt x="133343" y="77680"/>
                </a:cubicBezTo>
                <a:cubicBezTo>
                  <a:pt x="132658" y="76881"/>
                  <a:pt x="132544" y="75625"/>
                  <a:pt x="133115" y="74712"/>
                </a:cubicBezTo>
                <a:cubicBezTo>
                  <a:pt x="133914" y="72200"/>
                  <a:pt x="135855" y="70259"/>
                  <a:pt x="137339" y="68204"/>
                </a:cubicBezTo>
                <a:cubicBezTo>
                  <a:pt x="142705" y="61355"/>
                  <a:pt x="147043" y="54048"/>
                  <a:pt x="147614" y="45143"/>
                </a:cubicBezTo>
                <a:cubicBezTo>
                  <a:pt x="148070" y="36581"/>
                  <a:pt x="148641" y="28019"/>
                  <a:pt x="148413" y="19457"/>
                </a:cubicBezTo>
                <a:cubicBezTo>
                  <a:pt x="148413" y="17973"/>
                  <a:pt x="148527" y="16374"/>
                  <a:pt x="146929" y="15804"/>
                </a:cubicBezTo>
                <a:cubicBezTo>
                  <a:pt x="146612" y="15690"/>
                  <a:pt x="146317" y="15640"/>
                  <a:pt x="146041" y="15640"/>
                </a:cubicBezTo>
                <a:cubicBezTo>
                  <a:pt x="144923" y="15640"/>
                  <a:pt x="144099" y="16464"/>
                  <a:pt x="143275" y="17288"/>
                </a:cubicBezTo>
                <a:cubicBezTo>
                  <a:pt x="138595" y="21968"/>
                  <a:pt x="134371" y="26992"/>
                  <a:pt x="130603" y="32243"/>
                </a:cubicBezTo>
                <a:cubicBezTo>
                  <a:pt x="120785" y="45714"/>
                  <a:pt x="117931" y="60555"/>
                  <a:pt x="122155" y="76767"/>
                </a:cubicBezTo>
                <a:cubicBezTo>
                  <a:pt x="122269" y="77566"/>
                  <a:pt x="122726" y="78365"/>
                  <a:pt x="123411" y="78821"/>
                </a:cubicBezTo>
                <a:cubicBezTo>
                  <a:pt x="126265" y="80762"/>
                  <a:pt x="125124" y="82132"/>
                  <a:pt x="122840" y="83502"/>
                </a:cubicBezTo>
                <a:lnTo>
                  <a:pt x="88135" y="103138"/>
                </a:lnTo>
                <a:cubicBezTo>
                  <a:pt x="87355" y="103564"/>
                  <a:pt x="86575" y="104077"/>
                  <a:pt x="85768" y="104077"/>
                </a:cubicBezTo>
                <a:cubicBezTo>
                  <a:pt x="85275" y="104077"/>
                  <a:pt x="84772" y="103886"/>
                  <a:pt x="84253" y="103366"/>
                </a:cubicBezTo>
                <a:cubicBezTo>
                  <a:pt x="82883" y="101997"/>
                  <a:pt x="83797" y="100741"/>
                  <a:pt x="84481" y="99485"/>
                </a:cubicBezTo>
                <a:cubicBezTo>
                  <a:pt x="87564" y="93663"/>
                  <a:pt x="90304" y="87840"/>
                  <a:pt x="90989" y="81105"/>
                </a:cubicBezTo>
                <a:cubicBezTo>
                  <a:pt x="91560" y="76196"/>
                  <a:pt x="90418" y="71515"/>
                  <a:pt x="89961" y="66720"/>
                </a:cubicBezTo>
                <a:cubicBezTo>
                  <a:pt x="88820" y="54391"/>
                  <a:pt x="88021" y="42061"/>
                  <a:pt x="85509" y="29960"/>
                </a:cubicBezTo>
                <a:cubicBezTo>
                  <a:pt x="85281" y="28818"/>
                  <a:pt x="85623" y="26992"/>
                  <a:pt x="84253" y="26649"/>
                </a:cubicBezTo>
                <a:cubicBezTo>
                  <a:pt x="84037" y="26616"/>
                  <a:pt x="83820" y="26599"/>
                  <a:pt x="83605" y="26599"/>
                </a:cubicBezTo>
                <a:cubicBezTo>
                  <a:pt x="82348" y="26599"/>
                  <a:pt x="81152" y="27158"/>
                  <a:pt x="80372" y="28133"/>
                </a:cubicBezTo>
                <a:cubicBezTo>
                  <a:pt x="79687" y="28818"/>
                  <a:pt x="79116" y="29617"/>
                  <a:pt x="78659" y="30416"/>
                </a:cubicBezTo>
                <a:cubicBezTo>
                  <a:pt x="74663" y="37609"/>
                  <a:pt x="70668" y="45029"/>
                  <a:pt x="66444" y="52107"/>
                </a:cubicBezTo>
                <a:cubicBezTo>
                  <a:pt x="61649" y="60555"/>
                  <a:pt x="58224" y="69803"/>
                  <a:pt x="56512" y="79278"/>
                </a:cubicBezTo>
                <a:cubicBezTo>
                  <a:pt x="54342" y="90923"/>
                  <a:pt x="58110" y="100627"/>
                  <a:pt x="63475" y="110901"/>
                </a:cubicBezTo>
                <a:cubicBezTo>
                  <a:pt x="63704" y="108618"/>
                  <a:pt x="63590" y="106221"/>
                  <a:pt x="63133" y="103937"/>
                </a:cubicBezTo>
                <a:cubicBezTo>
                  <a:pt x="61991" y="96745"/>
                  <a:pt x="60393" y="89667"/>
                  <a:pt x="61078" y="82361"/>
                </a:cubicBezTo>
                <a:cubicBezTo>
                  <a:pt x="61763" y="74826"/>
                  <a:pt x="63590" y="67405"/>
                  <a:pt x="66444" y="60327"/>
                </a:cubicBezTo>
                <a:cubicBezTo>
                  <a:pt x="69184" y="53477"/>
                  <a:pt x="73522" y="47541"/>
                  <a:pt x="76947" y="40805"/>
                </a:cubicBezTo>
                <a:cubicBezTo>
                  <a:pt x="77403" y="40120"/>
                  <a:pt x="77860" y="39435"/>
                  <a:pt x="78545" y="38865"/>
                </a:cubicBezTo>
                <a:cubicBezTo>
                  <a:pt x="79164" y="38431"/>
                  <a:pt x="79850" y="38233"/>
                  <a:pt x="80548" y="38233"/>
                </a:cubicBezTo>
                <a:cubicBezTo>
                  <a:pt x="81138" y="38233"/>
                  <a:pt x="81737" y="38375"/>
                  <a:pt x="82312" y="38636"/>
                </a:cubicBezTo>
                <a:cubicBezTo>
                  <a:pt x="83454" y="39093"/>
                  <a:pt x="83568" y="40234"/>
                  <a:pt x="83454" y="41376"/>
                </a:cubicBezTo>
                <a:cubicBezTo>
                  <a:pt x="83226" y="43431"/>
                  <a:pt x="83112" y="45600"/>
                  <a:pt x="82883" y="47769"/>
                </a:cubicBezTo>
                <a:cubicBezTo>
                  <a:pt x="82664" y="50476"/>
                  <a:pt x="82397" y="51589"/>
                  <a:pt x="81153" y="51589"/>
                </a:cubicBezTo>
                <a:cubicBezTo>
                  <a:pt x="80456" y="51589"/>
                  <a:pt x="79451" y="51239"/>
                  <a:pt x="77974" y="50623"/>
                </a:cubicBezTo>
                <a:cubicBezTo>
                  <a:pt x="77289" y="53249"/>
                  <a:pt x="76604" y="55875"/>
                  <a:pt x="76033" y="58615"/>
                </a:cubicBezTo>
                <a:cubicBezTo>
                  <a:pt x="72837" y="72771"/>
                  <a:pt x="68385" y="86813"/>
                  <a:pt x="70668" y="101654"/>
                </a:cubicBezTo>
                <a:cubicBezTo>
                  <a:pt x="71010" y="104051"/>
                  <a:pt x="71124" y="106449"/>
                  <a:pt x="71239" y="108846"/>
                </a:cubicBezTo>
                <a:cubicBezTo>
                  <a:pt x="71581" y="112385"/>
                  <a:pt x="70211" y="115810"/>
                  <a:pt x="67585" y="118093"/>
                </a:cubicBezTo>
                <a:cubicBezTo>
                  <a:pt x="58224" y="126770"/>
                  <a:pt x="48748" y="135560"/>
                  <a:pt x="40072" y="144922"/>
                </a:cubicBezTo>
                <a:cubicBezTo>
                  <a:pt x="38836" y="146253"/>
                  <a:pt x="37837" y="148931"/>
                  <a:pt x="35889" y="148931"/>
                </a:cubicBezTo>
                <a:cubicBezTo>
                  <a:pt x="35498" y="148931"/>
                  <a:pt x="35069" y="148823"/>
                  <a:pt x="34592" y="148575"/>
                </a:cubicBezTo>
                <a:cubicBezTo>
                  <a:pt x="31738" y="147205"/>
                  <a:pt x="32994" y="143894"/>
                  <a:pt x="33336" y="141497"/>
                </a:cubicBezTo>
                <a:cubicBezTo>
                  <a:pt x="34821" y="127569"/>
                  <a:pt x="34478" y="113641"/>
                  <a:pt x="32537" y="99942"/>
                </a:cubicBezTo>
                <a:cubicBezTo>
                  <a:pt x="30368" y="85443"/>
                  <a:pt x="25916" y="71515"/>
                  <a:pt x="25003" y="56674"/>
                </a:cubicBezTo>
                <a:cubicBezTo>
                  <a:pt x="20779" y="58044"/>
                  <a:pt x="17468" y="59870"/>
                  <a:pt x="16212" y="64437"/>
                </a:cubicBezTo>
                <a:cubicBezTo>
                  <a:pt x="14842" y="69460"/>
                  <a:pt x="12787" y="74255"/>
                  <a:pt x="10961" y="79164"/>
                </a:cubicBezTo>
                <a:cubicBezTo>
                  <a:pt x="4682" y="96060"/>
                  <a:pt x="1" y="113299"/>
                  <a:pt x="914" y="131565"/>
                </a:cubicBezTo>
                <a:cubicBezTo>
                  <a:pt x="1371" y="139670"/>
                  <a:pt x="1713" y="147776"/>
                  <a:pt x="5252" y="155196"/>
                </a:cubicBezTo>
                <a:cubicBezTo>
                  <a:pt x="7878" y="160790"/>
                  <a:pt x="9933" y="166841"/>
                  <a:pt x="15984" y="170152"/>
                </a:cubicBezTo>
                <a:cubicBezTo>
                  <a:pt x="17468" y="170837"/>
                  <a:pt x="17810" y="172892"/>
                  <a:pt x="16783" y="174147"/>
                </a:cubicBezTo>
                <a:cubicBezTo>
                  <a:pt x="15870" y="175517"/>
                  <a:pt x="15527" y="177230"/>
                  <a:pt x="15755" y="178828"/>
                </a:cubicBezTo>
                <a:cubicBezTo>
                  <a:pt x="15870" y="183509"/>
                  <a:pt x="15185" y="188075"/>
                  <a:pt x="13929" y="192528"/>
                </a:cubicBezTo>
                <a:cubicBezTo>
                  <a:pt x="13130" y="195496"/>
                  <a:pt x="11531" y="198236"/>
                  <a:pt x="11531" y="201432"/>
                </a:cubicBezTo>
                <a:lnTo>
                  <a:pt x="12901" y="201432"/>
                </a:lnTo>
                <a:cubicBezTo>
                  <a:pt x="17239" y="193669"/>
                  <a:pt x="22491" y="186477"/>
                  <a:pt x="27172" y="178942"/>
                </a:cubicBezTo>
                <a:cubicBezTo>
                  <a:pt x="28208" y="177353"/>
                  <a:pt x="29203" y="176558"/>
                  <a:pt x="30459" y="176558"/>
                </a:cubicBezTo>
                <a:cubicBezTo>
                  <a:pt x="31279" y="176558"/>
                  <a:pt x="32210" y="176896"/>
                  <a:pt x="33336" y="177572"/>
                </a:cubicBezTo>
                <a:cubicBezTo>
                  <a:pt x="44234" y="183800"/>
                  <a:pt x="55720" y="186501"/>
                  <a:pt x="67852" y="186501"/>
                </a:cubicBezTo>
                <a:cubicBezTo>
                  <a:pt x="70844" y="186501"/>
                  <a:pt x="73875" y="186336"/>
                  <a:pt x="76947" y="186020"/>
                </a:cubicBezTo>
                <a:cubicBezTo>
                  <a:pt x="97268" y="183851"/>
                  <a:pt x="117475" y="180997"/>
                  <a:pt x="137910" y="179856"/>
                </a:cubicBezTo>
                <a:cubicBezTo>
                  <a:pt x="140079" y="179856"/>
                  <a:pt x="142134" y="179285"/>
                  <a:pt x="144075" y="178371"/>
                </a:cubicBezTo>
                <a:cubicBezTo>
                  <a:pt x="145445" y="177686"/>
                  <a:pt x="146130" y="177001"/>
                  <a:pt x="144645" y="175517"/>
                </a:cubicBezTo>
                <a:cubicBezTo>
                  <a:pt x="142248" y="173120"/>
                  <a:pt x="139508" y="171065"/>
                  <a:pt x="136311" y="169695"/>
                </a:cubicBezTo>
                <a:cubicBezTo>
                  <a:pt x="122269" y="164101"/>
                  <a:pt x="107314" y="161475"/>
                  <a:pt x="92930" y="157023"/>
                </a:cubicBezTo>
                <a:cubicBezTo>
                  <a:pt x="86080" y="155082"/>
                  <a:pt x="79002" y="153941"/>
                  <a:pt x="71924" y="153712"/>
                </a:cubicBezTo>
                <a:cubicBezTo>
                  <a:pt x="70686" y="153644"/>
                  <a:pt x="69452" y="153612"/>
                  <a:pt x="68221" y="153612"/>
                </a:cubicBezTo>
                <a:cubicBezTo>
                  <a:pt x="59116" y="153612"/>
                  <a:pt x="50178" y="155381"/>
                  <a:pt x="41328" y="157594"/>
                </a:cubicBezTo>
                <a:cubicBezTo>
                  <a:pt x="40874" y="157788"/>
                  <a:pt x="40403" y="157881"/>
                  <a:pt x="39941" y="157881"/>
                </a:cubicBezTo>
                <a:cubicBezTo>
                  <a:pt x="38776" y="157881"/>
                  <a:pt x="37676" y="157287"/>
                  <a:pt x="37104" y="156224"/>
                </a:cubicBezTo>
                <a:cubicBezTo>
                  <a:pt x="35962" y="154511"/>
                  <a:pt x="37332" y="153484"/>
                  <a:pt x="38245" y="152571"/>
                </a:cubicBezTo>
                <a:cubicBezTo>
                  <a:pt x="46237" y="144123"/>
                  <a:pt x="54457" y="135789"/>
                  <a:pt x="62448" y="127341"/>
                </a:cubicBezTo>
                <a:cubicBezTo>
                  <a:pt x="63292" y="126437"/>
                  <a:pt x="64072" y="126010"/>
                  <a:pt x="64889" y="126010"/>
                </a:cubicBezTo>
                <a:cubicBezTo>
                  <a:pt x="65620" y="126010"/>
                  <a:pt x="66380" y="126351"/>
                  <a:pt x="67243" y="126998"/>
                </a:cubicBezTo>
                <a:cubicBezTo>
                  <a:pt x="69640" y="128825"/>
                  <a:pt x="72266" y="130195"/>
                  <a:pt x="75120" y="131108"/>
                </a:cubicBezTo>
                <a:cubicBezTo>
                  <a:pt x="94496" y="137632"/>
                  <a:pt x="114702" y="141000"/>
                  <a:pt x="135030" y="141000"/>
                </a:cubicBezTo>
                <a:cubicBezTo>
                  <a:pt x="138537" y="141000"/>
                  <a:pt x="142048" y="140899"/>
                  <a:pt x="145559" y="140698"/>
                </a:cubicBezTo>
                <a:cubicBezTo>
                  <a:pt x="153322" y="139899"/>
                  <a:pt x="160857" y="137958"/>
                  <a:pt x="167820" y="134647"/>
                </a:cubicBezTo>
                <a:cubicBezTo>
                  <a:pt x="170560" y="133391"/>
                  <a:pt x="170218" y="132135"/>
                  <a:pt x="168391" y="130537"/>
                </a:cubicBezTo>
                <a:cubicBezTo>
                  <a:pt x="167592" y="129852"/>
                  <a:pt x="166679" y="129167"/>
                  <a:pt x="165766" y="128596"/>
                </a:cubicBezTo>
                <a:cubicBezTo>
                  <a:pt x="159258" y="124601"/>
                  <a:pt x="152637" y="120605"/>
                  <a:pt x="146244" y="116267"/>
                </a:cubicBezTo>
                <a:cubicBezTo>
                  <a:pt x="134503" y="108114"/>
                  <a:pt x="120588" y="103790"/>
                  <a:pt x="106372" y="103790"/>
                </a:cubicBezTo>
                <a:cubicBezTo>
                  <a:pt x="105660" y="103790"/>
                  <a:pt x="104946" y="103801"/>
                  <a:pt x="104232" y="103823"/>
                </a:cubicBezTo>
                <a:cubicBezTo>
                  <a:pt x="103657" y="103823"/>
                  <a:pt x="103031" y="103926"/>
                  <a:pt x="102440" y="103926"/>
                </a:cubicBezTo>
                <a:cubicBezTo>
                  <a:pt x="101504" y="103926"/>
                  <a:pt x="100656" y="103668"/>
                  <a:pt x="100236" y="102339"/>
                </a:cubicBezTo>
                <a:cubicBezTo>
                  <a:pt x="99551" y="100284"/>
                  <a:pt x="101378" y="99599"/>
                  <a:pt x="102862" y="98686"/>
                </a:cubicBezTo>
                <a:cubicBezTo>
                  <a:pt x="111196" y="93548"/>
                  <a:pt x="119758" y="88639"/>
                  <a:pt x="128434" y="83959"/>
                </a:cubicBezTo>
                <a:cubicBezTo>
                  <a:pt x="131305" y="82375"/>
                  <a:pt x="133339" y="81499"/>
                  <a:pt x="135094" y="81499"/>
                </a:cubicBezTo>
                <a:cubicBezTo>
                  <a:pt x="137387" y="81499"/>
                  <a:pt x="139205" y="82994"/>
                  <a:pt x="141791" y="86356"/>
                </a:cubicBezTo>
                <a:cubicBezTo>
                  <a:pt x="148527" y="95147"/>
                  <a:pt x="158117" y="101197"/>
                  <a:pt x="168962" y="103366"/>
                </a:cubicBezTo>
                <a:cubicBezTo>
                  <a:pt x="179537" y="105444"/>
                  <a:pt x="190112" y="107677"/>
                  <a:pt x="200880" y="107677"/>
                </a:cubicBezTo>
                <a:cubicBezTo>
                  <a:pt x="203132" y="107677"/>
                  <a:pt x="205393" y="107579"/>
                  <a:pt x="207663" y="107362"/>
                </a:cubicBezTo>
                <a:cubicBezTo>
                  <a:pt x="212116" y="106906"/>
                  <a:pt x="214970" y="104508"/>
                  <a:pt x="217139" y="100741"/>
                </a:cubicBezTo>
                <a:cubicBezTo>
                  <a:pt x="218395" y="98457"/>
                  <a:pt x="217824" y="97202"/>
                  <a:pt x="216226" y="95489"/>
                </a:cubicBezTo>
                <a:cubicBezTo>
                  <a:pt x="205038" y="84301"/>
                  <a:pt x="191795" y="78136"/>
                  <a:pt x="175812" y="78022"/>
                </a:cubicBezTo>
                <a:cubicBezTo>
                  <a:pt x="168277" y="77908"/>
                  <a:pt x="160857" y="77452"/>
                  <a:pt x="153322" y="77223"/>
                </a:cubicBezTo>
                <a:cubicBezTo>
                  <a:pt x="152180" y="77109"/>
                  <a:pt x="150924" y="77223"/>
                  <a:pt x="150468" y="75739"/>
                </a:cubicBezTo>
                <a:cubicBezTo>
                  <a:pt x="150239" y="74369"/>
                  <a:pt x="151039" y="72999"/>
                  <a:pt x="152408" y="72657"/>
                </a:cubicBezTo>
                <a:lnTo>
                  <a:pt x="154349" y="71743"/>
                </a:lnTo>
                <a:cubicBezTo>
                  <a:pt x="163939" y="67291"/>
                  <a:pt x="173643" y="63067"/>
                  <a:pt x="183118" y="58501"/>
                </a:cubicBezTo>
                <a:cubicBezTo>
                  <a:pt x="184919" y="57600"/>
                  <a:pt x="186878" y="57141"/>
                  <a:pt x="188829" y="57141"/>
                </a:cubicBezTo>
                <a:cubicBezTo>
                  <a:pt x="190588" y="57141"/>
                  <a:pt x="192340" y="57514"/>
                  <a:pt x="193964" y="58272"/>
                </a:cubicBezTo>
                <a:cubicBezTo>
                  <a:pt x="202983" y="62040"/>
                  <a:pt x="212572" y="64323"/>
                  <a:pt x="222276" y="64894"/>
                </a:cubicBezTo>
                <a:cubicBezTo>
                  <a:pt x="225117" y="65105"/>
                  <a:pt x="227957" y="65209"/>
                  <a:pt x="230793" y="65209"/>
                </a:cubicBezTo>
                <a:cubicBezTo>
                  <a:pt x="247899" y="65209"/>
                  <a:pt x="264814" y="61393"/>
                  <a:pt x="280385" y="54048"/>
                </a:cubicBezTo>
                <a:cubicBezTo>
                  <a:pt x="281184" y="53706"/>
                  <a:pt x="282212" y="53477"/>
                  <a:pt x="282212" y="52107"/>
                </a:cubicBezTo>
                <a:lnTo>
                  <a:pt x="281184" y="52107"/>
                </a:lnTo>
                <a:cubicBezTo>
                  <a:pt x="279988" y="52261"/>
                  <a:pt x="279104" y="52373"/>
                  <a:pt x="278466" y="52373"/>
                </a:cubicBezTo>
                <a:cubicBezTo>
                  <a:pt x="276728" y="52373"/>
                  <a:pt x="276802" y="51543"/>
                  <a:pt x="277303" y="48454"/>
                </a:cubicBezTo>
                <a:cubicBezTo>
                  <a:pt x="277531" y="47313"/>
                  <a:pt x="277189" y="46970"/>
                  <a:pt x="276275" y="46628"/>
                </a:cubicBezTo>
                <a:cubicBezTo>
                  <a:pt x="266627" y="42961"/>
                  <a:pt x="256978" y="39784"/>
                  <a:pt x="246709" y="39784"/>
                </a:cubicBezTo>
                <a:cubicBezTo>
                  <a:pt x="244828" y="39784"/>
                  <a:pt x="242926" y="39891"/>
                  <a:pt x="240999" y="40120"/>
                </a:cubicBezTo>
                <a:cubicBezTo>
                  <a:pt x="228555" y="41719"/>
                  <a:pt x="216454" y="44687"/>
                  <a:pt x="204695" y="49025"/>
                </a:cubicBezTo>
                <a:cubicBezTo>
                  <a:pt x="204020" y="49270"/>
                  <a:pt x="203312" y="49615"/>
                  <a:pt x="202642" y="49615"/>
                </a:cubicBezTo>
                <a:cubicBezTo>
                  <a:pt x="202065" y="49615"/>
                  <a:pt x="201517" y="49360"/>
                  <a:pt x="201042" y="48568"/>
                </a:cubicBezTo>
                <a:cubicBezTo>
                  <a:pt x="200014" y="47084"/>
                  <a:pt x="200814" y="45828"/>
                  <a:pt x="201727" y="44687"/>
                </a:cubicBezTo>
                <a:cubicBezTo>
                  <a:pt x="202184" y="44230"/>
                  <a:pt x="202640" y="43659"/>
                  <a:pt x="203211" y="43203"/>
                </a:cubicBezTo>
                <a:cubicBezTo>
                  <a:pt x="208919" y="37837"/>
                  <a:pt x="213372" y="31101"/>
                  <a:pt x="215769" y="23681"/>
                </a:cubicBezTo>
                <a:cubicBezTo>
                  <a:pt x="217824" y="17744"/>
                  <a:pt x="218966" y="11694"/>
                  <a:pt x="219308" y="5529"/>
                </a:cubicBezTo>
                <a:cubicBezTo>
                  <a:pt x="219650" y="3474"/>
                  <a:pt x="218623" y="1419"/>
                  <a:pt x="216796" y="392"/>
                </a:cubicBezTo>
                <a:cubicBezTo>
                  <a:pt x="216270" y="128"/>
                  <a:pt x="215693" y="0"/>
                  <a:pt x="21511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1" name="Google Shape;801;p28"/>
          <p:cNvGrpSpPr/>
          <p:nvPr/>
        </p:nvGrpSpPr>
        <p:grpSpPr>
          <a:xfrm>
            <a:off x="5604225" y="581182"/>
            <a:ext cx="1382100" cy="789295"/>
            <a:chOff x="275025" y="537489"/>
            <a:chExt cx="1626574" cy="928910"/>
          </a:xfrm>
        </p:grpSpPr>
        <p:sp>
          <p:nvSpPr>
            <p:cNvPr id="802" name="Google Shape;802;p28"/>
            <p:cNvSpPr/>
            <p:nvPr/>
          </p:nvSpPr>
          <p:spPr>
            <a:xfrm>
              <a:off x="319102" y="557201"/>
              <a:ext cx="1539514" cy="885928"/>
            </a:xfrm>
            <a:custGeom>
              <a:rect b="b" l="l" r="r" t="t"/>
              <a:pathLst>
                <a:path extrusionOk="0" h="9708" w="16870">
                  <a:moveTo>
                    <a:pt x="8563" y="0"/>
                  </a:moveTo>
                  <a:cubicBezTo>
                    <a:pt x="7949" y="0"/>
                    <a:pt x="7376" y="325"/>
                    <a:pt x="7061" y="860"/>
                  </a:cubicBezTo>
                  <a:cubicBezTo>
                    <a:pt x="6888" y="1170"/>
                    <a:pt x="6923" y="1538"/>
                    <a:pt x="7026" y="1860"/>
                  </a:cubicBezTo>
                  <a:cubicBezTo>
                    <a:pt x="7107" y="2148"/>
                    <a:pt x="7268" y="2412"/>
                    <a:pt x="7498" y="2608"/>
                  </a:cubicBezTo>
                  <a:cubicBezTo>
                    <a:pt x="7681" y="2747"/>
                    <a:pt x="7910" y="2817"/>
                    <a:pt x="8137" y="2817"/>
                  </a:cubicBezTo>
                  <a:cubicBezTo>
                    <a:pt x="8507" y="2817"/>
                    <a:pt x="8869" y="2630"/>
                    <a:pt x="9004" y="2251"/>
                  </a:cubicBezTo>
                  <a:cubicBezTo>
                    <a:pt x="9108" y="1998"/>
                    <a:pt x="9027" y="1699"/>
                    <a:pt x="8809" y="1538"/>
                  </a:cubicBezTo>
                  <a:cubicBezTo>
                    <a:pt x="8626" y="1394"/>
                    <a:pt x="8399" y="1350"/>
                    <a:pt x="8173" y="1350"/>
                  </a:cubicBezTo>
                  <a:cubicBezTo>
                    <a:pt x="8057" y="1350"/>
                    <a:pt x="7941" y="1362"/>
                    <a:pt x="7831" y="1377"/>
                  </a:cubicBezTo>
                  <a:cubicBezTo>
                    <a:pt x="7823" y="1379"/>
                    <a:pt x="7815" y="1379"/>
                    <a:pt x="7807" y="1379"/>
                  </a:cubicBezTo>
                  <a:cubicBezTo>
                    <a:pt x="7676" y="1379"/>
                    <a:pt x="7632" y="1202"/>
                    <a:pt x="7762" y="1159"/>
                  </a:cubicBezTo>
                  <a:cubicBezTo>
                    <a:pt x="7901" y="1122"/>
                    <a:pt x="8049" y="1102"/>
                    <a:pt x="8197" y="1102"/>
                  </a:cubicBezTo>
                  <a:cubicBezTo>
                    <a:pt x="8515" y="1102"/>
                    <a:pt x="8834" y="1196"/>
                    <a:pt x="9062" y="1423"/>
                  </a:cubicBezTo>
                  <a:cubicBezTo>
                    <a:pt x="9326" y="1711"/>
                    <a:pt x="9372" y="2136"/>
                    <a:pt x="9165" y="2470"/>
                  </a:cubicBezTo>
                  <a:cubicBezTo>
                    <a:pt x="8946" y="2856"/>
                    <a:pt x="8551" y="3044"/>
                    <a:pt x="8149" y="3044"/>
                  </a:cubicBezTo>
                  <a:cubicBezTo>
                    <a:pt x="7832" y="3044"/>
                    <a:pt x="7511" y="2928"/>
                    <a:pt x="7268" y="2700"/>
                  </a:cubicBezTo>
                  <a:cubicBezTo>
                    <a:pt x="7003" y="2447"/>
                    <a:pt x="6831" y="2125"/>
                    <a:pt x="6762" y="1768"/>
                  </a:cubicBezTo>
                  <a:cubicBezTo>
                    <a:pt x="6716" y="1561"/>
                    <a:pt x="6704" y="1354"/>
                    <a:pt x="6727" y="1159"/>
                  </a:cubicBezTo>
                  <a:cubicBezTo>
                    <a:pt x="6578" y="1136"/>
                    <a:pt x="6428" y="1136"/>
                    <a:pt x="6267" y="1136"/>
                  </a:cubicBezTo>
                  <a:cubicBezTo>
                    <a:pt x="6095" y="1147"/>
                    <a:pt x="5922" y="1182"/>
                    <a:pt x="5761" y="1228"/>
                  </a:cubicBezTo>
                  <a:cubicBezTo>
                    <a:pt x="5175" y="1377"/>
                    <a:pt x="4692" y="1814"/>
                    <a:pt x="4508" y="2389"/>
                  </a:cubicBezTo>
                  <a:cubicBezTo>
                    <a:pt x="4336" y="2953"/>
                    <a:pt x="4462" y="3562"/>
                    <a:pt x="4853" y="4011"/>
                  </a:cubicBezTo>
                  <a:cubicBezTo>
                    <a:pt x="4934" y="4092"/>
                    <a:pt x="4860" y="4215"/>
                    <a:pt x="4769" y="4215"/>
                  </a:cubicBezTo>
                  <a:cubicBezTo>
                    <a:pt x="4744" y="4215"/>
                    <a:pt x="4717" y="4206"/>
                    <a:pt x="4692" y="4183"/>
                  </a:cubicBezTo>
                  <a:cubicBezTo>
                    <a:pt x="4474" y="3976"/>
                    <a:pt x="4313" y="3723"/>
                    <a:pt x="4232" y="3436"/>
                  </a:cubicBezTo>
                  <a:cubicBezTo>
                    <a:pt x="4041" y="3370"/>
                    <a:pt x="3842" y="3338"/>
                    <a:pt x="3642" y="3338"/>
                  </a:cubicBezTo>
                  <a:cubicBezTo>
                    <a:pt x="3493" y="3338"/>
                    <a:pt x="3344" y="3355"/>
                    <a:pt x="3197" y="3390"/>
                  </a:cubicBezTo>
                  <a:cubicBezTo>
                    <a:pt x="1967" y="3666"/>
                    <a:pt x="1150" y="4770"/>
                    <a:pt x="0" y="5207"/>
                  </a:cubicBezTo>
                  <a:cubicBezTo>
                    <a:pt x="587" y="5563"/>
                    <a:pt x="886" y="6242"/>
                    <a:pt x="1277" y="6793"/>
                  </a:cubicBezTo>
                  <a:cubicBezTo>
                    <a:pt x="1702" y="7414"/>
                    <a:pt x="2381" y="7943"/>
                    <a:pt x="3151" y="8035"/>
                  </a:cubicBezTo>
                  <a:cubicBezTo>
                    <a:pt x="3228" y="8045"/>
                    <a:pt x="3305" y="8050"/>
                    <a:pt x="3381" y="8050"/>
                  </a:cubicBezTo>
                  <a:cubicBezTo>
                    <a:pt x="4032" y="8050"/>
                    <a:pt x="4636" y="7704"/>
                    <a:pt x="4945" y="7127"/>
                  </a:cubicBezTo>
                  <a:cubicBezTo>
                    <a:pt x="5129" y="6805"/>
                    <a:pt x="5140" y="6414"/>
                    <a:pt x="5002" y="6081"/>
                  </a:cubicBezTo>
                  <a:cubicBezTo>
                    <a:pt x="4869" y="5791"/>
                    <a:pt x="4573" y="5620"/>
                    <a:pt x="4262" y="5620"/>
                  </a:cubicBezTo>
                  <a:cubicBezTo>
                    <a:pt x="4252" y="5620"/>
                    <a:pt x="4242" y="5620"/>
                    <a:pt x="4232" y="5621"/>
                  </a:cubicBezTo>
                  <a:cubicBezTo>
                    <a:pt x="3910" y="5632"/>
                    <a:pt x="3634" y="5839"/>
                    <a:pt x="3542" y="6138"/>
                  </a:cubicBezTo>
                  <a:cubicBezTo>
                    <a:pt x="3439" y="6437"/>
                    <a:pt x="3508" y="6782"/>
                    <a:pt x="3726" y="7012"/>
                  </a:cubicBezTo>
                  <a:cubicBezTo>
                    <a:pt x="3807" y="7093"/>
                    <a:pt x="3733" y="7202"/>
                    <a:pt x="3643" y="7202"/>
                  </a:cubicBezTo>
                  <a:cubicBezTo>
                    <a:pt x="3617" y="7202"/>
                    <a:pt x="3590" y="7193"/>
                    <a:pt x="3565" y="7173"/>
                  </a:cubicBezTo>
                  <a:cubicBezTo>
                    <a:pt x="3243" y="6874"/>
                    <a:pt x="3140" y="6414"/>
                    <a:pt x="3301" y="6012"/>
                  </a:cubicBezTo>
                  <a:cubicBezTo>
                    <a:pt x="3447" y="5618"/>
                    <a:pt x="3824" y="5367"/>
                    <a:pt x="4249" y="5367"/>
                  </a:cubicBezTo>
                  <a:cubicBezTo>
                    <a:pt x="4259" y="5367"/>
                    <a:pt x="4269" y="5367"/>
                    <a:pt x="4278" y="5368"/>
                  </a:cubicBezTo>
                  <a:cubicBezTo>
                    <a:pt x="4658" y="5368"/>
                    <a:pt x="5002" y="5563"/>
                    <a:pt x="5198" y="5897"/>
                  </a:cubicBezTo>
                  <a:cubicBezTo>
                    <a:pt x="5405" y="6288"/>
                    <a:pt x="5416" y="6747"/>
                    <a:pt x="5232" y="7150"/>
                  </a:cubicBezTo>
                  <a:cubicBezTo>
                    <a:pt x="5106" y="7437"/>
                    <a:pt x="4911" y="7679"/>
                    <a:pt x="4658" y="7874"/>
                  </a:cubicBezTo>
                  <a:cubicBezTo>
                    <a:pt x="5014" y="7966"/>
                    <a:pt x="5336" y="8139"/>
                    <a:pt x="5612" y="8392"/>
                  </a:cubicBezTo>
                  <a:cubicBezTo>
                    <a:pt x="6014" y="8725"/>
                    <a:pt x="6348" y="9139"/>
                    <a:pt x="6819" y="9392"/>
                  </a:cubicBezTo>
                  <a:cubicBezTo>
                    <a:pt x="7195" y="9595"/>
                    <a:pt x="7624" y="9707"/>
                    <a:pt x="8048" y="9707"/>
                  </a:cubicBezTo>
                  <a:cubicBezTo>
                    <a:pt x="8466" y="9707"/>
                    <a:pt x="8880" y="9598"/>
                    <a:pt x="9234" y="9358"/>
                  </a:cubicBezTo>
                  <a:cubicBezTo>
                    <a:pt x="9867" y="8909"/>
                    <a:pt x="10246" y="8070"/>
                    <a:pt x="10016" y="7322"/>
                  </a:cubicBezTo>
                  <a:cubicBezTo>
                    <a:pt x="9867" y="6885"/>
                    <a:pt x="9487" y="6575"/>
                    <a:pt x="9039" y="6517"/>
                  </a:cubicBezTo>
                  <a:cubicBezTo>
                    <a:pt x="8979" y="6508"/>
                    <a:pt x="8920" y="6503"/>
                    <a:pt x="8862" y="6503"/>
                  </a:cubicBezTo>
                  <a:cubicBezTo>
                    <a:pt x="8501" y="6503"/>
                    <a:pt x="8166" y="6682"/>
                    <a:pt x="7958" y="6989"/>
                  </a:cubicBezTo>
                  <a:cubicBezTo>
                    <a:pt x="7739" y="7311"/>
                    <a:pt x="7751" y="7736"/>
                    <a:pt x="7992" y="8047"/>
                  </a:cubicBezTo>
                  <a:cubicBezTo>
                    <a:pt x="8234" y="8334"/>
                    <a:pt x="8590" y="8507"/>
                    <a:pt x="8958" y="8530"/>
                  </a:cubicBezTo>
                  <a:cubicBezTo>
                    <a:pt x="9131" y="8530"/>
                    <a:pt x="9131" y="8771"/>
                    <a:pt x="8958" y="8771"/>
                  </a:cubicBezTo>
                  <a:cubicBezTo>
                    <a:pt x="8930" y="8774"/>
                    <a:pt x="8903" y="8776"/>
                    <a:pt x="8875" y="8776"/>
                  </a:cubicBezTo>
                  <a:cubicBezTo>
                    <a:pt x="8798" y="8776"/>
                    <a:pt x="8720" y="8765"/>
                    <a:pt x="8636" y="8748"/>
                  </a:cubicBezTo>
                  <a:cubicBezTo>
                    <a:pt x="8211" y="8656"/>
                    <a:pt x="7843" y="8380"/>
                    <a:pt x="7647" y="7989"/>
                  </a:cubicBezTo>
                  <a:cubicBezTo>
                    <a:pt x="7463" y="7575"/>
                    <a:pt x="7532" y="7081"/>
                    <a:pt x="7831" y="6736"/>
                  </a:cubicBezTo>
                  <a:cubicBezTo>
                    <a:pt x="8090" y="6412"/>
                    <a:pt x="8469" y="6265"/>
                    <a:pt x="8853" y="6265"/>
                  </a:cubicBezTo>
                  <a:cubicBezTo>
                    <a:pt x="9424" y="6265"/>
                    <a:pt x="10008" y="6589"/>
                    <a:pt x="10235" y="7138"/>
                  </a:cubicBezTo>
                  <a:cubicBezTo>
                    <a:pt x="10373" y="7483"/>
                    <a:pt x="10396" y="7851"/>
                    <a:pt x="10315" y="8208"/>
                  </a:cubicBezTo>
                  <a:cubicBezTo>
                    <a:pt x="10580" y="8369"/>
                    <a:pt x="10878" y="8484"/>
                    <a:pt x="11189" y="8541"/>
                  </a:cubicBezTo>
                  <a:cubicBezTo>
                    <a:pt x="11325" y="8567"/>
                    <a:pt x="11462" y="8579"/>
                    <a:pt x="11600" y="8579"/>
                  </a:cubicBezTo>
                  <a:cubicBezTo>
                    <a:pt x="12078" y="8579"/>
                    <a:pt x="12555" y="8427"/>
                    <a:pt x="12948" y="8150"/>
                  </a:cubicBezTo>
                  <a:cubicBezTo>
                    <a:pt x="13431" y="7794"/>
                    <a:pt x="13776" y="7288"/>
                    <a:pt x="13926" y="6713"/>
                  </a:cubicBezTo>
                  <a:cubicBezTo>
                    <a:pt x="13939" y="6668"/>
                    <a:pt x="13970" y="6650"/>
                    <a:pt x="14002" y="6650"/>
                  </a:cubicBezTo>
                  <a:cubicBezTo>
                    <a:pt x="14052" y="6650"/>
                    <a:pt x="14105" y="6696"/>
                    <a:pt x="14098" y="6759"/>
                  </a:cubicBezTo>
                  <a:cubicBezTo>
                    <a:pt x="14041" y="7127"/>
                    <a:pt x="13903" y="7472"/>
                    <a:pt x="13684" y="7771"/>
                  </a:cubicBezTo>
                  <a:cubicBezTo>
                    <a:pt x="13772" y="7785"/>
                    <a:pt x="13860" y="7793"/>
                    <a:pt x="13949" y="7793"/>
                  </a:cubicBezTo>
                  <a:cubicBezTo>
                    <a:pt x="14140" y="7793"/>
                    <a:pt x="14331" y="7757"/>
                    <a:pt x="14512" y="7679"/>
                  </a:cubicBezTo>
                  <a:cubicBezTo>
                    <a:pt x="15064" y="7460"/>
                    <a:pt x="15467" y="7012"/>
                    <a:pt x="15835" y="6563"/>
                  </a:cubicBezTo>
                  <a:cubicBezTo>
                    <a:pt x="16019" y="6345"/>
                    <a:pt x="16214" y="6138"/>
                    <a:pt x="16409" y="5943"/>
                  </a:cubicBezTo>
                  <a:cubicBezTo>
                    <a:pt x="16559" y="5816"/>
                    <a:pt x="16708" y="5701"/>
                    <a:pt x="16869" y="5609"/>
                  </a:cubicBezTo>
                  <a:cubicBezTo>
                    <a:pt x="16318" y="5368"/>
                    <a:pt x="15950" y="4804"/>
                    <a:pt x="15524" y="4390"/>
                  </a:cubicBezTo>
                  <a:cubicBezTo>
                    <a:pt x="15260" y="4137"/>
                    <a:pt x="14984" y="3907"/>
                    <a:pt x="14685" y="3712"/>
                  </a:cubicBezTo>
                  <a:cubicBezTo>
                    <a:pt x="14386" y="3505"/>
                    <a:pt x="14064" y="3344"/>
                    <a:pt x="13730" y="3240"/>
                  </a:cubicBezTo>
                  <a:cubicBezTo>
                    <a:pt x="13583" y="3198"/>
                    <a:pt x="13434" y="3178"/>
                    <a:pt x="13286" y="3178"/>
                  </a:cubicBezTo>
                  <a:cubicBezTo>
                    <a:pt x="13109" y="3178"/>
                    <a:pt x="12933" y="3207"/>
                    <a:pt x="12764" y="3263"/>
                  </a:cubicBezTo>
                  <a:cubicBezTo>
                    <a:pt x="12477" y="3367"/>
                    <a:pt x="12235" y="3585"/>
                    <a:pt x="12109" y="3861"/>
                  </a:cubicBezTo>
                  <a:cubicBezTo>
                    <a:pt x="11982" y="4137"/>
                    <a:pt x="11994" y="4459"/>
                    <a:pt x="12132" y="4724"/>
                  </a:cubicBezTo>
                  <a:cubicBezTo>
                    <a:pt x="12270" y="4965"/>
                    <a:pt x="12523" y="5115"/>
                    <a:pt x="12787" y="5126"/>
                  </a:cubicBezTo>
                  <a:cubicBezTo>
                    <a:pt x="12797" y="5127"/>
                    <a:pt x="12807" y="5127"/>
                    <a:pt x="12817" y="5127"/>
                  </a:cubicBezTo>
                  <a:cubicBezTo>
                    <a:pt x="13059" y="5127"/>
                    <a:pt x="13286" y="4991"/>
                    <a:pt x="13397" y="4781"/>
                  </a:cubicBezTo>
                  <a:cubicBezTo>
                    <a:pt x="13512" y="4563"/>
                    <a:pt x="13500" y="4310"/>
                    <a:pt x="13362" y="4114"/>
                  </a:cubicBezTo>
                  <a:cubicBezTo>
                    <a:pt x="13292" y="4018"/>
                    <a:pt x="13395" y="3902"/>
                    <a:pt x="13494" y="3902"/>
                  </a:cubicBezTo>
                  <a:cubicBezTo>
                    <a:pt x="13525" y="3902"/>
                    <a:pt x="13556" y="3914"/>
                    <a:pt x="13581" y="3942"/>
                  </a:cubicBezTo>
                  <a:cubicBezTo>
                    <a:pt x="13788" y="4229"/>
                    <a:pt x="13811" y="4609"/>
                    <a:pt x="13638" y="4919"/>
                  </a:cubicBezTo>
                  <a:cubicBezTo>
                    <a:pt x="13480" y="5205"/>
                    <a:pt x="13175" y="5383"/>
                    <a:pt x="12850" y="5383"/>
                  </a:cubicBezTo>
                  <a:cubicBezTo>
                    <a:pt x="12821" y="5383"/>
                    <a:pt x="12793" y="5382"/>
                    <a:pt x="12764" y="5379"/>
                  </a:cubicBezTo>
                  <a:cubicBezTo>
                    <a:pt x="12442" y="5356"/>
                    <a:pt x="12143" y="5184"/>
                    <a:pt x="11948" y="4931"/>
                  </a:cubicBezTo>
                  <a:cubicBezTo>
                    <a:pt x="11752" y="4632"/>
                    <a:pt x="11706" y="4264"/>
                    <a:pt x="11810" y="3919"/>
                  </a:cubicBezTo>
                  <a:cubicBezTo>
                    <a:pt x="11959" y="3447"/>
                    <a:pt x="12350" y="3091"/>
                    <a:pt x="12822" y="2976"/>
                  </a:cubicBezTo>
                  <a:cubicBezTo>
                    <a:pt x="12799" y="2872"/>
                    <a:pt x="12776" y="2780"/>
                    <a:pt x="12753" y="2688"/>
                  </a:cubicBezTo>
                  <a:cubicBezTo>
                    <a:pt x="12707" y="2562"/>
                    <a:pt x="12649" y="2435"/>
                    <a:pt x="12580" y="2309"/>
                  </a:cubicBezTo>
                  <a:cubicBezTo>
                    <a:pt x="12339" y="1883"/>
                    <a:pt x="11959" y="1538"/>
                    <a:pt x="11499" y="1354"/>
                  </a:cubicBezTo>
                  <a:cubicBezTo>
                    <a:pt x="11213" y="1236"/>
                    <a:pt x="10910" y="1176"/>
                    <a:pt x="10603" y="1176"/>
                  </a:cubicBezTo>
                  <a:cubicBezTo>
                    <a:pt x="10404" y="1176"/>
                    <a:pt x="10203" y="1201"/>
                    <a:pt x="10005" y="1251"/>
                  </a:cubicBezTo>
                  <a:cubicBezTo>
                    <a:pt x="9993" y="1366"/>
                    <a:pt x="9970" y="1469"/>
                    <a:pt x="9924" y="1584"/>
                  </a:cubicBezTo>
                  <a:cubicBezTo>
                    <a:pt x="9913" y="1603"/>
                    <a:pt x="9895" y="1610"/>
                    <a:pt x="9877" y="1610"/>
                  </a:cubicBezTo>
                  <a:cubicBezTo>
                    <a:pt x="9837" y="1610"/>
                    <a:pt x="9793" y="1574"/>
                    <a:pt x="9809" y="1527"/>
                  </a:cubicBezTo>
                  <a:cubicBezTo>
                    <a:pt x="9913" y="1193"/>
                    <a:pt x="9855" y="814"/>
                    <a:pt x="9648" y="527"/>
                  </a:cubicBezTo>
                  <a:cubicBezTo>
                    <a:pt x="9430" y="228"/>
                    <a:pt x="9096" y="44"/>
                    <a:pt x="8740" y="9"/>
                  </a:cubicBezTo>
                  <a:cubicBezTo>
                    <a:pt x="8681" y="3"/>
                    <a:pt x="8622" y="0"/>
                    <a:pt x="85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28"/>
            <p:cNvSpPr/>
            <p:nvPr/>
          </p:nvSpPr>
          <p:spPr>
            <a:xfrm>
              <a:off x="887820" y="646086"/>
              <a:ext cx="228874" cy="194652"/>
            </a:xfrm>
            <a:custGeom>
              <a:rect b="b" l="l" r="r" t="t"/>
              <a:pathLst>
                <a:path extrusionOk="0" h="2133" w="2508">
                  <a:moveTo>
                    <a:pt x="265" y="1"/>
                  </a:moveTo>
                  <a:cubicBezTo>
                    <a:pt x="171" y="1"/>
                    <a:pt x="115" y="49"/>
                    <a:pt x="28" y="49"/>
                  </a:cubicBezTo>
                  <a:cubicBezTo>
                    <a:pt x="19" y="49"/>
                    <a:pt x="10" y="48"/>
                    <a:pt x="1" y="47"/>
                  </a:cubicBezTo>
                  <a:lnTo>
                    <a:pt x="1" y="47"/>
                  </a:lnTo>
                  <a:cubicBezTo>
                    <a:pt x="24" y="484"/>
                    <a:pt x="139" y="898"/>
                    <a:pt x="346" y="1289"/>
                  </a:cubicBezTo>
                  <a:cubicBezTo>
                    <a:pt x="553" y="1668"/>
                    <a:pt x="898" y="1956"/>
                    <a:pt x="1312" y="2082"/>
                  </a:cubicBezTo>
                  <a:cubicBezTo>
                    <a:pt x="1426" y="2116"/>
                    <a:pt x="1543" y="2133"/>
                    <a:pt x="1659" y="2133"/>
                  </a:cubicBezTo>
                  <a:cubicBezTo>
                    <a:pt x="1974" y="2133"/>
                    <a:pt x="2281" y="2010"/>
                    <a:pt x="2508" y="1783"/>
                  </a:cubicBezTo>
                  <a:lnTo>
                    <a:pt x="2508" y="1783"/>
                  </a:lnTo>
                  <a:cubicBezTo>
                    <a:pt x="2337" y="1834"/>
                    <a:pt x="2159" y="1860"/>
                    <a:pt x="1980" y="1860"/>
                  </a:cubicBezTo>
                  <a:cubicBezTo>
                    <a:pt x="1834" y="1860"/>
                    <a:pt x="1687" y="1843"/>
                    <a:pt x="1542" y="1806"/>
                  </a:cubicBezTo>
                  <a:cubicBezTo>
                    <a:pt x="1427" y="1783"/>
                    <a:pt x="1312" y="1737"/>
                    <a:pt x="1208" y="1680"/>
                  </a:cubicBezTo>
                  <a:cubicBezTo>
                    <a:pt x="978" y="1507"/>
                    <a:pt x="794" y="1277"/>
                    <a:pt x="702" y="1013"/>
                  </a:cubicBezTo>
                  <a:cubicBezTo>
                    <a:pt x="576" y="725"/>
                    <a:pt x="495" y="392"/>
                    <a:pt x="622" y="104"/>
                  </a:cubicBezTo>
                  <a:cubicBezTo>
                    <a:pt x="507" y="47"/>
                    <a:pt x="392" y="12"/>
                    <a:pt x="2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28"/>
            <p:cNvSpPr/>
            <p:nvPr/>
          </p:nvSpPr>
          <p:spPr>
            <a:xfrm>
              <a:off x="1398862" y="893759"/>
              <a:ext cx="158606" cy="139533"/>
            </a:xfrm>
            <a:custGeom>
              <a:rect b="b" l="l" r="r" t="t"/>
              <a:pathLst>
                <a:path extrusionOk="0" h="1529" w="1738">
                  <a:moveTo>
                    <a:pt x="219" y="1"/>
                  </a:moveTo>
                  <a:lnTo>
                    <a:pt x="219" y="1"/>
                  </a:lnTo>
                  <a:cubicBezTo>
                    <a:pt x="58" y="231"/>
                    <a:pt x="1" y="518"/>
                    <a:pt x="47" y="794"/>
                  </a:cubicBezTo>
                  <a:cubicBezTo>
                    <a:pt x="139" y="1128"/>
                    <a:pt x="380" y="1392"/>
                    <a:pt x="714" y="1484"/>
                  </a:cubicBezTo>
                  <a:cubicBezTo>
                    <a:pt x="807" y="1514"/>
                    <a:pt x="903" y="1528"/>
                    <a:pt x="998" y="1528"/>
                  </a:cubicBezTo>
                  <a:cubicBezTo>
                    <a:pt x="1125" y="1528"/>
                    <a:pt x="1251" y="1502"/>
                    <a:pt x="1369" y="1450"/>
                  </a:cubicBezTo>
                  <a:cubicBezTo>
                    <a:pt x="1576" y="1358"/>
                    <a:pt x="1714" y="1162"/>
                    <a:pt x="1737" y="932"/>
                  </a:cubicBezTo>
                  <a:lnTo>
                    <a:pt x="1737" y="932"/>
                  </a:lnTo>
                  <a:cubicBezTo>
                    <a:pt x="1546" y="1073"/>
                    <a:pt x="1311" y="1143"/>
                    <a:pt x="1078" y="1143"/>
                  </a:cubicBezTo>
                  <a:cubicBezTo>
                    <a:pt x="1045" y="1143"/>
                    <a:pt x="1011" y="1142"/>
                    <a:pt x="978" y="1139"/>
                  </a:cubicBezTo>
                  <a:cubicBezTo>
                    <a:pt x="702" y="1105"/>
                    <a:pt x="461" y="944"/>
                    <a:pt x="311" y="714"/>
                  </a:cubicBezTo>
                  <a:cubicBezTo>
                    <a:pt x="242" y="599"/>
                    <a:pt x="208" y="472"/>
                    <a:pt x="208" y="346"/>
                  </a:cubicBezTo>
                  <a:cubicBezTo>
                    <a:pt x="196" y="265"/>
                    <a:pt x="277" y="35"/>
                    <a:pt x="2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28"/>
            <p:cNvSpPr/>
            <p:nvPr/>
          </p:nvSpPr>
          <p:spPr>
            <a:xfrm>
              <a:off x="275025" y="537489"/>
              <a:ext cx="1626574" cy="928910"/>
            </a:xfrm>
            <a:custGeom>
              <a:rect b="b" l="l" r="r" t="t"/>
              <a:pathLst>
                <a:path extrusionOk="0" h="10179" w="17824">
                  <a:moveTo>
                    <a:pt x="9046" y="216"/>
                  </a:moveTo>
                  <a:cubicBezTo>
                    <a:pt x="9105" y="216"/>
                    <a:pt x="9164" y="219"/>
                    <a:pt x="9223" y="225"/>
                  </a:cubicBezTo>
                  <a:cubicBezTo>
                    <a:pt x="9579" y="260"/>
                    <a:pt x="9913" y="444"/>
                    <a:pt x="10131" y="743"/>
                  </a:cubicBezTo>
                  <a:cubicBezTo>
                    <a:pt x="10338" y="1030"/>
                    <a:pt x="10396" y="1409"/>
                    <a:pt x="10292" y="1743"/>
                  </a:cubicBezTo>
                  <a:cubicBezTo>
                    <a:pt x="10276" y="1790"/>
                    <a:pt x="10320" y="1826"/>
                    <a:pt x="10360" y="1826"/>
                  </a:cubicBezTo>
                  <a:cubicBezTo>
                    <a:pt x="10378" y="1826"/>
                    <a:pt x="10396" y="1819"/>
                    <a:pt x="10407" y="1800"/>
                  </a:cubicBezTo>
                  <a:cubicBezTo>
                    <a:pt x="10453" y="1685"/>
                    <a:pt x="10476" y="1582"/>
                    <a:pt x="10488" y="1467"/>
                  </a:cubicBezTo>
                  <a:cubicBezTo>
                    <a:pt x="10686" y="1417"/>
                    <a:pt x="10887" y="1392"/>
                    <a:pt x="11086" y="1392"/>
                  </a:cubicBezTo>
                  <a:cubicBezTo>
                    <a:pt x="11393" y="1392"/>
                    <a:pt x="11696" y="1452"/>
                    <a:pt x="11982" y="1570"/>
                  </a:cubicBezTo>
                  <a:cubicBezTo>
                    <a:pt x="12442" y="1754"/>
                    <a:pt x="12822" y="2099"/>
                    <a:pt x="13063" y="2525"/>
                  </a:cubicBezTo>
                  <a:cubicBezTo>
                    <a:pt x="13132" y="2651"/>
                    <a:pt x="13190" y="2778"/>
                    <a:pt x="13236" y="2904"/>
                  </a:cubicBezTo>
                  <a:cubicBezTo>
                    <a:pt x="13259" y="2996"/>
                    <a:pt x="13282" y="3088"/>
                    <a:pt x="13305" y="3192"/>
                  </a:cubicBezTo>
                  <a:cubicBezTo>
                    <a:pt x="12833" y="3307"/>
                    <a:pt x="12442" y="3663"/>
                    <a:pt x="12293" y="4135"/>
                  </a:cubicBezTo>
                  <a:cubicBezTo>
                    <a:pt x="12189" y="4480"/>
                    <a:pt x="12235" y="4848"/>
                    <a:pt x="12431" y="5147"/>
                  </a:cubicBezTo>
                  <a:cubicBezTo>
                    <a:pt x="12626" y="5400"/>
                    <a:pt x="12925" y="5572"/>
                    <a:pt x="13247" y="5595"/>
                  </a:cubicBezTo>
                  <a:cubicBezTo>
                    <a:pt x="13276" y="5598"/>
                    <a:pt x="13304" y="5599"/>
                    <a:pt x="13333" y="5599"/>
                  </a:cubicBezTo>
                  <a:cubicBezTo>
                    <a:pt x="13658" y="5599"/>
                    <a:pt x="13963" y="5421"/>
                    <a:pt x="14121" y="5135"/>
                  </a:cubicBezTo>
                  <a:cubicBezTo>
                    <a:pt x="14294" y="4825"/>
                    <a:pt x="14271" y="4445"/>
                    <a:pt x="14064" y="4158"/>
                  </a:cubicBezTo>
                  <a:cubicBezTo>
                    <a:pt x="14039" y="4130"/>
                    <a:pt x="14008" y="4118"/>
                    <a:pt x="13977" y="4118"/>
                  </a:cubicBezTo>
                  <a:cubicBezTo>
                    <a:pt x="13878" y="4118"/>
                    <a:pt x="13775" y="4234"/>
                    <a:pt x="13845" y="4330"/>
                  </a:cubicBezTo>
                  <a:cubicBezTo>
                    <a:pt x="13983" y="4526"/>
                    <a:pt x="13995" y="4779"/>
                    <a:pt x="13880" y="4997"/>
                  </a:cubicBezTo>
                  <a:cubicBezTo>
                    <a:pt x="13769" y="5207"/>
                    <a:pt x="13542" y="5343"/>
                    <a:pt x="13300" y="5343"/>
                  </a:cubicBezTo>
                  <a:cubicBezTo>
                    <a:pt x="13290" y="5343"/>
                    <a:pt x="13280" y="5343"/>
                    <a:pt x="13270" y="5342"/>
                  </a:cubicBezTo>
                  <a:cubicBezTo>
                    <a:pt x="13006" y="5331"/>
                    <a:pt x="12753" y="5181"/>
                    <a:pt x="12615" y="4940"/>
                  </a:cubicBezTo>
                  <a:cubicBezTo>
                    <a:pt x="12477" y="4675"/>
                    <a:pt x="12465" y="4353"/>
                    <a:pt x="12592" y="4077"/>
                  </a:cubicBezTo>
                  <a:cubicBezTo>
                    <a:pt x="12718" y="3801"/>
                    <a:pt x="12960" y="3583"/>
                    <a:pt x="13247" y="3479"/>
                  </a:cubicBezTo>
                  <a:cubicBezTo>
                    <a:pt x="13416" y="3423"/>
                    <a:pt x="13592" y="3394"/>
                    <a:pt x="13769" y="3394"/>
                  </a:cubicBezTo>
                  <a:cubicBezTo>
                    <a:pt x="13917" y="3394"/>
                    <a:pt x="14066" y="3414"/>
                    <a:pt x="14213" y="3456"/>
                  </a:cubicBezTo>
                  <a:cubicBezTo>
                    <a:pt x="14547" y="3560"/>
                    <a:pt x="14869" y="3721"/>
                    <a:pt x="15168" y="3928"/>
                  </a:cubicBezTo>
                  <a:cubicBezTo>
                    <a:pt x="15467" y="4123"/>
                    <a:pt x="15743" y="4353"/>
                    <a:pt x="16007" y="4606"/>
                  </a:cubicBezTo>
                  <a:cubicBezTo>
                    <a:pt x="16433" y="5020"/>
                    <a:pt x="16801" y="5584"/>
                    <a:pt x="17352" y="5825"/>
                  </a:cubicBezTo>
                  <a:cubicBezTo>
                    <a:pt x="17191" y="5917"/>
                    <a:pt x="17042" y="6032"/>
                    <a:pt x="16892" y="6159"/>
                  </a:cubicBezTo>
                  <a:cubicBezTo>
                    <a:pt x="16697" y="6354"/>
                    <a:pt x="16502" y="6561"/>
                    <a:pt x="16318" y="6779"/>
                  </a:cubicBezTo>
                  <a:cubicBezTo>
                    <a:pt x="15950" y="7228"/>
                    <a:pt x="15547" y="7676"/>
                    <a:pt x="14995" y="7895"/>
                  </a:cubicBezTo>
                  <a:cubicBezTo>
                    <a:pt x="14814" y="7973"/>
                    <a:pt x="14623" y="8009"/>
                    <a:pt x="14432" y="8009"/>
                  </a:cubicBezTo>
                  <a:cubicBezTo>
                    <a:pt x="14343" y="8009"/>
                    <a:pt x="14255" y="8001"/>
                    <a:pt x="14167" y="7987"/>
                  </a:cubicBezTo>
                  <a:cubicBezTo>
                    <a:pt x="14386" y="7688"/>
                    <a:pt x="14524" y="7343"/>
                    <a:pt x="14581" y="6975"/>
                  </a:cubicBezTo>
                  <a:cubicBezTo>
                    <a:pt x="14588" y="6912"/>
                    <a:pt x="14535" y="6866"/>
                    <a:pt x="14485" y="6866"/>
                  </a:cubicBezTo>
                  <a:cubicBezTo>
                    <a:pt x="14453" y="6866"/>
                    <a:pt x="14422" y="6884"/>
                    <a:pt x="14409" y="6929"/>
                  </a:cubicBezTo>
                  <a:cubicBezTo>
                    <a:pt x="14259" y="7504"/>
                    <a:pt x="13914" y="8010"/>
                    <a:pt x="13431" y="8366"/>
                  </a:cubicBezTo>
                  <a:cubicBezTo>
                    <a:pt x="13038" y="8643"/>
                    <a:pt x="12561" y="8795"/>
                    <a:pt x="12083" y="8795"/>
                  </a:cubicBezTo>
                  <a:cubicBezTo>
                    <a:pt x="11945" y="8795"/>
                    <a:pt x="11808" y="8783"/>
                    <a:pt x="11672" y="8757"/>
                  </a:cubicBezTo>
                  <a:cubicBezTo>
                    <a:pt x="11361" y="8700"/>
                    <a:pt x="11063" y="8585"/>
                    <a:pt x="10798" y="8424"/>
                  </a:cubicBezTo>
                  <a:cubicBezTo>
                    <a:pt x="10879" y="8067"/>
                    <a:pt x="10856" y="7699"/>
                    <a:pt x="10718" y="7354"/>
                  </a:cubicBezTo>
                  <a:cubicBezTo>
                    <a:pt x="10491" y="6805"/>
                    <a:pt x="9907" y="6481"/>
                    <a:pt x="9336" y="6481"/>
                  </a:cubicBezTo>
                  <a:cubicBezTo>
                    <a:pt x="8952" y="6481"/>
                    <a:pt x="8573" y="6628"/>
                    <a:pt x="8314" y="6952"/>
                  </a:cubicBezTo>
                  <a:cubicBezTo>
                    <a:pt x="8015" y="7297"/>
                    <a:pt x="7946" y="7791"/>
                    <a:pt x="8130" y="8205"/>
                  </a:cubicBezTo>
                  <a:cubicBezTo>
                    <a:pt x="8326" y="8596"/>
                    <a:pt x="8694" y="8872"/>
                    <a:pt x="9119" y="8964"/>
                  </a:cubicBezTo>
                  <a:cubicBezTo>
                    <a:pt x="9203" y="8981"/>
                    <a:pt x="9281" y="8992"/>
                    <a:pt x="9358" y="8992"/>
                  </a:cubicBezTo>
                  <a:cubicBezTo>
                    <a:pt x="9386" y="8992"/>
                    <a:pt x="9413" y="8990"/>
                    <a:pt x="9441" y="8987"/>
                  </a:cubicBezTo>
                  <a:cubicBezTo>
                    <a:pt x="9614" y="8987"/>
                    <a:pt x="9614" y="8746"/>
                    <a:pt x="9441" y="8746"/>
                  </a:cubicBezTo>
                  <a:cubicBezTo>
                    <a:pt x="9073" y="8723"/>
                    <a:pt x="8717" y="8550"/>
                    <a:pt x="8475" y="8263"/>
                  </a:cubicBezTo>
                  <a:cubicBezTo>
                    <a:pt x="8234" y="7952"/>
                    <a:pt x="8222" y="7527"/>
                    <a:pt x="8441" y="7205"/>
                  </a:cubicBezTo>
                  <a:cubicBezTo>
                    <a:pt x="8649" y="6898"/>
                    <a:pt x="8984" y="6719"/>
                    <a:pt x="9345" y="6719"/>
                  </a:cubicBezTo>
                  <a:cubicBezTo>
                    <a:pt x="9403" y="6719"/>
                    <a:pt x="9462" y="6724"/>
                    <a:pt x="9522" y="6733"/>
                  </a:cubicBezTo>
                  <a:cubicBezTo>
                    <a:pt x="9970" y="6791"/>
                    <a:pt x="10350" y="7101"/>
                    <a:pt x="10499" y="7538"/>
                  </a:cubicBezTo>
                  <a:cubicBezTo>
                    <a:pt x="10729" y="8286"/>
                    <a:pt x="10350" y="9125"/>
                    <a:pt x="9717" y="9574"/>
                  </a:cubicBezTo>
                  <a:cubicBezTo>
                    <a:pt x="9363" y="9814"/>
                    <a:pt x="8949" y="9923"/>
                    <a:pt x="8531" y="9923"/>
                  </a:cubicBezTo>
                  <a:cubicBezTo>
                    <a:pt x="8107" y="9923"/>
                    <a:pt x="7678" y="9811"/>
                    <a:pt x="7302" y="9608"/>
                  </a:cubicBezTo>
                  <a:cubicBezTo>
                    <a:pt x="6831" y="9355"/>
                    <a:pt x="6497" y="8941"/>
                    <a:pt x="6095" y="8608"/>
                  </a:cubicBezTo>
                  <a:cubicBezTo>
                    <a:pt x="5819" y="8355"/>
                    <a:pt x="5497" y="8182"/>
                    <a:pt x="5141" y="8090"/>
                  </a:cubicBezTo>
                  <a:cubicBezTo>
                    <a:pt x="5394" y="7895"/>
                    <a:pt x="5589" y="7653"/>
                    <a:pt x="5715" y="7366"/>
                  </a:cubicBezTo>
                  <a:cubicBezTo>
                    <a:pt x="5899" y="6963"/>
                    <a:pt x="5888" y="6504"/>
                    <a:pt x="5681" y="6113"/>
                  </a:cubicBezTo>
                  <a:cubicBezTo>
                    <a:pt x="5485" y="5779"/>
                    <a:pt x="5141" y="5584"/>
                    <a:pt x="4761" y="5584"/>
                  </a:cubicBezTo>
                  <a:cubicBezTo>
                    <a:pt x="4752" y="5583"/>
                    <a:pt x="4742" y="5583"/>
                    <a:pt x="4732" y="5583"/>
                  </a:cubicBezTo>
                  <a:cubicBezTo>
                    <a:pt x="4307" y="5583"/>
                    <a:pt x="3930" y="5834"/>
                    <a:pt x="3784" y="6228"/>
                  </a:cubicBezTo>
                  <a:cubicBezTo>
                    <a:pt x="3623" y="6630"/>
                    <a:pt x="3726" y="7090"/>
                    <a:pt x="4048" y="7389"/>
                  </a:cubicBezTo>
                  <a:cubicBezTo>
                    <a:pt x="4073" y="7409"/>
                    <a:pt x="4100" y="7418"/>
                    <a:pt x="4126" y="7418"/>
                  </a:cubicBezTo>
                  <a:cubicBezTo>
                    <a:pt x="4216" y="7418"/>
                    <a:pt x="4290" y="7309"/>
                    <a:pt x="4209" y="7228"/>
                  </a:cubicBezTo>
                  <a:cubicBezTo>
                    <a:pt x="3991" y="6998"/>
                    <a:pt x="3922" y="6653"/>
                    <a:pt x="4025" y="6354"/>
                  </a:cubicBezTo>
                  <a:cubicBezTo>
                    <a:pt x="4117" y="6055"/>
                    <a:pt x="4393" y="5848"/>
                    <a:pt x="4715" y="5837"/>
                  </a:cubicBezTo>
                  <a:cubicBezTo>
                    <a:pt x="4725" y="5836"/>
                    <a:pt x="4735" y="5836"/>
                    <a:pt x="4745" y="5836"/>
                  </a:cubicBezTo>
                  <a:cubicBezTo>
                    <a:pt x="5056" y="5836"/>
                    <a:pt x="5352" y="6007"/>
                    <a:pt x="5485" y="6297"/>
                  </a:cubicBezTo>
                  <a:cubicBezTo>
                    <a:pt x="5623" y="6630"/>
                    <a:pt x="5612" y="7021"/>
                    <a:pt x="5428" y="7343"/>
                  </a:cubicBezTo>
                  <a:cubicBezTo>
                    <a:pt x="5119" y="7920"/>
                    <a:pt x="4515" y="8266"/>
                    <a:pt x="3864" y="8266"/>
                  </a:cubicBezTo>
                  <a:cubicBezTo>
                    <a:pt x="3788" y="8266"/>
                    <a:pt x="3711" y="8261"/>
                    <a:pt x="3634" y="8251"/>
                  </a:cubicBezTo>
                  <a:cubicBezTo>
                    <a:pt x="2864" y="8159"/>
                    <a:pt x="2185" y="7630"/>
                    <a:pt x="1760" y="7009"/>
                  </a:cubicBezTo>
                  <a:cubicBezTo>
                    <a:pt x="1369" y="6458"/>
                    <a:pt x="1070" y="5779"/>
                    <a:pt x="483" y="5423"/>
                  </a:cubicBezTo>
                  <a:cubicBezTo>
                    <a:pt x="1633" y="4986"/>
                    <a:pt x="2450" y="3882"/>
                    <a:pt x="3680" y="3606"/>
                  </a:cubicBezTo>
                  <a:cubicBezTo>
                    <a:pt x="3827" y="3571"/>
                    <a:pt x="3976" y="3554"/>
                    <a:pt x="4125" y="3554"/>
                  </a:cubicBezTo>
                  <a:cubicBezTo>
                    <a:pt x="4325" y="3554"/>
                    <a:pt x="4524" y="3586"/>
                    <a:pt x="4715" y="3652"/>
                  </a:cubicBezTo>
                  <a:cubicBezTo>
                    <a:pt x="4796" y="3939"/>
                    <a:pt x="4957" y="4192"/>
                    <a:pt x="5175" y="4399"/>
                  </a:cubicBezTo>
                  <a:cubicBezTo>
                    <a:pt x="5200" y="4422"/>
                    <a:pt x="5227" y="4431"/>
                    <a:pt x="5252" y="4431"/>
                  </a:cubicBezTo>
                  <a:cubicBezTo>
                    <a:pt x="5343" y="4431"/>
                    <a:pt x="5417" y="4308"/>
                    <a:pt x="5336" y="4227"/>
                  </a:cubicBezTo>
                  <a:cubicBezTo>
                    <a:pt x="4945" y="3778"/>
                    <a:pt x="4819" y="3169"/>
                    <a:pt x="4991" y="2605"/>
                  </a:cubicBezTo>
                  <a:cubicBezTo>
                    <a:pt x="5175" y="2030"/>
                    <a:pt x="5658" y="1593"/>
                    <a:pt x="6244" y="1444"/>
                  </a:cubicBezTo>
                  <a:cubicBezTo>
                    <a:pt x="6405" y="1398"/>
                    <a:pt x="6578" y="1363"/>
                    <a:pt x="6750" y="1352"/>
                  </a:cubicBezTo>
                  <a:cubicBezTo>
                    <a:pt x="6911" y="1352"/>
                    <a:pt x="7061" y="1352"/>
                    <a:pt x="7210" y="1375"/>
                  </a:cubicBezTo>
                  <a:cubicBezTo>
                    <a:pt x="7187" y="1570"/>
                    <a:pt x="7199" y="1777"/>
                    <a:pt x="7245" y="1984"/>
                  </a:cubicBezTo>
                  <a:cubicBezTo>
                    <a:pt x="7314" y="2341"/>
                    <a:pt x="7486" y="2663"/>
                    <a:pt x="7751" y="2916"/>
                  </a:cubicBezTo>
                  <a:cubicBezTo>
                    <a:pt x="7994" y="3144"/>
                    <a:pt x="8315" y="3260"/>
                    <a:pt x="8632" y="3260"/>
                  </a:cubicBezTo>
                  <a:cubicBezTo>
                    <a:pt x="9034" y="3260"/>
                    <a:pt x="9429" y="3072"/>
                    <a:pt x="9648" y="2686"/>
                  </a:cubicBezTo>
                  <a:cubicBezTo>
                    <a:pt x="9855" y="2352"/>
                    <a:pt x="9809" y="1927"/>
                    <a:pt x="9545" y="1639"/>
                  </a:cubicBezTo>
                  <a:cubicBezTo>
                    <a:pt x="9317" y="1412"/>
                    <a:pt x="8998" y="1318"/>
                    <a:pt x="8680" y="1318"/>
                  </a:cubicBezTo>
                  <a:cubicBezTo>
                    <a:pt x="8532" y="1318"/>
                    <a:pt x="8384" y="1338"/>
                    <a:pt x="8245" y="1375"/>
                  </a:cubicBezTo>
                  <a:cubicBezTo>
                    <a:pt x="8115" y="1418"/>
                    <a:pt x="8159" y="1595"/>
                    <a:pt x="8290" y="1595"/>
                  </a:cubicBezTo>
                  <a:cubicBezTo>
                    <a:pt x="8298" y="1595"/>
                    <a:pt x="8306" y="1595"/>
                    <a:pt x="8314" y="1593"/>
                  </a:cubicBezTo>
                  <a:cubicBezTo>
                    <a:pt x="8424" y="1578"/>
                    <a:pt x="8540" y="1566"/>
                    <a:pt x="8656" y="1566"/>
                  </a:cubicBezTo>
                  <a:cubicBezTo>
                    <a:pt x="8882" y="1566"/>
                    <a:pt x="9109" y="1610"/>
                    <a:pt x="9292" y="1754"/>
                  </a:cubicBezTo>
                  <a:cubicBezTo>
                    <a:pt x="9510" y="1915"/>
                    <a:pt x="9591" y="2214"/>
                    <a:pt x="9487" y="2467"/>
                  </a:cubicBezTo>
                  <a:cubicBezTo>
                    <a:pt x="9352" y="2846"/>
                    <a:pt x="8990" y="3033"/>
                    <a:pt x="8620" y="3033"/>
                  </a:cubicBezTo>
                  <a:cubicBezTo>
                    <a:pt x="8393" y="3033"/>
                    <a:pt x="8164" y="2963"/>
                    <a:pt x="7981" y="2824"/>
                  </a:cubicBezTo>
                  <a:cubicBezTo>
                    <a:pt x="7751" y="2628"/>
                    <a:pt x="7590" y="2364"/>
                    <a:pt x="7509" y="2076"/>
                  </a:cubicBezTo>
                  <a:cubicBezTo>
                    <a:pt x="7406" y="1754"/>
                    <a:pt x="7371" y="1386"/>
                    <a:pt x="7544" y="1076"/>
                  </a:cubicBezTo>
                  <a:cubicBezTo>
                    <a:pt x="7859" y="541"/>
                    <a:pt x="8432" y="216"/>
                    <a:pt x="9046" y="216"/>
                  </a:cubicBezTo>
                  <a:close/>
                  <a:moveTo>
                    <a:pt x="9022" y="1"/>
                  </a:moveTo>
                  <a:cubicBezTo>
                    <a:pt x="8409" y="1"/>
                    <a:pt x="7803" y="333"/>
                    <a:pt x="7440" y="823"/>
                  </a:cubicBezTo>
                  <a:cubicBezTo>
                    <a:pt x="7348" y="938"/>
                    <a:pt x="7279" y="1076"/>
                    <a:pt x="7233" y="1214"/>
                  </a:cubicBezTo>
                  <a:cubicBezTo>
                    <a:pt x="7067" y="1165"/>
                    <a:pt x="6894" y="1142"/>
                    <a:pt x="6721" y="1142"/>
                  </a:cubicBezTo>
                  <a:cubicBezTo>
                    <a:pt x="6572" y="1142"/>
                    <a:pt x="6423" y="1159"/>
                    <a:pt x="6279" y="1191"/>
                  </a:cubicBezTo>
                  <a:cubicBezTo>
                    <a:pt x="5934" y="1260"/>
                    <a:pt x="5612" y="1409"/>
                    <a:pt x="5348" y="1628"/>
                  </a:cubicBezTo>
                  <a:cubicBezTo>
                    <a:pt x="4807" y="2053"/>
                    <a:pt x="4554" y="2743"/>
                    <a:pt x="4658" y="3422"/>
                  </a:cubicBezTo>
                  <a:cubicBezTo>
                    <a:pt x="4658" y="3422"/>
                    <a:pt x="4658" y="3422"/>
                    <a:pt x="4658" y="3433"/>
                  </a:cubicBezTo>
                  <a:cubicBezTo>
                    <a:pt x="4463" y="3354"/>
                    <a:pt x="4254" y="3322"/>
                    <a:pt x="4048" y="3322"/>
                  </a:cubicBezTo>
                  <a:cubicBezTo>
                    <a:pt x="3986" y="3322"/>
                    <a:pt x="3925" y="3325"/>
                    <a:pt x="3864" y="3330"/>
                  </a:cubicBezTo>
                  <a:cubicBezTo>
                    <a:pt x="3519" y="3376"/>
                    <a:pt x="3186" y="3479"/>
                    <a:pt x="2875" y="3629"/>
                  </a:cubicBezTo>
                  <a:cubicBezTo>
                    <a:pt x="2243" y="3928"/>
                    <a:pt x="1725" y="4399"/>
                    <a:pt x="1150" y="4767"/>
                  </a:cubicBezTo>
                  <a:cubicBezTo>
                    <a:pt x="828" y="4986"/>
                    <a:pt x="483" y="5147"/>
                    <a:pt x="115" y="5262"/>
                  </a:cubicBezTo>
                  <a:cubicBezTo>
                    <a:pt x="0" y="5296"/>
                    <a:pt x="0" y="5469"/>
                    <a:pt x="115" y="5503"/>
                  </a:cubicBezTo>
                  <a:cubicBezTo>
                    <a:pt x="495" y="5607"/>
                    <a:pt x="759" y="5894"/>
                    <a:pt x="978" y="6216"/>
                  </a:cubicBezTo>
                  <a:cubicBezTo>
                    <a:pt x="1185" y="6527"/>
                    <a:pt x="1369" y="6894"/>
                    <a:pt x="1610" y="7216"/>
                  </a:cubicBezTo>
                  <a:cubicBezTo>
                    <a:pt x="2105" y="7906"/>
                    <a:pt x="2875" y="8470"/>
                    <a:pt x="3749" y="8527"/>
                  </a:cubicBezTo>
                  <a:cubicBezTo>
                    <a:pt x="3790" y="8530"/>
                    <a:pt x="3830" y="8531"/>
                    <a:pt x="3870" y="8531"/>
                  </a:cubicBezTo>
                  <a:cubicBezTo>
                    <a:pt x="4230" y="8531"/>
                    <a:pt x="4576" y="8439"/>
                    <a:pt x="4876" y="8263"/>
                  </a:cubicBezTo>
                  <a:cubicBezTo>
                    <a:pt x="5325" y="8343"/>
                    <a:pt x="5727" y="8562"/>
                    <a:pt x="6049" y="8884"/>
                  </a:cubicBezTo>
                  <a:cubicBezTo>
                    <a:pt x="6428" y="9240"/>
                    <a:pt x="6773" y="9631"/>
                    <a:pt x="7245" y="9861"/>
                  </a:cubicBezTo>
                  <a:cubicBezTo>
                    <a:pt x="7645" y="10064"/>
                    <a:pt x="8098" y="10178"/>
                    <a:pt x="8546" y="10178"/>
                  </a:cubicBezTo>
                  <a:cubicBezTo>
                    <a:pt x="9037" y="10178"/>
                    <a:pt x="9521" y="10041"/>
                    <a:pt x="9924" y="9735"/>
                  </a:cubicBezTo>
                  <a:cubicBezTo>
                    <a:pt x="10292" y="9459"/>
                    <a:pt x="10568" y="9068"/>
                    <a:pt x="10729" y="8631"/>
                  </a:cubicBezTo>
                  <a:cubicBezTo>
                    <a:pt x="11138" y="8898"/>
                    <a:pt x="11616" y="9034"/>
                    <a:pt x="12099" y="9034"/>
                  </a:cubicBezTo>
                  <a:cubicBezTo>
                    <a:pt x="12241" y="9034"/>
                    <a:pt x="12382" y="9022"/>
                    <a:pt x="12523" y="8999"/>
                  </a:cubicBezTo>
                  <a:cubicBezTo>
                    <a:pt x="13109" y="8895"/>
                    <a:pt x="13650" y="8596"/>
                    <a:pt x="14029" y="8136"/>
                  </a:cubicBezTo>
                  <a:cubicBezTo>
                    <a:pt x="14187" y="8201"/>
                    <a:pt x="14348" y="8229"/>
                    <a:pt x="14508" y="8229"/>
                  </a:cubicBezTo>
                  <a:cubicBezTo>
                    <a:pt x="14917" y="8229"/>
                    <a:pt x="15320" y="8043"/>
                    <a:pt x="15651" y="7803"/>
                  </a:cubicBezTo>
                  <a:cubicBezTo>
                    <a:pt x="16145" y="7435"/>
                    <a:pt x="16490" y="6929"/>
                    <a:pt x="16904" y="6492"/>
                  </a:cubicBezTo>
                  <a:cubicBezTo>
                    <a:pt x="17122" y="6262"/>
                    <a:pt x="17387" y="6009"/>
                    <a:pt x="17686" y="5906"/>
                  </a:cubicBezTo>
                  <a:cubicBezTo>
                    <a:pt x="17812" y="5871"/>
                    <a:pt x="17824" y="5687"/>
                    <a:pt x="17697" y="5653"/>
                  </a:cubicBezTo>
                  <a:cubicBezTo>
                    <a:pt x="17375" y="5561"/>
                    <a:pt x="17088" y="5377"/>
                    <a:pt x="16869" y="5124"/>
                  </a:cubicBezTo>
                  <a:cubicBezTo>
                    <a:pt x="16605" y="4859"/>
                    <a:pt x="16375" y="4572"/>
                    <a:pt x="16099" y="4319"/>
                  </a:cubicBezTo>
                  <a:cubicBezTo>
                    <a:pt x="15812" y="4043"/>
                    <a:pt x="15478" y="3790"/>
                    <a:pt x="15133" y="3583"/>
                  </a:cubicBezTo>
                  <a:cubicBezTo>
                    <a:pt x="14788" y="3353"/>
                    <a:pt x="14409" y="3203"/>
                    <a:pt x="14006" y="3134"/>
                  </a:cubicBezTo>
                  <a:cubicBezTo>
                    <a:pt x="13924" y="3124"/>
                    <a:pt x="13841" y="3118"/>
                    <a:pt x="13759" y="3118"/>
                  </a:cubicBezTo>
                  <a:cubicBezTo>
                    <a:pt x="13659" y="3118"/>
                    <a:pt x="13561" y="3127"/>
                    <a:pt x="13466" y="3146"/>
                  </a:cubicBezTo>
                  <a:cubicBezTo>
                    <a:pt x="13454" y="3065"/>
                    <a:pt x="13431" y="2973"/>
                    <a:pt x="13408" y="2893"/>
                  </a:cubicBezTo>
                  <a:cubicBezTo>
                    <a:pt x="13374" y="2766"/>
                    <a:pt x="13328" y="2640"/>
                    <a:pt x="13259" y="2525"/>
                  </a:cubicBezTo>
                  <a:cubicBezTo>
                    <a:pt x="13155" y="2295"/>
                    <a:pt x="12994" y="2076"/>
                    <a:pt x="12810" y="1892"/>
                  </a:cubicBezTo>
                  <a:cubicBezTo>
                    <a:pt x="12431" y="1501"/>
                    <a:pt x="11913" y="1260"/>
                    <a:pt x="11361" y="1214"/>
                  </a:cubicBezTo>
                  <a:cubicBezTo>
                    <a:pt x="11288" y="1205"/>
                    <a:pt x="11214" y="1201"/>
                    <a:pt x="11139" y="1201"/>
                  </a:cubicBezTo>
                  <a:cubicBezTo>
                    <a:pt x="10922" y="1201"/>
                    <a:pt x="10702" y="1237"/>
                    <a:pt x="10488" y="1306"/>
                  </a:cubicBezTo>
                  <a:cubicBezTo>
                    <a:pt x="10488" y="1111"/>
                    <a:pt x="10442" y="927"/>
                    <a:pt x="10350" y="754"/>
                  </a:cubicBezTo>
                  <a:cubicBezTo>
                    <a:pt x="10166" y="421"/>
                    <a:pt x="9867" y="179"/>
                    <a:pt x="9510" y="76"/>
                  </a:cubicBezTo>
                  <a:cubicBezTo>
                    <a:pt x="9350" y="25"/>
                    <a:pt x="9186" y="1"/>
                    <a:pt x="90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28"/>
            <p:cNvSpPr/>
            <p:nvPr/>
          </p:nvSpPr>
          <p:spPr>
            <a:xfrm>
              <a:off x="319102" y="1028090"/>
              <a:ext cx="463862" cy="263004"/>
            </a:xfrm>
            <a:custGeom>
              <a:rect b="b" l="l" r="r" t="t"/>
              <a:pathLst>
                <a:path extrusionOk="0" h="2882" w="5083">
                  <a:moveTo>
                    <a:pt x="81" y="1"/>
                  </a:moveTo>
                  <a:lnTo>
                    <a:pt x="0" y="35"/>
                  </a:lnTo>
                  <a:cubicBezTo>
                    <a:pt x="575" y="403"/>
                    <a:pt x="874" y="1070"/>
                    <a:pt x="1265" y="1633"/>
                  </a:cubicBezTo>
                  <a:cubicBezTo>
                    <a:pt x="1702" y="2254"/>
                    <a:pt x="2381" y="2783"/>
                    <a:pt x="3151" y="2864"/>
                  </a:cubicBezTo>
                  <a:cubicBezTo>
                    <a:pt x="3233" y="2875"/>
                    <a:pt x="3314" y="2881"/>
                    <a:pt x="3394" y="2881"/>
                  </a:cubicBezTo>
                  <a:cubicBezTo>
                    <a:pt x="4029" y="2881"/>
                    <a:pt x="4617" y="2528"/>
                    <a:pt x="4933" y="1967"/>
                  </a:cubicBezTo>
                  <a:cubicBezTo>
                    <a:pt x="5025" y="1806"/>
                    <a:pt x="5071" y="1622"/>
                    <a:pt x="5083" y="1438"/>
                  </a:cubicBezTo>
                  <a:lnTo>
                    <a:pt x="5083" y="1438"/>
                  </a:lnTo>
                  <a:cubicBezTo>
                    <a:pt x="4853" y="1852"/>
                    <a:pt x="4462" y="2162"/>
                    <a:pt x="4002" y="2289"/>
                  </a:cubicBezTo>
                  <a:cubicBezTo>
                    <a:pt x="3856" y="2326"/>
                    <a:pt x="3707" y="2344"/>
                    <a:pt x="3561" y="2344"/>
                  </a:cubicBezTo>
                  <a:cubicBezTo>
                    <a:pt x="3155" y="2344"/>
                    <a:pt x="2759" y="2206"/>
                    <a:pt x="2438" y="1944"/>
                  </a:cubicBezTo>
                  <a:cubicBezTo>
                    <a:pt x="2231" y="1760"/>
                    <a:pt x="2036" y="1553"/>
                    <a:pt x="1875" y="1323"/>
                  </a:cubicBezTo>
                  <a:cubicBezTo>
                    <a:pt x="1587" y="932"/>
                    <a:pt x="1231" y="587"/>
                    <a:pt x="817" y="311"/>
                  </a:cubicBezTo>
                  <a:cubicBezTo>
                    <a:pt x="587" y="173"/>
                    <a:pt x="334" y="70"/>
                    <a:pt x="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28"/>
            <p:cNvSpPr/>
            <p:nvPr/>
          </p:nvSpPr>
          <p:spPr>
            <a:xfrm>
              <a:off x="1260424" y="1232689"/>
              <a:ext cx="285453" cy="107593"/>
            </a:xfrm>
            <a:custGeom>
              <a:rect b="b" l="l" r="r" t="t"/>
              <a:pathLst>
                <a:path extrusionOk="0" h="1179" w="3128">
                  <a:moveTo>
                    <a:pt x="0" y="1"/>
                  </a:moveTo>
                  <a:lnTo>
                    <a:pt x="0" y="1"/>
                  </a:lnTo>
                  <a:cubicBezTo>
                    <a:pt x="58" y="265"/>
                    <a:pt x="58" y="541"/>
                    <a:pt x="0" y="806"/>
                  </a:cubicBezTo>
                  <a:cubicBezTo>
                    <a:pt x="265" y="967"/>
                    <a:pt x="563" y="1082"/>
                    <a:pt x="874" y="1139"/>
                  </a:cubicBezTo>
                  <a:cubicBezTo>
                    <a:pt x="1017" y="1166"/>
                    <a:pt x="1160" y="1179"/>
                    <a:pt x="1302" y="1179"/>
                  </a:cubicBezTo>
                  <a:cubicBezTo>
                    <a:pt x="1779" y="1179"/>
                    <a:pt x="2246" y="1032"/>
                    <a:pt x="2645" y="748"/>
                  </a:cubicBezTo>
                  <a:cubicBezTo>
                    <a:pt x="2817" y="610"/>
                    <a:pt x="2990" y="461"/>
                    <a:pt x="3128" y="277"/>
                  </a:cubicBezTo>
                  <a:lnTo>
                    <a:pt x="3128" y="277"/>
                  </a:lnTo>
                  <a:cubicBezTo>
                    <a:pt x="2723" y="540"/>
                    <a:pt x="2246" y="688"/>
                    <a:pt x="1761" y="688"/>
                  </a:cubicBezTo>
                  <a:cubicBezTo>
                    <a:pt x="1696" y="688"/>
                    <a:pt x="1630" y="685"/>
                    <a:pt x="1564" y="679"/>
                  </a:cubicBezTo>
                  <a:cubicBezTo>
                    <a:pt x="989" y="645"/>
                    <a:pt x="368" y="426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28"/>
            <p:cNvSpPr/>
            <p:nvPr/>
          </p:nvSpPr>
          <p:spPr>
            <a:xfrm>
              <a:off x="744089" y="1115241"/>
              <a:ext cx="478646" cy="327706"/>
            </a:xfrm>
            <a:custGeom>
              <a:rect b="b" l="l" r="r" t="t"/>
              <a:pathLst>
                <a:path extrusionOk="0" h="3591" w="5245">
                  <a:moveTo>
                    <a:pt x="633" y="0"/>
                  </a:moveTo>
                  <a:cubicBezTo>
                    <a:pt x="736" y="333"/>
                    <a:pt x="713" y="701"/>
                    <a:pt x="575" y="1023"/>
                  </a:cubicBezTo>
                  <a:cubicBezTo>
                    <a:pt x="437" y="1311"/>
                    <a:pt x="242" y="1564"/>
                    <a:pt x="1" y="1748"/>
                  </a:cubicBezTo>
                  <a:cubicBezTo>
                    <a:pt x="345" y="1840"/>
                    <a:pt x="679" y="2012"/>
                    <a:pt x="955" y="2265"/>
                  </a:cubicBezTo>
                  <a:cubicBezTo>
                    <a:pt x="1357" y="2610"/>
                    <a:pt x="1691" y="3013"/>
                    <a:pt x="2162" y="3266"/>
                  </a:cubicBezTo>
                  <a:cubicBezTo>
                    <a:pt x="2535" y="3475"/>
                    <a:pt x="2967" y="3591"/>
                    <a:pt x="3395" y="3591"/>
                  </a:cubicBezTo>
                  <a:cubicBezTo>
                    <a:pt x="3812" y="3591"/>
                    <a:pt x="4225" y="3481"/>
                    <a:pt x="4577" y="3243"/>
                  </a:cubicBezTo>
                  <a:cubicBezTo>
                    <a:pt x="4865" y="3036"/>
                    <a:pt x="5095" y="2760"/>
                    <a:pt x="5244" y="2438"/>
                  </a:cubicBezTo>
                  <a:lnTo>
                    <a:pt x="5244" y="2438"/>
                  </a:lnTo>
                  <a:cubicBezTo>
                    <a:pt x="5164" y="2610"/>
                    <a:pt x="4842" y="2771"/>
                    <a:pt x="4669" y="2840"/>
                  </a:cubicBezTo>
                  <a:cubicBezTo>
                    <a:pt x="4439" y="2921"/>
                    <a:pt x="4198" y="2978"/>
                    <a:pt x="3956" y="3001"/>
                  </a:cubicBezTo>
                  <a:cubicBezTo>
                    <a:pt x="3868" y="3012"/>
                    <a:pt x="3779" y="3017"/>
                    <a:pt x="3691" y="3017"/>
                  </a:cubicBezTo>
                  <a:cubicBezTo>
                    <a:pt x="3298" y="3017"/>
                    <a:pt x="2912" y="2915"/>
                    <a:pt x="2565" y="2737"/>
                  </a:cubicBezTo>
                  <a:cubicBezTo>
                    <a:pt x="2139" y="2484"/>
                    <a:pt x="1783" y="2139"/>
                    <a:pt x="1530" y="1725"/>
                  </a:cubicBezTo>
                  <a:cubicBezTo>
                    <a:pt x="1185" y="1173"/>
                    <a:pt x="1012" y="529"/>
                    <a:pt x="6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28"/>
            <p:cNvSpPr/>
            <p:nvPr/>
          </p:nvSpPr>
          <p:spPr>
            <a:xfrm>
              <a:off x="1566776" y="1156124"/>
              <a:ext cx="197390" cy="113068"/>
            </a:xfrm>
            <a:custGeom>
              <a:rect b="b" l="l" r="r" t="t"/>
              <a:pathLst>
                <a:path extrusionOk="0" h="1239" w="2163">
                  <a:moveTo>
                    <a:pt x="2163" y="0"/>
                  </a:moveTo>
                  <a:lnTo>
                    <a:pt x="2163" y="0"/>
                  </a:lnTo>
                  <a:cubicBezTo>
                    <a:pt x="1898" y="207"/>
                    <a:pt x="1611" y="391"/>
                    <a:pt x="1323" y="564"/>
                  </a:cubicBezTo>
                  <a:cubicBezTo>
                    <a:pt x="1151" y="679"/>
                    <a:pt x="955" y="759"/>
                    <a:pt x="748" y="805"/>
                  </a:cubicBezTo>
                  <a:cubicBezTo>
                    <a:pt x="690" y="818"/>
                    <a:pt x="631" y="824"/>
                    <a:pt x="571" y="824"/>
                  </a:cubicBezTo>
                  <a:cubicBezTo>
                    <a:pt x="465" y="824"/>
                    <a:pt x="357" y="804"/>
                    <a:pt x="254" y="759"/>
                  </a:cubicBezTo>
                  <a:cubicBezTo>
                    <a:pt x="185" y="920"/>
                    <a:pt x="104" y="1070"/>
                    <a:pt x="1" y="1208"/>
                  </a:cubicBezTo>
                  <a:cubicBezTo>
                    <a:pt x="97" y="1228"/>
                    <a:pt x="194" y="1238"/>
                    <a:pt x="292" y="1238"/>
                  </a:cubicBezTo>
                  <a:cubicBezTo>
                    <a:pt x="474" y="1238"/>
                    <a:pt x="656" y="1202"/>
                    <a:pt x="829" y="1127"/>
                  </a:cubicBezTo>
                  <a:cubicBezTo>
                    <a:pt x="1392" y="897"/>
                    <a:pt x="1783" y="449"/>
                    <a:pt x="2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28"/>
            <p:cNvSpPr/>
            <p:nvPr/>
          </p:nvSpPr>
          <p:spPr>
            <a:xfrm>
              <a:off x="469130" y="911006"/>
              <a:ext cx="215276" cy="80489"/>
            </a:xfrm>
            <a:custGeom>
              <a:rect b="b" l="l" r="r" t="t"/>
              <a:pathLst>
                <a:path extrusionOk="0" h="882" w="2359">
                  <a:moveTo>
                    <a:pt x="1969" y="1"/>
                  </a:moveTo>
                  <a:cubicBezTo>
                    <a:pt x="1632" y="1"/>
                    <a:pt x="1162" y="221"/>
                    <a:pt x="990" y="318"/>
                  </a:cubicBezTo>
                  <a:cubicBezTo>
                    <a:pt x="656" y="502"/>
                    <a:pt x="346" y="720"/>
                    <a:pt x="1" y="881"/>
                  </a:cubicBezTo>
                  <a:cubicBezTo>
                    <a:pt x="288" y="847"/>
                    <a:pt x="587" y="824"/>
                    <a:pt x="886" y="812"/>
                  </a:cubicBezTo>
                  <a:cubicBezTo>
                    <a:pt x="1041" y="824"/>
                    <a:pt x="1197" y="829"/>
                    <a:pt x="1352" y="829"/>
                  </a:cubicBezTo>
                  <a:cubicBezTo>
                    <a:pt x="1507" y="829"/>
                    <a:pt x="1662" y="824"/>
                    <a:pt x="1818" y="812"/>
                  </a:cubicBezTo>
                  <a:cubicBezTo>
                    <a:pt x="1933" y="789"/>
                    <a:pt x="2048" y="755"/>
                    <a:pt x="2151" y="686"/>
                  </a:cubicBezTo>
                  <a:cubicBezTo>
                    <a:pt x="2255" y="628"/>
                    <a:pt x="2324" y="525"/>
                    <a:pt x="2335" y="398"/>
                  </a:cubicBezTo>
                  <a:cubicBezTo>
                    <a:pt x="2358" y="99"/>
                    <a:pt x="2193" y="1"/>
                    <a:pt x="19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28"/>
            <p:cNvSpPr/>
            <p:nvPr/>
          </p:nvSpPr>
          <p:spPr>
            <a:xfrm>
              <a:off x="1229944" y="729678"/>
              <a:ext cx="195291" cy="81675"/>
            </a:xfrm>
            <a:custGeom>
              <a:rect b="b" l="l" r="r" t="t"/>
              <a:pathLst>
                <a:path extrusionOk="0" h="895" w="2140">
                  <a:moveTo>
                    <a:pt x="711" y="1"/>
                  </a:moveTo>
                  <a:cubicBezTo>
                    <a:pt x="597" y="1"/>
                    <a:pt x="483" y="16"/>
                    <a:pt x="369" y="51"/>
                  </a:cubicBezTo>
                  <a:cubicBezTo>
                    <a:pt x="219" y="108"/>
                    <a:pt x="104" y="212"/>
                    <a:pt x="58" y="361"/>
                  </a:cubicBezTo>
                  <a:cubicBezTo>
                    <a:pt x="1" y="511"/>
                    <a:pt x="58" y="672"/>
                    <a:pt x="185" y="764"/>
                  </a:cubicBezTo>
                  <a:cubicBezTo>
                    <a:pt x="242" y="798"/>
                    <a:pt x="300" y="810"/>
                    <a:pt x="369" y="821"/>
                  </a:cubicBezTo>
                  <a:cubicBezTo>
                    <a:pt x="587" y="821"/>
                    <a:pt x="805" y="810"/>
                    <a:pt x="1024" y="775"/>
                  </a:cubicBezTo>
                  <a:cubicBezTo>
                    <a:pt x="1057" y="774"/>
                    <a:pt x="1090" y="773"/>
                    <a:pt x="1124" y="773"/>
                  </a:cubicBezTo>
                  <a:cubicBezTo>
                    <a:pt x="1357" y="773"/>
                    <a:pt x="1596" y="808"/>
                    <a:pt x="1817" y="879"/>
                  </a:cubicBezTo>
                  <a:cubicBezTo>
                    <a:pt x="1867" y="889"/>
                    <a:pt x="1911" y="895"/>
                    <a:pt x="1949" y="895"/>
                  </a:cubicBezTo>
                  <a:cubicBezTo>
                    <a:pt x="2081" y="895"/>
                    <a:pt x="2139" y="827"/>
                    <a:pt x="2059" y="649"/>
                  </a:cubicBezTo>
                  <a:cubicBezTo>
                    <a:pt x="1886" y="235"/>
                    <a:pt x="1208" y="39"/>
                    <a:pt x="817" y="5"/>
                  </a:cubicBezTo>
                  <a:cubicBezTo>
                    <a:pt x="782" y="2"/>
                    <a:pt x="746" y="1"/>
                    <a:pt x="7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28"/>
            <p:cNvSpPr/>
            <p:nvPr/>
          </p:nvSpPr>
          <p:spPr>
            <a:xfrm>
              <a:off x="764074" y="727944"/>
              <a:ext cx="96915" cy="152126"/>
            </a:xfrm>
            <a:custGeom>
              <a:rect b="b" l="l" r="r" t="t"/>
              <a:pathLst>
                <a:path extrusionOk="0" h="1667" w="1062">
                  <a:moveTo>
                    <a:pt x="775" y="0"/>
                  </a:moveTo>
                  <a:cubicBezTo>
                    <a:pt x="748" y="0"/>
                    <a:pt x="720" y="4"/>
                    <a:pt x="690" y="12"/>
                  </a:cubicBezTo>
                  <a:cubicBezTo>
                    <a:pt x="425" y="116"/>
                    <a:pt x="218" y="323"/>
                    <a:pt x="126" y="587"/>
                  </a:cubicBezTo>
                  <a:cubicBezTo>
                    <a:pt x="57" y="737"/>
                    <a:pt x="23" y="898"/>
                    <a:pt x="12" y="1070"/>
                  </a:cubicBezTo>
                  <a:cubicBezTo>
                    <a:pt x="0" y="1185"/>
                    <a:pt x="23" y="1312"/>
                    <a:pt x="57" y="1427"/>
                  </a:cubicBezTo>
                  <a:cubicBezTo>
                    <a:pt x="103" y="1530"/>
                    <a:pt x="195" y="1622"/>
                    <a:pt x="322" y="1657"/>
                  </a:cubicBezTo>
                  <a:cubicBezTo>
                    <a:pt x="345" y="1664"/>
                    <a:pt x="368" y="1667"/>
                    <a:pt x="391" y="1667"/>
                  </a:cubicBezTo>
                  <a:cubicBezTo>
                    <a:pt x="484" y="1667"/>
                    <a:pt x="575" y="1613"/>
                    <a:pt x="621" y="1530"/>
                  </a:cubicBezTo>
                  <a:cubicBezTo>
                    <a:pt x="655" y="1450"/>
                    <a:pt x="667" y="1369"/>
                    <a:pt x="644" y="1277"/>
                  </a:cubicBezTo>
                  <a:cubicBezTo>
                    <a:pt x="621" y="1036"/>
                    <a:pt x="598" y="748"/>
                    <a:pt x="770" y="564"/>
                  </a:cubicBezTo>
                  <a:cubicBezTo>
                    <a:pt x="816" y="507"/>
                    <a:pt x="874" y="461"/>
                    <a:pt x="920" y="403"/>
                  </a:cubicBezTo>
                  <a:cubicBezTo>
                    <a:pt x="1062" y="211"/>
                    <a:pt x="971" y="0"/>
                    <a:pt x="7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28"/>
            <p:cNvSpPr/>
            <p:nvPr/>
          </p:nvSpPr>
          <p:spPr>
            <a:xfrm>
              <a:off x="1607659" y="933273"/>
              <a:ext cx="152309" cy="109600"/>
            </a:xfrm>
            <a:custGeom>
              <a:rect b="b" l="l" r="r" t="t"/>
              <a:pathLst>
                <a:path extrusionOk="0" h="1201" w="1669">
                  <a:moveTo>
                    <a:pt x="312" y="0"/>
                  </a:moveTo>
                  <a:cubicBezTo>
                    <a:pt x="41" y="0"/>
                    <a:pt x="0" y="489"/>
                    <a:pt x="289" y="672"/>
                  </a:cubicBezTo>
                  <a:cubicBezTo>
                    <a:pt x="415" y="752"/>
                    <a:pt x="553" y="798"/>
                    <a:pt x="691" y="833"/>
                  </a:cubicBezTo>
                  <a:cubicBezTo>
                    <a:pt x="944" y="902"/>
                    <a:pt x="1186" y="1005"/>
                    <a:pt x="1416" y="1143"/>
                  </a:cubicBezTo>
                  <a:cubicBezTo>
                    <a:pt x="1450" y="1166"/>
                    <a:pt x="1485" y="1189"/>
                    <a:pt x="1519" y="1201"/>
                  </a:cubicBezTo>
                  <a:cubicBezTo>
                    <a:pt x="1565" y="1201"/>
                    <a:pt x="1611" y="1189"/>
                    <a:pt x="1634" y="1155"/>
                  </a:cubicBezTo>
                  <a:cubicBezTo>
                    <a:pt x="1669" y="1097"/>
                    <a:pt x="1611" y="1028"/>
                    <a:pt x="1554" y="982"/>
                  </a:cubicBezTo>
                  <a:cubicBezTo>
                    <a:pt x="1358" y="833"/>
                    <a:pt x="1174" y="683"/>
                    <a:pt x="990" y="522"/>
                  </a:cubicBezTo>
                  <a:cubicBezTo>
                    <a:pt x="829" y="350"/>
                    <a:pt x="668" y="200"/>
                    <a:pt x="496" y="62"/>
                  </a:cubicBezTo>
                  <a:cubicBezTo>
                    <a:pt x="426" y="19"/>
                    <a:pt x="365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3_1">
    <p:spTree>
      <p:nvGrpSpPr>
        <p:cNvPr id="814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29"/>
          <p:cNvSpPr txBox="1"/>
          <p:nvPr>
            <p:ph type="title"/>
          </p:nvPr>
        </p:nvSpPr>
        <p:spPr>
          <a:xfrm>
            <a:off x="740400" y="1053769"/>
            <a:ext cx="3831600" cy="205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16" name="Google Shape;816;p29"/>
          <p:cNvSpPr txBox="1"/>
          <p:nvPr>
            <p:ph idx="1" type="subTitle"/>
          </p:nvPr>
        </p:nvSpPr>
        <p:spPr>
          <a:xfrm>
            <a:off x="740400" y="3553073"/>
            <a:ext cx="3831600" cy="73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7" name="Google Shape;817;p29"/>
          <p:cNvSpPr/>
          <p:nvPr/>
        </p:nvSpPr>
        <p:spPr>
          <a:xfrm>
            <a:off x="4120125" y="4398588"/>
            <a:ext cx="328847" cy="327700"/>
          </a:xfrm>
          <a:custGeom>
            <a:rect b="b" l="l" r="r" t="t"/>
            <a:pathLst>
              <a:path extrusionOk="0" h="3713" w="3726">
                <a:moveTo>
                  <a:pt x="1880" y="1"/>
                </a:moveTo>
                <a:cubicBezTo>
                  <a:pt x="1854" y="1"/>
                  <a:pt x="1828" y="15"/>
                  <a:pt x="1817" y="44"/>
                </a:cubicBezTo>
                <a:cubicBezTo>
                  <a:pt x="1805" y="216"/>
                  <a:pt x="1794" y="389"/>
                  <a:pt x="1794" y="573"/>
                </a:cubicBezTo>
                <a:cubicBezTo>
                  <a:pt x="1782" y="745"/>
                  <a:pt x="1782" y="918"/>
                  <a:pt x="1794" y="1090"/>
                </a:cubicBezTo>
                <a:cubicBezTo>
                  <a:pt x="1800" y="1136"/>
                  <a:pt x="1837" y="1159"/>
                  <a:pt x="1874" y="1159"/>
                </a:cubicBezTo>
                <a:cubicBezTo>
                  <a:pt x="1912" y="1159"/>
                  <a:pt x="1949" y="1136"/>
                  <a:pt x="1955" y="1090"/>
                </a:cubicBezTo>
                <a:cubicBezTo>
                  <a:pt x="1966" y="918"/>
                  <a:pt x="1966" y="745"/>
                  <a:pt x="1955" y="573"/>
                </a:cubicBezTo>
                <a:cubicBezTo>
                  <a:pt x="1966" y="389"/>
                  <a:pt x="1955" y="216"/>
                  <a:pt x="1943" y="44"/>
                </a:cubicBezTo>
                <a:cubicBezTo>
                  <a:pt x="1932" y="15"/>
                  <a:pt x="1906" y="1"/>
                  <a:pt x="1880" y="1"/>
                </a:cubicBezTo>
                <a:close/>
                <a:moveTo>
                  <a:pt x="634" y="510"/>
                </a:moveTo>
                <a:cubicBezTo>
                  <a:pt x="574" y="510"/>
                  <a:pt x="518" y="587"/>
                  <a:pt x="564" y="642"/>
                </a:cubicBezTo>
                <a:cubicBezTo>
                  <a:pt x="679" y="780"/>
                  <a:pt x="794" y="895"/>
                  <a:pt x="932" y="1021"/>
                </a:cubicBezTo>
                <a:cubicBezTo>
                  <a:pt x="1047" y="1136"/>
                  <a:pt x="1185" y="1263"/>
                  <a:pt x="1323" y="1366"/>
                </a:cubicBezTo>
                <a:cubicBezTo>
                  <a:pt x="1331" y="1373"/>
                  <a:pt x="1341" y="1376"/>
                  <a:pt x="1350" y="1376"/>
                </a:cubicBezTo>
                <a:cubicBezTo>
                  <a:pt x="1391" y="1376"/>
                  <a:pt x="1431" y="1323"/>
                  <a:pt x="1403" y="1286"/>
                </a:cubicBezTo>
                <a:cubicBezTo>
                  <a:pt x="1346" y="1217"/>
                  <a:pt x="1288" y="1148"/>
                  <a:pt x="1231" y="1090"/>
                </a:cubicBezTo>
                <a:cubicBezTo>
                  <a:pt x="1173" y="1021"/>
                  <a:pt x="1116" y="964"/>
                  <a:pt x="1047" y="895"/>
                </a:cubicBezTo>
                <a:cubicBezTo>
                  <a:pt x="932" y="768"/>
                  <a:pt x="805" y="642"/>
                  <a:pt x="679" y="527"/>
                </a:cubicBezTo>
                <a:cubicBezTo>
                  <a:pt x="665" y="515"/>
                  <a:pt x="649" y="510"/>
                  <a:pt x="634" y="510"/>
                </a:cubicBezTo>
                <a:close/>
                <a:moveTo>
                  <a:pt x="3144" y="529"/>
                </a:moveTo>
                <a:cubicBezTo>
                  <a:pt x="3135" y="529"/>
                  <a:pt x="3125" y="532"/>
                  <a:pt x="3116" y="538"/>
                </a:cubicBezTo>
                <a:cubicBezTo>
                  <a:pt x="3047" y="584"/>
                  <a:pt x="2978" y="642"/>
                  <a:pt x="2921" y="711"/>
                </a:cubicBezTo>
                <a:lnTo>
                  <a:pt x="2725" y="883"/>
                </a:lnTo>
                <a:cubicBezTo>
                  <a:pt x="2599" y="998"/>
                  <a:pt x="2472" y="1125"/>
                  <a:pt x="2357" y="1251"/>
                </a:cubicBezTo>
                <a:cubicBezTo>
                  <a:pt x="2330" y="1316"/>
                  <a:pt x="2376" y="1380"/>
                  <a:pt x="2430" y="1380"/>
                </a:cubicBezTo>
                <a:cubicBezTo>
                  <a:pt x="2444" y="1380"/>
                  <a:pt x="2458" y="1376"/>
                  <a:pt x="2472" y="1366"/>
                </a:cubicBezTo>
                <a:lnTo>
                  <a:pt x="2472" y="1378"/>
                </a:lnTo>
                <a:cubicBezTo>
                  <a:pt x="2610" y="1251"/>
                  <a:pt x="2725" y="1136"/>
                  <a:pt x="2852" y="1010"/>
                </a:cubicBezTo>
                <a:cubicBezTo>
                  <a:pt x="2978" y="883"/>
                  <a:pt x="3093" y="757"/>
                  <a:pt x="3197" y="619"/>
                </a:cubicBezTo>
                <a:cubicBezTo>
                  <a:pt x="3225" y="582"/>
                  <a:pt x="3185" y="529"/>
                  <a:pt x="3144" y="529"/>
                </a:cubicBezTo>
                <a:close/>
                <a:moveTo>
                  <a:pt x="352" y="1760"/>
                </a:moveTo>
                <a:cubicBezTo>
                  <a:pt x="265" y="1760"/>
                  <a:pt x="178" y="1763"/>
                  <a:pt x="92" y="1769"/>
                </a:cubicBezTo>
                <a:cubicBezTo>
                  <a:pt x="0" y="1780"/>
                  <a:pt x="0" y="1918"/>
                  <a:pt x="92" y="1930"/>
                </a:cubicBezTo>
                <a:cubicBezTo>
                  <a:pt x="178" y="1935"/>
                  <a:pt x="265" y="1938"/>
                  <a:pt x="352" y="1938"/>
                </a:cubicBezTo>
                <a:cubicBezTo>
                  <a:pt x="440" y="1938"/>
                  <a:pt x="529" y="1935"/>
                  <a:pt x="621" y="1930"/>
                </a:cubicBezTo>
                <a:cubicBezTo>
                  <a:pt x="672" y="1933"/>
                  <a:pt x="722" y="1935"/>
                  <a:pt x="773" y="1935"/>
                </a:cubicBezTo>
                <a:cubicBezTo>
                  <a:pt x="895" y="1935"/>
                  <a:pt x="1017" y="1926"/>
                  <a:pt x="1139" y="1918"/>
                </a:cubicBezTo>
                <a:cubicBezTo>
                  <a:pt x="1196" y="1895"/>
                  <a:pt x="1196" y="1815"/>
                  <a:pt x="1139" y="1792"/>
                </a:cubicBezTo>
                <a:cubicBezTo>
                  <a:pt x="966" y="1769"/>
                  <a:pt x="794" y="1769"/>
                  <a:pt x="621" y="1769"/>
                </a:cubicBezTo>
                <a:cubicBezTo>
                  <a:pt x="529" y="1763"/>
                  <a:pt x="440" y="1760"/>
                  <a:pt x="352" y="1760"/>
                </a:cubicBezTo>
                <a:close/>
                <a:moveTo>
                  <a:pt x="2904" y="1760"/>
                </a:moveTo>
                <a:cubicBezTo>
                  <a:pt x="2817" y="1760"/>
                  <a:pt x="2731" y="1763"/>
                  <a:pt x="2645" y="1769"/>
                </a:cubicBezTo>
                <a:cubicBezTo>
                  <a:pt x="2553" y="1780"/>
                  <a:pt x="2553" y="1918"/>
                  <a:pt x="2645" y="1930"/>
                </a:cubicBezTo>
                <a:cubicBezTo>
                  <a:pt x="2731" y="1935"/>
                  <a:pt x="2817" y="1938"/>
                  <a:pt x="2904" y="1938"/>
                </a:cubicBezTo>
                <a:cubicBezTo>
                  <a:pt x="2990" y="1938"/>
                  <a:pt x="3076" y="1935"/>
                  <a:pt x="3162" y="1930"/>
                </a:cubicBezTo>
                <a:cubicBezTo>
                  <a:pt x="3335" y="1930"/>
                  <a:pt x="3519" y="1930"/>
                  <a:pt x="3691" y="1907"/>
                </a:cubicBezTo>
                <a:cubicBezTo>
                  <a:pt x="3726" y="1884"/>
                  <a:pt x="3726" y="1826"/>
                  <a:pt x="3691" y="1803"/>
                </a:cubicBezTo>
                <a:lnTo>
                  <a:pt x="3691" y="1792"/>
                </a:lnTo>
                <a:cubicBezTo>
                  <a:pt x="3519" y="1769"/>
                  <a:pt x="3335" y="1769"/>
                  <a:pt x="3162" y="1769"/>
                </a:cubicBezTo>
                <a:cubicBezTo>
                  <a:pt x="3076" y="1763"/>
                  <a:pt x="2990" y="1760"/>
                  <a:pt x="2904" y="1760"/>
                </a:cubicBezTo>
                <a:close/>
                <a:moveTo>
                  <a:pt x="2428" y="2315"/>
                </a:moveTo>
                <a:cubicBezTo>
                  <a:pt x="2368" y="2315"/>
                  <a:pt x="2312" y="2392"/>
                  <a:pt x="2357" y="2447"/>
                </a:cubicBezTo>
                <a:cubicBezTo>
                  <a:pt x="2472" y="2574"/>
                  <a:pt x="2599" y="2700"/>
                  <a:pt x="2725" y="2815"/>
                </a:cubicBezTo>
                <a:cubicBezTo>
                  <a:pt x="2852" y="2942"/>
                  <a:pt x="2978" y="3068"/>
                  <a:pt x="3116" y="3172"/>
                </a:cubicBezTo>
                <a:cubicBezTo>
                  <a:pt x="3125" y="3178"/>
                  <a:pt x="3135" y="3181"/>
                  <a:pt x="3144" y="3181"/>
                </a:cubicBezTo>
                <a:cubicBezTo>
                  <a:pt x="3185" y="3181"/>
                  <a:pt x="3225" y="3128"/>
                  <a:pt x="3197" y="3091"/>
                </a:cubicBezTo>
                <a:cubicBezTo>
                  <a:pt x="3151" y="3022"/>
                  <a:pt x="3093" y="2953"/>
                  <a:pt x="3024" y="2896"/>
                </a:cubicBezTo>
                <a:lnTo>
                  <a:pt x="2852" y="2700"/>
                </a:lnTo>
                <a:cubicBezTo>
                  <a:pt x="2725" y="2574"/>
                  <a:pt x="2610" y="2447"/>
                  <a:pt x="2472" y="2332"/>
                </a:cubicBezTo>
                <a:cubicBezTo>
                  <a:pt x="2458" y="2320"/>
                  <a:pt x="2443" y="2315"/>
                  <a:pt x="2428" y="2315"/>
                </a:cubicBezTo>
                <a:close/>
                <a:moveTo>
                  <a:pt x="1345" y="2334"/>
                </a:moveTo>
                <a:cubicBezTo>
                  <a:pt x="1337" y="2334"/>
                  <a:pt x="1329" y="2337"/>
                  <a:pt x="1323" y="2344"/>
                </a:cubicBezTo>
                <a:lnTo>
                  <a:pt x="1311" y="2344"/>
                </a:lnTo>
                <a:cubicBezTo>
                  <a:pt x="1242" y="2390"/>
                  <a:pt x="1173" y="2447"/>
                  <a:pt x="1116" y="2516"/>
                </a:cubicBezTo>
                <a:lnTo>
                  <a:pt x="932" y="2689"/>
                </a:lnTo>
                <a:cubicBezTo>
                  <a:pt x="794" y="2804"/>
                  <a:pt x="679" y="2930"/>
                  <a:pt x="564" y="3057"/>
                </a:cubicBezTo>
                <a:cubicBezTo>
                  <a:pt x="510" y="3119"/>
                  <a:pt x="560" y="3194"/>
                  <a:pt x="622" y="3194"/>
                </a:cubicBezTo>
                <a:cubicBezTo>
                  <a:pt x="640" y="3194"/>
                  <a:pt x="660" y="3187"/>
                  <a:pt x="679" y="3172"/>
                </a:cubicBezTo>
                <a:cubicBezTo>
                  <a:pt x="805" y="3057"/>
                  <a:pt x="932" y="2942"/>
                  <a:pt x="1047" y="2804"/>
                </a:cubicBezTo>
                <a:cubicBezTo>
                  <a:pt x="1173" y="2689"/>
                  <a:pt x="1288" y="2562"/>
                  <a:pt x="1392" y="2424"/>
                </a:cubicBezTo>
                <a:cubicBezTo>
                  <a:pt x="1420" y="2387"/>
                  <a:pt x="1379" y="2334"/>
                  <a:pt x="1345" y="2334"/>
                </a:cubicBezTo>
                <a:close/>
                <a:moveTo>
                  <a:pt x="1880" y="2554"/>
                </a:moveTo>
                <a:cubicBezTo>
                  <a:pt x="1854" y="2554"/>
                  <a:pt x="1828" y="2568"/>
                  <a:pt x="1817" y="2597"/>
                </a:cubicBezTo>
                <a:cubicBezTo>
                  <a:pt x="1805" y="2769"/>
                  <a:pt x="1794" y="2942"/>
                  <a:pt x="1794" y="3114"/>
                </a:cubicBezTo>
                <a:cubicBezTo>
                  <a:pt x="1782" y="3298"/>
                  <a:pt x="1782" y="3471"/>
                  <a:pt x="1794" y="3643"/>
                </a:cubicBezTo>
                <a:cubicBezTo>
                  <a:pt x="1800" y="3689"/>
                  <a:pt x="1837" y="3712"/>
                  <a:pt x="1874" y="3712"/>
                </a:cubicBezTo>
                <a:cubicBezTo>
                  <a:pt x="1912" y="3712"/>
                  <a:pt x="1949" y="3689"/>
                  <a:pt x="1955" y="3643"/>
                </a:cubicBezTo>
                <a:cubicBezTo>
                  <a:pt x="1966" y="3471"/>
                  <a:pt x="1966" y="3298"/>
                  <a:pt x="1955" y="3114"/>
                </a:cubicBezTo>
                <a:cubicBezTo>
                  <a:pt x="1966" y="2942"/>
                  <a:pt x="1955" y="2769"/>
                  <a:pt x="1943" y="2597"/>
                </a:cubicBezTo>
                <a:cubicBezTo>
                  <a:pt x="1932" y="2568"/>
                  <a:pt x="1906" y="2554"/>
                  <a:pt x="1880" y="2554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8" name="Google Shape;818;p29"/>
          <p:cNvSpPr/>
          <p:nvPr/>
        </p:nvSpPr>
        <p:spPr>
          <a:xfrm>
            <a:off x="331500" y="4606000"/>
            <a:ext cx="328847" cy="327700"/>
          </a:xfrm>
          <a:custGeom>
            <a:rect b="b" l="l" r="r" t="t"/>
            <a:pathLst>
              <a:path extrusionOk="0" h="3713" w="3726">
                <a:moveTo>
                  <a:pt x="1880" y="1"/>
                </a:moveTo>
                <a:cubicBezTo>
                  <a:pt x="1854" y="1"/>
                  <a:pt x="1828" y="15"/>
                  <a:pt x="1817" y="44"/>
                </a:cubicBezTo>
                <a:cubicBezTo>
                  <a:pt x="1805" y="216"/>
                  <a:pt x="1794" y="389"/>
                  <a:pt x="1794" y="573"/>
                </a:cubicBezTo>
                <a:cubicBezTo>
                  <a:pt x="1782" y="745"/>
                  <a:pt x="1782" y="918"/>
                  <a:pt x="1794" y="1090"/>
                </a:cubicBezTo>
                <a:cubicBezTo>
                  <a:pt x="1800" y="1136"/>
                  <a:pt x="1837" y="1159"/>
                  <a:pt x="1874" y="1159"/>
                </a:cubicBezTo>
                <a:cubicBezTo>
                  <a:pt x="1912" y="1159"/>
                  <a:pt x="1949" y="1136"/>
                  <a:pt x="1955" y="1090"/>
                </a:cubicBezTo>
                <a:cubicBezTo>
                  <a:pt x="1966" y="918"/>
                  <a:pt x="1966" y="745"/>
                  <a:pt x="1955" y="573"/>
                </a:cubicBezTo>
                <a:cubicBezTo>
                  <a:pt x="1966" y="389"/>
                  <a:pt x="1955" y="216"/>
                  <a:pt x="1943" y="44"/>
                </a:cubicBezTo>
                <a:cubicBezTo>
                  <a:pt x="1932" y="15"/>
                  <a:pt x="1906" y="1"/>
                  <a:pt x="1880" y="1"/>
                </a:cubicBezTo>
                <a:close/>
                <a:moveTo>
                  <a:pt x="634" y="510"/>
                </a:moveTo>
                <a:cubicBezTo>
                  <a:pt x="574" y="510"/>
                  <a:pt x="518" y="587"/>
                  <a:pt x="564" y="642"/>
                </a:cubicBezTo>
                <a:cubicBezTo>
                  <a:pt x="679" y="780"/>
                  <a:pt x="794" y="895"/>
                  <a:pt x="932" y="1021"/>
                </a:cubicBezTo>
                <a:cubicBezTo>
                  <a:pt x="1047" y="1136"/>
                  <a:pt x="1185" y="1263"/>
                  <a:pt x="1323" y="1366"/>
                </a:cubicBezTo>
                <a:cubicBezTo>
                  <a:pt x="1331" y="1373"/>
                  <a:pt x="1341" y="1376"/>
                  <a:pt x="1350" y="1376"/>
                </a:cubicBezTo>
                <a:cubicBezTo>
                  <a:pt x="1391" y="1376"/>
                  <a:pt x="1431" y="1323"/>
                  <a:pt x="1403" y="1286"/>
                </a:cubicBezTo>
                <a:cubicBezTo>
                  <a:pt x="1346" y="1217"/>
                  <a:pt x="1288" y="1148"/>
                  <a:pt x="1231" y="1090"/>
                </a:cubicBezTo>
                <a:cubicBezTo>
                  <a:pt x="1173" y="1021"/>
                  <a:pt x="1116" y="964"/>
                  <a:pt x="1047" y="895"/>
                </a:cubicBezTo>
                <a:cubicBezTo>
                  <a:pt x="932" y="768"/>
                  <a:pt x="805" y="642"/>
                  <a:pt x="679" y="527"/>
                </a:cubicBezTo>
                <a:cubicBezTo>
                  <a:pt x="665" y="515"/>
                  <a:pt x="649" y="510"/>
                  <a:pt x="634" y="510"/>
                </a:cubicBezTo>
                <a:close/>
                <a:moveTo>
                  <a:pt x="3144" y="529"/>
                </a:moveTo>
                <a:cubicBezTo>
                  <a:pt x="3135" y="529"/>
                  <a:pt x="3125" y="532"/>
                  <a:pt x="3116" y="538"/>
                </a:cubicBezTo>
                <a:cubicBezTo>
                  <a:pt x="3047" y="584"/>
                  <a:pt x="2978" y="642"/>
                  <a:pt x="2921" y="711"/>
                </a:cubicBezTo>
                <a:lnTo>
                  <a:pt x="2725" y="883"/>
                </a:lnTo>
                <a:cubicBezTo>
                  <a:pt x="2599" y="998"/>
                  <a:pt x="2472" y="1125"/>
                  <a:pt x="2357" y="1251"/>
                </a:cubicBezTo>
                <a:cubicBezTo>
                  <a:pt x="2330" y="1316"/>
                  <a:pt x="2376" y="1380"/>
                  <a:pt x="2430" y="1380"/>
                </a:cubicBezTo>
                <a:cubicBezTo>
                  <a:pt x="2444" y="1380"/>
                  <a:pt x="2458" y="1376"/>
                  <a:pt x="2472" y="1366"/>
                </a:cubicBezTo>
                <a:lnTo>
                  <a:pt x="2472" y="1378"/>
                </a:lnTo>
                <a:cubicBezTo>
                  <a:pt x="2610" y="1251"/>
                  <a:pt x="2725" y="1136"/>
                  <a:pt x="2852" y="1010"/>
                </a:cubicBezTo>
                <a:cubicBezTo>
                  <a:pt x="2978" y="883"/>
                  <a:pt x="3093" y="757"/>
                  <a:pt x="3197" y="619"/>
                </a:cubicBezTo>
                <a:cubicBezTo>
                  <a:pt x="3225" y="582"/>
                  <a:pt x="3185" y="529"/>
                  <a:pt x="3144" y="529"/>
                </a:cubicBezTo>
                <a:close/>
                <a:moveTo>
                  <a:pt x="352" y="1760"/>
                </a:moveTo>
                <a:cubicBezTo>
                  <a:pt x="265" y="1760"/>
                  <a:pt x="178" y="1763"/>
                  <a:pt x="92" y="1769"/>
                </a:cubicBezTo>
                <a:cubicBezTo>
                  <a:pt x="0" y="1780"/>
                  <a:pt x="0" y="1918"/>
                  <a:pt x="92" y="1930"/>
                </a:cubicBezTo>
                <a:cubicBezTo>
                  <a:pt x="178" y="1935"/>
                  <a:pt x="265" y="1938"/>
                  <a:pt x="352" y="1938"/>
                </a:cubicBezTo>
                <a:cubicBezTo>
                  <a:pt x="440" y="1938"/>
                  <a:pt x="529" y="1935"/>
                  <a:pt x="621" y="1930"/>
                </a:cubicBezTo>
                <a:cubicBezTo>
                  <a:pt x="672" y="1933"/>
                  <a:pt x="722" y="1935"/>
                  <a:pt x="773" y="1935"/>
                </a:cubicBezTo>
                <a:cubicBezTo>
                  <a:pt x="895" y="1935"/>
                  <a:pt x="1017" y="1926"/>
                  <a:pt x="1139" y="1918"/>
                </a:cubicBezTo>
                <a:cubicBezTo>
                  <a:pt x="1196" y="1895"/>
                  <a:pt x="1196" y="1815"/>
                  <a:pt x="1139" y="1792"/>
                </a:cubicBezTo>
                <a:cubicBezTo>
                  <a:pt x="966" y="1769"/>
                  <a:pt x="794" y="1769"/>
                  <a:pt x="621" y="1769"/>
                </a:cubicBezTo>
                <a:cubicBezTo>
                  <a:pt x="529" y="1763"/>
                  <a:pt x="440" y="1760"/>
                  <a:pt x="352" y="1760"/>
                </a:cubicBezTo>
                <a:close/>
                <a:moveTo>
                  <a:pt x="2904" y="1760"/>
                </a:moveTo>
                <a:cubicBezTo>
                  <a:pt x="2817" y="1760"/>
                  <a:pt x="2731" y="1763"/>
                  <a:pt x="2645" y="1769"/>
                </a:cubicBezTo>
                <a:cubicBezTo>
                  <a:pt x="2553" y="1780"/>
                  <a:pt x="2553" y="1918"/>
                  <a:pt x="2645" y="1930"/>
                </a:cubicBezTo>
                <a:cubicBezTo>
                  <a:pt x="2731" y="1935"/>
                  <a:pt x="2817" y="1938"/>
                  <a:pt x="2904" y="1938"/>
                </a:cubicBezTo>
                <a:cubicBezTo>
                  <a:pt x="2990" y="1938"/>
                  <a:pt x="3076" y="1935"/>
                  <a:pt x="3162" y="1930"/>
                </a:cubicBezTo>
                <a:cubicBezTo>
                  <a:pt x="3335" y="1930"/>
                  <a:pt x="3519" y="1930"/>
                  <a:pt x="3691" y="1907"/>
                </a:cubicBezTo>
                <a:cubicBezTo>
                  <a:pt x="3726" y="1884"/>
                  <a:pt x="3726" y="1826"/>
                  <a:pt x="3691" y="1803"/>
                </a:cubicBezTo>
                <a:lnTo>
                  <a:pt x="3691" y="1792"/>
                </a:lnTo>
                <a:cubicBezTo>
                  <a:pt x="3519" y="1769"/>
                  <a:pt x="3335" y="1769"/>
                  <a:pt x="3162" y="1769"/>
                </a:cubicBezTo>
                <a:cubicBezTo>
                  <a:pt x="3076" y="1763"/>
                  <a:pt x="2990" y="1760"/>
                  <a:pt x="2904" y="1760"/>
                </a:cubicBezTo>
                <a:close/>
                <a:moveTo>
                  <a:pt x="2428" y="2315"/>
                </a:moveTo>
                <a:cubicBezTo>
                  <a:pt x="2368" y="2315"/>
                  <a:pt x="2312" y="2392"/>
                  <a:pt x="2357" y="2447"/>
                </a:cubicBezTo>
                <a:cubicBezTo>
                  <a:pt x="2472" y="2574"/>
                  <a:pt x="2599" y="2700"/>
                  <a:pt x="2725" y="2815"/>
                </a:cubicBezTo>
                <a:cubicBezTo>
                  <a:pt x="2852" y="2942"/>
                  <a:pt x="2978" y="3068"/>
                  <a:pt x="3116" y="3172"/>
                </a:cubicBezTo>
                <a:cubicBezTo>
                  <a:pt x="3125" y="3178"/>
                  <a:pt x="3135" y="3181"/>
                  <a:pt x="3144" y="3181"/>
                </a:cubicBezTo>
                <a:cubicBezTo>
                  <a:pt x="3185" y="3181"/>
                  <a:pt x="3225" y="3128"/>
                  <a:pt x="3197" y="3091"/>
                </a:cubicBezTo>
                <a:cubicBezTo>
                  <a:pt x="3151" y="3022"/>
                  <a:pt x="3093" y="2953"/>
                  <a:pt x="3024" y="2896"/>
                </a:cubicBezTo>
                <a:lnTo>
                  <a:pt x="2852" y="2700"/>
                </a:lnTo>
                <a:cubicBezTo>
                  <a:pt x="2725" y="2574"/>
                  <a:pt x="2610" y="2447"/>
                  <a:pt x="2472" y="2332"/>
                </a:cubicBezTo>
                <a:cubicBezTo>
                  <a:pt x="2458" y="2320"/>
                  <a:pt x="2443" y="2315"/>
                  <a:pt x="2428" y="2315"/>
                </a:cubicBezTo>
                <a:close/>
                <a:moveTo>
                  <a:pt x="1345" y="2334"/>
                </a:moveTo>
                <a:cubicBezTo>
                  <a:pt x="1337" y="2334"/>
                  <a:pt x="1329" y="2337"/>
                  <a:pt x="1323" y="2344"/>
                </a:cubicBezTo>
                <a:lnTo>
                  <a:pt x="1311" y="2344"/>
                </a:lnTo>
                <a:cubicBezTo>
                  <a:pt x="1242" y="2390"/>
                  <a:pt x="1173" y="2447"/>
                  <a:pt x="1116" y="2516"/>
                </a:cubicBezTo>
                <a:lnTo>
                  <a:pt x="932" y="2689"/>
                </a:lnTo>
                <a:cubicBezTo>
                  <a:pt x="794" y="2804"/>
                  <a:pt x="679" y="2930"/>
                  <a:pt x="564" y="3057"/>
                </a:cubicBezTo>
                <a:cubicBezTo>
                  <a:pt x="510" y="3119"/>
                  <a:pt x="560" y="3194"/>
                  <a:pt x="622" y="3194"/>
                </a:cubicBezTo>
                <a:cubicBezTo>
                  <a:pt x="640" y="3194"/>
                  <a:pt x="660" y="3187"/>
                  <a:pt x="679" y="3172"/>
                </a:cubicBezTo>
                <a:cubicBezTo>
                  <a:pt x="805" y="3057"/>
                  <a:pt x="932" y="2942"/>
                  <a:pt x="1047" y="2804"/>
                </a:cubicBezTo>
                <a:cubicBezTo>
                  <a:pt x="1173" y="2689"/>
                  <a:pt x="1288" y="2562"/>
                  <a:pt x="1392" y="2424"/>
                </a:cubicBezTo>
                <a:cubicBezTo>
                  <a:pt x="1420" y="2387"/>
                  <a:pt x="1379" y="2334"/>
                  <a:pt x="1345" y="2334"/>
                </a:cubicBezTo>
                <a:close/>
                <a:moveTo>
                  <a:pt x="1880" y="2554"/>
                </a:moveTo>
                <a:cubicBezTo>
                  <a:pt x="1854" y="2554"/>
                  <a:pt x="1828" y="2568"/>
                  <a:pt x="1817" y="2597"/>
                </a:cubicBezTo>
                <a:cubicBezTo>
                  <a:pt x="1805" y="2769"/>
                  <a:pt x="1794" y="2942"/>
                  <a:pt x="1794" y="3114"/>
                </a:cubicBezTo>
                <a:cubicBezTo>
                  <a:pt x="1782" y="3298"/>
                  <a:pt x="1782" y="3471"/>
                  <a:pt x="1794" y="3643"/>
                </a:cubicBezTo>
                <a:cubicBezTo>
                  <a:pt x="1800" y="3689"/>
                  <a:pt x="1837" y="3712"/>
                  <a:pt x="1874" y="3712"/>
                </a:cubicBezTo>
                <a:cubicBezTo>
                  <a:pt x="1912" y="3712"/>
                  <a:pt x="1949" y="3689"/>
                  <a:pt x="1955" y="3643"/>
                </a:cubicBezTo>
                <a:cubicBezTo>
                  <a:pt x="1966" y="3471"/>
                  <a:pt x="1966" y="3298"/>
                  <a:pt x="1955" y="3114"/>
                </a:cubicBezTo>
                <a:cubicBezTo>
                  <a:pt x="1966" y="2942"/>
                  <a:pt x="1955" y="2769"/>
                  <a:pt x="1943" y="2597"/>
                </a:cubicBezTo>
                <a:cubicBezTo>
                  <a:pt x="1932" y="2568"/>
                  <a:pt x="1906" y="2554"/>
                  <a:pt x="1880" y="2554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9" name="Google Shape;819;p29"/>
          <p:cNvSpPr/>
          <p:nvPr/>
        </p:nvSpPr>
        <p:spPr>
          <a:xfrm>
            <a:off x="-52221" y="157808"/>
            <a:ext cx="1317225" cy="940189"/>
          </a:xfrm>
          <a:custGeom>
            <a:rect b="b" l="l" r="r" t="t"/>
            <a:pathLst>
              <a:path extrusionOk="0" h="201433" w="282212">
                <a:moveTo>
                  <a:pt x="206851" y="13612"/>
                </a:moveTo>
                <a:cubicBezTo>
                  <a:pt x="207225" y="13612"/>
                  <a:pt x="207642" y="13750"/>
                  <a:pt x="208120" y="14091"/>
                </a:cubicBezTo>
                <a:cubicBezTo>
                  <a:pt x="209604" y="15233"/>
                  <a:pt x="209033" y="16603"/>
                  <a:pt x="208234" y="17859"/>
                </a:cubicBezTo>
                <a:cubicBezTo>
                  <a:pt x="203896" y="24594"/>
                  <a:pt x="199444" y="31330"/>
                  <a:pt x="195105" y="38065"/>
                </a:cubicBezTo>
                <a:cubicBezTo>
                  <a:pt x="194631" y="38824"/>
                  <a:pt x="194078" y="39662"/>
                  <a:pt x="193119" y="39662"/>
                </a:cubicBezTo>
                <a:cubicBezTo>
                  <a:pt x="192924" y="39662"/>
                  <a:pt x="192712" y="39627"/>
                  <a:pt x="192480" y="39549"/>
                </a:cubicBezTo>
                <a:cubicBezTo>
                  <a:pt x="191110" y="39093"/>
                  <a:pt x="190881" y="37951"/>
                  <a:pt x="190881" y="36695"/>
                </a:cubicBezTo>
                <a:cubicBezTo>
                  <a:pt x="191110" y="33956"/>
                  <a:pt x="191909" y="31330"/>
                  <a:pt x="193279" y="28932"/>
                </a:cubicBezTo>
                <a:cubicBezTo>
                  <a:pt x="196247" y="23681"/>
                  <a:pt x="200129" y="19000"/>
                  <a:pt x="204695" y="15004"/>
                </a:cubicBezTo>
                <a:cubicBezTo>
                  <a:pt x="205335" y="14364"/>
                  <a:pt x="205975" y="13612"/>
                  <a:pt x="206851" y="13612"/>
                </a:cubicBezTo>
                <a:close/>
                <a:moveTo>
                  <a:pt x="249961" y="43745"/>
                </a:moveTo>
                <a:cubicBezTo>
                  <a:pt x="252339" y="43745"/>
                  <a:pt x="254718" y="43983"/>
                  <a:pt x="257096" y="44458"/>
                </a:cubicBezTo>
                <a:cubicBezTo>
                  <a:pt x="258580" y="44801"/>
                  <a:pt x="260064" y="44915"/>
                  <a:pt x="259950" y="46742"/>
                </a:cubicBezTo>
                <a:cubicBezTo>
                  <a:pt x="259836" y="48683"/>
                  <a:pt x="258352" y="48797"/>
                  <a:pt x="256868" y="49025"/>
                </a:cubicBezTo>
                <a:cubicBezTo>
                  <a:pt x="245565" y="50623"/>
                  <a:pt x="234378" y="52222"/>
                  <a:pt x="223075" y="53820"/>
                </a:cubicBezTo>
                <a:cubicBezTo>
                  <a:pt x="219080" y="54391"/>
                  <a:pt x="215084" y="54847"/>
                  <a:pt x="211202" y="55418"/>
                </a:cubicBezTo>
                <a:cubicBezTo>
                  <a:pt x="210589" y="55506"/>
                  <a:pt x="209959" y="55627"/>
                  <a:pt x="209383" y="55627"/>
                </a:cubicBezTo>
                <a:cubicBezTo>
                  <a:pt x="208458" y="55627"/>
                  <a:pt x="207673" y="55314"/>
                  <a:pt x="207321" y="54048"/>
                </a:cubicBezTo>
                <a:cubicBezTo>
                  <a:pt x="206864" y="51993"/>
                  <a:pt x="208577" y="51537"/>
                  <a:pt x="210061" y="50852"/>
                </a:cubicBezTo>
                <a:cubicBezTo>
                  <a:pt x="216911" y="47769"/>
                  <a:pt x="224217" y="46399"/>
                  <a:pt x="231638" y="45372"/>
                </a:cubicBezTo>
                <a:cubicBezTo>
                  <a:pt x="237232" y="44344"/>
                  <a:pt x="242826" y="43774"/>
                  <a:pt x="248534" y="43774"/>
                </a:cubicBezTo>
                <a:cubicBezTo>
                  <a:pt x="249009" y="43754"/>
                  <a:pt x="249485" y="43745"/>
                  <a:pt x="249961" y="43745"/>
                </a:cubicBezTo>
                <a:close/>
                <a:moveTo>
                  <a:pt x="271307" y="49451"/>
                </a:moveTo>
                <a:cubicBezTo>
                  <a:pt x="272263" y="49451"/>
                  <a:pt x="273094" y="49802"/>
                  <a:pt x="273307" y="51080"/>
                </a:cubicBezTo>
                <a:cubicBezTo>
                  <a:pt x="273764" y="53135"/>
                  <a:pt x="272051" y="53592"/>
                  <a:pt x="270567" y="54162"/>
                </a:cubicBezTo>
                <a:cubicBezTo>
                  <a:pt x="258283" y="58964"/>
                  <a:pt x="245124" y="61472"/>
                  <a:pt x="231946" y="61472"/>
                </a:cubicBezTo>
                <a:cubicBezTo>
                  <a:pt x="231653" y="61472"/>
                  <a:pt x="231360" y="61471"/>
                  <a:pt x="231067" y="61469"/>
                </a:cubicBezTo>
                <a:cubicBezTo>
                  <a:pt x="228213" y="61583"/>
                  <a:pt x="225359" y="61583"/>
                  <a:pt x="222505" y="61583"/>
                </a:cubicBezTo>
                <a:cubicBezTo>
                  <a:pt x="222442" y="61587"/>
                  <a:pt x="222380" y="61590"/>
                  <a:pt x="222318" y="61590"/>
                </a:cubicBezTo>
                <a:cubicBezTo>
                  <a:pt x="220801" y="61590"/>
                  <a:pt x="219541" y="60265"/>
                  <a:pt x="219650" y="58729"/>
                </a:cubicBezTo>
                <a:cubicBezTo>
                  <a:pt x="219536" y="56674"/>
                  <a:pt x="220564" y="56103"/>
                  <a:pt x="222390" y="55875"/>
                </a:cubicBezTo>
                <a:cubicBezTo>
                  <a:pt x="238145" y="53820"/>
                  <a:pt x="253899" y="51651"/>
                  <a:pt x="269540" y="49710"/>
                </a:cubicBezTo>
                <a:cubicBezTo>
                  <a:pt x="270101" y="49581"/>
                  <a:pt x="270727" y="49451"/>
                  <a:pt x="271307" y="49451"/>
                </a:cubicBezTo>
                <a:close/>
                <a:moveTo>
                  <a:pt x="140171" y="26412"/>
                </a:moveTo>
                <a:cubicBezTo>
                  <a:pt x="140465" y="26412"/>
                  <a:pt x="140776" y="26484"/>
                  <a:pt x="141106" y="26649"/>
                </a:cubicBezTo>
                <a:cubicBezTo>
                  <a:pt x="142590" y="27448"/>
                  <a:pt x="142362" y="28932"/>
                  <a:pt x="142020" y="30188"/>
                </a:cubicBezTo>
                <a:cubicBezTo>
                  <a:pt x="138252" y="43203"/>
                  <a:pt x="134599" y="56331"/>
                  <a:pt x="130946" y="69460"/>
                </a:cubicBezTo>
                <a:cubicBezTo>
                  <a:pt x="130603" y="70602"/>
                  <a:pt x="130147" y="71972"/>
                  <a:pt x="128777" y="71972"/>
                </a:cubicBezTo>
                <a:cubicBezTo>
                  <a:pt x="128687" y="71978"/>
                  <a:pt x="128597" y="71981"/>
                  <a:pt x="128507" y="71981"/>
                </a:cubicBezTo>
                <a:cubicBezTo>
                  <a:pt x="127013" y="71981"/>
                  <a:pt x="125656" y="71095"/>
                  <a:pt x="125009" y="69803"/>
                </a:cubicBezTo>
                <a:cubicBezTo>
                  <a:pt x="124096" y="67405"/>
                  <a:pt x="123639" y="64894"/>
                  <a:pt x="123754" y="62382"/>
                </a:cubicBezTo>
                <a:cubicBezTo>
                  <a:pt x="125238" y="49596"/>
                  <a:pt x="128891" y="37723"/>
                  <a:pt x="137796" y="27905"/>
                </a:cubicBezTo>
                <a:cubicBezTo>
                  <a:pt x="138489" y="27125"/>
                  <a:pt x="139247" y="26412"/>
                  <a:pt x="140171" y="26412"/>
                </a:cubicBezTo>
                <a:close/>
                <a:moveTo>
                  <a:pt x="166907" y="81527"/>
                </a:moveTo>
                <a:cubicBezTo>
                  <a:pt x="167416" y="81527"/>
                  <a:pt x="167948" y="81573"/>
                  <a:pt x="168450" y="81573"/>
                </a:cubicBezTo>
                <a:cubicBezTo>
                  <a:pt x="168585" y="81573"/>
                  <a:pt x="168718" y="81570"/>
                  <a:pt x="168848" y="81561"/>
                </a:cubicBezTo>
                <a:lnTo>
                  <a:pt x="169305" y="81561"/>
                </a:lnTo>
                <a:cubicBezTo>
                  <a:pt x="182548" y="82361"/>
                  <a:pt x="194649" y="83730"/>
                  <a:pt x="205266" y="90923"/>
                </a:cubicBezTo>
                <a:cubicBezTo>
                  <a:pt x="206522" y="91722"/>
                  <a:pt x="208805" y="92179"/>
                  <a:pt x="207778" y="94462"/>
                </a:cubicBezTo>
                <a:cubicBezTo>
                  <a:pt x="207331" y="95579"/>
                  <a:pt x="206610" y="95904"/>
                  <a:pt x="205791" y="95904"/>
                </a:cubicBezTo>
                <a:cubicBezTo>
                  <a:pt x="204935" y="95904"/>
                  <a:pt x="203971" y="95550"/>
                  <a:pt x="203097" y="95375"/>
                </a:cubicBezTo>
                <a:cubicBezTo>
                  <a:pt x="191452" y="92293"/>
                  <a:pt x="179693" y="89324"/>
                  <a:pt x="168049" y="86242"/>
                </a:cubicBezTo>
                <a:cubicBezTo>
                  <a:pt x="166451" y="85785"/>
                  <a:pt x="163939" y="86014"/>
                  <a:pt x="164396" y="83388"/>
                </a:cubicBezTo>
                <a:cubicBezTo>
                  <a:pt x="164689" y="81772"/>
                  <a:pt x="165739" y="81527"/>
                  <a:pt x="166907" y="81527"/>
                </a:cubicBezTo>
                <a:close/>
                <a:moveTo>
                  <a:pt x="81525" y="65788"/>
                </a:moveTo>
                <a:cubicBezTo>
                  <a:pt x="83467" y="65788"/>
                  <a:pt x="83587" y="67594"/>
                  <a:pt x="83911" y="68889"/>
                </a:cubicBezTo>
                <a:cubicBezTo>
                  <a:pt x="84710" y="72086"/>
                  <a:pt x="85166" y="75282"/>
                  <a:pt x="85052" y="78593"/>
                </a:cubicBezTo>
                <a:cubicBezTo>
                  <a:pt x="85509" y="84301"/>
                  <a:pt x="84139" y="89553"/>
                  <a:pt x="82541" y="94690"/>
                </a:cubicBezTo>
                <a:cubicBezTo>
                  <a:pt x="81954" y="96786"/>
                  <a:pt x="80752" y="97404"/>
                  <a:pt x="79296" y="97404"/>
                </a:cubicBezTo>
                <a:cubicBezTo>
                  <a:pt x="78769" y="97404"/>
                  <a:pt x="78208" y="97323"/>
                  <a:pt x="77632" y="97202"/>
                </a:cubicBezTo>
                <a:cubicBezTo>
                  <a:pt x="75120" y="96745"/>
                  <a:pt x="75805" y="94804"/>
                  <a:pt x="75919" y="93206"/>
                </a:cubicBezTo>
                <a:cubicBezTo>
                  <a:pt x="77061" y="85100"/>
                  <a:pt x="78088" y="76995"/>
                  <a:pt x="79116" y="68889"/>
                </a:cubicBezTo>
                <a:cubicBezTo>
                  <a:pt x="79344" y="67519"/>
                  <a:pt x="79230" y="65921"/>
                  <a:pt x="81171" y="65807"/>
                </a:cubicBezTo>
                <a:cubicBezTo>
                  <a:pt x="81295" y="65794"/>
                  <a:pt x="81413" y="65788"/>
                  <a:pt x="81525" y="65788"/>
                </a:cubicBezTo>
                <a:close/>
                <a:moveTo>
                  <a:pt x="147496" y="82068"/>
                </a:moveTo>
                <a:cubicBezTo>
                  <a:pt x="147945" y="82068"/>
                  <a:pt x="148398" y="82232"/>
                  <a:pt x="148755" y="82589"/>
                </a:cubicBezTo>
                <a:cubicBezTo>
                  <a:pt x="157203" y="88639"/>
                  <a:pt x="167364" y="89439"/>
                  <a:pt x="177068" y="91379"/>
                </a:cubicBezTo>
                <a:cubicBezTo>
                  <a:pt x="184260" y="92749"/>
                  <a:pt x="191224" y="95261"/>
                  <a:pt x="198302" y="97088"/>
                </a:cubicBezTo>
                <a:cubicBezTo>
                  <a:pt x="200243" y="97544"/>
                  <a:pt x="200699" y="98686"/>
                  <a:pt x="200357" y="100512"/>
                </a:cubicBezTo>
                <a:cubicBezTo>
                  <a:pt x="200041" y="102195"/>
                  <a:pt x="199338" y="103393"/>
                  <a:pt x="197534" y="103393"/>
                </a:cubicBezTo>
                <a:cubicBezTo>
                  <a:pt x="197380" y="103393"/>
                  <a:pt x="197217" y="103384"/>
                  <a:pt x="197046" y="103366"/>
                </a:cubicBezTo>
                <a:cubicBezTo>
                  <a:pt x="195790" y="103138"/>
                  <a:pt x="194535" y="103024"/>
                  <a:pt x="193165" y="102910"/>
                </a:cubicBezTo>
                <a:lnTo>
                  <a:pt x="193165" y="103024"/>
                </a:lnTo>
                <a:cubicBezTo>
                  <a:pt x="181520" y="102111"/>
                  <a:pt x="169761" y="101197"/>
                  <a:pt x="158802" y="96403"/>
                </a:cubicBezTo>
                <a:cubicBezTo>
                  <a:pt x="154692" y="94576"/>
                  <a:pt x="150696" y="92293"/>
                  <a:pt x="147043" y="89781"/>
                </a:cubicBezTo>
                <a:cubicBezTo>
                  <a:pt x="144417" y="87954"/>
                  <a:pt x="144645" y="86014"/>
                  <a:pt x="145673" y="83616"/>
                </a:cubicBezTo>
                <a:cubicBezTo>
                  <a:pt x="145822" y="82648"/>
                  <a:pt x="146652" y="82068"/>
                  <a:pt x="147496" y="82068"/>
                </a:cubicBezTo>
                <a:close/>
                <a:moveTo>
                  <a:pt x="101663" y="106408"/>
                </a:moveTo>
                <a:cubicBezTo>
                  <a:pt x="116106" y="106408"/>
                  <a:pt x="130324" y="110314"/>
                  <a:pt x="142819" y="117751"/>
                </a:cubicBezTo>
                <a:cubicBezTo>
                  <a:pt x="148413" y="121176"/>
                  <a:pt x="153893" y="124715"/>
                  <a:pt x="159372" y="128254"/>
                </a:cubicBezTo>
                <a:cubicBezTo>
                  <a:pt x="162341" y="130195"/>
                  <a:pt x="162341" y="131565"/>
                  <a:pt x="159258" y="133391"/>
                </a:cubicBezTo>
                <a:cubicBezTo>
                  <a:pt x="153093" y="137044"/>
                  <a:pt x="146358" y="138072"/>
                  <a:pt x="139394" y="138072"/>
                </a:cubicBezTo>
                <a:lnTo>
                  <a:pt x="133001" y="138072"/>
                </a:lnTo>
                <a:cubicBezTo>
                  <a:pt x="132138" y="138091"/>
                  <a:pt x="131276" y="138100"/>
                  <a:pt x="130415" y="138100"/>
                </a:cubicBezTo>
                <a:cubicBezTo>
                  <a:pt x="120907" y="138100"/>
                  <a:pt x="111503" y="136941"/>
                  <a:pt x="102291" y="134533"/>
                </a:cubicBezTo>
                <a:cubicBezTo>
                  <a:pt x="93044" y="132021"/>
                  <a:pt x="83568" y="130309"/>
                  <a:pt x="74093" y="128482"/>
                </a:cubicBezTo>
                <a:cubicBezTo>
                  <a:pt x="72380" y="128254"/>
                  <a:pt x="70097" y="128482"/>
                  <a:pt x="69869" y="125400"/>
                </a:cubicBezTo>
                <a:cubicBezTo>
                  <a:pt x="69640" y="122317"/>
                  <a:pt x="71809" y="121861"/>
                  <a:pt x="73864" y="121290"/>
                </a:cubicBezTo>
                <a:cubicBezTo>
                  <a:pt x="76397" y="120645"/>
                  <a:pt x="78967" y="120428"/>
                  <a:pt x="81545" y="120428"/>
                </a:cubicBezTo>
                <a:cubicBezTo>
                  <a:pt x="85356" y="120428"/>
                  <a:pt x="89184" y="120903"/>
                  <a:pt x="92930" y="121176"/>
                </a:cubicBezTo>
                <a:cubicBezTo>
                  <a:pt x="108227" y="122203"/>
                  <a:pt x="123297" y="125057"/>
                  <a:pt x="138024" y="129624"/>
                </a:cubicBezTo>
                <a:cubicBezTo>
                  <a:pt x="140650" y="130309"/>
                  <a:pt x="143504" y="130994"/>
                  <a:pt x="146244" y="131451"/>
                </a:cubicBezTo>
                <a:cubicBezTo>
                  <a:pt x="146796" y="131573"/>
                  <a:pt x="147479" y="131926"/>
                  <a:pt x="148047" y="131926"/>
                </a:cubicBezTo>
                <a:cubicBezTo>
                  <a:pt x="148536" y="131926"/>
                  <a:pt x="148939" y="131664"/>
                  <a:pt x="149098" y="130766"/>
                </a:cubicBezTo>
                <a:cubicBezTo>
                  <a:pt x="149440" y="129396"/>
                  <a:pt x="148299" y="128596"/>
                  <a:pt x="147043" y="128254"/>
                </a:cubicBezTo>
                <a:cubicBezTo>
                  <a:pt x="142590" y="126998"/>
                  <a:pt x="138252" y="125628"/>
                  <a:pt x="133800" y="124372"/>
                </a:cubicBezTo>
                <a:cubicBezTo>
                  <a:pt x="119986" y="120377"/>
                  <a:pt x="105830" y="119121"/>
                  <a:pt x="91560" y="117979"/>
                </a:cubicBezTo>
                <a:cubicBezTo>
                  <a:pt x="88934" y="117751"/>
                  <a:pt x="86080" y="117523"/>
                  <a:pt x="83454" y="117294"/>
                </a:cubicBezTo>
                <a:cubicBezTo>
                  <a:pt x="80828" y="117066"/>
                  <a:pt x="80257" y="115810"/>
                  <a:pt x="81627" y="113527"/>
                </a:cubicBezTo>
                <a:cubicBezTo>
                  <a:pt x="84710" y="108390"/>
                  <a:pt x="89733" y="107134"/>
                  <a:pt x="95099" y="106677"/>
                </a:cubicBezTo>
                <a:cubicBezTo>
                  <a:pt x="97288" y="106497"/>
                  <a:pt x="99478" y="106408"/>
                  <a:pt x="101663" y="106408"/>
                </a:cubicBezTo>
                <a:close/>
                <a:moveTo>
                  <a:pt x="23840" y="86464"/>
                </a:moveTo>
                <a:cubicBezTo>
                  <a:pt x="25477" y="86464"/>
                  <a:pt x="25696" y="87780"/>
                  <a:pt x="25916" y="89096"/>
                </a:cubicBezTo>
                <a:cubicBezTo>
                  <a:pt x="29227" y="111130"/>
                  <a:pt x="30711" y="133049"/>
                  <a:pt x="24203" y="154740"/>
                </a:cubicBezTo>
                <a:cubicBezTo>
                  <a:pt x="24089" y="154968"/>
                  <a:pt x="23975" y="155196"/>
                  <a:pt x="23975" y="155425"/>
                </a:cubicBezTo>
                <a:cubicBezTo>
                  <a:pt x="23561" y="156667"/>
                  <a:pt x="23241" y="158097"/>
                  <a:pt x="21737" y="158097"/>
                </a:cubicBezTo>
                <a:cubicBezTo>
                  <a:pt x="21583" y="158097"/>
                  <a:pt x="21416" y="158082"/>
                  <a:pt x="21235" y="158050"/>
                </a:cubicBezTo>
                <a:cubicBezTo>
                  <a:pt x="19637" y="157708"/>
                  <a:pt x="19294" y="156338"/>
                  <a:pt x="19294" y="154968"/>
                </a:cubicBezTo>
                <a:cubicBezTo>
                  <a:pt x="19066" y="148575"/>
                  <a:pt x="18724" y="142182"/>
                  <a:pt x="18381" y="135789"/>
                </a:cubicBezTo>
                <a:cubicBezTo>
                  <a:pt x="18267" y="120263"/>
                  <a:pt x="19294" y="104851"/>
                  <a:pt x="21464" y="89553"/>
                </a:cubicBezTo>
                <a:cubicBezTo>
                  <a:pt x="21692" y="88183"/>
                  <a:pt x="21920" y="86585"/>
                  <a:pt x="23633" y="86470"/>
                </a:cubicBezTo>
                <a:cubicBezTo>
                  <a:pt x="23704" y="86466"/>
                  <a:pt x="23773" y="86464"/>
                  <a:pt x="23840" y="86464"/>
                </a:cubicBezTo>
                <a:close/>
                <a:moveTo>
                  <a:pt x="16283" y="75825"/>
                </a:moveTo>
                <a:cubicBezTo>
                  <a:pt x="16536" y="75825"/>
                  <a:pt x="16815" y="75870"/>
                  <a:pt x="17125" y="75967"/>
                </a:cubicBezTo>
                <a:cubicBezTo>
                  <a:pt x="19066" y="76652"/>
                  <a:pt x="18609" y="78479"/>
                  <a:pt x="18381" y="79963"/>
                </a:cubicBezTo>
                <a:cubicBezTo>
                  <a:pt x="17239" y="88525"/>
                  <a:pt x="16326" y="97088"/>
                  <a:pt x="15527" y="105764"/>
                </a:cubicBezTo>
                <a:cubicBezTo>
                  <a:pt x="13929" y="122660"/>
                  <a:pt x="14385" y="139670"/>
                  <a:pt x="16669" y="156566"/>
                </a:cubicBezTo>
                <a:cubicBezTo>
                  <a:pt x="16897" y="158279"/>
                  <a:pt x="17354" y="159877"/>
                  <a:pt x="15185" y="160676"/>
                </a:cubicBezTo>
                <a:cubicBezTo>
                  <a:pt x="14771" y="160800"/>
                  <a:pt x="14402" y="160857"/>
                  <a:pt x="14069" y="160857"/>
                </a:cubicBezTo>
                <a:cubicBezTo>
                  <a:pt x="12566" y="160857"/>
                  <a:pt x="11802" y="159701"/>
                  <a:pt x="10961" y="158393"/>
                </a:cubicBezTo>
                <a:cubicBezTo>
                  <a:pt x="6166" y="150744"/>
                  <a:pt x="5481" y="142068"/>
                  <a:pt x="4910" y="133391"/>
                </a:cubicBezTo>
                <a:cubicBezTo>
                  <a:pt x="4910" y="131907"/>
                  <a:pt x="4910" y="130423"/>
                  <a:pt x="4910" y="128825"/>
                </a:cubicBezTo>
                <a:cubicBezTo>
                  <a:pt x="4339" y="113527"/>
                  <a:pt x="7193" y="98800"/>
                  <a:pt x="11760" y="84301"/>
                </a:cubicBezTo>
                <a:cubicBezTo>
                  <a:pt x="12216" y="82475"/>
                  <a:pt x="12901" y="80534"/>
                  <a:pt x="13700" y="78593"/>
                </a:cubicBezTo>
                <a:cubicBezTo>
                  <a:pt x="14190" y="77419"/>
                  <a:pt x="14763" y="75825"/>
                  <a:pt x="16283" y="75825"/>
                </a:cubicBezTo>
                <a:close/>
                <a:moveTo>
                  <a:pt x="70439" y="155653"/>
                </a:moveTo>
                <a:cubicBezTo>
                  <a:pt x="80828" y="156110"/>
                  <a:pt x="91103" y="158050"/>
                  <a:pt x="101035" y="161361"/>
                </a:cubicBezTo>
                <a:cubicBezTo>
                  <a:pt x="109483" y="164101"/>
                  <a:pt x="118160" y="166042"/>
                  <a:pt x="126722" y="168211"/>
                </a:cubicBezTo>
                <a:cubicBezTo>
                  <a:pt x="128891" y="168553"/>
                  <a:pt x="130832" y="169467"/>
                  <a:pt x="132658" y="170723"/>
                </a:cubicBezTo>
                <a:cubicBezTo>
                  <a:pt x="133686" y="171522"/>
                  <a:pt x="135170" y="172435"/>
                  <a:pt x="134371" y="174147"/>
                </a:cubicBezTo>
                <a:cubicBezTo>
                  <a:pt x="133936" y="175090"/>
                  <a:pt x="133179" y="175342"/>
                  <a:pt x="132363" y="175342"/>
                </a:cubicBezTo>
                <a:cubicBezTo>
                  <a:pt x="131893" y="175342"/>
                  <a:pt x="131404" y="175258"/>
                  <a:pt x="130946" y="175175"/>
                </a:cubicBezTo>
                <a:cubicBezTo>
                  <a:pt x="124324" y="174376"/>
                  <a:pt x="117703" y="173577"/>
                  <a:pt x="111081" y="172663"/>
                </a:cubicBezTo>
                <a:cubicBezTo>
                  <a:pt x="89276" y="169581"/>
                  <a:pt x="67243" y="167983"/>
                  <a:pt x="45209" y="167868"/>
                </a:cubicBezTo>
                <a:cubicBezTo>
                  <a:pt x="42355" y="167868"/>
                  <a:pt x="39501" y="167754"/>
                  <a:pt x="36647" y="167754"/>
                </a:cubicBezTo>
                <a:cubicBezTo>
                  <a:pt x="36433" y="167740"/>
                  <a:pt x="36216" y="167736"/>
                  <a:pt x="35998" y="167736"/>
                </a:cubicBezTo>
                <a:cubicBezTo>
                  <a:pt x="35780" y="167736"/>
                  <a:pt x="35562" y="167740"/>
                  <a:pt x="35347" y="167740"/>
                </a:cubicBezTo>
                <a:cubicBezTo>
                  <a:pt x="34057" y="167740"/>
                  <a:pt x="32880" y="167612"/>
                  <a:pt x="32537" y="165814"/>
                </a:cubicBezTo>
                <a:cubicBezTo>
                  <a:pt x="32195" y="163759"/>
                  <a:pt x="34021" y="163416"/>
                  <a:pt x="35391" y="162845"/>
                </a:cubicBezTo>
                <a:cubicBezTo>
                  <a:pt x="45438" y="158050"/>
                  <a:pt x="56055" y="155653"/>
                  <a:pt x="70439" y="155653"/>
                </a:cubicBezTo>
                <a:close/>
                <a:moveTo>
                  <a:pt x="36693" y="171289"/>
                </a:moveTo>
                <a:cubicBezTo>
                  <a:pt x="37201" y="171289"/>
                  <a:pt x="37737" y="171368"/>
                  <a:pt x="38245" y="171407"/>
                </a:cubicBezTo>
                <a:cubicBezTo>
                  <a:pt x="54114" y="172092"/>
                  <a:pt x="69983" y="172777"/>
                  <a:pt x="85851" y="173577"/>
                </a:cubicBezTo>
                <a:cubicBezTo>
                  <a:pt x="90075" y="173805"/>
                  <a:pt x="94185" y="174033"/>
                  <a:pt x="98295" y="174262"/>
                </a:cubicBezTo>
                <a:cubicBezTo>
                  <a:pt x="98638" y="174262"/>
                  <a:pt x="99002" y="174240"/>
                  <a:pt x="99358" y="174240"/>
                </a:cubicBezTo>
                <a:cubicBezTo>
                  <a:pt x="100429" y="174240"/>
                  <a:pt x="101435" y="174433"/>
                  <a:pt x="101606" y="175974"/>
                </a:cubicBezTo>
                <a:cubicBezTo>
                  <a:pt x="101834" y="177801"/>
                  <a:pt x="100350" y="178371"/>
                  <a:pt x="99094" y="178942"/>
                </a:cubicBezTo>
                <a:cubicBezTo>
                  <a:pt x="92016" y="182139"/>
                  <a:pt x="84481" y="183052"/>
                  <a:pt x="76833" y="183509"/>
                </a:cubicBezTo>
                <a:cubicBezTo>
                  <a:pt x="76110" y="183547"/>
                  <a:pt x="75374" y="183559"/>
                  <a:pt x="74630" y="183559"/>
                </a:cubicBezTo>
                <a:cubicBezTo>
                  <a:pt x="73141" y="183559"/>
                  <a:pt x="71619" y="183509"/>
                  <a:pt x="70097" y="183509"/>
                </a:cubicBezTo>
                <a:cubicBezTo>
                  <a:pt x="60736" y="183509"/>
                  <a:pt x="51374" y="183052"/>
                  <a:pt x="42355" y="179970"/>
                </a:cubicBezTo>
                <a:cubicBezTo>
                  <a:pt x="40415" y="179285"/>
                  <a:pt x="38474" y="178371"/>
                  <a:pt x="36533" y="177344"/>
                </a:cubicBezTo>
                <a:cubicBezTo>
                  <a:pt x="34821" y="176659"/>
                  <a:pt x="33793" y="174832"/>
                  <a:pt x="34478" y="173006"/>
                </a:cubicBezTo>
                <a:cubicBezTo>
                  <a:pt x="34853" y="171581"/>
                  <a:pt x="35721" y="171289"/>
                  <a:pt x="36693" y="171289"/>
                </a:cubicBezTo>
                <a:close/>
                <a:moveTo>
                  <a:pt x="215117" y="0"/>
                </a:moveTo>
                <a:cubicBezTo>
                  <a:pt x="214195" y="0"/>
                  <a:pt x="213275" y="330"/>
                  <a:pt x="212572" y="962"/>
                </a:cubicBezTo>
                <a:cubicBezTo>
                  <a:pt x="200129" y="10666"/>
                  <a:pt x="189055" y="21398"/>
                  <a:pt x="184146" y="37038"/>
                </a:cubicBezTo>
                <a:cubicBezTo>
                  <a:pt x="182205" y="43203"/>
                  <a:pt x="180721" y="49482"/>
                  <a:pt x="179008" y="55761"/>
                </a:cubicBezTo>
                <a:cubicBezTo>
                  <a:pt x="178666" y="57473"/>
                  <a:pt x="177639" y="58843"/>
                  <a:pt x="176040" y="59642"/>
                </a:cubicBezTo>
                <a:cubicBezTo>
                  <a:pt x="162797" y="65693"/>
                  <a:pt x="149554" y="71743"/>
                  <a:pt x="136311" y="77794"/>
                </a:cubicBezTo>
                <a:cubicBezTo>
                  <a:pt x="135818" y="78041"/>
                  <a:pt x="135291" y="78254"/>
                  <a:pt x="134749" y="78254"/>
                </a:cubicBezTo>
                <a:cubicBezTo>
                  <a:pt x="134288" y="78254"/>
                  <a:pt x="133816" y="78100"/>
                  <a:pt x="133343" y="77680"/>
                </a:cubicBezTo>
                <a:cubicBezTo>
                  <a:pt x="132658" y="76881"/>
                  <a:pt x="132544" y="75625"/>
                  <a:pt x="133115" y="74712"/>
                </a:cubicBezTo>
                <a:cubicBezTo>
                  <a:pt x="133914" y="72200"/>
                  <a:pt x="135855" y="70259"/>
                  <a:pt x="137339" y="68204"/>
                </a:cubicBezTo>
                <a:cubicBezTo>
                  <a:pt x="142705" y="61355"/>
                  <a:pt x="147043" y="54048"/>
                  <a:pt x="147614" y="45143"/>
                </a:cubicBezTo>
                <a:cubicBezTo>
                  <a:pt x="148070" y="36581"/>
                  <a:pt x="148641" y="28019"/>
                  <a:pt x="148413" y="19457"/>
                </a:cubicBezTo>
                <a:cubicBezTo>
                  <a:pt x="148413" y="17973"/>
                  <a:pt x="148527" y="16374"/>
                  <a:pt x="146929" y="15804"/>
                </a:cubicBezTo>
                <a:cubicBezTo>
                  <a:pt x="146612" y="15690"/>
                  <a:pt x="146317" y="15640"/>
                  <a:pt x="146041" y="15640"/>
                </a:cubicBezTo>
                <a:cubicBezTo>
                  <a:pt x="144923" y="15640"/>
                  <a:pt x="144099" y="16464"/>
                  <a:pt x="143275" y="17288"/>
                </a:cubicBezTo>
                <a:cubicBezTo>
                  <a:pt x="138595" y="21968"/>
                  <a:pt x="134371" y="26992"/>
                  <a:pt x="130603" y="32243"/>
                </a:cubicBezTo>
                <a:cubicBezTo>
                  <a:pt x="120785" y="45714"/>
                  <a:pt x="117931" y="60555"/>
                  <a:pt x="122155" y="76767"/>
                </a:cubicBezTo>
                <a:cubicBezTo>
                  <a:pt x="122269" y="77566"/>
                  <a:pt x="122726" y="78365"/>
                  <a:pt x="123411" y="78821"/>
                </a:cubicBezTo>
                <a:cubicBezTo>
                  <a:pt x="126265" y="80762"/>
                  <a:pt x="125124" y="82132"/>
                  <a:pt x="122840" y="83502"/>
                </a:cubicBezTo>
                <a:lnTo>
                  <a:pt x="88135" y="103138"/>
                </a:lnTo>
                <a:cubicBezTo>
                  <a:pt x="87355" y="103564"/>
                  <a:pt x="86575" y="104077"/>
                  <a:pt x="85768" y="104077"/>
                </a:cubicBezTo>
                <a:cubicBezTo>
                  <a:pt x="85275" y="104077"/>
                  <a:pt x="84772" y="103886"/>
                  <a:pt x="84253" y="103366"/>
                </a:cubicBezTo>
                <a:cubicBezTo>
                  <a:pt x="82883" y="101997"/>
                  <a:pt x="83797" y="100741"/>
                  <a:pt x="84481" y="99485"/>
                </a:cubicBezTo>
                <a:cubicBezTo>
                  <a:pt x="87564" y="93663"/>
                  <a:pt x="90304" y="87840"/>
                  <a:pt x="90989" y="81105"/>
                </a:cubicBezTo>
                <a:cubicBezTo>
                  <a:pt x="91560" y="76196"/>
                  <a:pt x="90418" y="71515"/>
                  <a:pt x="89961" y="66720"/>
                </a:cubicBezTo>
                <a:cubicBezTo>
                  <a:pt x="88820" y="54391"/>
                  <a:pt x="88021" y="42061"/>
                  <a:pt x="85509" y="29960"/>
                </a:cubicBezTo>
                <a:cubicBezTo>
                  <a:pt x="85281" y="28818"/>
                  <a:pt x="85623" y="26992"/>
                  <a:pt x="84253" y="26649"/>
                </a:cubicBezTo>
                <a:cubicBezTo>
                  <a:pt x="84037" y="26616"/>
                  <a:pt x="83820" y="26599"/>
                  <a:pt x="83605" y="26599"/>
                </a:cubicBezTo>
                <a:cubicBezTo>
                  <a:pt x="82348" y="26599"/>
                  <a:pt x="81152" y="27158"/>
                  <a:pt x="80372" y="28133"/>
                </a:cubicBezTo>
                <a:cubicBezTo>
                  <a:pt x="79687" y="28818"/>
                  <a:pt x="79116" y="29617"/>
                  <a:pt x="78659" y="30416"/>
                </a:cubicBezTo>
                <a:cubicBezTo>
                  <a:pt x="74663" y="37609"/>
                  <a:pt x="70668" y="45029"/>
                  <a:pt x="66444" y="52107"/>
                </a:cubicBezTo>
                <a:cubicBezTo>
                  <a:pt x="61649" y="60555"/>
                  <a:pt x="58224" y="69803"/>
                  <a:pt x="56512" y="79278"/>
                </a:cubicBezTo>
                <a:cubicBezTo>
                  <a:pt x="54342" y="90923"/>
                  <a:pt x="58110" y="100627"/>
                  <a:pt x="63475" y="110901"/>
                </a:cubicBezTo>
                <a:cubicBezTo>
                  <a:pt x="63704" y="108618"/>
                  <a:pt x="63590" y="106221"/>
                  <a:pt x="63133" y="103937"/>
                </a:cubicBezTo>
                <a:cubicBezTo>
                  <a:pt x="61991" y="96745"/>
                  <a:pt x="60393" y="89667"/>
                  <a:pt x="61078" y="82361"/>
                </a:cubicBezTo>
                <a:cubicBezTo>
                  <a:pt x="61763" y="74826"/>
                  <a:pt x="63590" y="67405"/>
                  <a:pt x="66444" y="60327"/>
                </a:cubicBezTo>
                <a:cubicBezTo>
                  <a:pt x="69184" y="53477"/>
                  <a:pt x="73522" y="47541"/>
                  <a:pt x="76947" y="40805"/>
                </a:cubicBezTo>
                <a:cubicBezTo>
                  <a:pt x="77403" y="40120"/>
                  <a:pt x="77860" y="39435"/>
                  <a:pt x="78545" y="38865"/>
                </a:cubicBezTo>
                <a:cubicBezTo>
                  <a:pt x="79164" y="38431"/>
                  <a:pt x="79850" y="38233"/>
                  <a:pt x="80548" y="38233"/>
                </a:cubicBezTo>
                <a:cubicBezTo>
                  <a:pt x="81138" y="38233"/>
                  <a:pt x="81737" y="38375"/>
                  <a:pt x="82312" y="38636"/>
                </a:cubicBezTo>
                <a:cubicBezTo>
                  <a:pt x="83454" y="39093"/>
                  <a:pt x="83568" y="40234"/>
                  <a:pt x="83454" y="41376"/>
                </a:cubicBezTo>
                <a:cubicBezTo>
                  <a:pt x="83226" y="43431"/>
                  <a:pt x="83112" y="45600"/>
                  <a:pt x="82883" y="47769"/>
                </a:cubicBezTo>
                <a:cubicBezTo>
                  <a:pt x="82664" y="50476"/>
                  <a:pt x="82397" y="51589"/>
                  <a:pt x="81153" y="51589"/>
                </a:cubicBezTo>
                <a:cubicBezTo>
                  <a:pt x="80456" y="51589"/>
                  <a:pt x="79451" y="51239"/>
                  <a:pt x="77974" y="50623"/>
                </a:cubicBezTo>
                <a:cubicBezTo>
                  <a:pt x="77289" y="53249"/>
                  <a:pt x="76604" y="55875"/>
                  <a:pt x="76033" y="58615"/>
                </a:cubicBezTo>
                <a:cubicBezTo>
                  <a:pt x="72837" y="72771"/>
                  <a:pt x="68385" y="86813"/>
                  <a:pt x="70668" y="101654"/>
                </a:cubicBezTo>
                <a:cubicBezTo>
                  <a:pt x="71010" y="104051"/>
                  <a:pt x="71124" y="106449"/>
                  <a:pt x="71239" y="108846"/>
                </a:cubicBezTo>
                <a:cubicBezTo>
                  <a:pt x="71581" y="112385"/>
                  <a:pt x="70211" y="115810"/>
                  <a:pt x="67585" y="118093"/>
                </a:cubicBezTo>
                <a:cubicBezTo>
                  <a:pt x="58224" y="126770"/>
                  <a:pt x="48748" y="135560"/>
                  <a:pt x="40072" y="144922"/>
                </a:cubicBezTo>
                <a:cubicBezTo>
                  <a:pt x="38836" y="146253"/>
                  <a:pt x="37837" y="148931"/>
                  <a:pt x="35889" y="148931"/>
                </a:cubicBezTo>
                <a:cubicBezTo>
                  <a:pt x="35498" y="148931"/>
                  <a:pt x="35069" y="148823"/>
                  <a:pt x="34592" y="148575"/>
                </a:cubicBezTo>
                <a:cubicBezTo>
                  <a:pt x="31738" y="147205"/>
                  <a:pt x="32994" y="143894"/>
                  <a:pt x="33336" y="141497"/>
                </a:cubicBezTo>
                <a:cubicBezTo>
                  <a:pt x="34821" y="127569"/>
                  <a:pt x="34478" y="113641"/>
                  <a:pt x="32537" y="99942"/>
                </a:cubicBezTo>
                <a:cubicBezTo>
                  <a:pt x="30368" y="85443"/>
                  <a:pt x="25916" y="71515"/>
                  <a:pt x="25003" y="56674"/>
                </a:cubicBezTo>
                <a:cubicBezTo>
                  <a:pt x="20779" y="58044"/>
                  <a:pt x="17468" y="59870"/>
                  <a:pt x="16212" y="64437"/>
                </a:cubicBezTo>
                <a:cubicBezTo>
                  <a:pt x="14842" y="69460"/>
                  <a:pt x="12787" y="74255"/>
                  <a:pt x="10961" y="79164"/>
                </a:cubicBezTo>
                <a:cubicBezTo>
                  <a:pt x="4682" y="96060"/>
                  <a:pt x="1" y="113299"/>
                  <a:pt x="914" y="131565"/>
                </a:cubicBezTo>
                <a:cubicBezTo>
                  <a:pt x="1371" y="139670"/>
                  <a:pt x="1713" y="147776"/>
                  <a:pt x="5252" y="155196"/>
                </a:cubicBezTo>
                <a:cubicBezTo>
                  <a:pt x="7878" y="160790"/>
                  <a:pt x="9933" y="166841"/>
                  <a:pt x="15984" y="170152"/>
                </a:cubicBezTo>
                <a:cubicBezTo>
                  <a:pt x="17468" y="170837"/>
                  <a:pt x="17810" y="172892"/>
                  <a:pt x="16783" y="174147"/>
                </a:cubicBezTo>
                <a:cubicBezTo>
                  <a:pt x="15870" y="175517"/>
                  <a:pt x="15527" y="177230"/>
                  <a:pt x="15755" y="178828"/>
                </a:cubicBezTo>
                <a:cubicBezTo>
                  <a:pt x="15870" y="183509"/>
                  <a:pt x="15185" y="188075"/>
                  <a:pt x="13929" y="192528"/>
                </a:cubicBezTo>
                <a:cubicBezTo>
                  <a:pt x="13130" y="195496"/>
                  <a:pt x="11531" y="198236"/>
                  <a:pt x="11531" y="201432"/>
                </a:cubicBezTo>
                <a:lnTo>
                  <a:pt x="12901" y="201432"/>
                </a:lnTo>
                <a:cubicBezTo>
                  <a:pt x="17239" y="193669"/>
                  <a:pt x="22491" y="186477"/>
                  <a:pt x="27172" y="178942"/>
                </a:cubicBezTo>
                <a:cubicBezTo>
                  <a:pt x="28208" y="177353"/>
                  <a:pt x="29203" y="176558"/>
                  <a:pt x="30459" y="176558"/>
                </a:cubicBezTo>
                <a:cubicBezTo>
                  <a:pt x="31279" y="176558"/>
                  <a:pt x="32210" y="176896"/>
                  <a:pt x="33336" y="177572"/>
                </a:cubicBezTo>
                <a:cubicBezTo>
                  <a:pt x="44234" y="183800"/>
                  <a:pt x="55720" y="186501"/>
                  <a:pt x="67852" y="186501"/>
                </a:cubicBezTo>
                <a:cubicBezTo>
                  <a:pt x="70844" y="186501"/>
                  <a:pt x="73875" y="186336"/>
                  <a:pt x="76947" y="186020"/>
                </a:cubicBezTo>
                <a:cubicBezTo>
                  <a:pt x="97268" y="183851"/>
                  <a:pt x="117475" y="180997"/>
                  <a:pt x="137910" y="179856"/>
                </a:cubicBezTo>
                <a:cubicBezTo>
                  <a:pt x="140079" y="179856"/>
                  <a:pt x="142134" y="179285"/>
                  <a:pt x="144075" y="178371"/>
                </a:cubicBezTo>
                <a:cubicBezTo>
                  <a:pt x="145445" y="177686"/>
                  <a:pt x="146130" y="177001"/>
                  <a:pt x="144645" y="175517"/>
                </a:cubicBezTo>
                <a:cubicBezTo>
                  <a:pt x="142248" y="173120"/>
                  <a:pt x="139508" y="171065"/>
                  <a:pt x="136311" y="169695"/>
                </a:cubicBezTo>
                <a:cubicBezTo>
                  <a:pt x="122269" y="164101"/>
                  <a:pt x="107314" y="161475"/>
                  <a:pt x="92930" y="157023"/>
                </a:cubicBezTo>
                <a:cubicBezTo>
                  <a:pt x="86080" y="155082"/>
                  <a:pt x="79002" y="153941"/>
                  <a:pt x="71924" y="153712"/>
                </a:cubicBezTo>
                <a:cubicBezTo>
                  <a:pt x="70686" y="153644"/>
                  <a:pt x="69452" y="153612"/>
                  <a:pt x="68221" y="153612"/>
                </a:cubicBezTo>
                <a:cubicBezTo>
                  <a:pt x="59116" y="153612"/>
                  <a:pt x="50178" y="155381"/>
                  <a:pt x="41328" y="157594"/>
                </a:cubicBezTo>
                <a:cubicBezTo>
                  <a:pt x="40874" y="157788"/>
                  <a:pt x="40403" y="157881"/>
                  <a:pt x="39941" y="157881"/>
                </a:cubicBezTo>
                <a:cubicBezTo>
                  <a:pt x="38776" y="157881"/>
                  <a:pt x="37676" y="157287"/>
                  <a:pt x="37104" y="156224"/>
                </a:cubicBezTo>
                <a:cubicBezTo>
                  <a:pt x="35962" y="154511"/>
                  <a:pt x="37332" y="153484"/>
                  <a:pt x="38245" y="152571"/>
                </a:cubicBezTo>
                <a:cubicBezTo>
                  <a:pt x="46237" y="144123"/>
                  <a:pt x="54457" y="135789"/>
                  <a:pt x="62448" y="127341"/>
                </a:cubicBezTo>
                <a:cubicBezTo>
                  <a:pt x="63292" y="126437"/>
                  <a:pt x="64072" y="126010"/>
                  <a:pt x="64889" y="126010"/>
                </a:cubicBezTo>
                <a:cubicBezTo>
                  <a:pt x="65620" y="126010"/>
                  <a:pt x="66380" y="126351"/>
                  <a:pt x="67243" y="126998"/>
                </a:cubicBezTo>
                <a:cubicBezTo>
                  <a:pt x="69640" y="128825"/>
                  <a:pt x="72266" y="130195"/>
                  <a:pt x="75120" y="131108"/>
                </a:cubicBezTo>
                <a:cubicBezTo>
                  <a:pt x="94496" y="137632"/>
                  <a:pt x="114702" y="141000"/>
                  <a:pt x="135030" y="141000"/>
                </a:cubicBezTo>
                <a:cubicBezTo>
                  <a:pt x="138537" y="141000"/>
                  <a:pt x="142048" y="140899"/>
                  <a:pt x="145559" y="140698"/>
                </a:cubicBezTo>
                <a:cubicBezTo>
                  <a:pt x="153322" y="139899"/>
                  <a:pt x="160857" y="137958"/>
                  <a:pt x="167820" y="134647"/>
                </a:cubicBezTo>
                <a:cubicBezTo>
                  <a:pt x="170560" y="133391"/>
                  <a:pt x="170218" y="132135"/>
                  <a:pt x="168391" y="130537"/>
                </a:cubicBezTo>
                <a:cubicBezTo>
                  <a:pt x="167592" y="129852"/>
                  <a:pt x="166679" y="129167"/>
                  <a:pt x="165766" y="128596"/>
                </a:cubicBezTo>
                <a:cubicBezTo>
                  <a:pt x="159258" y="124601"/>
                  <a:pt x="152637" y="120605"/>
                  <a:pt x="146244" y="116267"/>
                </a:cubicBezTo>
                <a:cubicBezTo>
                  <a:pt x="134503" y="108114"/>
                  <a:pt x="120588" y="103790"/>
                  <a:pt x="106372" y="103790"/>
                </a:cubicBezTo>
                <a:cubicBezTo>
                  <a:pt x="105660" y="103790"/>
                  <a:pt x="104946" y="103801"/>
                  <a:pt x="104232" y="103823"/>
                </a:cubicBezTo>
                <a:cubicBezTo>
                  <a:pt x="103657" y="103823"/>
                  <a:pt x="103031" y="103926"/>
                  <a:pt x="102440" y="103926"/>
                </a:cubicBezTo>
                <a:cubicBezTo>
                  <a:pt x="101504" y="103926"/>
                  <a:pt x="100656" y="103668"/>
                  <a:pt x="100236" y="102339"/>
                </a:cubicBezTo>
                <a:cubicBezTo>
                  <a:pt x="99551" y="100284"/>
                  <a:pt x="101378" y="99599"/>
                  <a:pt x="102862" y="98686"/>
                </a:cubicBezTo>
                <a:cubicBezTo>
                  <a:pt x="111196" y="93548"/>
                  <a:pt x="119758" y="88639"/>
                  <a:pt x="128434" y="83959"/>
                </a:cubicBezTo>
                <a:cubicBezTo>
                  <a:pt x="131305" y="82375"/>
                  <a:pt x="133339" y="81499"/>
                  <a:pt x="135094" y="81499"/>
                </a:cubicBezTo>
                <a:cubicBezTo>
                  <a:pt x="137387" y="81499"/>
                  <a:pt x="139205" y="82994"/>
                  <a:pt x="141791" y="86356"/>
                </a:cubicBezTo>
                <a:cubicBezTo>
                  <a:pt x="148527" y="95147"/>
                  <a:pt x="158117" y="101197"/>
                  <a:pt x="168962" y="103366"/>
                </a:cubicBezTo>
                <a:cubicBezTo>
                  <a:pt x="179537" y="105444"/>
                  <a:pt x="190112" y="107677"/>
                  <a:pt x="200880" y="107677"/>
                </a:cubicBezTo>
                <a:cubicBezTo>
                  <a:pt x="203132" y="107677"/>
                  <a:pt x="205393" y="107579"/>
                  <a:pt x="207663" y="107362"/>
                </a:cubicBezTo>
                <a:cubicBezTo>
                  <a:pt x="212116" y="106906"/>
                  <a:pt x="214970" y="104508"/>
                  <a:pt x="217139" y="100741"/>
                </a:cubicBezTo>
                <a:cubicBezTo>
                  <a:pt x="218395" y="98457"/>
                  <a:pt x="217824" y="97202"/>
                  <a:pt x="216226" y="95489"/>
                </a:cubicBezTo>
                <a:cubicBezTo>
                  <a:pt x="205038" y="84301"/>
                  <a:pt x="191795" y="78136"/>
                  <a:pt x="175812" y="78022"/>
                </a:cubicBezTo>
                <a:cubicBezTo>
                  <a:pt x="168277" y="77908"/>
                  <a:pt x="160857" y="77452"/>
                  <a:pt x="153322" y="77223"/>
                </a:cubicBezTo>
                <a:cubicBezTo>
                  <a:pt x="152180" y="77109"/>
                  <a:pt x="150924" y="77223"/>
                  <a:pt x="150468" y="75739"/>
                </a:cubicBezTo>
                <a:cubicBezTo>
                  <a:pt x="150239" y="74369"/>
                  <a:pt x="151039" y="72999"/>
                  <a:pt x="152408" y="72657"/>
                </a:cubicBezTo>
                <a:lnTo>
                  <a:pt x="154349" y="71743"/>
                </a:lnTo>
                <a:cubicBezTo>
                  <a:pt x="163939" y="67291"/>
                  <a:pt x="173643" y="63067"/>
                  <a:pt x="183118" y="58501"/>
                </a:cubicBezTo>
                <a:cubicBezTo>
                  <a:pt x="184919" y="57600"/>
                  <a:pt x="186878" y="57141"/>
                  <a:pt x="188829" y="57141"/>
                </a:cubicBezTo>
                <a:cubicBezTo>
                  <a:pt x="190588" y="57141"/>
                  <a:pt x="192340" y="57514"/>
                  <a:pt x="193964" y="58272"/>
                </a:cubicBezTo>
                <a:cubicBezTo>
                  <a:pt x="202983" y="62040"/>
                  <a:pt x="212572" y="64323"/>
                  <a:pt x="222276" y="64894"/>
                </a:cubicBezTo>
                <a:cubicBezTo>
                  <a:pt x="225117" y="65105"/>
                  <a:pt x="227957" y="65209"/>
                  <a:pt x="230793" y="65209"/>
                </a:cubicBezTo>
                <a:cubicBezTo>
                  <a:pt x="247899" y="65209"/>
                  <a:pt x="264814" y="61393"/>
                  <a:pt x="280385" y="54048"/>
                </a:cubicBezTo>
                <a:cubicBezTo>
                  <a:pt x="281184" y="53706"/>
                  <a:pt x="282212" y="53477"/>
                  <a:pt x="282212" y="52107"/>
                </a:cubicBezTo>
                <a:lnTo>
                  <a:pt x="281184" y="52107"/>
                </a:lnTo>
                <a:cubicBezTo>
                  <a:pt x="279988" y="52261"/>
                  <a:pt x="279104" y="52373"/>
                  <a:pt x="278466" y="52373"/>
                </a:cubicBezTo>
                <a:cubicBezTo>
                  <a:pt x="276728" y="52373"/>
                  <a:pt x="276802" y="51543"/>
                  <a:pt x="277303" y="48454"/>
                </a:cubicBezTo>
                <a:cubicBezTo>
                  <a:pt x="277531" y="47313"/>
                  <a:pt x="277189" y="46970"/>
                  <a:pt x="276275" y="46628"/>
                </a:cubicBezTo>
                <a:cubicBezTo>
                  <a:pt x="266627" y="42961"/>
                  <a:pt x="256978" y="39784"/>
                  <a:pt x="246709" y="39784"/>
                </a:cubicBezTo>
                <a:cubicBezTo>
                  <a:pt x="244828" y="39784"/>
                  <a:pt x="242926" y="39891"/>
                  <a:pt x="240999" y="40120"/>
                </a:cubicBezTo>
                <a:cubicBezTo>
                  <a:pt x="228555" y="41719"/>
                  <a:pt x="216454" y="44687"/>
                  <a:pt x="204695" y="49025"/>
                </a:cubicBezTo>
                <a:cubicBezTo>
                  <a:pt x="204020" y="49270"/>
                  <a:pt x="203312" y="49615"/>
                  <a:pt x="202642" y="49615"/>
                </a:cubicBezTo>
                <a:cubicBezTo>
                  <a:pt x="202065" y="49615"/>
                  <a:pt x="201517" y="49360"/>
                  <a:pt x="201042" y="48568"/>
                </a:cubicBezTo>
                <a:cubicBezTo>
                  <a:pt x="200014" y="47084"/>
                  <a:pt x="200814" y="45828"/>
                  <a:pt x="201727" y="44687"/>
                </a:cubicBezTo>
                <a:cubicBezTo>
                  <a:pt x="202184" y="44230"/>
                  <a:pt x="202640" y="43659"/>
                  <a:pt x="203211" y="43203"/>
                </a:cubicBezTo>
                <a:cubicBezTo>
                  <a:pt x="208919" y="37837"/>
                  <a:pt x="213372" y="31101"/>
                  <a:pt x="215769" y="23681"/>
                </a:cubicBezTo>
                <a:cubicBezTo>
                  <a:pt x="217824" y="17744"/>
                  <a:pt x="218966" y="11694"/>
                  <a:pt x="219308" y="5529"/>
                </a:cubicBezTo>
                <a:cubicBezTo>
                  <a:pt x="219650" y="3474"/>
                  <a:pt x="218623" y="1419"/>
                  <a:pt x="216796" y="392"/>
                </a:cubicBezTo>
                <a:cubicBezTo>
                  <a:pt x="216270" y="128"/>
                  <a:pt x="215693" y="0"/>
                  <a:pt x="21511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3_1_1">
    <p:spTree>
      <p:nvGrpSpPr>
        <p:cNvPr id="820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p30"/>
          <p:cNvSpPr txBox="1"/>
          <p:nvPr>
            <p:ph type="title"/>
          </p:nvPr>
        </p:nvSpPr>
        <p:spPr>
          <a:xfrm>
            <a:off x="740400" y="1650225"/>
            <a:ext cx="2858700" cy="86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22" name="Google Shape;822;p30"/>
          <p:cNvSpPr txBox="1"/>
          <p:nvPr>
            <p:ph idx="1" type="subTitle"/>
          </p:nvPr>
        </p:nvSpPr>
        <p:spPr>
          <a:xfrm>
            <a:off x="740400" y="2857350"/>
            <a:ext cx="3685800" cy="93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3" name="Google Shape;823;p30"/>
          <p:cNvSpPr/>
          <p:nvPr/>
        </p:nvSpPr>
        <p:spPr>
          <a:xfrm>
            <a:off x="6986625" y="373650"/>
            <a:ext cx="328847" cy="327700"/>
          </a:xfrm>
          <a:custGeom>
            <a:rect b="b" l="l" r="r" t="t"/>
            <a:pathLst>
              <a:path extrusionOk="0" h="3713" w="3726">
                <a:moveTo>
                  <a:pt x="1880" y="1"/>
                </a:moveTo>
                <a:cubicBezTo>
                  <a:pt x="1854" y="1"/>
                  <a:pt x="1828" y="15"/>
                  <a:pt x="1817" y="44"/>
                </a:cubicBezTo>
                <a:cubicBezTo>
                  <a:pt x="1805" y="216"/>
                  <a:pt x="1794" y="389"/>
                  <a:pt x="1794" y="573"/>
                </a:cubicBezTo>
                <a:cubicBezTo>
                  <a:pt x="1782" y="745"/>
                  <a:pt x="1782" y="918"/>
                  <a:pt x="1794" y="1090"/>
                </a:cubicBezTo>
                <a:cubicBezTo>
                  <a:pt x="1800" y="1136"/>
                  <a:pt x="1837" y="1159"/>
                  <a:pt x="1874" y="1159"/>
                </a:cubicBezTo>
                <a:cubicBezTo>
                  <a:pt x="1912" y="1159"/>
                  <a:pt x="1949" y="1136"/>
                  <a:pt x="1955" y="1090"/>
                </a:cubicBezTo>
                <a:cubicBezTo>
                  <a:pt x="1966" y="918"/>
                  <a:pt x="1966" y="745"/>
                  <a:pt x="1955" y="573"/>
                </a:cubicBezTo>
                <a:cubicBezTo>
                  <a:pt x="1966" y="389"/>
                  <a:pt x="1955" y="216"/>
                  <a:pt x="1943" y="44"/>
                </a:cubicBezTo>
                <a:cubicBezTo>
                  <a:pt x="1932" y="15"/>
                  <a:pt x="1906" y="1"/>
                  <a:pt x="1880" y="1"/>
                </a:cubicBezTo>
                <a:close/>
                <a:moveTo>
                  <a:pt x="634" y="510"/>
                </a:moveTo>
                <a:cubicBezTo>
                  <a:pt x="574" y="510"/>
                  <a:pt x="518" y="587"/>
                  <a:pt x="564" y="642"/>
                </a:cubicBezTo>
                <a:cubicBezTo>
                  <a:pt x="679" y="780"/>
                  <a:pt x="794" y="895"/>
                  <a:pt x="932" y="1021"/>
                </a:cubicBezTo>
                <a:cubicBezTo>
                  <a:pt x="1047" y="1136"/>
                  <a:pt x="1185" y="1263"/>
                  <a:pt x="1323" y="1366"/>
                </a:cubicBezTo>
                <a:cubicBezTo>
                  <a:pt x="1331" y="1373"/>
                  <a:pt x="1341" y="1376"/>
                  <a:pt x="1350" y="1376"/>
                </a:cubicBezTo>
                <a:cubicBezTo>
                  <a:pt x="1391" y="1376"/>
                  <a:pt x="1431" y="1323"/>
                  <a:pt x="1403" y="1286"/>
                </a:cubicBezTo>
                <a:cubicBezTo>
                  <a:pt x="1346" y="1217"/>
                  <a:pt x="1288" y="1148"/>
                  <a:pt x="1231" y="1090"/>
                </a:cubicBezTo>
                <a:cubicBezTo>
                  <a:pt x="1173" y="1021"/>
                  <a:pt x="1116" y="964"/>
                  <a:pt x="1047" y="895"/>
                </a:cubicBezTo>
                <a:cubicBezTo>
                  <a:pt x="932" y="768"/>
                  <a:pt x="805" y="642"/>
                  <a:pt x="679" y="527"/>
                </a:cubicBezTo>
                <a:cubicBezTo>
                  <a:pt x="665" y="515"/>
                  <a:pt x="649" y="510"/>
                  <a:pt x="634" y="510"/>
                </a:cubicBezTo>
                <a:close/>
                <a:moveTo>
                  <a:pt x="3144" y="529"/>
                </a:moveTo>
                <a:cubicBezTo>
                  <a:pt x="3135" y="529"/>
                  <a:pt x="3125" y="532"/>
                  <a:pt x="3116" y="538"/>
                </a:cubicBezTo>
                <a:cubicBezTo>
                  <a:pt x="3047" y="584"/>
                  <a:pt x="2978" y="642"/>
                  <a:pt x="2921" y="711"/>
                </a:cubicBezTo>
                <a:lnTo>
                  <a:pt x="2725" y="883"/>
                </a:lnTo>
                <a:cubicBezTo>
                  <a:pt x="2599" y="998"/>
                  <a:pt x="2472" y="1125"/>
                  <a:pt x="2357" y="1251"/>
                </a:cubicBezTo>
                <a:cubicBezTo>
                  <a:pt x="2330" y="1316"/>
                  <a:pt x="2376" y="1380"/>
                  <a:pt x="2430" y="1380"/>
                </a:cubicBezTo>
                <a:cubicBezTo>
                  <a:pt x="2444" y="1380"/>
                  <a:pt x="2458" y="1376"/>
                  <a:pt x="2472" y="1366"/>
                </a:cubicBezTo>
                <a:lnTo>
                  <a:pt x="2472" y="1378"/>
                </a:lnTo>
                <a:cubicBezTo>
                  <a:pt x="2610" y="1251"/>
                  <a:pt x="2725" y="1136"/>
                  <a:pt x="2852" y="1010"/>
                </a:cubicBezTo>
                <a:cubicBezTo>
                  <a:pt x="2978" y="883"/>
                  <a:pt x="3093" y="757"/>
                  <a:pt x="3197" y="619"/>
                </a:cubicBezTo>
                <a:cubicBezTo>
                  <a:pt x="3225" y="582"/>
                  <a:pt x="3185" y="529"/>
                  <a:pt x="3144" y="529"/>
                </a:cubicBezTo>
                <a:close/>
                <a:moveTo>
                  <a:pt x="352" y="1760"/>
                </a:moveTo>
                <a:cubicBezTo>
                  <a:pt x="265" y="1760"/>
                  <a:pt x="178" y="1763"/>
                  <a:pt x="92" y="1769"/>
                </a:cubicBezTo>
                <a:cubicBezTo>
                  <a:pt x="0" y="1780"/>
                  <a:pt x="0" y="1918"/>
                  <a:pt x="92" y="1930"/>
                </a:cubicBezTo>
                <a:cubicBezTo>
                  <a:pt x="178" y="1935"/>
                  <a:pt x="265" y="1938"/>
                  <a:pt x="352" y="1938"/>
                </a:cubicBezTo>
                <a:cubicBezTo>
                  <a:pt x="440" y="1938"/>
                  <a:pt x="529" y="1935"/>
                  <a:pt x="621" y="1930"/>
                </a:cubicBezTo>
                <a:cubicBezTo>
                  <a:pt x="672" y="1933"/>
                  <a:pt x="722" y="1935"/>
                  <a:pt x="773" y="1935"/>
                </a:cubicBezTo>
                <a:cubicBezTo>
                  <a:pt x="895" y="1935"/>
                  <a:pt x="1017" y="1926"/>
                  <a:pt x="1139" y="1918"/>
                </a:cubicBezTo>
                <a:cubicBezTo>
                  <a:pt x="1196" y="1895"/>
                  <a:pt x="1196" y="1815"/>
                  <a:pt x="1139" y="1792"/>
                </a:cubicBezTo>
                <a:cubicBezTo>
                  <a:pt x="966" y="1769"/>
                  <a:pt x="794" y="1769"/>
                  <a:pt x="621" y="1769"/>
                </a:cubicBezTo>
                <a:cubicBezTo>
                  <a:pt x="529" y="1763"/>
                  <a:pt x="440" y="1760"/>
                  <a:pt x="352" y="1760"/>
                </a:cubicBezTo>
                <a:close/>
                <a:moveTo>
                  <a:pt x="2904" y="1760"/>
                </a:moveTo>
                <a:cubicBezTo>
                  <a:pt x="2817" y="1760"/>
                  <a:pt x="2731" y="1763"/>
                  <a:pt x="2645" y="1769"/>
                </a:cubicBezTo>
                <a:cubicBezTo>
                  <a:pt x="2553" y="1780"/>
                  <a:pt x="2553" y="1918"/>
                  <a:pt x="2645" y="1930"/>
                </a:cubicBezTo>
                <a:cubicBezTo>
                  <a:pt x="2731" y="1935"/>
                  <a:pt x="2817" y="1938"/>
                  <a:pt x="2904" y="1938"/>
                </a:cubicBezTo>
                <a:cubicBezTo>
                  <a:pt x="2990" y="1938"/>
                  <a:pt x="3076" y="1935"/>
                  <a:pt x="3162" y="1930"/>
                </a:cubicBezTo>
                <a:cubicBezTo>
                  <a:pt x="3335" y="1930"/>
                  <a:pt x="3519" y="1930"/>
                  <a:pt x="3691" y="1907"/>
                </a:cubicBezTo>
                <a:cubicBezTo>
                  <a:pt x="3726" y="1884"/>
                  <a:pt x="3726" y="1826"/>
                  <a:pt x="3691" y="1803"/>
                </a:cubicBezTo>
                <a:lnTo>
                  <a:pt x="3691" y="1792"/>
                </a:lnTo>
                <a:cubicBezTo>
                  <a:pt x="3519" y="1769"/>
                  <a:pt x="3335" y="1769"/>
                  <a:pt x="3162" y="1769"/>
                </a:cubicBezTo>
                <a:cubicBezTo>
                  <a:pt x="3076" y="1763"/>
                  <a:pt x="2990" y="1760"/>
                  <a:pt x="2904" y="1760"/>
                </a:cubicBezTo>
                <a:close/>
                <a:moveTo>
                  <a:pt x="2428" y="2315"/>
                </a:moveTo>
                <a:cubicBezTo>
                  <a:pt x="2368" y="2315"/>
                  <a:pt x="2312" y="2392"/>
                  <a:pt x="2357" y="2447"/>
                </a:cubicBezTo>
                <a:cubicBezTo>
                  <a:pt x="2472" y="2574"/>
                  <a:pt x="2599" y="2700"/>
                  <a:pt x="2725" y="2815"/>
                </a:cubicBezTo>
                <a:cubicBezTo>
                  <a:pt x="2852" y="2942"/>
                  <a:pt x="2978" y="3068"/>
                  <a:pt x="3116" y="3172"/>
                </a:cubicBezTo>
                <a:cubicBezTo>
                  <a:pt x="3125" y="3178"/>
                  <a:pt x="3135" y="3181"/>
                  <a:pt x="3144" y="3181"/>
                </a:cubicBezTo>
                <a:cubicBezTo>
                  <a:pt x="3185" y="3181"/>
                  <a:pt x="3225" y="3128"/>
                  <a:pt x="3197" y="3091"/>
                </a:cubicBezTo>
                <a:cubicBezTo>
                  <a:pt x="3151" y="3022"/>
                  <a:pt x="3093" y="2953"/>
                  <a:pt x="3024" y="2896"/>
                </a:cubicBezTo>
                <a:lnTo>
                  <a:pt x="2852" y="2700"/>
                </a:lnTo>
                <a:cubicBezTo>
                  <a:pt x="2725" y="2574"/>
                  <a:pt x="2610" y="2447"/>
                  <a:pt x="2472" y="2332"/>
                </a:cubicBezTo>
                <a:cubicBezTo>
                  <a:pt x="2458" y="2320"/>
                  <a:pt x="2443" y="2315"/>
                  <a:pt x="2428" y="2315"/>
                </a:cubicBezTo>
                <a:close/>
                <a:moveTo>
                  <a:pt x="1345" y="2334"/>
                </a:moveTo>
                <a:cubicBezTo>
                  <a:pt x="1337" y="2334"/>
                  <a:pt x="1329" y="2337"/>
                  <a:pt x="1323" y="2344"/>
                </a:cubicBezTo>
                <a:lnTo>
                  <a:pt x="1311" y="2344"/>
                </a:lnTo>
                <a:cubicBezTo>
                  <a:pt x="1242" y="2390"/>
                  <a:pt x="1173" y="2447"/>
                  <a:pt x="1116" y="2516"/>
                </a:cubicBezTo>
                <a:lnTo>
                  <a:pt x="932" y="2689"/>
                </a:lnTo>
                <a:cubicBezTo>
                  <a:pt x="794" y="2804"/>
                  <a:pt x="679" y="2930"/>
                  <a:pt x="564" y="3057"/>
                </a:cubicBezTo>
                <a:cubicBezTo>
                  <a:pt x="510" y="3119"/>
                  <a:pt x="560" y="3194"/>
                  <a:pt x="622" y="3194"/>
                </a:cubicBezTo>
                <a:cubicBezTo>
                  <a:pt x="640" y="3194"/>
                  <a:pt x="660" y="3187"/>
                  <a:pt x="679" y="3172"/>
                </a:cubicBezTo>
                <a:cubicBezTo>
                  <a:pt x="805" y="3057"/>
                  <a:pt x="932" y="2942"/>
                  <a:pt x="1047" y="2804"/>
                </a:cubicBezTo>
                <a:cubicBezTo>
                  <a:pt x="1173" y="2689"/>
                  <a:pt x="1288" y="2562"/>
                  <a:pt x="1392" y="2424"/>
                </a:cubicBezTo>
                <a:cubicBezTo>
                  <a:pt x="1420" y="2387"/>
                  <a:pt x="1379" y="2334"/>
                  <a:pt x="1345" y="2334"/>
                </a:cubicBezTo>
                <a:close/>
                <a:moveTo>
                  <a:pt x="1880" y="2554"/>
                </a:moveTo>
                <a:cubicBezTo>
                  <a:pt x="1854" y="2554"/>
                  <a:pt x="1828" y="2568"/>
                  <a:pt x="1817" y="2597"/>
                </a:cubicBezTo>
                <a:cubicBezTo>
                  <a:pt x="1805" y="2769"/>
                  <a:pt x="1794" y="2942"/>
                  <a:pt x="1794" y="3114"/>
                </a:cubicBezTo>
                <a:cubicBezTo>
                  <a:pt x="1782" y="3298"/>
                  <a:pt x="1782" y="3471"/>
                  <a:pt x="1794" y="3643"/>
                </a:cubicBezTo>
                <a:cubicBezTo>
                  <a:pt x="1800" y="3689"/>
                  <a:pt x="1837" y="3712"/>
                  <a:pt x="1874" y="3712"/>
                </a:cubicBezTo>
                <a:cubicBezTo>
                  <a:pt x="1912" y="3712"/>
                  <a:pt x="1949" y="3689"/>
                  <a:pt x="1955" y="3643"/>
                </a:cubicBezTo>
                <a:cubicBezTo>
                  <a:pt x="1966" y="3471"/>
                  <a:pt x="1966" y="3298"/>
                  <a:pt x="1955" y="3114"/>
                </a:cubicBezTo>
                <a:cubicBezTo>
                  <a:pt x="1966" y="2942"/>
                  <a:pt x="1955" y="2769"/>
                  <a:pt x="1943" y="2597"/>
                </a:cubicBezTo>
                <a:cubicBezTo>
                  <a:pt x="1932" y="2568"/>
                  <a:pt x="1906" y="2554"/>
                  <a:pt x="1880" y="2554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4" name="Google Shape;824;p30"/>
          <p:cNvSpPr/>
          <p:nvPr/>
        </p:nvSpPr>
        <p:spPr>
          <a:xfrm>
            <a:off x="660750" y="4319225"/>
            <a:ext cx="328847" cy="327700"/>
          </a:xfrm>
          <a:custGeom>
            <a:rect b="b" l="l" r="r" t="t"/>
            <a:pathLst>
              <a:path extrusionOk="0" h="3713" w="3726">
                <a:moveTo>
                  <a:pt x="1880" y="1"/>
                </a:moveTo>
                <a:cubicBezTo>
                  <a:pt x="1854" y="1"/>
                  <a:pt x="1828" y="15"/>
                  <a:pt x="1817" y="44"/>
                </a:cubicBezTo>
                <a:cubicBezTo>
                  <a:pt x="1805" y="216"/>
                  <a:pt x="1794" y="389"/>
                  <a:pt x="1794" y="573"/>
                </a:cubicBezTo>
                <a:cubicBezTo>
                  <a:pt x="1782" y="745"/>
                  <a:pt x="1782" y="918"/>
                  <a:pt x="1794" y="1090"/>
                </a:cubicBezTo>
                <a:cubicBezTo>
                  <a:pt x="1800" y="1136"/>
                  <a:pt x="1837" y="1159"/>
                  <a:pt x="1874" y="1159"/>
                </a:cubicBezTo>
                <a:cubicBezTo>
                  <a:pt x="1912" y="1159"/>
                  <a:pt x="1949" y="1136"/>
                  <a:pt x="1955" y="1090"/>
                </a:cubicBezTo>
                <a:cubicBezTo>
                  <a:pt x="1966" y="918"/>
                  <a:pt x="1966" y="745"/>
                  <a:pt x="1955" y="573"/>
                </a:cubicBezTo>
                <a:cubicBezTo>
                  <a:pt x="1966" y="389"/>
                  <a:pt x="1955" y="216"/>
                  <a:pt x="1943" y="44"/>
                </a:cubicBezTo>
                <a:cubicBezTo>
                  <a:pt x="1932" y="15"/>
                  <a:pt x="1906" y="1"/>
                  <a:pt x="1880" y="1"/>
                </a:cubicBezTo>
                <a:close/>
                <a:moveTo>
                  <a:pt x="634" y="510"/>
                </a:moveTo>
                <a:cubicBezTo>
                  <a:pt x="574" y="510"/>
                  <a:pt x="518" y="587"/>
                  <a:pt x="564" y="642"/>
                </a:cubicBezTo>
                <a:cubicBezTo>
                  <a:pt x="679" y="780"/>
                  <a:pt x="794" y="895"/>
                  <a:pt x="932" y="1021"/>
                </a:cubicBezTo>
                <a:cubicBezTo>
                  <a:pt x="1047" y="1136"/>
                  <a:pt x="1185" y="1263"/>
                  <a:pt x="1323" y="1366"/>
                </a:cubicBezTo>
                <a:cubicBezTo>
                  <a:pt x="1331" y="1373"/>
                  <a:pt x="1341" y="1376"/>
                  <a:pt x="1350" y="1376"/>
                </a:cubicBezTo>
                <a:cubicBezTo>
                  <a:pt x="1391" y="1376"/>
                  <a:pt x="1431" y="1323"/>
                  <a:pt x="1403" y="1286"/>
                </a:cubicBezTo>
                <a:cubicBezTo>
                  <a:pt x="1346" y="1217"/>
                  <a:pt x="1288" y="1148"/>
                  <a:pt x="1231" y="1090"/>
                </a:cubicBezTo>
                <a:cubicBezTo>
                  <a:pt x="1173" y="1021"/>
                  <a:pt x="1116" y="964"/>
                  <a:pt x="1047" y="895"/>
                </a:cubicBezTo>
                <a:cubicBezTo>
                  <a:pt x="932" y="768"/>
                  <a:pt x="805" y="642"/>
                  <a:pt x="679" y="527"/>
                </a:cubicBezTo>
                <a:cubicBezTo>
                  <a:pt x="665" y="515"/>
                  <a:pt x="649" y="510"/>
                  <a:pt x="634" y="510"/>
                </a:cubicBezTo>
                <a:close/>
                <a:moveTo>
                  <a:pt x="3144" y="529"/>
                </a:moveTo>
                <a:cubicBezTo>
                  <a:pt x="3135" y="529"/>
                  <a:pt x="3125" y="532"/>
                  <a:pt x="3116" y="538"/>
                </a:cubicBezTo>
                <a:cubicBezTo>
                  <a:pt x="3047" y="584"/>
                  <a:pt x="2978" y="642"/>
                  <a:pt x="2921" y="711"/>
                </a:cubicBezTo>
                <a:lnTo>
                  <a:pt x="2725" y="883"/>
                </a:lnTo>
                <a:cubicBezTo>
                  <a:pt x="2599" y="998"/>
                  <a:pt x="2472" y="1125"/>
                  <a:pt x="2357" y="1251"/>
                </a:cubicBezTo>
                <a:cubicBezTo>
                  <a:pt x="2330" y="1316"/>
                  <a:pt x="2376" y="1380"/>
                  <a:pt x="2430" y="1380"/>
                </a:cubicBezTo>
                <a:cubicBezTo>
                  <a:pt x="2444" y="1380"/>
                  <a:pt x="2458" y="1376"/>
                  <a:pt x="2472" y="1366"/>
                </a:cubicBezTo>
                <a:lnTo>
                  <a:pt x="2472" y="1378"/>
                </a:lnTo>
                <a:cubicBezTo>
                  <a:pt x="2610" y="1251"/>
                  <a:pt x="2725" y="1136"/>
                  <a:pt x="2852" y="1010"/>
                </a:cubicBezTo>
                <a:cubicBezTo>
                  <a:pt x="2978" y="883"/>
                  <a:pt x="3093" y="757"/>
                  <a:pt x="3197" y="619"/>
                </a:cubicBezTo>
                <a:cubicBezTo>
                  <a:pt x="3225" y="582"/>
                  <a:pt x="3185" y="529"/>
                  <a:pt x="3144" y="529"/>
                </a:cubicBezTo>
                <a:close/>
                <a:moveTo>
                  <a:pt x="352" y="1760"/>
                </a:moveTo>
                <a:cubicBezTo>
                  <a:pt x="265" y="1760"/>
                  <a:pt x="178" y="1763"/>
                  <a:pt x="92" y="1769"/>
                </a:cubicBezTo>
                <a:cubicBezTo>
                  <a:pt x="0" y="1780"/>
                  <a:pt x="0" y="1918"/>
                  <a:pt x="92" y="1930"/>
                </a:cubicBezTo>
                <a:cubicBezTo>
                  <a:pt x="178" y="1935"/>
                  <a:pt x="265" y="1938"/>
                  <a:pt x="352" y="1938"/>
                </a:cubicBezTo>
                <a:cubicBezTo>
                  <a:pt x="440" y="1938"/>
                  <a:pt x="529" y="1935"/>
                  <a:pt x="621" y="1930"/>
                </a:cubicBezTo>
                <a:cubicBezTo>
                  <a:pt x="672" y="1933"/>
                  <a:pt x="722" y="1935"/>
                  <a:pt x="773" y="1935"/>
                </a:cubicBezTo>
                <a:cubicBezTo>
                  <a:pt x="895" y="1935"/>
                  <a:pt x="1017" y="1926"/>
                  <a:pt x="1139" y="1918"/>
                </a:cubicBezTo>
                <a:cubicBezTo>
                  <a:pt x="1196" y="1895"/>
                  <a:pt x="1196" y="1815"/>
                  <a:pt x="1139" y="1792"/>
                </a:cubicBezTo>
                <a:cubicBezTo>
                  <a:pt x="966" y="1769"/>
                  <a:pt x="794" y="1769"/>
                  <a:pt x="621" y="1769"/>
                </a:cubicBezTo>
                <a:cubicBezTo>
                  <a:pt x="529" y="1763"/>
                  <a:pt x="440" y="1760"/>
                  <a:pt x="352" y="1760"/>
                </a:cubicBezTo>
                <a:close/>
                <a:moveTo>
                  <a:pt x="2904" y="1760"/>
                </a:moveTo>
                <a:cubicBezTo>
                  <a:pt x="2817" y="1760"/>
                  <a:pt x="2731" y="1763"/>
                  <a:pt x="2645" y="1769"/>
                </a:cubicBezTo>
                <a:cubicBezTo>
                  <a:pt x="2553" y="1780"/>
                  <a:pt x="2553" y="1918"/>
                  <a:pt x="2645" y="1930"/>
                </a:cubicBezTo>
                <a:cubicBezTo>
                  <a:pt x="2731" y="1935"/>
                  <a:pt x="2817" y="1938"/>
                  <a:pt x="2904" y="1938"/>
                </a:cubicBezTo>
                <a:cubicBezTo>
                  <a:pt x="2990" y="1938"/>
                  <a:pt x="3076" y="1935"/>
                  <a:pt x="3162" y="1930"/>
                </a:cubicBezTo>
                <a:cubicBezTo>
                  <a:pt x="3335" y="1930"/>
                  <a:pt x="3519" y="1930"/>
                  <a:pt x="3691" y="1907"/>
                </a:cubicBezTo>
                <a:cubicBezTo>
                  <a:pt x="3726" y="1884"/>
                  <a:pt x="3726" y="1826"/>
                  <a:pt x="3691" y="1803"/>
                </a:cubicBezTo>
                <a:lnTo>
                  <a:pt x="3691" y="1792"/>
                </a:lnTo>
                <a:cubicBezTo>
                  <a:pt x="3519" y="1769"/>
                  <a:pt x="3335" y="1769"/>
                  <a:pt x="3162" y="1769"/>
                </a:cubicBezTo>
                <a:cubicBezTo>
                  <a:pt x="3076" y="1763"/>
                  <a:pt x="2990" y="1760"/>
                  <a:pt x="2904" y="1760"/>
                </a:cubicBezTo>
                <a:close/>
                <a:moveTo>
                  <a:pt x="2428" y="2315"/>
                </a:moveTo>
                <a:cubicBezTo>
                  <a:pt x="2368" y="2315"/>
                  <a:pt x="2312" y="2392"/>
                  <a:pt x="2357" y="2447"/>
                </a:cubicBezTo>
                <a:cubicBezTo>
                  <a:pt x="2472" y="2574"/>
                  <a:pt x="2599" y="2700"/>
                  <a:pt x="2725" y="2815"/>
                </a:cubicBezTo>
                <a:cubicBezTo>
                  <a:pt x="2852" y="2942"/>
                  <a:pt x="2978" y="3068"/>
                  <a:pt x="3116" y="3172"/>
                </a:cubicBezTo>
                <a:cubicBezTo>
                  <a:pt x="3125" y="3178"/>
                  <a:pt x="3135" y="3181"/>
                  <a:pt x="3144" y="3181"/>
                </a:cubicBezTo>
                <a:cubicBezTo>
                  <a:pt x="3185" y="3181"/>
                  <a:pt x="3225" y="3128"/>
                  <a:pt x="3197" y="3091"/>
                </a:cubicBezTo>
                <a:cubicBezTo>
                  <a:pt x="3151" y="3022"/>
                  <a:pt x="3093" y="2953"/>
                  <a:pt x="3024" y="2896"/>
                </a:cubicBezTo>
                <a:lnTo>
                  <a:pt x="2852" y="2700"/>
                </a:lnTo>
                <a:cubicBezTo>
                  <a:pt x="2725" y="2574"/>
                  <a:pt x="2610" y="2447"/>
                  <a:pt x="2472" y="2332"/>
                </a:cubicBezTo>
                <a:cubicBezTo>
                  <a:pt x="2458" y="2320"/>
                  <a:pt x="2443" y="2315"/>
                  <a:pt x="2428" y="2315"/>
                </a:cubicBezTo>
                <a:close/>
                <a:moveTo>
                  <a:pt x="1345" y="2334"/>
                </a:moveTo>
                <a:cubicBezTo>
                  <a:pt x="1337" y="2334"/>
                  <a:pt x="1329" y="2337"/>
                  <a:pt x="1323" y="2344"/>
                </a:cubicBezTo>
                <a:lnTo>
                  <a:pt x="1311" y="2344"/>
                </a:lnTo>
                <a:cubicBezTo>
                  <a:pt x="1242" y="2390"/>
                  <a:pt x="1173" y="2447"/>
                  <a:pt x="1116" y="2516"/>
                </a:cubicBezTo>
                <a:lnTo>
                  <a:pt x="932" y="2689"/>
                </a:lnTo>
                <a:cubicBezTo>
                  <a:pt x="794" y="2804"/>
                  <a:pt x="679" y="2930"/>
                  <a:pt x="564" y="3057"/>
                </a:cubicBezTo>
                <a:cubicBezTo>
                  <a:pt x="510" y="3119"/>
                  <a:pt x="560" y="3194"/>
                  <a:pt x="622" y="3194"/>
                </a:cubicBezTo>
                <a:cubicBezTo>
                  <a:pt x="640" y="3194"/>
                  <a:pt x="660" y="3187"/>
                  <a:pt x="679" y="3172"/>
                </a:cubicBezTo>
                <a:cubicBezTo>
                  <a:pt x="805" y="3057"/>
                  <a:pt x="932" y="2942"/>
                  <a:pt x="1047" y="2804"/>
                </a:cubicBezTo>
                <a:cubicBezTo>
                  <a:pt x="1173" y="2689"/>
                  <a:pt x="1288" y="2562"/>
                  <a:pt x="1392" y="2424"/>
                </a:cubicBezTo>
                <a:cubicBezTo>
                  <a:pt x="1420" y="2387"/>
                  <a:pt x="1379" y="2334"/>
                  <a:pt x="1345" y="2334"/>
                </a:cubicBezTo>
                <a:close/>
                <a:moveTo>
                  <a:pt x="1880" y="2554"/>
                </a:moveTo>
                <a:cubicBezTo>
                  <a:pt x="1854" y="2554"/>
                  <a:pt x="1828" y="2568"/>
                  <a:pt x="1817" y="2597"/>
                </a:cubicBezTo>
                <a:cubicBezTo>
                  <a:pt x="1805" y="2769"/>
                  <a:pt x="1794" y="2942"/>
                  <a:pt x="1794" y="3114"/>
                </a:cubicBezTo>
                <a:cubicBezTo>
                  <a:pt x="1782" y="3298"/>
                  <a:pt x="1782" y="3471"/>
                  <a:pt x="1794" y="3643"/>
                </a:cubicBezTo>
                <a:cubicBezTo>
                  <a:pt x="1800" y="3689"/>
                  <a:pt x="1837" y="3712"/>
                  <a:pt x="1874" y="3712"/>
                </a:cubicBezTo>
                <a:cubicBezTo>
                  <a:pt x="1912" y="3712"/>
                  <a:pt x="1949" y="3689"/>
                  <a:pt x="1955" y="3643"/>
                </a:cubicBezTo>
                <a:cubicBezTo>
                  <a:pt x="1966" y="3471"/>
                  <a:pt x="1966" y="3298"/>
                  <a:pt x="1955" y="3114"/>
                </a:cubicBezTo>
                <a:cubicBezTo>
                  <a:pt x="1966" y="2942"/>
                  <a:pt x="1955" y="2769"/>
                  <a:pt x="1943" y="2597"/>
                </a:cubicBezTo>
                <a:cubicBezTo>
                  <a:pt x="1932" y="2568"/>
                  <a:pt x="1906" y="2554"/>
                  <a:pt x="1880" y="2554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5" name="Google Shape;825;p30"/>
          <p:cNvSpPr/>
          <p:nvPr/>
        </p:nvSpPr>
        <p:spPr>
          <a:xfrm>
            <a:off x="5457413" y="4410225"/>
            <a:ext cx="328847" cy="327700"/>
          </a:xfrm>
          <a:custGeom>
            <a:rect b="b" l="l" r="r" t="t"/>
            <a:pathLst>
              <a:path extrusionOk="0" h="3713" w="3726">
                <a:moveTo>
                  <a:pt x="1880" y="1"/>
                </a:moveTo>
                <a:cubicBezTo>
                  <a:pt x="1854" y="1"/>
                  <a:pt x="1828" y="15"/>
                  <a:pt x="1817" y="44"/>
                </a:cubicBezTo>
                <a:cubicBezTo>
                  <a:pt x="1805" y="216"/>
                  <a:pt x="1794" y="389"/>
                  <a:pt x="1794" y="573"/>
                </a:cubicBezTo>
                <a:cubicBezTo>
                  <a:pt x="1782" y="745"/>
                  <a:pt x="1782" y="918"/>
                  <a:pt x="1794" y="1090"/>
                </a:cubicBezTo>
                <a:cubicBezTo>
                  <a:pt x="1800" y="1136"/>
                  <a:pt x="1837" y="1159"/>
                  <a:pt x="1874" y="1159"/>
                </a:cubicBezTo>
                <a:cubicBezTo>
                  <a:pt x="1912" y="1159"/>
                  <a:pt x="1949" y="1136"/>
                  <a:pt x="1955" y="1090"/>
                </a:cubicBezTo>
                <a:cubicBezTo>
                  <a:pt x="1966" y="918"/>
                  <a:pt x="1966" y="745"/>
                  <a:pt x="1955" y="573"/>
                </a:cubicBezTo>
                <a:cubicBezTo>
                  <a:pt x="1966" y="389"/>
                  <a:pt x="1955" y="216"/>
                  <a:pt x="1943" y="44"/>
                </a:cubicBezTo>
                <a:cubicBezTo>
                  <a:pt x="1932" y="15"/>
                  <a:pt x="1906" y="1"/>
                  <a:pt x="1880" y="1"/>
                </a:cubicBezTo>
                <a:close/>
                <a:moveTo>
                  <a:pt x="634" y="510"/>
                </a:moveTo>
                <a:cubicBezTo>
                  <a:pt x="574" y="510"/>
                  <a:pt x="518" y="587"/>
                  <a:pt x="564" y="642"/>
                </a:cubicBezTo>
                <a:cubicBezTo>
                  <a:pt x="679" y="780"/>
                  <a:pt x="794" y="895"/>
                  <a:pt x="932" y="1021"/>
                </a:cubicBezTo>
                <a:cubicBezTo>
                  <a:pt x="1047" y="1136"/>
                  <a:pt x="1185" y="1263"/>
                  <a:pt x="1323" y="1366"/>
                </a:cubicBezTo>
                <a:cubicBezTo>
                  <a:pt x="1331" y="1373"/>
                  <a:pt x="1341" y="1376"/>
                  <a:pt x="1350" y="1376"/>
                </a:cubicBezTo>
                <a:cubicBezTo>
                  <a:pt x="1391" y="1376"/>
                  <a:pt x="1431" y="1323"/>
                  <a:pt x="1403" y="1286"/>
                </a:cubicBezTo>
                <a:cubicBezTo>
                  <a:pt x="1346" y="1217"/>
                  <a:pt x="1288" y="1148"/>
                  <a:pt x="1231" y="1090"/>
                </a:cubicBezTo>
                <a:cubicBezTo>
                  <a:pt x="1173" y="1021"/>
                  <a:pt x="1116" y="964"/>
                  <a:pt x="1047" y="895"/>
                </a:cubicBezTo>
                <a:cubicBezTo>
                  <a:pt x="932" y="768"/>
                  <a:pt x="805" y="642"/>
                  <a:pt x="679" y="527"/>
                </a:cubicBezTo>
                <a:cubicBezTo>
                  <a:pt x="665" y="515"/>
                  <a:pt x="649" y="510"/>
                  <a:pt x="634" y="510"/>
                </a:cubicBezTo>
                <a:close/>
                <a:moveTo>
                  <a:pt x="3144" y="529"/>
                </a:moveTo>
                <a:cubicBezTo>
                  <a:pt x="3135" y="529"/>
                  <a:pt x="3125" y="532"/>
                  <a:pt x="3116" y="538"/>
                </a:cubicBezTo>
                <a:cubicBezTo>
                  <a:pt x="3047" y="584"/>
                  <a:pt x="2978" y="642"/>
                  <a:pt x="2921" y="711"/>
                </a:cubicBezTo>
                <a:lnTo>
                  <a:pt x="2725" y="883"/>
                </a:lnTo>
                <a:cubicBezTo>
                  <a:pt x="2599" y="998"/>
                  <a:pt x="2472" y="1125"/>
                  <a:pt x="2357" y="1251"/>
                </a:cubicBezTo>
                <a:cubicBezTo>
                  <a:pt x="2330" y="1316"/>
                  <a:pt x="2376" y="1380"/>
                  <a:pt x="2430" y="1380"/>
                </a:cubicBezTo>
                <a:cubicBezTo>
                  <a:pt x="2444" y="1380"/>
                  <a:pt x="2458" y="1376"/>
                  <a:pt x="2472" y="1366"/>
                </a:cubicBezTo>
                <a:lnTo>
                  <a:pt x="2472" y="1378"/>
                </a:lnTo>
                <a:cubicBezTo>
                  <a:pt x="2610" y="1251"/>
                  <a:pt x="2725" y="1136"/>
                  <a:pt x="2852" y="1010"/>
                </a:cubicBezTo>
                <a:cubicBezTo>
                  <a:pt x="2978" y="883"/>
                  <a:pt x="3093" y="757"/>
                  <a:pt x="3197" y="619"/>
                </a:cubicBezTo>
                <a:cubicBezTo>
                  <a:pt x="3225" y="582"/>
                  <a:pt x="3185" y="529"/>
                  <a:pt x="3144" y="529"/>
                </a:cubicBezTo>
                <a:close/>
                <a:moveTo>
                  <a:pt x="352" y="1760"/>
                </a:moveTo>
                <a:cubicBezTo>
                  <a:pt x="265" y="1760"/>
                  <a:pt x="178" y="1763"/>
                  <a:pt x="92" y="1769"/>
                </a:cubicBezTo>
                <a:cubicBezTo>
                  <a:pt x="0" y="1780"/>
                  <a:pt x="0" y="1918"/>
                  <a:pt x="92" y="1930"/>
                </a:cubicBezTo>
                <a:cubicBezTo>
                  <a:pt x="178" y="1935"/>
                  <a:pt x="265" y="1938"/>
                  <a:pt x="352" y="1938"/>
                </a:cubicBezTo>
                <a:cubicBezTo>
                  <a:pt x="440" y="1938"/>
                  <a:pt x="529" y="1935"/>
                  <a:pt x="621" y="1930"/>
                </a:cubicBezTo>
                <a:cubicBezTo>
                  <a:pt x="672" y="1933"/>
                  <a:pt x="722" y="1935"/>
                  <a:pt x="773" y="1935"/>
                </a:cubicBezTo>
                <a:cubicBezTo>
                  <a:pt x="895" y="1935"/>
                  <a:pt x="1017" y="1926"/>
                  <a:pt x="1139" y="1918"/>
                </a:cubicBezTo>
                <a:cubicBezTo>
                  <a:pt x="1196" y="1895"/>
                  <a:pt x="1196" y="1815"/>
                  <a:pt x="1139" y="1792"/>
                </a:cubicBezTo>
                <a:cubicBezTo>
                  <a:pt x="966" y="1769"/>
                  <a:pt x="794" y="1769"/>
                  <a:pt x="621" y="1769"/>
                </a:cubicBezTo>
                <a:cubicBezTo>
                  <a:pt x="529" y="1763"/>
                  <a:pt x="440" y="1760"/>
                  <a:pt x="352" y="1760"/>
                </a:cubicBezTo>
                <a:close/>
                <a:moveTo>
                  <a:pt x="2904" y="1760"/>
                </a:moveTo>
                <a:cubicBezTo>
                  <a:pt x="2817" y="1760"/>
                  <a:pt x="2731" y="1763"/>
                  <a:pt x="2645" y="1769"/>
                </a:cubicBezTo>
                <a:cubicBezTo>
                  <a:pt x="2553" y="1780"/>
                  <a:pt x="2553" y="1918"/>
                  <a:pt x="2645" y="1930"/>
                </a:cubicBezTo>
                <a:cubicBezTo>
                  <a:pt x="2731" y="1935"/>
                  <a:pt x="2817" y="1938"/>
                  <a:pt x="2904" y="1938"/>
                </a:cubicBezTo>
                <a:cubicBezTo>
                  <a:pt x="2990" y="1938"/>
                  <a:pt x="3076" y="1935"/>
                  <a:pt x="3162" y="1930"/>
                </a:cubicBezTo>
                <a:cubicBezTo>
                  <a:pt x="3335" y="1930"/>
                  <a:pt x="3519" y="1930"/>
                  <a:pt x="3691" y="1907"/>
                </a:cubicBezTo>
                <a:cubicBezTo>
                  <a:pt x="3726" y="1884"/>
                  <a:pt x="3726" y="1826"/>
                  <a:pt x="3691" y="1803"/>
                </a:cubicBezTo>
                <a:lnTo>
                  <a:pt x="3691" y="1792"/>
                </a:lnTo>
                <a:cubicBezTo>
                  <a:pt x="3519" y="1769"/>
                  <a:pt x="3335" y="1769"/>
                  <a:pt x="3162" y="1769"/>
                </a:cubicBezTo>
                <a:cubicBezTo>
                  <a:pt x="3076" y="1763"/>
                  <a:pt x="2990" y="1760"/>
                  <a:pt x="2904" y="1760"/>
                </a:cubicBezTo>
                <a:close/>
                <a:moveTo>
                  <a:pt x="2428" y="2315"/>
                </a:moveTo>
                <a:cubicBezTo>
                  <a:pt x="2368" y="2315"/>
                  <a:pt x="2312" y="2392"/>
                  <a:pt x="2357" y="2447"/>
                </a:cubicBezTo>
                <a:cubicBezTo>
                  <a:pt x="2472" y="2574"/>
                  <a:pt x="2599" y="2700"/>
                  <a:pt x="2725" y="2815"/>
                </a:cubicBezTo>
                <a:cubicBezTo>
                  <a:pt x="2852" y="2942"/>
                  <a:pt x="2978" y="3068"/>
                  <a:pt x="3116" y="3172"/>
                </a:cubicBezTo>
                <a:cubicBezTo>
                  <a:pt x="3125" y="3178"/>
                  <a:pt x="3135" y="3181"/>
                  <a:pt x="3144" y="3181"/>
                </a:cubicBezTo>
                <a:cubicBezTo>
                  <a:pt x="3185" y="3181"/>
                  <a:pt x="3225" y="3128"/>
                  <a:pt x="3197" y="3091"/>
                </a:cubicBezTo>
                <a:cubicBezTo>
                  <a:pt x="3151" y="3022"/>
                  <a:pt x="3093" y="2953"/>
                  <a:pt x="3024" y="2896"/>
                </a:cubicBezTo>
                <a:lnTo>
                  <a:pt x="2852" y="2700"/>
                </a:lnTo>
                <a:cubicBezTo>
                  <a:pt x="2725" y="2574"/>
                  <a:pt x="2610" y="2447"/>
                  <a:pt x="2472" y="2332"/>
                </a:cubicBezTo>
                <a:cubicBezTo>
                  <a:pt x="2458" y="2320"/>
                  <a:pt x="2443" y="2315"/>
                  <a:pt x="2428" y="2315"/>
                </a:cubicBezTo>
                <a:close/>
                <a:moveTo>
                  <a:pt x="1345" y="2334"/>
                </a:moveTo>
                <a:cubicBezTo>
                  <a:pt x="1337" y="2334"/>
                  <a:pt x="1329" y="2337"/>
                  <a:pt x="1323" y="2344"/>
                </a:cubicBezTo>
                <a:lnTo>
                  <a:pt x="1311" y="2344"/>
                </a:lnTo>
                <a:cubicBezTo>
                  <a:pt x="1242" y="2390"/>
                  <a:pt x="1173" y="2447"/>
                  <a:pt x="1116" y="2516"/>
                </a:cubicBezTo>
                <a:lnTo>
                  <a:pt x="932" y="2689"/>
                </a:lnTo>
                <a:cubicBezTo>
                  <a:pt x="794" y="2804"/>
                  <a:pt x="679" y="2930"/>
                  <a:pt x="564" y="3057"/>
                </a:cubicBezTo>
                <a:cubicBezTo>
                  <a:pt x="510" y="3119"/>
                  <a:pt x="560" y="3194"/>
                  <a:pt x="622" y="3194"/>
                </a:cubicBezTo>
                <a:cubicBezTo>
                  <a:pt x="640" y="3194"/>
                  <a:pt x="660" y="3187"/>
                  <a:pt x="679" y="3172"/>
                </a:cubicBezTo>
                <a:cubicBezTo>
                  <a:pt x="805" y="3057"/>
                  <a:pt x="932" y="2942"/>
                  <a:pt x="1047" y="2804"/>
                </a:cubicBezTo>
                <a:cubicBezTo>
                  <a:pt x="1173" y="2689"/>
                  <a:pt x="1288" y="2562"/>
                  <a:pt x="1392" y="2424"/>
                </a:cubicBezTo>
                <a:cubicBezTo>
                  <a:pt x="1420" y="2387"/>
                  <a:pt x="1379" y="2334"/>
                  <a:pt x="1345" y="2334"/>
                </a:cubicBezTo>
                <a:close/>
                <a:moveTo>
                  <a:pt x="1880" y="2554"/>
                </a:moveTo>
                <a:cubicBezTo>
                  <a:pt x="1854" y="2554"/>
                  <a:pt x="1828" y="2568"/>
                  <a:pt x="1817" y="2597"/>
                </a:cubicBezTo>
                <a:cubicBezTo>
                  <a:pt x="1805" y="2769"/>
                  <a:pt x="1794" y="2942"/>
                  <a:pt x="1794" y="3114"/>
                </a:cubicBezTo>
                <a:cubicBezTo>
                  <a:pt x="1782" y="3298"/>
                  <a:pt x="1782" y="3471"/>
                  <a:pt x="1794" y="3643"/>
                </a:cubicBezTo>
                <a:cubicBezTo>
                  <a:pt x="1800" y="3689"/>
                  <a:pt x="1837" y="3712"/>
                  <a:pt x="1874" y="3712"/>
                </a:cubicBezTo>
                <a:cubicBezTo>
                  <a:pt x="1912" y="3712"/>
                  <a:pt x="1949" y="3689"/>
                  <a:pt x="1955" y="3643"/>
                </a:cubicBezTo>
                <a:cubicBezTo>
                  <a:pt x="1966" y="3471"/>
                  <a:pt x="1966" y="3298"/>
                  <a:pt x="1955" y="3114"/>
                </a:cubicBezTo>
                <a:cubicBezTo>
                  <a:pt x="1966" y="2942"/>
                  <a:pt x="1955" y="2769"/>
                  <a:pt x="1943" y="2597"/>
                </a:cubicBezTo>
                <a:cubicBezTo>
                  <a:pt x="1932" y="2568"/>
                  <a:pt x="1906" y="2554"/>
                  <a:pt x="1880" y="2554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26" name="Google Shape;826;p30"/>
          <p:cNvGrpSpPr/>
          <p:nvPr/>
        </p:nvGrpSpPr>
        <p:grpSpPr>
          <a:xfrm>
            <a:off x="462125" y="335069"/>
            <a:ext cx="1382100" cy="789295"/>
            <a:chOff x="275025" y="537489"/>
            <a:chExt cx="1626574" cy="928910"/>
          </a:xfrm>
        </p:grpSpPr>
        <p:sp>
          <p:nvSpPr>
            <p:cNvPr id="827" name="Google Shape;827;p30"/>
            <p:cNvSpPr/>
            <p:nvPr/>
          </p:nvSpPr>
          <p:spPr>
            <a:xfrm>
              <a:off x="319102" y="557201"/>
              <a:ext cx="1539514" cy="885928"/>
            </a:xfrm>
            <a:custGeom>
              <a:rect b="b" l="l" r="r" t="t"/>
              <a:pathLst>
                <a:path extrusionOk="0" h="9708" w="16870">
                  <a:moveTo>
                    <a:pt x="8563" y="0"/>
                  </a:moveTo>
                  <a:cubicBezTo>
                    <a:pt x="7949" y="0"/>
                    <a:pt x="7376" y="325"/>
                    <a:pt x="7061" y="860"/>
                  </a:cubicBezTo>
                  <a:cubicBezTo>
                    <a:pt x="6888" y="1170"/>
                    <a:pt x="6923" y="1538"/>
                    <a:pt x="7026" y="1860"/>
                  </a:cubicBezTo>
                  <a:cubicBezTo>
                    <a:pt x="7107" y="2148"/>
                    <a:pt x="7268" y="2412"/>
                    <a:pt x="7498" y="2608"/>
                  </a:cubicBezTo>
                  <a:cubicBezTo>
                    <a:pt x="7681" y="2747"/>
                    <a:pt x="7910" y="2817"/>
                    <a:pt x="8137" y="2817"/>
                  </a:cubicBezTo>
                  <a:cubicBezTo>
                    <a:pt x="8507" y="2817"/>
                    <a:pt x="8869" y="2630"/>
                    <a:pt x="9004" y="2251"/>
                  </a:cubicBezTo>
                  <a:cubicBezTo>
                    <a:pt x="9108" y="1998"/>
                    <a:pt x="9027" y="1699"/>
                    <a:pt x="8809" y="1538"/>
                  </a:cubicBezTo>
                  <a:cubicBezTo>
                    <a:pt x="8626" y="1394"/>
                    <a:pt x="8399" y="1350"/>
                    <a:pt x="8173" y="1350"/>
                  </a:cubicBezTo>
                  <a:cubicBezTo>
                    <a:pt x="8057" y="1350"/>
                    <a:pt x="7941" y="1362"/>
                    <a:pt x="7831" y="1377"/>
                  </a:cubicBezTo>
                  <a:cubicBezTo>
                    <a:pt x="7823" y="1379"/>
                    <a:pt x="7815" y="1379"/>
                    <a:pt x="7807" y="1379"/>
                  </a:cubicBezTo>
                  <a:cubicBezTo>
                    <a:pt x="7676" y="1379"/>
                    <a:pt x="7632" y="1202"/>
                    <a:pt x="7762" y="1159"/>
                  </a:cubicBezTo>
                  <a:cubicBezTo>
                    <a:pt x="7901" y="1122"/>
                    <a:pt x="8049" y="1102"/>
                    <a:pt x="8197" y="1102"/>
                  </a:cubicBezTo>
                  <a:cubicBezTo>
                    <a:pt x="8515" y="1102"/>
                    <a:pt x="8834" y="1196"/>
                    <a:pt x="9062" y="1423"/>
                  </a:cubicBezTo>
                  <a:cubicBezTo>
                    <a:pt x="9326" y="1711"/>
                    <a:pt x="9372" y="2136"/>
                    <a:pt x="9165" y="2470"/>
                  </a:cubicBezTo>
                  <a:cubicBezTo>
                    <a:pt x="8946" y="2856"/>
                    <a:pt x="8551" y="3044"/>
                    <a:pt x="8149" y="3044"/>
                  </a:cubicBezTo>
                  <a:cubicBezTo>
                    <a:pt x="7832" y="3044"/>
                    <a:pt x="7511" y="2928"/>
                    <a:pt x="7268" y="2700"/>
                  </a:cubicBezTo>
                  <a:cubicBezTo>
                    <a:pt x="7003" y="2447"/>
                    <a:pt x="6831" y="2125"/>
                    <a:pt x="6762" y="1768"/>
                  </a:cubicBezTo>
                  <a:cubicBezTo>
                    <a:pt x="6716" y="1561"/>
                    <a:pt x="6704" y="1354"/>
                    <a:pt x="6727" y="1159"/>
                  </a:cubicBezTo>
                  <a:cubicBezTo>
                    <a:pt x="6578" y="1136"/>
                    <a:pt x="6428" y="1136"/>
                    <a:pt x="6267" y="1136"/>
                  </a:cubicBezTo>
                  <a:cubicBezTo>
                    <a:pt x="6095" y="1147"/>
                    <a:pt x="5922" y="1182"/>
                    <a:pt x="5761" y="1228"/>
                  </a:cubicBezTo>
                  <a:cubicBezTo>
                    <a:pt x="5175" y="1377"/>
                    <a:pt x="4692" y="1814"/>
                    <a:pt x="4508" y="2389"/>
                  </a:cubicBezTo>
                  <a:cubicBezTo>
                    <a:pt x="4336" y="2953"/>
                    <a:pt x="4462" y="3562"/>
                    <a:pt x="4853" y="4011"/>
                  </a:cubicBezTo>
                  <a:cubicBezTo>
                    <a:pt x="4934" y="4092"/>
                    <a:pt x="4860" y="4215"/>
                    <a:pt x="4769" y="4215"/>
                  </a:cubicBezTo>
                  <a:cubicBezTo>
                    <a:pt x="4744" y="4215"/>
                    <a:pt x="4717" y="4206"/>
                    <a:pt x="4692" y="4183"/>
                  </a:cubicBezTo>
                  <a:cubicBezTo>
                    <a:pt x="4474" y="3976"/>
                    <a:pt x="4313" y="3723"/>
                    <a:pt x="4232" y="3436"/>
                  </a:cubicBezTo>
                  <a:cubicBezTo>
                    <a:pt x="4041" y="3370"/>
                    <a:pt x="3842" y="3338"/>
                    <a:pt x="3642" y="3338"/>
                  </a:cubicBezTo>
                  <a:cubicBezTo>
                    <a:pt x="3493" y="3338"/>
                    <a:pt x="3344" y="3355"/>
                    <a:pt x="3197" y="3390"/>
                  </a:cubicBezTo>
                  <a:cubicBezTo>
                    <a:pt x="1967" y="3666"/>
                    <a:pt x="1150" y="4770"/>
                    <a:pt x="0" y="5207"/>
                  </a:cubicBezTo>
                  <a:cubicBezTo>
                    <a:pt x="587" y="5563"/>
                    <a:pt x="886" y="6242"/>
                    <a:pt x="1277" y="6793"/>
                  </a:cubicBezTo>
                  <a:cubicBezTo>
                    <a:pt x="1702" y="7414"/>
                    <a:pt x="2381" y="7943"/>
                    <a:pt x="3151" y="8035"/>
                  </a:cubicBezTo>
                  <a:cubicBezTo>
                    <a:pt x="3228" y="8045"/>
                    <a:pt x="3305" y="8050"/>
                    <a:pt x="3381" y="8050"/>
                  </a:cubicBezTo>
                  <a:cubicBezTo>
                    <a:pt x="4032" y="8050"/>
                    <a:pt x="4636" y="7704"/>
                    <a:pt x="4945" y="7127"/>
                  </a:cubicBezTo>
                  <a:cubicBezTo>
                    <a:pt x="5129" y="6805"/>
                    <a:pt x="5140" y="6414"/>
                    <a:pt x="5002" y="6081"/>
                  </a:cubicBezTo>
                  <a:cubicBezTo>
                    <a:pt x="4869" y="5791"/>
                    <a:pt x="4573" y="5620"/>
                    <a:pt x="4262" y="5620"/>
                  </a:cubicBezTo>
                  <a:cubicBezTo>
                    <a:pt x="4252" y="5620"/>
                    <a:pt x="4242" y="5620"/>
                    <a:pt x="4232" y="5621"/>
                  </a:cubicBezTo>
                  <a:cubicBezTo>
                    <a:pt x="3910" y="5632"/>
                    <a:pt x="3634" y="5839"/>
                    <a:pt x="3542" y="6138"/>
                  </a:cubicBezTo>
                  <a:cubicBezTo>
                    <a:pt x="3439" y="6437"/>
                    <a:pt x="3508" y="6782"/>
                    <a:pt x="3726" y="7012"/>
                  </a:cubicBezTo>
                  <a:cubicBezTo>
                    <a:pt x="3807" y="7093"/>
                    <a:pt x="3733" y="7202"/>
                    <a:pt x="3643" y="7202"/>
                  </a:cubicBezTo>
                  <a:cubicBezTo>
                    <a:pt x="3617" y="7202"/>
                    <a:pt x="3590" y="7193"/>
                    <a:pt x="3565" y="7173"/>
                  </a:cubicBezTo>
                  <a:cubicBezTo>
                    <a:pt x="3243" y="6874"/>
                    <a:pt x="3140" y="6414"/>
                    <a:pt x="3301" y="6012"/>
                  </a:cubicBezTo>
                  <a:cubicBezTo>
                    <a:pt x="3447" y="5618"/>
                    <a:pt x="3824" y="5367"/>
                    <a:pt x="4249" y="5367"/>
                  </a:cubicBezTo>
                  <a:cubicBezTo>
                    <a:pt x="4259" y="5367"/>
                    <a:pt x="4269" y="5367"/>
                    <a:pt x="4278" y="5368"/>
                  </a:cubicBezTo>
                  <a:cubicBezTo>
                    <a:pt x="4658" y="5368"/>
                    <a:pt x="5002" y="5563"/>
                    <a:pt x="5198" y="5897"/>
                  </a:cubicBezTo>
                  <a:cubicBezTo>
                    <a:pt x="5405" y="6288"/>
                    <a:pt x="5416" y="6747"/>
                    <a:pt x="5232" y="7150"/>
                  </a:cubicBezTo>
                  <a:cubicBezTo>
                    <a:pt x="5106" y="7437"/>
                    <a:pt x="4911" y="7679"/>
                    <a:pt x="4658" y="7874"/>
                  </a:cubicBezTo>
                  <a:cubicBezTo>
                    <a:pt x="5014" y="7966"/>
                    <a:pt x="5336" y="8139"/>
                    <a:pt x="5612" y="8392"/>
                  </a:cubicBezTo>
                  <a:cubicBezTo>
                    <a:pt x="6014" y="8725"/>
                    <a:pt x="6348" y="9139"/>
                    <a:pt x="6819" y="9392"/>
                  </a:cubicBezTo>
                  <a:cubicBezTo>
                    <a:pt x="7195" y="9595"/>
                    <a:pt x="7624" y="9707"/>
                    <a:pt x="8048" y="9707"/>
                  </a:cubicBezTo>
                  <a:cubicBezTo>
                    <a:pt x="8466" y="9707"/>
                    <a:pt x="8880" y="9598"/>
                    <a:pt x="9234" y="9358"/>
                  </a:cubicBezTo>
                  <a:cubicBezTo>
                    <a:pt x="9867" y="8909"/>
                    <a:pt x="10246" y="8070"/>
                    <a:pt x="10016" y="7322"/>
                  </a:cubicBezTo>
                  <a:cubicBezTo>
                    <a:pt x="9867" y="6885"/>
                    <a:pt x="9487" y="6575"/>
                    <a:pt x="9039" y="6517"/>
                  </a:cubicBezTo>
                  <a:cubicBezTo>
                    <a:pt x="8979" y="6508"/>
                    <a:pt x="8920" y="6503"/>
                    <a:pt x="8862" y="6503"/>
                  </a:cubicBezTo>
                  <a:cubicBezTo>
                    <a:pt x="8501" y="6503"/>
                    <a:pt x="8166" y="6682"/>
                    <a:pt x="7958" y="6989"/>
                  </a:cubicBezTo>
                  <a:cubicBezTo>
                    <a:pt x="7739" y="7311"/>
                    <a:pt x="7751" y="7736"/>
                    <a:pt x="7992" y="8047"/>
                  </a:cubicBezTo>
                  <a:cubicBezTo>
                    <a:pt x="8234" y="8334"/>
                    <a:pt x="8590" y="8507"/>
                    <a:pt x="8958" y="8530"/>
                  </a:cubicBezTo>
                  <a:cubicBezTo>
                    <a:pt x="9131" y="8530"/>
                    <a:pt x="9131" y="8771"/>
                    <a:pt x="8958" y="8771"/>
                  </a:cubicBezTo>
                  <a:cubicBezTo>
                    <a:pt x="8930" y="8774"/>
                    <a:pt x="8903" y="8776"/>
                    <a:pt x="8875" y="8776"/>
                  </a:cubicBezTo>
                  <a:cubicBezTo>
                    <a:pt x="8798" y="8776"/>
                    <a:pt x="8720" y="8765"/>
                    <a:pt x="8636" y="8748"/>
                  </a:cubicBezTo>
                  <a:cubicBezTo>
                    <a:pt x="8211" y="8656"/>
                    <a:pt x="7843" y="8380"/>
                    <a:pt x="7647" y="7989"/>
                  </a:cubicBezTo>
                  <a:cubicBezTo>
                    <a:pt x="7463" y="7575"/>
                    <a:pt x="7532" y="7081"/>
                    <a:pt x="7831" y="6736"/>
                  </a:cubicBezTo>
                  <a:cubicBezTo>
                    <a:pt x="8090" y="6412"/>
                    <a:pt x="8469" y="6265"/>
                    <a:pt x="8853" y="6265"/>
                  </a:cubicBezTo>
                  <a:cubicBezTo>
                    <a:pt x="9424" y="6265"/>
                    <a:pt x="10008" y="6589"/>
                    <a:pt x="10235" y="7138"/>
                  </a:cubicBezTo>
                  <a:cubicBezTo>
                    <a:pt x="10373" y="7483"/>
                    <a:pt x="10396" y="7851"/>
                    <a:pt x="10315" y="8208"/>
                  </a:cubicBezTo>
                  <a:cubicBezTo>
                    <a:pt x="10580" y="8369"/>
                    <a:pt x="10878" y="8484"/>
                    <a:pt x="11189" y="8541"/>
                  </a:cubicBezTo>
                  <a:cubicBezTo>
                    <a:pt x="11325" y="8567"/>
                    <a:pt x="11462" y="8579"/>
                    <a:pt x="11600" y="8579"/>
                  </a:cubicBezTo>
                  <a:cubicBezTo>
                    <a:pt x="12078" y="8579"/>
                    <a:pt x="12555" y="8427"/>
                    <a:pt x="12948" y="8150"/>
                  </a:cubicBezTo>
                  <a:cubicBezTo>
                    <a:pt x="13431" y="7794"/>
                    <a:pt x="13776" y="7288"/>
                    <a:pt x="13926" y="6713"/>
                  </a:cubicBezTo>
                  <a:cubicBezTo>
                    <a:pt x="13939" y="6668"/>
                    <a:pt x="13970" y="6650"/>
                    <a:pt x="14002" y="6650"/>
                  </a:cubicBezTo>
                  <a:cubicBezTo>
                    <a:pt x="14052" y="6650"/>
                    <a:pt x="14105" y="6696"/>
                    <a:pt x="14098" y="6759"/>
                  </a:cubicBezTo>
                  <a:cubicBezTo>
                    <a:pt x="14041" y="7127"/>
                    <a:pt x="13903" y="7472"/>
                    <a:pt x="13684" y="7771"/>
                  </a:cubicBezTo>
                  <a:cubicBezTo>
                    <a:pt x="13772" y="7785"/>
                    <a:pt x="13860" y="7793"/>
                    <a:pt x="13949" y="7793"/>
                  </a:cubicBezTo>
                  <a:cubicBezTo>
                    <a:pt x="14140" y="7793"/>
                    <a:pt x="14331" y="7757"/>
                    <a:pt x="14512" y="7679"/>
                  </a:cubicBezTo>
                  <a:cubicBezTo>
                    <a:pt x="15064" y="7460"/>
                    <a:pt x="15467" y="7012"/>
                    <a:pt x="15835" y="6563"/>
                  </a:cubicBezTo>
                  <a:cubicBezTo>
                    <a:pt x="16019" y="6345"/>
                    <a:pt x="16214" y="6138"/>
                    <a:pt x="16409" y="5943"/>
                  </a:cubicBezTo>
                  <a:cubicBezTo>
                    <a:pt x="16559" y="5816"/>
                    <a:pt x="16708" y="5701"/>
                    <a:pt x="16869" y="5609"/>
                  </a:cubicBezTo>
                  <a:cubicBezTo>
                    <a:pt x="16318" y="5368"/>
                    <a:pt x="15950" y="4804"/>
                    <a:pt x="15524" y="4390"/>
                  </a:cubicBezTo>
                  <a:cubicBezTo>
                    <a:pt x="15260" y="4137"/>
                    <a:pt x="14984" y="3907"/>
                    <a:pt x="14685" y="3712"/>
                  </a:cubicBezTo>
                  <a:cubicBezTo>
                    <a:pt x="14386" y="3505"/>
                    <a:pt x="14064" y="3344"/>
                    <a:pt x="13730" y="3240"/>
                  </a:cubicBezTo>
                  <a:cubicBezTo>
                    <a:pt x="13583" y="3198"/>
                    <a:pt x="13434" y="3178"/>
                    <a:pt x="13286" y="3178"/>
                  </a:cubicBezTo>
                  <a:cubicBezTo>
                    <a:pt x="13109" y="3178"/>
                    <a:pt x="12933" y="3207"/>
                    <a:pt x="12764" y="3263"/>
                  </a:cubicBezTo>
                  <a:cubicBezTo>
                    <a:pt x="12477" y="3367"/>
                    <a:pt x="12235" y="3585"/>
                    <a:pt x="12109" y="3861"/>
                  </a:cubicBezTo>
                  <a:cubicBezTo>
                    <a:pt x="11982" y="4137"/>
                    <a:pt x="11994" y="4459"/>
                    <a:pt x="12132" y="4724"/>
                  </a:cubicBezTo>
                  <a:cubicBezTo>
                    <a:pt x="12270" y="4965"/>
                    <a:pt x="12523" y="5115"/>
                    <a:pt x="12787" y="5126"/>
                  </a:cubicBezTo>
                  <a:cubicBezTo>
                    <a:pt x="12797" y="5127"/>
                    <a:pt x="12807" y="5127"/>
                    <a:pt x="12817" y="5127"/>
                  </a:cubicBezTo>
                  <a:cubicBezTo>
                    <a:pt x="13059" y="5127"/>
                    <a:pt x="13286" y="4991"/>
                    <a:pt x="13397" y="4781"/>
                  </a:cubicBezTo>
                  <a:cubicBezTo>
                    <a:pt x="13512" y="4563"/>
                    <a:pt x="13500" y="4310"/>
                    <a:pt x="13362" y="4114"/>
                  </a:cubicBezTo>
                  <a:cubicBezTo>
                    <a:pt x="13292" y="4018"/>
                    <a:pt x="13395" y="3902"/>
                    <a:pt x="13494" y="3902"/>
                  </a:cubicBezTo>
                  <a:cubicBezTo>
                    <a:pt x="13525" y="3902"/>
                    <a:pt x="13556" y="3914"/>
                    <a:pt x="13581" y="3942"/>
                  </a:cubicBezTo>
                  <a:cubicBezTo>
                    <a:pt x="13788" y="4229"/>
                    <a:pt x="13811" y="4609"/>
                    <a:pt x="13638" y="4919"/>
                  </a:cubicBezTo>
                  <a:cubicBezTo>
                    <a:pt x="13480" y="5205"/>
                    <a:pt x="13175" y="5383"/>
                    <a:pt x="12850" y="5383"/>
                  </a:cubicBezTo>
                  <a:cubicBezTo>
                    <a:pt x="12821" y="5383"/>
                    <a:pt x="12793" y="5382"/>
                    <a:pt x="12764" y="5379"/>
                  </a:cubicBezTo>
                  <a:cubicBezTo>
                    <a:pt x="12442" y="5356"/>
                    <a:pt x="12143" y="5184"/>
                    <a:pt x="11948" y="4931"/>
                  </a:cubicBezTo>
                  <a:cubicBezTo>
                    <a:pt x="11752" y="4632"/>
                    <a:pt x="11706" y="4264"/>
                    <a:pt x="11810" y="3919"/>
                  </a:cubicBezTo>
                  <a:cubicBezTo>
                    <a:pt x="11959" y="3447"/>
                    <a:pt x="12350" y="3091"/>
                    <a:pt x="12822" y="2976"/>
                  </a:cubicBezTo>
                  <a:cubicBezTo>
                    <a:pt x="12799" y="2872"/>
                    <a:pt x="12776" y="2780"/>
                    <a:pt x="12753" y="2688"/>
                  </a:cubicBezTo>
                  <a:cubicBezTo>
                    <a:pt x="12707" y="2562"/>
                    <a:pt x="12649" y="2435"/>
                    <a:pt x="12580" y="2309"/>
                  </a:cubicBezTo>
                  <a:cubicBezTo>
                    <a:pt x="12339" y="1883"/>
                    <a:pt x="11959" y="1538"/>
                    <a:pt x="11499" y="1354"/>
                  </a:cubicBezTo>
                  <a:cubicBezTo>
                    <a:pt x="11213" y="1236"/>
                    <a:pt x="10910" y="1176"/>
                    <a:pt x="10603" y="1176"/>
                  </a:cubicBezTo>
                  <a:cubicBezTo>
                    <a:pt x="10404" y="1176"/>
                    <a:pt x="10203" y="1201"/>
                    <a:pt x="10005" y="1251"/>
                  </a:cubicBezTo>
                  <a:cubicBezTo>
                    <a:pt x="9993" y="1366"/>
                    <a:pt x="9970" y="1469"/>
                    <a:pt x="9924" y="1584"/>
                  </a:cubicBezTo>
                  <a:cubicBezTo>
                    <a:pt x="9913" y="1603"/>
                    <a:pt x="9895" y="1610"/>
                    <a:pt x="9877" y="1610"/>
                  </a:cubicBezTo>
                  <a:cubicBezTo>
                    <a:pt x="9837" y="1610"/>
                    <a:pt x="9793" y="1574"/>
                    <a:pt x="9809" y="1527"/>
                  </a:cubicBezTo>
                  <a:cubicBezTo>
                    <a:pt x="9913" y="1193"/>
                    <a:pt x="9855" y="814"/>
                    <a:pt x="9648" y="527"/>
                  </a:cubicBezTo>
                  <a:cubicBezTo>
                    <a:pt x="9430" y="228"/>
                    <a:pt x="9096" y="44"/>
                    <a:pt x="8740" y="9"/>
                  </a:cubicBezTo>
                  <a:cubicBezTo>
                    <a:pt x="8681" y="3"/>
                    <a:pt x="8622" y="0"/>
                    <a:pt x="85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30"/>
            <p:cNvSpPr/>
            <p:nvPr/>
          </p:nvSpPr>
          <p:spPr>
            <a:xfrm>
              <a:off x="887820" y="646086"/>
              <a:ext cx="228874" cy="194652"/>
            </a:xfrm>
            <a:custGeom>
              <a:rect b="b" l="l" r="r" t="t"/>
              <a:pathLst>
                <a:path extrusionOk="0" h="2133" w="2508">
                  <a:moveTo>
                    <a:pt x="265" y="1"/>
                  </a:moveTo>
                  <a:cubicBezTo>
                    <a:pt x="171" y="1"/>
                    <a:pt x="115" y="49"/>
                    <a:pt x="28" y="49"/>
                  </a:cubicBezTo>
                  <a:cubicBezTo>
                    <a:pt x="19" y="49"/>
                    <a:pt x="10" y="48"/>
                    <a:pt x="1" y="47"/>
                  </a:cubicBezTo>
                  <a:lnTo>
                    <a:pt x="1" y="47"/>
                  </a:lnTo>
                  <a:cubicBezTo>
                    <a:pt x="24" y="484"/>
                    <a:pt x="139" y="898"/>
                    <a:pt x="346" y="1289"/>
                  </a:cubicBezTo>
                  <a:cubicBezTo>
                    <a:pt x="553" y="1668"/>
                    <a:pt x="898" y="1956"/>
                    <a:pt x="1312" y="2082"/>
                  </a:cubicBezTo>
                  <a:cubicBezTo>
                    <a:pt x="1426" y="2116"/>
                    <a:pt x="1543" y="2133"/>
                    <a:pt x="1659" y="2133"/>
                  </a:cubicBezTo>
                  <a:cubicBezTo>
                    <a:pt x="1974" y="2133"/>
                    <a:pt x="2281" y="2010"/>
                    <a:pt x="2508" y="1783"/>
                  </a:cubicBezTo>
                  <a:lnTo>
                    <a:pt x="2508" y="1783"/>
                  </a:lnTo>
                  <a:cubicBezTo>
                    <a:pt x="2337" y="1834"/>
                    <a:pt x="2159" y="1860"/>
                    <a:pt x="1980" y="1860"/>
                  </a:cubicBezTo>
                  <a:cubicBezTo>
                    <a:pt x="1834" y="1860"/>
                    <a:pt x="1687" y="1843"/>
                    <a:pt x="1542" y="1806"/>
                  </a:cubicBezTo>
                  <a:cubicBezTo>
                    <a:pt x="1427" y="1783"/>
                    <a:pt x="1312" y="1737"/>
                    <a:pt x="1208" y="1680"/>
                  </a:cubicBezTo>
                  <a:cubicBezTo>
                    <a:pt x="978" y="1507"/>
                    <a:pt x="794" y="1277"/>
                    <a:pt x="702" y="1013"/>
                  </a:cubicBezTo>
                  <a:cubicBezTo>
                    <a:pt x="576" y="725"/>
                    <a:pt x="495" y="392"/>
                    <a:pt x="622" y="104"/>
                  </a:cubicBezTo>
                  <a:cubicBezTo>
                    <a:pt x="507" y="47"/>
                    <a:pt x="392" y="12"/>
                    <a:pt x="2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30"/>
            <p:cNvSpPr/>
            <p:nvPr/>
          </p:nvSpPr>
          <p:spPr>
            <a:xfrm>
              <a:off x="1398862" y="893759"/>
              <a:ext cx="158606" cy="139533"/>
            </a:xfrm>
            <a:custGeom>
              <a:rect b="b" l="l" r="r" t="t"/>
              <a:pathLst>
                <a:path extrusionOk="0" h="1529" w="1738">
                  <a:moveTo>
                    <a:pt x="219" y="1"/>
                  </a:moveTo>
                  <a:lnTo>
                    <a:pt x="219" y="1"/>
                  </a:lnTo>
                  <a:cubicBezTo>
                    <a:pt x="58" y="231"/>
                    <a:pt x="1" y="518"/>
                    <a:pt x="47" y="794"/>
                  </a:cubicBezTo>
                  <a:cubicBezTo>
                    <a:pt x="139" y="1128"/>
                    <a:pt x="380" y="1392"/>
                    <a:pt x="714" y="1484"/>
                  </a:cubicBezTo>
                  <a:cubicBezTo>
                    <a:pt x="807" y="1514"/>
                    <a:pt x="903" y="1528"/>
                    <a:pt x="998" y="1528"/>
                  </a:cubicBezTo>
                  <a:cubicBezTo>
                    <a:pt x="1125" y="1528"/>
                    <a:pt x="1251" y="1502"/>
                    <a:pt x="1369" y="1450"/>
                  </a:cubicBezTo>
                  <a:cubicBezTo>
                    <a:pt x="1576" y="1358"/>
                    <a:pt x="1714" y="1162"/>
                    <a:pt x="1737" y="932"/>
                  </a:cubicBezTo>
                  <a:lnTo>
                    <a:pt x="1737" y="932"/>
                  </a:lnTo>
                  <a:cubicBezTo>
                    <a:pt x="1546" y="1073"/>
                    <a:pt x="1311" y="1143"/>
                    <a:pt x="1078" y="1143"/>
                  </a:cubicBezTo>
                  <a:cubicBezTo>
                    <a:pt x="1045" y="1143"/>
                    <a:pt x="1011" y="1142"/>
                    <a:pt x="978" y="1139"/>
                  </a:cubicBezTo>
                  <a:cubicBezTo>
                    <a:pt x="702" y="1105"/>
                    <a:pt x="461" y="944"/>
                    <a:pt x="311" y="714"/>
                  </a:cubicBezTo>
                  <a:cubicBezTo>
                    <a:pt x="242" y="599"/>
                    <a:pt x="208" y="472"/>
                    <a:pt x="208" y="346"/>
                  </a:cubicBezTo>
                  <a:cubicBezTo>
                    <a:pt x="196" y="265"/>
                    <a:pt x="277" y="35"/>
                    <a:pt x="2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30"/>
            <p:cNvSpPr/>
            <p:nvPr/>
          </p:nvSpPr>
          <p:spPr>
            <a:xfrm>
              <a:off x="275025" y="537489"/>
              <a:ext cx="1626574" cy="928910"/>
            </a:xfrm>
            <a:custGeom>
              <a:rect b="b" l="l" r="r" t="t"/>
              <a:pathLst>
                <a:path extrusionOk="0" h="10179" w="17824">
                  <a:moveTo>
                    <a:pt x="9046" y="216"/>
                  </a:moveTo>
                  <a:cubicBezTo>
                    <a:pt x="9105" y="216"/>
                    <a:pt x="9164" y="219"/>
                    <a:pt x="9223" y="225"/>
                  </a:cubicBezTo>
                  <a:cubicBezTo>
                    <a:pt x="9579" y="260"/>
                    <a:pt x="9913" y="444"/>
                    <a:pt x="10131" y="743"/>
                  </a:cubicBezTo>
                  <a:cubicBezTo>
                    <a:pt x="10338" y="1030"/>
                    <a:pt x="10396" y="1409"/>
                    <a:pt x="10292" y="1743"/>
                  </a:cubicBezTo>
                  <a:cubicBezTo>
                    <a:pt x="10276" y="1790"/>
                    <a:pt x="10320" y="1826"/>
                    <a:pt x="10360" y="1826"/>
                  </a:cubicBezTo>
                  <a:cubicBezTo>
                    <a:pt x="10378" y="1826"/>
                    <a:pt x="10396" y="1819"/>
                    <a:pt x="10407" y="1800"/>
                  </a:cubicBezTo>
                  <a:cubicBezTo>
                    <a:pt x="10453" y="1685"/>
                    <a:pt x="10476" y="1582"/>
                    <a:pt x="10488" y="1467"/>
                  </a:cubicBezTo>
                  <a:cubicBezTo>
                    <a:pt x="10686" y="1417"/>
                    <a:pt x="10887" y="1392"/>
                    <a:pt x="11086" y="1392"/>
                  </a:cubicBezTo>
                  <a:cubicBezTo>
                    <a:pt x="11393" y="1392"/>
                    <a:pt x="11696" y="1452"/>
                    <a:pt x="11982" y="1570"/>
                  </a:cubicBezTo>
                  <a:cubicBezTo>
                    <a:pt x="12442" y="1754"/>
                    <a:pt x="12822" y="2099"/>
                    <a:pt x="13063" y="2525"/>
                  </a:cubicBezTo>
                  <a:cubicBezTo>
                    <a:pt x="13132" y="2651"/>
                    <a:pt x="13190" y="2778"/>
                    <a:pt x="13236" y="2904"/>
                  </a:cubicBezTo>
                  <a:cubicBezTo>
                    <a:pt x="13259" y="2996"/>
                    <a:pt x="13282" y="3088"/>
                    <a:pt x="13305" y="3192"/>
                  </a:cubicBezTo>
                  <a:cubicBezTo>
                    <a:pt x="12833" y="3307"/>
                    <a:pt x="12442" y="3663"/>
                    <a:pt x="12293" y="4135"/>
                  </a:cubicBezTo>
                  <a:cubicBezTo>
                    <a:pt x="12189" y="4480"/>
                    <a:pt x="12235" y="4848"/>
                    <a:pt x="12431" y="5147"/>
                  </a:cubicBezTo>
                  <a:cubicBezTo>
                    <a:pt x="12626" y="5400"/>
                    <a:pt x="12925" y="5572"/>
                    <a:pt x="13247" y="5595"/>
                  </a:cubicBezTo>
                  <a:cubicBezTo>
                    <a:pt x="13276" y="5598"/>
                    <a:pt x="13304" y="5599"/>
                    <a:pt x="13333" y="5599"/>
                  </a:cubicBezTo>
                  <a:cubicBezTo>
                    <a:pt x="13658" y="5599"/>
                    <a:pt x="13963" y="5421"/>
                    <a:pt x="14121" y="5135"/>
                  </a:cubicBezTo>
                  <a:cubicBezTo>
                    <a:pt x="14294" y="4825"/>
                    <a:pt x="14271" y="4445"/>
                    <a:pt x="14064" y="4158"/>
                  </a:cubicBezTo>
                  <a:cubicBezTo>
                    <a:pt x="14039" y="4130"/>
                    <a:pt x="14008" y="4118"/>
                    <a:pt x="13977" y="4118"/>
                  </a:cubicBezTo>
                  <a:cubicBezTo>
                    <a:pt x="13878" y="4118"/>
                    <a:pt x="13775" y="4234"/>
                    <a:pt x="13845" y="4330"/>
                  </a:cubicBezTo>
                  <a:cubicBezTo>
                    <a:pt x="13983" y="4526"/>
                    <a:pt x="13995" y="4779"/>
                    <a:pt x="13880" y="4997"/>
                  </a:cubicBezTo>
                  <a:cubicBezTo>
                    <a:pt x="13769" y="5207"/>
                    <a:pt x="13542" y="5343"/>
                    <a:pt x="13300" y="5343"/>
                  </a:cubicBezTo>
                  <a:cubicBezTo>
                    <a:pt x="13290" y="5343"/>
                    <a:pt x="13280" y="5343"/>
                    <a:pt x="13270" y="5342"/>
                  </a:cubicBezTo>
                  <a:cubicBezTo>
                    <a:pt x="13006" y="5331"/>
                    <a:pt x="12753" y="5181"/>
                    <a:pt x="12615" y="4940"/>
                  </a:cubicBezTo>
                  <a:cubicBezTo>
                    <a:pt x="12477" y="4675"/>
                    <a:pt x="12465" y="4353"/>
                    <a:pt x="12592" y="4077"/>
                  </a:cubicBezTo>
                  <a:cubicBezTo>
                    <a:pt x="12718" y="3801"/>
                    <a:pt x="12960" y="3583"/>
                    <a:pt x="13247" y="3479"/>
                  </a:cubicBezTo>
                  <a:cubicBezTo>
                    <a:pt x="13416" y="3423"/>
                    <a:pt x="13592" y="3394"/>
                    <a:pt x="13769" y="3394"/>
                  </a:cubicBezTo>
                  <a:cubicBezTo>
                    <a:pt x="13917" y="3394"/>
                    <a:pt x="14066" y="3414"/>
                    <a:pt x="14213" y="3456"/>
                  </a:cubicBezTo>
                  <a:cubicBezTo>
                    <a:pt x="14547" y="3560"/>
                    <a:pt x="14869" y="3721"/>
                    <a:pt x="15168" y="3928"/>
                  </a:cubicBezTo>
                  <a:cubicBezTo>
                    <a:pt x="15467" y="4123"/>
                    <a:pt x="15743" y="4353"/>
                    <a:pt x="16007" y="4606"/>
                  </a:cubicBezTo>
                  <a:cubicBezTo>
                    <a:pt x="16433" y="5020"/>
                    <a:pt x="16801" y="5584"/>
                    <a:pt x="17352" y="5825"/>
                  </a:cubicBezTo>
                  <a:cubicBezTo>
                    <a:pt x="17191" y="5917"/>
                    <a:pt x="17042" y="6032"/>
                    <a:pt x="16892" y="6159"/>
                  </a:cubicBezTo>
                  <a:cubicBezTo>
                    <a:pt x="16697" y="6354"/>
                    <a:pt x="16502" y="6561"/>
                    <a:pt x="16318" y="6779"/>
                  </a:cubicBezTo>
                  <a:cubicBezTo>
                    <a:pt x="15950" y="7228"/>
                    <a:pt x="15547" y="7676"/>
                    <a:pt x="14995" y="7895"/>
                  </a:cubicBezTo>
                  <a:cubicBezTo>
                    <a:pt x="14814" y="7973"/>
                    <a:pt x="14623" y="8009"/>
                    <a:pt x="14432" y="8009"/>
                  </a:cubicBezTo>
                  <a:cubicBezTo>
                    <a:pt x="14343" y="8009"/>
                    <a:pt x="14255" y="8001"/>
                    <a:pt x="14167" y="7987"/>
                  </a:cubicBezTo>
                  <a:cubicBezTo>
                    <a:pt x="14386" y="7688"/>
                    <a:pt x="14524" y="7343"/>
                    <a:pt x="14581" y="6975"/>
                  </a:cubicBezTo>
                  <a:cubicBezTo>
                    <a:pt x="14588" y="6912"/>
                    <a:pt x="14535" y="6866"/>
                    <a:pt x="14485" y="6866"/>
                  </a:cubicBezTo>
                  <a:cubicBezTo>
                    <a:pt x="14453" y="6866"/>
                    <a:pt x="14422" y="6884"/>
                    <a:pt x="14409" y="6929"/>
                  </a:cubicBezTo>
                  <a:cubicBezTo>
                    <a:pt x="14259" y="7504"/>
                    <a:pt x="13914" y="8010"/>
                    <a:pt x="13431" y="8366"/>
                  </a:cubicBezTo>
                  <a:cubicBezTo>
                    <a:pt x="13038" y="8643"/>
                    <a:pt x="12561" y="8795"/>
                    <a:pt x="12083" y="8795"/>
                  </a:cubicBezTo>
                  <a:cubicBezTo>
                    <a:pt x="11945" y="8795"/>
                    <a:pt x="11808" y="8783"/>
                    <a:pt x="11672" y="8757"/>
                  </a:cubicBezTo>
                  <a:cubicBezTo>
                    <a:pt x="11361" y="8700"/>
                    <a:pt x="11063" y="8585"/>
                    <a:pt x="10798" y="8424"/>
                  </a:cubicBezTo>
                  <a:cubicBezTo>
                    <a:pt x="10879" y="8067"/>
                    <a:pt x="10856" y="7699"/>
                    <a:pt x="10718" y="7354"/>
                  </a:cubicBezTo>
                  <a:cubicBezTo>
                    <a:pt x="10491" y="6805"/>
                    <a:pt x="9907" y="6481"/>
                    <a:pt x="9336" y="6481"/>
                  </a:cubicBezTo>
                  <a:cubicBezTo>
                    <a:pt x="8952" y="6481"/>
                    <a:pt x="8573" y="6628"/>
                    <a:pt x="8314" y="6952"/>
                  </a:cubicBezTo>
                  <a:cubicBezTo>
                    <a:pt x="8015" y="7297"/>
                    <a:pt x="7946" y="7791"/>
                    <a:pt x="8130" y="8205"/>
                  </a:cubicBezTo>
                  <a:cubicBezTo>
                    <a:pt x="8326" y="8596"/>
                    <a:pt x="8694" y="8872"/>
                    <a:pt x="9119" y="8964"/>
                  </a:cubicBezTo>
                  <a:cubicBezTo>
                    <a:pt x="9203" y="8981"/>
                    <a:pt x="9281" y="8992"/>
                    <a:pt x="9358" y="8992"/>
                  </a:cubicBezTo>
                  <a:cubicBezTo>
                    <a:pt x="9386" y="8992"/>
                    <a:pt x="9413" y="8990"/>
                    <a:pt x="9441" y="8987"/>
                  </a:cubicBezTo>
                  <a:cubicBezTo>
                    <a:pt x="9614" y="8987"/>
                    <a:pt x="9614" y="8746"/>
                    <a:pt x="9441" y="8746"/>
                  </a:cubicBezTo>
                  <a:cubicBezTo>
                    <a:pt x="9073" y="8723"/>
                    <a:pt x="8717" y="8550"/>
                    <a:pt x="8475" y="8263"/>
                  </a:cubicBezTo>
                  <a:cubicBezTo>
                    <a:pt x="8234" y="7952"/>
                    <a:pt x="8222" y="7527"/>
                    <a:pt x="8441" y="7205"/>
                  </a:cubicBezTo>
                  <a:cubicBezTo>
                    <a:pt x="8649" y="6898"/>
                    <a:pt x="8984" y="6719"/>
                    <a:pt x="9345" y="6719"/>
                  </a:cubicBezTo>
                  <a:cubicBezTo>
                    <a:pt x="9403" y="6719"/>
                    <a:pt x="9462" y="6724"/>
                    <a:pt x="9522" y="6733"/>
                  </a:cubicBezTo>
                  <a:cubicBezTo>
                    <a:pt x="9970" y="6791"/>
                    <a:pt x="10350" y="7101"/>
                    <a:pt x="10499" y="7538"/>
                  </a:cubicBezTo>
                  <a:cubicBezTo>
                    <a:pt x="10729" y="8286"/>
                    <a:pt x="10350" y="9125"/>
                    <a:pt x="9717" y="9574"/>
                  </a:cubicBezTo>
                  <a:cubicBezTo>
                    <a:pt x="9363" y="9814"/>
                    <a:pt x="8949" y="9923"/>
                    <a:pt x="8531" y="9923"/>
                  </a:cubicBezTo>
                  <a:cubicBezTo>
                    <a:pt x="8107" y="9923"/>
                    <a:pt x="7678" y="9811"/>
                    <a:pt x="7302" y="9608"/>
                  </a:cubicBezTo>
                  <a:cubicBezTo>
                    <a:pt x="6831" y="9355"/>
                    <a:pt x="6497" y="8941"/>
                    <a:pt x="6095" y="8608"/>
                  </a:cubicBezTo>
                  <a:cubicBezTo>
                    <a:pt x="5819" y="8355"/>
                    <a:pt x="5497" y="8182"/>
                    <a:pt x="5141" y="8090"/>
                  </a:cubicBezTo>
                  <a:cubicBezTo>
                    <a:pt x="5394" y="7895"/>
                    <a:pt x="5589" y="7653"/>
                    <a:pt x="5715" y="7366"/>
                  </a:cubicBezTo>
                  <a:cubicBezTo>
                    <a:pt x="5899" y="6963"/>
                    <a:pt x="5888" y="6504"/>
                    <a:pt x="5681" y="6113"/>
                  </a:cubicBezTo>
                  <a:cubicBezTo>
                    <a:pt x="5485" y="5779"/>
                    <a:pt x="5141" y="5584"/>
                    <a:pt x="4761" y="5584"/>
                  </a:cubicBezTo>
                  <a:cubicBezTo>
                    <a:pt x="4752" y="5583"/>
                    <a:pt x="4742" y="5583"/>
                    <a:pt x="4732" y="5583"/>
                  </a:cubicBezTo>
                  <a:cubicBezTo>
                    <a:pt x="4307" y="5583"/>
                    <a:pt x="3930" y="5834"/>
                    <a:pt x="3784" y="6228"/>
                  </a:cubicBezTo>
                  <a:cubicBezTo>
                    <a:pt x="3623" y="6630"/>
                    <a:pt x="3726" y="7090"/>
                    <a:pt x="4048" y="7389"/>
                  </a:cubicBezTo>
                  <a:cubicBezTo>
                    <a:pt x="4073" y="7409"/>
                    <a:pt x="4100" y="7418"/>
                    <a:pt x="4126" y="7418"/>
                  </a:cubicBezTo>
                  <a:cubicBezTo>
                    <a:pt x="4216" y="7418"/>
                    <a:pt x="4290" y="7309"/>
                    <a:pt x="4209" y="7228"/>
                  </a:cubicBezTo>
                  <a:cubicBezTo>
                    <a:pt x="3991" y="6998"/>
                    <a:pt x="3922" y="6653"/>
                    <a:pt x="4025" y="6354"/>
                  </a:cubicBezTo>
                  <a:cubicBezTo>
                    <a:pt x="4117" y="6055"/>
                    <a:pt x="4393" y="5848"/>
                    <a:pt x="4715" y="5837"/>
                  </a:cubicBezTo>
                  <a:cubicBezTo>
                    <a:pt x="4725" y="5836"/>
                    <a:pt x="4735" y="5836"/>
                    <a:pt x="4745" y="5836"/>
                  </a:cubicBezTo>
                  <a:cubicBezTo>
                    <a:pt x="5056" y="5836"/>
                    <a:pt x="5352" y="6007"/>
                    <a:pt x="5485" y="6297"/>
                  </a:cubicBezTo>
                  <a:cubicBezTo>
                    <a:pt x="5623" y="6630"/>
                    <a:pt x="5612" y="7021"/>
                    <a:pt x="5428" y="7343"/>
                  </a:cubicBezTo>
                  <a:cubicBezTo>
                    <a:pt x="5119" y="7920"/>
                    <a:pt x="4515" y="8266"/>
                    <a:pt x="3864" y="8266"/>
                  </a:cubicBezTo>
                  <a:cubicBezTo>
                    <a:pt x="3788" y="8266"/>
                    <a:pt x="3711" y="8261"/>
                    <a:pt x="3634" y="8251"/>
                  </a:cubicBezTo>
                  <a:cubicBezTo>
                    <a:pt x="2864" y="8159"/>
                    <a:pt x="2185" y="7630"/>
                    <a:pt x="1760" y="7009"/>
                  </a:cubicBezTo>
                  <a:cubicBezTo>
                    <a:pt x="1369" y="6458"/>
                    <a:pt x="1070" y="5779"/>
                    <a:pt x="483" y="5423"/>
                  </a:cubicBezTo>
                  <a:cubicBezTo>
                    <a:pt x="1633" y="4986"/>
                    <a:pt x="2450" y="3882"/>
                    <a:pt x="3680" y="3606"/>
                  </a:cubicBezTo>
                  <a:cubicBezTo>
                    <a:pt x="3827" y="3571"/>
                    <a:pt x="3976" y="3554"/>
                    <a:pt x="4125" y="3554"/>
                  </a:cubicBezTo>
                  <a:cubicBezTo>
                    <a:pt x="4325" y="3554"/>
                    <a:pt x="4524" y="3586"/>
                    <a:pt x="4715" y="3652"/>
                  </a:cubicBezTo>
                  <a:cubicBezTo>
                    <a:pt x="4796" y="3939"/>
                    <a:pt x="4957" y="4192"/>
                    <a:pt x="5175" y="4399"/>
                  </a:cubicBezTo>
                  <a:cubicBezTo>
                    <a:pt x="5200" y="4422"/>
                    <a:pt x="5227" y="4431"/>
                    <a:pt x="5252" y="4431"/>
                  </a:cubicBezTo>
                  <a:cubicBezTo>
                    <a:pt x="5343" y="4431"/>
                    <a:pt x="5417" y="4308"/>
                    <a:pt x="5336" y="4227"/>
                  </a:cubicBezTo>
                  <a:cubicBezTo>
                    <a:pt x="4945" y="3778"/>
                    <a:pt x="4819" y="3169"/>
                    <a:pt x="4991" y="2605"/>
                  </a:cubicBezTo>
                  <a:cubicBezTo>
                    <a:pt x="5175" y="2030"/>
                    <a:pt x="5658" y="1593"/>
                    <a:pt x="6244" y="1444"/>
                  </a:cubicBezTo>
                  <a:cubicBezTo>
                    <a:pt x="6405" y="1398"/>
                    <a:pt x="6578" y="1363"/>
                    <a:pt x="6750" y="1352"/>
                  </a:cubicBezTo>
                  <a:cubicBezTo>
                    <a:pt x="6911" y="1352"/>
                    <a:pt x="7061" y="1352"/>
                    <a:pt x="7210" y="1375"/>
                  </a:cubicBezTo>
                  <a:cubicBezTo>
                    <a:pt x="7187" y="1570"/>
                    <a:pt x="7199" y="1777"/>
                    <a:pt x="7245" y="1984"/>
                  </a:cubicBezTo>
                  <a:cubicBezTo>
                    <a:pt x="7314" y="2341"/>
                    <a:pt x="7486" y="2663"/>
                    <a:pt x="7751" y="2916"/>
                  </a:cubicBezTo>
                  <a:cubicBezTo>
                    <a:pt x="7994" y="3144"/>
                    <a:pt x="8315" y="3260"/>
                    <a:pt x="8632" y="3260"/>
                  </a:cubicBezTo>
                  <a:cubicBezTo>
                    <a:pt x="9034" y="3260"/>
                    <a:pt x="9429" y="3072"/>
                    <a:pt x="9648" y="2686"/>
                  </a:cubicBezTo>
                  <a:cubicBezTo>
                    <a:pt x="9855" y="2352"/>
                    <a:pt x="9809" y="1927"/>
                    <a:pt x="9545" y="1639"/>
                  </a:cubicBezTo>
                  <a:cubicBezTo>
                    <a:pt x="9317" y="1412"/>
                    <a:pt x="8998" y="1318"/>
                    <a:pt x="8680" y="1318"/>
                  </a:cubicBezTo>
                  <a:cubicBezTo>
                    <a:pt x="8532" y="1318"/>
                    <a:pt x="8384" y="1338"/>
                    <a:pt x="8245" y="1375"/>
                  </a:cubicBezTo>
                  <a:cubicBezTo>
                    <a:pt x="8115" y="1418"/>
                    <a:pt x="8159" y="1595"/>
                    <a:pt x="8290" y="1595"/>
                  </a:cubicBezTo>
                  <a:cubicBezTo>
                    <a:pt x="8298" y="1595"/>
                    <a:pt x="8306" y="1595"/>
                    <a:pt x="8314" y="1593"/>
                  </a:cubicBezTo>
                  <a:cubicBezTo>
                    <a:pt x="8424" y="1578"/>
                    <a:pt x="8540" y="1566"/>
                    <a:pt x="8656" y="1566"/>
                  </a:cubicBezTo>
                  <a:cubicBezTo>
                    <a:pt x="8882" y="1566"/>
                    <a:pt x="9109" y="1610"/>
                    <a:pt x="9292" y="1754"/>
                  </a:cubicBezTo>
                  <a:cubicBezTo>
                    <a:pt x="9510" y="1915"/>
                    <a:pt x="9591" y="2214"/>
                    <a:pt x="9487" y="2467"/>
                  </a:cubicBezTo>
                  <a:cubicBezTo>
                    <a:pt x="9352" y="2846"/>
                    <a:pt x="8990" y="3033"/>
                    <a:pt x="8620" y="3033"/>
                  </a:cubicBezTo>
                  <a:cubicBezTo>
                    <a:pt x="8393" y="3033"/>
                    <a:pt x="8164" y="2963"/>
                    <a:pt x="7981" y="2824"/>
                  </a:cubicBezTo>
                  <a:cubicBezTo>
                    <a:pt x="7751" y="2628"/>
                    <a:pt x="7590" y="2364"/>
                    <a:pt x="7509" y="2076"/>
                  </a:cubicBezTo>
                  <a:cubicBezTo>
                    <a:pt x="7406" y="1754"/>
                    <a:pt x="7371" y="1386"/>
                    <a:pt x="7544" y="1076"/>
                  </a:cubicBezTo>
                  <a:cubicBezTo>
                    <a:pt x="7859" y="541"/>
                    <a:pt x="8432" y="216"/>
                    <a:pt x="9046" y="216"/>
                  </a:cubicBezTo>
                  <a:close/>
                  <a:moveTo>
                    <a:pt x="9022" y="1"/>
                  </a:moveTo>
                  <a:cubicBezTo>
                    <a:pt x="8409" y="1"/>
                    <a:pt x="7803" y="333"/>
                    <a:pt x="7440" y="823"/>
                  </a:cubicBezTo>
                  <a:cubicBezTo>
                    <a:pt x="7348" y="938"/>
                    <a:pt x="7279" y="1076"/>
                    <a:pt x="7233" y="1214"/>
                  </a:cubicBezTo>
                  <a:cubicBezTo>
                    <a:pt x="7067" y="1165"/>
                    <a:pt x="6894" y="1142"/>
                    <a:pt x="6721" y="1142"/>
                  </a:cubicBezTo>
                  <a:cubicBezTo>
                    <a:pt x="6572" y="1142"/>
                    <a:pt x="6423" y="1159"/>
                    <a:pt x="6279" y="1191"/>
                  </a:cubicBezTo>
                  <a:cubicBezTo>
                    <a:pt x="5934" y="1260"/>
                    <a:pt x="5612" y="1409"/>
                    <a:pt x="5348" y="1628"/>
                  </a:cubicBezTo>
                  <a:cubicBezTo>
                    <a:pt x="4807" y="2053"/>
                    <a:pt x="4554" y="2743"/>
                    <a:pt x="4658" y="3422"/>
                  </a:cubicBezTo>
                  <a:cubicBezTo>
                    <a:pt x="4658" y="3422"/>
                    <a:pt x="4658" y="3422"/>
                    <a:pt x="4658" y="3433"/>
                  </a:cubicBezTo>
                  <a:cubicBezTo>
                    <a:pt x="4463" y="3354"/>
                    <a:pt x="4254" y="3322"/>
                    <a:pt x="4048" y="3322"/>
                  </a:cubicBezTo>
                  <a:cubicBezTo>
                    <a:pt x="3986" y="3322"/>
                    <a:pt x="3925" y="3325"/>
                    <a:pt x="3864" y="3330"/>
                  </a:cubicBezTo>
                  <a:cubicBezTo>
                    <a:pt x="3519" y="3376"/>
                    <a:pt x="3186" y="3479"/>
                    <a:pt x="2875" y="3629"/>
                  </a:cubicBezTo>
                  <a:cubicBezTo>
                    <a:pt x="2243" y="3928"/>
                    <a:pt x="1725" y="4399"/>
                    <a:pt x="1150" y="4767"/>
                  </a:cubicBezTo>
                  <a:cubicBezTo>
                    <a:pt x="828" y="4986"/>
                    <a:pt x="483" y="5147"/>
                    <a:pt x="115" y="5262"/>
                  </a:cubicBezTo>
                  <a:cubicBezTo>
                    <a:pt x="0" y="5296"/>
                    <a:pt x="0" y="5469"/>
                    <a:pt x="115" y="5503"/>
                  </a:cubicBezTo>
                  <a:cubicBezTo>
                    <a:pt x="495" y="5607"/>
                    <a:pt x="759" y="5894"/>
                    <a:pt x="978" y="6216"/>
                  </a:cubicBezTo>
                  <a:cubicBezTo>
                    <a:pt x="1185" y="6527"/>
                    <a:pt x="1369" y="6894"/>
                    <a:pt x="1610" y="7216"/>
                  </a:cubicBezTo>
                  <a:cubicBezTo>
                    <a:pt x="2105" y="7906"/>
                    <a:pt x="2875" y="8470"/>
                    <a:pt x="3749" y="8527"/>
                  </a:cubicBezTo>
                  <a:cubicBezTo>
                    <a:pt x="3790" y="8530"/>
                    <a:pt x="3830" y="8531"/>
                    <a:pt x="3870" y="8531"/>
                  </a:cubicBezTo>
                  <a:cubicBezTo>
                    <a:pt x="4230" y="8531"/>
                    <a:pt x="4576" y="8439"/>
                    <a:pt x="4876" y="8263"/>
                  </a:cubicBezTo>
                  <a:cubicBezTo>
                    <a:pt x="5325" y="8343"/>
                    <a:pt x="5727" y="8562"/>
                    <a:pt x="6049" y="8884"/>
                  </a:cubicBezTo>
                  <a:cubicBezTo>
                    <a:pt x="6428" y="9240"/>
                    <a:pt x="6773" y="9631"/>
                    <a:pt x="7245" y="9861"/>
                  </a:cubicBezTo>
                  <a:cubicBezTo>
                    <a:pt x="7645" y="10064"/>
                    <a:pt x="8098" y="10178"/>
                    <a:pt x="8546" y="10178"/>
                  </a:cubicBezTo>
                  <a:cubicBezTo>
                    <a:pt x="9037" y="10178"/>
                    <a:pt x="9521" y="10041"/>
                    <a:pt x="9924" y="9735"/>
                  </a:cubicBezTo>
                  <a:cubicBezTo>
                    <a:pt x="10292" y="9459"/>
                    <a:pt x="10568" y="9068"/>
                    <a:pt x="10729" y="8631"/>
                  </a:cubicBezTo>
                  <a:cubicBezTo>
                    <a:pt x="11138" y="8898"/>
                    <a:pt x="11616" y="9034"/>
                    <a:pt x="12099" y="9034"/>
                  </a:cubicBezTo>
                  <a:cubicBezTo>
                    <a:pt x="12241" y="9034"/>
                    <a:pt x="12382" y="9022"/>
                    <a:pt x="12523" y="8999"/>
                  </a:cubicBezTo>
                  <a:cubicBezTo>
                    <a:pt x="13109" y="8895"/>
                    <a:pt x="13650" y="8596"/>
                    <a:pt x="14029" y="8136"/>
                  </a:cubicBezTo>
                  <a:cubicBezTo>
                    <a:pt x="14187" y="8201"/>
                    <a:pt x="14348" y="8229"/>
                    <a:pt x="14508" y="8229"/>
                  </a:cubicBezTo>
                  <a:cubicBezTo>
                    <a:pt x="14917" y="8229"/>
                    <a:pt x="15320" y="8043"/>
                    <a:pt x="15651" y="7803"/>
                  </a:cubicBezTo>
                  <a:cubicBezTo>
                    <a:pt x="16145" y="7435"/>
                    <a:pt x="16490" y="6929"/>
                    <a:pt x="16904" y="6492"/>
                  </a:cubicBezTo>
                  <a:cubicBezTo>
                    <a:pt x="17122" y="6262"/>
                    <a:pt x="17387" y="6009"/>
                    <a:pt x="17686" y="5906"/>
                  </a:cubicBezTo>
                  <a:cubicBezTo>
                    <a:pt x="17812" y="5871"/>
                    <a:pt x="17824" y="5687"/>
                    <a:pt x="17697" y="5653"/>
                  </a:cubicBezTo>
                  <a:cubicBezTo>
                    <a:pt x="17375" y="5561"/>
                    <a:pt x="17088" y="5377"/>
                    <a:pt x="16869" y="5124"/>
                  </a:cubicBezTo>
                  <a:cubicBezTo>
                    <a:pt x="16605" y="4859"/>
                    <a:pt x="16375" y="4572"/>
                    <a:pt x="16099" y="4319"/>
                  </a:cubicBezTo>
                  <a:cubicBezTo>
                    <a:pt x="15812" y="4043"/>
                    <a:pt x="15478" y="3790"/>
                    <a:pt x="15133" y="3583"/>
                  </a:cubicBezTo>
                  <a:cubicBezTo>
                    <a:pt x="14788" y="3353"/>
                    <a:pt x="14409" y="3203"/>
                    <a:pt x="14006" y="3134"/>
                  </a:cubicBezTo>
                  <a:cubicBezTo>
                    <a:pt x="13924" y="3124"/>
                    <a:pt x="13841" y="3118"/>
                    <a:pt x="13759" y="3118"/>
                  </a:cubicBezTo>
                  <a:cubicBezTo>
                    <a:pt x="13659" y="3118"/>
                    <a:pt x="13561" y="3127"/>
                    <a:pt x="13466" y="3146"/>
                  </a:cubicBezTo>
                  <a:cubicBezTo>
                    <a:pt x="13454" y="3065"/>
                    <a:pt x="13431" y="2973"/>
                    <a:pt x="13408" y="2893"/>
                  </a:cubicBezTo>
                  <a:cubicBezTo>
                    <a:pt x="13374" y="2766"/>
                    <a:pt x="13328" y="2640"/>
                    <a:pt x="13259" y="2525"/>
                  </a:cubicBezTo>
                  <a:cubicBezTo>
                    <a:pt x="13155" y="2295"/>
                    <a:pt x="12994" y="2076"/>
                    <a:pt x="12810" y="1892"/>
                  </a:cubicBezTo>
                  <a:cubicBezTo>
                    <a:pt x="12431" y="1501"/>
                    <a:pt x="11913" y="1260"/>
                    <a:pt x="11361" y="1214"/>
                  </a:cubicBezTo>
                  <a:cubicBezTo>
                    <a:pt x="11288" y="1205"/>
                    <a:pt x="11214" y="1201"/>
                    <a:pt x="11139" y="1201"/>
                  </a:cubicBezTo>
                  <a:cubicBezTo>
                    <a:pt x="10922" y="1201"/>
                    <a:pt x="10702" y="1237"/>
                    <a:pt x="10488" y="1306"/>
                  </a:cubicBezTo>
                  <a:cubicBezTo>
                    <a:pt x="10488" y="1111"/>
                    <a:pt x="10442" y="927"/>
                    <a:pt x="10350" y="754"/>
                  </a:cubicBezTo>
                  <a:cubicBezTo>
                    <a:pt x="10166" y="421"/>
                    <a:pt x="9867" y="179"/>
                    <a:pt x="9510" y="76"/>
                  </a:cubicBezTo>
                  <a:cubicBezTo>
                    <a:pt x="9350" y="25"/>
                    <a:pt x="9186" y="1"/>
                    <a:pt x="90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30"/>
            <p:cNvSpPr/>
            <p:nvPr/>
          </p:nvSpPr>
          <p:spPr>
            <a:xfrm>
              <a:off x="319102" y="1028090"/>
              <a:ext cx="463862" cy="263004"/>
            </a:xfrm>
            <a:custGeom>
              <a:rect b="b" l="l" r="r" t="t"/>
              <a:pathLst>
                <a:path extrusionOk="0" h="2882" w="5083">
                  <a:moveTo>
                    <a:pt x="81" y="1"/>
                  </a:moveTo>
                  <a:lnTo>
                    <a:pt x="0" y="35"/>
                  </a:lnTo>
                  <a:cubicBezTo>
                    <a:pt x="575" y="403"/>
                    <a:pt x="874" y="1070"/>
                    <a:pt x="1265" y="1633"/>
                  </a:cubicBezTo>
                  <a:cubicBezTo>
                    <a:pt x="1702" y="2254"/>
                    <a:pt x="2381" y="2783"/>
                    <a:pt x="3151" y="2864"/>
                  </a:cubicBezTo>
                  <a:cubicBezTo>
                    <a:pt x="3233" y="2875"/>
                    <a:pt x="3314" y="2881"/>
                    <a:pt x="3394" y="2881"/>
                  </a:cubicBezTo>
                  <a:cubicBezTo>
                    <a:pt x="4029" y="2881"/>
                    <a:pt x="4617" y="2528"/>
                    <a:pt x="4933" y="1967"/>
                  </a:cubicBezTo>
                  <a:cubicBezTo>
                    <a:pt x="5025" y="1806"/>
                    <a:pt x="5071" y="1622"/>
                    <a:pt x="5083" y="1438"/>
                  </a:cubicBezTo>
                  <a:lnTo>
                    <a:pt x="5083" y="1438"/>
                  </a:lnTo>
                  <a:cubicBezTo>
                    <a:pt x="4853" y="1852"/>
                    <a:pt x="4462" y="2162"/>
                    <a:pt x="4002" y="2289"/>
                  </a:cubicBezTo>
                  <a:cubicBezTo>
                    <a:pt x="3856" y="2326"/>
                    <a:pt x="3707" y="2344"/>
                    <a:pt x="3561" y="2344"/>
                  </a:cubicBezTo>
                  <a:cubicBezTo>
                    <a:pt x="3155" y="2344"/>
                    <a:pt x="2759" y="2206"/>
                    <a:pt x="2438" y="1944"/>
                  </a:cubicBezTo>
                  <a:cubicBezTo>
                    <a:pt x="2231" y="1760"/>
                    <a:pt x="2036" y="1553"/>
                    <a:pt x="1875" y="1323"/>
                  </a:cubicBezTo>
                  <a:cubicBezTo>
                    <a:pt x="1587" y="932"/>
                    <a:pt x="1231" y="587"/>
                    <a:pt x="817" y="311"/>
                  </a:cubicBezTo>
                  <a:cubicBezTo>
                    <a:pt x="587" y="173"/>
                    <a:pt x="334" y="70"/>
                    <a:pt x="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30"/>
            <p:cNvSpPr/>
            <p:nvPr/>
          </p:nvSpPr>
          <p:spPr>
            <a:xfrm>
              <a:off x="1260424" y="1232689"/>
              <a:ext cx="285453" cy="107593"/>
            </a:xfrm>
            <a:custGeom>
              <a:rect b="b" l="l" r="r" t="t"/>
              <a:pathLst>
                <a:path extrusionOk="0" h="1179" w="3128">
                  <a:moveTo>
                    <a:pt x="0" y="1"/>
                  </a:moveTo>
                  <a:lnTo>
                    <a:pt x="0" y="1"/>
                  </a:lnTo>
                  <a:cubicBezTo>
                    <a:pt x="58" y="265"/>
                    <a:pt x="58" y="541"/>
                    <a:pt x="0" y="806"/>
                  </a:cubicBezTo>
                  <a:cubicBezTo>
                    <a:pt x="265" y="967"/>
                    <a:pt x="563" y="1082"/>
                    <a:pt x="874" y="1139"/>
                  </a:cubicBezTo>
                  <a:cubicBezTo>
                    <a:pt x="1017" y="1166"/>
                    <a:pt x="1160" y="1179"/>
                    <a:pt x="1302" y="1179"/>
                  </a:cubicBezTo>
                  <a:cubicBezTo>
                    <a:pt x="1779" y="1179"/>
                    <a:pt x="2246" y="1032"/>
                    <a:pt x="2645" y="748"/>
                  </a:cubicBezTo>
                  <a:cubicBezTo>
                    <a:pt x="2817" y="610"/>
                    <a:pt x="2990" y="461"/>
                    <a:pt x="3128" y="277"/>
                  </a:cubicBezTo>
                  <a:lnTo>
                    <a:pt x="3128" y="277"/>
                  </a:lnTo>
                  <a:cubicBezTo>
                    <a:pt x="2723" y="540"/>
                    <a:pt x="2246" y="688"/>
                    <a:pt x="1761" y="688"/>
                  </a:cubicBezTo>
                  <a:cubicBezTo>
                    <a:pt x="1696" y="688"/>
                    <a:pt x="1630" y="685"/>
                    <a:pt x="1564" y="679"/>
                  </a:cubicBezTo>
                  <a:cubicBezTo>
                    <a:pt x="989" y="645"/>
                    <a:pt x="368" y="426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30"/>
            <p:cNvSpPr/>
            <p:nvPr/>
          </p:nvSpPr>
          <p:spPr>
            <a:xfrm>
              <a:off x="744089" y="1115241"/>
              <a:ext cx="478646" cy="327706"/>
            </a:xfrm>
            <a:custGeom>
              <a:rect b="b" l="l" r="r" t="t"/>
              <a:pathLst>
                <a:path extrusionOk="0" h="3591" w="5245">
                  <a:moveTo>
                    <a:pt x="633" y="0"/>
                  </a:moveTo>
                  <a:cubicBezTo>
                    <a:pt x="736" y="333"/>
                    <a:pt x="713" y="701"/>
                    <a:pt x="575" y="1023"/>
                  </a:cubicBezTo>
                  <a:cubicBezTo>
                    <a:pt x="437" y="1311"/>
                    <a:pt x="242" y="1564"/>
                    <a:pt x="1" y="1748"/>
                  </a:cubicBezTo>
                  <a:cubicBezTo>
                    <a:pt x="345" y="1840"/>
                    <a:pt x="679" y="2012"/>
                    <a:pt x="955" y="2265"/>
                  </a:cubicBezTo>
                  <a:cubicBezTo>
                    <a:pt x="1357" y="2610"/>
                    <a:pt x="1691" y="3013"/>
                    <a:pt x="2162" y="3266"/>
                  </a:cubicBezTo>
                  <a:cubicBezTo>
                    <a:pt x="2535" y="3475"/>
                    <a:pt x="2967" y="3591"/>
                    <a:pt x="3395" y="3591"/>
                  </a:cubicBezTo>
                  <a:cubicBezTo>
                    <a:pt x="3812" y="3591"/>
                    <a:pt x="4225" y="3481"/>
                    <a:pt x="4577" y="3243"/>
                  </a:cubicBezTo>
                  <a:cubicBezTo>
                    <a:pt x="4865" y="3036"/>
                    <a:pt x="5095" y="2760"/>
                    <a:pt x="5244" y="2438"/>
                  </a:cubicBezTo>
                  <a:lnTo>
                    <a:pt x="5244" y="2438"/>
                  </a:lnTo>
                  <a:cubicBezTo>
                    <a:pt x="5164" y="2610"/>
                    <a:pt x="4842" y="2771"/>
                    <a:pt x="4669" y="2840"/>
                  </a:cubicBezTo>
                  <a:cubicBezTo>
                    <a:pt x="4439" y="2921"/>
                    <a:pt x="4198" y="2978"/>
                    <a:pt x="3956" y="3001"/>
                  </a:cubicBezTo>
                  <a:cubicBezTo>
                    <a:pt x="3868" y="3012"/>
                    <a:pt x="3779" y="3017"/>
                    <a:pt x="3691" y="3017"/>
                  </a:cubicBezTo>
                  <a:cubicBezTo>
                    <a:pt x="3298" y="3017"/>
                    <a:pt x="2912" y="2915"/>
                    <a:pt x="2565" y="2737"/>
                  </a:cubicBezTo>
                  <a:cubicBezTo>
                    <a:pt x="2139" y="2484"/>
                    <a:pt x="1783" y="2139"/>
                    <a:pt x="1530" y="1725"/>
                  </a:cubicBezTo>
                  <a:cubicBezTo>
                    <a:pt x="1185" y="1173"/>
                    <a:pt x="1012" y="529"/>
                    <a:pt x="6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30"/>
            <p:cNvSpPr/>
            <p:nvPr/>
          </p:nvSpPr>
          <p:spPr>
            <a:xfrm>
              <a:off x="1566776" y="1156124"/>
              <a:ext cx="197390" cy="113068"/>
            </a:xfrm>
            <a:custGeom>
              <a:rect b="b" l="l" r="r" t="t"/>
              <a:pathLst>
                <a:path extrusionOk="0" h="1239" w="2163">
                  <a:moveTo>
                    <a:pt x="2163" y="0"/>
                  </a:moveTo>
                  <a:lnTo>
                    <a:pt x="2163" y="0"/>
                  </a:lnTo>
                  <a:cubicBezTo>
                    <a:pt x="1898" y="207"/>
                    <a:pt x="1611" y="391"/>
                    <a:pt x="1323" y="564"/>
                  </a:cubicBezTo>
                  <a:cubicBezTo>
                    <a:pt x="1151" y="679"/>
                    <a:pt x="955" y="759"/>
                    <a:pt x="748" y="805"/>
                  </a:cubicBezTo>
                  <a:cubicBezTo>
                    <a:pt x="690" y="818"/>
                    <a:pt x="631" y="824"/>
                    <a:pt x="571" y="824"/>
                  </a:cubicBezTo>
                  <a:cubicBezTo>
                    <a:pt x="465" y="824"/>
                    <a:pt x="357" y="804"/>
                    <a:pt x="254" y="759"/>
                  </a:cubicBezTo>
                  <a:cubicBezTo>
                    <a:pt x="185" y="920"/>
                    <a:pt x="104" y="1070"/>
                    <a:pt x="1" y="1208"/>
                  </a:cubicBezTo>
                  <a:cubicBezTo>
                    <a:pt x="97" y="1228"/>
                    <a:pt x="194" y="1238"/>
                    <a:pt x="292" y="1238"/>
                  </a:cubicBezTo>
                  <a:cubicBezTo>
                    <a:pt x="474" y="1238"/>
                    <a:pt x="656" y="1202"/>
                    <a:pt x="829" y="1127"/>
                  </a:cubicBezTo>
                  <a:cubicBezTo>
                    <a:pt x="1392" y="897"/>
                    <a:pt x="1783" y="449"/>
                    <a:pt x="2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30"/>
            <p:cNvSpPr/>
            <p:nvPr/>
          </p:nvSpPr>
          <p:spPr>
            <a:xfrm>
              <a:off x="469130" y="911006"/>
              <a:ext cx="215276" cy="80489"/>
            </a:xfrm>
            <a:custGeom>
              <a:rect b="b" l="l" r="r" t="t"/>
              <a:pathLst>
                <a:path extrusionOk="0" h="882" w="2359">
                  <a:moveTo>
                    <a:pt x="1969" y="1"/>
                  </a:moveTo>
                  <a:cubicBezTo>
                    <a:pt x="1632" y="1"/>
                    <a:pt x="1162" y="221"/>
                    <a:pt x="990" y="318"/>
                  </a:cubicBezTo>
                  <a:cubicBezTo>
                    <a:pt x="656" y="502"/>
                    <a:pt x="346" y="720"/>
                    <a:pt x="1" y="881"/>
                  </a:cubicBezTo>
                  <a:cubicBezTo>
                    <a:pt x="288" y="847"/>
                    <a:pt x="587" y="824"/>
                    <a:pt x="886" y="812"/>
                  </a:cubicBezTo>
                  <a:cubicBezTo>
                    <a:pt x="1041" y="824"/>
                    <a:pt x="1197" y="829"/>
                    <a:pt x="1352" y="829"/>
                  </a:cubicBezTo>
                  <a:cubicBezTo>
                    <a:pt x="1507" y="829"/>
                    <a:pt x="1662" y="824"/>
                    <a:pt x="1818" y="812"/>
                  </a:cubicBezTo>
                  <a:cubicBezTo>
                    <a:pt x="1933" y="789"/>
                    <a:pt x="2048" y="755"/>
                    <a:pt x="2151" y="686"/>
                  </a:cubicBezTo>
                  <a:cubicBezTo>
                    <a:pt x="2255" y="628"/>
                    <a:pt x="2324" y="525"/>
                    <a:pt x="2335" y="398"/>
                  </a:cubicBezTo>
                  <a:cubicBezTo>
                    <a:pt x="2358" y="99"/>
                    <a:pt x="2193" y="1"/>
                    <a:pt x="19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30"/>
            <p:cNvSpPr/>
            <p:nvPr/>
          </p:nvSpPr>
          <p:spPr>
            <a:xfrm>
              <a:off x="1229944" y="729678"/>
              <a:ext cx="195291" cy="81675"/>
            </a:xfrm>
            <a:custGeom>
              <a:rect b="b" l="l" r="r" t="t"/>
              <a:pathLst>
                <a:path extrusionOk="0" h="895" w="2140">
                  <a:moveTo>
                    <a:pt x="711" y="1"/>
                  </a:moveTo>
                  <a:cubicBezTo>
                    <a:pt x="597" y="1"/>
                    <a:pt x="483" y="16"/>
                    <a:pt x="369" y="51"/>
                  </a:cubicBezTo>
                  <a:cubicBezTo>
                    <a:pt x="219" y="108"/>
                    <a:pt x="104" y="212"/>
                    <a:pt x="58" y="361"/>
                  </a:cubicBezTo>
                  <a:cubicBezTo>
                    <a:pt x="1" y="511"/>
                    <a:pt x="58" y="672"/>
                    <a:pt x="185" y="764"/>
                  </a:cubicBezTo>
                  <a:cubicBezTo>
                    <a:pt x="242" y="798"/>
                    <a:pt x="300" y="810"/>
                    <a:pt x="369" y="821"/>
                  </a:cubicBezTo>
                  <a:cubicBezTo>
                    <a:pt x="587" y="821"/>
                    <a:pt x="805" y="810"/>
                    <a:pt x="1024" y="775"/>
                  </a:cubicBezTo>
                  <a:cubicBezTo>
                    <a:pt x="1057" y="774"/>
                    <a:pt x="1090" y="773"/>
                    <a:pt x="1124" y="773"/>
                  </a:cubicBezTo>
                  <a:cubicBezTo>
                    <a:pt x="1357" y="773"/>
                    <a:pt x="1596" y="808"/>
                    <a:pt x="1817" y="879"/>
                  </a:cubicBezTo>
                  <a:cubicBezTo>
                    <a:pt x="1867" y="889"/>
                    <a:pt x="1911" y="895"/>
                    <a:pt x="1949" y="895"/>
                  </a:cubicBezTo>
                  <a:cubicBezTo>
                    <a:pt x="2081" y="895"/>
                    <a:pt x="2139" y="827"/>
                    <a:pt x="2059" y="649"/>
                  </a:cubicBezTo>
                  <a:cubicBezTo>
                    <a:pt x="1886" y="235"/>
                    <a:pt x="1208" y="39"/>
                    <a:pt x="817" y="5"/>
                  </a:cubicBezTo>
                  <a:cubicBezTo>
                    <a:pt x="782" y="2"/>
                    <a:pt x="746" y="1"/>
                    <a:pt x="7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30"/>
            <p:cNvSpPr/>
            <p:nvPr/>
          </p:nvSpPr>
          <p:spPr>
            <a:xfrm>
              <a:off x="764074" y="727944"/>
              <a:ext cx="96915" cy="152126"/>
            </a:xfrm>
            <a:custGeom>
              <a:rect b="b" l="l" r="r" t="t"/>
              <a:pathLst>
                <a:path extrusionOk="0" h="1667" w="1062">
                  <a:moveTo>
                    <a:pt x="775" y="0"/>
                  </a:moveTo>
                  <a:cubicBezTo>
                    <a:pt x="748" y="0"/>
                    <a:pt x="720" y="4"/>
                    <a:pt x="690" y="12"/>
                  </a:cubicBezTo>
                  <a:cubicBezTo>
                    <a:pt x="425" y="116"/>
                    <a:pt x="218" y="323"/>
                    <a:pt x="126" y="587"/>
                  </a:cubicBezTo>
                  <a:cubicBezTo>
                    <a:pt x="57" y="737"/>
                    <a:pt x="23" y="898"/>
                    <a:pt x="12" y="1070"/>
                  </a:cubicBezTo>
                  <a:cubicBezTo>
                    <a:pt x="0" y="1185"/>
                    <a:pt x="23" y="1312"/>
                    <a:pt x="57" y="1427"/>
                  </a:cubicBezTo>
                  <a:cubicBezTo>
                    <a:pt x="103" y="1530"/>
                    <a:pt x="195" y="1622"/>
                    <a:pt x="322" y="1657"/>
                  </a:cubicBezTo>
                  <a:cubicBezTo>
                    <a:pt x="345" y="1664"/>
                    <a:pt x="368" y="1667"/>
                    <a:pt x="391" y="1667"/>
                  </a:cubicBezTo>
                  <a:cubicBezTo>
                    <a:pt x="484" y="1667"/>
                    <a:pt x="575" y="1613"/>
                    <a:pt x="621" y="1530"/>
                  </a:cubicBezTo>
                  <a:cubicBezTo>
                    <a:pt x="655" y="1450"/>
                    <a:pt x="667" y="1369"/>
                    <a:pt x="644" y="1277"/>
                  </a:cubicBezTo>
                  <a:cubicBezTo>
                    <a:pt x="621" y="1036"/>
                    <a:pt x="598" y="748"/>
                    <a:pt x="770" y="564"/>
                  </a:cubicBezTo>
                  <a:cubicBezTo>
                    <a:pt x="816" y="507"/>
                    <a:pt x="874" y="461"/>
                    <a:pt x="920" y="403"/>
                  </a:cubicBezTo>
                  <a:cubicBezTo>
                    <a:pt x="1062" y="211"/>
                    <a:pt x="971" y="0"/>
                    <a:pt x="7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30"/>
            <p:cNvSpPr/>
            <p:nvPr/>
          </p:nvSpPr>
          <p:spPr>
            <a:xfrm>
              <a:off x="1607659" y="933273"/>
              <a:ext cx="152309" cy="109600"/>
            </a:xfrm>
            <a:custGeom>
              <a:rect b="b" l="l" r="r" t="t"/>
              <a:pathLst>
                <a:path extrusionOk="0" h="1201" w="1669">
                  <a:moveTo>
                    <a:pt x="312" y="0"/>
                  </a:moveTo>
                  <a:cubicBezTo>
                    <a:pt x="41" y="0"/>
                    <a:pt x="0" y="489"/>
                    <a:pt x="289" y="672"/>
                  </a:cubicBezTo>
                  <a:cubicBezTo>
                    <a:pt x="415" y="752"/>
                    <a:pt x="553" y="798"/>
                    <a:pt x="691" y="833"/>
                  </a:cubicBezTo>
                  <a:cubicBezTo>
                    <a:pt x="944" y="902"/>
                    <a:pt x="1186" y="1005"/>
                    <a:pt x="1416" y="1143"/>
                  </a:cubicBezTo>
                  <a:cubicBezTo>
                    <a:pt x="1450" y="1166"/>
                    <a:pt x="1485" y="1189"/>
                    <a:pt x="1519" y="1201"/>
                  </a:cubicBezTo>
                  <a:cubicBezTo>
                    <a:pt x="1565" y="1201"/>
                    <a:pt x="1611" y="1189"/>
                    <a:pt x="1634" y="1155"/>
                  </a:cubicBezTo>
                  <a:cubicBezTo>
                    <a:pt x="1669" y="1097"/>
                    <a:pt x="1611" y="1028"/>
                    <a:pt x="1554" y="982"/>
                  </a:cubicBezTo>
                  <a:cubicBezTo>
                    <a:pt x="1358" y="833"/>
                    <a:pt x="1174" y="683"/>
                    <a:pt x="990" y="522"/>
                  </a:cubicBezTo>
                  <a:cubicBezTo>
                    <a:pt x="829" y="350"/>
                    <a:pt x="668" y="200"/>
                    <a:pt x="496" y="62"/>
                  </a:cubicBezTo>
                  <a:cubicBezTo>
                    <a:pt x="426" y="19"/>
                    <a:pt x="365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39" name="Google Shape;839;p30"/>
          <p:cNvSpPr/>
          <p:nvPr/>
        </p:nvSpPr>
        <p:spPr>
          <a:xfrm flipH="1" rot="402160">
            <a:off x="7068046" y="4176633"/>
            <a:ext cx="1317765" cy="940574"/>
          </a:xfrm>
          <a:custGeom>
            <a:rect b="b" l="l" r="r" t="t"/>
            <a:pathLst>
              <a:path extrusionOk="0" h="201433" w="282212">
                <a:moveTo>
                  <a:pt x="206851" y="13612"/>
                </a:moveTo>
                <a:cubicBezTo>
                  <a:pt x="207225" y="13612"/>
                  <a:pt x="207642" y="13750"/>
                  <a:pt x="208120" y="14091"/>
                </a:cubicBezTo>
                <a:cubicBezTo>
                  <a:pt x="209604" y="15233"/>
                  <a:pt x="209033" y="16603"/>
                  <a:pt x="208234" y="17859"/>
                </a:cubicBezTo>
                <a:cubicBezTo>
                  <a:pt x="203896" y="24594"/>
                  <a:pt x="199444" y="31330"/>
                  <a:pt x="195105" y="38065"/>
                </a:cubicBezTo>
                <a:cubicBezTo>
                  <a:pt x="194631" y="38824"/>
                  <a:pt x="194078" y="39662"/>
                  <a:pt x="193119" y="39662"/>
                </a:cubicBezTo>
                <a:cubicBezTo>
                  <a:pt x="192924" y="39662"/>
                  <a:pt x="192712" y="39627"/>
                  <a:pt x="192480" y="39549"/>
                </a:cubicBezTo>
                <a:cubicBezTo>
                  <a:pt x="191110" y="39093"/>
                  <a:pt x="190881" y="37951"/>
                  <a:pt x="190881" y="36695"/>
                </a:cubicBezTo>
                <a:cubicBezTo>
                  <a:pt x="191110" y="33956"/>
                  <a:pt x="191909" y="31330"/>
                  <a:pt x="193279" y="28932"/>
                </a:cubicBezTo>
                <a:cubicBezTo>
                  <a:pt x="196247" y="23681"/>
                  <a:pt x="200129" y="19000"/>
                  <a:pt x="204695" y="15004"/>
                </a:cubicBezTo>
                <a:cubicBezTo>
                  <a:pt x="205335" y="14364"/>
                  <a:pt x="205975" y="13612"/>
                  <a:pt x="206851" y="13612"/>
                </a:cubicBezTo>
                <a:close/>
                <a:moveTo>
                  <a:pt x="249961" y="43745"/>
                </a:moveTo>
                <a:cubicBezTo>
                  <a:pt x="252339" y="43745"/>
                  <a:pt x="254718" y="43983"/>
                  <a:pt x="257096" y="44458"/>
                </a:cubicBezTo>
                <a:cubicBezTo>
                  <a:pt x="258580" y="44801"/>
                  <a:pt x="260064" y="44915"/>
                  <a:pt x="259950" y="46742"/>
                </a:cubicBezTo>
                <a:cubicBezTo>
                  <a:pt x="259836" y="48683"/>
                  <a:pt x="258352" y="48797"/>
                  <a:pt x="256868" y="49025"/>
                </a:cubicBezTo>
                <a:cubicBezTo>
                  <a:pt x="245565" y="50623"/>
                  <a:pt x="234378" y="52222"/>
                  <a:pt x="223075" y="53820"/>
                </a:cubicBezTo>
                <a:cubicBezTo>
                  <a:pt x="219080" y="54391"/>
                  <a:pt x="215084" y="54847"/>
                  <a:pt x="211202" y="55418"/>
                </a:cubicBezTo>
                <a:cubicBezTo>
                  <a:pt x="210589" y="55506"/>
                  <a:pt x="209959" y="55627"/>
                  <a:pt x="209383" y="55627"/>
                </a:cubicBezTo>
                <a:cubicBezTo>
                  <a:pt x="208458" y="55627"/>
                  <a:pt x="207673" y="55314"/>
                  <a:pt x="207321" y="54048"/>
                </a:cubicBezTo>
                <a:cubicBezTo>
                  <a:pt x="206864" y="51993"/>
                  <a:pt x="208577" y="51537"/>
                  <a:pt x="210061" y="50852"/>
                </a:cubicBezTo>
                <a:cubicBezTo>
                  <a:pt x="216911" y="47769"/>
                  <a:pt x="224217" y="46399"/>
                  <a:pt x="231638" y="45372"/>
                </a:cubicBezTo>
                <a:cubicBezTo>
                  <a:pt x="237232" y="44344"/>
                  <a:pt x="242826" y="43774"/>
                  <a:pt x="248534" y="43774"/>
                </a:cubicBezTo>
                <a:cubicBezTo>
                  <a:pt x="249009" y="43754"/>
                  <a:pt x="249485" y="43745"/>
                  <a:pt x="249961" y="43745"/>
                </a:cubicBezTo>
                <a:close/>
                <a:moveTo>
                  <a:pt x="271307" y="49451"/>
                </a:moveTo>
                <a:cubicBezTo>
                  <a:pt x="272263" y="49451"/>
                  <a:pt x="273094" y="49802"/>
                  <a:pt x="273307" y="51080"/>
                </a:cubicBezTo>
                <a:cubicBezTo>
                  <a:pt x="273764" y="53135"/>
                  <a:pt x="272051" y="53592"/>
                  <a:pt x="270567" y="54162"/>
                </a:cubicBezTo>
                <a:cubicBezTo>
                  <a:pt x="258283" y="58964"/>
                  <a:pt x="245124" y="61472"/>
                  <a:pt x="231946" y="61472"/>
                </a:cubicBezTo>
                <a:cubicBezTo>
                  <a:pt x="231653" y="61472"/>
                  <a:pt x="231360" y="61471"/>
                  <a:pt x="231067" y="61469"/>
                </a:cubicBezTo>
                <a:cubicBezTo>
                  <a:pt x="228213" y="61583"/>
                  <a:pt x="225359" y="61583"/>
                  <a:pt x="222505" y="61583"/>
                </a:cubicBezTo>
                <a:cubicBezTo>
                  <a:pt x="222442" y="61587"/>
                  <a:pt x="222380" y="61590"/>
                  <a:pt x="222318" y="61590"/>
                </a:cubicBezTo>
                <a:cubicBezTo>
                  <a:pt x="220801" y="61590"/>
                  <a:pt x="219541" y="60265"/>
                  <a:pt x="219650" y="58729"/>
                </a:cubicBezTo>
                <a:cubicBezTo>
                  <a:pt x="219536" y="56674"/>
                  <a:pt x="220564" y="56103"/>
                  <a:pt x="222390" y="55875"/>
                </a:cubicBezTo>
                <a:cubicBezTo>
                  <a:pt x="238145" y="53820"/>
                  <a:pt x="253899" y="51651"/>
                  <a:pt x="269540" y="49710"/>
                </a:cubicBezTo>
                <a:cubicBezTo>
                  <a:pt x="270101" y="49581"/>
                  <a:pt x="270727" y="49451"/>
                  <a:pt x="271307" y="49451"/>
                </a:cubicBezTo>
                <a:close/>
                <a:moveTo>
                  <a:pt x="140171" y="26412"/>
                </a:moveTo>
                <a:cubicBezTo>
                  <a:pt x="140465" y="26412"/>
                  <a:pt x="140776" y="26484"/>
                  <a:pt x="141106" y="26649"/>
                </a:cubicBezTo>
                <a:cubicBezTo>
                  <a:pt x="142590" y="27448"/>
                  <a:pt x="142362" y="28932"/>
                  <a:pt x="142020" y="30188"/>
                </a:cubicBezTo>
                <a:cubicBezTo>
                  <a:pt x="138252" y="43203"/>
                  <a:pt x="134599" y="56331"/>
                  <a:pt x="130946" y="69460"/>
                </a:cubicBezTo>
                <a:cubicBezTo>
                  <a:pt x="130603" y="70602"/>
                  <a:pt x="130147" y="71972"/>
                  <a:pt x="128777" y="71972"/>
                </a:cubicBezTo>
                <a:cubicBezTo>
                  <a:pt x="128687" y="71978"/>
                  <a:pt x="128597" y="71981"/>
                  <a:pt x="128507" y="71981"/>
                </a:cubicBezTo>
                <a:cubicBezTo>
                  <a:pt x="127013" y="71981"/>
                  <a:pt x="125656" y="71095"/>
                  <a:pt x="125009" y="69803"/>
                </a:cubicBezTo>
                <a:cubicBezTo>
                  <a:pt x="124096" y="67405"/>
                  <a:pt x="123639" y="64894"/>
                  <a:pt x="123754" y="62382"/>
                </a:cubicBezTo>
                <a:cubicBezTo>
                  <a:pt x="125238" y="49596"/>
                  <a:pt x="128891" y="37723"/>
                  <a:pt x="137796" y="27905"/>
                </a:cubicBezTo>
                <a:cubicBezTo>
                  <a:pt x="138489" y="27125"/>
                  <a:pt x="139247" y="26412"/>
                  <a:pt x="140171" y="26412"/>
                </a:cubicBezTo>
                <a:close/>
                <a:moveTo>
                  <a:pt x="166907" y="81527"/>
                </a:moveTo>
                <a:cubicBezTo>
                  <a:pt x="167416" y="81527"/>
                  <a:pt x="167948" y="81573"/>
                  <a:pt x="168450" y="81573"/>
                </a:cubicBezTo>
                <a:cubicBezTo>
                  <a:pt x="168585" y="81573"/>
                  <a:pt x="168718" y="81570"/>
                  <a:pt x="168848" y="81561"/>
                </a:cubicBezTo>
                <a:lnTo>
                  <a:pt x="169305" y="81561"/>
                </a:lnTo>
                <a:cubicBezTo>
                  <a:pt x="182548" y="82361"/>
                  <a:pt x="194649" y="83730"/>
                  <a:pt x="205266" y="90923"/>
                </a:cubicBezTo>
                <a:cubicBezTo>
                  <a:pt x="206522" y="91722"/>
                  <a:pt x="208805" y="92179"/>
                  <a:pt x="207778" y="94462"/>
                </a:cubicBezTo>
                <a:cubicBezTo>
                  <a:pt x="207331" y="95579"/>
                  <a:pt x="206610" y="95904"/>
                  <a:pt x="205791" y="95904"/>
                </a:cubicBezTo>
                <a:cubicBezTo>
                  <a:pt x="204935" y="95904"/>
                  <a:pt x="203971" y="95550"/>
                  <a:pt x="203097" y="95375"/>
                </a:cubicBezTo>
                <a:cubicBezTo>
                  <a:pt x="191452" y="92293"/>
                  <a:pt x="179693" y="89324"/>
                  <a:pt x="168049" y="86242"/>
                </a:cubicBezTo>
                <a:cubicBezTo>
                  <a:pt x="166451" y="85785"/>
                  <a:pt x="163939" y="86014"/>
                  <a:pt x="164396" y="83388"/>
                </a:cubicBezTo>
                <a:cubicBezTo>
                  <a:pt x="164689" y="81772"/>
                  <a:pt x="165739" y="81527"/>
                  <a:pt x="166907" y="81527"/>
                </a:cubicBezTo>
                <a:close/>
                <a:moveTo>
                  <a:pt x="81525" y="65788"/>
                </a:moveTo>
                <a:cubicBezTo>
                  <a:pt x="83467" y="65788"/>
                  <a:pt x="83587" y="67594"/>
                  <a:pt x="83911" y="68889"/>
                </a:cubicBezTo>
                <a:cubicBezTo>
                  <a:pt x="84710" y="72086"/>
                  <a:pt x="85166" y="75282"/>
                  <a:pt x="85052" y="78593"/>
                </a:cubicBezTo>
                <a:cubicBezTo>
                  <a:pt x="85509" y="84301"/>
                  <a:pt x="84139" y="89553"/>
                  <a:pt x="82541" y="94690"/>
                </a:cubicBezTo>
                <a:cubicBezTo>
                  <a:pt x="81954" y="96786"/>
                  <a:pt x="80752" y="97404"/>
                  <a:pt x="79296" y="97404"/>
                </a:cubicBezTo>
                <a:cubicBezTo>
                  <a:pt x="78769" y="97404"/>
                  <a:pt x="78208" y="97323"/>
                  <a:pt x="77632" y="97202"/>
                </a:cubicBezTo>
                <a:cubicBezTo>
                  <a:pt x="75120" y="96745"/>
                  <a:pt x="75805" y="94804"/>
                  <a:pt x="75919" y="93206"/>
                </a:cubicBezTo>
                <a:cubicBezTo>
                  <a:pt x="77061" y="85100"/>
                  <a:pt x="78088" y="76995"/>
                  <a:pt x="79116" y="68889"/>
                </a:cubicBezTo>
                <a:cubicBezTo>
                  <a:pt x="79344" y="67519"/>
                  <a:pt x="79230" y="65921"/>
                  <a:pt x="81171" y="65807"/>
                </a:cubicBezTo>
                <a:cubicBezTo>
                  <a:pt x="81295" y="65794"/>
                  <a:pt x="81413" y="65788"/>
                  <a:pt x="81525" y="65788"/>
                </a:cubicBezTo>
                <a:close/>
                <a:moveTo>
                  <a:pt x="147496" y="82068"/>
                </a:moveTo>
                <a:cubicBezTo>
                  <a:pt x="147945" y="82068"/>
                  <a:pt x="148398" y="82232"/>
                  <a:pt x="148755" y="82589"/>
                </a:cubicBezTo>
                <a:cubicBezTo>
                  <a:pt x="157203" y="88639"/>
                  <a:pt x="167364" y="89439"/>
                  <a:pt x="177068" y="91379"/>
                </a:cubicBezTo>
                <a:cubicBezTo>
                  <a:pt x="184260" y="92749"/>
                  <a:pt x="191224" y="95261"/>
                  <a:pt x="198302" y="97088"/>
                </a:cubicBezTo>
                <a:cubicBezTo>
                  <a:pt x="200243" y="97544"/>
                  <a:pt x="200699" y="98686"/>
                  <a:pt x="200357" y="100512"/>
                </a:cubicBezTo>
                <a:cubicBezTo>
                  <a:pt x="200041" y="102195"/>
                  <a:pt x="199338" y="103393"/>
                  <a:pt x="197534" y="103393"/>
                </a:cubicBezTo>
                <a:cubicBezTo>
                  <a:pt x="197380" y="103393"/>
                  <a:pt x="197217" y="103384"/>
                  <a:pt x="197046" y="103366"/>
                </a:cubicBezTo>
                <a:cubicBezTo>
                  <a:pt x="195790" y="103138"/>
                  <a:pt x="194535" y="103024"/>
                  <a:pt x="193165" y="102910"/>
                </a:cubicBezTo>
                <a:lnTo>
                  <a:pt x="193165" y="103024"/>
                </a:lnTo>
                <a:cubicBezTo>
                  <a:pt x="181520" y="102111"/>
                  <a:pt x="169761" y="101197"/>
                  <a:pt x="158802" y="96403"/>
                </a:cubicBezTo>
                <a:cubicBezTo>
                  <a:pt x="154692" y="94576"/>
                  <a:pt x="150696" y="92293"/>
                  <a:pt x="147043" y="89781"/>
                </a:cubicBezTo>
                <a:cubicBezTo>
                  <a:pt x="144417" y="87954"/>
                  <a:pt x="144645" y="86014"/>
                  <a:pt x="145673" y="83616"/>
                </a:cubicBezTo>
                <a:cubicBezTo>
                  <a:pt x="145822" y="82648"/>
                  <a:pt x="146652" y="82068"/>
                  <a:pt x="147496" y="82068"/>
                </a:cubicBezTo>
                <a:close/>
                <a:moveTo>
                  <a:pt x="101663" y="106408"/>
                </a:moveTo>
                <a:cubicBezTo>
                  <a:pt x="116106" y="106408"/>
                  <a:pt x="130324" y="110314"/>
                  <a:pt x="142819" y="117751"/>
                </a:cubicBezTo>
                <a:cubicBezTo>
                  <a:pt x="148413" y="121176"/>
                  <a:pt x="153893" y="124715"/>
                  <a:pt x="159372" y="128254"/>
                </a:cubicBezTo>
                <a:cubicBezTo>
                  <a:pt x="162341" y="130195"/>
                  <a:pt x="162341" y="131565"/>
                  <a:pt x="159258" y="133391"/>
                </a:cubicBezTo>
                <a:cubicBezTo>
                  <a:pt x="153093" y="137044"/>
                  <a:pt x="146358" y="138072"/>
                  <a:pt x="139394" y="138072"/>
                </a:cubicBezTo>
                <a:lnTo>
                  <a:pt x="133001" y="138072"/>
                </a:lnTo>
                <a:cubicBezTo>
                  <a:pt x="132138" y="138091"/>
                  <a:pt x="131276" y="138100"/>
                  <a:pt x="130415" y="138100"/>
                </a:cubicBezTo>
                <a:cubicBezTo>
                  <a:pt x="120907" y="138100"/>
                  <a:pt x="111503" y="136941"/>
                  <a:pt x="102291" y="134533"/>
                </a:cubicBezTo>
                <a:cubicBezTo>
                  <a:pt x="93044" y="132021"/>
                  <a:pt x="83568" y="130309"/>
                  <a:pt x="74093" y="128482"/>
                </a:cubicBezTo>
                <a:cubicBezTo>
                  <a:pt x="72380" y="128254"/>
                  <a:pt x="70097" y="128482"/>
                  <a:pt x="69869" y="125400"/>
                </a:cubicBezTo>
                <a:cubicBezTo>
                  <a:pt x="69640" y="122317"/>
                  <a:pt x="71809" y="121861"/>
                  <a:pt x="73864" y="121290"/>
                </a:cubicBezTo>
                <a:cubicBezTo>
                  <a:pt x="76397" y="120645"/>
                  <a:pt x="78967" y="120428"/>
                  <a:pt x="81545" y="120428"/>
                </a:cubicBezTo>
                <a:cubicBezTo>
                  <a:pt x="85356" y="120428"/>
                  <a:pt x="89184" y="120903"/>
                  <a:pt x="92930" y="121176"/>
                </a:cubicBezTo>
                <a:cubicBezTo>
                  <a:pt x="108227" y="122203"/>
                  <a:pt x="123297" y="125057"/>
                  <a:pt x="138024" y="129624"/>
                </a:cubicBezTo>
                <a:cubicBezTo>
                  <a:pt x="140650" y="130309"/>
                  <a:pt x="143504" y="130994"/>
                  <a:pt x="146244" y="131451"/>
                </a:cubicBezTo>
                <a:cubicBezTo>
                  <a:pt x="146796" y="131573"/>
                  <a:pt x="147479" y="131926"/>
                  <a:pt x="148047" y="131926"/>
                </a:cubicBezTo>
                <a:cubicBezTo>
                  <a:pt x="148536" y="131926"/>
                  <a:pt x="148939" y="131664"/>
                  <a:pt x="149098" y="130766"/>
                </a:cubicBezTo>
                <a:cubicBezTo>
                  <a:pt x="149440" y="129396"/>
                  <a:pt x="148299" y="128596"/>
                  <a:pt x="147043" y="128254"/>
                </a:cubicBezTo>
                <a:cubicBezTo>
                  <a:pt x="142590" y="126998"/>
                  <a:pt x="138252" y="125628"/>
                  <a:pt x="133800" y="124372"/>
                </a:cubicBezTo>
                <a:cubicBezTo>
                  <a:pt x="119986" y="120377"/>
                  <a:pt x="105830" y="119121"/>
                  <a:pt x="91560" y="117979"/>
                </a:cubicBezTo>
                <a:cubicBezTo>
                  <a:pt x="88934" y="117751"/>
                  <a:pt x="86080" y="117523"/>
                  <a:pt x="83454" y="117294"/>
                </a:cubicBezTo>
                <a:cubicBezTo>
                  <a:pt x="80828" y="117066"/>
                  <a:pt x="80257" y="115810"/>
                  <a:pt x="81627" y="113527"/>
                </a:cubicBezTo>
                <a:cubicBezTo>
                  <a:pt x="84710" y="108390"/>
                  <a:pt x="89733" y="107134"/>
                  <a:pt x="95099" y="106677"/>
                </a:cubicBezTo>
                <a:cubicBezTo>
                  <a:pt x="97288" y="106497"/>
                  <a:pt x="99478" y="106408"/>
                  <a:pt x="101663" y="106408"/>
                </a:cubicBezTo>
                <a:close/>
                <a:moveTo>
                  <a:pt x="23840" y="86464"/>
                </a:moveTo>
                <a:cubicBezTo>
                  <a:pt x="25477" y="86464"/>
                  <a:pt x="25696" y="87780"/>
                  <a:pt x="25916" y="89096"/>
                </a:cubicBezTo>
                <a:cubicBezTo>
                  <a:pt x="29227" y="111130"/>
                  <a:pt x="30711" y="133049"/>
                  <a:pt x="24203" y="154740"/>
                </a:cubicBezTo>
                <a:cubicBezTo>
                  <a:pt x="24089" y="154968"/>
                  <a:pt x="23975" y="155196"/>
                  <a:pt x="23975" y="155425"/>
                </a:cubicBezTo>
                <a:cubicBezTo>
                  <a:pt x="23561" y="156667"/>
                  <a:pt x="23241" y="158097"/>
                  <a:pt x="21737" y="158097"/>
                </a:cubicBezTo>
                <a:cubicBezTo>
                  <a:pt x="21583" y="158097"/>
                  <a:pt x="21416" y="158082"/>
                  <a:pt x="21235" y="158050"/>
                </a:cubicBezTo>
                <a:cubicBezTo>
                  <a:pt x="19637" y="157708"/>
                  <a:pt x="19294" y="156338"/>
                  <a:pt x="19294" y="154968"/>
                </a:cubicBezTo>
                <a:cubicBezTo>
                  <a:pt x="19066" y="148575"/>
                  <a:pt x="18724" y="142182"/>
                  <a:pt x="18381" y="135789"/>
                </a:cubicBezTo>
                <a:cubicBezTo>
                  <a:pt x="18267" y="120263"/>
                  <a:pt x="19294" y="104851"/>
                  <a:pt x="21464" y="89553"/>
                </a:cubicBezTo>
                <a:cubicBezTo>
                  <a:pt x="21692" y="88183"/>
                  <a:pt x="21920" y="86585"/>
                  <a:pt x="23633" y="86470"/>
                </a:cubicBezTo>
                <a:cubicBezTo>
                  <a:pt x="23704" y="86466"/>
                  <a:pt x="23773" y="86464"/>
                  <a:pt x="23840" y="86464"/>
                </a:cubicBezTo>
                <a:close/>
                <a:moveTo>
                  <a:pt x="16283" y="75825"/>
                </a:moveTo>
                <a:cubicBezTo>
                  <a:pt x="16536" y="75825"/>
                  <a:pt x="16815" y="75870"/>
                  <a:pt x="17125" y="75967"/>
                </a:cubicBezTo>
                <a:cubicBezTo>
                  <a:pt x="19066" y="76652"/>
                  <a:pt x="18609" y="78479"/>
                  <a:pt x="18381" y="79963"/>
                </a:cubicBezTo>
                <a:cubicBezTo>
                  <a:pt x="17239" y="88525"/>
                  <a:pt x="16326" y="97088"/>
                  <a:pt x="15527" y="105764"/>
                </a:cubicBezTo>
                <a:cubicBezTo>
                  <a:pt x="13929" y="122660"/>
                  <a:pt x="14385" y="139670"/>
                  <a:pt x="16669" y="156566"/>
                </a:cubicBezTo>
                <a:cubicBezTo>
                  <a:pt x="16897" y="158279"/>
                  <a:pt x="17354" y="159877"/>
                  <a:pt x="15185" y="160676"/>
                </a:cubicBezTo>
                <a:cubicBezTo>
                  <a:pt x="14771" y="160800"/>
                  <a:pt x="14402" y="160857"/>
                  <a:pt x="14069" y="160857"/>
                </a:cubicBezTo>
                <a:cubicBezTo>
                  <a:pt x="12566" y="160857"/>
                  <a:pt x="11802" y="159701"/>
                  <a:pt x="10961" y="158393"/>
                </a:cubicBezTo>
                <a:cubicBezTo>
                  <a:pt x="6166" y="150744"/>
                  <a:pt x="5481" y="142068"/>
                  <a:pt x="4910" y="133391"/>
                </a:cubicBezTo>
                <a:cubicBezTo>
                  <a:pt x="4910" y="131907"/>
                  <a:pt x="4910" y="130423"/>
                  <a:pt x="4910" y="128825"/>
                </a:cubicBezTo>
                <a:cubicBezTo>
                  <a:pt x="4339" y="113527"/>
                  <a:pt x="7193" y="98800"/>
                  <a:pt x="11760" y="84301"/>
                </a:cubicBezTo>
                <a:cubicBezTo>
                  <a:pt x="12216" y="82475"/>
                  <a:pt x="12901" y="80534"/>
                  <a:pt x="13700" y="78593"/>
                </a:cubicBezTo>
                <a:cubicBezTo>
                  <a:pt x="14190" y="77419"/>
                  <a:pt x="14763" y="75825"/>
                  <a:pt x="16283" y="75825"/>
                </a:cubicBezTo>
                <a:close/>
                <a:moveTo>
                  <a:pt x="70439" y="155653"/>
                </a:moveTo>
                <a:cubicBezTo>
                  <a:pt x="80828" y="156110"/>
                  <a:pt x="91103" y="158050"/>
                  <a:pt x="101035" y="161361"/>
                </a:cubicBezTo>
                <a:cubicBezTo>
                  <a:pt x="109483" y="164101"/>
                  <a:pt x="118160" y="166042"/>
                  <a:pt x="126722" y="168211"/>
                </a:cubicBezTo>
                <a:cubicBezTo>
                  <a:pt x="128891" y="168553"/>
                  <a:pt x="130832" y="169467"/>
                  <a:pt x="132658" y="170723"/>
                </a:cubicBezTo>
                <a:cubicBezTo>
                  <a:pt x="133686" y="171522"/>
                  <a:pt x="135170" y="172435"/>
                  <a:pt x="134371" y="174147"/>
                </a:cubicBezTo>
                <a:cubicBezTo>
                  <a:pt x="133936" y="175090"/>
                  <a:pt x="133179" y="175342"/>
                  <a:pt x="132363" y="175342"/>
                </a:cubicBezTo>
                <a:cubicBezTo>
                  <a:pt x="131893" y="175342"/>
                  <a:pt x="131404" y="175258"/>
                  <a:pt x="130946" y="175175"/>
                </a:cubicBezTo>
                <a:cubicBezTo>
                  <a:pt x="124324" y="174376"/>
                  <a:pt x="117703" y="173577"/>
                  <a:pt x="111081" y="172663"/>
                </a:cubicBezTo>
                <a:cubicBezTo>
                  <a:pt x="89276" y="169581"/>
                  <a:pt x="67243" y="167983"/>
                  <a:pt x="45209" y="167868"/>
                </a:cubicBezTo>
                <a:cubicBezTo>
                  <a:pt x="42355" y="167868"/>
                  <a:pt x="39501" y="167754"/>
                  <a:pt x="36647" y="167754"/>
                </a:cubicBezTo>
                <a:cubicBezTo>
                  <a:pt x="36433" y="167740"/>
                  <a:pt x="36216" y="167736"/>
                  <a:pt x="35998" y="167736"/>
                </a:cubicBezTo>
                <a:cubicBezTo>
                  <a:pt x="35780" y="167736"/>
                  <a:pt x="35562" y="167740"/>
                  <a:pt x="35347" y="167740"/>
                </a:cubicBezTo>
                <a:cubicBezTo>
                  <a:pt x="34057" y="167740"/>
                  <a:pt x="32880" y="167612"/>
                  <a:pt x="32537" y="165814"/>
                </a:cubicBezTo>
                <a:cubicBezTo>
                  <a:pt x="32195" y="163759"/>
                  <a:pt x="34021" y="163416"/>
                  <a:pt x="35391" y="162845"/>
                </a:cubicBezTo>
                <a:cubicBezTo>
                  <a:pt x="45438" y="158050"/>
                  <a:pt x="56055" y="155653"/>
                  <a:pt x="70439" y="155653"/>
                </a:cubicBezTo>
                <a:close/>
                <a:moveTo>
                  <a:pt x="36693" y="171289"/>
                </a:moveTo>
                <a:cubicBezTo>
                  <a:pt x="37201" y="171289"/>
                  <a:pt x="37737" y="171368"/>
                  <a:pt x="38245" y="171407"/>
                </a:cubicBezTo>
                <a:cubicBezTo>
                  <a:pt x="54114" y="172092"/>
                  <a:pt x="69983" y="172777"/>
                  <a:pt x="85851" y="173577"/>
                </a:cubicBezTo>
                <a:cubicBezTo>
                  <a:pt x="90075" y="173805"/>
                  <a:pt x="94185" y="174033"/>
                  <a:pt x="98295" y="174262"/>
                </a:cubicBezTo>
                <a:cubicBezTo>
                  <a:pt x="98638" y="174262"/>
                  <a:pt x="99002" y="174240"/>
                  <a:pt x="99358" y="174240"/>
                </a:cubicBezTo>
                <a:cubicBezTo>
                  <a:pt x="100429" y="174240"/>
                  <a:pt x="101435" y="174433"/>
                  <a:pt x="101606" y="175974"/>
                </a:cubicBezTo>
                <a:cubicBezTo>
                  <a:pt x="101834" y="177801"/>
                  <a:pt x="100350" y="178371"/>
                  <a:pt x="99094" y="178942"/>
                </a:cubicBezTo>
                <a:cubicBezTo>
                  <a:pt x="92016" y="182139"/>
                  <a:pt x="84481" y="183052"/>
                  <a:pt x="76833" y="183509"/>
                </a:cubicBezTo>
                <a:cubicBezTo>
                  <a:pt x="76110" y="183547"/>
                  <a:pt x="75374" y="183559"/>
                  <a:pt x="74630" y="183559"/>
                </a:cubicBezTo>
                <a:cubicBezTo>
                  <a:pt x="73141" y="183559"/>
                  <a:pt x="71619" y="183509"/>
                  <a:pt x="70097" y="183509"/>
                </a:cubicBezTo>
                <a:cubicBezTo>
                  <a:pt x="60736" y="183509"/>
                  <a:pt x="51374" y="183052"/>
                  <a:pt x="42355" y="179970"/>
                </a:cubicBezTo>
                <a:cubicBezTo>
                  <a:pt x="40415" y="179285"/>
                  <a:pt x="38474" y="178371"/>
                  <a:pt x="36533" y="177344"/>
                </a:cubicBezTo>
                <a:cubicBezTo>
                  <a:pt x="34821" y="176659"/>
                  <a:pt x="33793" y="174832"/>
                  <a:pt x="34478" y="173006"/>
                </a:cubicBezTo>
                <a:cubicBezTo>
                  <a:pt x="34853" y="171581"/>
                  <a:pt x="35721" y="171289"/>
                  <a:pt x="36693" y="171289"/>
                </a:cubicBezTo>
                <a:close/>
                <a:moveTo>
                  <a:pt x="215117" y="0"/>
                </a:moveTo>
                <a:cubicBezTo>
                  <a:pt x="214195" y="0"/>
                  <a:pt x="213275" y="330"/>
                  <a:pt x="212572" y="962"/>
                </a:cubicBezTo>
                <a:cubicBezTo>
                  <a:pt x="200129" y="10666"/>
                  <a:pt x="189055" y="21398"/>
                  <a:pt x="184146" y="37038"/>
                </a:cubicBezTo>
                <a:cubicBezTo>
                  <a:pt x="182205" y="43203"/>
                  <a:pt x="180721" y="49482"/>
                  <a:pt x="179008" y="55761"/>
                </a:cubicBezTo>
                <a:cubicBezTo>
                  <a:pt x="178666" y="57473"/>
                  <a:pt x="177639" y="58843"/>
                  <a:pt x="176040" y="59642"/>
                </a:cubicBezTo>
                <a:cubicBezTo>
                  <a:pt x="162797" y="65693"/>
                  <a:pt x="149554" y="71743"/>
                  <a:pt x="136311" y="77794"/>
                </a:cubicBezTo>
                <a:cubicBezTo>
                  <a:pt x="135818" y="78041"/>
                  <a:pt x="135291" y="78254"/>
                  <a:pt x="134749" y="78254"/>
                </a:cubicBezTo>
                <a:cubicBezTo>
                  <a:pt x="134288" y="78254"/>
                  <a:pt x="133816" y="78100"/>
                  <a:pt x="133343" y="77680"/>
                </a:cubicBezTo>
                <a:cubicBezTo>
                  <a:pt x="132658" y="76881"/>
                  <a:pt x="132544" y="75625"/>
                  <a:pt x="133115" y="74712"/>
                </a:cubicBezTo>
                <a:cubicBezTo>
                  <a:pt x="133914" y="72200"/>
                  <a:pt x="135855" y="70259"/>
                  <a:pt x="137339" y="68204"/>
                </a:cubicBezTo>
                <a:cubicBezTo>
                  <a:pt x="142705" y="61355"/>
                  <a:pt x="147043" y="54048"/>
                  <a:pt x="147614" y="45143"/>
                </a:cubicBezTo>
                <a:cubicBezTo>
                  <a:pt x="148070" y="36581"/>
                  <a:pt x="148641" y="28019"/>
                  <a:pt x="148413" y="19457"/>
                </a:cubicBezTo>
                <a:cubicBezTo>
                  <a:pt x="148413" y="17973"/>
                  <a:pt x="148527" y="16374"/>
                  <a:pt x="146929" y="15804"/>
                </a:cubicBezTo>
                <a:cubicBezTo>
                  <a:pt x="146612" y="15690"/>
                  <a:pt x="146317" y="15640"/>
                  <a:pt x="146041" y="15640"/>
                </a:cubicBezTo>
                <a:cubicBezTo>
                  <a:pt x="144923" y="15640"/>
                  <a:pt x="144099" y="16464"/>
                  <a:pt x="143275" y="17288"/>
                </a:cubicBezTo>
                <a:cubicBezTo>
                  <a:pt x="138595" y="21968"/>
                  <a:pt x="134371" y="26992"/>
                  <a:pt x="130603" y="32243"/>
                </a:cubicBezTo>
                <a:cubicBezTo>
                  <a:pt x="120785" y="45714"/>
                  <a:pt x="117931" y="60555"/>
                  <a:pt x="122155" y="76767"/>
                </a:cubicBezTo>
                <a:cubicBezTo>
                  <a:pt x="122269" y="77566"/>
                  <a:pt x="122726" y="78365"/>
                  <a:pt x="123411" y="78821"/>
                </a:cubicBezTo>
                <a:cubicBezTo>
                  <a:pt x="126265" y="80762"/>
                  <a:pt x="125124" y="82132"/>
                  <a:pt x="122840" y="83502"/>
                </a:cubicBezTo>
                <a:lnTo>
                  <a:pt x="88135" y="103138"/>
                </a:lnTo>
                <a:cubicBezTo>
                  <a:pt x="87355" y="103564"/>
                  <a:pt x="86575" y="104077"/>
                  <a:pt x="85768" y="104077"/>
                </a:cubicBezTo>
                <a:cubicBezTo>
                  <a:pt x="85275" y="104077"/>
                  <a:pt x="84772" y="103886"/>
                  <a:pt x="84253" y="103366"/>
                </a:cubicBezTo>
                <a:cubicBezTo>
                  <a:pt x="82883" y="101997"/>
                  <a:pt x="83797" y="100741"/>
                  <a:pt x="84481" y="99485"/>
                </a:cubicBezTo>
                <a:cubicBezTo>
                  <a:pt x="87564" y="93663"/>
                  <a:pt x="90304" y="87840"/>
                  <a:pt x="90989" y="81105"/>
                </a:cubicBezTo>
                <a:cubicBezTo>
                  <a:pt x="91560" y="76196"/>
                  <a:pt x="90418" y="71515"/>
                  <a:pt x="89961" y="66720"/>
                </a:cubicBezTo>
                <a:cubicBezTo>
                  <a:pt x="88820" y="54391"/>
                  <a:pt x="88021" y="42061"/>
                  <a:pt x="85509" y="29960"/>
                </a:cubicBezTo>
                <a:cubicBezTo>
                  <a:pt x="85281" y="28818"/>
                  <a:pt x="85623" y="26992"/>
                  <a:pt x="84253" y="26649"/>
                </a:cubicBezTo>
                <a:cubicBezTo>
                  <a:pt x="84037" y="26616"/>
                  <a:pt x="83820" y="26599"/>
                  <a:pt x="83605" y="26599"/>
                </a:cubicBezTo>
                <a:cubicBezTo>
                  <a:pt x="82348" y="26599"/>
                  <a:pt x="81152" y="27158"/>
                  <a:pt x="80372" y="28133"/>
                </a:cubicBezTo>
                <a:cubicBezTo>
                  <a:pt x="79687" y="28818"/>
                  <a:pt x="79116" y="29617"/>
                  <a:pt x="78659" y="30416"/>
                </a:cubicBezTo>
                <a:cubicBezTo>
                  <a:pt x="74663" y="37609"/>
                  <a:pt x="70668" y="45029"/>
                  <a:pt x="66444" y="52107"/>
                </a:cubicBezTo>
                <a:cubicBezTo>
                  <a:pt x="61649" y="60555"/>
                  <a:pt x="58224" y="69803"/>
                  <a:pt x="56512" y="79278"/>
                </a:cubicBezTo>
                <a:cubicBezTo>
                  <a:pt x="54342" y="90923"/>
                  <a:pt x="58110" y="100627"/>
                  <a:pt x="63475" y="110901"/>
                </a:cubicBezTo>
                <a:cubicBezTo>
                  <a:pt x="63704" y="108618"/>
                  <a:pt x="63590" y="106221"/>
                  <a:pt x="63133" y="103937"/>
                </a:cubicBezTo>
                <a:cubicBezTo>
                  <a:pt x="61991" y="96745"/>
                  <a:pt x="60393" y="89667"/>
                  <a:pt x="61078" y="82361"/>
                </a:cubicBezTo>
                <a:cubicBezTo>
                  <a:pt x="61763" y="74826"/>
                  <a:pt x="63590" y="67405"/>
                  <a:pt x="66444" y="60327"/>
                </a:cubicBezTo>
                <a:cubicBezTo>
                  <a:pt x="69184" y="53477"/>
                  <a:pt x="73522" y="47541"/>
                  <a:pt x="76947" y="40805"/>
                </a:cubicBezTo>
                <a:cubicBezTo>
                  <a:pt x="77403" y="40120"/>
                  <a:pt x="77860" y="39435"/>
                  <a:pt x="78545" y="38865"/>
                </a:cubicBezTo>
                <a:cubicBezTo>
                  <a:pt x="79164" y="38431"/>
                  <a:pt x="79850" y="38233"/>
                  <a:pt x="80548" y="38233"/>
                </a:cubicBezTo>
                <a:cubicBezTo>
                  <a:pt x="81138" y="38233"/>
                  <a:pt x="81737" y="38375"/>
                  <a:pt x="82312" y="38636"/>
                </a:cubicBezTo>
                <a:cubicBezTo>
                  <a:pt x="83454" y="39093"/>
                  <a:pt x="83568" y="40234"/>
                  <a:pt x="83454" y="41376"/>
                </a:cubicBezTo>
                <a:cubicBezTo>
                  <a:pt x="83226" y="43431"/>
                  <a:pt x="83112" y="45600"/>
                  <a:pt x="82883" y="47769"/>
                </a:cubicBezTo>
                <a:cubicBezTo>
                  <a:pt x="82664" y="50476"/>
                  <a:pt x="82397" y="51589"/>
                  <a:pt x="81153" y="51589"/>
                </a:cubicBezTo>
                <a:cubicBezTo>
                  <a:pt x="80456" y="51589"/>
                  <a:pt x="79451" y="51239"/>
                  <a:pt x="77974" y="50623"/>
                </a:cubicBezTo>
                <a:cubicBezTo>
                  <a:pt x="77289" y="53249"/>
                  <a:pt x="76604" y="55875"/>
                  <a:pt x="76033" y="58615"/>
                </a:cubicBezTo>
                <a:cubicBezTo>
                  <a:pt x="72837" y="72771"/>
                  <a:pt x="68385" y="86813"/>
                  <a:pt x="70668" y="101654"/>
                </a:cubicBezTo>
                <a:cubicBezTo>
                  <a:pt x="71010" y="104051"/>
                  <a:pt x="71124" y="106449"/>
                  <a:pt x="71239" y="108846"/>
                </a:cubicBezTo>
                <a:cubicBezTo>
                  <a:pt x="71581" y="112385"/>
                  <a:pt x="70211" y="115810"/>
                  <a:pt x="67585" y="118093"/>
                </a:cubicBezTo>
                <a:cubicBezTo>
                  <a:pt x="58224" y="126770"/>
                  <a:pt x="48748" y="135560"/>
                  <a:pt x="40072" y="144922"/>
                </a:cubicBezTo>
                <a:cubicBezTo>
                  <a:pt x="38836" y="146253"/>
                  <a:pt x="37837" y="148931"/>
                  <a:pt x="35889" y="148931"/>
                </a:cubicBezTo>
                <a:cubicBezTo>
                  <a:pt x="35498" y="148931"/>
                  <a:pt x="35069" y="148823"/>
                  <a:pt x="34592" y="148575"/>
                </a:cubicBezTo>
                <a:cubicBezTo>
                  <a:pt x="31738" y="147205"/>
                  <a:pt x="32994" y="143894"/>
                  <a:pt x="33336" y="141497"/>
                </a:cubicBezTo>
                <a:cubicBezTo>
                  <a:pt x="34821" y="127569"/>
                  <a:pt x="34478" y="113641"/>
                  <a:pt x="32537" y="99942"/>
                </a:cubicBezTo>
                <a:cubicBezTo>
                  <a:pt x="30368" y="85443"/>
                  <a:pt x="25916" y="71515"/>
                  <a:pt x="25003" y="56674"/>
                </a:cubicBezTo>
                <a:cubicBezTo>
                  <a:pt x="20779" y="58044"/>
                  <a:pt x="17468" y="59870"/>
                  <a:pt x="16212" y="64437"/>
                </a:cubicBezTo>
                <a:cubicBezTo>
                  <a:pt x="14842" y="69460"/>
                  <a:pt x="12787" y="74255"/>
                  <a:pt x="10961" y="79164"/>
                </a:cubicBezTo>
                <a:cubicBezTo>
                  <a:pt x="4682" y="96060"/>
                  <a:pt x="1" y="113299"/>
                  <a:pt x="914" y="131565"/>
                </a:cubicBezTo>
                <a:cubicBezTo>
                  <a:pt x="1371" y="139670"/>
                  <a:pt x="1713" y="147776"/>
                  <a:pt x="5252" y="155196"/>
                </a:cubicBezTo>
                <a:cubicBezTo>
                  <a:pt x="7878" y="160790"/>
                  <a:pt x="9933" y="166841"/>
                  <a:pt x="15984" y="170152"/>
                </a:cubicBezTo>
                <a:cubicBezTo>
                  <a:pt x="17468" y="170837"/>
                  <a:pt x="17810" y="172892"/>
                  <a:pt x="16783" y="174147"/>
                </a:cubicBezTo>
                <a:cubicBezTo>
                  <a:pt x="15870" y="175517"/>
                  <a:pt x="15527" y="177230"/>
                  <a:pt x="15755" y="178828"/>
                </a:cubicBezTo>
                <a:cubicBezTo>
                  <a:pt x="15870" y="183509"/>
                  <a:pt x="15185" y="188075"/>
                  <a:pt x="13929" y="192528"/>
                </a:cubicBezTo>
                <a:cubicBezTo>
                  <a:pt x="13130" y="195496"/>
                  <a:pt x="11531" y="198236"/>
                  <a:pt x="11531" y="201432"/>
                </a:cubicBezTo>
                <a:lnTo>
                  <a:pt x="12901" y="201432"/>
                </a:lnTo>
                <a:cubicBezTo>
                  <a:pt x="17239" y="193669"/>
                  <a:pt x="22491" y="186477"/>
                  <a:pt x="27172" y="178942"/>
                </a:cubicBezTo>
                <a:cubicBezTo>
                  <a:pt x="28208" y="177353"/>
                  <a:pt x="29203" y="176558"/>
                  <a:pt x="30459" y="176558"/>
                </a:cubicBezTo>
                <a:cubicBezTo>
                  <a:pt x="31279" y="176558"/>
                  <a:pt x="32210" y="176896"/>
                  <a:pt x="33336" y="177572"/>
                </a:cubicBezTo>
                <a:cubicBezTo>
                  <a:pt x="44234" y="183800"/>
                  <a:pt x="55720" y="186501"/>
                  <a:pt x="67852" y="186501"/>
                </a:cubicBezTo>
                <a:cubicBezTo>
                  <a:pt x="70844" y="186501"/>
                  <a:pt x="73875" y="186336"/>
                  <a:pt x="76947" y="186020"/>
                </a:cubicBezTo>
                <a:cubicBezTo>
                  <a:pt x="97268" y="183851"/>
                  <a:pt x="117475" y="180997"/>
                  <a:pt x="137910" y="179856"/>
                </a:cubicBezTo>
                <a:cubicBezTo>
                  <a:pt x="140079" y="179856"/>
                  <a:pt x="142134" y="179285"/>
                  <a:pt x="144075" y="178371"/>
                </a:cubicBezTo>
                <a:cubicBezTo>
                  <a:pt x="145445" y="177686"/>
                  <a:pt x="146130" y="177001"/>
                  <a:pt x="144645" y="175517"/>
                </a:cubicBezTo>
                <a:cubicBezTo>
                  <a:pt x="142248" y="173120"/>
                  <a:pt x="139508" y="171065"/>
                  <a:pt x="136311" y="169695"/>
                </a:cubicBezTo>
                <a:cubicBezTo>
                  <a:pt x="122269" y="164101"/>
                  <a:pt x="107314" y="161475"/>
                  <a:pt x="92930" y="157023"/>
                </a:cubicBezTo>
                <a:cubicBezTo>
                  <a:pt x="86080" y="155082"/>
                  <a:pt x="79002" y="153941"/>
                  <a:pt x="71924" y="153712"/>
                </a:cubicBezTo>
                <a:cubicBezTo>
                  <a:pt x="70686" y="153644"/>
                  <a:pt x="69452" y="153612"/>
                  <a:pt x="68221" y="153612"/>
                </a:cubicBezTo>
                <a:cubicBezTo>
                  <a:pt x="59116" y="153612"/>
                  <a:pt x="50178" y="155381"/>
                  <a:pt x="41328" y="157594"/>
                </a:cubicBezTo>
                <a:cubicBezTo>
                  <a:pt x="40874" y="157788"/>
                  <a:pt x="40403" y="157881"/>
                  <a:pt x="39941" y="157881"/>
                </a:cubicBezTo>
                <a:cubicBezTo>
                  <a:pt x="38776" y="157881"/>
                  <a:pt x="37676" y="157287"/>
                  <a:pt x="37104" y="156224"/>
                </a:cubicBezTo>
                <a:cubicBezTo>
                  <a:pt x="35962" y="154511"/>
                  <a:pt x="37332" y="153484"/>
                  <a:pt x="38245" y="152571"/>
                </a:cubicBezTo>
                <a:cubicBezTo>
                  <a:pt x="46237" y="144123"/>
                  <a:pt x="54457" y="135789"/>
                  <a:pt x="62448" y="127341"/>
                </a:cubicBezTo>
                <a:cubicBezTo>
                  <a:pt x="63292" y="126437"/>
                  <a:pt x="64072" y="126010"/>
                  <a:pt x="64889" y="126010"/>
                </a:cubicBezTo>
                <a:cubicBezTo>
                  <a:pt x="65620" y="126010"/>
                  <a:pt x="66380" y="126351"/>
                  <a:pt x="67243" y="126998"/>
                </a:cubicBezTo>
                <a:cubicBezTo>
                  <a:pt x="69640" y="128825"/>
                  <a:pt x="72266" y="130195"/>
                  <a:pt x="75120" y="131108"/>
                </a:cubicBezTo>
                <a:cubicBezTo>
                  <a:pt x="94496" y="137632"/>
                  <a:pt x="114702" y="141000"/>
                  <a:pt x="135030" y="141000"/>
                </a:cubicBezTo>
                <a:cubicBezTo>
                  <a:pt x="138537" y="141000"/>
                  <a:pt x="142048" y="140899"/>
                  <a:pt x="145559" y="140698"/>
                </a:cubicBezTo>
                <a:cubicBezTo>
                  <a:pt x="153322" y="139899"/>
                  <a:pt x="160857" y="137958"/>
                  <a:pt x="167820" y="134647"/>
                </a:cubicBezTo>
                <a:cubicBezTo>
                  <a:pt x="170560" y="133391"/>
                  <a:pt x="170218" y="132135"/>
                  <a:pt x="168391" y="130537"/>
                </a:cubicBezTo>
                <a:cubicBezTo>
                  <a:pt x="167592" y="129852"/>
                  <a:pt x="166679" y="129167"/>
                  <a:pt x="165766" y="128596"/>
                </a:cubicBezTo>
                <a:cubicBezTo>
                  <a:pt x="159258" y="124601"/>
                  <a:pt x="152637" y="120605"/>
                  <a:pt x="146244" y="116267"/>
                </a:cubicBezTo>
                <a:cubicBezTo>
                  <a:pt x="134503" y="108114"/>
                  <a:pt x="120588" y="103790"/>
                  <a:pt x="106372" y="103790"/>
                </a:cubicBezTo>
                <a:cubicBezTo>
                  <a:pt x="105660" y="103790"/>
                  <a:pt x="104946" y="103801"/>
                  <a:pt x="104232" y="103823"/>
                </a:cubicBezTo>
                <a:cubicBezTo>
                  <a:pt x="103657" y="103823"/>
                  <a:pt x="103031" y="103926"/>
                  <a:pt x="102440" y="103926"/>
                </a:cubicBezTo>
                <a:cubicBezTo>
                  <a:pt x="101504" y="103926"/>
                  <a:pt x="100656" y="103668"/>
                  <a:pt x="100236" y="102339"/>
                </a:cubicBezTo>
                <a:cubicBezTo>
                  <a:pt x="99551" y="100284"/>
                  <a:pt x="101378" y="99599"/>
                  <a:pt x="102862" y="98686"/>
                </a:cubicBezTo>
                <a:cubicBezTo>
                  <a:pt x="111196" y="93548"/>
                  <a:pt x="119758" y="88639"/>
                  <a:pt x="128434" y="83959"/>
                </a:cubicBezTo>
                <a:cubicBezTo>
                  <a:pt x="131305" y="82375"/>
                  <a:pt x="133339" y="81499"/>
                  <a:pt x="135094" y="81499"/>
                </a:cubicBezTo>
                <a:cubicBezTo>
                  <a:pt x="137387" y="81499"/>
                  <a:pt x="139205" y="82994"/>
                  <a:pt x="141791" y="86356"/>
                </a:cubicBezTo>
                <a:cubicBezTo>
                  <a:pt x="148527" y="95147"/>
                  <a:pt x="158117" y="101197"/>
                  <a:pt x="168962" y="103366"/>
                </a:cubicBezTo>
                <a:cubicBezTo>
                  <a:pt x="179537" y="105444"/>
                  <a:pt x="190112" y="107677"/>
                  <a:pt x="200880" y="107677"/>
                </a:cubicBezTo>
                <a:cubicBezTo>
                  <a:pt x="203132" y="107677"/>
                  <a:pt x="205393" y="107579"/>
                  <a:pt x="207663" y="107362"/>
                </a:cubicBezTo>
                <a:cubicBezTo>
                  <a:pt x="212116" y="106906"/>
                  <a:pt x="214970" y="104508"/>
                  <a:pt x="217139" y="100741"/>
                </a:cubicBezTo>
                <a:cubicBezTo>
                  <a:pt x="218395" y="98457"/>
                  <a:pt x="217824" y="97202"/>
                  <a:pt x="216226" y="95489"/>
                </a:cubicBezTo>
                <a:cubicBezTo>
                  <a:pt x="205038" y="84301"/>
                  <a:pt x="191795" y="78136"/>
                  <a:pt x="175812" y="78022"/>
                </a:cubicBezTo>
                <a:cubicBezTo>
                  <a:pt x="168277" y="77908"/>
                  <a:pt x="160857" y="77452"/>
                  <a:pt x="153322" y="77223"/>
                </a:cubicBezTo>
                <a:cubicBezTo>
                  <a:pt x="152180" y="77109"/>
                  <a:pt x="150924" y="77223"/>
                  <a:pt x="150468" y="75739"/>
                </a:cubicBezTo>
                <a:cubicBezTo>
                  <a:pt x="150239" y="74369"/>
                  <a:pt x="151039" y="72999"/>
                  <a:pt x="152408" y="72657"/>
                </a:cubicBezTo>
                <a:lnTo>
                  <a:pt x="154349" y="71743"/>
                </a:lnTo>
                <a:cubicBezTo>
                  <a:pt x="163939" y="67291"/>
                  <a:pt x="173643" y="63067"/>
                  <a:pt x="183118" y="58501"/>
                </a:cubicBezTo>
                <a:cubicBezTo>
                  <a:pt x="184919" y="57600"/>
                  <a:pt x="186878" y="57141"/>
                  <a:pt x="188829" y="57141"/>
                </a:cubicBezTo>
                <a:cubicBezTo>
                  <a:pt x="190588" y="57141"/>
                  <a:pt x="192340" y="57514"/>
                  <a:pt x="193964" y="58272"/>
                </a:cubicBezTo>
                <a:cubicBezTo>
                  <a:pt x="202983" y="62040"/>
                  <a:pt x="212572" y="64323"/>
                  <a:pt x="222276" y="64894"/>
                </a:cubicBezTo>
                <a:cubicBezTo>
                  <a:pt x="225117" y="65105"/>
                  <a:pt x="227957" y="65209"/>
                  <a:pt x="230793" y="65209"/>
                </a:cubicBezTo>
                <a:cubicBezTo>
                  <a:pt x="247899" y="65209"/>
                  <a:pt x="264814" y="61393"/>
                  <a:pt x="280385" y="54048"/>
                </a:cubicBezTo>
                <a:cubicBezTo>
                  <a:pt x="281184" y="53706"/>
                  <a:pt x="282212" y="53477"/>
                  <a:pt x="282212" y="52107"/>
                </a:cubicBezTo>
                <a:lnTo>
                  <a:pt x="281184" y="52107"/>
                </a:lnTo>
                <a:cubicBezTo>
                  <a:pt x="279988" y="52261"/>
                  <a:pt x="279104" y="52373"/>
                  <a:pt x="278466" y="52373"/>
                </a:cubicBezTo>
                <a:cubicBezTo>
                  <a:pt x="276728" y="52373"/>
                  <a:pt x="276802" y="51543"/>
                  <a:pt x="277303" y="48454"/>
                </a:cubicBezTo>
                <a:cubicBezTo>
                  <a:pt x="277531" y="47313"/>
                  <a:pt x="277189" y="46970"/>
                  <a:pt x="276275" y="46628"/>
                </a:cubicBezTo>
                <a:cubicBezTo>
                  <a:pt x="266627" y="42961"/>
                  <a:pt x="256978" y="39784"/>
                  <a:pt x="246709" y="39784"/>
                </a:cubicBezTo>
                <a:cubicBezTo>
                  <a:pt x="244828" y="39784"/>
                  <a:pt x="242926" y="39891"/>
                  <a:pt x="240999" y="40120"/>
                </a:cubicBezTo>
                <a:cubicBezTo>
                  <a:pt x="228555" y="41719"/>
                  <a:pt x="216454" y="44687"/>
                  <a:pt x="204695" y="49025"/>
                </a:cubicBezTo>
                <a:cubicBezTo>
                  <a:pt x="204020" y="49270"/>
                  <a:pt x="203312" y="49615"/>
                  <a:pt x="202642" y="49615"/>
                </a:cubicBezTo>
                <a:cubicBezTo>
                  <a:pt x="202065" y="49615"/>
                  <a:pt x="201517" y="49360"/>
                  <a:pt x="201042" y="48568"/>
                </a:cubicBezTo>
                <a:cubicBezTo>
                  <a:pt x="200014" y="47084"/>
                  <a:pt x="200814" y="45828"/>
                  <a:pt x="201727" y="44687"/>
                </a:cubicBezTo>
                <a:cubicBezTo>
                  <a:pt x="202184" y="44230"/>
                  <a:pt x="202640" y="43659"/>
                  <a:pt x="203211" y="43203"/>
                </a:cubicBezTo>
                <a:cubicBezTo>
                  <a:pt x="208919" y="37837"/>
                  <a:pt x="213372" y="31101"/>
                  <a:pt x="215769" y="23681"/>
                </a:cubicBezTo>
                <a:cubicBezTo>
                  <a:pt x="217824" y="17744"/>
                  <a:pt x="218966" y="11694"/>
                  <a:pt x="219308" y="5529"/>
                </a:cubicBezTo>
                <a:cubicBezTo>
                  <a:pt x="219650" y="3474"/>
                  <a:pt x="218623" y="1419"/>
                  <a:pt x="216796" y="392"/>
                </a:cubicBezTo>
                <a:cubicBezTo>
                  <a:pt x="216270" y="128"/>
                  <a:pt x="215693" y="0"/>
                  <a:pt x="21511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0" name="Google Shape;840;p30"/>
          <p:cNvSpPr/>
          <p:nvPr/>
        </p:nvSpPr>
        <p:spPr>
          <a:xfrm rot="9874419">
            <a:off x="3498149" y="79350"/>
            <a:ext cx="1283749" cy="916295"/>
          </a:xfrm>
          <a:custGeom>
            <a:rect b="b" l="l" r="r" t="t"/>
            <a:pathLst>
              <a:path extrusionOk="0" h="201433" w="282212">
                <a:moveTo>
                  <a:pt x="206851" y="13612"/>
                </a:moveTo>
                <a:cubicBezTo>
                  <a:pt x="207225" y="13612"/>
                  <a:pt x="207642" y="13750"/>
                  <a:pt x="208120" y="14091"/>
                </a:cubicBezTo>
                <a:cubicBezTo>
                  <a:pt x="209604" y="15233"/>
                  <a:pt x="209033" y="16603"/>
                  <a:pt x="208234" y="17859"/>
                </a:cubicBezTo>
                <a:cubicBezTo>
                  <a:pt x="203896" y="24594"/>
                  <a:pt x="199444" y="31330"/>
                  <a:pt x="195105" y="38065"/>
                </a:cubicBezTo>
                <a:cubicBezTo>
                  <a:pt x="194631" y="38824"/>
                  <a:pt x="194078" y="39662"/>
                  <a:pt x="193119" y="39662"/>
                </a:cubicBezTo>
                <a:cubicBezTo>
                  <a:pt x="192924" y="39662"/>
                  <a:pt x="192712" y="39627"/>
                  <a:pt x="192480" y="39549"/>
                </a:cubicBezTo>
                <a:cubicBezTo>
                  <a:pt x="191110" y="39093"/>
                  <a:pt x="190881" y="37951"/>
                  <a:pt x="190881" y="36695"/>
                </a:cubicBezTo>
                <a:cubicBezTo>
                  <a:pt x="191110" y="33956"/>
                  <a:pt x="191909" y="31330"/>
                  <a:pt x="193279" y="28932"/>
                </a:cubicBezTo>
                <a:cubicBezTo>
                  <a:pt x="196247" y="23681"/>
                  <a:pt x="200129" y="19000"/>
                  <a:pt x="204695" y="15004"/>
                </a:cubicBezTo>
                <a:cubicBezTo>
                  <a:pt x="205335" y="14364"/>
                  <a:pt x="205975" y="13612"/>
                  <a:pt x="206851" y="13612"/>
                </a:cubicBezTo>
                <a:close/>
                <a:moveTo>
                  <a:pt x="249961" y="43745"/>
                </a:moveTo>
                <a:cubicBezTo>
                  <a:pt x="252339" y="43745"/>
                  <a:pt x="254718" y="43983"/>
                  <a:pt x="257096" y="44458"/>
                </a:cubicBezTo>
                <a:cubicBezTo>
                  <a:pt x="258580" y="44801"/>
                  <a:pt x="260064" y="44915"/>
                  <a:pt x="259950" y="46742"/>
                </a:cubicBezTo>
                <a:cubicBezTo>
                  <a:pt x="259836" y="48683"/>
                  <a:pt x="258352" y="48797"/>
                  <a:pt x="256868" y="49025"/>
                </a:cubicBezTo>
                <a:cubicBezTo>
                  <a:pt x="245565" y="50623"/>
                  <a:pt x="234378" y="52222"/>
                  <a:pt x="223075" y="53820"/>
                </a:cubicBezTo>
                <a:cubicBezTo>
                  <a:pt x="219080" y="54391"/>
                  <a:pt x="215084" y="54847"/>
                  <a:pt x="211202" y="55418"/>
                </a:cubicBezTo>
                <a:cubicBezTo>
                  <a:pt x="210589" y="55506"/>
                  <a:pt x="209959" y="55627"/>
                  <a:pt x="209383" y="55627"/>
                </a:cubicBezTo>
                <a:cubicBezTo>
                  <a:pt x="208458" y="55627"/>
                  <a:pt x="207673" y="55314"/>
                  <a:pt x="207321" y="54048"/>
                </a:cubicBezTo>
                <a:cubicBezTo>
                  <a:pt x="206864" y="51993"/>
                  <a:pt x="208577" y="51537"/>
                  <a:pt x="210061" y="50852"/>
                </a:cubicBezTo>
                <a:cubicBezTo>
                  <a:pt x="216911" y="47769"/>
                  <a:pt x="224217" y="46399"/>
                  <a:pt x="231638" y="45372"/>
                </a:cubicBezTo>
                <a:cubicBezTo>
                  <a:pt x="237232" y="44344"/>
                  <a:pt x="242826" y="43774"/>
                  <a:pt x="248534" y="43774"/>
                </a:cubicBezTo>
                <a:cubicBezTo>
                  <a:pt x="249009" y="43754"/>
                  <a:pt x="249485" y="43745"/>
                  <a:pt x="249961" y="43745"/>
                </a:cubicBezTo>
                <a:close/>
                <a:moveTo>
                  <a:pt x="271307" y="49451"/>
                </a:moveTo>
                <a:cubicBezTo>
                  <a:pt x="272263" y="49451"/>
                  <a:pt x="273094" y="49802"/>
                  <a:pt x="273307" y="51080"/>
                </a:cubicBezTo>
                <a:cubicBezTo>
                  <a:pt x="273764" y="53135"/>
                  <a:pt x="272051" y="53592"/>
                  <a:pt x="270567" y="54162"/>
                </a:cubicBezTo>
                <a:cubicBezTo>
                  <a:pt x="258283" y="58964"/>
                  <a:pt x="245124" y="61472"/>
                  <a:pt x="231946" y="61472"/>
                </a:cubicBezTo>
                <a:cubicBezTo>
                  <a:pt x="231653" y="61472"/>
                  <a:pt x="231360" y="61471"/>
                  <a:pt x="231067" y="61469"/>
                </a:cubicBezTo>
                <a:cubicBezTo>
                  <a:pt x="228213" y="61583"/>
                  <a:pt x="225359" y="61583"/>
                  <a:pt x="222505" y="61583"/>
                </a:cubicBezTo>
                <a:cubicBezTo>
                  <a:pt x="222442" y="61587"/>
                  <a:pt x="222380" y="61590"/>
                  <a:pt x="222318" y="61590"/>
                </a:cubicBezTo>
                <a:cubicBezTo>
                  <a:pt x="220801" y="61590"/>
                  <a:pt x="219541" y="60265"/>
                  <a:pt x="219650" y="58729"/>
                </a:cubicBezTo>
                <a:cubicBezTo>
                  <a:pt x="219536" y="56674"/>
                  <a:pt x="220564" y="56103"/>
                  <a:pt x="222390" y="55875"/>
                </a:cubicBezTo>
                <a:cubicBezTo>
                  <a:pt x="238145" y="53820"/>
                  <a:pt x="253899" y="51651"/>
                  <a:pt x="269540" y="49710"/>
                </a:cubicBezTo>
                <a:cubicBezTo>
                  <a:pt x="270101" y="49581"/>
                  <a:pt x="270727" y="49451"/>
                  <a:pt x="271307" y="49451"/>
                </a:cubicBezTo>
                <a:close/>
                <a:moveTo>
                  <a:pt x="140171" y="26412"/>
                </a:moveTo>
                <a:cubicBezTo>
                  <a:pt x="140465" y="26412"/>
                  <a:pt x="140776" y="26484"/>
                  <a:pt x="141106" y="26649"/>
                </a:cubicBezTo>
                <a:cubicBezTo>
                  <a:pt x="142590" y="27448"/>
                  <a:pt x="142362" y="28932"/>
                  <a:pt x="142020" y="30188"/>
                </a:cubicBezTo>
                <a:cubicBezTo>
                  <a:pt x="138252" y="43203"/>
                  <a:pt x="134599" y="56331"/>
                  <a:pt x="130946" y="69460"/>
                </a:cubicBezTo>
                <a:cubicBezTo>
                  <a:pt x="130603" y="70602"/>
                  <a:pt x="130147" y="71972"/>
                  <a:pt x="128777" y="71972"/>
                </a:cubicBezTo>
                <a:cubicBezTo>
                  <a:pt x="128687" y="71978"/>
                  <a:pt x="128597" y="71981"/>
                  <a:pt x="128507" y="71981"/>
                </a:cubicBezTo>
                <a:cubicBezTo>
                  <a:pt x="127013" y="71981"/>
                  <a:pt x="125656" y="71095"/>
                  <a:pt x="125009" y="69803"/>
                </a:cubicBezTo>
                <a:cubicBezTo>
                  <a:pt x="124096" y="67405"/>
                  <a:pt x="123639" y="64894"/>
                  <a:pt x="123754" y="62382"/>
                </a:cubicBezTo>
                <a:cubicBezTo>
                  <a:pt x="125238" y="49596"/>
                  <a:pt x="128891" y="37723"/>
                  <a:pt x="137796" y="27905"/>
                </a:cubicBezTo>
                <a:cubicBezTo>
                  <a:pt x="138489" y="27125"/>
                  <a:pt x="139247" y="26412"/>
                  <a:pt x="140171" y="26412"/>
                </a:cubicBezTo>
                <a:close/>
                <a:moveTo>
                  <a:pt x="166907" y="81527"/>
                </a:moveTo>
                <a:cubicBezTo>
                  <a:pt x="167416" y="81527"/>
                  <a:pt x="167948" y="81573"/>
                  <a:pt x="168450" y="81573"/>
                </a:cubicBezTo>
                <a:cubicBezTo>
                  <a:pt x="168585" y="81573"/>
                  <a:pt x="168718" y="81570"/>
                  <a:pt x="168848" y="81561"/>
                </a:cubicBezTo>
                <a:lnTo>
                  <a:pt x="169305" y="81561"/>
                </a:lnTo>
                <a:cubicBezTo>
                  <a:pt x="182548" y="82361"/>
                  <a:pt x="194649" y="83730"/>
                  <a:pt x="205266" y="90923"/>
                </a:cubicBezTo>
                <a:cubicBezTo>
                  <a:pt x="206522" y="91722"/>
                  <a:pt x="208805" y="92179"/>
                  <a:pt x="207778" y="94462"/>
                </a:cubicBezTo>
                <a:cubicBezTo>
                  <a:pt x="207331" y="95579"/>
                  <a:pt x="206610" y="95904"/>
                  <a:pt x="205791" y="95904"/>
                </a:cubicBezTo>
                <a:cubicBezTo>
                  <a:pt x="204935" y="95904"/>
                  <a:pt x="203971" y="95550"/>
                  <a:pt x="203097" y="95375"/>
                </a:cubicBezTo>
                <a:cubicBezTo>
                  <a:pt x="191452" y="92293"/>
                  <a:pt x="179693" y="89324"/>
                  <a:pt x="168049" y="86242"/>
                </a:cubicBezTo>
                <a:cubicBezTo>
                  <a:pt x="166451" y="85785"/>
                  <a:pt x="163939" y="86014"/>
                  <a:pt x="164396" y="83388"/>
                </a:cubicBezTo>
                <a:cubicBezTo>
                  <a:pt x="164689" y="81772"/>
                  <a:pt x="165739" y="81527"/>
                  <a:pt x="166907" y="81527"/>
                </a:cubicBezTo>
                <a:close/>
                <a:moveTo>
                  <a:pt x="81525" y="65788"/>
                </a:moveTo>
                <a:cubicBezTo>
                  <a:pt x="83467" y="65788"/>
                  <a:pt x="83587" y="67594"/>
                  <a:pt x="83911" y="68889"/>
                </a:cubicBezTo>
                <a:cubicBezTo>
                  <a:pt x="84710" y="72086"/>
                  <a:pt x="85166" y="75282"/>
                  <a:pt x="85052" y="78593"/>
                </a:cubicBezTo>
                <a:cubicBezTo>
                  <a:pt x="85509" y="84301"/>
                  <a:pt x="84139" y="89553"/>
                  <a:pt x="82541" y="94690"/>
                </a:cubicBezTo>
                <a:cubicBezTo>
                  <a:pt x="81954" y="96786"/>
                  <a:pt x="80752" y="97404"/>
                  <a:pt x="79296" y="97404"/>
                </a:cubicBezTo>
                <a:cubicBezTo>
                  <a:pt x="78769" y="97404"/>
                  <a:pt x="78208" y="97323"/>
                  <a:pt x="77632" y="97202"/>
                </a:cubicBezTo>
                <a:cubicBezTo>
                  <a:pt x="75120" y="96745"/>
                  <a:pt x="75805" y="94804"/>
                  <a:pt x="75919" y="93206"/>
                </a:cubicBezTo>
                <a:cubicBezTo>
                  <a:pt x="77061" y="85100"/>
                  <a:pt x="78088" y="76995"/>
                  <a:pt x="79116" y="68889"/>
                </a:cubicBezTo>
                <a:cubicBezTo>
                  <a:pt x="79344" y="67519"/>
                  <a:pt x="79230" y="65921"/>
                  <a:pt x="81171" y="65807"/>
                </a:cubicBezTo>
                <a:cubicBezTo>
                  <a:pt x="81295" y="65794"/>
                  <a:pt x="81413" y="65788"/>
                  <a:pt x="81525" y="65788"/>
                </a:cubicBezTo>
                <a:close/>
                <a:moveTo>
                  <a:pt x="147496" y="82068"/>
                </a:moveTo>
                <a:cubicBezTo>
                  <a:pt x="147945" y="82068"/>
                  <a:pt x="148398" y="82232"/>
                  <a:pt x="148755" y="82589"/>
                </a:cubicBezTo>
                <a:cubicBezTo>
                  <a:pt x="157203" y="88639"/>
                  <a:pt x="167364" y="89439"/>
                  <a:pt x="177068" y="91379"/>
                </a:cubicBezTo>
                <a:cubicBezTo>
                  <a:pt x="184260" y="92749"/>
                  <a:pt x="191224" y="95261"/>
                  <a:pt x="198302" y="97088"/>
                </a:cubicBezTo>
                <a:cubicBezTo>
                  <a:pt x="200243" y="97544"/>
                  <a:pt x="200699" y="98686"/>
                  <a:pt x="200357" y="100512"/>
                </a:cubicBezTo>
                <a:cubicBezTo>
                  <a:pt x="200041" y="102195"/>
                  <a:pt x="199338" y="103393"/>
                  <a:pt x="197534" y="103393"/>
                </a:cubicBezTo>
                <a:cubicBezTo>
                  <a:pt x="197380" y="103393"/>
                  <a:pt x="197217" y="103384"/>
                  <a:pt x="197046" y="103366"/>
                </a:cubicBezTo>
                <a:cubicBezTo>
                  <a:pt x="195790" y="103138"/>
                  <a:pt x="194535" y="103024"/>
                  <a:pt x="193165" y="102910"/>
                </a:cubicBezTo>
                <a:lnTo>
                  <a:pt x="193165" y="103024"/>
                </a:lnTo>
                <a:cubicBezTo>
                  <a:pt x="181520" y="102111"/>
                  <a:pt x="169761" y="101197"/>
                  <a:pt x="158802" y="96403"/>
                </a:cubicBezTo>
                <a:cubicBezTo>
                  <a:pt x="154692" y="94576"/>
                  <a:pt x="150696" y="92293"/>
                  <a:pt x="147043" y="89781"/>
                </a:cubicBezTo>
                <a:cubicBezTo>
                  <a:pt x="144417" y="87954"/>
                  <a:pt x="144645" y="86014"/>
                  <a:pt x="145673" y="83616"/>
                </a:cubicBezTo>
                <a:cubicBezTo>
                  <a:pt x="145822" y="82648"/>
                  <a:pt x="146652" y="82068"/>
                  <a:pt x="147496" y="82068"/>
                </a:cubicBezTo>
                <a:close/>
                <a:moveTo>
                  <a:pt x="101663" y="106408"/>
                </a:moveTo>
                <a:cubicBezTo>
                  <a:pt x="116106" y="106408"/>
                  <a:pt x="130324" y="110314"/>
                  <a:pt x="142819" y="117751"/>
                </a:cubicBezTo>
                <a:cubicBezTo>
                  <a:pt x="148413" y="121176"/>
                  <a:pt x="153893" y="124715"/>
                  <a:pt x="159372" y="128254"/>
                </a:cubicBezTo>
                <a:cubicBezTo>
                  <a:pt x="162341" y="130195"/>
                  <a:pt x="162341" y="131565"/>
                  <a:pt x="159258" y="133391"/>
                </a:cubicBezTo>
                <a:cubicBezTo>
                  <a:pt x="153093" y="137044"/>
                  <a:pt x="146358" y="138072"/>
                  <a:pt x="139394" y="138072"/>
                </a:cubicBezTo>
                <a:lnTo>
                  <a:pt x="133001" y="138072"/>
                </a:lnTo>
                <a:cubicBezTo>
                  <a:pt x="132138" y="138091"/>
                  <a:pt x="131276" y="138100"/>
                  <a:pt x="130415" y="138100"/>
                </a:cubicBezTo>
                <a:cubicBezTo>
                  <a:pt x="120907" y="138100"/>
                  <a:pt x="111503" y="136941"/>
                  <a:pt x="102291" y="134533"/>
                </a:cubicBezTo>
                <a:cubicBezTo>
                  <a:pt x="93044" y="132021"/>
                  <a:pt x="83568" y="130309"/>
                  <a:pt x="74093" y="128482"/>
                </a:cubicBezTo>
                <a:cubicBezTo>
                  <a:pt x="72380" y="128254"/>
                  <a:pt x="70097" y="128482"/>
                  <a:pt x="69869" y="125400"/>
                </a:cubicBezTo>
                <a:cubicBezTo>
                  <a:pt x="69640" y="122317"/>
                  <a:pt x="71809" y="121861"/>
                  <a:pt x="73864" y="121290"/>
                </a:cubicBezTo>
                <a:cubicBezTo>
                  <a:pt x="76397" y="120645"/>
                  <a:pt x="78967" y="120428"/>
                  <a:pt x="81545" y="120428"/>
                </a:cubicBezTo>
                <a:cubicBezTo>
                  <a:pt x="85356" y="120428"/>
                  <a:pt x="89184" y="120903"/>
                  <a:pt x="92930" y="121176"/>
                </a:cubicBezTo>
                <a:cubicBezTo>
                  <a:pt x="108227" y="122203"/>
                  <a:pt x="123297" y="125057"/>
                  <a:pt x="138024" y="129624"/>
                </a:cubicBezTo>
                <a:cubicBezTo>
                  <a:pt x="140650" y="130309"/>
                  <a:pt x="143504" y="130994"/>
                  <a:pt x="146244" y="131451"/>
                </a:cubicBezTo>
                <a:cubicBezTo>
                  <a:pt x="146796" y="131573"/>
                  <a:pt x="147479" y="131926"/>
                  <a:pt x="148047" y="131926"/>
                </a:cubicBezTo>
                <a:cubicBezTo>
                  <a:pt x="148536" y="131926"/>
                  <a:pt x="148939" y="131664"/>
                  <a:pt x="149098" y="130766"/>
                </a:cubicBezTo>
                <a:cubicBezTo>
                  <a:pt x="149440" y="129396"/>
                  <a:pt x="148299" y="128596"/>
                  <a:pt x="147043" y="128254"/>
                </a:cubicBezTo>
                <a:cubicBezTo>
                  <a:pt x="142590" y="126998"/>
                  <a:pt x="138252" y="125628"/>
                  <a:pt x="133800" y="124372"/>
                </a:cubicBezTo>
                <a:cubicBezTo>
                  <a:pt x="119986" y="120377"/>
                  <a:pt x="105830" y="119121"/>
                  <a:pt x="91560" y="117979"/>
                </a:cubicBezTo>
                <a:cubicBezTo>
                  <a:pt x="88934" y="117751"/>
                  <a:pt x="86080" y="117523"/>
                  <a:pt x="83454" y="117294"/>
                </a:cubicBezTo>
                <a:cubicBezTo>
                  <a:pt x="80828" y="117066"/>
                  <a:pt x="80257" y="115810"/>
                  <a:pt x="81627" y="113527"/>
                </a:cubicBezTo>
                <a:cubicBezTo>
                  <a:pt x="84710" y="108390"/>
                  <a:pt x="89733" y="107134"/>
                  <a:pt x="95099" y="106677"/>
                </a:cubicBezTo>
                <a:cubicBezTo>
                  <a:pt x="97288" y="106497"/>
                  <a:pt x="99478" y="106408"/>
                  <a:pt x="101663" y="106408"/>
                </a:cubicBezTo>
                <a:close/>
                <a:moveTo>
                  <a:pt x="23840" y="86464"/>
                </a:moveTo>
                <a:cubicBezTo>
                  <a:pt x="25477" y="86464"/>
                  <a:pt x="25696" y="87780"/>
                  <a:pt x="25916" y="89096"/>
                </a:cubicBezTo>
                <a:cubicBezTo>
                  <a:pt x="29227" y="111130"/>
                  <a:pt x="30711" y="133049"/>
                  <a:pt x="24203" y="154740"/>
                </a:cubicBezTo>
                <a:cubicBezTo>
                  <a:pt x="24089" y="154968"/>
                  <a:pt x="23975" y="155196"/>
                  <a:pt x="23975" y="155425"/>
                </a:cubicBezTo>
                <a:cubicBezTo>
                  <a:pt x="23561" y="156667"/>
                  <a:pt x="23241" y="158097"/>
                  <a:pt x="21737" y="158097"/>
                </a:cubicBezTo>
                <a:cubicBezTo>
                  <a:pt x="21583" y="158097"/>
                  <a:pt x="21416" y="158082"/>
                  <a:pt x="21235" y="158050"/>
                </a:cubicBezTo>
                <a:cubicBezTo>
                  <a:pt x="19637" y="157708"/>
                  <a:pt x="19294" y="156338"/>
                  <a:pt x="19294" y="154968"/>
                </a:cubicBezTo>
                <a:cubicBezTo>
                  <a:pt x="19066" y="148575"/>
                  <a:pt x="18724" y="142182"/>
                  <a:pt x="18381" y="135789"/>
                </a:cubicBezTo>
                <a:cubicBezTo>
                  <a:pt x="18267" y="120263"/>
                  <a:pt x="19294" y="104851"/>
                  <a:pt x="21464" y="89553"/>
                </a:cubicBezTo>
                <a:cubicBezTo>
                  <a:pt x="21692" y="88183"/>
                  <a:pt x="21920" y="86585"/>
                  <a:pt x="23633" y="86470"/>
                </a:cubicBezTo>
                <a:cubicBezTo>
                  <a:pt x="23704" y="86466"/>
                  <a:pt x="23773" y="86464"/>
                  <a:pt x="23840" y="86464"/>
                </a:cubicBezTo>
                <a:close/>
                <a:moveTo>
                  <a:pt x="16283" y="75825"/>
                </a:moveTo>
                <a:cubicBezTo>
                  <a:pt x="16536" y="75825"/>
                  <a:pt x="16815" y="75870"/>
                  <a:pt x="17125" y="75967"/>
                </a:cubicBezTo>
                <a:cubicBezTo>
                  <a:pt x="19066" y="76652"/>
                  <a:pt x="18609" y="78479"/>
                  <a:pt x="18381" y="79963"/>
                </a:cubicBezTo>
                <a:cubicBezTo>
                  <a:pt x="17239" y="88525"/>
                  <a:pt x="16326" y="97088"/>
                  <a:pt x="15527" y="105764"/>
                </a:cubicBezTo>
                <a:cubicBezTo>
                  <a:pt x="13929" y="122660"/>
                  <a:pt x="14385" y="139670"/>
                  <a:pt x="16669" y="156566"/>
                </a:cubicBezTo>
                <a:cubicBezTo>
                  <a:pt x="16897" y="158279"/>
                  <a:pt x="17354" y="159877"/>
                  <a:pt x="15185" y="160676"/>
                </a:cubicBezTo>
                <a:cubicBezTo>
                  <a:pt x="14771" y="160800"/>
                  <a:pt x="14402" y="160857"/>
                  <a:pt x="14069" y="160857"/>
                </a:cubicBezTo>
                <a:cubicBezTo>
                  <a:pt x="12566" y="160857"/>
                  <a:pt x="11802" y="159701"/>
                  <a:pt x="10961" y="158393"/>
                </a:cubicBezTo>
                <a:cubicBezTo>
                  <a:pt x="6166" y="150744"/>
                  <a:pt x="5481" y="142068"/>
                  <a:pt x="4910" y="133391"/>
                </a:cubicBezTo>
                <a:cubicBezTo>
                  <a:pt x="4910" y="131907"/>
                  <a:pt x="4910" y="130423"/>
                  <a:pt x="4910" y="128825"/>
                </a:cubicBezTo>
                <a:cubicBezTo>
                  <a:pt x="4339" y="113527"/>
                  <a:pt x="7193" y="98800"/>
                  <a:pt x="11760" y="84301"/>
                </a:cubicBezTo>
                <a:cubicBezTo>
                  <a:pt x="12216" y="82475"/>
                  <a:pt x="12901" y="80534"/>
                  <a:pt x="13700" y="78593"/>
                </a:cubicBezTo>
                <a:cubicBezTo>
                  <a:pt x="14190" y="77419"/>
                  <a:pt x="14763" y="75825"/>
                  <a:pt x="16283" y="75825"/>
                </a:cubicBezTo>
                <a:close/>
                <a:moveTo>
                  <a:pt x="70439" y="155653"/>
                </a:moveTo>
                <a:cubicBezTo>
                  <a:pt x="80828" y="156110"/>
                  <a:pt x="91103" y="158050"/>
                  <a:pt x="101035" y="161361"/>
                </a:cubicBezTo>
                <a:cubicBezTo>
                  <a:pt x="109483" y="164101"/>
                  <a:pt x="118160" y="166042"/>
                  <a:pt x="126722" y="168211"/>
                </a:cubicBezTo>
                <a:cubicBezTo>
                  <a:pt x="128891" y="168553"/>
                  <a:pt x="130832" y="169467"/>
                  <a:pt x="132658" y="170723"/>
                </a:cubicBezTo>
                <a:cubicBezTo>
                  <a:pt x="133686" y="171522"/>
                  <a:pt x="135170" y="172435"/>
                  <a:pt x="134371" y="174147"/>
                </a:cubicBezTo>
                <a:cubicBezTo>
                  <a:pt x="133936" y="175090"/>
                  <a:pt x="133179" y="175342"/>
                  <a:pt x="132363" y="175342"/>
                </a:cubicBezTo>
                <a:cubicBezTo>
                  <a:pt x="131893" y="175342"/>
                  <a:pt x="131404" y="175258"/>
                  <a:pt x="130946" y="175175"/>
                </a:cubicBezTo>
                <a:cubicBezTo>
                  <a:pt x="124324" y="174376"/>
                  <a:pt x="117703" y="173577"/>
                  <a:pt x="111081" y="172663"/>
                </a:cubicBezTo>
                <a:cubicBezTo>
                  <a:pt x="89276" y="169581"/>
                  <a:pt x="67243" y="167983"/>
                  <a:pt x="45209" y="167868"/>
                </a:cubicBezTo>
                <a:cubicBezTo>
                  <a:pt x="42355" y="167868"/>
                  <a:pt x="39501" y="167754"/>
                  <a:pt x="36647" y="167754"/>
                </a:cubicBezTo>
                <a:cubicBezTo>
                  <a:pt x="36433" y="167740"/>
                  <a:pt x="36216" y="167736"/>
                  <a:pt x="35998" y="167736"/>
                </a:cubicBezTo>
                <a:cubicBezTo>
                  <a:pt x="35780" y="167736"/>
                  <a:pt x="35562" y="167740"/>
                  <a:pt x="35347" y="167740"/>
                </a:cubicBezTo>
                <a:cubicBezTo>
                  <a:pt x="34057" y="167740"/>
                  <a:pt x="32880" y="167612"/>
                  <a:pt x="32537" y="165814"/>
                </a:cubicBezTo>
                <a:cubicBezTo>
                  <a:pt x="32195" y="163759"/>
                  <a:pt x="34021" y="163416"/>
                  <a:pt x="35391" y="162845"/>
                </a:cubicBezTo>
                <a:cubicBezTo>
                  <a:pt x="45438" y="158050"/>
                  <a:pt x="56055" y="155653"/>
                  <a:pt x="70439" y="155653"/>
                </a:cubicBezTo>
                <a:close/>
                <a:moveTo>
                  <a:pt x="36693" y="171289"/>
                </a:moveTo>
                <a:cubicBezTo>
                  <a:pt x="37201" y="171289"/>
                  <a:pt x="37737" y="171368"/>
                  <a:pt x="38245" y="171407"/>
                </a:cubicBezTo>
                <a:cubicBezTo>
                  <a:pt x="54114" y="172092"/>
                  <a:pt x="69983" y="172777"/>
                  <a:pt x="85851" y="173577"/>
                </a:cubicBezTo>
                <a:cubicBezTo>
                  <a:pt x="90075" y="173805"/>
                  <a:pt x="94185" y="174033"/>
                  <a:pt x="98295" y="174262"/>
                </a:cubicBezTo>
                <a:cubicBezTo>
                  <a:pt x="98638" y="174262"/>
                  <a:pt x="99002" y="174240"/>
                  <a:pt x="99358" y="174240"/>
                </a:cubicBezTo>
                <a:cubicBezTo>
                  <a:pt x="100429" y="174240"/>
                  <a:pt x="101435" y="174433"/>
                  <a:pt x="101606" y="175974"/>
                </a:cubicBezTo>
                <a:cubicBezTo>
                  <a:pt x="101834" y="177801"/>
                  <a:pt x="100350" y="178371"/>
                  <a:pt x="99094" y="178942"/>
                </a:cubicBezTo>
                <a:cubicBezTo>
                  <a:pt x="92016" y="182139"/>
                  <a:pt x="84481" y="183052"/>
                  <a:pt x="76833" y="183509"/>
                </a:cubicBezTo>
                <a:cubicBezTo>
                  <a:pt x="76110" y="183547"/>
                  <a:pt x="75374" y="183559"/>
                  <a:pt x="74630" y="183559"/>
                </a:cubicBezTo>
                <a:cubicBezTo>
                  <a:pt x="73141" y="183559"/>
                  <a:pt x="71619" y="183509"/>
                  <a:pt x="70097" y="183509"/>
                </a:cubicBezTo>
                <a:cubicBezTo>
                  <a:pt x="60736" y="183509"/>
                  <a:pt x="51374" y="183052"/>
                  <a:pt x="42355" y="179970"/>
                </a:cubicBezTo>
                <a:cubicBezTo>
                  <a:pt x="40415" y="179285"/>
                  <a:pt x="38474" y="178371"/>
                  <a:pt x="36533" y="177344"/>
                </a:cubicBezTo>
                <a:cubicBezTo>
                  <a:pt x="34821" y="176659"/>
                  <a:pt x="33793" y="174832"/>
                  <a:pt x="34478" y="173006"/>
                </a:cubicBezTo>
                <a:cubicBezTo>
                  <a:pt x="34853" y="171581"/>
                  <a:pt x="35721" y="171289"/>
                  <a:pt x="36693" y="171289"/>
                </a:cubicBezTo>
                <a:close/>
                <a:moveTo>
                  <a:pt x="215117" y="0"/>
                </a:moveTo>
                <a:cubicBezTo>
                  <a:pt x="214195" y="0"/>
                  <a:pt x="213275" y="330"/>
                  <a:pt x="212572" y="962"/>
                </a:cubicBezTo>
                <a:cubicBezTo>
                  <a:pt x="200129" y="10666"/>
                  <a:pt x="189055" y="21398"/>
                  <a:pt x="184146" y="37038"/>
                </a:cubicBezTo>
                <a:cubicBezTo>
                  <a:pt x="182205" y="43203"/>
                  <a:pt x="180721" y="49482"/>
                  <a:pt x="179008" y="55761"/>
                </a:cubicBezTo>
                <a:cubicBezTo>
                  <a:pt x="178666" y="57473"/>
                  <a:pt x="177639" y="58843"/>
                  <a:pt x="176040" y="59642"/>
                </a:cubicBezTo>
                <a:cubicBezTo>
                  <a:pt x="162797" y="65693"/>
                  <a:pt x="149554" y="71743"/>
                  <a:pt x="136311" y="77794"/>
                </a:cubicBezTo>
                <a:cubicBezTo>
                  <a:pt x="135818" y="78041"/>
                  <a:pt x="135291" y="78254"/>
                  <a:pt x="134749" y="78254"/>
                </a:cubicBezTo>
                <a:cubicBezTo>
                  <a:pt x="134288" y="78254"/>
                  <a:pt x="133816" y="78100"/>
                  <a:pt x="133343" y="77680"/>
                </a:cubicBezTo>
                <a:cubicBezTo>
                  <a:pt x="132658" y="76881"/>
                  <a:pt x="132544" y="75625"/>
                  <a:pt x="133115" y="74712"/>
                </a:cubicBezTo>
                <a:cubicBezTo>
                  <a:pt x="133914" y="72200"/>
                  <a:pt x="135855" y="70259"/>
                  <a:pt x="137339" y="68204"/>
                </a:cubicBezTo>
                <a:cubicBezTo>
                  <a:pt x="142705" y="61355"/>
                  <a:pt x="147043" y="54048"/>
                  <a:pt x="147614" y="45143"/>
                </a:cubicBezTo>
                <a:cubicBezTo>
                  <a:pt x="148070" y="36581"/>
                  <a:pt x="148641" y="28019"/>
                  <a:pt x="148413" y="19457"/>
                </a:cubicBezTo>
                <a:cubicBezTo>
                  <a:pt x="148413" y="17973"/>
                  <a:pt x="148527" y="16374"/>
                  <a:pt x="146929" y="15804"/>
                </a:cubicBezTo>
                <a:cubicBezTo>
                  <a:pt x="146612" y="15690"/>
                  <a:pt x="146317" y="15640"/>
                  <a:pt x="146041" y="15640"/>
                </a:cubicBezTo>
                <a:cubicBezTo>
                  <a:pt x="144923" y="15640"/>
                  <a:pt x="144099" y="16464"/>
                  <a:pt x="143275" y="17288"/>
                </a:cubicBezTo>
                <a:cubicBezTo>
                  <a:pt x="138595" y="21968"/>
                  <a:pt x="134371" y="26992"/>
                  <a:pt x="130603" y="32243"/>
                </a:cubicBezTo>
                <a:cubicBezTo>
                  <a:pt x="120785" y="45714"/>
                  <a:pt x="117931" y="60555"/>
                  <a:pt x="122155" y="76767"/>
                </a:cubicBezTo>
                <a:cubicBezTo>
                  <a:pt x="122269" y="77566"/>
                  <a:pt x="122726" y="78365"/>
                  <a:pt x="123411" y="78821"/>
                </a:cubicBezTo>
                <a:cubicBezTo>
                  <a:pt x="126265" y="80762"/>
                  <a:pt x="125124" y="82132"/>
                  <a:pt x="122840" y="83502"/>
                </a:cubicBezTo>
                <a:lnTo>
                  <a:pt x="88135" y="103138"/>
                </a:lnTo>
                <a:cubicBezTo>
                  <a:pt x="87355" y="103564"/>
                  <a:pt x="86575" y="104077"/>
                  <a:pt x="85768" y="104077"/>
                </a:cubicBezTo>
                <a:cubicBezTo>
                  <a:pt x="85275" y="104077"/>
                  <a:pt x="84772" y="103886"/>
                  <a:pt x="84253" y="103366"/>
                </a:cubicBezTo>
                <a:cubicBezTo>
                  <a:pt x="82883" y="101997"/>
                  <a:pt x="83797" y="100741"/>
                  <a:pt x="84481" y="99485"/>
                </a:cubicBezTo>
                <a:cubicBezTo>
                  <a:pt x="87564" y="93663"/>
                  <a:pt x="90304" y="87840"/>
                  <a:pt x="90989" y="81105"/>
                </a:cubicBezTo>
                <a:cubicBezTo>
                  <a:pt x="91560" y="76196"/>
                  <a:pt x="90418" y="71515"/>
                  <a:pt x="89961" y="66720"/>
                </a:cubicBezTo>
                <a:cubicBezTo>
                  <a:pt x="88820" y="54391"/>
                  <a:pt x="88021" y="42061"/>
                  <a:pt x="85509" y="29960"/>
                </a:cubicBezTo>
                <a:cubicBezTo>
                  <a:pt x="85281" y="28818"/>
                  <a:pt x="85623" y="26992"/>
                  <a:pt x="84253" y="26649"/>
                </a:cubicBezTo>
                <a:cubicBezTo>
                  <a:pt x="84037" y="26616"/>
                  <a:pt x="83820" y="26599"/>
                  <a:pt x="83605" y="26599"/>
                </a:cubicBezTo>
                <a:cubicBezTo>
                  <a:pt x="82348" y="26599"/>
                  <a:pt x="81152" y="27158"/>
                  <a:pt x="80372" y="28133"/>
                </a:cubicBezTo>
                <a:cubicBezTo>
                  <a:pt x="79687" y="28818"/>
                  <a:pt x="79116" y="29617"/>
                  <a:pt x="78659" y="30416"/>
                </a:cubicBezTo>
                <a:cubicBezTo>
                  <a:pt x="74663" y="37609"/>
                  <a:pt x="70668" y="45029"/>
                  <a:pt x="66444" y="52107"/>
                </a:cubicBezTo>
                <a:cubicBezTo>
                  <a:pt x="61649" y="60555"/>
                  <a:pt x="58224" y="69803"/>
                  <a:pt x="56512" y="79278"/>
                </a:cubicBezTo>
                <a:cubicBezTo>
                  <a:pt x="54342" y="90923"/>
                  <a:pt x="58110" y="100627"/>
                  <a:pt x="63475" y="110901"/>
                </a:cubicBezTo>
                <a:cubicBezTo>
                  <a:pt x="63704" y="108618"/>
                  <a:pt x="63590" y="106221"/>
                  <a:pt x="63133" y="103937"/>
                </a:cubicBezTo>
                <a:cubicBezTo>
                  <a:pt x="61991" y="96745"/>
                  <a:pt x="60393" y="89667"/>
                  <a:pt x="61078" y="82361"/>
                </a:cubicBezTo>
                <a:cubicBezTo>
                  <a:pt x="61763" y="74826"/>
                  <a:pt x="63590" y="67405"/>
                  <a:pt x="66444" y="60327"/>
                </a:cubicBezTo>
                <a:cubicBezTo>
                  <a:pt x="69184" y="53477"/>
                  <a:pt x="73522" y="47541"/>
                  <a:pt x="76947" y="40805"/>
                </a:cubicBezTo>
                <a:cubicBezTo>
                  <a:pt x="77403" y="40120"/>
                  <a:pt x="77860" y="39435"/>
                  <a:pt x="78545" y="38865"/>
                </a:cubicBezTo>
                <a:cubicBezTo>
                  <a:pt x="79164" y="38431"/>
                  <a:pt x="79850" y="38233"/>
                  <a:pt x="80548" y="38233"/>
                </a:cubicBezTo>
                <a:cubicBezTo>
                  <a:pt x="81138" y="38233"/>
                  <a:pt x="81737" y="38375"/>
                  <a:pt x="82312" y="38636"/>
                </a:cubicBezTo>
                <a:cubicBezTo>
                  <a:pt x="83454" y="39093"/>
                  <a:pt x="83568" y="40234"/>
                  <a:pt x="83454" y="41376"/>
                </a:cubicBezTo>
                <a:cubicBezTo>
                  <a:pt x="83226" y="43431"/>
                  <a:pt x="83112" y="45600"/>
                  <a:pt x="82883" y="47769"/>
                </a:cubicBezTo>
                <a:cubicBezTo>
                  <a:pt x="82664" y="50476"/>
                  <a:pt x="82397" y="51589"/>
                  <a:pt x="81153" y="51589"/>
                </a:cubicBezTo>
                <a:cubicBezTo>
                  <a:pt x="80456" y="51589"/>
                  <a:pt x="79451" y="51239"/>
                  <a:pt x="77974" y="50623"/>
                </a:cubicBezTo>
                <a:cubicBezTo>
                  <a:pt x="77289" y="53249"/>
                  <a:pt x="76604" y="55875"/>
                  <a:pt x="76033" y="58615"/>
                </a:cubicBezTo>
                <a:cubicBezTo>
                  <a:pt x="72837" y="72771"/>
                  <a:pt x="68385" y="86813"/>
                  <a:pt x="70668" y="101654"/>
                </a:cubicBezTo>
                <a:cubicBezTo>
                  <a:pt x="71010" y="104051"/>
                  <a:pt x="71124" y="106449"/>
                  <a:pt x="71239" y="108846"/>
                </a:cubicBezTo>
                <a:cubicBezTo>
                  <a:pt x="71581" y="112385"/>
                  <a:pt x="70211" y="115810"/>
                  <a:pt x="67585" y="118093"/>
                </a:cubicBezTo>
                <a:cubicBezTo>
                  <a:pt x="58224" y="126770"/>
                  <a:pt x="48748" y="135560"/>
                  <a:pt x="40072" y="144922"/>
                </a:cubicBezTo>
                <a:cubicBezTo>
                  <a:pt x="38836" y="146253"/>
                  <a:pt x="37837" y="148931"/>
                  <a:pt x="35889" y="148931"/>
                </a:cubicBezTo>
                <a:cubicBezTo>
                  <a:pt x="35498" y="148931"/>
                  <a:pt x="35069" y="148823"/>
                  <a:pt x="34592" y="148575"/>
                </a:cubicBezTo>
                <a:cubicBezTo>
                  <a:pt x="31738" y="147205"/>
                  <a:pt x="32994" y="143894"/>
                  <a:pt x="33336" y="141497"/>
                </a:cubicBezTo>
                <a:cubicBezTo>
                  <a:pt x="34821" y="127569"/>
                  <a:pt x="34478" y="113641"/>
                  <a:pt x="32537" y="99942"/>
                </a:cubicBezTo>
                <a:cubicBezTo>
                  <a:pt x="30368" y="85443"/>
                  <a:pt x="25916" y="71515"/>
                  <a:pt x="25003" y="56674"/>
                </a:cubicBezTo>
                <a:cubicBezTo>
                  <a:pt x="20779" y="58044"/>
                  <a:pt x="17468" y="59870"/>
                  <a:pt x="16212" y="64437"/>
                </a:cubicBezTo>
                <a:cubicBezTo>
                  <a:pt x="14842" y="69460"/>
                  <a:pt x="12787" y="74255"/>
                  <a:pt x="10961" y="79164"/>
                </a:cubicBezTo>
                <a:cubicBezTo>
                  <a:pt x="4682" y="96060"/>
                  <a:pt x="1" y="113299"/>
                  <a:pt x="914" y="131565"/>
                </a:cubicBezTo>
                <a:cubicBezTo>
                  <a:pt x="1371" y="139670"/>
                  <a:pt x="1713" y="147776"/>
                  <a:pt x="5252" y="155196"/>
                </a:cubicBezTo>
                <a:cubicBezTo>
                  <a:pt x="7878" y="160790"/>
                  <a:pt x="9933" y="166841"/>
                  <a:pt x="15984" y="170152"/>
                </a:cubicBezTo>
                <a:cubicBezTo>
                  <a:pt x="17468" y="170837"/>
                  <a:pt x="17810" y="172892"/>
                  <a:pt x="16783" y="174147"/>
                </a:cubicBezTo>
                <a:cubicBezTo>
                  <a:pt x="15870" y="175517"/>
                  <a:pt x="15527" y="177230"/>
                  <a:pt x="15755" y="178828"/>
                </a:cubicBezTo>
                <a:cubicBezTo>
                  <a:pt x="15870" y="183509"/>
                  <a:pt x="15185" y="188075"/>
                  <a:pt x="13929" y="192528"/>
                </a:cubicBezTo>
                <a:cubicBezTo>
                  <a:pt x="13130" y="195496"/>
                  <a:pt x="11531" y="198236"/>
                  <a:pt x="11531" y="201432"/>
                </a:cubicBezTo>
                <a:lnTo>
                  <a:pt x="12901" y="201432"/>
                </a:lnTo>
                <a:cubicBezTo>
                  <a:pt x="17239" y="193669"/>
                  <a:pt x="22491" y="186477"/>
                  <a:pt x="27172" y="178942"/>
                </a:cubicBezTo>
                <a:cubicBezTo>
                  <a:pt x="28208" y="177353"/>
                  <a:pt x="29203" y="176558"/>
                  <a:pt x="30459" y="176558"/>
                </a:cubicBezTo>
                <a:cubicBezTo>
                  <a:pt x="31279" y="176558"/>
                  <a:pt x="32210" y="176896"/>
                  <a:pt x="33336" y="177572"/>
                </a:cubicBezTo>
                <a:cubicBezTo>
                  <a:pt x="44234" y="183800"/>
                  <a:pt x="55720" y="186501"/>
                  <a:pt x="67852" y="186501"/>
                </a:cubicBezTo>
                <a:cubicBezTo>
                  <a:pt x="70844" y="186501"/>
                  <a:pt x="73875" y="186336"/>
                  <a:pt x="76947" y="186020"/>
                </a:cubicBezTo>
                <a:cubicBezTo>
                  <a:pt x="97268" y="183851"/>
                  <a:pt x="117475" y="180997"/>
                  <a:pt x="137910" y="179856"/>
                </a:cubicBezTo>
                <a:cubicBezTo>
                  <a:pt x="140079" y="179856"/>
                  <a:pt x="142134" y="179285"/>
                  <a:pt x="144075" y="178371"/>
                </a:cubicBezTo>
                <a:cubicBezTo>
                  <a:pt x="145445" y="177686"/>
                  <a:pt x="146130" y="177001"/>
                  <a:pt x="144645" y="175517"/>
                </a:cubicBezTo>
                <a:cubicBezTo>
                  <a:pt x="142248" y="173120"/>
                  <a:pt x="139508" y="171065"/>
                  <a:pt x="136311" y="169695"/>
                </a:cubicBezTo>
                <a:cubicBezTo>
                  <a:pt x="122269" y="164101"/>
                  <a:pt x="107314" y="161475"/>
                  <a:pt x="92930" y="157023"/>
                </a:cubicBezTo>
                <a:cubicBezTo>
                  <a:pt x="86080" y="155082"/>
                  <a:pt x="79002" y="153941"/>
                  <a:pt x="71924" y="153712"/>
                </a:cubicBezTo>
                <a:cubicBezTo>
                  <a:pt x="70686" y="153644"/>
                  <a:pt x="69452" y="153612"/>
                  <a:pt x="68221" y="153612"/>
                </a:cubicBezTo>
                <a:cubicBezTo>
                  <a:pt x="59116" y="153612"/>
                  <a:pt x="50178" y="155381"/>
                  <a:pt x="41328" y="157594"/>
                </a:cubicBezTo>
                <a:cubicBezTo>
                  <a:pt x="40874" y="157788"/>
                  <a:pt x="40403" y="157881"/>
                  <a:pt x="39941" y="157881"/>
                </a:cubicBezTo>
                <a:cubicBezTo>
                  <a:pt x="38776" y="157881"/>
                  <a:pt x="37676" y="157287"/>
                  <a:pt x="37104" y="156224"/>
                </a:cubicBezTo>
                <a:cubicBezTo>
                  <a:pt x="35962" y="154511"/>
                  <a:pt x="37332" y="153484"/>
                  <a:pt x="38245" y="152571"/>
                </a:cubicBezTo>
                <a:cubicBezTo>
                  <a:pt x="46237" y="144123"/>
                  <a:pt x="54457" y="135789"/>
                  <a:pt x="62448" y="127341"/>
                </a:cubicBezTo>
                <a:cubicBezTo>
                  <a:pt x="63292" y="126437"/>
                  <a:pt x="64072" y="126010"/>
                  <a:pt x="64889" y="126010"/>
                </a:cubicBezTo>
                <a:cubicBezTo>
                  <a:pt x="65620" y="126010"/>
                  <a:pt x="66380" y="126351"/>
                  <a:pt x="67243" y="126998"/>
                </a:cubicBezTo>
                <a:cubicBezTo>
                  <a:pt x="69640" y="128825"/>
                  <a:pt x="72266" y="130195"/>
                  <a:pt x="75120" y="131108"/>
                </a:cubicBezTo>
                <a:cubicBezTo>
                  <a:pt x="94496" y="137632"/>
                  <a:pt x="114702" y="141000"/>
                  <a:pt x="135030" y="141000"/>
                </a:cubicBezTo>
                <a:cubicBezTo>
                  <a:pt x="138537" y="141000"/>
                  <a:pt x="142048" y="140899"/>
                  <a:pt x="145559" y="140698"/>
                </a:cubicBezTo>
                <a:cubicBezTo>
                  <a:pt x="153322" y="139899"/>
                  <a:pt x="160857" y="137958"/>
                  <a:pt x="167820" y="134647"/>
                </a:cubicBezTo>
                <a:cubicBezTo>
                  <a:pt x="170560" y="133391"/>
                  <a:pt x="170218" y="132135"/>
                  <a:pt x="168391" y="130537"/>
                </a:cubicBezTo>
                <a:cubicBezTo>
                  <a:pt x="167592" y="129852"/>
                  <a:pt x="166679" y="129167"/>
                  <a:pt x="165766" y="128596"/>
                </a:cubicBezTo>
                <a:cubicBezTo>
                  <a:pt x="159258" y="124601"/>
                  <a:pt x="152637" y="120605"/>
                  <a:pt x="146244" y="116267"/>
                </a:cubicBezTo>
                <a:cubicBezTo>
                  <a:pt x="134503" y="108114"/>
                  <a:pt x="120588" y="103790"/>
                  <a:pt x="106372" y="103790"/>
                </a:cubicBezTo>
                <a:cubicBezTo>
                  <a:pt x="105660" y="103790"/>
                  <a:pt x="104946" y="103801"/>
                  <a:pt x="104232" y="103823"/>
                </a:cubicBezTo>
                <a:cubicBezTo>
                  <a:pt x="103657" y="103823"/>
                  <a:pt x="103031" y="103926"/>
                  <a:pt x="102440" y="103926"/>
                </a:cubicBezTo>
                <a:cubicBezTo>
                  <a:pt x="101504" y="103926"/>
                  <a:pt x="100656" y="103668"/>
                  <a:pt x="100236" y="102339"/>
                </a:cubicBezTo>
                <a:cubicBezTo>
                  <a:pt x="99551" y="100284"/>
                  <a:pt x="101378" y="99599"/>
                  <a:pt x="102862" y="98686"/>
                </a:cubicBezTo>
                <a:cubicBezTo>
                  <a:pt x="111196" y="93548"/>
                  <a:pt x="119758" y="88639"/>
                  <a:pt x="128434" y="83959"/>
                </a:cubicBezTo>
                <a:cubicBezTo>
                  <a:pt x="131305" y="82375"/>
                  <a:pt x="133339" y="81499"/>
                  <a:pt x="135094" y="81499"/>
                </a:cubicBezTo>
                <a:cubicBezTo>
                  <a:pt x="137387" y="81499"/>
                  <a:pt x="139205" y="82994"/>
                  <a:pt x="141791" y="86356"/>
                </a:cubicBezTo>
                <a:cubicBezTo>
                  <a:pt x="148527" y="95147"/>
                  <a:pt x="158117" y="101197"/>
                  <a:pt x="168962" y="103366"/>
                </a:cubicBezTo>
                <a:cubicBezTo>
                  <a:pt x="179537" y="105444"/>
                  <a:pt x="190112" y="107677"/>
                  <a:pt x="200880" y="107677"/>
                </a:cubicBezTo>
                <a:cubicBezTo>
                  <a:pt x="203132" y="107677"/>
                  <a:pt x="205393" y="107579"/>
                  <a:pt x="207663" y="107362"/>
                </a:cubicBezTo>
                <a:cubicBezTo>
                  <a:pt x="212116" y="106906"/>
                  <a:pt x="214970" y="104508"/>
                  <a:pt x="217139" y="100741"/>
                </a:cubicBezTo>
                <a:cubicBezTo>
                  <a:pt x="218395" y="98457"/>
                  <a:pt x="217824" y="97202"/>
                  <a:pt x="216226" y="95489"/>
                </a:cubicBezTo>
                <a:cubicBezTo>
                  <a:pt x="205038" y="84301"/>
                  <a:pt x="191795" y="78136"/>
                  <a:pt x="175812" y="78022"/>
                </a:cubicBezTo>
                <a:cubicBezTo>
                  <a:pt x="168277" y="77908"/>
                  <a:pt x="160857" y="77452"/>
                  <a:pt x="153322" y="77223"/>
                </a:cubicBezTo>
                <a:cubicBezTo>
                  <a:pt x="152180" y="77109"/>
                  <a:pt x="150924" y="77223"/>
                  <a:pt x="150468" y="75739"/>
                </a:cubicBezTo>
                <a:cubicBezTo>
                  <a:pt x="150239" y="74369"/>
                  <a:pt x="151039" y="72999"/>
                  <a:pt x="152408" y="72657"/>
                </a:cubicBezTo>
                <a:lnTo>
                  <a:pt x="154349" y="71743"/>
                </a:lnTo>
                <a:cubicBezTo>
                  <a:pt x="163939" y="67291"/>
                  <a:pt x="173643" y="63067"/>
                  <a:pt x="183118" y="58501"/>
                </a:cubicBezTo>
                <a:cubicBezTo>
                  <a:pt x="184919" y="57600"/>
                  <a:pt x="186878" y="57141"/>
                  <a:pt x="188829" y="57141"/>
                </a:cubicBezTo>
                <a:cubicBezTo>
                  <a:pt x="190588" y="57141"/>
                  <a:pt x="192340" y="57514"/>
                  <a:pt x="193964" y="58272"/>
                </a:cubicBezTo>
                <a:cubicBezTo>
                  <a:pt x="202983" y="62040"/>
                  <a:pt x="212572" y="64323"/>
                  <a:pt x="222276" y="64894"/>
                </a:cubicBezTo>
                <a:cubicBezTo>
                  <a:pt x="225117" y="65105"/>
                  <a:pt x="227957" y="65209"/>
                  <a:pt x="230793" y="65209"/>
                </a:cubicBezTo>
                <a:cubicBezTo>
                  <a:pt x="247899" y="65209"/>
                  <a:pt x="264814" y="61393"/>
                  <a:pt x="280385" y="54048"/>
                </a:cubicBezTo>
                <a:cubicBezTo>
                  <a:pt x="281184" y="53706"/>
                  <a:pt x="282212" y="53477"/>
                  <a:pt x="282212" y="52107"/>
                </a:cubicBezTo>
                <a:lnTo>
                  <a:pt x="281184" y="52107"/>
                </a:lnTo>
                <a:cubicBezTo>
                  <a:pt x="279988" y="52261"/>
                  <a:pt x="279104" y="52373"/>
                  <a:pt x="278466" y="52373"/>
                </a:cubicBezTo>
                <a:cubicBezTo>
                  <a:pt x="276728" y="52373"/>
                  <a:pt x="276802" y="51543"/>
                  <a:pt x="277303" y="48454"/>
                </a:cubicBezTo>
                <a:cubicBezTo>
                  <a:pt x="277531" y="47313"/>
                  <a:pt x="277189" y="46970"/>
                  <a:pt x="276275" y="46628"/>
                </a:cubicBezTo>
                <a:cubicBezTo>
                  <a:pt x="266627" y="42961"/>
                  <a:pt x="256978" y="39784"/>
                  <a:pt x="246709" y="39784"/>
                </a:cubicBezTo>
                <a:cubicBezTo>
                  <a:pt x="244828" y="39784"/>
                  <a:pt x="242926" y="39891"/>
                  <a:pt x="240999" y="40120"/>
                </a:cubicBezTo>
                <a:cubicBezTo>
                  <a:pt x="228555" y="41719"/>
                  <a:pt x="216454" y="44687"/>
                  <a:pt x="204695" y="49025"/>
                </a:cubicBezTo>
                <a:cubicBezTo>
                  <a:pt x="204020" y="49270"/>
                  <a:pt x="203312" y="49615"/>
                  <a:pt x="202642" y="49615"/>
                </a:cubicBezTo>
                <a:cubicBezTo>
                  <a:pt x="202065" y="49615"/>
                  <a:pt x="201517" y="49360"/>
                  <a:pt x="201042" y="48568"/>
                </a:cubicBezTo>
                <a:cubicBezTo>
                  <a:pt x="200014" y="47084"/>
                  <a:pt x="200814" y="45828"/>
                  <a:pt x="201727" y="44687"/>
                </a:cubicBezTo>
                <a:cubicBezTo>
                  <a:pt x="202184" y="44230"/>
                  <a:pt x="202640" y="43659"/>
                  <a:pt x="203211" y="43203"/>
                </a:cubicBezTo>
                <a:cubicBezTo>
                  <a:pt x="208919" y="37837"/>
                  <a:pt x="213372" y="31101"/>
                  <a:pt x="215769" y="23681"/>
                </a:cubicBezTo>
                <a:cubicBezTo>
                  <a:pt x="217824" y="17744"/>
                  <a:pt x="218966" y="11694"/>
                  <a:pt x="219308" y="5529"/>
                </a:cubicBezTo>
                <a:cubicBezTo>
                  <a:pt x="219650" y="3474"/>
                  <a:pt x="218623" y="1419"/>
                  <a:pt x="216796" y="392"/>
                </a:cubicBezTo>
                <a:cubicBezTo>
                  <a:pt x="216270" y="128"/>
                  <a:pt x="215693" y="0"/>
                  <a:pt x="21511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41" name="Google Shape;841;p30"/>
          <p:cNvGrpSpPr/>
          <p:nvPr/>
        </p:nvGrpSpPr>
        <p:grpSpPr>
          <a:xfrm>
            <a:off x="2753750" y="4134082"/>
            <a:ext cx="1382100" cy="789295"/>
            <a:chOff x="275025" y="537489"/>
            <a:chExt cx="1626574" cy="928910"/>
          </a:xfrm>
        </p:grpSpPr>
        <p:sp>
          <p:nvSpPr>
            <p:cNvPr id="842" name="Google Shape;842;p30"/>
            <p:cNvSpPr/>
            <p:nvPr/>
          </p:nvSpPr>
          <p:spPr>
            <a:xfrm>
              <a:off x="319102" y="557201"/>
              <a:ext cx="1539514" cy="885928"/>
            </a:xfrm>
            <a:custGeom>
              <a:rect b="b" l="l" r="r" t="t"/>
              <a:pathLst>
                <a:path extrusionOk="0" h="9708" w="16870">
                  <a:moveTo>
                    <a:pt x="8563" y="0"/>
                  </a:moveTo>
                  <a:cubicBezTo>
                    <a:pt x="7949" y="0"/>
                    <a:pt x="7376" y="325"/>
                    <a:pt x="7061" y="860"/>
                  </a:cubicBezTo>
                  <a:cubicBezTo>
                    <a:pt x="6888" y="1170"/>
                    <a:pt x="6923" y="1538"/>
                    <a:pt x="7026" y="1860"/>
                  </a:cubicBezTo>
                  <a:cubicBezTo>
                    <a:pt x="7107" y="2148"/>
                    <a:pt x="7268" y="2412"/>
                    <a:pt x="7498" y="2608"/>
                  </a:cubicBezTo>
                  <a:cubicBezTo>
                    <a:pt x="7681" y="2747"/>
                    <a:pt x="7910" y="2817"/>
                    <a:pt x="8137" y="2817"/>
                  </a:cubicBezTo>
                  <a:cubicBezTo>
                    <a:pt x="8507" y="2817"/>
                    <a:pt x="8869" y="2630"/>
                    <a:pt x="9004" y="2251"/>
                  </a:cubicBezTo>
                  <a:cubicBezTo>
                    <a:pt x="9108" y="1998"/>
                    <a:pt x="9027" y="1699"/>
                    <a:pt x="8809" y="1538"/>
                  </a:cubicBezTo>
                  <a:cubicBezTo>
                    <a:pt x="8626" y="1394"/>
                    <a:pt x="8399" y="1350"/>
                    <a:pt x="8173" y="1350"/>
                  </a:cubicBezTo>
                  <a:cubicBezTo>
                    <a:pt x="8057" y="1350"/>
                    <a:pt x="7941" y="1362"/>
                    <a:pt x="7831" y="1377"/>
                  </a:cubicBezTo>
                  <a:cubicBezTo>
                    <a:pt x="7823" y="1379"/>
                    <a:pt x="7815" y="1379"/>
                    <a:pt x="7807" y="1379"/>
                  </a:cubicBezTo>
                  <a:cubicBezTo>
                    <a:pt x="7676" y="1379"/>
                    <a:pt x="7632" y="1202"/>
                    <a:pt x="7762" y="1159"/>
                  </a:cubicBezTo>
                  <a:cubicBezTo>
                    <a:pt x="7901" y="1122"/>
                    <a:pt x="8049" y="1102"/>
                    <a:pt x="8197" y="1102"/>
                  </a:cubicBezTo>
                  <a:cubicBezTo>
                    <a:pt x="8515" y="1102"/>
                    <a:pt x="8834" y="1196"/>
                    <a:pt x="9062" y="1423"/>
                  </a:cubicBezTo>
                  <a:cubicBezTo>
                    <a:pt x="9326" y="1711"/>
                    <a:pt x="9372" y="2136"/>
                    <a:pt x="9165" y="2470"/>
                  </a:cubicBezTo>
                  <a:cubicBezTo>
                    <a:pt x="8946" y="2856"/>
                    <a:pt x="8551" y="3044"/>
                    <a:pt x="8149" y="3044"/>
                  </a:cubicBezTo>
                  <a:cubicBezTo>
                    <a:pt x="7832" y="3044"/>
                    <a:pt x="7511" y="2928"/>
                    <a:pt x="7268" y="2700"/>
                  </a:cubicBezTo>
                  <a:cubicBezTo>
                    <a:pt x="7003" y="2447"/>
                    <a:pt x="6831" y="2125"/>
                    <a:pt x="6762" y="1768"/>
                  </a:cubicBezTo>
                  <a:cubicBezTo>
                    <a:pt x="6716" y="1561"/>
                    <a:pt x="6704" y="1354"/>
                    <a:pt x="6727" y="1159"/>
                  </a:cubicBezTo>
                  <a:cubicBezTo>
                    <a:pt x="6578" y="1136"/>
                    <a:pt x="6428" y="1136"/>
                    <a:pt x="6267" y="1136"/>
                  </a:cubicBezTo>
                  <a:cubicBezTo>
                    <a:pt x="6095" y="1147"/>
                    <a:pt x="5922" y="1182"/>
                    <a:pt x="5761" y="1228"/>
                  </a:cubicBezTo>
                  <a:cubicBezTo>
                    <a:pt x="5175" y="1377"/>
                    <a:pt x="4692" y="1814"/>
                    <a:pt x="4508" y="2389"/>
                  </a:cubicBezTo>
                  <a:cubicBezTo>
                    <a:pt x="4336" y="2953"/>
                    <a:pt x="4462" y="3562"/>
                    <a:pt x="4853" y="4011"/>
                  </a:cubicBezTo>
                  <a:cubicBezTo>
                    <a:pt x="4934" y="4092"/>
                    <a:pt x="4860" y="4215"/>
                    <a:pt x="4769" y="4215"/>
                  </a:cubicBezTo>
                  <a:cubicBezTo>
                    <a:pt x="4744" y="4215"/>
                    <a:pt x="4717" y="4206"/>
                    <a:pt x="4692" y="4183"/>
                  </a:cubicBezTo>
                  <a:cubicBezTo>
                    <a:pt x="4474" y="3976"/>
                    <a:pt x="4313" y="3723"/>
                    <a:pt x="4232" y="3436"/>
                  </a:cubicBezTo>
                  <a:cubicBezTo>
                    <a:pt x="4041" y="3370"/>
                    <a:pt x="3842" y="3338"/>
                    <a:pt x="3642" y="3338"/>
                  </a:cubicBezTo>
                  <a:cubicBezTo>
                    <a:pt x="3493" y="3338"/>
                    <a:pt x="3344" y="3355"/>
                    <a:pt x="3197" y="3390"/>
                  </a:cubicBezTo>
                  <a:cubicBezTo>
                    <a:pt x="1967" y="3666"/>
                    <a:pt x="1150" y="4770"/>
                    <a:pt x="0" y="5207"/>
                  </a:cubicBezTo>
                  <a:cubicBezTo>
                    <a:pt x="587" y="5563"/>
                    <a:pt x="886" y="6242"/>
                    <a:pt x="1277" y="6793"/>
                  </a:cubicBezTo>
                  <a:cubicBezTo>
                    <a:pt x="1702" y="7414"/>
                    <a:pt x="2381" y="7943"/>
                    <a:pt x="3151" y="8035"/>
                  </a:cubicBezTo>
                  <a:cubicBezTo>
                    <a:pt x="3228" y="8045"/>
                    <a:pt x="3305" y="8050"/>
                    <a:pt x="3381" y="8050"/>
                  </a:cubicBezTo>
                  <a:cubicBezTo>
                    <a:pt x="4032" y="8050"/>
                    <a:pt x="4636" y="7704"/>
                    <a:pt x="4945" y="7127"/>
                  </a:cubicBezTo>
                  <a:cubicBezTo>
                    <a:pt x="5129" y="6805"/>
                    <a:pt x="5140" y="6414"/>
                    <a:pt x="5002" y="6081"/>
                  </a:cubicBezTo>
                  <a:cubicBezTo>
                    <a:pt x="4869" y="5791"/>
                    <a:pt x="4573" y="5620"/>
                    <a:pt x="4262" y="5620"/>
                  </a:cubicBezTo>
                  <a:cubicBezTo>
                    <a:pt x="4252" y="5620"/>
                    <a:pt x="4242" y="5620"/>
                    <a:pt x="4232" y="5621"/>
                  </a:cubicBezTo>
                  <a:cubicBezTo>
                    <a:pt x="3910" y="5632"/>
                    <a:pt x="3634" y="5839"/>
                    <a:pt x="3542" y="6138"/>
                  </a:cubicBezTo>
                  <a:cubicBezTo>
                    <a:pt x="3439" y="6437"/>
                    <a:pt x="3508" y="6782"/>
                    <a:pt x="3726" y="7012"/>
                  </a:cubicBezTo>
                  <a:cubicBezTo>
                    <a:pt x="3807" y="7093"/>
                    <a:pt x="3733" y="7202"/>
                    <a:pt x="3643" y="7202"/>
                  </a:cubicBezTo>
                  <a:cubicBezTo>
                    <a:pt x="3617" y="7202"/>
                    <a:pt x="3590" y="7193"/>
                    <a:pt x="3565" y="7173"/>
                  </a:cubicBezTo>
                  <a:cubicBezTo>
                    <a:pt x="3243" y="6874"/>
                    <a:pt x="3140" y="6414"/>
                    <a:pt x="3301" y="6012"/>
                  </a:cubicBezTo>
                  <a:cubicBezTo>
                    <a:pt x="3447" y="5618"/>
                    <a:pt x="3824" y="5367"/>
                    <a:pt x="4249" y="5367"/>
                  </a:cubicBezTo>
                  <a:cubicBezTo>
                    <a:pt x="4259" y="5367"/>
                    <a:pt x="4269" y="5367"/>
                    <a:pt x="4278" y="5368"/>
                  </a:cubicBezTo>
                  <a:cubicBezTo>
                    <a:pt x="4658" y="5368"/>
                    <a:pt x="5002" y="5563"/>
                    <a:pt x="5198" y="5897"/>
                  </a:cubicBezTo>
                  <a:cubicBezTo>
                    <a:pt x="5405" y="6288"/>
                    <a:pt x="5416" y="6747"/>
                    <a:pt x="5232" y="7150"/>
                  </a:cubicBezTo>
                  <a:cubicBezTo>
                    <a:pt x="5106" y="7437"/>
                    <a:pt x="4911" y="7679"/>
                    <a:pt x="4658" y="7874"/>
                  </a:cubicBezTo>
                  <a:cubicBezTo>
                    <a:pt x="5014" y="7966"/>
                    <a:pt x="5336" y="8139"/>
                    <a:pt x="5612" y="8392"/>
                  </a:cubicBezTo>
                  <a:cubicBezTo>
                    <a:pt x="6014" y="8725"/>
                    <a:pt x="6348" y="9139"/>
                    <a:pt x="6819" y="9392"/>
                  </a:cubicBezTo>
                  <a:cubicBezTo>
                    <a:pt x="7195" y="9595"/>
                    <a:pt x="7624" y="9707"/>
                    <a:pt x="8048" y="9707"/>
                  </a:cubicBezTo>
                  <a:cubicBezTo>
                    <a:pt x="8466" y="9707"/>
                    <a:pt x="8880" y="9598"/>
                    <a:pt x="9234" y="9358"/>
                  </a:cubicBezTo>
                  <a:cubicBezTo>
                    <a:pt x="9867" y="8909"/>
                    <a:pt x="10246" y="8070"/>
                    <a:pt x="10016" y="7322"/>
                  </a:cubicBezTo>
                  <a:cubicBezTo>
                    <a:pt x="9867" y="6885"/>
                    <a:pt x="9487" y="6575"/>
                    <a:pt x="9039" y="6517"/>
                  </a:cubicBezTo>
                  <a:cubicBezTo>
                    <a:pt x="8979" y="6508"/>
                    <a:pt x="8920" y="6503"/>
                    <a:pt x="8862" y="6503"/>
                  </a:cubicBezTo>
                  <a:cubicBezTo>
                    <a:pt x="8501" y="6503"/>
                    <a:pt x="8166" y="6682"/>
                    <a:pt x="7958" y="6989"/>
                  </a:cubicBezTo>
                  <a:cubicBezTo>
                    <a:pt x="7739" y="7311"/>
                    <a:pt x="7751" y="7736"/>
                    <a:pt x="7992" y="8047"/>
                  </a:cubicBezTo>
                  <a:cubicBezTo>
                    <a:pt x="8234" y="8334"/>
                    <a:pt x="8590" y="8507"/>
                    <a:pt x="8958" y="8530"/>
                  </a:cubicBezTo>
                  <a:cubicBezTo>
                    <a:pt x="9131" y="8530"/>
                    <a:pt x="9131" y="8771"/>
                    <a:pt x="8958" y="8771"/>
                  </a:cubicBezTo>
                  <a:cubicBezTo>
                    <a:pt x="8930" y="8774"/>
                    <a:pt x="8903" y="8776"/>
                    <a:pt x="8875" y="8776"/>
                  </a:cubicBezTo>
                  <a:cubicBezTo>
                    <a:pt x="8798" y="8776"/>
                    <a:pt x="8720" y="8765"/>
                    <a:pt x="8636" y="8748"/>
                  </a:cubicBezTo>
                  <a:cubicBezTo>
                    <a:pt x="8211" y="8656"/>
                    <a:pt x="7843" y="8380"/>
                    <a:pt x="7647" y="7989"/>
                  </a:cubicBezTo>
                  <a:cubicBezTo>
                    <a:pt x="7463" y="7575"/>
                    <a:pt x="7532" y="7081"/>
                    <a:pt x="7831" y="6736"/>
                  </a:cubicBezTo>
                  <a:cubicBezTo>
                    <a:pt x="8090" y="6412"/>
                    <a:pt x="8469" y="6265"/>
                    <a:pt x="8853" y="6265"/>
                  </a:cubicBezTo>
                  <a:cubicBezTo>
                    <a:pt x="9424" y="6265"/>
                    <a:pt x="10008" y="6589"/>
                    <a:pt x="10235" y="7138"/>
                  </a:cubicBezTo>
                  <a:cubicBezTo>
                    <a:pt x="10373" y="7483"/>
                    <a:pt x="10396" y="7851"/>
                    <a:pt x="10315" y="8208"/>
                  </a:cubicBezTo>
                  <a:cubicBezTo>
                    <a:pt x="10580" y="8369"/>
                    <a:pt x="10878" y="8484"/>
                    <a:pt x="11189" y="8541"/>
                  </a:cubicBezTo>
                  <a:cubicBezTo>
                    <a:pt x="11325" y="8567"/>
                    <a:pt x="11462" y="8579"/>
                    <a:pt x="11600" y="8579"/>
                  </a:cubicBezTo>
                  <a:cubicBezTo>
                    <a:pt x="12078" y="8579"/>
                    <a:pt x="12555" y="8427"/>
                    <a:pt x="12948" y="8150"/>
                  </a:cubicBezTo>
                  <a:cubicBezTo>
                    <a:pt x="13431" y="7794"/>
                    <a:pt x="13776" y="7288"/>
                    <a:pt x="13926" y="6713"/>
                  </a:cubicBezTo>
                  <a:cubicBezTo>
                    <a:pt x="13939" y="6668"/>
                    <a:pt x="13970" y="6650"/>
                    <a:pt x="14002" y="6650"/>
                  </a:cubicBezTo>
                  <a:cubicBezTo>
                    <a:pt x="14052" y="6650"/>
                    <a:pt x="14105" y="6696"/>
                    <a:pt x="14098" y="6759"/>
                  </a:cubicBezTo>
                  <a:cubicBezTo>
                    <a:pt x="14041" y="7127"/>
                    <a:pt x="13903" y="7472"/>
                    <a:pt x="13684" y="7771"/>
                  </a:cubicBezTo>
                  <a:cubicBezTo>
                    <a:pt x="13772" y="7785"/>
                    <a:pt x="13860" y="7793"/>
                    <a:pt x="13949" y="7793"/>
                  </a:cubicBezTo>
                  <a:cubicBezTo>
                    <a:pt x="14140" y="7793"/>
                    <a:pt x="14331" y="7757"/>
                    <a:pt x="14512" y="7679"/>
                  </a:cubicBezTo>
                  <a:cubicBezTo>
                    <a:pt x="15064" y="7460"/>
                    <a:pt x="15467" y="7012"/>
                    <a:pt x="15835" y="6563"/>
                  </a:cubicBezTo>
                  <a:cubicBezTo>
                    <a:pt x="16019" y="6345"/>
                    <a:pt x="16214" y="6138"/>
                    <a:pt x="16409" y="5943"/>
                  </a:cubicBezTo>
                  <a:cubicBezTo>
                    <a:pt x="16559" y="5816"/>
                    <a:pt x="16708" y="5701"/>
                    <a:pt x="16869" y="5609"/>
                  </a:cubicBezTo>
                  <a:cubicBezTo>
                    <a:pt x="16318" y="5368"/>
                    <a:pt x="15950" y="4804"/>
                    <a:pt x="15524" y="4390"/>
                  </a:cubicBezTo>
                  <a:cubicBezTo>
                    <a:pt x="15260" y="4137"/>
                    <a:pt x="14984" y="3907"/>
                    <a:pt x="14685" y="3712"/>
                  </a:cubicBezTo>
                  <a:cubicBezTo>
                    <a:pt x="14386" y="3505"/>
                    <a:pt x="14064" y="3344"/>
                    <a:pt x="13730" y="3240"/>
                  </a:cubicBezTo>
                  <a:cubicBezTo>
                    <a:pt x="13583" y="3198"/>
                    <a:pt x="13434" y="3178"/>
                    <a:pt x="13286" y="3178"/>
                  </a:cubicBezTo>
                  <a:cubicBezTo>
                    <a:pt x="13109" y="3178"/>
                    <a:pt x="12933" y="3207"/>
                    <a:pt x="12764" y="3263"/>
                  </a:cubicBezTo>
                  <a:cubicBezTo>
                    <a:pt x="12477" y="3367"/>
                    <a:pt x="12235" y="3585"/>
                    <a:pt x="12109" y="3861"/>
                  </a:cubicBezTo>
                  <a:cubicBezTo>
                    <a:pt x="11982" y="4137"/>
                    <a:pt x="11994" y="4459"/>
                    <a:pt x="12132" y="4724"/>
                  </a:cubicBezTo>
                  <a:cubicBezTo>
                    <a:pt x="12270" y="4965"/>
                    <a:pt x="12523" y="5115"/>
                    <a:pt x="12787" y="5126"/>
                  </a:cubicBezTo>
                  <a:cubicBezTo>
                    <a:pt x="12797" y="5127"/>
                    <a:pt x="12807" y="5127"/>
                    <a:pt x="12817" y="5127"/>
                  </a:cubicBezTo>
                  <a:cubicBezTo>
                    <a:pt x="13059" y="5127"/>
                    <a:pt x="13286" y="4991"/>
                    <a:pt x="13397" y="4781"/>
                  </a:cubicBezTo>
                  <a:cubicBezTo>
                    <a:pt x="13512" y="4563"/>
                    <a:pt x="13500" y="4310"/>
                    <a:pt x="13362" y="4114"/>
                  </a:cubicBezTo>
                  <a:cubicBezTo>
                    <a:pt x="13292" y="4018"/>
                    <a:pt x="13395" y="3902"/>
                    <a:pt x="13494" y="3902"/>
                  </a:cubicBezTo>
                  <a:cubicBezTo>
                    <a:pt x="13525" y="3902"/>
                    <a:pt x="13556" y="3914"/>
                    <a:pt x="13581" y="3942"/>
                  </a:cubicBezTo>
                  <a:cubicBezTo>
                    <a:pt x="13788" y="4229"/>
                    <a:pt x="13811" y="4609"/>
                    <a:pt x="13638" y="4919"/>
                  </a:cubicBezTo>
                  <a:cubicBezTo>
                    <a:pt x="13480" y="5205"/>
                    <a:pt x="13175" y="5383"/>
                    <a:pt x="12850" y="5383"/>
                  </a:cubicBezTo>
                  <a:cubicBezTo>
                    <a:pt x="12821" y="5383"/>
                    <a:pt x="12793" y="5382"/>
                    <a:pt x="12764" y="5379"/>
                  </a:cubicBezTo>
                  <a:cubicBezTo>
                    <a:pt x="12442" y="5356"/>
                    <a:pt x="12143" y="5184"/>
                    <a:pt x="11948" y="4931"/>
                  </a:cubicBezTo>
                  <a:cubicBezTo>
                    <a:pt x="11752" y="4632"/>
                    <a:pt x="11706" y="4264"/>
                    <a:pt x="11810" y="3919"/>
                  </a:cubicBezTo>
                  <a:cubicBezTo>
                    <a:pt x="11959" y="3447"/>
                    <a:pt x="12350" y="3091"/>
                    <a:pt x="12822" y="2976"/>
                  </a:cubicBezTo>
                  <a:cubicBezTo>
                    <a:pt x="12799" y="2872"/>
                    <a:pt x="12776" y="2780"/>
                    <a:pt x="12753" y="2688"/>
                  </a:cubicBezTo>
                  <a:cubicBezTo>
                    <a:pt x="12707" y="2562"/>
                    <a:pt x="12649" y="2435"/>
                    <a:pt x="12580" y="2309"/>
                  </a:cubicBezTo>
                  <a:cubicBezTo>
                    <a:pt x="12339" y="1883"/>
                    <a:pt x="11959" y="1538"/>
                    <a:pt x="11499" y="1354"/>
                  </a:cubicBezTo>
                  <a:cubicBezTo>
                    <a:pt x="11213" y="1236"/>
                    <a:pt x="10910" y="1176"/>
                    <a:pt x="10603" y="1176"/>
                  </a:cubicBezTo>
                  <a:cubicBezTo>
                    <a:pt x="10404" y="1176"/>
                    <a:pt x="10203" y="1201"/>
                    <a:pt x="10005" y="1251"/>
                  </a:cubicBezTo>
                  <a:cubicBezTo>
                    <a:pt x="9993" y="1366"/>
                    <a:pt x="9970" y="1469"/>
                    <a:pt x="9924" y="1584"/>
                  </a:cubicBezTo>
                  <a:cubicBezTo>
                    <a:pt x="9913" y="1603"/>
                    <a:pt x="9895" y="1610"/>
                    <a:pt x="9877" y="1610"/>
                  </a:cubicBezTo>
                  <a:cubicBezTo>
                    <a:pt x="9837" y="1610"/>
                    <a:pt x="9793" y="1574"/>
                    <a:pt x="9809" y="1527"/>
                  </a:cubicBezTo>
                  <a:cubicBezTo>
                    <a:pt x="9913" y="1193"/>
                    <a:pt x="9855" y="814"/>
                    <a:pt x="9648" y="527"/>
                  </a:cubicBezTo>
                  <a:cubicBezTo>
                    <a:pt x="9430" y="228"/>
                    <a:pt x="9096" y="44"/>
                    <a:pt x="8740" y="9"/>
                  </a:cubicBezTo>
                  <a:cubicBezTo>
                    <a:pt x="8681" y="3"/>
                    <a:pt x="8622" y="0"/>
                    <a:pt x="85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30"/>
            <p:cNvSpPr/>
            <p:nvPr/>
          </p:nvSpPr>
          <p:spPr>
            <a:xfrm>
              <a:off x="887820" y="646086"/>
              <a:ext cx="228874" cy="194652"/>
            </a:xfrm>
            <a:custGeom>
              <a:rect b="b" l="l" r="r" t="t"/>
              <a:pathLst>
                <a:path extrusionOk="0" h="2133" w="2508">
                  <a:moveTo>
                    <a:pt x="265" y="1"/>
                  </a:moveTo>
                  <a:cubicBezTo>
                    <a:pt x="171" y="1"/>
                    <a:pt x="115" y="49"/>
                    <a:pt x="28" y="49"/>
                  </a:cubicBezTo>
                  <a:cubicBezTo>
                    <a:pt x="19" y="49"/>
                    <a:pt x="10" y="48"/>
                    <a:pt x="1" y="47"/>
                  </a:cubicBezTo>
                  <a:lnTo>
                    <a:pt x="1" y="47"/>
                  </a:lnTo>
                  <a:cubicBezTo>
                    <a:pt x="24" y="484"/>
                    <a:pt x="139" y="898"/>
                    <a:pt x="346" y="1289"/>
                  </a:cubicBezTo>
                  <a:cubicBezTo>
                    <a:pt x="553" y="1668"/>
                    <a:pt x="898" y="1956"/>
                    <a:pt x="1312" y="2082"/>
                  </a:cubicBezTo>
                  <a:cubicBezTo>
                    <a:pt x="1426" y="2116"/>
                    <a:pt x="1543" y="2133"/>
                    <a:pt x="1659" y="2133"/>
                  </a:cubicBezTo>
                  <a:cubicBezTo>
                    <a:pt x="1974" y="2133"/>
                    <a:pt x="2281" y="2010"/>
                    <a:pt x="2508" y="1783"/>
                  </a:cubicBezTo>
                  <a:lnTo>
                    <a:pt x="2508" y="1783"/>
                  </a:lnTo>
                  <a:cubicBezTo>
                    <a:pt x="2337" y="1834"/>
                    <a:pt x="2159" y="1860"/>
                    <a:pt x="1980" y="1860"/>
                  </a:cubicBezTo>
                  <a:cubicBezTo>
                    <a:pt x="1834" y="1860"/>
                    <a:pt x="1687" y="1843"/>
                    <a:pt x="1542" y="1806"/>
                  </a:cubicBezTo>
                  <a:cubicBezTo>
                    <a:pt x="1427" y="1783"/>
                    <a:pt x="1312" y="1737"/>
                    <a:pt x="1208" y="1680"/>
                  </a:cubicBezTo>
                  <a:cubicBezTo>
                    <a:pt x="978" y="1507"/>
                    <a:pt x="794" y="1277"/>
                    <a:pt x="702" y="1013"/>
                  </a:cubicBezTo>
                  <a:cubicBezTo>
                    <a:pt x="576" y="725"/>
                    <a:pt x="495" y="392"/>
                    <a:pt x="622" y="104"/>
                  </a:cubicBezTo>
                  <a:cubicBezTo>
                    <a:pt x="507" y="47"/>
                    <a:pt x="392" y="12"/>
                    <a:pt x="2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30"/>
            <p:cNvSpPr/>
            <p:nvPr/>
          </p:nvSpPr>
          <p:spPr>
            <a:xfrm>
              <a:off x="1398862" y="893759"/>
              <a:ext cx="158606" cy="139533"/>
            </a:xfrm>
            <a:custGeom>
              <a:rect b="b" l="l" r="r" t="t"/>
              <a:pathLst>
                <a:path extrusionOk="0" h="1529" w="1738">
                  <a:moveTo>
                    <a:pt x="219" y="1"/>
                  </a:moveTo>
                  <a:lnTo>
                    <a:pt x="219" y="1"/>
                  </a:lnTo>
                  <a:cubicBezTo>
                    <a:pt x="58" y="231"/>
                    <a:pt x="1" y="518"/>
                    <a:pt x="47" y="794"/>
                  </a:cubicBezTo>
                  <a:cubicBezTo>
                    <a:pt x="139" y="1128"/>
                    <a:pt x="380" y="1392"/>
                    <a:pt x="714" y="1484"/>
                  </a:cubicBezTo>
                  <a:cubicBezTo>
                    <a:pt x="807" y="1514"/>
                    <a:pt x="903" y="1528"/>
                    <a:pt x="998" y="1528"/>
                  </a:cubicBezTo>
                  <a:cubicBezTo>
                    <a:pt x="1125" y="1528"/>
                    <a:pt x="1251" y="1502"/>
                    <a:pt x="1369" y="1450"/>
                  </a:cubicBezTo>
                  <a:cubicBezTo>
                    <a:pt x="1576" y="1358"/>
                    <a:pt x="1714" y="1162"/>
                    <a:pt x="1737" y="932"/>
                  </a:cubicBezTo>
                  <a:lnTo>
                    <a:pt x="1737" y="932"/>
                  </a:lnTo>
                  <a:cubicBezTo>
                    <a:pt x="1546" y="1073"/>
                    <a:pt x="1311" y="1143"/>
                    <a:pt x="1078" y="1143"/>
                  </a:cubicBezTo>
                  <a:cubicBezTo>
                    <a:pt x="1045" y="1143"/>
                    <a:pt x="1011" y="1142"/>
                    <a:pt x="978" y="1139"/>
                  </a:cubicBezTo>
                  <a:cubicBezTo>
                    <a:pt x="702" y="1105"/>
                    <a:pt x="461" y="944"/>
                    <a:pt x="311" y="714"/>
                  </a:cubicBezTo>
                  <a:cubicBezTo>
                    <a:pt x="242" y="599"/>
                    <a:pt x="208" y="472"/>
                    <a:pt x="208" y="346"/>
                  </a:cubicBezTo>
                  <a:cubicBezTo>
                    <a:pt x="196" y="265"/>
                    <a:pt x="277" y="35"/>
                    <a:pt x="2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30"/>
            <p:cNvSpPr/>
            <p:nvPr/>
          </p:nvSpPr>
          <p:spPr>
            <a:xfrm>
              <a:off x="275025" y="537489"/>
              <a:ext cx="1626574" cy="928910"/>
            </a:xfrm>
            <a:custGeom>
              <a:rect b="b" l="l" r="r" t="t"/>
              <a:pathLst>
                <a:path extrusionOk="0" h="10179" w="17824">
                  <a:moveTo>
                    <a:pt x="9046" y="216"/>
                  </a:moveTo>
                  <a:cubicBezTo>
                    <a:pt x="9105" y="216"/>
                    <a:pt x="9164" y="219"/>
                    <a:pt x="9223" y="225"/>
                  </a:cubicBezTo>
                  <a:cubicBezTo>
                    <a:pt x="9579" y="260"/>
                    <a:pt x="9913" y="444"/>
                    <a:pt x="10131" y="743"/>
                  </a:cubicBezTo>
                  <a:cubicBezTo>
                    <a:pt x="10338" y="1030"/>
                    <a:pt x="10396" y="1409"/>
                    <a:pt x="10292" y="1743"/>
                  </a:cubicBezTo>
                  <a:cubicBezTo>
                    <a:pt x="10276" y="1790"/>
                    <a:pt x="10320" y="1826"/>
                    <a:pt x="10360" y="1826"/>
                  </a:cubicBezTo>
                  <a:cubicBezTo>
                    <a:pt x="10378" y="1826"/>
                    <a:pt x="10396" y="1819"/>
                    <a:pt x="10407" y="1800"/>
                  </a:cubicBezTo>
                  <a:cubicBezTo>
                    <a:pt x="10453" y="1685"/>
                    <a:pt x="10476" y="1582"/>
                    <a:pt x="10488" y="1467"/>
                  </a:cubicBezTo>
                  <a:cubicBezTo>
                    <a:pt x="10686" y="1417"/>
                    <a:pt x="10887" y="1392"/>
                    <a:pt x="11086" y="1392"/>
                  </a:cubicBezTo>
                  <a:cubicBezTo>
                    <a:pt x="11393" y="1392"/>
                    <a:pt x="11696" y="1452"/>
                    <a:pt x="11982" y="1570"/>
                  </a:cubicBezTo>
                  <a:cubicBezTo>
                    <a:pt x="12442" y="1754"/>
                    <a:pt x="12822" y="2099"/>
                    <a:pt x="13063" y="2525"/>
                  </a:cubicBezTo>
                  <a:cubicBezTo>
                    <a:pt x="13132" y="2651"/>
                    <a:pt x="13190" y="2778"/>
                    <a:pt x="13236" y="2904"/>
                  </a:cubicBezTo>
                  <a:cubicBezTo>
                    <a:pt x="13259" y="2996"/>
                    <a:pt x="13282" y="3088"/>
                    <a:pt x="13305" y="3192"/>
                  </a:cubicBezTo>
                  <a:cubicBezTo>
                    <a:pt x="12833" y="3307"/>
                    <a:pt x="12442" y="3663"/>
                    <a:pt x="12293" y="4135"/>
                  </a:cubicBezTo>
                  <a:cubicBezTo>
                    <a:pt x="12189" y="4480"/>
                    <a:pt x="12235" y="4848"/>
                    <a:pt x="12431" y="5147"/>
                  </a:cubicBezTo>
                  <a:cubicBezTo>
                    <a:pt x="12626" y="5400"/>
                    <a:pt x="12925" y="5572"/>
                    <a:pt x="13247" y="5595"/>
                  </a:cubicBezTo>
                  <a:cubicBezTo>
                    <a:pt x="13276" y="5598"/>
                    <a:pt x="13304" y="5599"/>
                    <a:pt x="13333" y="5599"/>
                  </a:cubicBezTo>
                  <a:cubicBezTo>
                    <a:pt x="13658" y="5599"/>
                    <a:pt x="13963" y="5421"/>
                    <a:pt x="14121" y="5135"/>
                  </a:cubicBezTo>
                  <a:cubicBezTo>
                    <a:pt x="14294" y="4825"/>
                    <a:pt x="14271" y="4445"/>
                    <a:pt x="14064" y="4158"/>
                  </a:cubicBezTo>
                  <a:cubicBezTo>
                    <a:pt x="14039" y="4130"/>
                    <a:pt x="14008" y="4118"/>
                    <a:pt x="13977" y="4118"/>
                  </a:cubicBezTo>
                  <a:cubicBezTo>
                    <a:pt x="13878" y="4118"/>
                    <a:pt x="13775" y="4234"/>
                    <a:pt x="13845" y="4330"/>
                  </a:cubicBezTo>
                  <a:cubicBezTo>
                    <a:pt x="13983" y="4526"/>
                    <a:pt x="13995" y="4779"/>
                    <a:pt x="13880" y="4997"/>
                  </a:cubicBezTo>
                  <a:cubicBezTo>
                    <a:pt x="13769" y="5207"/>
                    <a:pt x="13542" y="5343"/>
                    <a:pt x="13300" y="5343"/>
                  </a:cubicBezTo>
                  <a:cubicBezTo>
                    <a:pt x="13290" y="5343"/>
                    <a:pt x="13280" y="5343"/>
                    <a:pt x="13270" y="5342"/>
                  </a:cubicBezTo>
                  <a:cubicBezTo>
                    <a:pt x="13006" y="5331"/>
                    <a:pt x="12753" y="5181"/>
                    <a:pt x="12615" y="4940"/>
                  </a:cubicBezTo>
                  <a:cubicBezTo>
                    <a:pt x="12477" y="4675"/>
                    <a:pt x="12465" y="4353"/>
                    <a:pt x="12592" y="4077"/>
                  </a:cubicBezTo>
                  <a:cubicBezTo>
                    <a:pt x="12718" y="3801"/>
                    <a:pt x="12960" y="3583"/>
                    <a:pt x="13247" y="3479"/>
                  </a:cubicBezTo>
                  <a:cubicBezTo>
                    <a:pt x="13416" y="3423"/>
                    <a:pt x="13592" y="3394"/>
                    <a:pt x="13769" y="3394"/>
                  </a:cubicBezTo>
                  <a:cubicBezTo>
                    <a:pt x="13917" y="3394"/>
                    <a:pt x="14066" y="3414"/>
                    <a:pt x="14213" y="3456"/>
                  </a:cubicBezTo>
                  <a:cubicBezTo>
                    <a:pt x="14547" y="3560"/>
                    <a:pt x="14869" y="3721"/>
                    <a:pt x="15168" y="3928"/>
                  </a:cubicBezTo>
                  <a:cubicBezTo>
                    <a:pt x="15467" y="4123"/>
                    <a:pt x="15743" y="4353"/>
                    <a:pt x="16007" y="4606"/>
                  </a:cubicBezTo>
                  <a:cubicBezTo>
                    <a:pt x="16433" y="5020"/>
                    <a:pt x="16801" y="5584"/>
                    <a:pt x="17352" y="5825"/>
                  </a:cubicBezTo>
                  <a:cubicBezTo>
                    <a:pt x="17191" y="5917"/>
                    <a:pt x="17042" y="6032"/>
                    <a:pt x="16892" y="6159"/>
                  </a:cubicBezTo>
                  <a:cubicBezTo>
                    <a:pt x="16697" y="6354"/>
                    <a:pt x="16502" y="6561"/>
                    <a:pt x="16318" y="6779"/>
                  </a:cubicBezTo>
                  <a:cubicBezTo>
                    <a:pt x="15950" y="7228"/>
                    <a:pt x="15547" y="7676"/>
                    <a:pt x="14995" y="7895"/>
                  </a:cubicBezTo>
                  <a:cubicBezTo>
                    <a:pt x="14814" y="7973"/>
                    <a:pt x="14623" y="8009"/>
                    <a:pt x="14432" y="8009"/>
                  </a:cubicBezTo>
                  <a:cubicBezTo>
                    <a:pt x="14343" y="8009"/>
                    <a:pt x="14255" y="8001"/>
                    <a:pt x="14167" y="7987"/>
                  </a:cubicBezTo>
                  <a:cubicBezTo>
                    <a:pt x="14386" y="7688"/>
                    <a:pt x="14524" y="7343"/>
                    <a:pt x="14581" y="6975"/>
                  </a:cubicBezTo>
                  <a:cubicBezTo>
                    <a:pt x="14588" y="6912"/>
                    <a:pt x="14535" y="6866"/>
                    <a:pt x="14485" y="6866"/>
                  </a:cubicBezTo>
                  <a:cubicBezTo>
                    <a:pt x="14453" y="6866"/>
                    <a:pt x="14422" y="6884"/>
                    <a:pt x="14409" y="6929"/>
                  </a:cubicBezTo>
                  <a:cubicBezTo>
                    <a:pt x="14259" y="7504"/>
                    <a:pt x="13914" y="8010"/>
                    <a:pt x="13431" y="8366"/>
                  </a:cubicBezTo>
                  <a:cubicBezTo>
                    <a:pt x="13038" y="8643"/>
                    <a:pt x="12561" y="8795"/>
                    <a:pt x="12083" y="8795"/>
                  </a:cubicBezTo>
                  <a:cubicBezTo>
                    <a:pt x="11945" y="8795"/>
                    <a:pt x="11808" y="8783"/>
                    <a:pt x="11672" y="8757"/>
                  </a:cubicBezTo>
                  <a:cubicBezTo>
                    <a:pt x="11361" y="8700"/>
                    <a:pt x="11063" y="8585"/>
                    <a:pt x="10798" y="8424"/>
                  </a:cubicBezTo>
                  <a:cubicBezTo>
                    <a:pt x="10879" y="8067"/>
                    <a:pt x="10856" y="7699"/>
                    <a:pt x="10718" y="7354"/>
                  </a:cubicBezTo>
                  <a:cubicBezTo>
                    <a:pt x="10491" y="6805"/>
                    <a:pt x="9907" y="6481"/>
                    <a:pt x="9336" y="6481"/>
                  </a:cubicBezTo>
                  <a:cubicBezTo>
                    <a:pt x="8952" y="6481"/>
                    <a:pt x="8573" y="6628"/>
                    <a:pt x="8314" y="6952"/>
                  </a:cubicBezTo>
                  <a:cubicBezTo>
                    <a:pt x="8015" y="7297"/>
                    <a:pt x="7946" y="7791"/>
                    <a:pt x="8130" y="8205"/>
                  </a:cubicBezTo>
                  <a:cubicBezTo>
                    <a:pt x="8326" y="8596"/>
                    <a:pt x="8694" y="8872"/>
                    <a:pt x="9119" y="8964"/>
                  </a:cubicBezTo>
                  <a:cubicBezTo>
                    <a:pt x="9203" y="8981"/>
                    <a:pt x="9281" y="8992"/>
                    <a:pt x="9358" y="8992"/>
                  </a:cubicBezTo>
                  <a:cubicBezTo>
                    <a:pt x="9386" y="8992"/>
                    <a:pt x="9413" y="8990"/>
                    <a:pt x="9441" y="8987"/>
                  </a:cubicBezTo>
                  <a:cubicBezTo>
                    <a:pt x="9614" y="8987"/>
                    <a:pt x="9614" y="8746"/>
                    <a:pt x="9441" y="8746"/>
                  </a:cubicBezTo>
                  <a:cubicBezTo>
                    <a:pt x="9073" y="8723"/>
                    <a:pt x="8717" y="8550"/>
                    <a:pt x="8475" y="8263"/>
                  </a:cubicBezTo>
                  <a:cubicBezTo>
                    <a:pt x="8234" y="7952"/>
                    <a:pt x="8222" y="7527"/>
                    <a:pt x="8441" y="7205"/>
                  </a:cubicBezTo>
                  <a:cubicBezTo>
                    <a:pt x="8649" y="6898"/>
                    <a:pt x="8984" y="6719"/>
                    <a:pt x="9345" y="6719"/>
                  </a:cubicBezTo>
                  <a:cubicBezTo>
                    <a:pt x="9403" y="6719"/>
                    <a:pt x="9462" y="6724"/>
                    <a:pt x="9522" y="6733"/>
                  </a:cubicBezTo>
                  <a:cubicBezTo>
                    <a:pt x="9970" y="6791"/>
                    <a:pt x="10350" y="7101"/>
                    <a:pt x="10499" y="7538"/>
                  </a:cubicBezTo>
                  <a:cubicBezTo>
                    <a:pt x="10729" y="8286"/>
                    <a:pt x="10350" y="9125"/>
                    <a:pt x="9717" y="9574"/>
                  </a:cubicBezTo>
                  <a:cubicBezTo>
                    <a:pt x="9363" y="9814"/>
                    <a:pt x="8949" y="9923"/>
                    <a:pt x="8531" y="9923"/>
                  </a:cubicBezTo>
                  <a:cubicBezTo>
                    <a:pt x="8107" y="9923"/>
                    <a:pt x="7678" y="9811"/>
                    <a:pt x="7302" y="9608"/>
                  </a:cubicBezTo>
                  <a:cubicBezTo>
                    <a:pt x="6831" y="9355"/>
                    <a:pt x="6497" y="8941"/>
                    <a:pt x="6095" y="8608"/>
                  </a:cubicBezTo>
                  <a:cubicBezTo>
                    <a:pt x="5819" y="8355"/>
                    <a:pt x="5497" y="8182"/>
                    <a:pt x="5141" y="8090"/>
                  </a:cubicBezTo>
                  <a:cubicBezTo>
                    <a:pt x="5394" y="7895"/>
                    <a:pt x="5589" y="7653"/>
                    <a:pt x="5715" y="7366"/>
                  </a:cubicBezTo>
                  <a:cubicBezTo>
                    <a:pt x="5899" y="6963"/>
                    <a:pt x="5888" y="6504"/>
                    <a:pt x="5681" y="6113"/>
                  </a:cubicBezTo>
                  <a:cubicBezTo>
                    <a:pt x="5485" y="5779"/>
                    <a:pt x="5141" y="5584"/>
                    <a:pt x="4761" y="5584"/>
                  </a:cubicBezTo>
                  <a:cubicBezTo>
                    <a:pt x="4752" y="5583"/>
                    <a:pt x="4742" y="5583"/>
                    <a:pt x="4732" y="5583"/>
                  </a:cubicBezTo>
                  <a:cubicBezTo>
                    <a:pt x="4307" y="5583"/>
                    <a:pt x="3930" y="5834"/>
                    <a:pt x="3784" y="6228"/>
                  </a:cubicBezTo>
                  <a:cubicBezTo>
                    <a:pt x="3623" y="6630"/>
                    <a:pt x="3726" y="7090"/>
                    <a:pt x="4048" y="7389"/>
                  </a:cubicBezTo>
                  <a:cubicBezTo>
                    <a:pt x="4073" y="7409"/>
                    <a:pt x="4100" y="7418"/>
                    <a:pt x="4126" y="7418"/>
                  </a:cubicBezTo>
                  <a:cubicBezTo>
                    <a:pt x="4216" y="7418"/>
                    <a:pt x="4290" y="7309"/>
                    <a:pt x="4209" y="7228"/>
                  </a:cubicBezTo>
                  <a:cubicBezTo>
                    <a:pt x="3991" y="6998"/>
                    <a:pt x="3922" y="6653"/>
                    <a:pt x="4025" y="6354"/>
                  </a:cubicBezTo>
                  <a:cubicBezTo>
                    <a:pt x="4117" y="6055"/>
                    <a:pt x="4393" y="5848"/>
                    <a:pt x="4715" y="5837"/>
                  </a:cubicBezTo>
                  <a:cubicBezTo>
                    <a:pt x="4725" y="5836"/>
                    <a:pt x="4735" y="5836"/>
                    <a:pt x="4745" y="5836"/>
                  </a:cubicBezTo>
                  <a:cubicBezTo>
                    <a:pt x="5056" y="5836"/>
                    <a:pt x="5352" y="6007"/>
                    <a:pt x="5485" y="6297"/>
                  </a:cubicBezTo>
                  <a:cubicBezTo>
                    <a:pt x="5623" y="6630"/>
                    <a:pt x="5612" y="7021"/>
                    <a:pt x="5428" y="7343"/>
                  </a:cubicBezTo>
                  <a:cubicBezTo>
                    <a:pt x="5119" y="7920"/>
                    <a:pt x="4515" y="8266"/>
                    <a:pt x="3864" y="8266"/>
                  </a:cubicBezTo>
                  <a:cubicBezTo>
                    <a:pt x="3788" y="8266"/>
                    <a:pt x="3711" y="8261"/>
                    <a:pt x="3634" y="8251"/>
                  </a:cubicBezTo>
                  <a:cubicBezTo>
                    <a:pt x="2864" y="8159"/>
                    <a:pt x="2185" y="7630"/>
                    <a:pt x="1760" y="7009"/>
                  </a:cubicBezTo>
                  <a:cubicBezTo>
                    <a:pt x="1369" y="6458"/>
                    <a:pt x="1070" y="5779"/>
                    <a:pt x="483" y="5423"/>
                  </a:cubicBezTo>
                  <a:cubicBezTo>
                    <a:pt x="1633" y="4986"/>
                    <a:pt x="2450" y="3882"/>
                    <a:pt x="3680" y="3606"/>
                  </a:cubicBezTo>
                  <a:cubicBezTo>
                    <a:pt x="3827" y="3571"/>
                    <a:pt x="3976" y="3554"/>
                    <a:pt x="4125" y="3554"/>
                  </a:cubicBezTo>
                  <a:cubicBezTo>
                    <a:pt x="4325" y="3554"/>
                    <a:pt x="4524" y="3586"/>
                    <a:pt x="4715" y="3652"/>
                  </a:cubicBezTo>
                  <a:cubicBezTo>
                    <a:pt x="4796" y="3939"/>
                    <a:pt x="4957" y="4192"/>
                    <a:pt x="5175" y="4399"/>
                  </a:cubicBezTo>
                  <a:cubicBezTo>
                    <a:pt x="5200" y="4422"/>
                    <a:pt x="5227" y="4431"/>
                    <a:pt x="5252" y="4431"/>
                  </a:cubicBezTo>
                  <a:cubicBezTo>
                    <a:pt x="5343" y="4431"/>
                    <a:pt x="5417" y="4308"/>
                    <a:pt x="5336" y="4227"/>
                  </a:cubicBezTo>
                  <a:cubicBezTo>
                    <a:pt x="4945" y="3778"/>
                    <a:pt x="4819" y="3169"/>
                    <a:pt x="4991" y="2605"/>
                  </a:cubicBezTo>
                  <a:cubicBezTo>
                    <a:pt x="5175" y="2030"/>
                    <a:pt x="5658" y="1593"/>
                    <a:pt x="6244" y="1444"/>
                  </a:cubicBezTo>
                  <a:cubicBezTo>
                    <a:pt x="6405" y="1398"/>
                    <a:pt x="6578" y="1363"/>
                    <a:pt x="6750" y="1352"/>
                  </a:cubicBezTo>
                  <a:cubicBezTo>
                    <a:pt x="6911" y="1352"/>
                    <a:pt x="7061" y="1352"/>
                    <a:pt x="7210" y="1375"/>
                  </a:cubicBezTo>
                  <a:cubicBezTo>
                    <a:pt x="7187" y="1570"/>
                    <a:pt x="7199" y="1777"/>
                    <a:pt x="7245" y="1984"/>
                  </a:cubicBezTo>
                  <a:cubicBezTo>
                    <a:pt x="7314" y="2341"/>
                    <a:pt x="7486" y="2663"/>
                    <a:pt x="7751" y="2916"/>
                  </a:cubicBezTo>
                  <a:cubicBezTo>
                    <a:pt x="7994" y="3144"/>
                    <a:pt x="8315" y="3260"/>
                    <a:pt x="8632" y="3260"/>
                  </a:cubicBezTo>
                  <a:cubicBezTo>
                    <a:pt x="9034" y="3260"/>
                    <a:pt x="9429" y="3072"/>
                    <a:pt x="9648" y="2686"/>
                  </a:cubicBezTo>
                  <a:cubicBezTo>
                    <a:pt x="9855" y="2352"/>
                    <a:pt x="9809" y="1927"/>
                    <a:pt x="9545" y="1639"/>
                  </a:cubicBezTo>
                  <a:cubicBezTo>
                    <a:pt x="9317" y="1412"/>
                    <a:pt x="8998" y="1318"/>
                    <a:pt x="8680" y="1318"/>
                  </a:cubicBezTo>
                  <a:cubicBezTo>
                    <a:pt x="8532" y="1318"/>
                    <a:pt x="8384" y="1338"/>
                    <a:pt x="8245" y="1375"/>
                  </a:cubicBezTo>
                  <a:cubicBezTo>
                    <a:pt x="8115" y="1418"/>
                    <a:pt x="8159" y="1595"/>
                    <a:pt x="8290" y="1595"/>
                  </a:cubicBezTo>
                  <a:cubicBezTo>
                    <a:pt x="8298" y="1595"/>
                    <a:pt x="8306" y="1595"/>
                    <a:pt x="8314" y="1593"/>
                  </a:cubicBezTo>
                  <a:cubicBezTo>
                    <a:pt x="8424" y="1578"/>
                    <a:pt x="8540" y="1566"/>
                    <a:pt x="8656" y="1566"/>
                  </a:cubicBezTo>
                  <a:cubicBezTo>
                    <a:pt x="8882" y="1566"/>
                    <a:pt x="9109" y="1610"/>
                    <a:pt x="9292" y="1754"/>
                  </a:cubicBezTo>
                  <a:cubicBezTo>
                    <a:pt x="9510" y="1915"/>
                    <a:pt x="9591" y="2214"/>
                    <a:pt x="9487" y="2467"/>
                  </a:cubicBezTo>
                  <a:cubicBezTo>
                    <a:pt x="9352" y="2846"/>
                    <a:pt x="8990" y="3033"/>
                    <a:pt x="8620" y="3033"/>
                  </a:cubicBezTo>
                  <a:cubicBezTo>
                    <a:pt x="8393" y="3033"/>
                    <a:pt x="8164" y="2963"/>
                    <a:pt x="7981" y="2824"/>
                  </a:cubicBezTo>
                  <a:cubicBezTo>
                    <a:pt x="7751" y="2628"/>
                    <a:pt x="7590" y="2364"/>
                    <a:pt x="7509" y="2076"/>
                  </a:cubicBezTo>
                  <a:cubicBezTo>
                    <a:pt x="7406" y="1754"/>
                    <a:pt x="7371" y="1386"/>
                    <a:pt x="7544" y="1076"/>
                  </a:cubicBezTo>
                  <a:cubicBezTo>
                    <a:pt x="7859" y="541"/>
                    <a:pt x="8432" y="216"/>
                    <a:pt x="9046" y="216"/>
                  </a:cubicBezTo>
                  <a:close/>
                  <a:moveTo>
                    <a:pt x="9022" y="1"/>
                  </a:moveTo>
                  <a:cubicBezTo>
                    <a:pt x="8409" y="1"/>
                    <a:pt x="7803" y="333"/>
                    <a:pt x="7440" y="823"/>
                  </a:cubicBezTo>
                  <a:cubicBezTo>
                    <a:pt x="7348" y="938"/>
                    <a:pt x="7279" y="1076"/>
                    <a:pt x="7233" y="1214"/>
                  </a:cubicBezTo>
                  <a:cubicBezTo>
                    <a:pt x="7067" y="1165"/>
                    <a:pt x="6894" y="1142"/>
                    <a:pt x="6721" y="1142"/>
                  </a:cubicBezTo>
                  <a:cubicBezTo>
                    <a:pt x="6572" y="1142"/>
                    <a:pt x="6423" y="1159"/>
                    <a:pt x="6279" y="1191"/>
                  </a:cubicBezTo>
                  <a:cubicBezTo>
                    <a:pt x="5934" y="1260"/>
                    <a:pt x="5612" y="1409"/>
                    <a:pt x="5348" y="1628"/>
                  </a:cubicBezTo>
                  <a:cubicBezTo>
                    <a:pt x="4807" y="2053"/>
                    <a:pt x="4554" y="2743"/>
                    <a:pt x="4658" y="3422"/>
                  </a:cubicBezTo>
                  <a:cubicBezTo>
                    <a:pt x="4658" y="3422"/>
                    <a:pt x="4658" y="3422"/>
                    <a:pt x="4658" y="3433"/>
                  </a:cubicBezTo>
                  <a:cubicBezTo>
                    <a:pt x="4463" y="3354"/>
                    <a:pt x="4254" y="3322"/>
                    <a:pt x="4048" y="3322"/>
                  </a:cubicBezTo>
                  <a:cubicBezTo>
                    <a:pt x="3986" y="3322"/>
                    <a:pt x="3925" y="3325"/>
                    <a:pt x="3864" y="3330"/>
                  </a:cubicBezTo>
                  <a:cubicBezTo>
                    <a:pt x="3519" y="3376"/>
                    <a:pt x="3186" y="3479"/>
                    <a:pt x="2875" y="3629"/>
                  </a:cubicBezTo>
                  <a:cubicBezTo>
                    <a:pt x="2243" y="3928"/>
                    <a:pt x="1725" y="4399"/>
                    <a:pt x="1150" y="4767"/>
                  </a:cubicBezTo>
                  <a:cubicBezTo>
                    <a:pt x="828" y="4986"/>
                    <a:pt x="483" y="5147"/>
                    <a:pt x="115" y="5262"/>
                  </a:cubicBezTo>
                  <a:cubicBezTo>
                    <a:pt x="0" y="5296"/>
                    <a:pt x="0" y="5469"/>
                    <a:pt x="115" y="5503"/>
                  </a:cubicBezTo>
                  <a:cubicBezTo>
                    <a:pt x="495" y="5607"/>
                    <a:pt x="759" y="5894"/>
                    <a:pt x="978" y="6216"/>
                  </a:cubicBezTo>
                  <a:cubicBezTo>
                    <a:pt x="1185" y="6527"/>
                    <a:pt x="1369" y="6894"/>
                    <a:pt x="1610" y="7216"/>
                  </a:cubicBezTo>
                  <a:cubicBezTo>
                    <a:pt x="2105" y="7906"/>
                    <a:pt x="2875" y="8470"/>
                    <a:pt x="3749" y="8527"/>
                  </a:cubicBezTo>
                  <a:cubicBezTo>
                    <a:pt x="3790" y="8530"/>
                    <a:pt x="3830" y="8531"/>
                    <a:pt x="3870" y="8531"/>
                  </a:cubicBezTo>
                  <a:cubicBezTo>
                    <a:pt x="4230" y="8531"/>
                    <a:pt x="4576" y="8439"/>
                    <a:pt x="4876" y="8263"/>
                  </a:cubicBezTo>
                  <a:cubicBezTo>
                    <a:pt x="5325" y="8343"/>
                    <a:pt x="5727" y="8562"/>
                    <a:pt x="6049" y="8884"/>
                  </a:cubicBezTo>
                  <a:cubicBezTo>
                    <a:pt x="6428" y="9240"/>
                    <a:pt x="6773" y="9631"/>
                    <a:pt x="7245" y="9861"/>
                  </a:cubicBezTo>
                  <a:cubicBezTo>
                    <a:pt x="7645" y="10064"/>
                    <a:pt x="8098" y="10178"/>
                    <a:pt x="8546" y="10178"/>
                  </a:cubicBezTo>
                  <a:cubicBezTo>
                    <a:pt x="9037" y="10178"/>
                    <a:pt x="9521" y="10041"/>
                    <a:pt x="9924" y="9735"/>
                  </a:cubicBezTo>
                  <a:cubicBezTo>
                    <a:pt x="10292" y="9459"/>
                    <a:pt x="10568" y="9068"/>
                    <a:pt x="10729" y="8631"/>
                  </a:cubicBezTo>
                  <a:cubicBezTo>
                    <a:pt x="11138" y="8898"/>
                    <a:pt x="11616" y="9034"/>
                    <a:pt x="12099" y="9034"/>
                  </a:cubicBezTo>
                  <a:cubicBezTo>
                    <a:pt x="12241" y="9034"/>
                    <a:pt x="12382" y="9022"/>
                    <a:pt x="12523" y="8999"/>
                  </a:cubicBezTo>
                  <a:cubicBezTo>
                    <a:pt x="13109" y="8895"/>
                    <a:pt x="13650" y="8596"/>
                    <a:pt x="14029" y="8136"/>
                  </a:cubicBezTo>
                  <a:cubicBezTo>
                    <a:pt x="14187" y="8201"/>
                    <a:pt x="14348" y="8229"/>
                    <a:pt x="14508" y="8229"/>
                  </a:cubicBezTo>
                  <a:cubicBezTo>
                    <a:pt x="14917" y="8229"/>
                    <a:pt x="15320" y="8043"/>
                    <a:pt x="15651" y="7803"/>
                  </a:cubicBezTo>
                  <a:cubicBezTo>
                    <a:pt x="16145" y="7435"/>
                    <a:pt x="16490" y="6929"/>
                    <a:pt x="16904" y="6492"/>
                  </a:cubicBezTo>
                  <a:cubicBezTo>
                    <a:pt x="17122" y="6262"/>
                    <a:pt x="17387" y="6009"/>
                    <a:pt x="17686" y="5906"/>
                  </a:cubicBezTo>
                  <a:cubicBezTo>
                    <a:pt x="17812" y="5871"/>
                    <a:pt x="17824" y="5687"/>
                    <a:pt x="17697" y="5653"/>
                  </a:cubicBezTo>
                  <a:cubicBezTo>
                    <a:pt x="17375" y="5561"/>
                    <a:pt x="17088" y="5377"/>
                    <a:pt x="16869" y="5124"/>
                  </a:cubicBezTo>
                  <a:cubicBezTo>
                    <a:pt x="16605" y="4859"/>
                    <a:pt x="16375" y="4572"/>
                    <a:pt x="16099" y="4319"/>
                  </a:cubicBezTo>
                  <a:cubicBezTo>
                    <a:pt x="15812" y="4043"/>
                    <a:pt x="15478" y="3790"/>
                    <a:pt x="15133" y="3583"/>
                  </a:cubicBezTo>
                  <a:cubicBezTo>
                    <a:pt x="14788" y="3353"/>
                    <a:pt x="14409" y="3203"/>
                    <a:pt x="14006" y="3134"/>
                  </a:cubicBezTo>
                  <a:cubicBezTo>
                    <a:pt x="13924" y="3124"/>
                    <a:pt x="13841" y="3118"/>
                    <a:pt x="13759" y="3118"/>
                  </a:cubicBezTo>
                  <a:cubicBezTo>
                    <a:pt x="13659" y="3118"/>
                    <a:pt x="13561" y="3127"/>
                    <a:pt x="13466" y="3146"/>
                  </a:cubicBezTo>
                  <a:cubicBezTo>
                    <a:pt x="13454" y="3065"/>
                    <a:pt x="13431" y="2973"/>
                    <a:pt x="13408" y="2893"/>
                  </a:cubicBezTo>
                  <a:cubicBezTo>
                    <a:pt x="13374" y="2766"/>
                    <a:pt x="13328" y="2640"/>
                    <a:pt x="13259" y="2525"/>
                  </a:cubicBezTo>
                  <a:cubicBezTo>
                    <a:pt x="13155" y="2295"/>
                    <a:pt x="12994" y="2076"/>
                    <a:pt x="12810" y="1892"/>
                  </a:cubicBezTo>
                  <a:cubicBezTo>
                    <a:pt x="12431" y="1501"/>
                    <a:pt x="11913" y="1260"/>
                    <a:pt x="11361" y="1214"/>
                  </a:cubicBezTo>
                  <a:cubicBezTo>
                    <a:pt x="11288" y="1205"/>
                    <a:pt x="11214" y="1201"/>
                    <a:pt x="11139" y="1201"/>
                  </a:cubicBezTo>
                  <a:cubicBezTo>
                    <a:pt x="10922" y="1201"/>
                    <a:pt x="10702" y="1237"/>
                    <a:pt x="10488" y="1306"/>
                  </a:cubicBezTo>
                  <a:cubicBezTo>
                    <a:pt x="10488" y="1111"/>
                    <a:pt x="10442" y="927"/>
                    <a:pt x="10350" y="754"/>
                  </a:cubicBezTo>
                  <a:cubicBezTo>
                    <a:pt x="10166" y="421"/>
                    <a:pt x="9867" y="179"/>
                    <a:pt x="9510" y="76"/>
                  </a:cubicBezTo>
                  <a:cubicBezTo>
                    <a:pt x="9350" y="25"/>
                    <a:pt x="9186" y="1"/>
                    <a:pt x="90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30"/>
            <p:cNvSpPr/>
            <p:nvPr/>
          </p:nvSpPr>
          <p:spPr>
            <a:xfrm>
              <a:off x="319102" y="1028090"/>
              <a:ext cx="463862" cy="263004"/>
            </a:xfrm>
            <a:custGeom>
              <a:rect b="b" l="l" r="r" t="t"/>
              <a:pathLst>
                <a:path extrusionOk="0" h="2882" w="5083">
                  <a:moveTo>
                    <a:pt x="81" y="1"/>
                  </a:moveTo>
                  <a:lnTo>
                    <a:pt x="0" y="35"/>
                  </a:lnTo>
                  <a:cubicBezTo>
                    <a:pt x="575" y="403"/>
                    <a:pt x="874" y="1070"/>
                    <a:pt x="1265" y="1633"/>
                  </a:cubicBezTo>
                  <a:cubicBezTo>
                    <a:pt x="1702" y="2254"/>
                    <a:pt x="2381" y="2783"/>
                    <a:pt x="3151" y="2864"/>
                  </a:cubicBezTo>
                  <a:cubicBezTo>
                    <a:pt x="3233" y="2875"/>
                    <a:pt x="3314" y="2881"/>
                    <a:pt x="3394" y="2881"/>
                  </a:cubicBezTo>
                  <a:cubicBezTo>
                    <a:pt x="4029" y="2881"/>
                    <a:pt x="4617" y="2528"/>
                    <a:pt x="4933" y="1967"/>
                  </a:cubicBezTo>
                  <a:cubicBezTo>
                    <a:pt x="5025" y="1806"/>
                    <a:pt x="5071" y="1622"/>
                    <a:pt x="5083" y="1438"/>
                  </a:cubicBezTo>
                  <a:lnTo>
                    <a:pt x="5083" y="1438"/>
                  </a:lnTo>
                  <a:cubicBezTo>
                    <a:pt x="4853" y="1852"/>
                    <a:pt x="4462" y="2162"/>
                    <a:pt x="4002" y="2289"/>
                  </a:cubicBezTo>
                  <a:cubicBezTo>
                    <a:pt x="3856" y="2326"/>
                    <a:pt x="3707" y="2344"/>
                    <a:pt x="3561" y="2344"/>
                  </a:cubicBezTo>
                  <a:cubicBezTo>
                    <a:pt x="3155" y="2344"/>
                    <a:pt x="2759" y="2206"/>
                    <a:pt x="2438" y="1944"/>
                  </a:cubicBezTo>
                  <a:cubicBezTo>
                    <a:pt x="2231" y="1760"/>
                    <a:pt x="2036" y="1553"/>
                    <a:pt x="1875" y="1323"/>
                  </a:cubicBezTo>
                  <a:cubicBezTo>
                    <a:pt x="1587" y="932"/>
                    <a:pt x="1231" y="587"/>
                    <a:pt x="817" y="311"/>
                  </a:cubicBezTo>
                  <a:cubicBezTo>
                    <a:pt x="587" y="173"/>
                    <a:pt x="334" y="70"/>
                    <a:pt x="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30"/>
            <p:cNvSpPr/>
            <p:nvPr/>
          </p:nvSpPr>
          <p:spPr>
            <a:xfrm>
              <a:off x="1260424" y="1232689"/>
              <a:ext cx="285453" cy="107593"/>
            </a:xfrm>
            <a:custGeom>
              <a:rect b="b" l="l" r="r" t="t"/>
              <a:pathLst>
                <a:path extrusionOk="0" h="1179" w="3128">
                  <a:moveTo>
                    <a:pt x="0" y="1"/>
                  </a:moveTo>
                  <a:lnTo>
                    <a:pt x="0" y="1"/>
                  </a:lnTo>
                  <a:cubicBezTo>
                    <a:pt x="58" y="265"/>
                    <a:pt x="58" y="541"/>
                    <a:pt x="0" y="806"/>
                  </a:cubicBezTo>
                  <a:cubicBezTo>
                    <a:pt x="265" y="967"/>
                    <a:pt x="563" y="1082"/>
                    <a:pt x="874" y="1139"/>
                  </a:cubicBezTo>
                  <a:cubicBezTo>
                    <a:pt x="1017" y="1166"/>
                    <a:pt x="1160" y="1179"/>
                    <a:pt x="1302" y="1179"/>
                  </a:cubicBezTo>
                  <a:cubicBezTo>
                    <a:pt x="1779" y="1179"/>
                    <a:pt x="2246" y="1032"/>
                    <a:pt x="2645" y="748"/>
                  </a:cubicBezTo>
                  <a:cubicBezTo>
                    <a:pt x="2817" y="610"/>
                    <a:pt x="2990" y="461"/>
                    <a:pt x="3128" y="277"/>
                  </a:cubicBezTo>
                  <a:lnTo>
                    <a:pt x="3128" y="277"/>
                  </a:lnTo>
                  <a:cubicBezTo>
                    <a:pt x="2723" y="540"/>
                    <a:pt x="2246" y="688"/>
                    <a:pt x="1761" y="688"/>
                  </a:cubicBezTo>
                  <a:cubicBezTo>
                    <a:pt x="1696" y="688"/>
                    <a:pt x="1630" y="685"/>
                    <a:pt x="1564" y="679"/>
                  </a:cubicBezTo>
                  <a:cubicBezTo>
                    <a:pt x="989" y="645"/>
                    <a:pt x="368" y="426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30"/>
            <p:cNvSpPr/>
            <p:nvPr/>
          </p:nvSpPr>
          <p:spPr>
            <a:xfrm>
              <a:off x="744089" y="1115241"/>
              <a:ext cx="478646" cy="327706"/>
            </a:xfrm>
            <a:custGeom>
              <a:rect b="b" l="l" r="r" t="t"/>
              <a:pathLst>
                <a:path extrusionOk="0" h="3591" w="5245">
                  <a:moveTo>
                    <a:pt x="633" y="0"/>
                  </a:moveTo>
                  <a:cubicBezTo>
                    <a:pt x="736" y="333"/>
                    <a:pt x="713" y="701"/>
                    <a:pt x="575" y="1023"/>
                  </a:cubicBezTo>
                  <a:cubicBezTo>
                    <a:pt x="437" y="1311"/>
                    <a:pt x="242" y="1564"/>
                    <a:pt x="1" y="1748"/>
                  </a:cubicBezTo>
                  <a:cubicBezTo>
                    <a:pt x="345" y="1840"/>
                    <a:pt x="679" y="2012"/>
                    <a:pt x="955" y="2265"/>
                  </a:cubicBezTo>
                  <a:cubicBezTo>
                    <a:pt x="1357" y="2610"/>
                    <a:pt x="1691" y="3013"/>
                    <a:pt x="2162" y="3266"/>
                  </a:cubicBezTo>
                  <a:cubicBezTo>
                    <a:pt x="2535" y="3475"/>
                    <a:pt x="2967" y="3591"/>
                    <a:pt x="3395" y="3591"/>
                  </a:cubicBezTo>
                  <a:cubicBezTo>
                    <a:pt x="3812" y="3591"/>
                    <a:pt x="4225" y="3481"/>
                    <a:pt x="4577" y="3243"/>
                  </a:cubicBezTo>
                  <a:cubicBezTo>
                    <a:pt x="4865" y="3036"/>
                    <a:pt x="5095" y="2760"/>
                    <a:pt x="5244" y="2438"/>
                  </a:cubicBezTo>
                  <a:lnTo>
                    <a:pt x="5244" y="2438"/>
                  </a:lnTo>
                  <a:cubicBezTo>
                    <a:pt x="5164" y="2610"/>
                    <a:pt x="4842" y="2771"/>
                    <a:pt x="4669" y="2840"/>
                  </a:cubicBezTo>
                  <a:cubicBezTo>
                    <a:pt x="4439" y="2921"/>
                    <a:pt x="4198" y="2978"/>
                    <a:pt x="3956" y="3001"/>
                  </a:cubicBezTo>
                  <a:cubicBezTo>
                    <a:pt x="3868" y="3012"/>
                    <a:pt x="3779" y="3017"/>
                    <a:pt x="3691" y="3017"/>
                  </a:cubicBezTo>
                  <a:cubicBezTo>
                    <a:pt x="3298" y="3017"/>
                    <a:pt x="2912" y="2915"/>
                    <a:pt x="2565" y="2737"/>
                  </a:cubicBezTo>
                  <a:cubicBezTo>
                    <a:pt x="2139" y="2484"/>
                    <a:pt x="1783" y="2139"/>
                    <a:pt x="1530" y="1725"/>
                  </a:cubicBezTo>
                  <a:cubicBezTo>
                    <a:pt x="1185" y="1173"/>
                    <a:pt x="1012" y="529"/>
                    <a:pt x="6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30"/>
            <p:cNvSpPr/>
            <p:nvPr/>
          </p:nvSpPr>
          <p:spPr>
            <a:xfrm>
              <a:off x="1566776" y="1156124"/>
              <a:ext cx="197390" cy="113068"/>
            </a:xfrm>
            <a:custGeom>
              <a:rect b="b" l="l" r="r" t="t"/>
              <a:pathLst>
                <a:path extrusionOk="0" h="1239" w="2163">
                  <a:moveTo>
                    <a:pt x="2163" y="0"/>
                  </a:moveTo>
                  <a:lnTo>
                    <a:pt x="2163" y="0"/>
                  </a:lnTo>
                  <a:cubicBezTo>
                    <a:pt x="1898" y="207"/>
                    <a:pt x="1611" y="391"/>
                    <a:pt x="1323" y="564"/>
                  </a:cubicBezTo>
                  <a:cubicBezTo>
                    <a:pt x="1151" y="679"/>
                    <a:pt x="955" y="759"/>
                    <a:pt x="748" y="805"/>
                  </a:cubicBezTo>
                  <a:cubicBezTo>
                    <a:pt x="690" y="818"/>
                    <a:pt x="631" y="824"/>
                    <a:pt x="571" y="824"/>
                  </a:cubicBezTo>
                  <a:cubicBezTo>
                    <a:pt x="465" y="824"/>
                    <a:pt x="357" y="804"/>
                    <a:pt x="254" y="759"/>
                  </a:cubicBezTo>
                  <a:cubicBezTo>
                    <a:pt x="185" y="920"/>
                    <a:pt x="104" y="1070"/>
                    <a:pt x="1" y="1208"/>
                  </a:cubicBezTo>
                  <a:cubicBezTo>
                    <a:pt x="97" y="1228"/>
                    <a:pt x="194" y="1238"/>
                    <a:pt x="292" y="1238"/>
                  </a:cubicBezTo>
                  <a:cubicBezTo>
                    <a:pt x="474" y="1238"/>
                    <a:pt x="656" y="1202"/>
                    <a:pt x="829" y="1127"/>
                  </a:cubicBezTo>
                  <a:cubicBezTo>
                    <a:pt x="1392" y="897"/>
                    <a:pt x="1783" y="449"/>
                    <a:pt x="2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30"/>
            <p:cNvSpPr/>
            <p:nvPr/>
          </p:nvSpPr>
          <p:spPr>
            <a:xfrm>
              <a:off x="469130" y="911006"/>
              <a:ext cx="215276" cy="80489"/>
            </a:xfrm>
            <a:custGeom>
              <a:rect b="b" l="l" r="r" t="t"/>
              <a:pathLst>
                <a:path extrusionOk="0" h="882" w="2359">
                  <a:moveTo>
                    <a:pt x="1969" y="1"/>
                  </a:moveTo>
                  <a:cubicBezTo>
                    <a:pt x="1632" y="1"/>
                    <a:pt x="1162" y="221"/>
                    <a:pt x="990" y="318"/>
                  </a:cubicBezTo>
                  <a:cubicBezTo>
                    <a:pt x="656" y="502"/>
                    <a:pt x="346" y="720"/>
                    <a:pt x="1" y="881"/>
                  </a:cubicBezTo>
                  <a:cubicBezTo>
                    <a:pt x="288" y="847"/>
                    <a:pt x="587" y="824"/>
                    <a:pt x="886" y="812"/>
                  </a:cubicBezTo>
                  <a:cubicBezTo>
                    <a:pt x="1041" y="824"/>
                    <a:pt x="1197" y="829"/>
                    <a:pt x="1352" y="829"/>
                  </a:cubicBezTo>
                  <a:cubicBezTo>
                    <a:pt x="1507" y="829"/>
                    <a:pt x="1662" y="824"/>
                    <a:pt x="1818" y="812"/>
                  </a:cubicBezTo>
                  <a:cubicBezTo>
                    <a:pt x="1933" y="789"/>
                    <a:pt x="2048" y="755"/>
                    <a:pt x="2151" y="686"/>
                  </a:cubicBezTo>
                  <a:cubicBezTo>
                    <a:pt x="2255" y="628"/>
                    <a:pt x="2324" y="525"/>
                    <a:pt x="2335" y="398"/>
                  </a:cubicBezTo>
                  <a:cubicBezTo>
                    <a:pt x="2358" y="99"/>
                    <a:pt x="2193" y="1"/>
                    <a:pt x="19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30"/>
            <p:cNvSpPr/>
            <p:nvPr/>
          </p:nvSpPr>
          <p:spPr>
            <a:xfrm>
              <a:off x="1229944" y="729678"/>
              <a:ext cx="195291" cy="81675"/>
            </a:xfrm>
            <a:custGeom>
              <a:rect b="b" l="l" r="r" t="t"/>
              <a:pathLst>
                <a:path extrusionOk="0" h="895" w="2140">
                  <a:moveTo>
                    <a:pt x="711" y="1"/>
                  </a:moveTo>
                  <a:cubicBezTo>
                    <a:pt x="597" y="1"/>
                    <a:pt x="483" y="16"/>
                    <a:pt x="369" y="51"/>
                  </a:cubicBezTo>
                  <a:cubicBezTo>
                    <a:pt x="219" y="108"/>
                    <a:pt x="104" y="212"/>
                    <a:pt x="58" y="361"/>
                  </a:cubicBezTo>
                  <a:cubicBezTo>
                    <a:pt x="1" y="511"/>
                    <a:pt x="58" y="672"/>
                    <a:pt x="185" y="764"/>
                  </a:cubicBezTo>
                  <a:cubicBezTo>
                    <a:pt x="242" y="798"/>
                    <a:pt x="300" y="810"/>
                    <a:pt x="369" y="821"/>
                  </a:cubicBezTo>
                  <a:cubicBezTo>
                    <a:pt x="587" y="821"/>
                    <a:pt x="805" y="810"/>
                    <a:pt x="1024" y="775"/>
                  </a:cubicBezTo>
                  <a:cubicBezTo>
                    <a:pt x="1057" y="774"/>
                    <a:pt x="1090" y="773"/>
                    <a:pt x="1124" y="773"/>
                  </a:cubicBezTo>
                  <a:cubicBezTo>
                    <a:pt x="1357" y="773"/>
                    <a:pt x="1596" y="808"/>
                    <a:pt x="1817" y="879"/>
                  </a:cubicBezTo>
                  <a:cubicBezTo>
                    <a:pt x="1867" y="889"/>
                    <a:pt x="1911" y="895"/>
                    <a:pt x="1949" y="895"/>
                  </a:cubicBezTo>
                  <a:cubicBezTo>
                    <a:pt x="2081" y="895"/>
                    <a:pt x="2139" y="827"/>
                    <a:pt x="2059" y="649"/>
                  </a:cubicBezTo>
                  <a:cubicBezTo>
                    <a:pt x="1886" y="235"/>
                    <a:pt x="1208" y="39"/>
                    <a:pt x="817" y="5"/>
                  </a:cubicBezTo>
                  <a:cubicBezTo>
                    <a:pt x="782" y="2"/>
                    <a:pt x="746" y="1"/>
                    <a:pt x="7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30"/>
            <p:cNvSpPr/>
            <p:nvPr/>
          </p:nvSpPr>
          <p:spPr>
            <a:xfrm>
              <a:off x="764074" y="727944"/>
              <a:ext cx="96915" cy="152126"/>
            </a:xfrm>
            <a:custGeom>
              <a:rect b="b" l="l" r="r" t="t"/>
              <a:pathLst>
                <a:path extrusionOk="0" h="1667" w="1062">
                  <a:moveTo>
                    <a:pt x="775" y="0"/>
                  </a:moveTo>
                  <a:cubicBezTo>
                    <a:pt x="748" y="0"/>
                    <a:pt x="720" y="4"/>
                    <a:pt x="690" y="12"/>
                  </a:cubicBezTo>
                  <a:cubicBezTo>
                    <a:pt x="425" y="116"/>
                    <a:pt x="218" y="323"/>
                    <a:pt x="126" y="587"/>
                  </a:cubicBezTo>
                  <a:cubicBezTo>
                    <a:pt x="57" y="737"/>
                    <a:pt x="23" y="898"/>
                    <a:pt x="12" y="1070"/>
                  </a:cubicBezTo>
                  <a:cubicBezTo>
                    <a:pt x="0" y="1185"/>
                    <a:pt x="23" y="1312"/>
                    <a:pt x="57" y="1427"/>
                  </a:cubicBezTo>
                  <a:cubicBezTo>
                    <a:pt x="103" y="1530"/>
                    <a:pt x="195" y="1622"/>
                    <a:pt x="322" y="1657"/>
                  </a:cubicBezTo>
                  <a:cubicBezTo>
                    <a:pt x="345" y="1664"/>
                    <a:pt x="368" y="1667"/>
                    <a:pt x="391" y="1667"/>
                  </a:cubicBezTo>
                  <a:cubicBezTo>
                    <a:pt x="484" y="1667"/>
                    <a:pt x="575" y="1613"/>
                    <a:pt x="621" y="1530"/>
                  </a:cubicBezTo>
                  <a:cubicBezTo>
                    <a:pt x="655" y="1450"/>
                    <a:pt x="667" y="1369"/>
                    <a:pt x="644" y="1277"/>
                  </a:cubicBezTo>
                  <a:cubicBezTo>
                    <a:pt x="621" y="1036"/>
                    <a:pt x="598" y="748"/>
                    <a:pt x="770" y="564"/>
                  </a:cubicBezTo>
                  <a:cubicBezTo>
                    <a:pt x="816" y="507"/>
                    <a:pt x="874" y="461"/>
                    <a:pt x="920" y="403"/>
                  </a:cubicBezTo>
                  <a:cubicBezTo>
                    <a:pt x="1062" y="211"/>
                    <a:pt x="971" y="0"/>
                    <a:pt x="7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30"/>
            <p:cNvSpPr/>
            <p:nvPr/>
          </p:nvSpPr>
          <p:spPr>
            <a:xfrm>
              <a:off x="1607659" y="933273"/>
              <a:ext cx="152309" cy="109600"/>
            </a:xfrm>
            <a:custGeom>
              <a:rect b="b" l="l" r="r" t="t"/>
              <a:pathLst>
                <a:path extrusionOk="0" h="1201" w="1669">
                  <a:moveTo>
                    <a:pt x="312" y="0"/>
                  </a:moveTo>
                  <a:cubicBezTo>
                    <a:pt x="41" y="0"/>
                    <a:pt x="0" y="489"/>
                    <a:pt x="289" y="672"/>
                  </a:cubicBezTo>
                  <a:cubicBezTo>
                    <a:pt x="415" y="752"/>
                    <a:pt x="553" y="798"/>
                    <a:pt x="691" y="833"/>
                  </a:cubicBezTo>
                  <a:cubicBezTo>
                    <a:pt x="944" y="902"/>
                    <a:pt x="1186" y="1005"/>
                    <a:pt x="1416" y="1143"/>
                  </a:cubicBezTo>
                  <a:cubicBezTo>
                    <a:pt x="1450" y="1166"/>
                    <a:pt x="1485" y="1189"/>
                    <a:pt x="1519" y="1201"/>
                  </a:cubicBezTo>
                  <a:cubicBezTo>
                    <a:pt x="1565" y="1201"/>
                    <a:pt x="1611" y="1189"/>
                    <a:pt x="1634" y="1155"/>
                  </a:cubicBezTo>
                  <a:cubicBezTo>
                    <a:pt x="1669" y="1097"/>
                    <a:pt x="1611" y="1028"/>
                    <a:pt x="1554" y="982"/>
                  </a:cubicBezTo>
                  <a:cubicBezTo>
                    <a:pt x="1358" y="833"/>
                    <a:pt x="1174" y="683"/>
                    <a:pt x="990" y="522"/>
                  </a:cubicBezTo>
                  <a:cubicBezTo>
                    <a:pt x="829" y="350"/>
                    <a:pt x="668" y="200"/>
                    <a:pt x="496" y="62"/>
                  </a:cubicBezTo>
                  <a:cubicBezTo>
                    <a:pt x="426" y="19"/>
                    <a:pt x="365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"/>
          <p:cNvSpPr txBox="1"/>
          <p:nvPr>
            <p:ph idx="1" type="body"/>
          </p:nvPr>
        </p:nvSpPr>
        <p:spPr>
          <a:xfrm>
            <a:off x="711725" y="1248963"/>
            <a:ext cx="7720500" cy="337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AutoNum type="arabicPeriod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/>
        </p:txBody>
      </p:sp>
      <p:sp>
        <p:nvSpPr>
          <p:cNvPr id="65" name="Google Shape;65;p4"/>
          <p:cNvSpPr txBox="1"/>
          <p:nvPr>
            <p:ph type="title"/>
          </p:nvPr>
        </p:nvSpPr>
        <p:spPr>
          <a:xfrm>
            <a:off x="711725" y="445025"/>
            <a:ext cx="7720500" cy="49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6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66" name="Google Shape;66;p4"/>
          <p:cNvSpPr/>
          <p:nvPr/>
        </p:nvSpPr>
        <p:spPr>
          <a:xfrm>
            <a:off x="6399175" y="4569100"/>
            <a:ext cx="328847" cy="327700"/>
          </a:xfrm>
          <a:custGeom>
            <a:rect b="b" l="l" r="r" t="t"/>
            <a:pathLst>
              <a:path extrusionOk="0" h="3713" w="3726">
                <a:moveTo>
                  <a:pt x="1880" y="1"/>
                </a:moveTo>
                <a:cubicBezTo>
                  <a:pt x="1854" y="1"/>
                  <a:pt x="1828" y="15"/>
                  <a:pt x="1817" y="44"/>
                </a:cubicBezTo>
                <a:cubicBezTo>
                  <a:pt x="1805" y="216"/>
                  <a:pt x="1794" y="389"/>
                  <a:pt x="1794" y="573"/>
                </a:cubicBezTo>
                <a:cubicBezTo>
                  <a:pt x="1782" y="745"/>
                  <a:pt x="1782" y="918"/>
                  <a:pt x="1794" y="1090"/>
                </a:cubicBezTo>
                <a:cubicBezTo>
                  <a:pt x="1800" y="1136"/>
                  <a:pt x="1837" y="1159"/>
                  <a:pt x="1874" y="1159"/>
                </a:cubicBezTo>
                <a:cubicBezTo>
                  <a:pt x="1912" y="1159"/>
                  <a:pt x="1949" y="1136"/>
                  <a:pt x="1955" y="1090"/>
                </a:cubicBezTo>
                <a:cubicBezTo>
                  <a:pt x="1966" y="918"/>
                  <a:pt x="1966" y="745"/>
                  <a:pt x="1955" y="573"/>
                </a:cubicBezTo>
                <a:cubicBezTo>
                  <a:pt x="1966" y="389"/>
                  <a:pt x="1955" y="216"/>
                  <a:pt x="1943" y="44"/>
                </a:cubicBezTo>
                <a:cubicBezTo>
                  <a:pt x="1932" y="15"/>
                  <a:pt x="1906" y="1"/>
                  <a:pt x="1880" y="1"/>
                </a:cubicBezTo>
                <a:close/>
                <a:moveTo>
                  <a:pt x="634" y="510"/>
                </a:moveTo>
                <a:cubicBezTo>
                  <a:pt x="574" y="510"/>
                  <a:pt x="518" y="587"/>
                  <a:pt x="564" y="642"/>
                </a:cubicBezTo>
                <a:cubicBezTo>
                  <a:pt x="679" y="780"/>
                  <a:pt x="794" y="895"/>
                  <a:pt x="932" y="1021"/>
                </a:cubicBezTo>
                <a:cubicBezTo>
                  <a:pt x="1047" y="1136"/>
                  <a:pt x="1185" y="1263"/>
                  <a:pt x="1323" y="1366"/>
                </a:cubicBezTo>
                <a:cubicBezTo>
                  <a:pt x="1331" y="1373"/>
                  <a:pt x="1341" y="1376"/>
                  <a:pt x="1350" y="1376"/>
                </a:cubicBezTo>
                <a:cubicBezTo>
                  <a:pt x="1391" y="1376"/>
                  <a:pt x="1431" y="1323"/>
                  <a:pt x="1403" y="1286"/>
                </a:cubicBezTo>
                <a:cubicBezTo>
                  <a:pt x="1346" y="1217"/>
                  <a:pt x="1288" y="1148"/>
                  <a:pt x="1231" y="1090"/>
                </a:cubicBezTo>
                <a:cubicBezTo>
                  <a:pt x="1173" y="1021"/>
                  <a:pt x="1116" y="964"/>
                  <a:pt x="1047" y="895"/>
                </a:cubicBezTo>
                <a:cubicBezTo>
                  <a:pt x="932" y="768"/>
                  <a:pt x="805" y="642"/>
                  <a:pt x="679" y="527"/>
                </a:cubicBezTo>
                <a:cubicBezTo>
                  <a:pt x="665" y="515"/>
                  <a:pt x="649" y="510"/>
                  <a:pt x="634" y="510"/>
                </a:cubicBezTo>
                <a:close/>
                <a:moveTo>
                  <a:pt x="3144" y="529"/>
                </a:moveTo>
                <a:cubicBezTo>
                  <a:pt x="3135" y="529"/>
                  <a:pt x="3125" y="532"/>
                  <a:pt x="3116" y="538"/>
                </a:cubicBezTo>
                <a:cubicBezTo>
                  <a:pt x="3047" y="584"/>
                  <a:pt x="2978" y="642"/>
                  <a:pt x="2921" y="711"/>
                </a:cubicBezTo>
                <a:lnTo>
                  <a:pt x="2725" y="883"/>
                </a:lnTo>
                <a:cubicBezTo>
                  <a:pt x="2599" y="998"/>
                  <a:pt x="2472" y="1125"/>
                  <a:pt x="2357" y="1251"/>
                </a:cubicBezTo>
                <a:cubicBezTo>
                  <a:pt x="2330" y="1316"/>
                  <a:pt x="2376" y="1380"/>
                  <a:pt x="2430" y="1380"/>
                </a:cubicBezTo>
                <a:cubicBezTo>
                  <a:pt x="2444" y="1380"/>
                  <a:pt x="2458" y="1376"/>
                  <a:pt x="2472" y="1366"/>
                </a:cubicBezTo>
                <a:lnTo>
                  <a:pt x="2472" y="1378"/>
                </a:lnTo>
                <a:cubicBezTo>
                  <a:pt x="2610" y="1251"/>
                  <a:pt x="2725" y="1136"/>
                  <a:pt x="2852" y="1010"/>
                </a:cubicBezTo>
                <a:cubicBezTo>
                  <a:pt x="2978" y="883"/>
                  <a:pt x="3093" y="757"/>
                  <a:pt x="3197" y="619"/>
                </a:cubicBezTo>
                <a:cubicBezTo>
                  <a:pt x="3225" y="582"/>
                  <a:pt x="3185" y="529"/>
                  <a:pt x="3144" y="529"/>
                </a:cubicBezTo>
                <a:close/>
                <a:moveTo>
                  <a:pt x="352" y="1760"/>
                </a:moveTo>
                <a:cubicBezTo>
                  <a:pt x="265" y="1760"/>
                  <a:pt x="178" y="1763"/>
                  <a:pt x="92" y="1769"/>
                </a:cubicBezTo>
                <a:cubicBezTo>
                  <a:pt x="0" y="1780"/>
                  <a:pt x="0" y="1918"/>
                  <a:pt x="92" y="1930"/>
                </a:cubicBezTo>
                <a:cubicBezTo>
                  <a:pt x="178" y="1935"/>
                  <a:pt x="265" y="1938"/>
                  <a:pt x="352" y="1938"/>
                </a:cubicBezTo>
                <a:cubicBezTo>
                  <a:pt x="440" y="1938"/>
                  <a:pt x="529" y="1935"/>
                  <a:pt x="621" y="1930"/>
                </a:cubicBezTo>
                <a:cubicBezTo>
                  <a:pt x="672" y="1933"/>
                  <a:pt x="722" y="1935"/>
                  <a:pt x="773" y="1935"/>
                </a:cubicBezTo>
                <a:cubicBezTo>
                  <a:pt x="895" y="1935"/>
                  <a:pt x="1017" y="1926"/>
                  <a:pt x="1139" y="1918"/>
                </a:cubicBezTo>
                <a:cubicBezTo>
                  <a:pt x="1196" y="1895"/>
                  <a:pt x="1196" y="1815"/>
                  <a:pt x="1139" y="1792"/>
                </a:cubicBezTo>
                <a:cubicBezTo>
                  <a:pt x="966" y="1769"/>
                  <a:pt x="794" y="1769"/>
                  <a:pt x="621" y="1769"/>
                </a:cubicBezTo>
                <a:cubicBezTo>
                  <a:pt x="529" y="1763"/>
                  <a:pt x="440" y="1760"/>
                  <a:pt x="352" y="1760"/>
                </a:cubicBezTo>
                <a:close/>
                <a:moveTo>
                  <a:pt x="2904" y="1760"/>
                </a:moveTo>
                <a:cubicBezTo>
                  <a:pt x="2817" y="1760"/>
                  <a:pt x="2731" y="1763"/>
                  <a:pt x="2645" y="1769"/>
                </a:cubicBezTo>
                <a:cubicBezTo>
                  <a:pt x="2553" y="1780"/>
                  <a:pt x="2553" y="1918"/>
                  <a:pt x="2645" y="1930"/>
                </a:cubicBezTo>
                <a:cubicBezTo>
                  <a:pt x="2731" y="1935"/>
                  <a:pt x="2817" y="1938"/>
                  <a:pt x="2904" y="1938"/>
                </a:cubicBezTo>
                <a:cubicBezTo>
                  <a:pt x="2990" y="1938"/>
                  <a:pt x="3076" y="1935"/>
                  <a:pt x="3162" y="1930"/>
                </a:cubicBezTo>
                <a:cubicBezTo>
                  <a:pt x="3335" y="1930"/>
                  <a:pt x="3519" y="1930"/>
                  <a:pt x="3691" y="1907"/>
                </a:cubicBezTo>
                <a:cubicBezTo>
                  <a:pt x="3726" y="1884"/>
                  <a:pt x="3726" y="1826"/>
                  <a:pt x="3691" y="1803"/>
                </a:cubicBezTo>
                <a:lnTo>
                  <a:pt x="3691" y="1792"/>
                </a:lnTo>
                <a:cubicBezTo>
                  <a:pt x="3519" y="1769"/>
                  <a:pt x="3335" y="1769"/>
                  <a:pt x="3162" y="1769"/>
                </a:cubicBezTo>
                <a:cubicBezTo>
                  <a:pt x="3076" y="1763"/>
                  <a:pt x="2990" y="1760"/>
                  <a:pt x="2904" y="1760"/>
                </a:cubicBezTo>
                <a:close/>
                <a:moveTo>
                  <a:pt x="2428" y="2315"/>
                </a:moveTo>
                <a:cubicBezTo>
                  <a:pt x="2368" y="2315"/>
                  <a:pt x="2312" y="2392"/>
                  <a:pt x="2357" y="2447"/>
                </a:cubicBezTo>
                <a:cubicBezTo>
                  <a:pt x="2472" y="2574"/>
                  <a:pt x="2599" y="2700"/>
                  <a:pt x="2725" y="2815"/>
                </a:cubicBezTo>
                <a:cubicBezTo>
                  <a:pt x="2852" y="2942"/>
                  <a:pt x="2978" y="3068"/>
                  <a:pt x="3116" y="3172"/>
                </a:cubicBezTo>
                <a:cubicBezTo>
                  <a:pt x="3125" y="3178"/>
                  <a:pt x="3135" y="3181"/>
                  <a:pt x="3144" y="3181"/>
                </a:cubicBezTo>
                <a:cubicBezTo>
                  <a:pt x="3185" y="3181"/>
                  <a:pt x="3225" y="3128"/>
                  <a:pt x="3197" y="3091"/>
                </a:cubicBezTo>
                <a:cubicBezTo>
                  <a:pt x="3151" y="3022"/>
                  <a:pt x="3093" y="2953"/>
                  <a:pt x="3024" y="2896"/>
                </a:cubicBezTo>
                <a:lnTo>
                  <a:pt x="2852" y="2700"/>
                </a:lnTo>
                <a:cubicBezTo>
                  <a:pt x="2725" y="2574"/>
                  <a:pt x="2610" y="2447"/>
                  <a:pt x="2472" y="2332"/>
                </a:cubicBezTo>
                <a:cubicBezTo>
                  <a:pt x="2458" y="2320"/>
                  <a:pt x="2443" y="2315"/>
                  <a:pt x="2428" y="2315"/>
                </a:cubicBezTo>
                <a:close/>
                <a:moveTo>
                  <a:pt x="1345" y="2334"/>
                </a:moveTo>
                <a:cubicBezTo>
                  <a:pt x="1337" y="2334"/>
                  <a:pt x="1329" y="2337"/>
                  <a:pt x="1323" y="2344"/>
                </a:cubicBezTo>
                <a:lnTo>
                  <a:pt x="1311" y="2344"/>
                </a:lnTo>
                <a:cubicBezTo>
                  <a:pt x="1242" y="2390"/>
                  <a:pt x="1173" y="2447"/>
                  <a:pt x="1116" y="2516"/>
                </a:cubicBezTo>
                <a:lnTo>
                  <a:pt x="932" y="2689"/>
                </a:lnTo>
                <a:cubicBezTo>
                  <a:pt x="794" y="2804"/>
                  <a:pt x="679" y="2930"/>
                  <a:pt x="564" y="3057"/>
                </a:cubicBezTo>
                <a:cubicBezTo>
                  <a:pt x="510" y="3119"/>
                  <a:pt x="560" y="3194"/>
                  <a:pt x="622" y="3194"/>
                </a:cubicBezTo>
                <a:cubicBezTo>
                  <a:pt x="640" y="3194"/>
                  <a:pt x="660" y="3187"/>
                  <a:pt x="679" y="3172"/>
                </a:cubicBezTo>
                <a:cubicBezTo>
                  <a:pt x="805" y="3057"/>
                  <a:pt x="932" y="2942"/>
                  <a:pt x="1047" y="2804"/>
                </a:cubicBezTo>
                <a:cubicBezTo>
                  <a:pt x="1173" y="2689"/>
                  <a:pt x="1288" y="2562"/>
                  <a:pt x="1392" y="2424"/>
                </a:cubicBezTo>
                <a:cubicBezTo>
                  <a:pt x="1420" y="2387"/>
                  <a:pt x="1379" y="2334"/>
                  <a:pt x="1345" y="2334"/>
                </a:cubicBezTo>
                <a:close/>
                <a:moveTo>
                  <a:pt x="1880" y="2554"/>
                </a:moveTo>
                <a:cubicBezTo>
                  <a:pt x="1854" y="2554"/>
                  <a:pt x="1828" y="2568"/>
                  <a:pt x="1817" y="2597"/>
                </a:cubicBezTo>
                <a:cubicBezTo>
                  <a:pt x="1805" y="2769"/>
                  <a:pt x="1794" y="2942"/>
                  <a:pt x="1794" y="3114"/>
                </a:cubicBezTo>
                <a:cubicBezTo>
                  <a:pt x="1782" y="3298"/>
                  <a:pt x="1782" y="3471"/>
                  <a:pt x="1794" y="3643"/>
                </a:cubicBezTo>
                <a:cubicBezTo>
                  <a:pt x="1800" y="3689"/>
                  <a:pt x="1837" y="3712"/>
                  <a:pt x="1874" y="3712"/>
                </a:cubicBezTo>
                <a:cubicBezTo>
                  <a:pt x="1912" y="3712"/>
                  <a:pt x="1949" y="3689"/>
                  <a:pt x="1955" y="3643"/>
                </a:cubicBezTo>
                <a:cubicBezTo>
                  <a:pt x="1966" y="3471"/>
                  <a:pt x="1966" y="3298"/>
                  <a:pt x="1955" y="3114"/>
                </a:cubicBezTo>
                <a:cubicBezTo>
                  <a:pt x="1966" y="2942"/>
                  <a:pt x="1955" y="2769"/>
                  <a:pt x="1943" y="2597"/>
                </a:cubicBezTo>
                <a:cubicBezTo>
                  <a:pt x="1932" y="2568"/>
                  <a:pt x="1906" y="2554"/>
                  <a:pt x="1880" y="2554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4"/>
          <p:cNvSpPr/>
          <p:nvPr/>
        </p:nvSpPr>
        <p:spPr>
          <a:xfrm>
            <a:off x="529163" y="3510325"/>
            <a:ext cx="328847" cy="327700"/>
          </a:xfrm>
          <a:custGeom>
            <a:rect b="b" l="l" r="r" t="t"/>
            <a:pathLst>
              <a:path extrusionOk="0" h="3713" w="3726">
                <a:moveTo>
                  <a:pt x="1880" y="1"/>
                </a:moveTo>
                <a:cubicBezTo>
                  <a:pt x="1854" y="1"/>
                  <a:pt x="1828" y="15"/>
                  <a:pt x="1817" y="44"/>
                </a:cubicBezTo>
                <a:cubicBezTo>
                  <a:pt x="1805" y="216"/>
                  <a:pt x="1794" y="389"/>
                  <a:pt x="1794" y="573"/>
                </a:cubicBezTo>
                <a:cubicBezTo>
                  <a:pt x="1782" y="745"/>
                  <a:pt x="1782" y="918"/>
                  <a:pt x="1794" y="1090"/>
                </a:cubicBezTo>
                <a:cubicBezTo>
                  <a:pt x="1800" y="1136"/>
                  <a:pt x="1837" y="1159"/>
                  <a:pt x="1874" y="1159"/>
                </a:cubicBezTo>
                <a:cubicBezTo>
                  <a:pt x="1912" y="1159"/>
                  <a:pt x="1949" y="1136"/>
                  <a:pt x="1955" y="1090"/>
                </a:cubicBezTo>
                <a:cubicBezTo>
                  <a:pt x="1966" y="918"/>
                  <a:pt x="1966" y="745"/>
                  <a:pt x="1955" y="573"/>
                </a:cubicBezTo>
                <a:cubicBezTo>
                  <a:pt x="1966" y="389"/>
                  <a:pt x="1955" y="216"/>
                  <a:pt x="1943" y="44"/>
                </a:cubicBezTo>
                <a:cubicBezTo>
                  <a:pt x="1932" y="15"/>
                  <a:pt x="1906" y="1"/>
                  <a:pt x="1880" y="1"/>
                </a:cubicBezTo>
                <a:close/>
                <a:moveTo>
                  <a:pt x="634" y="510"/>
                </a:moveTo>
                <a:cubicBezTo>
                  <a:pt x="574" y="510"/>
                  <a:pt x="518" y="587"/>
                  <a:pt x="564" y="642"/>
                </a:cubicBezTo>
                <a:cubicBezTo>
                  <a:pt x="679" y="780"/>
                  <a:pt x="794" y="895"/>
                  <a:pt x="932" y="1021"/>
                </a:cubicBezTo>
                <a:cubicBezTo>
                  <a:pt x="1047" y="1136"/>
                  <a:pt x="1185" y="1263"/>
                  <a:pt x="1323" y="1366"/>
                </a:cubicBezTo>
                <a:cubicBezTo>
                  <a:pt x="1331" y="1373"/>
                  <a:pt x="1341" y="1376"/>
                  <a:pt x="1350" y="1376"/>
                </a:cubicBezTo>
                <a:cubicBezTo>
                  <a:pt x="1391" y="1376"/>
                  <a:pt x="1431" y="1323"/>
                  <a:pt x="1403" y="1286"/>
                </a:cubicBezTo>
                <a:cubicBezTo>
                  <a:pt x="1346" y="1217"/>
                  <a:pt x="1288" y="1148"/>
                  <a:pt x="1231" y="1090"/>
                </a:cubicBezTo>
                <a:cubicBezTo>
                  <a:pt x="1173" y="1021"/>
                  <a:pt x="1116" y="964"/>
                  <a:pt x="1047" y="895"/>
                </a:cubicBezTo>
                <a:cubicBezTo>
                  <a:pt x="932" y="768"/>
                  <a:pt x="805" y="642"/>
                  <a:pt x="679" y="527"/>
                </a:cubicBezTo>
                <a:cubicBezTo>
                  <a:pt x="665" y="515"/>
                  <a:pt x="649" y="510"/>
                  <a:pt x="634" y="510"/>
                </a:cubicBezTo>
                <a:close/>
                <a:moveTo>
                  <a:pt x="3144" y="529"/>
                </a:moveTo>
                <a:cubicBezTo>
                  <a:pt x="3135" y="529"/>
                  <a:pt x="3125" y="532"/>
                  <a:pt x="3116" y="538"/>
                </a:cubicBezTo>
                <a:cubicBezTo>
                  <a:pt x="3047" y="584"/>
                  <a:pt x="2978" y="642"/>
                  <a:pt x="2921" y="711"/>
                </a:cubicBezTo>
                <a:lnTo>
                  <a:pt x="2725" y="883"/>
                </a:lnTo>
                <a:cubicBezTo>
                  <a:pt x="2599" y="998"/>
                  <a:pt x="2472" y="1125"/>
                  <a:pt x="2357" y="1251"/>
                </a:cubicBezTo>
                <a:cubicBezTo>
                  <a:pt x="2330" y="1316"/>
                  <a:pt x="2376" y="1380"/>
                  <a:pt x="2430" y="1380"/>
                </a:cubicBezTo>
                <a:cubicBezTo>
                  <a:pt x="2444" y="1380"/>
                  <a:pt x="2458" y="1376"/>
                  <a:pt x="2472" y="1366"/>
                </a:cubicBezTo>
                <a:lnTo>
                  <a:pt x="2472" y="1378"/>
                </a:lnTo>
                <a:cubicBezTo>
                  <a:pt x="2610" y="1251"/>
                  <a:pt x="2725" y="1136"/>
                  <a:pt x="2852" y="1010"/>
                </a:cubicBezTo>
                <a:cubicBezTo>
                  <a:pt x="2978" y="883"/>
                  <a:pt x="3093" y="757"/>
                  <a:pt x="3197" y="619"/>
                </a:cubicBezTo>
                <a:cubicBezTo>
                  <a:pt x="3225" y="582"/>
                  <a:pt x="3185" y="529"/>
                  <a:pt x="3144" y="529"/>
                </a:cubicBezTo>
                <a:close/>
                <a:moveTo>
                  <a:pt x="352" y="1760"/>
                </a:moveTo>
                <a:cubicBezTo>
                  <a:pt x="265" y="1760"/>
                  <a:pt x="178" y="1763"/>
                  <a:pt x="92" y="1769"/>
                </a:cubicBezTo>
                <a:cubicBezTo>
                  <a:pt x="0" y="1780"/>
                  <a:pt x="0" y="1918"/>
                  <a:pt x="92" y="1930"/>
                </a:cubicBezTo>
                <a:cubicBezTo>
                  <a:pt x="178" y="1935"/>
                  <a:pt x="265" y="1938"/>
                  <a:pt x="352" y="1938"/>
                </a:cubicBezTo>
                <a:cubicBezTo>
                  <a:pt x="440" y="1938"/>
                  <a:pt x="529" y="1935"/>
                  <a:pt x="621" y="1930"/>
                </a:cubicBezTo>
                <a:cubicBezTo>
                  <a:pt x="672" y="1933"/>
                  <a:pt x="722" y="1935"/>
                  <a:pt x="773" y="1935"/>
                </a:cubicBezTo>
                <a:cubicBezTo>
                  <a:pt x="895" y="1935"/>
                  <a:pt x="1017" y="1926"/>
                  <a:pt x="1139" y="1918"/>
                </a:cubicBezTo>
                <a:cubicBezTo>
                  <a:pt x="1196" y="1895"/>
                  <a:pt x="1196" y="1815"/>
                  <a:pt x="1139" y="1792"/>
                </a:cubicBezTo>
                <a:cubicBezTo>
                  <a:pt x="966" y="1769"/>
                  <a:pt x="794" y="1769"/>
                  <a:pt x="621" y="1769"/>
                </a:cubicBezTo>
                <a:cubicBezTo>
                  <a:pt x="529" y="1763"/>
                  <a:pt x="440" y="1760"/>
                  <a:pt x="352" y="1760"/>
                </a:cubicBezTo>
                <a:close/>
                <a:moveTo>
                  <a:pt x="2904" y="1760"/>
                </a:moveTo>
                <a:cubicBezTo>
                  <a:pt x="2817" y="1760"/>
                  <a:pt x="2731" y="1763"/>
                  <a:pt x="2645" y="1769"/>
                </a:cubicBezTo>
                <a:cubicBezTo>
                  <a:pt x="2553" y="1780"/>
                  <a:pt x="2553" y="1918"/>
                  <a:pt x="2645" y="1930"/>
                </a:cubicBezTo>
                <a:cubicBezTo>
                  <a:pt x="2731" y="1935"/>
                  <a:pt x="2817" y="1938"/>
                  <a:pt x="2904" y="1938"/>
                </a:cubicBezTo>
                <a:cubicBezTo>
                  <a:pt x="2990" y="1938"/>
                  <a:pt x="3076" y="1935"/>
                  <a:pt x="3162" y="1930"/>
                </a:cubicBezTo>
                <a:cubicBezTo>
                  <a:pt x="3335" y="1930"/>
                  <a:pt x="3519" y="1930"/>
                  <a:pt x="3691" y="1907"/>
                </a:cubicBezTo>
                <a:cubicBezTo>
                  <a:pt x="3726" y="1884"/>
                  <a:pt x="3726" y="1826"/>
                  <a:pt x="3691" y="1803"/>
                </a:cubicBezTo>
                <a:lnTo>
                  <a:pt x="3691" y="1792"/>
                </a:lnTo>
                <a:cubicBezTo>
                  <a:pt x="3519" y="1769"/>
                  <a:pt x="3335" y="1769"/>
                  <a:pt x="3162" y="1769"/>
                </a:cubicBezTo>
                <a:cubicBezTo>
                  <a:pt x="3076" y="1763"/>
                  <a:pt x="2990" y="1760"/>
                  <a:pt x="2904" y="1760"/>
                </a:cubicBezTo>
                <a:close/>
                <a:moveTo>
                  <a:pt x="2428" y="2315"/>
                </a:moveTo>
                <a:cubicBezTo>
                  <a:pt x="2368" y="2315"/>
                  <a:pt x="2312" y="2392"/>
                  <a:pt x="2357" y="2447"/>
                </a:cubicBezTo>
                <a:cubicBezTo>
                  <a:pt x="2472" y="2574"/>
                  <a:pt x="2599" y="2700"/>
                  <a:pt x="2725" y="2815"/>
                </a:cubicBezTo>
                <a:cubicBezTo>
                  <a:pt x="2852" y="2942"/>
                  <a:pt x="2978" y="3068"/>
                  <a:pt x="3116" y="3172"/>
                </a:cubicBezTo>
                <a:cubicBezTo>
                  <a:pt x="3125" y="3178"/>
                  <a:pt x="3135" y="3181"/>
                  <a:pt x="3144" y="3181"/>
                </a:cubicBezTo>
                <a:cubicBezTo>
                  <a:pt x="3185" y="3181"/>
                  <a:pt x="3225" y="3128"/>
                  <a:pt x="3197" y="3091"/>
                </a:cubicBezTo>
                <a:cubicBezTo>
                  <a:pt x="3151" y="3022"/>
                  <a:pt x="3093" y="2953"/>
                  <a:pt x="3024" y="2896"/>
                </a:cubicBezTo>
                <a:lnTo>
                  <a:pt x="2852" y="2700"/>
                </a:lnTo>
                <a:cubicBezTo>
                  <a:pt x="2725" y="2574"/>
                  <a:pt x="2610" y="2447"/>
                  <a:pt x="2472" y="2332"/>
                </a:cubicBezTo>
                <a:cubicBezTo>
                  <a:pt x="2458" y="2320"/>
                  <a:pt x="2443" y="2315"/>
                  <a:pt x="2428" y="2315"/>
                </a:cubicBezTo>
                <a:close/>
                <a:moveTo>
                  <a:pt x="1345" y="2334"/>
                </a:moveTo>
                <a:cubicBezTo>
                  <a:pt x="1337" y="2334"/>
                  <a:pt x="1329" y="2337"/>
                  <a:pt x="1323" y="2344"/>
                </a:cubicBezTo>
                <a:lnTo>
                  <a:pt x="1311" y="2344"/>
                </a:lnTo>
                <a:cubicBezTo>
                  <a:pt x="1242" y="2390"/>
                  <a:pt x="1173" y="2447"/>
                  <a:pt x="1116" y="2516"/>
                </a:cubicBezTo>
                <a:lnTo>
                  <a:pt x="932" y="2689"/>
                </a:lnTo>
                <a:cubicBezTo>
                  <a:pt x="794" y="2804"/>
                  <a:pt x="679" y="2930"/>
                  <a:pt x="564" y="3057"/>
                </a:cubicBezTo>
                <a:cubicBezTo>
                  <a:pt x="510" y="3119"/>
                  <a:pt x="560" y="3194"/>
                  <a:pt x="622" y="3194"/>
                </a:cubicBezTo>
                <a:cubicBezTo>
                  <a:pt x="640" y="3194"/>
                  <a:pt x="660" y="3187"/>
                  <a:pt x="679" y="3172"/>
                </a:cubicBezTo>
                <a:cubicBezTo>
                  <a:pt x="805" y="3057"/>
                  <a:pt x="932" y="2942"/>
                  <a:pt x="1047" y="2804"/>
                </a:cubicBezTo>
                <a:cubicBezTo>
                  <a:pt x="1173" y="2689"/>
                  <a:pt x="1288" y="2562"/>
                  <a:pt x="1392" y="2424"/>
                </a:cubicBezTo>
                <a:cubicBezTo>
                  <a:pt x="1420" y="2387"/>
                  <a:pt x="1379" y="2334"/>
                  <a:pt x="1345" y="2334"/>
                </a:cubicBezTo>
                <a:close/>
                <a:moveTo>
                  <a:pt x="1880" y="2554"/>
                </a:moveTo>
                <a:cubicBezTo>
                  <a:pt x="1854" y="2554"/>
                  <a:pt x="1828" y="2568"/>
                  <a:pt x="1817" y="2597"/>
                </a:cubicBezTo>
                <a:cubicBezTo>
                  <a:pt x="1805" y="2769"/>
                  <a:pt x="1794" y="2942"/>
                  <a:pt x="1794" y="3114"/>
                </a:cubicBezTo>
                <a:cubicBezTo>
                  <a:pt x="1782" y="3298"/>
                  <a:pt x="1782" y="3471"/>
                  <a:pt x="1794" y="3643"/>
                </a:cubicBezTo>
                <a:cubicBezTo>
                  <a:pt x="1800" y="3689"/>
                  <a:pt x="1837" y="3712"/>
                  <a:pt x="1874" y="3712"/>
                </a:cubicBezTo>
                <a:cubicBezTo>
                  <a:pt x="1912" y="3712"/>
                  <a:pt x="1949" y="3689"/>
                  <a:pt x="1955" y="3643"/>
                </a:cubicBezTo>
                <a:cubicBezTo>
                  <a:pt x="1966" y="3471"/>
                  <a:pt x="1966" y="3298"/>
                  <a:pt x="1955" y="3114"/>
                </a:cubicBezTo>
                <a:cubicBezTo>
                  <a:pt x="1966" y="2942"/>
                  <a:pt x="1955" y="2769"/>
                  <a:pt x="1943" y="2597"/>
                </a:cubicBezTo>
                <a:cubicBezTo>
                  <a:pt x="1932" y="2568"/>
                  <a:pt x="1906" y="2554"/>
                  <a:pt x="1880" y="2554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4"/>
          <p:cNvSpPr/>
          <p:nvPr/>
        </p:nvSpPr>
        <p:spPr>
          <a:xfrm flipH="1" rot="627678">
            <a:off x="8093908" y="556796"/>
            <a:ext cx="1317249" cy="940206"/>
          </a:xfrm>
          <a:custGeom>
            <a:rect b="b" l="l" r="r" t="t"/>
            <a:pathLst>
              <a:path extrusionOk="0" h="201433" w="282212">
                <a:moveTo>
                  <a:pt x="206851" y="13612"/>
                </a:moveTo>
                <a:cubicBezTo>
                  <a:pt x="207225" y="13612"/>
                  <a:pt x="207642" y="13750"/>
                  <a:pt x="208120" y="14091"/>
                </a:cubicBezTo>
                <a:cubicBezTo>
                  <a:pt x="209604" y="15233"/>
                  <a:pt x="209033" y="16603"/>
                  <a:pt x="208234" y="17859"/>
                </a:cubicBezTo>
                <a:cubicBezTo>
                  <a:pt x="203896" y="24594"/>
                  <a:pt x="199444" y="31330"/>
                  <a:pt x="195105" y="38065"/>
                </a:cubicBezTo>
                <a:cubicBezTo>
                  <a:pt x="194631" y="38824"/>
                  <a:pt x="194078" y="39662"/>
                  <a:pt x="193119" y="39662"/>
                </a:cubicBezTo>
                <a:cubicBezTo>
                  <a:pt x="192924" y="39662"/>
                  <a:pt x="192712" y="39627"/>
                  <a:pt x="192480" y="39549"/>
                </a:cubicBezTo>
                <a:cubicBezTo>
                  <a:pt x="191110" y="39093"/>
                  <a:pt x="190881" y="37951"/>
                  <a:pt x="190881" y="36695"/>
                </a:cubicBezTo>
                <a:cubicBezTo>
                  <a:pt x="191110" y="33956"/>
                  <a:pt x="191909" y="31330"/>
                  <a:pt x="193279" y="28932"/>
                </a:cubicBezTo>
                <a:cubicBezTo>
                  <a:pt x="196247" y="23681"/>
                  <a:pt x="200129" y="19000"/>
                  <a:pt x="204695" y="15004"/>
                </a:cubicBezTo>
                <a:cubicBezTo>
                  <a:pt x="205335" y="14364"/>
                  <a:pt x="205975" y="13612"/>
                  <a:pt x="206851" y="13612"/>
                </a:cubicBezTo>
                <a:close/>
                <a:moveTo>
                  <a:pt x="249961" y="43745"/>
                </a:moveTo>
                <a:cubicBezTo>
                  <a:pt x="252339" y="43745"/>
                  <a:pt x="254718" y="43983"/>
                  <a:pt x="257096" y="44458"/>
                </a:cubicBezTo>
                <a:cubicBezTo>
                  <a:pt x="258580" y="44801"/>
                  <a:pt x="260064" y="44915"/>
                  <a:pt x="259950" y="46742"/>
                </a:cubicBezTo>
                <a:cubicBezTo>
                  <a:pt x="259836" y="48683"/>
                  <a:pt x="258352" y="48797"/>
                  <a:pt x="256868" y="49025"/>
                </a:cubicBezTo>
                <a:cubicBezTo>
                  <a:pt x="245565" y="50623"/>
                  <a:pt x="234378" y="52222"/>
                  <a:pt x="223075" y="53820"/>
                </a:cubicBezTo>
                <a:cubicBezTo>
                  <a:pt x="219080" y="54391"/>
                  <a:pt x="215084" y="54847"/>
                  <a:pt x="211202" y="55418"/>
                </a:cubicBezTo>
                <a:cubicBezTo>
                  <a:pt x="210589" y="55506"/>
                  <a:pt x="209959" y="55627"/>
                  <a:pt x="209383" y="55627"/>
                </a:cubicBezTo>
                <a:cubicBezTo>
                  <a:pt x="208458" y="55627"/>
                  <a:pt x="207673" y="55314"/>
                  <a:pt x="207321" y="54048"/>
                </a:cubicBezTo>
                <a:cubicBezTo>
                  <a:pt x="206864" y="51993"/>
                  <a:pt x="208577" y="51537"/>
                  <a:pt x="210061" y="50852"/>
                </a:cubicBezTo>
                <a:cubicBezTo>
                  <a:pt x="216911" y="47769"/>
                  <a:pt x="224217" y="46399"/>
                  <a:pt x="231638" y="45372"/>
                </a:cubicBezTo>
                <a:cubicBezTo>
                  <a:pt x="237232" y="44344"/>
                  <a:pt x="242826" y="43774"/>
                  <a:pt x="248534" y="43774"/>
                </a:cubicBezTo>
                <a:cubicBezTo>
                  <a:pt x="249009" y="43754"/>
                  <a:pt x="249485" y="43745"/>
                  <a:pt x="249961" y="43745"/>
                </a:cubicBezTo>
                <a:close/>
                <a:moveTo>
                  <a:pt x="271307" y="49451"/>
                </a:moveTo>
                <a:cubicBezTo>
                  <a:pt x="272263" y="49451"/>
                  <a:pt x="273094" y="49802"/>
                  <a:pt x="273307" y="51080"/>
                </a:cubicBezTo>
                <a:cubicBezTo>
                  <a:pt x="273764" y="53135"/>
                  <a:pt x="272051" y="53592"/>
                  <a:pt x="270567" y="54162"/>
                </a:cubicBezTo>
                <a:cubicBezTo>
                  <a:pt x="258283" y="58964"/>
                  <a:pt x="245124" y="61472"/>
                  <a:pt x="231946" y="61472"/>
                </a:cubicBezTo>
                <a:cubicBezTo>
                  <a:pt x="231653" y="61472"/>
                  <a:pt x="231360" y="61471"/>
                  <a:pt x="231067" y="61469"/>
                </a:cubicBezTo>
                <a:cubicBezTo>
                  <a:pt x="228213" y="61583"/>
                  <a:pt x="225359" y="61583"/>
                  <a:pt x="222505" y="61583"/>
                </a:cubicBezTo>
                <a:cubicBezTo>
                  <a:pt x="222442" y="61587"/>
                  <a:pt x="222380" y="61590"/>
                  <a:pt x="222318" y="61590"/>
                </a:cubicBezTo>
                <a:cubicBezTo>
                  <a:pt x="220801" y="61590"/>
                  <a:pt x="219541" y="60265"/>
                  <a:pt x="219650" y="58729"/>
                </a:cubicBezTo>
                <a:cubicBezTo>
                  <a:pt x="219536" y="56674"/>
                  <a:pt x="220564" y="56103"/>
                  <a:pt x="222390" y="55875"/>
                </a:cubicBezTo>
                <a:cubicBezTo>
                  <a:pt x="238145" y="53820"/>
                  <a:pt x="253899" y="51651"/>
                  <a:pt x="269540" y="49710"/>
                </a:cubicBezTo>
                <a:cubicBezTo>
                  <a:pt x="270101" y="49581"/>
                  <a:pt x="270727" y="49451"/>
                  <a:pt x="271307" y="49451"/>
                </a:cubicBezTo>
                <a:close/>
                <a:moveTo>
                  <a:pt x="140171" y="26412"/>
                </a:moveTo>
                <a:cubicBezTo>
                  <a:pt x="140465" y="26412"/>
                  <a:pt x="140776" y="26484"/>
                  <a:pt x="141106" y="26649"/>
                </a:cubicBezTo>
                <a:cubicBezTo>
                  <a:pt x="142590" y="27448"/>
                  <a:pt x="142362" y="28932"/>
                  <a:pt x="142020" y="30188"/>
                </a:cubicBezTo>
                <a:cubicBezTo>
                  <a:pt x="138252" y="43203"/>
                  <a:pt x="134599" y="56331"/>
                  <a:pt x="130946" y="69460"/>
                </a:cubicBezTo>
                <a:cubicBezTo>
                  <a:pt x="130603" y="70602"/>
                  <a:pt x="130147" y="71972"/>
                  <a:pt x="128777" y="71972"/>
                </a:cubicBezTo>
                <a:cubicBezTo>
                  <a:pt x="128687" y="71978"/>
                  <a:pt x="128597" y="71981"/>
                  <a:pt x="128507" y="71981"/>
                </a:cubicBezTo>
                <a:cubicBezTo>
                  <a:pt x="127013" y="71981"/>
                  <a:pt x="125656" y="71095"/>
                  <a:pt x="125009" y="69803"/>
                </a:cubicBezTo>
                <a:cubicBezTo>
                  <a:pt x="124096" y="67405"/>
                  <a:pt x="123639" y="64894"/>
                  <a:pt x="123754" y="62382"/>
                </a:cubicBezTo>
                <a:cubicBezTo>
                  <a:pt x="125238" y="49596"/>
                  <a:pt x="128891" y="37723"/>
                  <a:pt x="137796" y="27905"/>
                </a:cubicBezTo>
                <a:cubicBezTo>
                  <a:pt x="138489" y="27125"/>
                  <a:pt x="139247" y="26412"/>
                  <a:pt x="140171" y="26412"/>
                </a:cubicBezTo>
                <a:close/>
                <a:moveTo>
                  <a:pt x="166907" y="81527"/>
                </a:moveTo>
                <a:cubicBezTo>
                  <a:pt x="167416" y="81527"/>
                  <a:pt x="167948" y="81573"/>
                  <a:pt x="168450" y="81573"/>
                </a:cubicBezTo>
                <a:cubicBezTo>
                  <a:pt x="168585" y="81573"/>
                  <a:pt x="168718" y="81570"/>
                  <a:pt x="168848" y="81561"/>
                </a:cubicBezTo>
                <a:lnTo>
                  <a:pt x="169305" y="81561"/>
                </a:lnTo>
                <a:cubicBezTo>
                  <a:pt x="182548" y="82361"/>
                  <a:pt x="194649" y="83730"/>
                  <a:pt x="205266" y="90923"/>
                </a:cubicBezTo>
                <a:cubicBezTo>
                  <a:pt x="206522" y="91722"/>
                  <a:pt x="208805" y="92179"/>
                  <a:pt x="207778" y="94462"/>
                </a:cubicBezTo>
                <a:cubicBezTo>
                  <a:pt x="207331" y="95579"/>
                  <a:pt x="206610" y="95904"/>
                  <a:pt x="205791" y="95904"/>
                </a:cubicBezTo>
                <a:cubicBezTo>
                  <a:pt x="204935" y="95904"/>
                  <a:pt x="203971" y="95550"/>
                  <a:pt x="203097" y="95375"/>
                </a:cubicBezTo>
                <a:cubicBezTo>
                  <a:pt x="191452" y="92293"/>
                  <a:pt x="179693" y="89324"/>
                  <a:pt x="168049" y="86242"/>
                </a:cubicBezTo>
                <a:cubicBezTo>
                  <a:pt x="166451" y="85785"/>
                  <a:pt x="163939" y="86014"/>
                  <a:pt x="164396" y="83388"/>
                </a:cubicBezTo>
                <a:cubicBezTo>
                  <a:pt x="164689" y="81772"/>
                  <a:pt x="165739" y="81527"/>
                  <a:pt x="166907" y="81527"/>
                </a:cubicBezTo>
                <a:close/>
                <a:moveTo>
                  <a:pt x="81525" y="65788"/>
                </a:moveTo>
                <a:cubicBezTo>
                  <a:pt x="83467" y="65788"/>
                  <a:pt x="83587" y="67594"/>
                  <a:pt x="83911" y="68889"/>
                </a:cubicBezTo>
                <a:cubicBezTo>
                  <a:pt x="84710" y="72086"/>
                  <a:pt x="85166" y="75282"/>
                  <a:pt x="85052" y="78593"/>
                </a:cubicBezTo>
                <a:cubicBezTo>
                  <a:pt x="85509" y="84301"/>
                  <a:pt x="84139" y="89553"/>
                  <a:pt x="82541" y="94690"/>
                </a:cubicBezTo>
                <a:cubicBezTo>
                  <a:pt x="81954" y="96786"/>
                  <a:pt x="80752" y="97404"/>
                  <a:pt x="79296" y="97404"/>
                </a:cubicBezTo>
                <a:cubicBezTo>
                  <a:pt x="78769" y="97404"/>
                  <a:pt x="78208" y="97323"/>
                  <a:pt x="77632" y="97202"/>
                </a:cubicBezTo>
                <a:cubicBezTo>
                  <a:pt x="75120" y="96745"/>
                  <a:pt x="75805" y="94804"/>
                  <a:pt x="75919" y="93206"/>
                </a:cubicBezTo>
                <a:cubicBezTo>
                  <a:pt x="77061" y="85100"/>
                  <a:pt x="78088" y="76995"/>
                  <a:pt x="79116" y="68889"/>
                </a:cubicBezTo>
                <a:cubicBezTo>
                  <a:pt x="79344" y="67519"/>
                  <a:pt x="79230" y="65921"/>
                  <a:pt x="81171" y="65807"/>
                </a:cubicBezTo>
                <a:cubicBezTo>
                  <a:pt x="81295" y="65794"/>
                  <a:pt x="81413" y="65788"/>
                  <a:pt x="81525" y="65788"/>
                </a:cubicBezTo>
                <a:close/>
                <a:moveTo>
                  <a:pt x="147496" y="82068"/>
                </a:moveTo>
                <a:cubicBezTo>
                  <a:pt x="147945" y="82068"/>
                  <a:pt x="148398" y="82232"/>
                  <a:pt x="148755" y="82589"/>
                </a:cubicBezTo>
                <a:cubicBezTo>
                  <a:pt x="157203" y="88639"/>
                  <a:pt x="167364" y="89439"/>
                  <a:pt x="177068" y="91379"/>
                </a:cubicBezTo>
                <a:cubicBezTo>
                  <a:pt x="184260" y="92749"/>
                  <a:pt x="191224" y="95261"/>
                  <a:pt x="198302" y="97088"/>
                </a:cubicBezTo>
                <a:cubicBezTo>
                  <a:pt x="200243" y="97544"/>
                  <a:pt x="200699" y="98686"/>
                  <a:pt x="200357" y="100512"/>
                </a:cubicBezTo>
                <a:cubicBezTo>
                  <a:pt x="200041" y="102195"/>
                  <a:pt x="199338" y="103393"/>
                  <a:pt x="197534" y="103393"/>
                </a:cubicBezTo>
                <a:cubicBezTo>
                  <a:pt x="197380" y="103393"/>
                  <a:pt x="197217" y="103384"/>
                  <a:pt x="197046" y="103366"/>
                </a:cubicBezTo>
                <a:cubicBezTo>
                  <a:pt x="195790" y="103138"/>
                  <a:pt x="194535" y="103024"/>
                  <a:pt x="193165" y="102910"/>
                </a:cubicBezTo>
                <a:lnTo>
                  <a:pt x="193165" y="103024"/>
                </a:lnTo>
                <a:cubicBezTo>
                  <a:pt x="181520" y="102111"/>
                  <a:pt x="169761" y="101197"/>
                  <a:pt x="158802" y="96403"/>
                </a:cubicBezTo>
                <a:cubicBezTo>
                  <a:pt x="154692" y="94576"/>
                  <a:pt x="150696" y="92293"/>
                  <a:pt x="147043" y="89781"/>
                </a:cubicBezTo>
                <a:cubicBezTo>
                  <a:pt x="144417" y="87954"/>
                  <a:pt x="144645" y="86014"/>
                  <a:pt x="145673" y="83616"/>
                </a:cubicBezTo>
                <a:cubicBezTo>
                  <a:pt x="145822" y="82648"/>
                  <a:pt x="146652" y="82068"/>
                  <a:pt x="147496" y="82068"/>
                </a:cubicBezTo>
                <a:close/>
                <a:moveTo>
                  <a:pt x="101663" y="106408"/>
                </a:moveTo>
                <a:cubicBezTo>
                  <a:pt x="116106" y="106408"/>
                  <a:pt x="130324" y="110314"/>
                  <a:pt x="142819" y="117751"/>
                </a:cubicBezTo>
                <a:cubicBezTo>
                  <a:pt x="148413" y="121176"/>
                  <a:pt x="153893" y="124715"/>
                  <a:pt x="159372" y="128254"/>
                </a:cubicBezTo>
                <a:cubicBezTo>
                  <a:pt x="162341" y="130195"/>
                  <a:pt x="162341" y="131565"/>
                  <a:pt x="159258" y="133391"/>
                </a:cubicBezTo>
                <a:cubicBezTo>
                  <a:pt x="153093" y="137044"/>
                  <a:pt x="146358" y="138072"/>
                  <a:pt x="139394" y="138072"/>
                </a:cubicBezTo>
                <a:lnTo>
                  <a:pt x="133001" y="138072"/>
                </a:lnTo>
                <a:cubicBezTo>
                  <a:pt x="132138" y="138091"/>
                  <a:pt x="131276" y="138100"/>
                  <a:pt x="130415" y="138100"/>
                </a:cubicBezTo>
                <a:cubicBezTo>
                  <a:pt x="120907" y="138100"/>
                  <a:pt x="111503" y="136941"/>
                  <a:pt x="102291" y="134533"/>
                </a:cubicBezTo>
                <a:cubicBezTo>
                  <a:pt x="93044" y="132021"/>
                  <a:pt x="83568" y="130309"/>
                  <a:pt x="74093" y="128482"/>
                </a:cubicBezTo>
                <a:cubicBezTo>
                  <a:pt x="72380" y="128254"/>
                  <a:pt x="70097" y="128482"/>
                  <a:pt x="69869" y="125400"/>
                </a:cubicBezTo>
                <a:cubicBezTo>
                  <a:pt x="69640" y="122317"/>
                  <a:pt x="71809" y="121861"/>
                  <a:pt x="73864" y="121290"/>
                </a:cubicBezTo>
                <a:cubicBezTo>
                  <a:pt x="76397" y="120645"/>
                  <a:pt x="78967" y="120428"/>
                  <a:pt x="81545" y="120428"/>
                </a:cubicBezTo>
                <a:cubicBezTo>
                  <a:pt x="85356" y="120428"/>
                  <a:pt x="89184" y="120903"/>
                  <a:pt x="92930" y="121176"/>
                </a:cubicBezTo>
                <a:cubicBezTo>
                  <a:pt x="108227" y="122203"/>
                  <a:pt x="123297" y="125057"/>
                  <a:pt x="138024" y="129624"/>
                </a:cubicBezTo>
                <a:cubicBezTo>
                  <a:pt x="140650" y="130309"/>
                  <a:pt x="143504" y="130994"/>
                  <a:pt x="146244" y="131451"/>
                </a:cubicBezTo>
                <a:cubicBezTo>
                  <a:pt x="146796" y="131573"/>
                  <a:pt x="147479" y="131926"/>
                  <a:pt x="148047" y="131926"/>
                </a:cubicBezTo>
                <a:cubicBezTo>
                  <a:pt x="148536" y="131926"/>
                  <a:pt x="148939" y="131664"/>
                  <a:pt x="149098" y="130766"/>
                </a:cubicBezTo>
                <a:cubicBezTo>
                  <a:pt x="149440" y="129396"/>
                  <a:pt x="148299" y="128596"/>
                  <a:pt x="147043" y="128254"/>
                </a:cubicBezTo>
                <a:cubicBezTo>
                  <a:pt x="142590" y="126998"/>
                  <a:pt x="138252" y="125628"/>
                  <a:pt x="133800" y="124372"/>
                </a:cubicBezTo>
                <a:cubicBezTo>
                  <a:pt x="119986" y="120377"/>
                  <a:pt x="105830" y="119121"/>
                  <a:pt x="91560" y="117979"/>
                </a:cubicBezTo>
                <a:cubicBezTo>
                  <a:pt x="88934" y="117751"/>
                  <a:pt x="86080" y="117523"/>
                  <a:pt x="83454" y="117294"/>
                </a:cubicBezTo>
                <a:cubicBezTo>
                  <a:pt x="80828" y="117066"/>
                  <a:pt x="80257" y="115810"/>
                  <a:pt x="81627" y="113527"/>
                </a:cubicBezTo>
                <a:cubicBezTo>
                  <a:pt x="84710" y="108390"/>
                  <a:pt x="89733" y="107134"/>
                  <a:pt x="95099" y="106677"/>
                </a:cubicBezTo>
                <a:cubicBezTo>
                  <a:pt x="97288" y="106497"/>
                  <a:pt x="99478" y="106408"/>
                  <a:pt x="101663" y="106408"/>
                </a:cubicBezTo>
                <a:close/>
                <a:moveTo>
                  <a:pt x="23840" y="86464"/>
                </a:moveTo>
                <a:cubicBezTo>
                  <a:pt x="25477" y="86464"/>
                  <a:pt x="25696" y="87780"/>
                  <a:pt x="25916" y="89096"/>
                </a:cubicBezTo>
                <a:cubicBezTo>
                  <a:pt x="29227" y="111130"/>
                  <a:pt x="30711" y="133049"/>
                  <a:pt x="24203" y="154740"/>
                </a:cubicBezTo>
                <a:cubicBezTo>
                  <a:pt x="24089" y="154968"/>
                  <a:pt x="23975" y="155196"/>
                  <a:pt x="23975" y="155425"/>
                </a:cubicBezTo>
                <a:cubicBezTo>
                  <a:pt x="23561" y="156667"/>
                  <a:pt x="23241" y="158097"/>
                  <a:pt x="21737" y="158097"/>
                </a:cubicBezTo>
                <a:cubicBezTo>
                  <a:pt x="21583" y="158097"/>
                  <a:pt x="21416" y="158082"/>
                  <a:pt x="21235" y="158050"/>
                </a:cubicBezTo>
                <a:cubicBezTo>
                  <a:pt x="19637" y="157708"/>
                  <a:pt x="19294" y="156338"/>
                  <a:pt x="19294" y="154968"/>
                </a:cubicBezTo>
                <a:cubicBezTo>
                  <a:pt x="19066" y="148575"/>
                  <a:pt x="18724" y="142182"/>
                  <a:pt x="18381" y="135789"/>
                </a:cubicBezTo>
                <a:cubicBezTo>
                  <a:pt x="18267" y="120263"/>
                  <a:pt x="19294" y="104851"/>
                  <a:pt x="21464" y="89553"/>
                </a:cubicBezTo>
                <a:cubicBezTo>
                  <a:pt x="21692" y="88183"/>
                  <a:pt x="21920" y="86585"/>
                  <a:pt x="23633" y="86470"/>
                </a:cubicBezTo>
                <a:cubicBezTo>
                  <a:pt x="23704" y="86466"/>
                  <a:pt x="23773" y="86464"/>
                  <a:pt x="23840" y="86464"/>
                </a:cubicBezTo>
                <a:close/>
                <a:moveTo>
                  <a:pt x="16283" y="75825"/>
                </a:moveTo>
                <a:cubicBezTo>
                  <a:pt x="16536" y="75825"/>
                  <a:pt x="16815" y="75870"/>
                  <a:pt x="17125" y="75967"/>
                </a:cubicBezTo>
                <a:cubicBezTo>
                  <a:pt x="19066" y="76652"/>
                  <a:pt x="18609" y="78479"/>
                  <a:pt x="18381" y="79963"/>
                </a:cubicBezTo>
                <a:cubicBezTo>
                  <a:pt x="17239" y="88525"/>
                  <a:pt x="16326" y="97088"/>
                  <a:pt x="15527" y="105764"/>
                </a:cubicBezTo>
                <a:cubicBezTo>
                  <a:pt x="13929" y="122660"/>
                  <a:pt x="14385" y="139670"/>
                  <a:pt x="16669" y="156566"/>
                </a:cubicBezTo>
                <a:cubicBezTo>
                  <a:pt x="16897" y="158279"/>
                  <a:pt x="17354" y="159877"/>
                  <a:pt x="15185" y="160676"/>
                </a:cubicBezTo>
                <a:cubicBezTo>
                  <a:pt x="14771" y="160800"/>
                  <a:pt x="14402" y="160857"/>
                  <a:pt x="14069" y="160857"/>
                </a:cubicBezTo>
                <a:cubicBezTo>
                  <a:pt x="12566" y="160857"/>
                  <a:pt x="11802" y="159701"/>
                  <a:pt x="10961" y="158393"/>
                </a:cubicBezTo>
                <a:cubicBezTo>
                  <a:pt x="6166" y="150744"/>
                  <a:pt x="5481" y="142068"/>
                  <a:pt x="4910" y="133391"/>
                </a:cubicBezTo>
                <a:cubicBezTo>
                  <a:pt x="4910" y="131907"/>
                  <a:pt x="4910" y="130423"/>
                  <a:pt x="4910" y="128825"/>
                </a:cubicBezTo>
                <a:cubicBezTo>
                  <a:pt x="4339" y="113527"/>
                  <a:pt x="7193" y="98800"/>
                  <a:pt x="11760" y="84301"/>
                </a:cubicBezTo>
                <a:cubicBezTo>
                  <a:pt x="12216" y="82475"/>
                  <a:pt x="12901" y="80534"/>
                  <a:pt x="13700" y="78593"/>
                </a:cubicBezTo>
                <a:cubicBezTo>
                  <a:pt x="14190" y="77419"/>
                  <a:pt x="14763" y="75825"/>
                  <a:pt x="16283" y="75825"/>
                </a:cubicBezTo>
                <a:close/>
                <a:moveTo>
                  <a:pt x="70439" y="155653"/>
                </a:moveTo>
                <a:cubicBezTo>
                  <a:pt x="80828" y="156110"/>
                  <a:pt x="91103" y="158050"/>
                  <a:pt x="101035" y="161361"/>
                </a:cubicBezTo>
                <a:cubicBezTo>
                  <a:pt x="109483" y="164101"/>
                  <a:pt x="118160" y="166042"/>
                  <a:pt x="126722" y="168211"/>
                </a:cubicBezTo>
                <a:cubicBezTo>
                  <a:pt x="128891" y="168553"/>
                  <a:pt x="130832" y="169467"/>
                  <a:pt x="132658" y="170723"/>
                </a:cubicBezTo>
                <a:cubicBezTo>
                  <a:pt x="133686" y="171522"/>
                  <a:pt x="135170" y="172435"/>
                  <a:pt x="134371" y="174147"/>
                </a:cubicBezTo>
                <a:cubicBezTo>
                  <a:pt x="133936" y="175090"/>
                  <a:pt x="133179" y="175342"/>
                  <a:pt x="132363" y="175342"/>
                </a:cubicBezTo>
                <a:cubicBezTo>
                  <a:pt x="131893" y="175342"/>
                  <a:pt x="131404" y="175258"/>
                  <a:pt x="130946" y="175175"/>
                </a:cubicBezTo>
                <a:cubicBezTo>
                  <a:pt x="124324" y="174376"/>
                  <a:pt x="117703" y="173577"/>
                  <a:pt x="111081" y="172663"/>
                </a:cubicBezTo>
                <a:cubicBezTo>
                  <a:pt x="89276" y="169581"/>
                  <a:pt x="67243" y="167983"/>
                  <a:pt x="45209" y="167868"/>
                </a:cubicBezTo>
                <a:cubicBezTo>
                  <a:pt x="42355" y="167868"/>
                  <a:pt x="39501" y="167754"/>
                  <a:pt x="36647" y="167754"/>
                </a:cubicBezTo>
                <a:cubicBezTo>
                  <a:pt x="36433" y="167740"/>
                  <a:pt x="36216" y="167736"/>
                  <a:pt x="35998" y="167736"/>
                </a:cubicBezTo>
                <a:cubicBezTo>
                  <a:pt x="35780" y="167736"/>
                  <a:pt x="35562" y="167740"/>
                  <a:pt x="35347" y="167740"/>
                </a:cubicBezTo>
                <a:cubicBezTo>
                  <a:pt x="34057" y="167740"/>
                  <a:pt x="32880" y="167612"/>
                  <a:pt x="32537" y="165814"/>
                </a:cubicBezTo>
                <a:cubicBezTo>
                  <a:pt x="32195" y="163759"/>
                  <a:pt x="34021" y="163416"/>
                  <a:pt x="35391" y="162845"/>
                </a:cubicBezTo>
                <a:cubicBezTo>
                  <a:pt x="45438" y="158050"/>
                  <a:pt x="56055" y="155653"/>
                  <a:pt x="70439" y="155653"/>
                </a:cubicBezTo>
                <a:close/>
                <a:moveTo>
                  <a:pt x="36693" y="171289"/>
                </a:moveTo>
                <a:cubicBezTo>
                  <a:pt x="37201" y="171289"/>
                  <a:pt x="37737" y="171368"/>
                  <a:pt x="38245" y="171407"/>
                </a:cubicBezTo>
                <a:cubicBezTo>
                  <a:pt x="54114" y="172092"/>
                  <a:pt x="69983" y="172777"/>
                  <a:pt x="85851" y="173577"/>
                </a:cubicBezTo>
                <a:cubicBezTo>
                  <a:pt x="90075" y="173805"/>
                  <a:pt x="94185" y="174033"/>
                  <a:pt x="98295" y="174262"/>
                </a:cubicBezTo>
                <a:cubicBezTo>
                  <a:pt x="98638" y="174262"/>
                  <a:pt x="99002" y="174240"/>
                  <a:pt x="99358" y="174240"/>
                </a:cubicBezTo>
                <a:cubicBezTo>
                  <a:pt x="100429" y="174240"/>
                  <a:pt x="101435" y="174433"/>
                  <a:pt x="101606" y="175974"/>
                </a:cubicBezTo>
                <a:cubicBezTo>
                  <a:pt x="101834" y="177801"/>
                  <a:pt x="100350" y="178371"/>
                  <a:pt x="99094" y="178942"/>
                </a:cubicBezTo>
                <a:cubicBezTo>
                  <a:pt x="92016" y="182139"/>
                  <a:pt x="84481" y="183052"/>
                  <a:pt x="76833" y="183509"/>
                </a:cubicBezTo>
                <a:cubicBezTo>
                  <a:pt x="76110" y="183547"/>
                  <a:pt x="75374" y="183559"/>
                  <a:pt x="74630" y="183559"/>
                </a:cubicBezTo>
                <a:cubicBezTo>
                  <a:pt x="73141" y="183559"/>
                  <a:pt x="71619" y="183509"/>
                  <a:pt x="70097" y="183509"/>
                </a:cubicBezTo>
                <a:cubicBezTo>
                  <a:pt x="60736" y="183509"/>
                  <a:pt x="51374" y="183052"/>
                  <a:pt x="42355" y="179970"/>
                </a:cubicBezTo>
                <a:cubicBezTo>
                  <a:pt x="40415" y="179285"/>
                  <a:pt x="38474" y="178371"/>
                  <a:pt x="36533" y="177344"/>
                </a:cubicBezTo>
                <a:cubicBezTo>
                  <a:pt x="34821" y="176659"/>
                  <a:pt x="33793" y="174832"/>
                  <a:pt x="34478" y="173006"/>
                </a:cubicBezTo>
                <a:cubicBezTo>
                  <a:pt x="34853" y="171581"/>
                  <a:pt x="35721" y="171289"/>
                  <a:pt x="36693" y="171289"/>
                </a:cubicBezTo>
                <a:close/>
                <a:moveTo>
                  <a:pt x="215117" y="0"/>
                </a:moveTo>
                <a:cubicBezTo>
                  <a:pt x="214195" y="0"/>
                  <a:pt x="213275" y="330"/>
                  <a:pt x="212572" y="962"/>
                </a:cubicBezTo>
                <a:cubicBezTo>
                  <a:pt x="200129" y="10666"/>
                  <a:pt x="189055" y="21398"/>
                  <a:pt x="184146" y="37038"/>
                </a:cubicBezTo>
                <a:cubicBezTo>
                  <a:pt x="182205" y="43203"/>
                  <a:pt x="180721" y="49482"/>
                  <a:pt x="179008" y="55761"/>
                </a:cubicBezTo>
                <a:cubicBezTo>
                  <a:pt x="178666" y="57473"/>
                  <a:pt x="177639" y="58843"/>
                  <a:pt x="176040" y="59642"/>
                </a:cubicBezTo>
                <a:cubicBezTo>
                  <a:pt x="162797" y="65693"/>
                  <a:pt x="149554" y="71743"/>
                  <a:pt x="136311" y="77794"/>
                </a:cubicBezTo>
                <a:cubicBezTo>
                  <a:pt x="135818" y="78041"/>
                  <a:pt x="135291" y="78254"/>
                  <a:pt x="134749" y="78254"/>
                </a:cubicBezTo>
                <a:cubicBezTo>
                  <a:pt x="134288" y="78254"/>
                  <a:pt x="133816" y="78100"/>
                  <a:pt x="133343" y="77680"/>
                </a:cubicBezTo>
                <a:cubicBezTo>
                  <a:pt x="132658" y="76881"/>
                  <a:pt x="132544" y="75625"/>
                  <a:pt x="133115" y="74712"/>
                </a:cubicBezTo>
                <a:cubicBezTo>
                  <a:pt x="133914" y="72200"/>
                  <a:pt x="135855" y="70259"/>
                  <a:pt x="137339" y="68204"/>
                </a:cubicBezTo>
                <a:cubicBezTo>
                  <a:pt x="142705" y="61355"/>
                  <a:pt x="147043" y="54048"/>
                  <a:pt x="147614" y="45143"/>
                </a:cubicBezTo>
                <a:cubicBezTo>
                  <a:pt x="148070" y="36581"/>
                  <a:pt x="148641" y="28019"/>
                  <a:pt x="148413" y="19457"/>
                </a:cubicBezTo>
                <a:cubicBezTo>
                  <a:pt x="148413" y="17973"/>
                  <a:pt x="148527" y="16374"/>
                  <a:pt x="146929" y="15804"/>
                </a:cubicBezTo>
                <a:cubicBezTo>
                  <a:pt x="146612" y="15690"/>
                  <a:pt x="146317" y="15640"/>
                  <a:pt x="146041" y="15640"/>
                </a:cubicBezTo>
                <a:cubicBezTo>
                  <a:pt x="144923" y="15640"/>
                  <a:pt x="144099" y="16464"/>
                  <a:pt x="143275" y="17288"/>
                </a:cubicBezTo>
                <a:cubicBezTo>
                  <a:pt x="138595" y="21968"/>
                  <a:pt x="134371" y="26992"/>
                  <a:pt x="130603" y="32243"/>
                </a:cubicBezTo>
                <a:cubicBezTo>
                  <a:pt x="120785" y="45714"/>
                  <a:pt x="117931" y="60555"/>
                  <a:pt x="122155" y="76767"/>
                </a:cubicBezTo>
                <a:cubicBezTo>
                  <a:pt x="122269" y="77566"/>
                  <a:pt x="122726" y="78365"/>
                  <a:pt x="123411" y="78821"/>
                </a:cubicBezTo>
                <a:cubicBezTo>
                  <a:pt x="126265" y="80762"/>
                  <a:pt x="125124" y="82132"/>
                  <a:pt x="122840" y="83502"/>
                </a:cubicBezTo>
                <a:lnTo>
                  <a:pt x="88135" y="103138"/>
                </a:lnTo>
                <a:cubicBezTo>
                  <a:pt x="87355" y="103564"/>
                  <a:pt x="86575" y="104077"/>
                  <a:pt x="85768" y="104077"/>
                </a:cubicBezTo>
                <a:cubicBezTo>
                  <a:pt x="85275" y="104077"/>
                  <a:pt x="84772" y="103886"/>
                  <a:pt x="84253" y="103366"/>
                </a:cubicBezTo>
                <a:cubicBezTo>
                  <a:pt x="82883" y="101997"/>
                  <a:pt x="83797" y="100741"/>
                  <a:pt x="84481" y="99485"/>
                </a:cubicBezTo>
                <a:cubicBezTo>
                  <a:pt x="87564" y="93663"/>
                  <a:pt x="90304" y="87840"/>
                  <a:pt x="90989" y="81105"/>
                </a:cubicBezTo>
                <a:cubicBezTo>
                  <a:pt x="91560" y="76196"/>
                  <a:pt x="90418" y="71515"/>
                  <a:pt x="89961" y="66720"/>
                </a:cubicBezTo>
                <a:cubicBezTo>
                  <a:pt x="88820" y="54391"/>
                  <a:pt x="88021" y="42061"/>
                  <a:pt x="85509" y="29960"/>
                </a:cubicBezTo>
                <a:cubicBezTo>
                  <a:pt x="85281" y="28818"/>
                  <a:pt x="85623" y="26992"/>
                  <a:pt x="84253" y="26649"/>
                </a:cubicBezTo>
                <a:cubicBezTo>
                  <a:pt x="84037" y="26616"/>
                  <a:pt x="83820" y="26599"/>
                  <a:pt x="83605" y="26599"/>
                </a:cubicBezTo>
                <a:cubicBezTo>
                  <a:pt x="82348" y="26599"/>
                  <a:pt x="81152" y="27158"/>
                  <a:pt x="80372" y="28133"/>
                </a:cubicBezTo>
                <a:cubicBezTo>
                  <a:pt x="79687" y="28818"/>
                  <a:pt x="79116" y="29617"/>
                  <a:pt x="78659" y="30416"/>
                </a:cubicBezTo>
                <a:cubicBezTo>
                  <a:pt x="74663" y="37609"/>
                  <a:pt x="70668" y="45029"/>
                  <a:pt x="66444" y="52107"/>
                </a:cubicBezTo>
                <a:cubicBezTo>
                  <a:pt x="61649" y="60555"/>
                  <a:pt x="58224" y="69803"/>
                  <a:pt x="56512" y="79278"/>
                </a:cubicBezTo>
                <a:cubicBezTo>
                  <a:pt x="54342" y="90923"/>
                  <a:pt x="58110" y="100627"/>
                  <a:pt x="63475" y="110901"/>
                </a:cubicBezTo>
                <a:cubicBezTo>
                  <a:pt x="63704" y="108618"/>
                  <a:pt x="63590" y="106221"/>
                  <a:pt x="63133" y="103937"/>
                </a:cubicBezTo>
                <a:cubicBezTo>
                  <a:pt x="61991" y="96745"/>
                  <a:pt x="60393" y="89667"/>
                  <a:pt x="61078" y="82361"/>
                </a:cubicBezTo>
                <a:cubicBezTo>
                  <a:pt x="61763" y="74826"/>
                  <a:pt x="63590" y="67405"/>
                  <a:pt x="66444" y="60327"/>
                </a:cubicBezTo>
                <a:cubicBezTo>
                  <a:pt x="69184" y="53477"/>
                  <a:pt x="73522" y="47541"/>
                  <a:pt x="76947" y="40805"/>
                </a:cubicBezTo>
                <a:cubicBezTo>
                  <a:pt x="77403" y="40120"/>
                  <a:pt x="77860" y="39435"/>
                  <a:pt x="78545" y="38865"/>
                </a:cubicBezTo>
                <a:cubicBezTo>
                  <a:pt x="79164" y="38431"/>
                  <a:pt x="79850" y="38233"/>
                  <a:pt x="80548" y="38233"/>
                </a:cubicBezTo>
                <a:cubicBezTo>
                  <a:pt x="81138" y="38233"/>
                  <a:pt x="81737" y="38375"/>
                  <a:pt x="82312" y="38636"/>
                </a:cubicBezTo>
                <a:cubicBezTo>
                  <a:pt x="83454" y="39093"/>
                  <a:pt x="83568" y="40234"/>
                  <a:pt x="83454" y="41376"/>
                </a:cubicBezTo>
                <a:cubicBezTo>
                  <a:pt x="83226" y="43431"/>
                  <a:pt x="83112" y="45600"/>
                  <a:pt x="82883" y="47769"/>
                </a:cubicBezTo>
                <a:cubicBezTo>
                  <a:pt x="82664" y="50476"/>
                  <a:pt x="82397" y="51589"/>
                  <a:pt x="81153" y="51589"/>
                </a:cubicBezTo>
                <a:cubicBezTo>
                  <a:pt x="80456" y="51589"/>
                  <a:pt x="79451" y="51239"/>
                  <a:pt x="77974" y="50623"/>
                </a:cubicBezTo>
                <a:cubicBezTo>
                  <a:pt x="77289" y="53249"/>
                  <a:pt x="76604" y="55875"/>
                  <a:pt x="76033" y="58615"/>
                </a:cubicBezTo>
                <a:cubicBezTo>
                  <a:pt x="72837" y="72771"/>
                  <a:pt x="68385" y="86813"/>
                  <a:pt x="70668" y="101654"/>
                </a:cubicBezTo>
                <a:cubicBezTo>
                  <a:pt x="71010" y="104051"/>
                  <a:pt x="71124" y="106449"/>
                  <a:pt x="71239" y="108846"/>
                </a:cubicBezTo>
                <a:cubicBezTo>
                  <a:pt x="71581" y="112385"/>
                  <a:pt x="70211" y="115810"/>
                  <a:pt x="67585" y="118093"/>
                </a:cubicBezTo>
                <a:cubicBezTo>
                  <a:pt x="58224" y="126770"/>
                  <a:pt x="48748" y="135560"/>
                  <a:pt x="40072" y="144922"/>
                </a:cubicBezTo>
                <a:cubicBezTo>
                  <a:pt x="38836" y="146253"/>
                  <a:pt x="37837" y="148931"/>
                  <a:pt x="35889" y="148931"/>
                </a:cubicBezTo>
                <a:cubicBezTo>
                  <a:pt x="35498" y="148931"/>
                  <a:pt x="35069" y="148823"/>
                  <a:pt x="34592" y="148575"/>
                </a:cubicBezTo>
                <a:cubicBezTo>
                  <a:pt x="31738" y="147205"/>
                  <a:pt x="32994" y="143894"/>
                  <a:pt x="33336" y="141497"/>
                </a:cubicBezTo>
                <a:cubicBezTo>
                  <a:pt x="34821" y="127569"/>
                  <a:pt x="34478" y="113641"/>
                  <a:pt x="32537" y="99942"/>
                </a:cubicBezTo>
                <a:cubicBezTo>
                  <a:pt x="30368" y="85443"/>
                  <a:pt x="25916" y="71515"/>
                  <a:pt x="25003" y="56674"/>
                </a:cubicBezTo>
                <a:cubicBezTo>
                  <a:pt x="20779" y="58044"/>
                  <a:pt x="17468" y="59870"/>
                  <a:pt x="16212" y="64437"/>
                </a:cubicBezTo>
                <a:cubicBezTo>
                  <a:pt x="14842" y="69460"/>
                  <a:pt x="12787" y="74255"/>
                  <a:pt x="10961" y="79164"/>
                </a:cubicBezTo>
                <a:cubicBezTo>
                  <a:pt x="4682" y="96060"/>
                  <a:pt x="1" y="113299"/>
                  <a:pt x="914" y="131565"/>
                </a:cubicBezTo>
                <a:cubicBezTo>
                  <a:pt x="1371" y="139670"/>
                  <a:pt x="1713" y="147776"/>
                  <a:pt x="5252" y="155196"/>
                </a:cubicBezTo>
                <a:cubicBezTo>
                  <a:pt x="7878" y="160790"/>
                  <a:pt x="9933" y="166841"/>
                  <a:pt x="15984" y="170152"/>
                </a:cubicBezTo>
                <a:cubicBezTo>
                  <a:pt x="17468" y="170837"/>
                  <a:pt x="17810" y="172892"/>
                  <a:pt x="16783" y="174147"/>
                </a:cubicBezTo>
                <a:cubicBezTo>
                  <a:pt x="15870" y="175517"/>
                  <a:pt x="15527" y="177230"/>
                  <a:pt x="15755" y="178828"/>
                </a:cubicBezTo>
                <a:cubicBezTo>
                  <a:pt x="15870" y="183509"/>
                  <a:pt x="15185" y="188075"/>
                  <a:pt x="13929" y="192528"/>
                </a:cubicBezTo>
                <a:cubicBezTo>
                  <a:pt x="13130" y="195496"/>
                  <a:pt x="11531" y="198236"/>
                  <a:pt x="11531" y="201432"/>
                </a:cubicBezTo>
                <a:lnTo>
                  <a:pt x="12901" y="201432"/>
                </a:lnTo>
                <a:cubicBezTo>
                  <a:pt x="17239" y="193669"/>
                  <a:pt x="22491" y="186477"/>
                  <a:pt x="27172" y="178942"/>
                </a:cubicBezTo>
                <a:cubicBezTo>
                  <a:pt x="28208" y="177353"/>
                  <a:pt x="29203" y="176558"/>
                  <a:pt x="30459" y="176558"/>
                </a:cubicBezTo>
                <a:cubicBezTo>
                  <a:pt x="31279" y="176558"/>
                  <a:pt x="32210" y="176896"/>
                  <a:pt x="33336" y="177572"/>
                </a:cubicBezTo>
                <a:cubicBezTo>
                  <a:pt x="44234" y="183800"/>
                  <a:pt x="55720" y="186501"/>
                  <a:pt x="67852" y="186501"/>
                </a:cubicBezTo>
                <a:cubicBezTo>
                  <a:pt x="70844" y="186501"/>
                  <a:pt x="73875" y="186336"/>
                  <a:pt x="76947" y="186020"/>
                </a:cubicBezTo>
                <a:cubicBezTo>
                  <a:pt x="97268" y="183851"/>
                  <a:pt x="117475" y="180997"/>
                  <a:pt x="137910" y="179856"/>
                </a:cubicBezTo>
                <a:cubicBezTo>
                  <a:pt x="140079" y="179856"/>
                  <a:pt x="142134" y="179285"/>
                  <a:pt x="144075" y="178371"/>
                </a:cubicBezTo>
                <a:cubicBezTo>
                  <a:pt x="145445" y="177686"/>
                  <a:pt x="146130" y="177001"/>
                  <a:pt x="144645" y="175517"/>
                </a:cubicBezTo>
                <a:cubicBezTo>
                  <a:pt x="142248" y="173120"/>
                  <a:pt x="139508" y="171065"/>
                  <a:pt x="136311" y="169695"/>
                </a:cubicBezTo>
                <a:cubicBezTo>
                  <a:pt x="122269" y="164101"/>
                  <a:pt x="107314" y="161475"/>
                  <a:pt x="92930" y="157023"/>
                </a:cubicBezTo>
                <a:cubicBezTo>
                  <a:pt x="86080" y="155082"/>
                  <a:pt x="79002" y="153941"/>
                  <a:pt x="71924" y="153712"/>
                </a:cubicBezTo>
                <a:cubicBezTo>
                  <a:pt x="70686" y="153644"/>
                  <a:pt x="69452" y="153612"/>
                  <a:pt x="68221" y="153612"/>
                </a:cubicBezTo>
                <a:cubicBezTo>
                  <a:pt x="59116" y="153612"/>
                  <a:pt x="50178" y="155381"/>
                  <a:pt x="41328" y="157594"/>
                </a:cubicBezTo>
                <a:cubicBezTo>
                  <a:pt x="40874" y="157788"/>
                  <a:pt x="40403" y="157881"/>
                  <a:pt x="39941" y="157881"/>
                </a:cubicBezTo>
                <a:cubicBezTo>
                  <a:pt x="38776" y="157881"/>
                  <a:pt x="37676" y="157287"/>
                  <a:pt x="37104" y="156224"/>
                </a:cubicBezTo>
                <a:cubicBezTo>
                  <a:pt x="35962" y="154511"/>
                  <a:pt x="37332" y="153484"/>
                  <a:pt x="38245" y="152571"/>
                </a:cubicBezTo>
                <a:cubicBezTo>
                  <a:pt x="46237" y="144123"/>
                  <a:pt x="54457" y="135789"/>
                  <a:pt x="62448" y="127341"/>
                </a:cubicBezTo>
                <a:cubicBezTo>
                  <a:pt x="63292" y="126437"/>
                  <a:pt x="64072" y="126010"/>
                  <a:pt x="64889" y="126010"/>
                </a:cubicBezTo>
                <a:cubicBezTo>
                  <a:pt x="65620" y="126010"/>
                  <a:pt x="66380" y="126351"/>
                  <a:pt x="67243" y="126998"/>
                </a:cubicBezTo>
                <a:cubicBezTo>
                  <a:pt x="69640" y="128825"/>
                  <a:pt x="72266" y="130195"/>
                  <a:pt x="75120" y="131108"/>
                </a:cubicBezTo>
                <a:cubicBezTo>
                  <a:pt x="94496" y="137632"/>
                  <a:pt x="114702" y="141000"/>
                  <a:pt x="135030" y="141000"/>
                </a:cubicBezTo>
                <a:cubicBezTo>
                  <a:pt x="138537" y="141000"/>
                  <a:pt x="142048" y="140899"/>
                  <a:pt x="145559" y="140698"/>
                </a:cubicBezTo>
                <a:cubicBezTo>
                  <a:pt x="153322" y="139899"/>
                  <a:pt x="160857" y="137958"/>
                  <a:pt x="167820" y="134647"/>
                </a:cubicBezTo>
                <a:cubicBezTo>
                  <a:pt x="170560" y="133391"/>
                  <a:pt x="170218" y="132135"/>
                  <a:pt x="168391" y="130537"/>
                </a:cubicBezTo>
                <a:cubicBezTo>
                  <a:pt x="167592" y="129852"/>
                  <a:pt x="166679" y="129167"/>
                  <a:pt x="165766" y="128596"/>
                </a:cubicBezTo>
                <a:cubicBezTo>
                  <a:pt x="159258" y="124601"/>
                  <a:pt x="152637" y="120605"/>
                  <a:pt x="146244" y="116267"/>
                </a:cubicBezTo>
                <a:cubicBezTo>
                  <a:pt x="134503" y="108114"/>
                  <a:pt x="120588" y="103790"/>
                  <a:pt x="106372" y="103790"/>
                </a:cubicBezTo>
                <a:cubicBezTo>
                  <a:pt x="105660" y="103790"/>
                  <a:pt x="104946" y="103801"/>
                  <a:pt x="104232" y="103823"/>
                </a:cubicBezTo>
                <a:cubicBezTo>
                  <a:pt x="103657" y="103823"/>
                  <a:pt x="103031" y="103926"/>
                  <a:pt x="102440" y="103926"/>
                </a:cubicBezTo>
                <a:cubicBezTo>
                  <a:pt x="101504" y="103926"/>
                  <a:pt x="100656" y="103668"/>
                  <a:pt x="100236" y="102339"/>
                </a:cubicBezTo>
                <a:cubicBezTo>
                  <a:pt x="99551" y="100284"/>
                  <a:pt x="101378" y="99599"/>
                  <a:pt x="102862" y="98686"/>
                </a:cubicBezTo>
                <a:cubicBezTo>
                  <a:pt x="111196" y="93548"/>
                  <a:pt x="119758" y="88639"/>
                  <a:pt x="128434" y="83959"/>
                </a:cubicBezTo>
                <a:cubicBezTo>
                  <a:pt x="131305" y="82375"/>
                  <a:pt x="133339" y="81499"/>
                  <a:pt x="135094" y="81499"/>
                </a:cubicBezTo>
                <a:cubicBezTo>
                  <a:pt x="137387" y="81499"/>
                  <a:pt x="139205" y="82994"/>
                  <a:pt x="141791" y="86356"/>
                </a:cubicBezTo>
                <a:cubicBezTo>
                  <a:pt x="148527" y="95147"/>
                  <a:pt x="158117" y="101197"/>
                  <a:pt x="168962" y="103366"/>
                </a:cubicBezTo>
                <a:cubicBezTo>
                  <a:pt x="179537" y="105444"/>
                  <a:pt x="190112" y="107677"/>
                  <a:pt x="200880" y="107677"/>
                </a:cubicBezTo>
                <a:cubicBezTo>
                  <a:pt x="203132" y="107677"/>
                  <a:pt x="205393" y="107579"/>
                  <a:pt x="207663" y="107362"/>
                </a:cubicBezTo>
                <a:cubicBezTo>
                  <a:pt x="212116" y="106906"/>
                  <a:pt x="214970" y="104508"/>
                  <a:pt x="217139" y="100741"/>
                </a:cubicBezTo>
                <a:cubicBezTo>
                  <a:pt x="218395" y="98457"/>
                  <a:pt x="217824" y="97202"/>
                  <a:pt x="216226" y="95489"/>
                </a:cubicBezTo>
                <a:cubicBezTo>
                  <a:pt x="205038" y="84301"/>
                  <a:pt x="191795" y="78136"/>
                  <a:pt x="175812" y="78022"/>
                </a:cubicBezTo>
                <a:cubicBezTo>
                  <a:pt x="168277" y="77908"/>
                  <a:pt x="160857" y="77452"/>
                  <a:pt x="153322" y="77223"/>
                </a:cubicBezTo>
                <a:cubicBezTo>
                  <a:pt x="152180" y="77109"/>
                  <a:pt x="150924" y="77223"/>
                  <a:pt x="150468" y="75739"/>
                </a:cubicBezTo>
                <a:cubicBezTo>
                  <a:pt x="150239" y="74369"/>
                  <a:pt x="151039" y="72999"/>
                  <a:pt x="152408" y="72657"/>
                </a:cubicBezTo>
                <a:lnTo>
                  <a:pt x="154349" y="71743"/>
                </a:lnTo>
                <a:cubicBezTo>
                  <a:pt x="163939" y="67291"/>
                  <a:pt x="173643" y="63067"/>
                  <a:pt x="183118" y="58501"/>
                </a:cubicBezTo>
                <a:cubicBezTo>
                  <a:pt x="184919" y="57600"/>
                  <a:pt x="186878" y="57141"/>
                  <a:pt x="188829" y="57141"/>
                </a:cubicBezTo>
                <a:cubicBezTo>
                  <a:pt x="190588" y="57141"/>
                  <a:pt x="192340" y="57514"/>
                  <a:pt x="193964" y="58272"/>
                </a:cubicBezTo>
                <a:cubicBezTo>
                  <a:pt x="202983" y="62040"/>
                  <a:pt x="212572" y="64323"/>
                  <a:pt x="222276" y="64894"/>
                </a:cubicBezTo>
                <a:cubicBezTo>
                  <a:pt x="225117" y="65105"/>
                  <a:pt x="227957" y="65209"/>
                  <a:pt x="230793" y="65209"/>
                </a:cubicBezTo>
                <a:cubicBezTo>
                  <a:pt x="247899" y="65209"/>
                  <a:pt x="264814" y="61393"/>
                  <a:pt x="280385" y="54048"/>
                </a:cubicBezTo>
                <a:cubicBezTo>
                  <a:pt x="281184" y="53706"/>
                  <a:pt x="282212" y="53477"/>
                  <a:pt x="282212" y="52107"/>
                </a:cubicBezTo>
                <a:lnTo>
                  <a:pt x="281184" y="52107"/>
                </a:lnTo>
                <a:cubicBezTo>
                  <a:pt x="279988" y="52261"/>
                  <a:pt x="279104" y="52373"/>
                  <a:pt x="278466" y="52373"/>
                </a:cubicBezTo>
                <a:cubicBezTo>
                  <a:pt x="276728" y="52373"/>
                  <a:pt x="276802" y="51543"/>
                  <a:pt x="277303" y="48454"/>
                </a:cubicBezTo>
                <a:cubicBezTo>
                  <a:pt x="277531" y="47313"/>
                  <a:pt x="277189" y="46970"/>
                  <a:pt x="276275" y="46628"/>
                </a:cubicBezTo>
                <a:cubicBezTo>
                  <a:pt x="266627" y="42961"/>
                  <a:pt x="256978" y="39784"/>
                  <a:pt x="246709" y="39784"/>
                </a:cubicBezTo>
                <a:cubicBezTo>
                  <a:pt x="244828" y="39784"/>
                  <a:pt x="242926" y="39891"/>
                  <a:pt x="240999" y="40120"/>
                </a:cubicBezTo>
                <a:cubicBezTo>
                  <a:pt x="228555" y="41719"/>
                  <a:pt x="216454" y="44687"/>
                  <a:pt x="204695" y="49025"/>
                </a:cubicBezTo>
                <a:cubicBezTo>
                  <a:pt x="204020" y="49270"/>
                  <a:pt x="203312" y="49615"/>
                  <a:pt x="202642" y="49615"/>
                </a:cubicBezTo>
                <a:cubicBezTo>
                  <a:pt x="202065" y="49615"/>
                  <a:pt x="201517" y="49360"/>
                  <a:pt x="201042" y="48568"/>
                </a:cubicBezTo>
                <a:cubicBezTo>
                  <a:pt x="200014" y="47084"/>
                  <a:pt x="200814" y="45828"/>
                  <a:pt x="201727" y="44687"/>
                </a:cubicBezTo>
                <a:cubicBezTo>
                  <a:pt x="202184" y="44230"/>
                  <a:pt x="202640" y="43659"/>
                  <a:pt x="203211" y="43203"/>
                </a:cubicBezTo>
                <a:cubicBezTo>
                  <a:pt x="208919" y="37837"/>
                  <a:pt x="213372" y="31101"/>
                  <a:pt x="215769" y="23681"/>
                </a:cubicBezTo>
                <a:cubicBezTo>
                  <a:pt x="217824" y="17744"/>
                  <a:pt x="218966" y="11694"/>
                  <a:pt x="219308" y="5529"/>
                </a:cubicBezTo>
                <a:cubicBezTo>
                  <a:pt x="219650" y="3474"/>
                  <a:pt x="218623" y="1419"/>
                  <a:pt x="216796" y="392"/>
                </a:cubicBezTo>
                <a:cubicBezTo>
                  <a:pt x="216270" y="128"/>
                  <a:pt x="215693" y="0"/>
                  <a:pt x="21511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4"/>
          <p:cNvSpPr/>
          <p:nvPr/>
        </p:nvSpPr>
        <p:spPr>
          <a:xfrm flipH="1" rot="5883265">
            <a:off x="7790266" y="4230433"/>
            <a:ext cx="1284031" cy="916496"/>
          </a:xfrm>
          <a:custGeom>
            <a:rect b="b" l="l" r="r" t="t"/>
            <a:pathLst>
              <a:path extrusionOk="0" h="201433" w="282212">
                <a:moveTo>
                  <a:pt x="206851" y="13612"/>
                </a:moveTo>
                <a:cubicBezTo>
                  <a:pt x="207225" y="13612"/>
                  <a:pt x="207642" y="13750"/>
                  <a:pt x="208120" y="14091"/>
                </a:cubicBezTo>
                <a:cubicBezTo>
                  <a:pt x="209604" y="15233"/>
                  <a:pt x="209033" y="16603"/>
                  <a:pt x="208234" y="17859"/>
                </a:cubicBezTo>
                <a:cubicBezTo>
                  <a:pt x="203896" y="24594"/>
                  <a:pt x="199444" y="31330"/>
                  <a:pt x="195105" y="38065"/>
                </a:cubicBezTo>
                <a:cubicBezTo>
                  <a:pt x="194631" y="38824"/>
                  <a:pt x="194078" y="39662"/>
                  <a:pt x="193119" y="39662"/>
                </a:cubicBezTo>
                <a:cubicBezTo>
                  <a:pt x="192924" y="39662"/>
                  <a:pt x="192712" y="39627"/>
                  <a:pt x="192480" y="39549"/>
                </a:cubicBezTo>
                <a:cubicBezTo>
                  <a:pt x="191110" y="39093"/>
                  <a:pt x="190881" y="37951"/>
                  <a:pt x="190881" y="36695"/>
                </a:cubicBezTo>
                <a:cubicBezTo>
                  <a:pt x="191110" y="33956"/>
                  <a:pt x="191909" y="31330"/>
                  <a:pt x="193279" y="28932"/>
                </a:cubicBezTo>
                <a:cubicBezTo>
                  <a:pt x="196247" y="23681"/>
                  <a:pt x="200129" y="19000"/>
                  <a:pt x="204695" y="15004"/>
                </a:cubicBezTo>
                <a:cubicBezTo>
                  <a:pt x="205335" y="14364"/>
                  <a:pt x="205975" y="13612"/>
                  <a:pt x="206851" y="13612"/>
                </a:cubicBezTo>
                <a:close/>
                <a:moveTo>
                  <a:pt x="249961" y="43745"/>
                </a:moveTo>
                <a:cubicBezTo>
                  <a:pt x="252339" y="43745"/>
                  <a:pt x="254718" y="43983"/>
                  <a:pt x="257096" y="44458"/>
                </a:cubicBezTo>
                <a:cubicBezTo>
                  <a:pt x="258580" y="44801"/>
                  <a:pt x="260064" y="44915"/>
                  <a:pt x="259950" y="46742"/>
                </a:cubicBezTo>
                <a:cubicBezTo>
                  <a:pt x="259836" y="48683"/>
                  <a:pt x="258352" y="48797"/>
                  <a:pt x="256868" y="49025"/>
                </a:cubicBezTo>
                <a:cubicBezTo>
                  <a:pt x="245565" y="50623"/>
                  <a:pt x="234378" y="52222"/>
                  <a:pt x="223075" y="53820"/>
                </a:cubicBezTo>
                <a:cubicBezTo>
                  <a:pt x="219080" y="54391"/>
                  <a:pt x="215084" y="54847"/>
                  <a:pt x="211202" y="55418"/>
                </a:cubicBezTo>
                <a:cubicBezTo>
                  <a:pt x="210589" y="55506"/>
                  <a:pt x="209959" y="55627"/>
                  <a:pt x="209383" y="55627"/>
                </a:cubicBezTo>
                <a:cubicBezTo>
                  <a:pt x="208458" y="55627"/>
                  <a:pt x="207673" y="55314"/>
                  <a:pt x="207321" y="54048"/>
                </a:cubicBezTo>
                <a:cubicBezTo>
                  <a:pt x="206864" y="51993"/>
                  <a:pt x="208577" y="51537"/>
                  <a:pt x="210061" y="50852"/>
                </a:cubicBezTo>
                <a:cubicBezTo>
                  <a:pt x="216911" y="47769"/>
                  <a:pt x="224217" y="46399"/>
                  <a:pt x="231638" y="45372"/>
                </a:cubicBezTo>
                <a:cubicBezTo>
                  <a:pt x="237232" y="44344"/>
                  <a:pt x="242826" y="43774"/>
                  <a:pt x="248534" y="43774"/>
                </a:cubicBezTo>
                <a:cubicBezTo>
                  <a:pt x="249009" y="43754"/>
                  <a:pt x="249485" y="43745"/>
                  <a:pt x="249961" y="43745"/>
                </a:cubicBezTo>
                <a:close/>
                <a:moveTo>
                  <a:pt x="271307" y="49451"/>
                </a:moveTo>
                <a:cubicBezTo>
                  <a:pt x="272263" y="49451"/>
                  <a:pt x="273094" y="49802"/>
                  <a:pt x="273307" y="51080"/>
                </a:cubicBezTo>
                <a:cubicBezTo>
                  <a:pt x="273764" y="53135"/>
                  <a:pt x="272051" y="53592"/>
                  <a:pt x="270567" y="54162"/>
                </a:cubicBezTo>
                <a:cubicBezTo>
                  <a:pt x="258283" y="58964"/>
                  <a:pt x="245124" y="61472"/>
                  <a:pt x="231946" y="61472"/>
                </a:cubicBezTo>
                <a:cubicBezTo>
                  <a:pt x="231653" y="61472"/>
                  <a:pt x="231360" y="61471"/>
                  <a:pt x="231067" y="61469"/>
                </a:cubicBezTo>
                <a:cubicBezTo>
                  <a:pt x="228213" y="61583"/>
                  <a:pt x="225359" y="61583"/>
                  <a:pt x="222505" y="61583"/>
                </a:cubicBezTo>
                <a:cubicBezTo>
                  <a:pt x="222442" y="61587"/>
                  <a:pt x="222380" y="61590"/>
                  <a:pt x="222318" y="61590"/>
                </a:cubicBezTo>
                <a:cubicBezTo>
                  <a:pt x="220801" y="61590"/>
                  <a:pt x="219541" y="60265"/>
                  <a:pt x="219650" y="58729"/>
                </a:cubicBezTo>
                <a:cubicBezTo>
                  <a:pt x="219536" y="56674"/>
                  <a:pt x="220564" y="56103"/>
                  <a:pt x="222390" y="55875"/>
                </a:cubicBezTo>
                <a:cubicBezTo>
                  <a:pt x="238145" y="53820"/>
                  <a:pt x="253899" y="51651"/>
                  <a:pt x="269540" y="49710"/>
                </a:cubicBezTo>
                <a:cubicBezTo>
                  <a:pt x="270101" y="49581"/>
                  <a:pt x="270727" y="49451"/>
                  <a:pt x="271307" y="49451"/>
                </a:cubicBezTo>
                <a:close/>
                <a:moveTo>
                  <a:pt x="140171" y="26412"/>
                </a:moveTo>
                <a:cubicBezTo>
                  <a:pt x="140465" y="26412"/>
                  <a:pt x="140776" y="26484"/>
                  <a:pt x="141106" y="26649"/>
                </a:cubicBezTo>
                <a:cubicBezTo>
                  <a:pt x="142590" y="27448"/>
                  <a:pt x="142362" y="28932"/>
                  <a:pt x="142020" y="30188"/>
                </a:cubicBezTo>
                <a:cubicBezTo>
                  <a:pt x="138252" y="43203"/>
                  <a:pt x="134599" y="56331"/>
                  <a:pt x="130946" y="69460"/>
                </a:cubicBezTo>
                <a:cubicBezTo>
                  <a:pt x="130603" y="70602"/>
                  <a:pt x="130147" y="71972"/>
                  <a:pt x="128777" y="71972"/>
                </a:cubicBezTo>
                <a:cubicBezTo>
                  <a:pt x="128687" y="71978"/>
                  <a:pt x="128597" y="71981"/>
                  <a:pt x="128507" y="71981"/>
                </a:cubicBezTo>
                <a:cubicBezTo>
                  <a:pt x="127013" y="71981"/>
                  <a:pt x="125656" y="71095"/>
                  <a:pt x="125009" y="69803"/>
                </a:cubicBezTo>
                <a:cubicBezTo>
                  <a:pt x="124096" y="67405"/>
                  <a:pt x="123639" y="64894"/>
                  <a:pt x="123754" y="62382"/>
                </a:cubicBezTo>
                <a:cubicBezTo>
                  <a:pt x="125238" y="49596"/>
                  <a:pt x="128891" y="37723"/>
                  <a:pt x="137796" y="27905"/>
                </a:cubicBezTo>
                <a:cubicBezTo>
                  <a:pt x="138489" y="27125"/>
                  <a:pt x="139247" y="26412"/>
                  <a:pt x="140171" y="26412"/>
                </a:cubicBezTo>
                <a:close/>
                <a:moveTo>
                  <a:pt x="166907" y="81527"/>
                </a:moveTo>
                <a:cubicBezTo>
                  <a:pt x="167416" y="81527"/>
                  <a:pt x="167948" y="81573"/>
                  <a:pt x="168450" y="81573"/>
                </a:cubicBezTo>
                <a:cubicBezTo>
                  <a:pt x="168585" y="81573"/>
                  <a:pt x="168718" y="81570"/>
                  <a:pt x="168848" y="81561"/>
                </a:cubicBezTo>
                <a:lnTo>
                  <a:pt x="169305" y="81561"/>
                </a:lnTo>
                <a:cubicBezTo>
                  <a:pt x="182548" y="82361"/>
                  <a:pt x="194649" y="83730"/>
                  <a:pt x="205266" y="90923"/>
                </a:cubicBezTo>
                <a:cubicBezTo>
                  <a:pt x="206522" y="91722"/>
                  <a:pt x="208805" y="92179"/>
                  <a:pt x="207778" y="94462"/>
                </a:cubicBezTo>
                <a:cubicBezTo>
                  <a:pt x="207331" y="95579"/>
                  <a:pt x="206610" y="95904"/>
                  <a:pt x="205791" y="95904"/>
                </a:cubicBezTo>
                <a:cubicBezTo>
                  <a:pt x="204935" y="95904"/>
                  <a:pt x="203971" y="95550"/>
                  <a:pt x="203097" y="95375"/>
                </a:cubicBezTo>
                <a:cubicBezTo>
                  <a:pt x="191452" y="92293"/>
                  <a:pt x="179693" y="89324"/>
                  <a:pt x="168049" y="86242"/>
                </a:cubicBezTo>
                <a:cubicBezTo>
                  <a:pt x="166451" y="85785"/>
                  <a:pt x="163939" y="86014"/>
                  <a:pt x="164396" y="83388"/>
                </a:cubicBezTo>
                <a:cubicBezTo>
                  <a:pt x="164689" y="81772"/>
                  <a:pt x="165739" y="81527"/>
                  <a:pt x="166907" y="81527"/>
                </a:cubicBezTo>
                <a:close/>
                <a:moveTo>
                  <a:pt x="81525" y="65788"/>
                </a:moveTo>
                <a:cubicBezTo>
                  <a:pt x="83467" y="65788"/>
                  <a:pt x="83587" y="67594"/>
                  <a:pt x="83911" y="68889"/>
                </a:cubicBezTo>
                <a:cubicBezTo>
                  <a:pt x="84710" y="72086"/>
                  <a:pt x="85166" y="75282"/>
                  <a:pt x="85052" y="78593"/>
                </a:cubicBezTo>
                <a:cubicBezTo>
                  <a:pt x="85509" y="84301"/>
                  <a:pt x="84139" y="89553"/>
                  <a:pt x="82541" y="94690"/>
                </a:cubicBezTo>
                <a:cubicBezTo>
                  <a:pt x="81954" y="96786"/>
                  <a:pt x="80752" y="97404"/>
                  <a:pt x="79296" y="97404"/>
                </a:cubicBezTo>
                <a:cubicBezTo>
                  <a:pt x="78769" y="97404"/>
                  <a:pt x="78208" y="97323"/>
                  <a:pt x="77632" y="97202"/>
                </a:cubicBezTo>
                <a:cubicBezTo>
                  <a:pt x="75120" y="96745"/>
                  <a:pt x="75805" y="94804"/>
                  <a:pt x="75919" y="93206"/>
                </a:cubicBezTo>
                <a:cubicBezTo>
                  <a:pt x="77061" y="85100"/>
                  <a:pt x="78088" y="76995"/>
                  <a:pt x="79116" y="68889"/>
                </a:cubicBezTo>
                <a:cubicBezTo>
                  <a:pt x="79344" y="67519"/>
                  <a:pt x="79230" y="65921"/>
                  <a:pt x="81171" y="65807"/>
                </a:cubicBezTo>
                <a:cubicBezTo>
                  <a:pt x="81295" y="65794"/>
                  <a:pt x="81413" y="65788"/>
                  <a:pt x="81525" y="65788"/>
                </a:cubicBezTo>
                <a:close/>
                <a:moveTo>
                  <a:pt x="147496" y="82068"/>
                </a:moveTo>
                <a:cubicBezTo>
                  <a:pt x="147945" y="82068"/>
                  <a:pt x="148398" y="82232"/>
                  <a:pt x="148755" y="82589"/>
                </a:cubicBezTo>
                <a:cubicBezTo>
                  <a:pt x="157203" y="88639"/>
                  <a:pt x="167364" y="89439"/>
                  <a:pt x="177068" y="91379"/>
                </a:cubicBezTo>
                <a:cubicBezTo>
                  <a:pt x="184260" y="92749"/>
                  <a:pt x="191224" y="95261"/>
                  <a:pt x="198302" y="97088"/>
                </a:cubicBezTo>
                <a:cubicBezTo>
                  <a:pt x="200243" y="97544"/>
                  <a:pt x="200699" y="98686"/>
                  <a:pt x="200357" y="100512"/>
                </a:cubicBezTo>
                <a:cubicBezTo>
                  <a:pt x="200041" y="102195"/>
                  <a:pt x="199338" y="103393"/>
                  <a:pt x="197534" y="103393"/>
                </a:cubicBezTo>
                <a:cubicBezTo>
                  <a:pt x="197380" y="103393"/>
                  <a:pt x="197217" y="103384"/>
                  <a:pt x="197046" y="103366"/>
                </a:cubicBezTo>
                <a:cubicBezTo>
                  <a:pt x="195790" y="103138"/>
                  <a:pt x="194535" y="103024"/>
                  <a:pt x="193165" y="102910"/>
                </a:cubicBezTo>
                <a:lnTo>
                  <a:pt x="193165" y="103024"/>
                </a:lnTo>
                <a:cubicBezTo>
                  <a:pt x="181520" y="102111"/>
                  <a:pt x="169761" y="101197"/>
                  <a:pt x="158802" y="96403"/>
                </a:cubicBezTo>
                <a:cubicBezTo>
                  <a:pt x="154692" y="94576"/>
                  <a:pt x="150696" y="92293"/>
                  <a:pt x="147043" y="89781"/>
                </a:cubicBezTo>
                <a:cubicBezTo>
                  <a:pt x="144417" y="87954"/>
                  <a:pt x="144645" y="86014"/>
                  <a:pt x="145673" y="83616"/>
                </a:cubicBezTo>
                <a:cubicBezTo>
                  <a:pt x="145822" y="82648"/>
                  <a:pt x="146652" y="82068"/>
                  <a:pt x="147496" y="82068"/>
                </a:cubicBezTo>
                <a:close/>
                <a:moveTo>
                  <a:pt x="101663" y="106408"/>
                </a:moveTo>
                <a:cubicBezTo>
                  <a:pt x="116106" y="106408"/>
                  <a:pt x="130324" y="110314"/>
                  <a:pt x="142819" y="117751"/>
                </a:cubicBezTo>
                <a:cubicBezTo>
                  <a:pt x="148413" y="121176"/>
                  <a:pt x="153893" y="124715"/>
                  <a:pt x="159372" y="128254"/>
                </a:cubicBezTo>
                <a:cubicBezTo>
                  <a:pt x="162341" y="130195"/>
                  <a:pt x="162341" y="131565"/>
                  <a:pt x="159258" y="133391"/>
                </a:cubicBezTo>
                <a:cubicBezTo>
                  <a:pt x="153093" y="137044"/>
                  <a:pt x="146358" y="138072"/>
                  <a:pt x="139394" y="138072"/>
                </a:cubicBezTo>
                <a:lnTo>
                  <a:pt x="133001" y="138072"/>
                </a:lnTo>
                <a:cubicBezTo>
                  <a:pt x="132138" y="138091"/>
                  <a:pt x="131276" y="138100"/>
                  <a:pt x="130415" y="138100"/>
                </a:cubicBezTo>
                <a:cubicBezTo>
                  <a:pt x="120907" y="138100"/>
                  <a:pt x="111503" y="136941"/>
                  <a:pt x="102291" y="134533"/>
                </a:cubicBezTo>
                <a:cubicBezTo>
                  <a:pt x="93044" y="132021"/>
                  <a:pt x="83568" y="130309"/>
                  <a:pt x="74093" y="128482"/>
                </a:cubicBezTo>
                <a:cubicBezTo>
                  <a:pt x="72380" y="128254"/>
                  <a:pt x="70097" y="128482"/>
                  <a:pt x="69869" y="125400"/>
                </a:cubicBezTo>
                <a:cubicBezTo>
                  <a:pt x="69640" y="122317"/>
                  <a:pt x="71809" y="121861"/>
                  <a:pt x="73864" y="121290"/>
                </a:cubicBezTo>
                <a:cubicBezTo>
                  <a:pt x="76397" y="120645"/>
                  <a:pt x="78967" y="120428"/>
                  <a:pt x="81545" y="120428"/>
                </a:cubicBezTo>
                <a:cubicBezTo>
                  <a:pt x="85356" y="120428"/>
                  <a:pt x="89184" y="120903"/>
                  <a:pt x="92930" y="121176"/>
                </a:cubicBezTo>
                <a:cubicBezTo>
                  <a:pt x="108227" y="122203"/>
                  <a:pt x="123297" y="125057"/>
                  <a:pt x="138024" y="129624"/>
                </a:cubicBezTo>
                <a:cubicBezTo>
                  <a:pt x="140650" y="130309"/>
                  <a:pt x="143504" y="130994"/>
                  <a:pt x="146244" y="131451"/>
                </a:cubicBezTo>
                <a:cubicBezTo>
                  <a:pt x="146796" y="131573"/>
                  <a:pt x="147479" y="131926"/>
                  <a:pt x="148047" y="131926"/>
                </a:cubicBezTo>
                <a:cubicBezTo>
                  <a:pt x="148536" y="131926"/>
                  <a:pt x="148939" y="131664"/>
                  <a:pt x="149098" y="130766"/>
                </a:cubicBezTo>
                <a:cubicBezTo>
                  <a:pt x="149440" y="129396"/>
                  <a:pt x="148299" y="128596"/>
                  <a:pt x="147043" y="128254"/>
                </a:cubicBezTo>
                <a:cubicBezTo>
                  <a:pt x="142590" y="126998"/>
                  <a:pt x="138252" y="125628"/>
                  <a:pt x="133800" y="124372"/>
                </a:cubicBezTo>
                <a:cubicBezTo>
                  <a:pt x="119986" y="120377"/>
                  <a:pt x="105830" y="119121"/>
                  <a:pt x="91560" y="117979"/>
                </a:cubicBezTo>
                <a:cubicBezTo>
                  <a:pt x="88934" y="117751"/>
                  <a:pt x="86080" y="117523"/>
                  <a:pt x="83454" y="117294"/>
                </a:cubicBezTo>
                <a:cubicBezTo>
                  <a:pt x="80828" y="117066"/>
                  <a:pt x="80257" y="115810"/>
                  <a:pt x="81627" y="113527"/>
                </a:cubicBezTo>
                <a:cubicBezTo>
                  <a:pt x="84710" y="108390"/>
                  <a:pt x="89733" y="107134"/>
                  <a:pt x="95099" y="106677"/>
                </a:cubicBezTo>
                <a:cubicBezTo>
                  <a:pt x="97288" y="106497"/>
                  <a:pt x="99478" y="106408"/>
                  <a:pt x="101663" y="106408"/>
                </a:cubicBezTo>
                <a:close/>
                <a:moveTo>
                  <a:pt x="23840" y="86464"/>
                </a:moveTo>
                <a:cubicBezTo>
                  <a:pt x="25477" y="86464"/>
                  <a:pt x="25696" y="87780"/>
                  <a:pt x="25916" y="89096"/>
                </a:cubicBezTo>
                <a:cubicBezTo>
                  <a:pt x="29227" y="111130"/>
                  <a:pt x="30711" y="133049"/>
                  <a:pt x="24203" y="154740"/>
                </a:cubicBezTo>
                <a:cubicBezTo>
                  <a:pt x="24089" y="154968"/>
                  <a:pt x="23975" y="155196"/>
                  <a:pt x="23975" y="155425"/>
                </a:cubicBezTo>
                <a:cubicBezTo>
                  <a:pt x="23561" y="156667"/>
                  <a:pt x="23241" y="158097"/>
                  <a:pt x="21737" y="158097"/>
                </a:cubicBezTo>
                <a:cubicBezTo>
                  <a:pt x="21583" y="158097"/>
                  <a:pt x="21416" y="158082"/>
                  <a:pt x="21235" y="158050"/>
                </a:cubicBezTo>
                <a:cubicBezTo>
                  <a:pt x="19637" y="157708"/>
                  <a:pt x="19294" y="156338"/>
                  <a:pt x="19294" y="154968"/>
                </a:cubicBezTo>
                <a:cubicBezTo>
                  <a:pt x="19066" y="148575"/>
                  <a:pt x="18724" y="142182"/>
                  <a:pt x="18381" y="135789"/>
                </a:cubicBezTo>
                <a:cubicBezTo>
                  <a:pt x="18267" y="120263"/>
                  <a:pt x="19294" y="104851"/>
                  <a:pt x="21464" y="89553"/>
                </a:cubicBezTo>
                <a:cubicBezTo>
                  <a:pt x="21692" y="88183"/>
                  <a:pt x="21920" y="86585"/>
                  <a:pt x="23633" y="86470"/>
                </a:cubicBezTo>
                <a:cubicBezTo>
                  <a:pt x="23704" y="86466"/>
                  <a:pt x="23773" y="86464"/>
                  <a:pt x="23840" y="86464"/>
                </a:cubicBezTo>
                <a:close/>
                <a:moveTo>
                  <a:pt x="16283" y="75825"/>
                </a:moveTo>
                <a:cubicBezTo>
                  <a:pt x="16536" y="75825"/>
                  <a:pt x="16815" y="75870"/>
                  <a:pt x="17125" y="75967"/>
                </a:cubicBezTo>
                <a:cubicBezTo>
                  <a:pt x="19066" y="76652"/>
                  <a:pt x="18609" y="78479"/>
                  <a:pt x="18381" y="79963"/>
                </a:cubicBezTo>
                <a:cubicBezTo>
                  <a:pt x="17239" y="88525"/>
                  <a:pt x="16326" y="97088"/>
                  <a:pt x="15527" y="105764"/>
                </a:cubicBezTo>
                <a:cubicBezTo>
                  <a:pt x="13929" y="122660"/>
                  <a:pt x="14385" y="139670"/>
                  <a:pt x="16669" y="156566"/>
                </a:cubicBezTo>
                <a:cubicBezTo>
                  <a:pt x="16897" y="158279"/>
                  <a:pt x="17354" y="159877"/>
                  <a:pt x="15185" y="160676"/>
                </a:cubicBezTo>
                <a:cubicBezTo>
                  <a:pt x="14771" y="160800"/>
                  <a:pt x="14402" y="160857"/>
                  <a:pt x="14069" y="160857"/>
                </a:cubicBezTo>
                <a:cubicBezTo>
                  <a:pt x="12566" y="160857"/>
                  <a:pt x="11802" y="159701"/>
                  <a:pt x="10961" y="158393"/>
                </a:cubicBezTo>
                <a:cubicBezTo>
                  <a:pt x="6166" y="150744"/>
                  <a:pt x="5481" y="142068"/>
                  <a:pt x="4910" y="133391"/>
                </a:cubicBezTo>
                <a:cubicBezTo>
                  <a:pt x="4910" y="131907"/>
                  <a:pt x="4910" y="130423"/>
                  <a:pt x="4910" y="128825"/>
                </a:cubicBezTo>
                <a:cubicBezTo>
                  <a:pt x="4339" y="113527"/>
                  <a:pt x="7193" y="98800"/>
                  <a:pt x="11760" y="84301"/>
                </a:cubicBezTo>
                <a:cubicBezTo>
                  <a:pt x="12216" y="82475"/>
                  <a:pt x="12901" y="80534"/>
                  <a:pt x="13700" y="78593"/>
                </a:cubicBezTo>
                <a:cubicBezTo>
                  <a:pt x="14190" y="77419"/>
                  <a:pt x="14763" y="75825"/>
                  <a:pt x="16283" y="75825"/>
                </a:cubicBezTo>
                <a:close/>
                <a:moveTo>
                  <a:pt x="70439" y="155653"/>
                </a:moveTo>
                <a:cubicBezTo>
                  <a:pt x="80828" y="156110"/>
                  <a:pt x="91103" y="158050"/>
                  <a:pt x="101035" y="161361"/>
                </a:cubicBezTo>
                <a:cubicBezTo>
                  <a:pt x="109483" y="164101"/>
                  <a:pt x="118160" y="166042"/>
                  <a:pt x="126722" y="168211"/>
                </a:cubicBezTo>
                <a:cubicBezTo>
                  <a:pt x="128891" y="168553"/>
                  <a:pt x="130832" y="169467"/>
                  <a:pt x="132658" y="170723"/>
                </a:cubicBezTo>
                <a:cubicBezTo>
                  <a:pt x="133686" y="171522"/>
                  <a:pt x="135170" y="172435"/>
                  <a:pt x="134371" y="174147"/>
                </a:cubicBezTo>
                <a:cubicBezTo>
                  <a:pt x="133936" y="175090"/>
                  <a:pt x="133179" y="175342"/>
                  <a:pt x="132363" y="175342"/>
                </a:cubicBezTo>
                <a:cubicBezTo>
                  <a:pt x="131893" y="175342"/>
                  <a:pt x="131404" y="175258"/>
                  <a:pt x="130946" y="175175"/>
                </a:cubicBezTo>
                <a:cubicBezTo>
                  <a:pt x="124324" y="174376"/>
                  <a:pt x="117703" y="173577"/>
                  <a:pt x="111081" y="172663"/>
                </a:cubicBezTo>
                <a:cubicBezTo>
                  <a:pt x="89276" y="169581"/>
                  <a:pt x="67243" y="167983"/>
                  <a:pt x="45209" y="167868"/>
                </a:cubicBezTo>
                <a:cubicBezTo>
                  <a:pt x="42355" y="167868"/>
                  <a:pt x="39501" y="167754"/>
                  <a:pt x="36647" y="167754"/>
                </a:cubicBezTo>
                <a:cubicBezTo>
                  <a:pt x="36433" y="167740"/>
                  <a:pt x="36216" y="167736"/>
                  <a:pt x="35998" y="167736"/>
                </a:cubicBezTo>
                <a:cubicBezTo>
                  <a:pt x="35780" y="167736"/>
                  <a:pt x="35562" y="167740"/>
                  <a:pt x="35347" y="167740"/>
                </a:cubicBezTo>
                <a:cubicBezTo>
                  <a:pt x="34057" y="167740"/>
                  <a:pt x="32880" y="167612"/>
                  <a:pt x="32537" y="165814"/>
                </a:cubicBezTo>
                <a:cubicBezTo>
                  <a:pt x="32195" y="163759"/>
                  <a:pt x="34021" y="163416"/>
                  <a:pt x="35391" y="162845"/>
                </a:cubicBezTo>
                <a:cubicBezTo>
                  <a:pt x="45438" y="158050"/>
                  <a:pt x="56055" y="155653"/>
                  <a:pt x="70439" y="155653"/>
                </a:cubicBezTo>
                <a:close/>
                <a:moveTo>
                  <a:pt x="36693" y="171289"/>
                </a:moveTo>
                <a:cubicBezTo>
                  <a:pt x="37201" y="171289"/>
                  <a:pt x="37737" y="171368"/>
                  <a:pt x="38245" y="171407"/>
                </a:cubicBezTo>
                <a:cubicBezTo>
                  <a:pt x="54114" y="172092"/>
                  <a:pt x="69983" y="172777"/>
                  <a:pt x="85851" y="173577"/>
                </a:cubicBezTo>
                <a:cubicBezTo>
                  <a:pt x="90075" y="173805"/>
                  <a:pt x="94185" y="174033"/>
                  <a:pt x="98295" y="174262"/>
                </a:cubicBezTo>
                <a:cubicBezTo>
                  <a:pt x="98638" y="174262"/>
                  <a:pt x="99002" y="174240"/>
                  <a:pt x="99358" y="174240"/>
                </a:cubicBezTo>
                <a:cubicBezTo>
                  <a:pt x="100429" y="174240"/>
                  <a:pt x="101435" y="174433"/>
                  <a:pt x="101606" y="175974"/>
                </a:cubicBezTo>
                <a:cubicBezTo>
                  <a:pt x="101834" y="177801"/>
                  <a:pt x="100350" y="178371"/>
                  <a:pt x="99094" y="178942"/>
                </a:cubicBezTo>
                <a:cubicBezTo>
                  <a:pt x="92016" y="182139"/>
                  <a:pt x="84481" y="183052"/>
                  <a:pt x="76833" y="183509"/>
                </a:cubicBezTo>
                <a:cubicBezTo>
                  <a:pt x="76110" y="183547"/>
                  <a:pt x="75374" y="183559"/>
                  <a:pt x="74630" y="183559"/>
                </a:cubicBezTo>
                <a:cubicBezTo>
                  <a:pt x="73141" y="183559"/>
                  <a:pt x="71619" y="183509"/>
                  <a:pt x="70097" y="183509"/>
                </a:cubicBezTo>
                <a:cubicBezTo>
                  <a:pt x="60736" y="183509"/>
                  <a:pt x="51374" y="183052"/>
                  <a:pt x="42355" y="179970"/>
                </a:cubicBezTo>
                <a:cubicBezTo>
                  <a:pt x="40415" y="179285"/>
                  <a:pt x="38474" y="178371"/>
                  <a:pt x="36533" y="177344"/>
                </a:cubicBezTo>
                <a:cubicBezTo>
                  <a:pt x="34821" y="176659"/>
                  <a:pt x="33793" y="174832"/>
                  <a:pt x="34478" y="173006"/>
                </a:cubicBezTo>
                <a:cubicBezTo>
                  <a:pt x="34853" y="171581"/>
                  <a:pt x="35721" y="171289"/>
                  <a:pt x="36693" y="171289"/>
                </a:cubicBezTo>
                <a:close/>
                <a:moveTo>
                  <a:pt x="215117" y="0"/>
                </a:moveTo>
                <a:cubicBezTo>
                  <a:pt x="214195" y="0"/>
                  <a:pt x="213275" y="330"/>
                  <a:pt x="212572" y="962"/>
                </a:cubicBezTo>
                <a:cubicBezTo>
                  <a:pt x="200129" y="10666"/>
                  <a:pt x="189055" y="21398"/>
                  <a:pt x="184146" y="37038"/>
                </a:cubicBezTo>
                <a:cubicBezTo>
                  <a:pt x="182205" y="43203"/>
                  <a:pt x="180721" y="49482"/>
                  <a:pt x="179008" y="55761"/>
                </a:cubicBezTo>
                <a:cubicBezTo>
                  <a:pt x="178666" y="57473"/>
                  <a:pt x="177639" y="58843"/>
                  <a:pt x="176040" y="59642"/>
                </a:cubicBezTo>
                <a:cubicBezTo>
                  <a:pt x="162797" y="65693"/>
                  <a:pt x="149554" y="71743"/>
                  <a:pt x="136311" y="77794"/>
                </a:cubicBezTo>
                <a:cubicBezTo>
                  <a:pt x="135818" y="78041"/>
                  <a:pt x="135291" y="78254"/>
                  <a:pt x="134749" y="78254"/>
                </a:cubicBezTo>
                <a:cubicBezTo>
                  <a:pt x="134288" y="78254"/>
                  <a:pt x="133816" y="78100"/>
                  <a:pt x="133343" y="77680"/>
                </a:cubicBezTo>
                <a:cubicBezTo>
                  <a:pt x="132658" y="76881"/>
                  <a:pt x="132544" y="75625"/>
                  <a:pt x="133115" y="74712"/>
                </a:cubicBezTo>
                <a:cubicBezTo>
                  <a:pt x="133914" y="72200"/>
                  <a:pt x="135855" y="70259"/>
                  <a:pt x="137339" y="68204"/>
                </a:cubicBezTo>
                <a:cubicBezTo>
                  <a:pt x="142705" y="61355"/>
                  <a:pt x="147043" y="54048"/>
                  <a:pt x="147614" y="45143"/>
                </a:cubicBezTo>
                <a:cubicBezTo>
                  <a:pt x="148070" y="36581"/>
                  <a:pt x="148641" y="28019"/>
                  <a:pt x="148413" y="19457"/>
                </a:cubicBezTo>
                <a:cubicBezTo>
                  <a:pt x="148413" y="17973"/>
                  <a:pt x="148527" y="16374"/>
                  <a:pt x="146929" y="15804"/>
                </a:cubicBezTo>
                <a:cubicBezTo>
                  <a:pt x="146612" y="15690"/>
                  <a:pt x="146317" y="15640"/>
                  <a:pt x="146041" y="15640"/>
                </a:cubicBezTo>
                <a:cubicBezTo>
                  <a:pt x="144923" y="15640"/>
                  <a:pt x="144099" y="16464"/>
                  <a:pt x="143275" y="17288"/>
                </a:cubicBezTo>
                <a:cubicBezTo>
                  <a:pt x="138595" y="21968"/>
                  <a:pt x="134371" y="26992"/>
                  <a:pt x="130603" y="32243"/>
                </a:cubicBezTo>
                <a:cubicBezTo>
                  <a:pt x="120785" y="45714"/>
                  <a:pt x="117931" y="60555"/>
                  <a:pt x="122155" y="76767"/>
                </a:cubicBezTo>
                <a:cubicBezTo>
                  <a:pt x="122269" y="77566"/>
                  <a:pt x="122726" y="78365"/>
                  <a:pt x="123411" y="78821"/>
                </a:cubicBezTo>
                <a:cubicBezTo>
                  <a:pt x="126265" y="80762"/>
                  <a:pt x="125124" y="82132"/>
                  <a:pt x="122840" y="83502"/>
                </a:cubicBezTo>
                <a:lnTo>
                  <a:pt x="88135" y="103138"/>
                </a:lnTo>
                <a:cubicBezTo>
                  <a:pt x="87355" y="103564"/>
                  <a:pt x="86575" y="104077"/>
                  <a:pt x="85768" y="104077"/>
                </a:cubicBezTo>
                <a:cubicBezTo>
                  <a:pt x="85275" y="104077"/>
                  <a:pt x="84772" y="103886"/>
                  <a:pt x="84253" y="103366"/>
                </a:cubicBezTo>
                <a:cubicBezTo>
                  <a:pt x="82883" y="101997"/>
                  <a:pt x="83797" y="100741"/>
                  <a:pt x="84481" y="99485"/>
                </a:cubicBezTo>
                <a:cubicBezTo>
                  <a:pt x="87564" y="93663"/>
                  <a:pt x="90304" y="87840"/>
                  <a:pt x="90989" y="81105"/>
                </a:cubicBezTo>
                <a:cubicBezTo>
                  <a:pt x="91560" y="76196"/>
                  <a:pt x="90418" y="71515"/>
                  <a:pt x="89961" y="66720"/>
                </a:cubicBezTo>
                <a:cubicBezTo>
                  <a:pt x="88820" y="54391"/>
                  <a:pt x="88021" y="42061"/>
                  <a:pt x="85509" y="29960"/>
                </a:cubicBezTo>
                <a:cubicBezTo>
                  <a:pt x="85281" y="28818"/>
                  <a:pt x="85623" y="26992"/>
                  <a:pt x="84253" y="26649"/>
                </a:cubicBezTo>
                <a:cubicBezTo>
                  <a:pt x="84037" y="26616"/>
                  <a:pt x="83820" y="26599"/>
                  <a:pt x="83605" y="26599"/>
                </a:cubicBezTo>
                <a:cubicBezTo>
                  <a:pt x="82348" y="26599"/>
                  <a:pt x="81152" y="27158"/>
                  <a:pt x="80372" y="28133"/>
                </a:cubicBezTo>
                <a:cubicBezTo>
                  <a:pt x="79687" y="28818"/>
                  <a:pt x="79116" y="29617"/>
                  <a:pt x="78659" y="30416"/>
                </a:cubicBezTo>
                <a:cubicBezTo>
                  <a:pt x="74663" y="37609"/>
                  <a:pt x="70668" y="45029"/>
                  <a:pt x="66444" y="52107"/>
                </a:cubicBezTo>
                <a:cubicBezTo>
                  <a:pt x="61649" y="60555"/>
                  <a:pt x="58224" y="69803"/>
                  <a:pt x="56512" y="79278"/>
                </a:cubicBezTo>
                <a:cubicBezTo>
                  <a:pt x="54342" y="90923"/>
                  <a:pt x="58110" y="100627"/>
                  <a:pt x="63475" y="110901"/>
                </a:cubicBezTo>
                <a:cubicBezTo>
                  <a:pt x="63704" y="108618"/>
                  <a:pt x="63590" y="106221"/>
                  <a:pt x="63133" y="103937"/>
                </a:cubicBezTo>
                <a:cubicBezTo>
                  <a:pt x="61991" y="96745"/>
                  <a:pt x="60393" y="89667"/>
                  <a:pt x="61078" y="82361"/>
                </a:cubicBezTo>
                <a:cubicBezTo>
                  <a:pt x="61763" y="74826"/>
                  <a:pt x="63590" y="67405"/>
                  <a:pt x="66444" y="60327"/>
                </a:cubicBezTo>
                <a:cubicBezTo>
                  <a:pt x="69184" y="53477"/>
                  <a:pt x="73522" y="47541"/>
                  <a:pt x="76947" y="40805"/>
                </a:cubicBezTo>
                <a:cubicBezTo>
                  <a:pt x="77403" y="40120"/>
                  <a:pt x="77860" y="39435"/>
                  <a:pt x="78545" y="38865"/>
                </a:cubicBezTo>
                <a:cubicBezTo>
                  <a:pt x="79164" y="38431"/>
                  <a:pt x="79850" y="38233"/>
                  <a:pt x="80548" y="38233"/>
                </a:cubicBezTo>
                <a:cubicBezTo>
                  <a:pt x="81138" y="38233"/>
                  <a:pt x="81737" y="38375"/>
                  <a:pt x="82312" y="38636"/>
                </a:cubicBezTo>
                <a:cubicBezTo>
                  <a:pt x="83454" y="39093"/>
                  <a:pt x="83568" y="40234"/>
                  <a:pt x="83454" y="41376"/>
                </a:cubicBezTo>
                <a:cubicBezTo>
                  <a:pt x="83226" y="43431"/>
                  <a:pt x="83112" y="45600"/>
                  <a:pt x="82883" y="47769"/>
                </a:cubicBezTo>
                <a:cubicBezTo>
                  <a:pt x="82664" y="50476"/>
                  <a:pt x="82397" y="51589"/>
                  <a:pt x="81153" y="51589"/>
                </a:cubicBezTo>
                <a:cubicBezTo>
                  <a:pt x="80456" y="51589"/>
                  <a:pt x="79451" y="51239"/>
                  <a:pt x="77974" y="50623"/>
                </a:cubicBezTo>
                <a:cubicBezTo>
                  <a:pt x="77289" y="53249"/>
                  <a:pt x="76604" y="55875"/>
                  <a:pt x="76033" y="58615"/>
                </a:cubicBezTo>
                <a:cubicBezTo>
                  <a:pt x="72837" y="72771"/>
                  <a:pt x="68385" y="86813"/>
                  <a:pt x="70668" y="101654"/>
                </a:cubicBezTo>
                <a:cubicBezTo>
                  <a:pt x="71010" y="104051"/>
                  <a:pt x="71124" y="106449"/>
                  <a:pt x="71239" y="108846"/>
                </a:cubicBezTo>
                <a:cubicBezTo>
                  <a:pt x="71581" y="112385"/>
                  <a:pt x="70211" y="115810"/>
                  <a:pt x="67585" y="118093"/>
                </a:cubicBezTo>
                <a:cubicBezTo>
                  <a:pt x="58224" y="126770"/>
                  <a:pt x="48748" y="135560"/>
                  <a:pt x="40072" y="144922"/>
                </a:cubicBezTo>
                <a:cubicBezTo>
                  <a:pt x="38836" y="146253"/>
                  <a:pt x="37837" y="148931"/>
                  <a:pt x="35889" y="148931"/>
                </a:cubicBezTo>
                <a:cubicBezTo>
                  <a:pt x="35498" y="148931"/>
                  <a:pt x="35069" y="148823"/>
                  <a:pt x="34592" y="148575"/>
                </a:cubicBezTo>
                <a:cubicBezTo>
                  <a:pt x="31738" y="147205"/>
                  <a:pt x="32994" y="143894"/>
                  <a:pt x="33336" y="141497"/>
                </a:cubicBezTo>
                <a:cubicBezTo>
                  <a:pt x="34821" y="127569"/>
                  <a:pt x="34478" y="113641"/>
                  <a:pt x="32537" y="99942"/>
                </a:cubicBezTo>
                <a:cubicBezTo>
                  <a:pt x="30368" y="85443"/>
                  <a:pt x="25916" y="71515"/>
                  <a:pt x="25003" y="56674"/>
                </a:cubicBezTo>
                <a:cubicBezTo>
                  <a:pt x="20779" y="58044"/>
                  <a:pt x="17468" y="59870"/>
                  <a:pt x="16212" y="64437"/>
                </a:cubicBezTo>
                <a:cubicBezTo>
                  <a:pt x="14842" y="69460"/>
                  <a:pt x="12787" y="74255"/>
                  <a:pt x="10961" y="79164"/>
                </a:cubicBezTo>
                <a:cubicBezTo>
                  <a:pt x="4682" y="96060"/>
                  <a:pt x="1" y="113299"/>
                  <a:pt x="914" y="131565"/>
                </a:cubicBezTo>
                <a:cubicBezTo>
                  <a:pt x="1371" y="139670"/>
                  <a:pt x="1713" y="147776"/>
                  <a:pt x="5252" y="155196"/>
                </a:cubicBezTo>
                <a:cubicBezTo>
                  <a:pt x="7878" y="160790"/>
                  <a:pt x="9933" y="166841"/>
                  <a:pt x="15984" y="170152"/>
                </a:cubicBezTo>
                <a:cubicBezTo>
                  <a:pt x="17468" y="170837"/>
                  <a:pt x="17810" y="172892"/>
                  <a:pt x="16783" y="174147"/>
                </a:cubicBezTo>
                <a:cubicBezTo>
                  <a:pt x="15870" y="175517"/>
                  <a:pt x="15527" y="177230"/>
                  <a:pt x="15755" y="178828"/>
                </a:cubicBezTo>
                <a:cubicBezTo>
                  <a:pt x="15870" y="183509"/>
                  <a:pt x="15185" y="188075"/>
                  <a:pt x="13929" y="192528"/>
                </a:cubicBezTo>
                <a:cubicBezTo>
                  <a:pt x="13130" y="195496"/>
                  <a:pt x="11531" y="198236"/>
                  <a:pt x="11531" y="201432"/>
                </a:cubicBezTo>
                <a:lnTo>
                  <a:pt x="12901" y="201432"/>
                </a:lnTo>
                <a:cubicBezTo>
                  <a:pt x="17239" y="193669"/>
                  <a:pt x="22491" y="186477"/>
                  <a:pt x="27172" y="178942"/>
                </a:cubicBezTo>
                <a:cubicBezTo>
                  <a:pt x="28208" y="177353"/>
                  <a:pt x="29203" y="176558"/>
                  <a:pt x="30459" y="176558"/>
                </a:cubicBezTo>
                <a:cubicBezTo>
                  <a:pt x="31279" y="176558"/>
                  <a:pt x="32210" y="176896"/>
                  <a:pt x="33336" y="177572"/>
                </a:cubicBezTo>
                <a:cubicBezTo>
                  <a:pt x="44234" y="183800"/>
                  <a:pt x="55720" y="186501"/>
                  <a:pt x="67852" y="186501"/>
                </a:cubicBezTo>
                <a:cubicBezTo>
                  <a:pt x="70844" y="186501"/>
                  <a:pt x="73875" y="186336"/>
                  <a:pt x="76947" y="186020"/>
                </a:cubicBezTo>
                <a:cubicBezTo>
                  <a:pt x="97268" y="183851"/>
                  <a:pt x="117475" y="180997"/>
                  <a:pt x="137910" y="179856"/>
                </a:cubicBezTo>
                <a:cubicBezTo>
                  <a:pt x="140079" y="179856"/>
                  <a:pt x="142134" y="179285"/>
                  <a:pt x="144075" y="178371"/>
                </a:cubicBezTo>
                <a:cubicBezTo>
                  <a:pt x="145445" y="177686"/>
                  <a:pt x="146130" y="177001"/>
                  <a:pt x="144645" y="175517"/>
                </a:cubicBezTo>
                <a:cubicBezTo>
                  <a:pt x="142248" y="173120"/>
                  <a:pt x="139508" y="171065"/>
                  <a:pt x="136311" y="169695"/>
                </a:cubicBezTo>
                <a:cubicBezTo>
                  <a:pt x="122269" y="164101"/>
                  <a:pt x="107314" y="161475"/>
                  <a:pt x="92930" y="157023"/>
                </a:cubicBezTo>
                <a:cubicBezTo>
                  <a:pt x="86080" y="155082"/>
                  <a:pt x="79002" y="153941"/>
                  <a:pt x="71924" y="153712"/>
                </a:cubicBezTo>
                <a:cubicBezTo>
                  <a:pt x="70686" y="153644"/>
                  <a:pt x="69452" y="153612"/>
                  <a:pt x="68221" y="153612"/>
                </a:cubicBezTo>
                <a:cubicBezTo>
                  <a:pt x="59116" y="153612"/>
                  <a:pt x="50178" y="155381"/>
                  <a:pt x="41328" y="157594"/>
                </a:cubicBezTo>
                <a:cubicBezTo>
                  <a:pt x="40874" y="157788"/>
                  <a:pt x="40403" y="157881"/>
                  <a:pt x="39941" y="157881"/>
                </a:cubicBezTo>
                <a:cubicBezTo>
                  <a:pt x="38776" y="157881"/>
                  <a:pt x="37676" y="157287"/>
                  <a:pt x="37104" y="156224"/>
                </a:cubicBezTo>
                <a:cubicBezTo>
                  <a:pt x="35962" y="154511"/>
                  <a:pt x="37332" y="153484"/>
                  <a:pt x="38245" y="152571"/>
                </a:cubicBezTo>
                <a:cubicBezTo>
                  <a:pt x="46237" y="144123"/>
                  <a:pt x="54457" y="135789"/>
                  <a:pt x="62448" y="127341"/>
                </a:cubicBezTo>
                <a:cubicBezTo>
                  <a:pt x="63292" y="126437"/>
                  <a:pt x="64072" y="126010"/>
                  <a:pt x="64889" y="126010"/>
                </a:cubicBezTo>
                <a:cubicBezTo>
                  <a:pt x="65620" y="126010"/>
                  <a:pt x="66380" y="126351"/>
                  <a:pt x="67243" y="126998"/>
                </a:cubicBezTo>
                <a:cubicBezTo>
                  <a:pt x="69640" y="128825"/>
                  <a:pt x="72266" y="130195"/>
                  <a:pt x="75120" y="131108"/>
                </a:cubicBezTo>
                <a:cubicBezTo>
                  <a:pt x="94496" y="137632"/>
                  <a:pt x="114702" y="141000"/>
                  <a:pt x="135030" y="141000"/>
                </a:cubicBezTo>
                <a:cubicBezTo>
                  <a:pt x="138537" y="141000"/>
                  <a:pt x="142048" y="140899"/>
                  <a:pt x="145559" y="140698"/>
                </a:cubicBezTo>
                <a:cubicBezTo>
                  <a:pt x="153322" y="139899"/>
                  <a:pt x="160857" y="137958"/>
                  <a:pt x="167820" y="134647"/>
                </a:cubicBezTo>
                <a:cubicBezTo>
                  <a:pt x="170560" y="133391"/>
                  <a:pt x="170218" y="132135"/>
                  <a:pt x="168391" y="130537"/>
                </a:cubicBezTo>
                <a:cubicBezTo>
                  <a:pt x="167592" y="129852"/>
                  <a:pt x="166679" y="129167"/>
                  <a:pt x="165766" y="128596"/>
                </a:cubicBezTo>
                <a:cubicBezTo>
                  <a:pt x="159258" y="124601"/>
                  <a:pt x="152637" y="120605"/>
                  <a:pt x="146244" y="116267"/>
                </a:cubicBezTo>
                <a:cubicBezTo>
                  <a:pt x="134503" y="108114"/>
                  <a:pt x="120588" y="103790"/>
                  <a:pt x="106372" y="103790"/>
                </a:cubicBezTo>
                <a:cubicBezTo>
                  <a:pt x="105660" y="103790"/>
                  <a:pt x="104946" y="103801"/>
                  <a:pt x="104232" y="103823"/>
                </a:cubicBezTo>
                <a:cubicBezTo>
                  <a:pt x="103657" y="103823"/>
                  <a:pt x="103031" y="103926"/>
                  <a:pt x="102440" y="103926"/>
                </a:cubicBezTo>
                <a:cubicBezTo>
                  <a:pt x="101504" y="103926"/>
                  <a:pt x="100656" y="103668"/>
                  <a:pt x="100236" y="102339"/>
                </a:cubicBezTo>
                <a:cubicBezTo>
                  <a:pt x="99551" y="100284"/>
                  <a:pt x="101378" y="99599"/>
                  <a:pt x="102862" y="98686"/>
                </a:cubicBezTo>
                <a:cubicBezTo>
                  <a:pt x="111196" y="93548"/>
                  <a:pt x="119758" y="88639"/>
                  <a:pt x="128434" y="83959"/>
                </a:cubicBezTo>
                <a:cubicBezTo>
                  <a:pt x="131305" y="82375"/>
                  <a:pt x="133339" y="81499"/>
                  <a:pt x="135094" y="81499"/>
                </a:cubicBezTo>
                <a:cubicBezTo>
                  <a:pt x="137387" y="81499"/>
                  <a:pt x="139205" y="82994"/>
                  <a:pt x="141791" y="86356"/>
                </a:cubicBezTo>
                <a:cubicBezTo>
                  <a:pt x="148527" y="95147"/>
                  <a:pt x="158117" y="101197"/>
                  <a:pt x="168962" y="103366"/>
                </a:cubicBezTo>
                <a:cubicBezTo>
                  <a:pt x="179537" y="105444"/>
                  <a:pt x="190112" y="107677"/>
                  <a:pt x="200880" y="107677"/>
                </a:cubicBezTo>
                <a:cubicBezTo>
                  <a:pt x="203132" y="107677"/>
                  <a:pt x="205393" y="107579"/>
                  <a:pt x="207663" y="107362"/>
                </a:cubicBezTo>
                <a:cubicBezTo>
                  <a:pt x="212116" y="106906"/>
                  <a:pt x="214970" y="104508"/>
                  <a:pt x="217139" y="100741"/>
                </a:cubicBezTo>
                <a:cubicBezTo>
                  <a:pt x="218395" y="98457"/>
                  <a:pt x="217824" y="97202"/>
                  <a:pt x="216226" y="95489"/>
                </a:cubicBezTo>
                <a:cubicBezTo>
                  <a:pt x="205038" y="84301"/>
                  <a:pt x="191795" y="78136"/>
                  <a:pt x="175812" y="78022"/>
                </a:cubicBezTo>
                <a:cubicBezTo>
                  <a:pt x="168277" y="77908"/>
                  <a:pt x="160857" y="77452"/>
                  <a:pt x="153322" y="77223"/>
                </a:cubicBezTo>
                <a:cubicBezTo>
                  <a:pt x="152180" y="77109"/>
                  <a:pt x="150924" y="77223"/>
                  <a:pt x="150468" y="75739"/>
                </a:cubicBezTo>
                <a:cubicBezTo>
                  <a:pt x="150239" y="74369"/>
                  <a:pt x="151039" y="72999"/>
                  <a:pt x="152408" y="72657"/>
                </a:cubicBezTo>
                <a:lnTo>
                  <a:pt x="154349" y="71743"/>
                </a:lnTo>
                <a:cubicBezTo>
                  <a:pt x="163939" y="67291"/>
                  <a:pt x="173643" y="63067"/>
                  <a:pt x="183118" y="58501"/>
                </a:cubicBezTo>
                <a:cubicBezTo>
                  <a:pt x="184919" y="57600"/>
                  <a:pt x="186878" y="57141"/>
                  <a:pt x="188829" y="57141"/>
                </a:cubicBezTo>
                <a:cubicBezTo>
                  <a:pt x="190588" y="57141"/>
                  <a:pt x="192340" y="57514"/>
                  <a:pt x="193964" y="58272"/>
                </a:cubicBezTo>
                <a:cubicBezTo>
                  <a:pt x="202983" y="62040"/>
                  <a:pt x="212572" y="64323"/>
                  <a:pt x="222276" y="64894"/>
                </a:cubicBezTo>
                <a:cubicBezTo>
                  <a:pt x="225117" y="65105"/>
                  <a:pt x="227957" y="65209"/>
                  <a:pt x="230793" y="65209"/>
                </a:cubicBezTo>
                <a:cubicBezTo>
                  <a:pt x="247899" y="65209"/>
                  <a:pt x="264814" y="61393"/>
                  <a:pt x="280385" y="54048"/>
                </a:cubicBezTo>
                <a:cubicBezTo>
                  <a:pt x="281184" y="53706"/>
                  <a:pt x="282212" y="53477"/>
                  <a:pt x="282212" y="52107"/>
                </a:cubicBezTo>
                <a:lnTo>
                  <a:pt x="281184" y="52107"/>
                </a:lnTo>
                <a:cubicBezTo>
                  <a:pt x="279988" y="52261"/>
                  <a:pt x="279104" y="52373"/>
                  <a:pt x="278466" y="52373"/>
                </a:cubicBezTo>
                <a:cubicBezTo>
                  <a:pt x="276728" y="52373"/>
                  <a:pt x="276802" y="51543"/>
                  <a:pt x="277303" y="48454"/>
                </a:cubicBezTo>
                <a:cubicBezTo>
                  <a:pt x="277531" y="47313"/>
                  <a:pt x="277189" y="46970"/>
                  <a:pt x="276275" y="46628"/>
                </a:cubicBezTo>
                <a:cubicBezTo>
                  <a:pt x="266627" y="42961"/>
                  <a:pt x="256978" y="39784"/>
                  <a:pt x="246709" y="39784"/>
                </a:cubicBezTo>
                <a:cubicBezTo>
                  <a:pt x="244828" y="39784"/>
                  <a:pt x="242926" y="39891"/>
                  <a:pt x="240999" y="40120"/>
                </a:cubicBezTo>
                <a:cubicBezTo>
                  <a:pt x="228555" y="41719"/>
                  <a:pt x="216454" y="44687"/>
                  <a:pt x="204695" y="49025"/>
                </a:cubicBezTo>
                <a:cubicBezTo>
                  <a:pt x="204020" y="49270"/>
                  <a:pt x="203312" y="49615"/>
                  <a:pt x="202642" y="49615"/>
                </a:cubicBezTo>
                <a:cubicBezTo>
                  <a:pt x="202065" y="49615"/>
                  <a:pt x="201517" y="49360"/>
                  <a:pt x="201042" y="48568"/>
                </a:cubicBezTo>
                <a:cubicBezTo>
                  <a:pt x="200014" y="47084"/>
                  <a:pt x="200814" y="45828"/>
                  <a:pt x="201727" y="44687"/>
                </a:cubicBezTo>
                <a:cubicBezTo>
                  <a:pt x="202184" y="44230"/>
                  <a:pt x="202640" y="43659"/>
                  <a:pt x="203211" y="43203"/>
                </a:cubicBezTo>
                <a:cubicBezTo>
                  <a:pt x="208919" y="37837"/>
                  <a:pt x="213372" y="31101"/>
                  <a:pt x="215769" y="23681"/>
                </a:cubicBezTo>
                <a:cubicBezTo>
                  <a:pt x="217824" y="17744"/>
                  <a:pt x="218966" y="11694"/>
                  <a:pt x="219308" y="5529"/>
                </a:cubicBezTo>
                <a:cubicBezTo>
                  <a:pt x="219650" y="3474"/>
                  <a:pt x="218623" y="1419"/>
                  <a:pt x="216796" y="392"/>
                </a:cubicBezTo>
                <a:cubicBezTo>
                  <a:pt x="216270" y="128"/>
                  <a:pt x="215693" y="0"/>
                  <a:pt x="21511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0" name="Google Shape;70;p4"/>
          <p:cNvGrpSpPr/>
          <p:nvPr/>
        </p:nvGrpSpPr>
        <p:grpSpPr>
          <a:xfrm>
            <a:off x="7219975" y="2341757"/>
            <a:ext cx="1382100" cy="789295"/>
            <a:chOff x="275025" y="537489"/>
            <a:chExt cx="1626574" cy="928910"/>
          </a:xfrm>
        </p:grpSpPr>
        <p:sp>
          <p:nvSpPr>
            <p:cNvPr id="71" name="Google Shape;71;p4"/>
            <p:cNvSpPr/>
            <p:nvPr/>
          </p:nvSpPr>
          <p:spPr>
            <a:xfrm>
              <a:off x="319102" y="557201"/>
              <a:ext cx="1539514" cy="885928"/>
            </a:xfrm>
            <a:custGeom>
              <a:rect b="b" l="l" r="r" t="t"/>
              <a:pathLst>
                <a:path extrusionOk="0" h="9708" w="16870">
                  <a:moveTo>
                    <a:pt x="8563" y="0"/>
                  </a:moveTo>
                  <a:cubicBezTo>
                    <a:pt x="7949" y="0"/>
                    <a:pt x="7376" y="325"/>
                    <a:pt x="7061" y="860"/>
                  </a:cubicBezTo>
                  <a:cubicBezTo>
                    <a:pt x="6888" y="1170"/>
                    <a:pt x="6923" y="1538"/>
                    <a:pt x="7026" y="1860"/>
                  </a:cubicBezTo>
                  <a:cubicBezTo>
                    <a:pt x="7107" y="2148"/>
                    <a:pt x="7268" y="2412"/>
                    <a:pt x="7498" y="2608"/>
                  </a:cubicBezTo>
                  <a:cubicBezTo>
                    <a:pt x="7681" y="2747"/>
                    <a:pt x="7910" y="2817"/>
                    <a:pt x="8137" y="2817"/>
                  </a:cubicBezTo>
                  <a:cubicBezTo>
                    <a:pt x="8507" y="2817"/>
                    <a:pt x="8869" y="2630"/>
                    <a:pt x="9004" y="2251"/>
                  </a:cubicBezTo>
                  <a:cubicBezTo>
                    <a:pt x="9108" y="1998"/>
                    <a:pt x="9027" y="1699"/>
                    <a:pt x="8809" y="1538"/>
                  </a:cubicBezTo>
                  <a:cubicBezTo>
                    <a:pt x="8626" y="1394"/>
                    <a:pt x="8399" y="1350"/>
                    <a:pt x="8173" y="1350"/>
                  </a:cubicBezTo>
                  <a:cubicBezTo>
                    <a:pt x="8057" y="1350"/>
                    <a:pt x="7941" y="1362"/>
                    <a:pt x="7831" y="1377"/>
                  </a:cubicBezTo>
                  <a:cubicBezTo>
                    <a:pt x="7823" y="1379"/>
                    <a:pt x="7815" y="1379"/>
                    <a:pt x="7807" y="1379"/>
                  </a:cubicBezTo>
                  <a:cubicBezTo>
                    <a:pt x="7676" y="1379"/>
                    <a:pt x="7632" y="1202"/>
                    <a:pt x="7762" y="1159"/>
                  </a:cubicBezTo>
                  <a:cubicBezTo>
                    <a:pt x="7901" y="1122"/>
                    <a:pt x="8049" y="1102"/>
                    <a:pt x="8197" y="1102"/>
                  </a:cubicBezTo>
                  <a:cubicBezTo>
                    <a:pt x="8515" y="1102"/>
                    <a:pt x="8834" y="1196"/>
                    <a:pt x="9062" y="1423"/>
                  </a:cubicBezTo>
                  <a:cubicBezTo>
                    <a:pt x="9326" y="1711"/>
                    <a:pt x="9372" y="2136"/>
                    <a:pt x="9165" y="2470"/>
                  </a:cubicBezTo>
                  <a:cubicBezTo>
                    <a:pt x="8946" y="2856"/>
                    <a:pt x="8551" y="3044"/>
                    <a:pt x="8149" y="3044"/>
                  </a:cubicBezTo>
                  <a:cubicBezTo>
                    <a:pt x="7832" y="3044"/>
                    <a:pt x="7511" y="2928"/>
                    <a:pt x="7268" y="2700"/>
                  </a:cubicBezTo>
                  <a:cubicBezTo>
                    <a:pt x="7003" y="2447"/>
                    <a:pt x="6831" y="2125"/>
                    <a:pt x="6762" y="1768"/>
                  </a:cubicBezTo>
                  <a:cubicBezTo>
                    <a:pt x="6716" y="1561"/>
                    <a:pt x="6704" y="1354"/>
                    <a:pt x="6727" y="1159"/>
                  </a:cubicBezTo>
                  <a:cubicBezTo>
                    <a:pt x="6578" y="1136"/>
                    <a:pt x="6428" y="1136"/>
                    <a:pt x="6267" y="1136"/>
                  </a:cubicBezTo>
                  <a:cubicBezTo>
                    <a:pt x="6095" y="1147"/>
                    <a:pt x="5922" y="1182"/>
                    <a:pt x="5761" y="1228"/>
                  </a:cubicBezTo>
                  <a:cubicBezTo>
                    <a:pt x="5175" y="1377"/>
                    <a:pt x="4692" y="1814"/>
                    <a:pt x="4508" y="2389"/>
                  </a:cubicBezTo>
                  <a:cubicBezTo>
                    <a:pt x="4336" y="2953"/>
                    <a:pt x="4462" y="3562"/>
                    <a:pt x="4853" y="4011"/>
                  </a:cubicBezTo>
                  <a:cubicBezTo>
                    <a:pt x="4934" y="4092"/>
                    <a:pt x="4860" y="4215"/>
                    <a:pt x="4769" y="4215"/>
                  </a:cubicBezTo>
                  <a:cubicBezTo>
                    <a:pt x="4744" y="4215"/>
                    <a:pt x="4717" y="4206"/>
                    <a:pt x="4692" y="4183"/>
                  </a:cubicBezTo>
                  <a:cubicBezTo>
                    <a:pt x="4474" y="3976"/>
                    <a:pt x="4313" y="3723"/>
                    <a:pt x="4232" y="3436"/>
                  </a:cubicBezTo>
                  <a:cubicBezTo>
                    <a:pt x="4041" y="3370"/>
                    <a:pt x="3842" y="3338"/>
                    <a:pt x="3642" y="3338"/>
                  </a:cubicBezTo>
                  <a:cubicBezTo>
                    <a:pt x="3493" y="3338"/>
                    <a:pt x="3344" y="3355"/>
                    <a:pt x="3197" y="3390"/>
                  </a:cubicBezTo>
                  <a:cubicBezTo>
                    <a:pt x="1967" y="3666"/>
                    <a:pt x="1150" y="4770"/>
                    <a:pt x="0" y="5207"/>
                  </a:cubicBezTo>
                  <a:cubicBezTo>
                    <a:pt x="587" y="5563"/>
                    <a:pt x="886" y="6242"/>
                    <a:pt x="1277" y="6793"/>
                  </a:cubicBezTo>
                  <a:cubicBezTo>
                    <a:pt x="1702" y="7414"/>
                    <a:pt x="2381" y="7943"/>
                    <a:pt x="3151" y="8035"/>
                  </a:cubicBezTo>
                  <a:cubicBezTo>
                    <a:pt x="3228" y="8045"/>
                    <a:pt x="3305" y="8050"/>
                    <a:pt x="3381" y="8050"/>
                  </a:cubicBezTo>
                  <a:cubicBezTo>
                    <a:pt x="4032" y="8050"/>
                    <a:pt x="4636" y="7704"/>
                    <a:pt x="4945" y="7127"/>
                  </a:cubicBezTo>
                  <a:cubicBezTo>
                    <a:pt x="5129" y="6805"/>
                    <a:pt x="5140" y="6414"/>
                    <a:pt x="5002" y="6081"/>
                  </a:cubicBezTo>
                  <a:cubicBezTo>
                    <a:pt x="4869" y="5791"/>
                    <a:pt x="4573" y="5620"/>
                    <a:pt x="4262" y="5620"/>
                  </a:cubicBezTo>
                  <a:cubicBezTo>
                    <a:pt x="4252" y="5620"/>
                    <a:pt x="4242" y="5620"/>
                    <a:pt x="4232" y="5621"/>
                  </a:cubicBezTo>
                  <a:cubicBezTo>
                    <a:pt x="3910" y="5632"/>
                    <a:pt x="3634" y="5839"/>
                    <a:pt x="3542" y="6138"/>
                  </a:cubicBezTo>
                  <a:cubicBezTo>
                    <a:pt x="3439" y="6437"/>
                    <a:pt x="3508" y="6782"/>
                    <a:pt x="3726" y="7012"/>
                  </a:cubicBezTo>
                  <a:cubicBezTo>
                    <a:pt x="3807" y="7093"/>
                    <a:pt x="3733" y="7202"/>
                    <a:pt x="3643" y="7202"/>
                  </a:cubicBezTo>
                  <a:cubicBezTo>
                    <a:pt x="3617" y="7202"/>
                    <a:pt x="3590" y="7193"/>
                    <a:pt x="3565" y="7173"/>
                  </a:cubicBezTo>
                  <a:cubicBezTo>
                    <a:pt x="3243" y="6874"/>
                    <a:pt x="3140" y="6414"/>
                    <a:pt x="3301" y="6012"/>
                  </a:cubicBezTo>
                  <a:cubicBezTo>
                    <a:pt x="3447" y="5618"/>
                    <a:pt x="3824" y="5367"/>
                    <a:pt x="4249" y="5367"/>
                  </a:cubicBezTo>
                  <a:cubicBezTo>
                    <a:pt x="4259" y="5367"/>
                    <a:pt x="4269" y="5367"/>
                    <a:pt x="4278" y="5368"/>
                  </a:cubicBezTo>
                  <a:cubicBezTo>
                    <a:pt x="4658" y="5368"/>
                    <a:pt x="5002" y="5563"/>
                    <a:pt x="5198" y="5897"/>
                  </a:cubicBezTo>
                  <a:cubicBezTo>
                    <a:pt x="5405" y="6288"/>
                    <a:pt x="5416" y="6747"/>
                    <a:pt x="5232" y="7150"/>
                  </a:cubicBezTo>
                  <a:cubicBezTo>
                    <a:pt x="5106" y="7437"/>
                    <a:pt x="4911" y="7679"/>
                    <a:pt x="4658" y="7874"/>
                  </a:cubicBezTo>
                  <a:cubicBezTo>
                    <a:pt x="5014" y="7966"/>
                    <a:pt x="5336" y="8139"/>
                    <a:pt x="5612" y="8392"/>
                  </a:cubicBezTo>
                  <a:cubicBezTo>
                    <a:pt x="6014" y="8725"/>
                    <a:pt x="6348" y="9139"/>
                    <a:pt x="6819" y="9392"/>
                  </a:cubicBezTo>
                  <a:cubicBezTo>
                    <a:pt x="7195" y="9595"/>
                    <a:pt x="7624" y="9707"/>
                    <a:pt x="8048" y="9707"/>
                  </a:cubicBezTo>
                  <a:cubicBezTo>
                    <a:pt x="8466" y="9707"/>
                    <a:pt x="8880" y="9598"/>
                    <a:pt x="9234" y="9358"/>
                  </a:cubicBezTo>
                  <a:cubicBezTo>
                    <a:pt x="9867" y="8909"/>
                    <a:pt x="10246" y="8070"/>
                    <a:pt x="10016" y="7322"/>
                  </a:cubicBezTo>
                  <a:cubicBezTo>
                    <a:pt x="9867" y="6885"/>
                    <a:pt x="9487" y="6575"/>
                    <a:pt x="9039" y="6517"/>
                  </a:cubicBezTo>
                  <a:cubicBezTo>
                    <a:pt x="8979" y="6508"/>
                    <a:pt x="8920" y="6503"/>
                    <a:pt x="8862" y="6503"/>
                  </a:cubicBezTo>
                  <a:cubicBezTo>
                    <a:pt x="8501" y="6503"/>
                    <a:pt x="8166" y="6682"/>
                    <a:pt x="7958" y="6989"/>
                  </a:cubicBezTo>
                  <a:cubicBezTo>
                    <a:pt x="7739" y="7311"/>
                    <a:pt x="7751" y="7736"/>
                    <a:pt x="7992" y="8047"/>
                  </a:cubicBezTo>
                  <a:cubicBezTo>
                    <a:pt x="8234" y="8334"/>
                    <a:pt x="8590" y="8507"/>
                    <a:pt x="8958" y="8530"/>
                  </a:cubicBezTo>
                  <a:cubicBezTo>
                    <a:pt x="9131" y="8530"/>
                    <a:pt x="9131" y="8771"/>
                    <a:pt x="8958" y="8771"/>
                  </a:cubicBezTo>
                  <a:cubicBezTo>
                    <a:pt x="8930" y="8774"/>
                    <a:pt x="8903" y="8776"/>
                    <a:pt x="8875" y="8776"/>
                  </a:cubicBezTo>
                  <a:cubicBezTo>
                    <a:pt x="8798" y="8776"/>
                    <a:pt x="8720" y="8765"/>
                    <a:pt x="8636" y="8748"/>
                  </a:cubicBezTo>
                  <a:cubicBezTo>
                    <a:pt x="8211" y="8656"/>
                    <a:pt x="7843" y="8380"/>
                    <a:pt x="7647" y="7989"/>
                  </a:cubicBezTo>
                  <a:cubicBezTo>
                    <a:pt x="7463" y="7575"/>
                    <a:pt x="7532" y="7081"/>
                    <a:pt x="7831" y="6736"/>
                  </a:cubicBezTo>
                  <a:cubicBezTo>
                    <a:pt x="8090" y="6412"/>
                    <a:pt x="8469" y="6265"/>
                    <a:pt x="8853" y="6265"/>
                  </a:cubicBezTo>
                  <a:cubicBezTo>
                    <a:pt x="9424" y="6265"/>
                    <a:pt x="10008" y="6589"/>
                    <a:pt x="10235" y="7138"/>
                  </a:cubicBezTo>
                  <a:cubicBezTo>
                    <a:pt x="10373" y="7483"/>
                    <a:pt x="10396" y="7851"/>
                    <a:pt x="10315" y="8208"/>
                  </a:cubicBezTo>
                  <a:cubicBezTo>
                    <a:pt x="10580" y="8369"/>
                    <a:pt x="10878" y="8484"/>
                    <a:pt x="11189" y="8541"/>
                  </a:cubicBezTo>
                  <a:cubicBezTo>
                    <a:pt x="11325" y="8567"/>
                    <a:pt x="11462" y="8579"/>
                    <a:pt x="11600" y="8579"/>
                  </a:cubicBezTo>
                  <a:cubicBezTo>
                    <a:pt x="12078" y="8579"/>
                    <a:pt x="12555" y="8427"/>
                    <a:pt x="12948" y="8150"/>
                  </a:cubicBezTo>
                  <a:cubicBezTo>
                    <a:pt x="13431" y="7794"/>
                    <a:pt x="13776" y="7288"/>
                    <a:pt x="13926" y="6713"/>
                  </a:cubicBezTo>
                  <a:cubicBezTo>
                    <a:pt x="13939" y="6668"/>
                    <a:pt x="13970" y="6650"/>
                    <a:pt x="14002" y="6650"/>
                  </a:cubicBezTo>
                  <a:cubicBezTo>
                    <a:pt x="14052" y="6650"/>
                    <a:pt x="14105" y="6696"/>
                    <a:pt x="14098" y="6759"/>
                  </a:cubicBezTo>
                  <a:cubicBezTo>
                    <a:pt x="14041" y="7127"/>
                    <a:pt x="13903" y="7472"/>
                    <a:pt x="13684" y="7771"/>
                  </a:cubicBezTo>
                  <a:cubicBezTo>
                    <a:pt x="13772" y="7785"/>
                    <a:pt x="13860" y="7793"/>
                    <a:pt x="13949" y="7793"/>
                  </a:cubicBezTo>
                  <a:cubicBezTo>
                    <a:pt x="14140" y="7793"/>
                    <a:pt x="14331" y="7757"/>
                    <a:pt x="14512" y="7679"/>
                  </a:cubicBezTo>
                  <a:cubicBezTo>
                    <a:pt x="15064" y="7460"/>
                    <a:pt x="15467" y="7012"/>
                    <a:pt x="15835" y="6563"/>
                  </a:cubicBezTo>
                  <a:cubicBezTo>
                    <a:pt x="16019" y="6345"/>
                    <a:pt x="16214" y="6138"/>
                    <a:pt x="16409" y="5943"/>
                  </a:cubicBezTo>
                  <a:cubicBezTo>
                    <a:pt x="16559" y="5816"/>
                    <a:pt x="16708" y="5701"/>
                    <a:pt x="16869" y="5609"/>
                  </a:cubicBezTo>
                  <a:cubicBezTo>
                    <a:pt x="16318" y="5368"/>
                    <a:pt x="15950" y="4804"/>
                    <a:pt x="15524" y="4390"/>
                  </a:cubicBezTo>
                  <a:cubicBezTo>
                    <a:pt x="15260" y="4137"/>
                    <a:pt x="14984" y="3907"/>
                    <a:pt x="14685" y="3712"/>
                  </a:cubicBezTo>
                  <a:cubicBezTo>
                    <a:pt x="14386" y="3505"/>
                    <a:pt x="14064" y="3344"/>
                    <a:pt x="13730" y="3240"/>
                  </a:cubicBezTo>
                  <a:cubicBezTo>
                    <a:pt x="13583" y="3198"/>
                    <a:pt x="13434" y="3178"/>
                    <a:pt x="13286" y="3178"/>
                  </a:cubicBezTo>
                  <a:cubicBezTo>
                    <a:pt x="13109" y="3178"/>
                    <a:pt x="12933" y="3207"/>
                    <a:pt x="12764" y="3263"/>
                  </a:cubicBezTo>
                  <a:cubicBezTo>
                    <a:pt x="12477" y="3367"/>
                    <a:pt x="12235" y="3585"/>
                    <a:pt x="12109" y="3861"/>
                  </a:cubicBezTo>
                  <a:cubicBezTo>
                    <a:pt x="11982" y="4137"/>
                    <a:pt x="11994" y="4459"/>
                    <a:pt x="12132" y="4724"/>
                  </a:cubicBezTo>
                  <a:cubicBezTo>
                    <a:pt x="12270" y="4965"/>
                    <a:pt x="12523" y="5115"/>
                    <a:pt x="12787" y="5126"/>
                  </a:cubicBezTo>
                  <a:cubicBezTo>
                    <a:pt x="12797" y="5127"/>
                    <a:pt x="12807" y="5127"/>
                    <a:pt x="12817" y="5127"/>
                  </a:cubicBezTo>
                  <a:cubicBezTo>
                    <a:pt x="13059" y="5127"/>
                    <a:pt x="13286" y="4991"/>
                    <a:pt x="13397" y="4781"/>
                  </a:cubicBezTo>
                  <a:cubicBezTo>
                    <a:pt x="13512" y="4563"/>
                    <a:pt x="13500" y="4310"/>
                    <a:pt x="13362" y="4114"/>
                  </a:cubicBezTo>
                  <a:cubicBezTo>
                    <a:pt x="13292" y="4018"/>
                    <a:pt x="13395" y="3902"/>
                    <a:pt x="13494" y="3902"/>
                  </a:cubicBezTo>
                  <a:cubicBezTo>
                    <a:pt x="13525" y="3902"/>
                    <a:pt x="13556" y="3914"/>
                    <a:pt x="13581" y="3942"/>
                  </a:cubicBezTo>
                  <a:cubicBezTo>
                    <a:pt x="13788" y="4229"/>
                    <a:pt x="13811" y="4609"/>
                    <a:pt x="13638" y="4919"/>
                  </a:cubicBezTo>
                  <a:cubicBezTo>
                    <a:pt x="13480" y="5205"/>
                    <a:pt x="13175" y="5383"/>
                    <a:pt x="12850" y="5383"/>
                  </a:cubicBezTo>
                  <a:cubicBezTo>
                    <a:pt x="12821" y="5383"/>
                    <a:pt x="12793" y="5382"/>
                    <a:pt x="12764" y="5379"/>
                  </a:cubicBezTo>
                  <a:cubicBezTo>
                    <a:pt x="12442" y="5356"/>
                    <a:pt x="12143" y="5184"/>
                    <a:pt x="11948" y="4931"/>
                  </a:cubicBezTo>
                  <a:cubicBezTo>
                    <a:pt x="11752" y="4632"/>
                    <a:pt x="11706" y="4264"/>
                    <a:pt x="11810" y="3919"/>
                  </a:cubicBezTo>
                  <a:cubicBezTo>
                    <a:pt x="11959" y="3447"/>
                    <a:pt x="12350" y="3091"/>
                    <a:pt x="12822" y="2976"/>
                  </a:cubicBezTo>
                  <a:cubicBezTo>
                    <a:pt x="12799" y="2872"/>
                    <a:pt x="12776" y="2780"/>
                    <a:pt x="12753" y="2688"/>
                  </a:cubicBezTo>
                  <a:cubicBezTo>
                    <a:pt x="12707" y="2562"/>
                    <a:pt x="12649" y="2435"/>
                    <a:pt x="12580" y="2309"/>
                  </a:cubicBezTo>
                  <a:cubicBezTo>
                    <a:pt x="12339" y="1883"/>
                    <a:pt x="11959" y="1538"/>
                    <a:pt x="11499" y="1354"/>
                  </a:cubicBezTo>
                  <a:cubicBezTo>
                    <a:pt x="11213" y="1236"/>
                    <a:pt x="10910" y="1176"/>
                    <a:pt x="10603" y="1176"/>
                  </a:cubicBezTo>
                  <a:cubicBezTo>
                    <a:pt x="10404" y="1176"/>
                    <a:pt x="10203" y="1201"/>
                    <a:pt x="10005" y="1251"/>
                  </a:cubicBezTo>
                  <a:cubicBezTo>
                    <a:pt x="9993" y="1366"/>
                    <a:pt x="9970" y="1469"/>
                    <a:pt x="9924" y="1584"/>
                  </a:cubicBezTo>
                  <a:cubicBezTo>
                    <a:pt x="9913" y="1603"/>
                    <a:pt x="9895" y="1610"/>
                    <a:pt x="9877" y="1610"/>
                  </a:cubicBezTo>
                  <a:cubicBezTo>
                    <a:pt x="9837" y="1610"/>
                    <a:pt x="9793" y="1574"/>
                    <a:pt x="9809" y="1527"/>
                  </a:cubicBezTo>
                  <a:cubicBezTo>
                    <a:pt x="9913" y="1193"/>
                    <a:pt x="9855" y="814"/>
                    <a:pt x="9648" y="527"/>
                  </a:cubicBezTo>
                  <a:cubicBezTo>
                    <a:pt x="9430" y="228"/>
                    <a:pt x="9096" y="44"/>
                    <a:pt x="8740" y="9"/>
                  </a:cubicBezTo>
                  <a:cubicBezTo>
                    <a:pt x="8681" y="3"/>
                    <a:pt x="8622" y="0"/>
                    <a:pt x="85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887820" y="646086"/>
              <a:ext cx="228874" cy="194652"/>
            </a:xfrm>
            <a:custGeom>
              <a:rect b="b" l="l" r="r" t="t"/>
              <a:pathLst>
                <a:path extrusionOk="0" h="2133" w="2508">
                  <a:moveTo>
                    <a:pt x="265" y="1"/>
                  </a:moveTo>
                  <a:cubicBezTo>
                    <a:pt x="171" y="1"/>
                    <a:pt x="115" y="49"/>
                    <a:pt x="28" y="49"/>
                  </a:cubicBezTo>
                  <a:cubicBezTo>
                    <a:pt x="19" y="49"/>
                    <a:pt x="10" y="48"/>
                    <a:pt x="1" y="47"/>
                  </a:cubicBezTo>
                  <a:lnTo>
                    <a:pt x="1" y="47"/>
                  </a:lnTo>
                  <a:cubicBezTo>
                    <a:pt x="24" y="484"/>
                    <a:pt x="139" y="898"/>
                    <a:pt x="346" y="1289"/>
                  </a:cubicBezTo>
                  <a:cubicBezTo>
                    <a:pt x="553" y="1668"/>
                    <a:pt x="898" y="1956"/>
                    <a:pt x="1312" y="2082"/>
                  </a:cubicBezTo>
                  <a:cubicBezTo>
                    <a:pt x="1426" y="2116"/>
                    <a:pt x="1543" y="2133"/>
                    <a:pt x="1659" y="2133"/>
                  </a:cubicBezTo>
                  <a:cubicBezTo>
                    <a:pt x="1974" y="2133"/>
                    <a:pt x="2281" y="2010"/>
                    <a:pt x="2508" y="1783"/>
                  </a:cubicBezTo>
                  <a:lnTo>
                    <a:pt x="2508" y="1783"/>
                  </a:lnTo>
                  <a:cubicBezTo>
                    <a:pt x="2337" y="1834"/>
                    <a:pt x="2159" y="1860"/>
                    <a:pt x="1980" y="1860"/>
                  </a:cubicBezTo>
                  <a:cubicBezTo>
                    <a:pt x="1834" y="1860"/>
                    <a:pt x="1687" y="1843"/>
                    <a:pt x="1542" y="1806"/>
                  </a:cubicBezTo>
                  <a:cubicBezTo>
                    <a:pt x="1427" y="1783"/>
                    <a:pt x="1312" y="1737"/>
                    <a:pt x="1208" y="1680"/>
                  </a:cubicBezTo>
                  <a:cubicBezTo>
                    <a:pt x="978" y="1507"/>
                    <a:pt x="794" y="1277"/>
                    <a:pt x="702" y="1013"/>
                  </a:cubicBezTo>
                  <a:cubicBezTo>
                    <a:pt x="576" y="725"/>
                    <a:pt x="495" y="392"/>
                    <a:pt x="622" y="104"/>
                  </a:cubicBezTo>
                  <a:cubicBezTo>
                    <a:pt x="507" y="47"/>
                    <a:pt x="392" y="12"/>
                    <a:pt x="2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1398862" y="893759"/>
              <a:ext cx="158606" cy="139533"/>
            </a:xfrm>
            <a:custGeom>
              <a:rect b="b" l="l" r="r" t="t"/>
              <a:pathLst>
                <a:path extrusionOk="0" h="1529" w="1738">
                  <a:moveTo>
                    <a:pt x="219" y="1"/>
                  </a:moveTo>
                  <a:lnTo>
                    <a:pt x="219" y="1"/>
                  </a:lnTo>
                  <a:cubicBezTo>
                    <a:pt x="58" y="231"/>
                    <a:pt x="1" y="518"/>
                    <a:pt x="47" y="794"/>
                  </a:cubicBezTo>
                  <a:cubicBezTo>
                    <a:pt x="139" y="1128"/>
                    <a:pt x="380" y="1392"/>
                    <a:pt x="714" y="1484"/>
                  </a:cubicBezTo>
                  <a:cubicBezTo>
                    <a:pt x="807" y="1514"/>
                    <a:pt x="903" y="1528"/>
                    <a:pt x="998" y="1528"/>
                  </a:cubicBezTo>
                  <a:cubicBezTo>
                    <a:pt x="1125" y="1528"/>
                    <a:pt x="1251" y="1502"/>
                    <a:pt x="1369" y="1450"/>
                  </a:cubicBezTo>
                  <a:cubicBezTo>
                    <a:pt x="1576" y="1358"/>
                    <a:pt x="1714" y="1162"/>
                    <a:pt x="1737" y="932"/>
                  </a:cubicBezTo>
                  <a:lnTo>
                    <a:pt x="1737" y="932"/>
                  </a:lnTo>
                  <a:cubicBezTo>
                    <a:pt x="1546" y="1073"/>
                    <a:pt x="1311" y="1143"/>
                    <a:pt x="1078" y="1143"/>
                  </a:cubicBezTo>
                  <a:cubicBezTo>
                    <a:pt x="1045" y="1143"/>
                    <a:pt x="1011" y="1142"/>
                    <a:pt x="978" y="1139"/>
                  </a:cubicBezTo>
                  <a:cubicBezTo>
                    <a:pt x="702" y="1105"/>
                    <a:pt x="461" y="944"/>
                    <a:pt x="311" y="714"/>
                  </a:cubicBezTo>
                  <a:cubicBezTo>
                    <a:pt x="242" y="599"/>
                    <a:pt x="208" y="472"/>
                    <a:pt x="208" y="346"/>
                  </a:cubicBezTo>
                  <a:cubicBezTo>
                    <a:pt x="196" y="265"/>
                    <a:pt x="277" y="35"/>
                    <a:pt x="2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275025" y="537489"/>
              <a:ext cx="1626574" cy="928910"/>
            </a:xfrm>
            <a:custGeom>
              <a:rect b="b" l="l" r="r" t="t"/>
              <a:pathLst>
                <a:path extrusionOk="0" h="10179" w="17824">
                  <a:moveTo>
                    <a:pt x="9046" y="216"/>
                  </a:moveTo>
                  <a:cubicBezTo>
                    <a:pt x="9105" y="216"/>
                    <a:pt x="9164" y="219"/>
                    <a:pt x="9223" y="225"/>
                  </a:cubicBezTo>
                  <a:cubicBezTo>
                    <a:pt x="9579" y="260"/>
                    <a:pt x="9913" y="444"/>
                    <a:pt x="10131" y="743"/>
                  </a:cubicBezTo>
                  <a:cubicBezTo>
                    <a:pt x="10338" y="1030"/>
                    <a:pt x="10396" y="1409"/>
                    <a:pt x="10292" y="1743"/>
                  </a:cubicBezTo>
                  <a:cubicBezTo>
                    <a:pt x="10276" y="1790"/>
                    <a:pt x="10320" y="1826"/>
                    <a:pt x="10360" y="1826"/>
                  </a:cubicBezTo>
                  <a:cubicBezTo>
                    <a:pt x="10378" y="1826"/>
                    <a:pt x="10396" y="1819"/>
                    <a:pt x="10407" y="1800"/>
                  </a:cubicBezTo>
                  <a:cubicBezTo>
                    <a:pt x="10453" y="1685"/>
                    <a:pt x="10476" y="1582"/>
                    <a:pt x="10488" y="1467"/>
                  </a:cubicBezTo>
                  <a:cubicBezTo>
                    <a:pt x="10686" y="1417"/>
                    <a:pt x="10887" y="1392"/>
                    <a:pt x="11086" y="1392"/>
                  </a:cubicBezTo>
                  <a:cubicBezTo>
                    <a:pt x="11393" y="1392"/>
                    <a:pt x="11696" y="1452"/>
                    <a:pt x="11982" y="1570"/>
                  </a:cubicBezTo>
                  <a:cubicBezTo>
                    <a:pt x="12442" y="1754"/>
                    <a:pt x="12822" y="2099"/>
                    <a:pt x="13063" y="2525"/>
                  </a:cubicBezTo>
                  <a:cubicBezTo>
                    <a:pt x="13132" y="2651"/>
                    <a:pt x="13190" y="2778"/>
                    <a:pt x="13236" y="2904"/>
                  </a:cubicBezTo>
                  <a:cubicBezTo>
                    <a:pt x="13259" y="2996"/>
                    <a:pt x="13282" y="3088"/>
                    <a:pt x="13305" y="3192"/>
                  </a:cubicBezTo>
                  <a:cubicBezTo>
                    <a:pt x="12833" y="3307"/>
                    <a:pt x="12442" y="3663"/>
                    <a:pt x="12293" y="4135"/>
                  </a:cubicBezTo>
                  <a:cubicBezTo>
                    <a:pt x="12189" y="4480"/>
                    <a:pt x="12235" y="4848"/>
                    <a:pt x="12431" y="5147"/>
                  </a:cubicBezTo>
                  <a:cubicBezTo>
                    <a:pt x="12626" y="5400"/>
                    <a:pt x="12925" y="5572"/>
                    <a:pt x="13247" y="5595"/>
                  </a:cubicBezTo>
                  <a:cubicBezTo>
                    <a:pt x="13276" y="5598"/>
                    <a:pt x="13304" y="5599"/>
                    <a:pt x="13333" y="5599"/>
                  </a:cubicBezTo>
                  <a:cubicBezTo>
                    <a:pt x="13658" y="5599"/>
                    <a:pt x="13963" y="5421"/>
                    <a:pt x="14121" y="5135"/>
                  </a:cubicBezTo>
                  <a:cubicBezTo>
                    <a:pt x="14294" y="4825"/>
                    <a:pt x="14271" y="4445"/>
                    <a:pt x="14064" y="4158"/>
                  </a:cubicBezTo>
                  <a:cubicBezTo>
                    <a:pt x="14039" y="4130"/>
                    <a:pt x="14008" y="4118"/>
                    <a:pt x="13977" y="4118"/>
                  </a:cubicBezTo>
                  <a:cubicBezTo>
                    <a:pt x="13878" y="4118"/>
                    <a:pt x="13775" y="4234"/>
                    <a:pt x="13845" y="4330"/>
                  </a:cubicBezTo>
                  <a:cubicBezTo>
                    <a:pt x="13983" y="4526"/>
                    <a:pt x="13995" y="4779"/>
                    <a:pt x="13880" y="4997"/>
                  </a:cubicBezTo>
                  <a:cubicBezTo>
                    <a:pt x="13769" y="5207"/>
                    <a:pt x="13542" y="5343"/>
                    <a:pt x="13300" y="5343"/>
                  </a:cubicBezTo>
                  <a:cubicBezTo>
                    <a:pt x="13290" y="5343"/>
                    <a:pt x="13280" y="5343"/>
                    <a:pt x="13270" y="5342"/>
                  </a:cubicBezTo>
                  <a:cubicBezTo>
                    <a:pt x="13006" y="5331"/>
                    <a:pt x="12753" y="5181"/>
                    <a:pt x="12615" y="4940"/>
                  </a:cubicBezTo>
                  <a:cubicBezTo>
                    <a:pt x="12477" y="4675"/>
                    <a:pt x="12465" y="4353"/>
                    <a:pt x="12592" y="4077"/>
                  </a:cubicBezTo>
                  <a:cubicBezTo>
                    <a:pt x="12718" y="3801"/>
                    <a:pt x="12960" y="3583"/>
                    <a:pt x="13247" y="3479"/>
                  </a:cubicBezTo>
                  <a:cubicBezTo>
                    <a:pt x="13416" y="3423"/>
                    <a:pt x="13592" y="3394"/>
                    <a:pt x="13769" y="3394"/>
                  </a:cubicBezTo>
                  <a:cubicBezTo>
                    <a:pt x="13917" y="3394"/>
                    <a:pt x="14066" y="3414"/>
                    <a:pt x="14213" y="3456"/>
                  </a:cubicBezTo>
                  <a:cubicBezTo>
                    <a:pt x="14547" y="3560"/>
                    <a:pt x="14869" y="3721"/>
                    <a:pt x="15168" y="3928"/>
                  </a:cubicBezTo>
                  <a:cubicBezTo>
                    <a:pt x="15467" y="4123"/>
                    <a:pt x="15743" y="4353"/>
                    <a:pt x="16007" y="4606"/>
                  </a:cubicBezTo>
                  <a:cubicBezTo>
                    <a:pt x="16433" y="5020"/>
                    <a:pt x="16801" y="5584"/>
                    <a:pt x="17352" y="5825"/>
                  </a:cubicBezTo>
                  <a:cubicBezTo>
                    <a:pt x="17191" y="5917"/>
                    <a:pt x="17042" y="6032"/>
                    <a:pt x="16892" y="6159"/>
                  </a:cubicBezTo>
                  <a:cubicBezTo>
                    <a:pt x="16697" y="6354"/>
                    <a:pt x="16502" y="6561"/>
                    <a:pt x="16318" y="6779"/>
                  </a:cubicBezTo>
                  <a:cubicBezTo>
                    <a:pt x="15950" y="7228"/>
                    <a:pt x="15547" y="7676"/>
                    <a:pt x="14995" y="7895"/>
                  </a:cubicBezTo>
                  <a:cubicBezTo>
                    <a:pt x="14814" y="7973"/>
                    <a:pt x="14623" y="8009"/>
                    <a:pt x="14432" y="8009"/>
                  </a:cubicBezTo>
                  <a:cubicBezTo>
                    <a:pt x="14343" y="8009"/>
                    <a:pt x="14255" y="8001"/>
                    <a:pt x="14167" y="7987"/>
                  </a:cubicBezTo>
                  <a:cubicBezTo>
                    <a:pt x="14386" y="7688"/>
                    <a:pt x="14524" y="7343"/>
                    <a:pt x="14581" y="6975"/>
                  </a:cubicBezTo>
                  <a:cubicBezTo>
                    <a:pt x="14588" y="6912"/>
                    <a:pt x="14535" y="6866"/>
                    <a:pt x="14485" y="6866"/>
                  </a:cubicBezTo>
                  <a:cubicBezTo>
                    <a:pt x="14453" y="6866"/>
                    <a:pt x="14422" y="6884"/>
                    <a:pt x="14409" y="6929"/>
                  </a:cubicBezTo>
                  <a:cubicBezTo>
                    <a:pt x="14259" y="7504"/>
                    <a:pt x="13914" y="8010"/>
                    <a:pt x="13431" y="8366"/>
                  </a:cubicBezTo>
                  <a:cubicBezTo>
                    <a:pt x="13038" y="8643"/>
                    <a:pt x="12561" y="8795"/>
                    <a:pt x="12083" y="8795"/>
                  </a:cubicBezTo>
                  <a:cubicBezTo>
                    <a:pt x="11945" y="8795"/>
                    <a:pt x="11808" y="8783"/>
                    <a:pt x="11672" y="8757"/>
                  </a:cubicBezTo>
                  <a:cubicBezTo>
                    <a:pt x="11361" y="8700"/>
                    <a:pt x="11063" y="8585"/>
                    <a:pt x="10798" y="8424"/>
                  </a:cubicBezTo>
                  <a:cubicBezTo>
                    <a:pt x="10879" y="8067"/>
                    <a:pt x="10856" y="7699"/>
                    <a:pt x="10718" y="7354"/>
                  </a:cubicBezTo>
                  <a:cubicBezTo>
                    <a:pt x="10491" y="6805"/>
                    <a:pt x="9907" y="6481"/>
                    <a:pt x="9336" y="6481"/>
                  </a:cubicBezTo>
                  <a:cubicBezTo>
                    <a:pt x="8952" y="6481"/>
                    <a:pt x="8573" y="6628"/>
                    <a:pt x="8314" y="6952"/>
                  </a:cubicBezTo>
                  <a:cubicBezTo>
                    <a:pt x="8015" y="7297"/>
                    <a:pt x="7946" y="7791"/>
                    <a:pt x="8130" y="8205"/>
                  </a:cubicBezTo>
                  <a:cubicBezTo>
                    <a:pt x="8326" y="8596"/>
                    <a:pt x="8694" y="8872"/>
                    <a:pt x="9119" y="8964"/>
                  </a:cubicBezTo>
                  <a:cubicBezTo>
                    <a:pt x="9203" y="8981"/>
                    <a:pt x="9281" y="8992"/>
                    <a:pt x="9358" y="8992"/>
                  </a:cubicBezTo>
                  <a:cubicBezTo>
                    <a:pt x="9386" y="8992"/>
                    <a:pt x="9413" y="8990"/>
                    <a:pt x="9441" y="8987"/>
                  </a:cubicBezTo>
                  <a:cubicBezTo>
                    <a:pt x="9614" y="8987"/>
                    <a:pt x="9614" y="8746"/>
                    <a:pt x="9441" y="8746"/>
                  </a:cubicBezTo>
                  <a:cubicBezTo>
                    <a:pt x="9073" y="8723"/>
                    <a:pt x="8717" y="8550"/>
                    <a:pt x="8475" y="8263"/>
                  </a:cubicBezTo>
                  <a:cubicBezTo>
                    <a:pt x="8234" y="7952"/>
                    <a:pt x="8222" y="7527"/>
                    <a:pt x="8441" y="7205"/>
                  </a:cubicBezTo>
                  <a:cubicBezTo>
                    <a:pt x="8649" y="6898"/>
                    <a:pt x="8984" y="6719"/>
                    <a:pt x="9345" y="6719"/>
                  </a:cubicBezTo>
                  <a:cubicBezTo>
                    <a:pt x="9403" y="6719"/>
                    <a:pt x="9462" y="6724"/>
                    <a:pt x="9522" y="6733"/>
                  </a:cubicBezTo>
                  <a:cubicBezTo>
                    <a:pt x="9970" y="6791"/>
                    <a:pt x="10350" y="7101"/>
                    <a:pt x="10499" y="7538"/>
                  </a:cubicBezTo>
                  <a:cubicBezTo>
                    <a:pt x="10729" y="8286"/>
                    <a:pt x="10350" y="9125"/>
                    <a:pt x="9717" y="9574"/>
                  </a:cubicBezTo>
                  <a:cubicBezTo>
                    <a:pt x="9363" y="9814"/>
                    <a:pt x="8949" y="9923"/>
                    <a:pt x="8531" y="9923"/>
                  </a:cubicBezTo>
                  <a:cubicBezTo>
                    <a:pt x="8107" y="9923"/>
                    <a:pt x="7678" y="9811"/>
                    <a:pt x="7302" y="9608"/>
                  </a:cubicBezTo>
                  <a:cubicBezTo>
                    <a:pt x="6831" y="9355"/>
                    <a:pt x="6497" y="8941"/>
                    <a:pt x="6095" y="8608"/>
                  </a:cubicBezTo>
                  <a:cubicBezTo>
                    <a:pt x="5819" y="8355"/>
                    <a:pt x="5497" y="8182"/>
                    <a:pt x="5141" y="8090"/>
                  </a:cubicBezTo>
                  <a:cubicBezTo>
                    <a:pt x="5394" y="7895"/>
                    <a:pt x="5589" y="7653"/>
                    <a:pt x="5715" y="7366"/>
                  </a:cubicBezTo>
                  <a:cubicBezTo>
                    <a:pt x="5899" y="6963"/>
                    <a:pt x="5888" y="6504"/>
                    <a:pt x="5681" y="6113"/>
                  </a:cubicBezTo>
                  <a:cubicBezTo>
                    <a:pt x="5485" y="5779"/>
                    <a:pt x="5141" y="5584"/>
                    <a:pt x="4761" y="5584"/>
                  </a:cubicBezTo>
                  <a:cubicBezTo>
                    <a:pt x="4752" y="5583"/>
                    <a:pt x="4742" y="5583"/>
                    <a:pt x="4732" y="5583"/>
                  </a:cubicBezTo>
                  <a:cubicBezTo>
                    <a:pt x="4307" y="5583"/>
                    <a:pt x="3930" y="5834"/>
                    <a:pt x="3784" y="6228"/>
                  </a:cubicBezTo>
                  <a:cubicBezTo>
                    <a:pt x="3623" y="6630"/>
                    <a:pt x="3726" y="7090"/>
                    <a:pt x="4048" y="7389"/>
                  </a:cubicBezTo>
                  <a:cubicBezTo>
                    <a:pt x="4073" y="7409"/>
                    <a:pt x="4100" y="7418"/>
                    <a:pt x="4126" y="7418"/>
                  </a:cubicBezTo>
                  <a:cubicBezTo>
                    <a:pt x="4216" y="7418"/>
                    <a:pt x="4290" y="7309"/>
                    <a:pt x="4209" y="7228"/>
                  </a:cubicBezTo>
                  <a:cubicBezTo>
                    <a:pt x="3991" y="6998"/>
                    <a:pt x="3922" y="6653"/>
                    <a:pt x="4025" y="6354"/>
                  </a:cubicBezTo>
                  <a:cubicBezTo>
                    <a:pt x="4117" y="6055"/>
                    <a:pt x="4393" y="5848"/>
                    <a:pt x="4715" y="5837"/>
                  </a:cubicBezTo>
                  <a:cubicBezTo>
                    <a:pt x="4725" y="5836"/>
                    <a:pt x="4735" y="5836"/>
                    <a:pt x="4745" y="5836"/>
                  </a:cubicBezTo>
                  <a:cubicBezTo>
                    <a:pt x="5056" y="5836"/>
                    <a:pt x="5352" y="6007"/>
                    <a:pt x="5485" y="6297"/>
                  </a:cubicBezTo>
                  <a:cubicBezTo>
                    <a:pt x="5623" y="6630"/>
                    <a:pt x="5612" y="7021"/>
                    <a:pt x="5428" y="7343"/>
                  </a:cubicBezTo>
                  <a:cubicBezTo>
                    <a:pt x="5119" y="7920"/>
                    <a:pt x="4515" y="8266"/>
                    <a:pt x="3864" y="8266"/>
                  </a:cubicBezTo>
                  <a:cubicBezTo>
                    <a:pt x="3788" y="8266"/>
                    <a:pt x="3711" y="8261"/>
                    <a:pt x="3634" y="8251"/>
                  </a:cubicBezTo>
                  <a:cubicBezTo>
                    <a:pt x="2864" y="8159"/>
                    <a:pt x="2185" y="7630"/>
                    <a:pt x="1760" y="7009"/>
                  </a:cubicBezTo>
                  <a:cubicBezTo>
                    <a:pt x="1369" y="6458"/>
                    <a:pt x="1070" y="5779"/>
                    <a:pt x="483" y="5423"/>
                  </a:cubicBezTo>
                  <a:cubicBezTo>
                    <a:pt x="1633" y="4986"/>
                    <a:pt x="2450" y="3882"/>
                    <a:pt x="3680" y="3606"/>
                  </a:cubicBezTo>
                  <a:cubicBezTo>
                    <a:pt x="3827" y="3571"/>
                    <a:pt x="3976" y="3554"/>
                    <a:pt x="4125" y="3554"/>
                  </a:cubicBezTo>
                  <a:cubicBezTo>
                    <a:pt x="4325" y="3554"/>
                    <a:pt x="4524" y="3586"/>
                    <a:pt x="4715" y="3652"/>
                  </a:cubicBezTo>
                  <a:cubicBezTo>
                    <a:pt x="4796" y="3939"/>
                    <a:pt x="4957" y="4192"/>
                    <a:pt x="5175" y="4399"/>
                  </a:cubicBezTo>
                  <a:cubicBezTo>
                    <a:pt x="5200" y="4422"/>
                    <a:pt x="5227" y="4431"/>
                    <a:pt x="5252" y="4431"/>
                  </a:cubicBezTo>
                  <a:cubicBezTo>
                    <a:pt x="5343" y="4431"/>
                    <a:pt x="5417" y="4308"/>
                    <a:pt x="5336" y="4227"/>
                  </a:cubicBezTo>
                  <a:cubicBezTo>
                    <a:pt x="4945" y="3778"/>
                    <a:pt x="4819" y="3169"/>
                    <a:pt x="4991" y="2605"/>
                  </a:cubicBezTo>
                  <a:cubicBezTo>
                    <a:pt x="5175" y="2030"/>
                    <a:pt x="5658" y="1593"/>
                    <a:pt x="6244" y="1444"/>
                  </a:cubicBezTo>
                  <a:cubicBezTo>
                    <a:pt x="6405" y="1398"/>
                    <a:pt x="6578" y="1363"/>
                    <a:pt x="6750" y="1352"/>
                  </a:cubicBezTo>
                  <a:cubicBezTo>
                    <a:pt x="6911" y="1352"/>
                    <a:pt x="7061" y="1352"/>
                    <a:pt x="7210" y="1375"/>
                  </a:cubicBezTo>
                  <a:cubicBezTo>
                    <a:pt x="7187" y="1570"/>
                    <a:pt x="7199" y="1777"/>
                    <a:pt x="7245" y="1984"/>
                  </a:cubicBezTo>
                  <a:cubicBezTo>
                    <a:pt x="7314" y="2341"/>
                    <a:pt x="7486" y="2663"/>
                    <a:pt x="7751" y="2916"/>
                  </a:cubicBezTo>
                  <a:cubicBezTo>
                    <a:pt x="7994" y="3144"/>
                    <a:pt x="8315" y="3260"/>
                    <a:pt x="8632" y="3260"/>
                  </a:cubicBezTo>
                  <a:cubicBezTo>
                    <a:pt x="9034" y="3260"/>
                    <a:pt x="9429" y="3072"/>
                    <a:pt x="9648" y="2686"/>
                  </a:cubicBezTo>
                  <a:cubicBezTo>
                    <a:pt x="9855" y="2352"/>
                    <a:pt x="9809" y="1927"/>
                    <a:pt x="9545" y="1639"/>
                  </a:cubicBezTo>
                  <a:cubicBezTo>
                    <a:pt x="9317" y="1412"/>
                    <a:pt x="8998" y="1318"/>
                    <a:pt x="8680" y="1318"/>
                  </a:cubicBezTo>
                  <a:cubicBezTo>
                    <a:pt x="8532" y="1318"/>
                    <a:pt x="8384" y="1338"/>
                    <a:pt x="8245" y="1375"/>
                  </a:cubicBezTo>
                  <a:cubicBezTo>
                    <a:pt x="8115" y="1418"/>
                    <a:pt x="8159" y="1595"/>
                    <a:pt x="8290" y="1595"/>
                  </a:cubicBezTo>
                  <a:cubicBezTo>
                    <a:pt x="8298" y="1595"/>
                    <a:pt x="8306" y="1595"/>
                    <a:pt x="8314" y="1593"/>
                  </a:cubicBezTo>
                  <a:cubicBezTo>
                    <a:pt x="8424" y="1578"/>
                    <a:pt x="8540" y="1566"/>
                    <a:pt x="8656" y="1566"/>
                  </a:cubicBezTo>
                  <a:cubicBezTo>
                    <a:pt x="8882" y="1566"/>
                    <a:pt x="9109" y="1610"/>
                    <a:pt x="9292" y="1754"/>
                  </a:cubicBezTo>
                  <a:cubicBezTo>
                    <a:pt x="9510" y="1915"/>
                    <a:pt x="9591" y="2214"/>
                    <a:pt x="9487" y="2467"/>
                  </a:cubicBezTo>
                  <a:cubicBezTo>
                    <a:pt x="9352" y="2846"/>
                    <a:pt x="8990" y="3033"/>
                    <a:pt x="8620" y="3033"/>
                  </a:cubicBezTo>
                  <a:cubicBezTo>
                    <a:pt x="8393" y="3033"/>
                    <a:pt x="8164" y="2963"/>
                    <a:pt x="7981" y="2824"/>
                  </a:cubicBezTo>
                  <a:cubicBezTo>
                    <a:pt x="7751" y="2628"/>
                    <a:pt x="7590" y="2364"/>
                    <a:pt x="7509" y="2076"/>
                  </a:cubicBezTo>
                  <a:cubicBezTo>
                    <a:pt x="7406" y="1754"/>
                    <a:pt x="7371" y="1386"/>
                    <a:pt x="7544" y="1076"/>
                  </a:cubicBezTo>
                  <a:cubicBezTo>
                    <a:pt x="7859" y="541"/>
                    <a:pt x="8432" y="216"/>
                    <a:pt x="9046" y="216"/>
                  </a:cubicBezTo>
                  <a:close/>
                  <a:moveTo>
                    <a:pt x="9022" y="1"/>
                  </a:moveTo>
                  <a:cubicBezTo>
                    <a:pt x="8409" y="1"/>
                    <a:pt x="7803" y="333"/>
                    <a:pt x="7440" y="823"/>
                  </a:cubicBezTo>
                  <a:cubicBezTo>
                    <a:pt x="7348" y="938"/>
                    <a:pt x="7279" y="1076"/>
                    <a:pt x="7233" y="1214"/>
                  </a:cubicBezTo>
                  <a:cubicBezTo>
                    <a:pt x="7067" y="1165"/>
                    <a:pt x="6894" y="1142"/>
                    <a:pt x="6721" y="1142"/>
                  </a:cubicBezTo>
                  <a:cubicBezTo>
                    <a:pt x="6572" y="1142"/>
                    <a:pt x="6423" y="1159"/>
                    <a:pt x="6279" y="1191"/>
                  </a:cubicBezTo>
                  <a:cubicBezTo>
                    <a:pt x="5934" y="1260"/>
                    <a:pt x="5612" y="1409"/>
                    <a:pt x="5348" y="1628"/>
                  </a:cubicBezTo>
                  <a:cubicBezTo>
                    <a:pt x="4807" y="2053"/>
                    <a:pt x="4554" y="2743"/>
                    <a:pt x="4658" y="3422"/>
                  </a:cubicBezTo>
                  <a:cubicBezTo>
                    <a:pt x="4658" y="3422"/>
                    <a:pt x="4658" y="3422"/>
                    <a:pt x="4658" y="3433"/>
                  </a:cubicBezTo>
                  <a:cubicBezTo>
                    <a:pt x="4463" y="3354"/>
                    <a:pt x="4254" y="3322"/>
                    <a:pt x="4048" y="3322"/>
                  </a:cubicBezTo>
                  <a:cubicBezTo>
                    <a:pt x="3986" y="3322"/>
                    <a:pt x="3925" y="3325"/>
                    <a:pt x="3864" y="3330"/>
                  </a:cubicBezTo>
                  <a:cubicBezTo>
                    <a:pt x="3519" y="3376"/>
                    <a:pt x="3186" y="3479"/>
                    <a:pt x="2875" y="3629"/>
                  </a:cubicBezTo>
                  <a:cubicBezTo>
                    <a:pt x="2243" y="3928"/>
                    <a:pt x="1725" y="4399"/>
                    <a:pt x="1150" y="4767"/>
                  </a:cubicBezTo>
                  <a:cubicBezTo>
                    <a:pt x="828" y="4986"/>
                    <a:pt x="483" y="5147"/>
                    <a:pt x="115" y="5262"/>
                  </a:cubicBezTo>
                  <a:cubicBezTo>
                    <a:pt x="0" y="5296"/>
                    <a:pt x="0" y="5469"/>
                    <a:pt x="115" y="5503"/>
                  </a:cubicBezTo>
                  <a:cubicBezTo>
                    <a:pt x="495" y="5607"/>
                    <a:pt x="759" y="5894"/>
                    <a:pt x="978" y="6216"/>
                  </a:cubicBezTo>
                  <a:cubicBezTo>
                    <a:pt x="1185" y="6527"/>
                    <a:pt x="1369" y="6894"/>
                    <a:pt x="1610" y="7216"/>
                  </a:cubicBezTo>
                  <a:cubicBezTo>
                    <a:pt x="2105" y="7906"/>
                    <a:pt x="2875" y="8470"/>
                    <a:pt x="3749" y="8527"/>
                  </a:cubicBezTo>
                  <a:cubicBezTo>
                    <a:pt x="3790" y="8530"/>
                    <a:pt x="3830" y="8531"/>
                    <a:pt x="3870" y="8531"/>
                  </a:cubicBezTo>
                  <a:cubicBezTo>
                    <a:pt x="4230" y="8531"/>
                    <a:pt x="4576" y="8439"/>
                    <a:pt x="4876" y="8263"/>
                  </a:cubicBezTo>
                  <a:cubicBezTo>
                    <a:pt x="5325" y="8343"/>
                    <a:pt x="5727" y="8562"/>
                    <a:pt x="6049" y="8884"/>
                  </a:cubicBezTo>
                  <a:cubicBezTo>
                    <a:pt x="6428" y="9240"/>
                    <a:pt x="6773" y="9631"/>
                    <a:pt x="7245" y="9861"/>
                  </a:cubicBezTo>
                  <a:cubicBezTo>
                    <a:pt x="7645" y="10064"/>
                    <a:pt x="8098" y="10178"/>
                    <a:pt x="8546" y="10178"/>
                  </a:cubicBezTo>
                  <a:cubicBezTo>
                    <a:pt x="9037" y="10178"/>
                    <a:pt x="9521" y="10041"/>
                    <a:pt x="9924" y="9735"/>
                  </a:cubicBezTo>
                  <a:cubicBezTo>
                    <a:pt x="10292" y="9459"/>
                    <a:pt x="10568" y="9068"/>
                    <a:pt x="10729" y="8631"/>
                  </a:cubicBezTo>
                  <a:cubicBezTo>
                    <a:pt x="11138" y="8898"/>
                    <a:pt x="11616" y="9034"/>
                    <a:pt x="12099" y="9034"/>
                  </a:cubicBezTo>
                  <a:cubicBezTo>
                    <a:pt x="12241" y="9034"/>
                    <a:pt x="12382" y="9022"/>
                    <a:pt x="12523" y="8999"/>
                  </a:cubicBezTo>
                  <a:cubicBezTo>
                    <a:pt x="13109" y="8895"/>
                    <a:pt x="13650" y="8596"/>
                    <a:pt x="14029" y="8136"/>
                  </a:cubicBezTo>
                  <a:cubicBezTo>
                    <a:pt x="14187" y="8201"/>
                    <a:pt x="14348" y="8229"/>
                    <a:pt x="14508" y="8229"/>
                  </a:cubicBezTo>
                  <a:cubicBezTo>
                    <a:pt x="14917" y="8229"/>
                    <a:pt x="15320" y="8043"/>
                    <a:pt x="15651" y="7803"/>
                  </a:cubicBezTo>
                  <a:cubicBezTo>
                    <a:pt x="16145" y="7435"/>
                    <a:pt x="16490" y="6929"/>
                    <a:pt x="16904" y="6492"/>
                  </a:cubicBezTo>
                  <a:cubicBezTo>
                    <a:pt x="17122" y="6262"/>
                    <a:pt x="17387" y="6009"/>
                    <a:pt x="17686" y="5906"/>
                  </a:cubicBezTo>
                  <a:cubicBezTo>
                    <a:pt x="17812" y="5871"/>
                    <a:pt x="17824" y="5687"/>
                    <a:pt x="17697" y="5653"/>
                  </a:cubicBezTo>
                  <a:cubicBezTo>
                    <a:pt x="17375" y="5561"/>
                    <a:pt x="17088" y="5377"/>
                    <a:pt x="16869" y="5124"/>
                  </a:cubicBezTo>
                  <a:cubicBezTo>
                    <a:pt x="16605" y="4859"/>
                    <a:pt x="16375" y="4572"/>
                    <a:pt x="16099" y="4319"/>
                  </a:cubicBezTo>
                  <a:cubicBezTo>
                    <a:pt x="15812" y="4043"/>
                    <a:pt x="15478" y="3790"/>
                    <a:pt x="15133" y="3583"/>
                  </a:cubicBezTo>
                  <a:cubicBezTo>
                    <a:pt x="14788" y="3353"/>
                    <a:pt x="14409" y="3203"/>
                    <a:pt x="14006" y="3134"/>
                  </a:cubicBezTo>
                  <a:cubicBezTo>
                    <a:pt x="13924" y="3124"/>
                    <a:pt x="13841" y="3118"/>
                    <a:pt x="13759" y="3118"/>
                  </a:cubicBezTo>
                  <a:cubicBezTo>
                    <a:pt x="13659" y="3118"/>
                    <a:pt x="13561" y="3127"/>
                    <a:pt x="13466" y="3146"/>
                  </a:cubicBezTo>
                  <a:cubicBezTo>
                    <a:pt x="13454" y="3065"/>
                    <a:pt x="13431" y="2973"/>
                    <a:pt x="13408" y="2893"/>
                  </a:cubicBezTo>
                  <a:cubicBezTo>
                    <a:pt x="13374" y="2766"/>
                    <a:pt x="13328" y="2640"/>
                    <a:pt x="13259" y="2525"/>
                  </a:cubicBezTo>
                  <a:cubicBezTo>
                    <a:pt x="13155" y="2295"/>
                    <a:pt x="12994" y="2076"/>
                    <a:pt x="12810" y="1892"/>
                  </a:cubicBezTo>
                  <a:cubicBezTo>
                    <a:pt x="12431" y="1501"/>
                    <a:pt x="11913" y="1260"/>
                    <a:pt x="11361" y="1214"/>
                  </a:cubicBezTo>
                  <a:cubicBezTo>
                    <a:pt x="11288" y="1205"/>
                    <a:pt x="11214" y="1201"/>
                    <a:pt x="11139" y="1201"/>
                  </a:cubicBezTo>
                  <a:cubicBezTo>
                    <a:pt x="10922" y="1201"/>
                    <a:pt x="10702" y="1237"/>
                    <a:pt x="10488" y="1306"/>
                  </a:cubicBezTo>
                  <a:cubicBezTo>
                    <a:pt x="10488" y="1111"/>
                    <a:pt x="10442" y="927"/>
                    <a:pt x="10350" y="754"/>
                  </a:cubicBezTo>
                  <a:cubicBezTo>
                    <a:pt x="10166" y="421"/>
                    <a:pt x="9867" y="179"/>
                    <a:pt x="9510" y="76"/>
                  </a:cubicBezTo>
                  <a:cubicBezTo>
                    <a:pt x="9350" y="25"/>
                    <a:pt x="9186" y="1"/>
                    <a:pt x="90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319102" y="1028090"/>
              <a:ext cx="463862" cy="263004"/>
            </a:xfrm>
            <a:custGeom>
              <a:rect b="b" l="l" r="r" t="t"/>
              <a:pathLst>
                <a:path extrusionOk="0" h="2882" w="5083">
                  <a:moveTo>
                    <a:pt x="81" y="1"/>
                  </a:moveTo>
                  <a:lnTo>
                    <a:pt x="0" y="35"/>
                  </a:lnTo>
                  <a:cubicBezTo>
                    <a:pt x="575" y="403"/>
                    <a:pt x="874" y="1070"/>
                    <a:pt x="1265" y="1633"/>
                  </a:cubicBezTo>
                  <a:cubicBezTo>
                    <a:pt x="1702" y="2254"/>
                    <a:pt x="2381" y="2783"/>
                    <a:pt x="3151" y="2864"/>
                  </a:cubicBezTo>
                  <a:cubicBezTo>
                    <a:pt x="3233" y="2875"/>
                    <a:pt x="3314" y="2881"/>
                    <a:pt x="3394" y="2881"/>
                  </a:cubicBezTo>
                  <a:cubicBezTo>
                    <a:pt x="4029" y="2881"/>
                    <a:pt x="4617" y="2528"/>
                    <a:pt x="4933" y="1967"/>
                  </a:cubicBezTo>
                  <a:cubicBezTo>
                    <a:pt x="5025" y="1806"/>
                    <a:pt x="5071" y="1622"/>
                    <a:pt x="5083" y="1438"/>
                  </a:cubicBezTo>
                  <a:lnTo>
                    <a:pt x="5083" y="1438"/>
                  </a:lnTo>
                  <a:cubicBezTo>
                    <a:pt x="4853" y="1852"/>
                    <a:pt x="4462" y="2162"/>
                    <a:pt x="4002" y="2289"/>
                  </a:cubicBezTo>
                  <a:cubicBezTo>
                    <a:pt x="3856" y="2326"/>
                    <a:pt x="3707" y="2344"/>
                    <a:pt x="3561" y="2344"/>
                  </a:cubicBezTo>
                  <a:cubicBezTo>
                    <a:pt x="3155" y="2344"/>
                    <a:pt x="2759" y="2206"/>
                    <a:pt x="2438" y="1944"/>
                  </a:cubicBezTo>
                  <a:cubicBezTo>
                    <a:pt x="2231" y="1760"/>
                    <a:pt x="2036" y="1553"/>
                    <a:pt x="1875" y="1323"/>
                  </a:cubicBezTo>
                  <a:cubicBezTo>
                    <a:pt x="1587" y="932"/>
                    <a:pt x="1231" y="587"/>
                    <a:pt x="817" y="311"/>
                  </a:cubicBezTo>
                  <a:cubicBezTo>
                    <a:pt x="587" y="173"/>
                    <a:pt x="334" y="70"/>
                    <a:pt x="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1260424" y="1232689"/>
              <a:ext cx="285453" cy="107593"/>
            </a:xfrm>
            <a:custGeom>
              <a:rect b="b" l="l" r="r" t="t"/>
              <a:pathLst>
                <a:path extrusionOk="0" h="1179" w="3128">
                  <a:moveTo>
                    <a:pt x="0" y="1"/>
                  </a:moveTo>
                  <a:lnTo>
                    <a:pt x="0" y="1"/>
                  </a:lnTo>
                  <a:cubicBezTo>
                    <a:pt x="58" y="265"/>
                    <a:pt x="58" y="541"/>
                    <a:pt x="0" y="806"/>
                  </a:cubicBezTo>
                  <a:cubicBezTo>
                    <a:pt x="265" y="967"/>
                    <a:pt x="563" y="1082"/>
                    <a:pt x="874" y="1139"/>
                  </a:cubicBezTo>
                  <a:cubicBezTo>
                    <a:pt x="1017" y="1166"/>
                    <a:pt x="1160" y="1179"/>
                    <a:pt x="1302" y="1179"/>
                  </a:cubicBezTo>
                  <a:cubicBezTo>
                    <a:pt x="1779" y="1179"/>
                    <a:pt x="2246" y="1032"/>
                    <a:pt x="2645" y="748"/>
                  </a:cubicBezTo>
                  <a:cubicBezTo>
                    <a:pt x="2817" y="610"/>
                    <a:pt x="2990" y="461"/>
                    <a:pt x="3128" y="277"/>
                  </a:cubicBezTo>
                  <a:lnTo>
                    <a:pt x="3128" y="277"/>
                  </a:lnTo>
                  <a:cubicBezTo>
                    <a:pt x="2723" y="540"/>
                    <a:pt x="2246" y="688"/>
                    <a:pt x="1761" y="688"/>
                  </a:cubicBezTo>
                  <a:cubicBezTo>
                    <a:pt x="1696" y="688"/>
                    <a:pt x="1630" y="685"/>
                    <a:pt x="1564" y="679"/>
                  </a:cubicBezTo>
                  <a:cubicBezTo>
                    <a:pt x="989" y="645"/>
                    <a:pt x="368" y="426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744089" y="1115241"/>
              <a:ext cx="478646" cy="327706"/>
            </a:xfrm>
            <a:custGeom>
              <a:rect b="b" l="l" r="r" t="t"/>
              <a:pathLst>
                <a:path extrusionOk="0" h="3591" w="5245">
                  <a:moveTo>
                    <a:pt x="633" y="0"/>
                  </a:moveTo>
                  <a:cubicBezTo>
                    <a:pt x="736" y="333"/>
                    <a:pt x="713" y="701"/>
                    <a:pt x="575" y="1023"/>
                  </a:cubicBezTo>
                  <a:cubicBezTo>
                    <a:pt x="437" y="1311"/>
                    <a:pt x="242" y="1564"/>
                    <a:pt x="1" y="1748"/>
                  </a:cubicBezTo>
                  <a:cubicBezTo>
                    <a:pt x="345" y="1840"/>
                    <a:pt x="679" y="2012"/>
                    <a:pt x="955" y="2265"/>
                  </a:cubicBezTo>
                  <a:cubicBezTo>
                    <a:pt x="1357" y="2610"/>
                    <a:pt x="1691" y="3013"/>
                    <a:pt x="2162" y="3266"/>
                  </a:cubicBezTo>
                  <a:cubicBezTo>
                    <a:pt x="2535" y="3475"/>
                    <a:pt x="2967" y="3591"/>
                    <a:pt x="3395" y="3591"/>
                  </a:cubicBezTo>
                  <a:cubicBezTo>
                    <a:pt x="3812" y="3591"/>
                    <a:pt x="4225" y="3481"/>
                    <a:pt x="4577" y="3243"/>
                  </a:cubicBezTo>
                  <a:cubicBezTo>
                    <a:pt x="4865" y="3036"/>
                    <a:pt x="5095" y="2760"/>
                    <a:pt x="5244" y="2438"/>
                  </a:cubicBezTo>
                  <a:lnTo>
                    <a:pt x="5244" y="2438"/>
                  </a:lnTo>
                  <a:cubicBezTo>
                    <a:pt x="5164" y="2610"/>
                    <a:pt x="4842" y="2771"/>
                    <a:pt x="4669" y="2840"/>
                  </a:cubicBezTo>
                  <a:cubicBezTo>
                    <a:pt x="4439" y="2921"/>
                    <a:pt x="4198" y="2978"/>
                    <a:pt x="3956" y="3001"/>
                  </a:cubicBezTo>
                  <a:cubicBezTo>
                    <a:pt x="3868" y="3012"/>
                    <a:pt x="3779" y="3017"/>
                    <a:pt x="3691" y="3017"/>
                  </a:cubicBezTo>
                  <a:cubicBezTo>
                    <a:pt x="3298" y="3017"/>
                    <a:pt x="2912" y="2915"/>
                    <a:pt x="2565" y="2737"/>
                  </a:cubicBezTo>
                  <a:cubicBezTo>
                    <a:pt x="2139" y="2484"/>
                    <a:pt x="1783" y="2139"/>
                    <a:pt x="1530" y="1725"/>
                  </a:cubicBezTo>
                  <a:cubicBezTo>
                    <a:pt x="1185" y="1173"/>
                    <a:pt x="1012" y="529"/>
                    <a:pt x="6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1566776" y="1156124"/>
              <a:ext cx="197390" cy="113068"/>
            </a:xfrm>
            <a:custGeom>
              <a:rect b="b" l="l" r="r" t="t"/>
              <a:pathLst>
                <a:path extrusionOk="0" h="1239" w="2163">
                  <a:moveTo>
                    <a:pt x="2163" y="0"/>
                  </a:moveTo>
                  <a:lnTo>
                    <a:pt x="2163" y="0"/>
                  </a:lnTo>
                  <a:cubicBezTo>
                    <a:pt x="1898" y="207"/>
                    <a:pt x="1611" y="391"/>
                    <a:pt x="1323" y="564"/>
                  </a:cubicBezTo>
                  <a:cubicBezTo>
                    <a:pt x="1151" y="679"/>
                    <a:pt x="955" y="759"/>
                    <a:pt x="748" y="805"/>
                  </a:cubicBezTo>
                  <a:cubicBezTo>
                    <a:pt x="690" y="818"/>
                    <a:pt x="631" y="824"/>
                    <a:pt x="571" y="824"/>
                  </a:cubicBezTo>
                  <a:cubicBezTo>
                    <a:pt x="465" y="824"/>
                    <a:pt x="357" y="804"/>
                    <a:pt x="254" y="759"/>
                  </a:cubicBezTo>
                  <a:cubicBezTo>
                    <a:pt x="185" y="920"/>
                    <a:pt x="104" y="1070"/>
                    <a:pt x="1" y="1208"/>
                  </a:cubicBezTo>
                  <a:cubicBezTo>
                    <a:pt x="97" y="1228"/>
                    <a:pt x="194" y="1238"/>
                    <a:pt x="292" y="1238"/>
                  </a:cubicBezTo>
                  <a:cubicBezTo>
                    <a:pt x="474" y="1238"/>
                    <a:pt x="656" y="1202"/>
                    <a:pt x="829" y="1127"/>
                  </a:cubicBezTo>
                  <a:cubicBezTo>
                    <a:pt x="1392" y="897"/>
                    <a:pt x="1783" y="449"/>
                    <a:pt x="2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469130" y="911006"/>
              <a:ext cx="215276" cy="80489"/>
            </a:xfrm>
            <a:custGeom>
              <a:rect b="b" l="l" r="r" t="t"/>
              <a:pathLst>
                <a:path extrusionOk="0" h="882" w="2359">
                  <a:moveTo>
                    <a:pt x="1969" y="1"/>
                  </a:moveTo>
                  <a:cubicBezTo>
                    <a:pt x="1632" y="1"/>
                    <a:pt x="1162" y="221"/>
                    <a:pt x="990" y="318"/>
                  </a:cubicBezTo>
                  <a:cubicBezTo>
                    <a:pt x="656" y="502"/>
                    <a:pt x="346" y="720"/>
                    <a:pt x="1" y="881"/>
                  </a:cubicBezTo>
                  <a:cubicBezTo>
                    <a:pt x="288" y="847"/>
                    <a:pt x="587" y="824"/>
                    <a:pt x="886" y="812"/>
                  </a:cubicBezTo>
                  <a:cubicBezTo>
                    <a:pt x="1041" y="824"/>
                    <a:pt x="1197" y="829"/>
                    <a:pt x="1352" y="829"/>
                  </a:cubicBezTo>
                  <a:cubicBezTo>
                    <a:pt x="1507" y="829"/>
                    <a:pt x="1662" y="824"/>
                    <a:pt x="1818" y="812"/>
                  </a:cubicBezTo>
                  <a:cubicBezTo>
                    <a:pt x="1933" y="789"/>
                    <a:pt x="2048" y="755"/>
                    <a:pt x="2151" y="686"/>
                  </a:cubicBezTo>
                  <a:cubicBezTo>
                    <a:pt x="2255" y="628"/>
                    <a:pt x="2324" y="525"/>
                    <a:pt x="2335" y="398"/>
                  </a:cubicBezTo>
                  <a:cubicBezTo>
                    <a:pt x="2358" y="99"/>
                    <a:pt x="2193" y="1"/>
                    <a:pt x="19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1229944" y="729678"/>
              <a:ext cx="195291" cy="81675"/>
            </a:xfrm>
            <a:custGeom>
              <a:rect b="b" l="l" r="r" t="t"/>
              <a:pathLst>
                <a:path extrusionOk="0" h="895" w="2140">
                  <a:moveTo>
                    <a:pt x="711" y="1"/>
                  </a:moveTo>
                  <a:cubicBezTo>
                    <a:pt x="597" y="1"/>
                    <a:pt x="483" y="16"/>
                    <a:pt x="369" y="51"/>
                  </a:cubicBezTo>
                  <a:cubicBezTo>
                    <a:pt x="219" y="108"/>
                    <a:pt x="104" y="212"/>
                    <a:pt x="58" y="361"/>
                  </a:cubicBezTo>
                  <a:cubicBezTo>
                    <a:pt x="1" y="511"/>
                    <a:pt x="58" y="672"/>
                    <a:pt x="185" y="764"/>
                  </a:cubicBezTo>
                  <a:cubicBezTo>
                    <a:pt x="242" y="798"/>
                    <a:pt x="300" y="810"/>
                    <a:pt x="369" y="821"/>
                  </a:cubicBezTo>
                  <a:cubicBezTo>
                    <a:pt x="587" y="821"/>
                    <a:pt x="805" y="810"/>
                    <a:pt x="1024" y="775"/>
                  </a:cubicBezTo>
                  <a:cubicBezTo>
                    <a:pt x="1057" y="774"/>
                    <a:pt x="1090" y="773"/>
                    <a:pt x="1124" y="773"/>
                  </a:cubicBezTo>
                  <a:cubicBezTo>
                    <a:pt x="1357" y="773"/>
                    <a:pt x="1596" y="808"/>
                    <a:pt x="1817" y="879"/>
                  </a:cubicBezTo>
                  <a:cubicBezTo>
                    <a:pt x="1867" y="889"/>
                    <a:pt x="1911" y="895"/>
                    <a:pt x="1949" y="895"/>
                  </a:cubicBezTo>
                  <a:cubicBezTo>
                    <a:pt x="2081" y="895"/>
                    <a:pt x="2139" y="827"/>
                    <a:pt x="2059" y="649"/>
                  </a:cubicBezTo>
                  <a:cubicBezTo>
                    <a:pt x="1886" y="235"/>
                    <a:pt x="1208" y="39"/>
                    <a:pt x="817" y="5"/>
                  </a:cubicBezTo>
                  <a:cubicBezTo>
                    <a:pt x="782" y="2"/>
                    <a:pt x="746" y="1"/>
                    <a:pt x="7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764074" y="727944"/>
              <a:ext cx="96915" cy="152126"/>
            </a:xfrm>
            <a:custGeom>
              <a:rect b="b" l="l" r="r" t="t"/>
              <a:pathLst>
                <a:path extrusionOk="0" h="1667" w="1062">
                  <a:moveTo>
                    <a:pt x="775" y="0"/>
                  </a:moveTo>
                  <a:cubicBezTo>
                    <a:pt x="748" y="0"/>
                    <a:pt x="720" y="4"/>
                    <a:pt x="690" y="12"/>
                  </a:cubicBezTo>
                  <a:cubicBezTo>
                    <a:pt x="425" y="116"/>
                    <a:pt x="218" y="323"/>
                    <a:pt x="126" y="587"/>
                  </a:cubicBezTo>
                  <a:cubicBezTo>
                    <a:pt x="57" y="737"/>
                    <a:pt x="23" y="898"/>
                    <a:pt x="12" y="1070"/>
                  </a:cubicBezTo>
                  <a:cubicBezTo>
                    <a:pt x="0" y="1185"/>
                    <a:pt x="23" y="1312"/>
                    <a:pt x="57" y="1427"/>
                  </a:cubicBezTo>
                  <a:cubicBezTo>
                    <a:pt x="103" y="1530"/>
                    <a:pt x="195" y="1622"/>
                    <a:pt x="322" y="1657"/>
                  </a:cubicBezTo>
                  <a:cubicBezTo>
                    <a:pt x="345" y="1664"/>
                    <a:pt x="368" y="1667"/>
                    <a:pt x="391" y="1667"/>
                  </a:cubicBezTo>
                  <a:cubicBezTo>
                    <a:pt x="484" y="1667"/>
                    <a:pt x="575" y="1613"/>
                    <a:pt x="621" y="1530"/>
                  </a:cubicBezTo>
                  <a:cubicBezTo>
                    <a:pt x="655" y="1450"/>
                    <a:pt x="667" y="1369"/>
                    <a:pt x="644" y="1277"/>
                  </a:cubicBezTo>
                  <a:cubicBezTo>
                    <a:pt x="621" y="1036"/>
                    <a:pt x="598" y="748"/>
                    <a:pt x="770" y="564"/>
                  </a:cubicBezTo>
                  <a:cubicBezTo>
                    <a:pt x="816" y="507"/>
                    <a:pt x="874" y="461"/>
                    <a:pt x="920" y="403"/>
                  </a:cubicBezTo>
                  <a:cubicBezTo>
                    <a:pt x="1062" y="211"/>
                    <a:pt x="971" y="0"/>
                    <a:pt x="7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1607659" y="933273"/>
              <a:ext cx="152309" cy="109600"/>
            </a:xfrm>
            <a:custGeom>
              <a:rect b="b" l="l" r="r" t="t"/>
              <a:pathLst>
                <a:path extrusionOk="0" h="1201" w="1669">
                  <a:moveTo>
                    <a:pt x="312" y="0"/>
                  </a:moveTo>
                  <a:cubicBezTo>
                    <a:pt x="41" y="0"/>
                    <a:pt x="0" y="489"/>
                    <a:pt x="289" y="672"/>
                  </a:cubicBezTo>
                  <a:cubicBezTo>
                    <a:pt x="415" y="752"/>
                    <a:pt x="553" y="798"/>
                    <a:pt x="691" y="833"/>
                  </a:cubicBezTo>
                  <a:cubicBezTo>
                    <a:pt x="944" y="902"/>
                    <a:pt x="1186" y="1005"/>
                    <a:pt x="1416" y="1143"/>
                  </a:cubicBezTo>
                  <a:cubicBezTo>
                    <a:pt x="1450" y="1166"/>
                    <a:pt x="1485" y="1189"/>
                    <a:pt x="1519" y="1201"/>
                  </a:cubicBezTo>
                  <a:cubicBezTo>
                    <a:pt x="1565" y="1201"/>
                    <a:pt x="1611" y="1189"/>
                    <a:pt x="1634" y="1155"/>
                  </a:cubicBezTo>
                  <a:cubicBezTo>
                    <a:pt x="1669" y="1097"/>
                    <a:pt x="1611" y="1028"/>
                    <a:pt x="1554" y="982"/>
                  </a:cubicBezTo>
                  <a:cubicBezTo>
                    <a:pt x="1358" y="833"/>
                    <a:pt x="1174" y="683"/>
                    <a:pt x="990" y="522"/>
                  </a:cubicBezTo>
                  <a:cubicBezTo>
                    <a:pt x="829" y="350"/>
                    <a:pt x="668" y="200"/>
                    <a:pt x="496" y="62"/>
                  </a:cubicBezTo>
                  <a:cubicBezTo>
                    <a:pt x="426" y="19"/>
                    <a:pt x="365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4">
  <p:cSld name="CUSTOM_3_1_1_1">
    <p:spTree>
      <p:nvGrpSpPr>
        <p:cNvPr id="854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p31"/>
          <p:cNvSpPr txBox="1"/>
          <p:nvPr>
            <p:ph type="title"/>
          </p:nvPr>
        </p:nvSpPr>
        <p:spPr>
          <a:xfrm>
            <a:off x="5424300" y="1650225"/>
            <a:ext cx="2964300" cy="86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chemeClr val="lt2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56" name="Google Shape;856;p31"/>
          <p:cNvSpPr txBox="1"/>
          <p:nvPr>
            <p:ph idx="1" type="subTitle"/>
          </p:nvPr>
        </p:nvSpPr>
        <p:spPr>
          <a:xfrm>
            <a:off x="4702800" y="2857350"/>
            <a:ext cx="3685800" cy="93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7" name="Google Shape;857;p31"/>
          <p:cNvSpPr/>
          <p:nvPr/>
        </p:nvSpPr>
        <p:spPr>
          <a:xfrm>
            <a:off x="711725" y="4483075"/>
            <a:ext cx="328847" cy="327700"/>
          </a:xfrm>
          <a:custGeom>
            <a:rect b="b" l="l" r="r" t="t"/>
            <a:pathLst>
              <a:path extrusionOk="0" h="3713" w="3726">
                <a:moveTo>
                  <a:pt x="1880" y="1"/>
                </a:moveTo>
                <a:cubicBezTo>
                  <a:pt x="1854" y="1"/>
                  <a:pt x="1828" y="15"/>
                  <a:pt x="1817" y="44"/>
                </a:cubicBezTo>
                <a:cubicBezTo>
                  <a:pt x="1805" y="216"/>
                  <a:pt x="1794" y="389"/>
                  <a:pt x="1794" y="573"/>
                </a:cubicBezTo>
                <a:cubicBezTo>
                  <a:pt x="1782" y="745"/>
                  <a:pt x="1782" y="918"/>
                  <a:pt x="1794" y="1090"/>
                </a:cubicBezTo>
                <a:cubicBezTo>
                  <a:pt x="1800" y="1136"/>
                  <a:pt x="1837" y="1159"/>
                  <a:pt x="1874" y="1159"/>
                </a:cubicBezTo>
                <a:cubicBezTo>
                  <a:pt x="1912" y="1159"/>
                  <a:pt x="1949" y="1136"/>
                  <a:pt x="1955" y="1090"/>
                </a:cubicBezTo>
                <a:cubicBezTo>
                  <a:pt x="1966" y="918"/>
                  <a:pt x="1966" y="745"/>
                  <a:pt x="1955" y="573"/>
                </a:cubicBezTo>
                <a:cubicBezTo>
                  <a:pt x="1966" y="389"/>
                  <a:pt x="1955" y="216"/>
                  <a:pt x="1943" y="44"/>
                </a:cubicBezTo>
                <a:cubicBezTo>
                  <a:pt x="1932" y="15"/>
                  <a:pt x="1906" y="1"/>
                  <a:pt x="1880" y="1"/>
                </a:cubicBezTo>
                <a:close/>
                <a:moveTo>
                  <a:pt x="634" y="510"/>
                </a:moveTo>
                <a:cubicBezTo>
                  <a:pt x="574" y="510"/>
                  <a:pt x="518" y="587"/>
                  <a:pt x="564" y="642"/>
                </a:cubicBezTo>
                <a:cubicBezTo>
                  <a:pt x="679" y="780"/>
                  <a:pt x="794" y="895"/>
                  <a:pt x="932" y="1021"/>
                </a:cubicBezTo>
                <a:cubicBezTo>
                  <a:pt x="1047" y="1136"/>
                  <a:pt x="1185" y="1263"/>
                  <a:pt x="1323" y="1366"/>
                </a:cubicBezTo>
                <a:cubicBezTo>
                  <a:pt x="1331" y="1373"/>
                  <a:pt x="1341" y="1376"/>
                  <a:pt x="1350" y="1376"/>
                </a:cubicBezTo>
                <a:cubicBezTo>
                  <a:pt x="1391" y="1376"/>
                  <a:pt x="1431" y="1323"/>
                  <a:pt x="1403" y="1286"/>
                </a:cubicBezTo>
                <a:cubicBezTo>
                  <a:pt x="1346" y="1217"/>
                  <a:pt x="1288" y="1148"/>
                  <a:pt x="1231" y="1090"/>
                </a:cubicBezTo>
                <a:cubicBezTo>
                  <a:pt x="1173" y="1021"/>
                  <a:pt x="1116" y="964"/>
                  <a:pt x="1047" y="895"/>
                </a:cubicBezTo>
                <a:cubicBezTo>
                  <a:pt x="932" y="768"/>
                  <a:pt x="805" y="642"/>
                  <a:pt x="679" y="527"/>
                </a:cubicBezTo>
                <a:cubicBezTo>
                  <a:pt x="665" y="515"/>
                  <a:pt x="649" y="510"/>
                  <a:pt x="634" y="510"/>
                </a:cubicBezTo>
                <a:close/>
                <a:moveTo>
                  <a:pt x="3144" y="529"/>
                </a:moveTo>
                <a:cubicBezTo>
                  <a:pt x="3135" y="529"/>
                  <a:pt x="3125" y="532"/>
                  <a:pt x="3116" y="538"/>
                </a:cubicBezTo>
                <a:cubicBezTo>
                  <a:pt x="3047" y="584"/>
                  <a:pt x="2978" y="642"/>
                  <a:pt x="2921" y="711"/>
                </a:cubicBezTo>
                <a:lnTo>
                  <a:pt x="2725" y="883"/>
                </a:lnTo>
                <a:cubicBezTo>
                  <a:pt x="2599" y="998"/>
                  <a:pt x="2472" y="1125"/>
                  <a:pt x="2357" y="1251"/>
                </a:cubicBezTo>
                <a:cubicBezTo>
                  <a:pt x="2330" y="1316"/>
                  <a:pt x="2376" y="1380"/>
                  <a:pt x="2430" y="1380"/>
                </a:cubicBezTo>
                <a:cubicBezTo>
                  <a:pt x="2444" y="1380"/>
                  <a:pt x="2458" y="1376"/>
                  <a:pt x="2472" y="1366"/>
                </a:cubicBezTo>
                <a:lnTo>
                  <a:pt x="2472" y="1378"/>
                </a:lnTo>
                <a:cubicBezTo>
                  <a:pt x="2610" y="1251"/>
                  <a:pt x="2725" y="1136"/>
                  <a:pt x="2852" y="1010"/>
                </a:cubicBezTo>
                <a:cubicBezTo>
                  <a:pt x="2978" y="883"/>
                  <a:pt x="3093" y="757"/>
                  <a:pt x="3197" y="619"/>
                </a:cubicBezTo>
                <a:cubicBezTo>
                  <a:pt x="3225" y="582"/>
                  <a:pt x="3185" y="529"/>
                  <a:pt x="3144" y="529"/>
                </a:cubicBezTo>
                <a:close/>
                <a:moveTo>
                  <a:pt x="352" y="1760"/>
                </a:moveTo>
                <a:cubicBezTo>
                  <a:pt x="265" y="1760"/>
                  <a:pt x="178" y="1763"/>
                  <a:pt x="92" y="1769"/>
                </a:cubicBezTo>
                <a:cubicBezTo>
                  <a:pt x="0" y="1780"/>
                  <a:pt x="0" y="1918"/>
                  <a:pt x="92" y="1930"/>
                </a:cubicBezTo>
                <a:cubicBezTo>
                  <a:pt x="178" y="1935"/>
                  <a:pt x="265" y="1938"/>
                  <a:pt x="352" y="1938"/>
                </a:cubicBezTo>
                <a:cubicBezTo>
                  <a:pt x="440" y="1938"/>
                  <a:pt x="529" y="1935"/>
                  <a:pt x="621" y="1930"/>
                </a:cubicBezTo>
                <a:cubicBezTo>
                  <a:pt x="672" y="1933"/>
                  <a:pt x="722" y="1935"/>
                  <a:pt x="773" y="1935"/>
                </a:cubicBezTo>
                <a:cubicBezTo>
                  <a:pt x="895" y="1935"/>
                  <a:pt x="1017" y="1926"/>
                  <a:pt x="1139" y="1918"/>
                </a:cubicBezTo>
                <a:cubicBezTo>
                  <a:pt x="1196" y="1895"/>
                  <a:pt x="1196" y="1815"/>
                  <a:pt x="1139" y="1792"/>
                </a:cubicBezTo>
                <a:cubicBezTo>
                  <a:pt x="966" y="1769"/>
                  <a:pt x="794" y="1769"/>
                  <a:pt x="621" y="1769"/>
                </a:cubicBezTo>
                <a:cubicBezTo>
                  <a:pt x="529" y="1763"/>
                  <a:pt x="440" y="1760"/>
                  <a:pt x="352" y="1760"/>
                </a:cubicBezTo>
                <a:close/>
                <a:moveTo>
                  <a:pt x="2904" y="1760"/>
                </a:moveTo>
                <a:cubicBezTo>
                  <a:pt x="2817" y="1760"/>
                  <a:pt x="2731" y="1763"/>
                  <a:pt x="2645" y="1769"/>
                </a:cubicBezTo>
                <a:cubicBezTo>
                  <a:pt x="2553" y="1780"/>
                  <a:pt x="2553" y="1918"/>
                  <a:pt x="2645" y="1930"/>
                </a:cubicBezTo>
                <a:cubicBezTo>
                  <a:pt x="2731" y="1935"/>
                  <a:pt x="2817" y="1938"/>
                  <a:pt x="2904" y="1938"/>
                </a:cubicBezTo>
                <a:cubicBezTo>
                  <a:pt x="2990" y="1938"/>
                  <a:pt x="3076" y="1935"/>
                  <a:pt x="3162" y="1930"/>
                </a:cubicBezTo>
                <a:cubicBezTo>
                  <a:pt x="3335" y="1930"/>
                  <a:pt x="3519" y="1930"/>
                  <a:pt x="3691" y="1907"/>
                </a:cubicBezTo>
                <a:cubicBezTo>
                  <a:pt x="3726" y="1884"/>
                  <a:pt x="3726" y="1826"/>
                  <a:pt x="3691" y="1803"/>
                </a:cubicBezTo>
                <a:lnTo>
                  <a:pt x="3691" y="1792"/>
                </a:lnTo>
                <a:cubicBezTo>
                  <a:pt x="3519" y="1769"/>
                  <a:pt x="3335" y="1769"/>
                  <a:pt x="3162" y="1769"/>
                </a:cubicBezTo>
                <a:cubicBezTo>
                  <a:pt x="3076" y="1763"/>
                  <a:pt x="2990" y="1760"/>
                  <a:pt x="2904" y="1760"/>
                </a:cubicBezTo>
                <a:close/>
                <a:moveTo>
                  <a:pt x="2428" y="2315"/>
                </a:moveTo>
                <a:cubicBezTo>
                  <a:pt x="2368" y="2315"/>
                  <a:pt x="2312" y="2392"/>
                  <a:pt x="2357" y="2447"/>
                </a:cubicBezTo>
                <a:cubicBezTo>
                  <a:pt x="2472" y="2574"/>
                  <a:pt x="2599" y="2700"/>
                  <a:pt x="2725" y="2815"/>
                </a:cubicBezTo>
                <a:cubicBezTo>
                  <a:pt x="2852" y="2942"/>
                  <a:pt x="2978" y="3068"/>
                  <a:pt x="3116" y="3172"/>
                </a:cubicBezTo>
                <a:cubicBezTo>
                  <a:pt x="3125" y="3178"/>
                  <a:pt x="3135" y="3181"/>
                  <a:pt x="3144" y="3181"/>
                </a:cubicBezTo>
                <a:cubicBezTo>
                  <a:pt x="3185" y="3181"/>
                  <a:pt x="3225" y="3128"/>
                  <a:pt x="3197" y="3091"/>
                </a:cubicBezTo>
                <a:cubicBezTo>
                  <a:pt x="3151" y="3022"/>
                  <a:pt x="3093" y="2953"/>
                  <a:pt x="3024" y="2896"/>
                </a:cubicBezTo>
                <a:lnTo>
                  <a:pt x="2852" y="2700"/>
                </a:lnTo>
                <a:cubicBezTo>
                  <a:pt x="2725" y="2574"/>
                  <a:pt x="2610" y="2447"/>
                  <a:pt x="2472" y="2332"/>
                </a:cubicBezTo>
                <a:cubicBezTo>
                  <a:pt x="2458" y="2320"/>
                  <a:pt x="2443" y="2315"/>
                  <a:pt x="2428" y="2315"/>
                </a:cubicBezTo>
                <a:close/>
                <a:moveTo>
                  <a:pt x="1345" y="2334"/>
                </a:moveTo>
                <a:cubicBezTo>
                  <a:pt x="1337" y="2334"/>
                  <a:pt x="1329" y="2337"/>
                  <a:pt x="1323" y="2344"/>
                </a:cubicBezTo>
                <a:lnTo>
                  <a:pt x="1311" y="2344"/>
                </a:lnTo>
                <a:cubicBezTo>
                  <a:pt x="1242" y="2390"/>
                  <a:pt x="1173" y="2447"/>
                  <a:pt x="1116" y="2516"/>
                </a:cubicBezTo>
                <a:lnTo>
                  <a:pt x="932" y="2689"/>
                </a:lnTo>
                <a:cubicBezTo>
                  <a:pt x="794" y="2804"/>
                  <a:pt x="679" y="2930"/>
                  <a:pt x="564" y="3057"/>
                </a:cubicBezTo>
                <a:cubicBezTo>
                  <a:pt x="510" y="3119"/>
                  <a:pt x="560" y="3194"/>
                  <a:pt x="622" y="3194"/>
                </a:cubicBezTo>
                <a:cubicBezTo>
                  <a:pt x="640" y="3194"/>
                  <a:pt x="660" y="3187"/>
                  <a:pt x="679" y="3172"/>
                </a:cubicBezTo>
                <a:cubicBezTo>
                  <a:pt x="805" y="3057"/>
                  <a:pt x="932" y="2942"/>
                  <a:pt x="1047" y="2804"/>
                </a:cubicBezTo>
                <a:cubicBezTo>
                  <a:pt x="1173" y="2689"/>
                  <a:pt x="1288" y="2562"/>
                  <a:pt x="1392" y="2424"/>
                </a:cubicBezTo>
                <a:cubicBezTo>
                  <a:pt x="1420" y="2387"/>
                  <a:pt x="1379" y="2334"/>
                  <a:pt x="1345" y="2334"/>
                </a:cubicBezTo>
                <a:close/>
                <a:moveTo>
                  <a:pt x="1880" y="2554"/>
                </a:moveTo>
                <a:cubicBezTo>
                  <a:pt x="1854" y="2554"/>
                  <a:pt x="1828" y="2568"/>
                  <a:pt x="1817" y="2597"/>
                </a:cubicBezTo>
                <a:cubicBezTo>
                  <a:pt x="1805" y="2769"/>
                  <a:pt x="1794" y="2942"/>
                  <a:pt x="1794" y="3114"/>
                </a:cubicBezTo>
                <a:cubicBezTo>
                  <a:pt x="1782" y="3298"/>
                  <a:pt x="1782" y="3471"/>
                  <a:pt x="1794" y="3643"/>
                </a:cubicBezTo>
                <a:cubicBezTo>
                  <a:pt x="1800" y="3689"/>
                  <a:pt x="1837" y="3712"/>
                  <a:pt x="1874" y="3712"/>
                </a:cubicBezTo>
                <a:cubicBezTo>
                  <a:pt x="1912" y="3712"/>
                  <a:pt x="1949" y="3689"/>
                  <a:pt x="1955" y="3643"/>
                </a:cubicBezTo>
                <a:cubicBezTo>
                  <a:pt x="1966" y="3471"/>
                  <a:pt x="1966" y="3298"/>
                  <a:pt x="1955" y="3114"/>
                </a:cubicBezTo>
                <a:cubicBezTo>
                  <a:pt x="1966" y="2942"/>
                  <a:pt x="1955" y="2769"/>
                  <a:pt x="1943" y="2597"/>
                </a:cubicBezTo>
                <a:cubicBezTo>
                  <a:pt x="1932" y="2568"/>
                  <a:pt x="1906" y="2554"/>
                  <a:pt x="1880" y="2554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8" name="Google Shape;858;p31"/>
          <p:cNvSpPr/>
          <p:nvPr/>
        </p:nvSpPr>
        <p:spPr>
          <a:xfrm>
            <a:off x="382875" y="1182900"/>
            <a:ext cx="328847" cy="327700"/>
          </a:xfrm>
          <a:custGeom>
            <a:rect b="b" l="l" r="r" t="t"/>
            <a:pathLst>
              <a:path extrusionOk="0" h="3713" w="3726">
                <a:moveTo>
                  <a:pt x="1880" y="1"/>
                </a:moveTo>
                <a:cubicBezTo>
                  <a:pt x="1854" y="1"/>
                  <a:pt x="1828" y="15"/>
                  <a:pt x="1817" y="44"/>
                </a:cubicBezTo>
                <a:cubicBezTo>
                  <a:pt x="1805" y="216"/>
                  <a:pt x="1794" y="389"/>
                  <a:pt x="1794" y="573"/>
                </a:cubicBezTo>
                <a:cubicBezTo>
                  <a:pt x="1782" y="745"/>
                  <a:pt x="1782" y="918"/>
                  <a:pt x="1794" y="1090"/>
                </a:cubicBezTo>
                <a:cubicBezTo>
                  <a:pt x="1800" y="1136"/>
                  <a:pt x="1837" y="1159"/>
                  <a:pt x="1874" y="1159"/>
                </a:cubicBezTo>
                <a:cubicBezTo>
                  <a:pt x="1912" y="1159"/>
                  <a:pt x="1949" y="1136"/>
                  <a:pt x="1955" y="1090"/>
                </a:cubicBezTo>
                <a:cubicBezTo>
                  <a:pt x="1966" y="918"/>
                  <a:pt x="1966" y="745"/>
                  <a:pt x="1955" y="573"/>
                </a:cubicBezTo>
                <a:cubicBezTo>
                  <a:pt x="1966" y="389"/>
                  <a:pt x="1955" y="216"/>
                  <a:pt x="1943" y="44"/>
                </a:cubicBezTo>
                <a:cubicBezTo>
                  <a:pt x="1932" y="15"/>
                  <a:pt x="1906" y="1"/>
                  <a:pt x="1880" y="1"/>
                </a:cubicBezTo>
                <a:close/>
                <a:moveTo>
                  <a:pt x="634" y="510"/>
                </a:moveTo>
                <a:cubicBezTo>
                  <a:pt x="574" y="510"/>
                  <a:pt x="518" y="587"/>
                  <a:pt x="564" y="642"/>
                </a:cubicBezTo>
                <a:cubicBezTo>
                  <a:pt x="679" y="780"/>
                  <a:pt x="794" y="895"/>
                  <a:pt x="932" y="1021"/>
                </a:cubicBezTo>
                <a:cubicBezTo>
                  <a:pt x="1047" y="1136"/>
                  <a:pt x="1185" y="1263"/>
                  <a:pt x="1323" y="1366"/>
                </a:cubicBezTo>
                <a:cubicBezTo>
                  <a:pt x="1331" y="1373"/>
                  <a:pt x="1341" y="1376"/>
                  <a:pt x="1350" y="1376"/>
                </a:cubicBezTo>
                <a:cubicBezTo>
                  <a:pt x="1391" y="1376"/>
                  <a:pt x="1431" y="1323"/>
                  <a:pt x="1403" y="1286"/>
                </a:cubicBezTo>
                <a:cubicBezTo>
                  <a:pt x="1346" y="1217"/>
                  <a:pt x="1288" y="1148"/>
                  <a:pt x="1231" y="1090"/>
                </a:cubicBezTo>
                <a:cubicBezTo>
                  <a:pt x="1173" y="1021"/>
                  <a:pt x="1116" y="964"/>
                  <a:pt x="1047" y="895"/>
                </a:cubicBezTo>
                <a:cubicBezTo>
                  <a:pt x="932" y="768"/>
                  <a:pt x="805" y="642"/>
                  <a:pt x="679" y="527"/>
                </a:cubicBezTo>
                <a:cubicBezTo>
                  <a:pt x="665" y="515"/>
                  <a:pt x="649" y="510"/>
                  <a:pt x="634" y="510"/>
                </a:cubicBezTo>
                <a:close/>
                <a:moveTo>
                  <a:pt x="3144" y="529"/>
                </a:moveTo>
                <a:cubicBezTo>
                  <a:pt x="3135" y="529"/>
                  <a:pt x="3125" y="532"/>
                  <a:pt x="3116" y="538"/>
                </a:cubicBezTo>
                <a:cubicBezTo>
                  <a:pt x="3047" y="584"/>
                  <a:pt x="2978" y="642"/>
                  <a:pt x="2921" y="711"/>
                </a:cubicBezTo>
                <a:lnTo>
                  <a:pt x="2725" y="883"/>
                </a:lnTo>
                <a:cubicBezTo>
                  <a:pt x="2599" y="998"/>
                  <a:pt x="2472" y="1125"/>
                  <a:pt x="2357" y="1251"/>
                </a:cubicBezTo>
                <a:cubicBezTo>
                  <a:pt x="2330" y="1316"/>
                  <a:pt x="2376" y="1380"/>
                  <a:pt x="2430" y="1380"/>
                </a:cubicBezTo>
                <a:cubicBezTo>
                  <a:pt x="2444" y="1380"/>
                  <a:pt x="2458" y="1376"/>
                  <a:pt x="2472" y="1366"/>
                </a:cubicBezTo>
                <a:lnTo>
                  <a:pt x="2472" y="1378"/>
                </a:lnTo>
                <a:cubicBezTo>
                  <a:pt x="2610" y="1251"/>
                  <a:pt x="2725" y="1136"/>
                  <a:pt x="2852" y="1010"/>
                </a:cubicBezTo>
                <a:cubicBezTo>
                  <a:pt x="2978" y="883"/>
                  <a:pt x="3093" y="757"/>
                  <a:pt x="3197" y="619"/>
                </a:cubicBezTo>
                <a:cubicBezTo>
                  <a:pt x="3225" y="582"/>
                  <a:pt x="3185" y="529"/>
                  <a:pt x="3144" y="529"/>
                </a:cubicBezTo>
                <a:close/>
                <a:moveTo>
                  <a:pt x="352" y="1760"/>
                </a:moveTo>
                <a:cubicBezTo>
                  <a:pt x="265" y="1760"/>
                  <a:pt x="178" y="1763"/>
                  <a:pt x="92" y="1769"/>
                </a:cubicBezTo>
                <a:cubicBezTo>
                  <a:pt x="0" y="1780"/>
                  <a:pt x="0" y="1918"/>
                  <a:pt x="92" y="1930"/>
                </a:cubicBezTo>
                <a:cubicBezTo>
                  <a:pt x="178" y="1935"/>
                  <a:pt x="265" y="1938"/>
                  <a:pt x="352" y="1938"/>
                </a:cubicBezTo>
                <a:cubicBezTo>
                  <a:pt x="440" y="1938"/>
                  <a:pt x="529" y="1935"/>
                  <a:pt x="621" y="1930"/>
                </a:cubicBezTo>
                <a:cubicBezTo>
                  <a:pt x="672" y="1933"/>
                  <a:pt x="722" y="1935"/>
                  <a:pt x="773" y="1935"/>
                </a:cubicBezTo>
                <a:cubicBezTo>
                  <a:pt x="895" y="1935"/>
                  <a:pt x="1017" y="1926"/>
                  <a:pt x="1139" y="1918"/>
                </a:cubicBezTo>
                <a:cubicBezTo>
                  <a:pt x="1196" y="1895"/>
                  <a:pt x="1196" y="1815"/>
                  <a:pt x="1139" y="1792"/>
                </a:cubicBezTo>
                <a:cubicBezTo>
                  <a:pt x="966" y="1769"/>
                  <a:pt x="794" y="1769"/>
                  <a:pt x="621" y="1769"/>
                </a:cubicBezTo>
                <a:cubicBezTo>
                  <a:pt x="529" y="1763"/>
                  <a:pt x="440" y="1760"/>
                  <a:pt x="352" y="1760"/>
                </a:cubicBezTo>
                <a:close/>
                <a:moveTo>
                  <a:pt x="2904" y="1760"/>
                </a:moveTo>
                <a:cubicBezTo>
                  <a:pt x="2817" y="1760"/>
                  <a:pt x="2731" y="1763"/>
                  <a:pt x="2645" y="1769"/>
                </a:cubicBezTo>
                <a:cubicBezTo>
                  <a:pt x="2553" y="1780"/>
                  <a:pt x="2553" y="1918"/>
                  <a:pt x="2645" y="1930"/>
                </a:cubicBezTo>
                <a:cubicBezTo>
                  <a:pt x="2731" y="1935"/>
                  <a:pt x="2817" y="1938"/>
                  <a:pt x="2904" y="1938"/>
                </a:cubicBezTo>
                <a:cubicBezTo>
                  <a:pt x="2990" y="1938"/>
                  <a:pt x="3076" y="1935"/>
                  <a:pt x="3162" y="1930"/>
                </a:cubicBezTo>
                <a:cubicBezTo>
                  <a:pt x="3335" y="1930"/>
                  <a:pt x="3519" y="1930"/>
                  <a:pt x="3691" y="1907"/>
                </a:cubicBezTo>
                <a:cubicBezTo>
                  <a:pt x="3726" y="1884"/>
                  <a:pt x="3726" y="1826"/>
                  <a:pt x="3691" y="1803"/>
                </a:cubicBezTo>
                <a:lnTo>
                  <a:pt x="3691" y="1792"/>
                </a:lnTo>
                <a:cubicBezTo>
                  <a:pt x="3519" y="1769"/>
                  <a:pt x="3335" y="1769"/>
                  <a:pt x="3162" y="1769"/>
                </a:cubicBezTo>
                <a:cubicBezTo>
                  <a:pt x="3076" y="1763"/>
                  <a:pt x="2990" y="1760"/>
                  <a:pt x="2904" y="1760"/>
                </a:cubicBezTo>
                <a:close/>
                <a:moveTo>
                  <a:pt x="2428" y="2315"/>
                </a:moveTo>
                <a:cubicBezTo>
                  <a:pt x="2368" y="2315"/>
                  <a:pt x="2312" y="2392"/>
                  <a:pt x="2357" y="2447"/>
                </a:cubicBezTo>
                <a:cubicBezTo>
                  <a:pt x="2472" y="2574"/>
                  <a:pt x="2599" y="2700"/>
                  <a:pt x="2725" y="2815"/>
                </a:cubicBezTo>
                <a:cubicBezTo>
                  <a:pt x="2852" y="2942"/>
                  <a:pt x="2978" y="3068"/>
                  <a:pt x="3116" y="3172"/>
                </a:cubicBezTo>
                <a:cubicBezTo>
                  <a:pt x="3125" y="3178"/>
                  <a:pt x="3135" y="3181"/>
                  <a:pt x="3144" y="3181"/>
                </a:cubicBezTo>
                <a:cubicBezTo>
                  <a:pt x="3185" y="3181"/>
                  <a:pt x="3225" y="3128"/>
                  <a:pt x="3197" y="3091"/>
                </a:cubicBezTo>
                <a:cubicBezTo>
                  <a:pt x="3151" y="3022"/>
                  <a:pt x="3093" y="2953"/>
                  <a:pt x="3024" y="2896"/>
                </a:cubicBezTo>
                <a:lnTo>
                  <a:pt x="2852" y="2700"/>
                </a:lnTo>
                <a:cubicBezTo>
                  <a:pt x="2725" y="2574"/>
                  <a:pt x="2610" y="2447"/>
                  <a:pt x="2472" y="2332"/>
                </a:cubicBezTo>
                <a:cubicBezTo>
                  <a:pt x="2458" y="2320"/>
                  <a:pt x="2443" y="2315"/>
                  <a:pt x="2428" y="2315"/>
                </a:cubicBezTo>
                <a:close/>
                <a:moveTo>
                  <a:pt x="1345" y="2334"/>
                </a:moveTo>
                <a:cubicBezTo>
                  <a:pt x="1337" y="2334"/>
                  <a:pt x="1329" y="2337"/>
                  <a:pt x="1323" y="2344"/>
                </a:cubicBezTo>
                <a:lnTo>
                  <a:pt x="1311" y="2344"/>
                </a:lnTo>
                <a:cubicBezTo>
                  <a:pt x="1242" y="2390"/>
                  <a:pt x="1173" y="2447"/>
                  <a:pt x="1116" y="2516"/>
                </a:cubicBezTo>
                <a:lnTo>
                  <a:pt x="932" y="2689"/>
                </a:lnTo>
                <a:cubicBezTo>
                  <a:pt x="794" y="2804"/>
                  <a:pt x="679" y="2930"/>
                  <a:pt x="564" y="3057"/>
                </a:cubicBezTo>
                <a:cubicBezTo>
                  <a:pt x="510" y="3119"/>
                  <a:pt x="560" y="3194"/>
                  <a:pt x="622" y="3194"/>
                </a:cubicBezTo>
                <a:cubicBezTo>
                  <a:pt x="640" y="3194"/>
                  <a:pt x="660" y="3187"/>
                  <a:pt x="679" y="3172"/>
                </a:cubicBezTo>
                <a:cubicBezTo>
                  <a:pt x="805" y="3057"/>
                  <a:pt x="932" y="2942"/>
                  <a:pt x="1047" y="2804"/>
                </a:cubicBezTo>
                <a:cubicBezTo>
                  <a:pt x="1173" y="2689"/>
                  <a:pt x="1288" y="2562"/>
                  <a:pt x="1392" y="2424"/>
                </a:cubicBezTo>
                <a:cubicBezTo>
                  <a:pt x="1420" y="2387"/>
                  <a:pt x="1379" y="2334"/>
                  <a:pt x="1345" y="2334"/>
                </a:cubicBezTo>
                <a:close/>
                <a:moveTo>
                  <a:pt x="1880" y="2554"/>
                </a:moveTo>
                <a:cubicBezTo>
                  <a:pt x="1854" y="2554"/>
                  <a:pt x="1828" y="2568"/>
                  <a:pt x="1817" y="2597"/>
                </a:cubicBezTo>
                <a:cubicBezTo>
                  <a:pt x="1805" y="2769"/>
                  <a:pt x="1794" y="2942"/>
                  <a:pt x="1794" y="3114"/>
                </a:cubicBezTo>
                <a:cubicBezTo>
                  <a:pt x="1782" y="3298"/>
                  <a:pt x="1782" y="3471"/>
                  <a:pt x="1794" y="3643"/>
                </a:cubicBezTo>
                <a:cubicBezTo>
                  <a:pt x="1800" y="3689"/>
                  <a:pt x="1837" y="3712"/>
                  <a:pt x="1874" y="3712"/>
                </a:cubicBezTo>
                <a:cubicBezTo>
                  <a:pt x="1912" y="3712"/>
                  <a:pt x="1949" y="3689"/>
                  <a:pt x="1955" y="3643"/>
                </a:cubicBezTo>
                <a:cubicBezTo>
                  <a:pt x="1966" y="3471"/>
                  <a:pt x="1966" y="3298"/>
                  <a:pt x="1955" y="3114"/>
                </a:cubicBezTo>
                <a:cubicBezTo>
                  <a:pt x="1966" y="2942"/>
                  <a:pt x="1955" y="2769"/>
                  <a:pt x="1943" y="2597"/>
                </a:cubicBezTo>
                <a:cubicBezTo>
                  <a:pt x="1932" y="2568"/>
                  <a:pt x="1906" y="2554"/>
                  <a:pt x="1880" y="2554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9" name="Google Shape;859;p31"/>
          <p:cNvSpPr/>
          <p:nvPr/>
        </p:nvSpPr>
        <p:spPr>
          <a:xfrm>
            <a:off x="5485625" y="4275550"/>
            <a:ext cx="328847" cy="327700"/>
          </a:xfrm>
          <a:custGeom>
            <a:rect b="b" l="l" r="r" t="t"/>
            <a:pathLst>
              <a:path extrusionOk="0" h="3713" w="3726">
                <a:moveTo>
                  <a:pt x="1880" y="1"/>
                </a:moveTo>
                <a:cubicBezTo>
                  <a:pt x="1854" y="1"/>
                  <a:pt x="1828" y="15"/>
                  <a:pt x="1817" y="44"/>
                </a:cubicBezTo>
                <a:cubicBezTo>
                  <a:pt x="1805" y="216"/>
                  <a:pt x="1794" y="389"/>
                  <a:pt x="1794" y="573"/>
                </a:cubicBezTo>
                <a:cubicBezTo>
                  <a:pt x="1782" y="745"/>
                  <a:pt x="1782" y="918"/>
                  <a:pt x="1794" y="1090"/>
                </a:cubicBezTo>
                <a:cubicBezTo>
                  <a:pt x="1800" y="1136"/>
                  <a:pt x="1837" y="1159"/>
                  <a:pt x="1874" y="1159"/>
                </a:cubicBezTo>
                <a:cubicBezTo>
                  <a:pt x="1912" y="1159"/>
                  <a:pt x="1949" y="1136"/>
                  <a:pt x="1955" y="1090"/>
                </a:cubicBezTo>
                <a:cubicBezTo>
                  <a:pt x="1966" y="918"/>
                  <a:pt x="1966" y="745"/>
                  <a:pt x="1955" y="573"/>
                </a:cubicBezTo>
                <a:cubicBezTo>
                  <a:pt x="1966" y="389"/>
                  <a:pt x="1955" y="216"/>
                  <a:pt x="1943" y="44"/>
                </a:cubicBezTo>
                <a:cubicBezTo>
                  <a:pt x="1932" y="15"/>
                  <a:pt x="1906" y="1"/>
                  <a:pt x="1880" y="1"/>
                </a:cubicBezTo>
                <a:close/>
                <a:moveTo>
                  <a:pt x="634" y="510"/>
                </a:moveTo>
                <a:cubicBezTo>
                  <a:pt x="574" y="510"/>
                  <a:pt x="518" y="587"/>
                  <a:pt x="564" y="642"/>
                </a:cubicBezTo>
                <a:cubicBezTo>
                  <a:pt x="679" y="780"/>
                  <a:pt x="794" y="895"/>
                  <a:pt x="932" y="1021"/>
                </a:cubicBezTo>
                <a:cubicBezTo>
                  <a:pt x="1047" y="1136"/>
                  <a:pt x="1185" y="1263"/>
                  <a:pt x="1323" y="1366"/>
                </a:cubicBezTo>
                <a:cubicBezTo>
                  <a:pt x="1331" y="1373"/>
                  <a:pt x="1341" y="1376"/>
                  <a:pt x="1350" y="1376"/>
                </a:cubicBezTo>
                <a:cubicBezTo>
                  <a:pt x="1391" y="1376"/>
                  <a:pt x="1431" y="1323"/>
                  <a:pt x="1403" y="1286"/>
                </a:cubicBezTo>
                <a:cubicBezTo>
                  <a:pt x="1346" y="1217"/>
                  <a:pt x="1288" y="1148"/>
                  <a:pt x="1231" y="1090"/>
                </a:cubicBezTo>
                <a:cubicBezTo>
                  <a:pt x="1173" y="1021"/>
                  <a:pt x="1116" y="964"/>
                  <a:pt x="1047" y="895"/>
                </a:cubicBezTo>
                <a:cubicBezTo>
                  <a:pt x="932" y="768"/>
                  <a:pt x="805" y="642"/>
                  <a:pt x="679" y="527"/>
                </a:cubicBezTo>
                <a:cubicBezTo>
                  <a:pt x="665" y="515"/>
                  <a:pt x="649" y="510"/>
                  <a:pt x="634" y="510"/>
                </a:cubicBezTo>
                <a:close/>
                <a:moveTo>
                  <a:pt x="3144" y="529"/>
                </a:moveTo>
                <a:cubicBezTo>
                  <a:pt x="3135" y="529"/>
                  <a:pt x="3125" y="532"/>
                  <a:pt x="3116" y="538"/>
                </a:cubicBezTo>
                <a:cubicBezTo>
                  <a:pt x="3047" y="584"/>
                  <a:pt x="2978" y="642"/>
                  <a:pt x="2921" y="711"/>
                </a:cubicBezTo>
                <a:lnTo>
                  <a:pt x="2725" y="883"/>
                </a:lnTo>
                <a:cubicBezTo>
                  <a:pt x="2599" y="998"/>
                  <a:pt x="2472" y="1125"/>
                  <a:pt x="2357" y="1251"/>
                </a:cubicBezTo>
                <a:cubicBezTo>
                  <a:pt x="2330" y="1316"/>
                  <a:pt x="2376" y="1380"/>
                  <a:pt x="2430" y="1380"/>
                </a:cubicBezTo>
                <a:cubicBezTo>
                  <a:pt x="2444" y="1380"/>
                  <a:pt x="2458" y="1376"/>
                  <a:pt x="2472" y="1366"/>
                </a:cubicBezTo>
                <a:lnTo>
                  <a:pt x="2472" y="1378"/>
                </a:lnTo>
                <a:cubicBezTo>
                  <a:pt x="2610" y="1251"/>
                  <a:pt x="2725" y="1136"/>
                  <a:pt x="2852" y="1010"/>
                </a:cubicBezTo>
                <a:cubicBezTo>
                  <a:pt x="2978" y="883"/>
                  <a:pt x="3093" y="757"/>
                  <a:pt x="3197" y="619"/>
                </a:cubicBezTo>
                <a:cubicBezTo>
                  <a:pt x="3225" y="582"/>
                  <a:pt x="3185" y="529"/>
                  <a:pt x="3144" y="529"/>
                </a:cubicBezTo>
                <a:close/>
                <a:moveTo>
                  <a:pt x="352" y="1760"/>
                </a:moveTo>
                <a:cubicBezTo>
                  <a:pt x="265" y="1760"/>
                  <a:pt x="178" y="1763"/>
                  <a:pt x="92" y="1769"/>
                </a:cubicBezTo>
                <a:cubicBezTo>
                  <a:pt x="0" y="1780"/>
                  <a:pt x="0" y="1918"/>
                  <a:pt x="92" y="1930"/>
                </a:cubicBezTo>
                <a:cubicBezTo>
                  <a:pt x="178" y="1935"/>
                  <a:pt x="265" y="1938"/>
                  <a:pt x="352" y="1938"/>
                </a:cubicBezTo>
                <a:cubicBezTo>
                  <a:pt x="440" y="1938"/>
                  <a:pt x="529" y="1935"/>
                  <a:pt x="621" y="1930"/>
                </a:cubicBezTo>
                <a:cubicBezTo>
                  <a:pt x="672" y="1933"/>
                  <a:pt x="722" y="1935"/>
                  <a:pt x="773" y="1935"/>
                </a:cubicBezTo>
                <a:cubicBezTo>
                  <a:pt x="895" y="1935"/>
                  <a:pt x="1017" y="1926"/>
                  <a:pt x="1139" y="1918"/>
                </a:cubicBezTo>
                <a:cubicBezTo>
                  <a:pt x="1196" y="1895"/>
                  <a:pt x="1196" y="1815"/>
                  <a:pt x="1139" y="1792"/>
                </a:cubicBezTo>
                <a:cubicBezTo>
                  <a:pt x="966" y="1769"/>
                  <a:pt x="794" y="1769"/>
                  <a:pt x="621" y="1769"/>
                </a:cubicBezTo>
                <a:cubicBezTo>
                  <a:pt x="529" y="1763"/>
                  <a:pt x="440" y="1760"/>
                  <a:pt x="352" y="1760"/>
                </a:cubicBezTo>
                <a:close/>
                <a:moveTo>
                  <a:pt x="2904" y="1760"/>
                </a:moveTo>
                <a:cubicBezTo>
                  <a:pt x="2817" y="1760"/>
                  <a:pt x="2731" y="1763"/>
                  <a:pt x="2645" y="1769"/>
                </a:cubicBezTo>
                <a:cubicBezTo>
                  <a:pt x="2553" y="1780"/>
                  <a:pt x="2553" y="1918"/>
                  <a:pt x="2645" y="1930"/>
                </a:cubicBezTo>
                <a:cubicBezTo>
                  <a:pt x="2731" y="1935"/>
                  <a:pt x="2817" y="1938"/>
                  <a:pt x="2904" y="1938"/>
                </a:cubicBezTo>
                <a:cubicBezTo>
                  <a:pt x="2990" y="1938"/>
                  <a:pt x="3076" y="1935"/>
                  <a:pt x="3162" y="1930"/>
                </a:cubicBezTo>
                <a:cubicBezTo>
                  <a:pt x="3335" y="1930"/>
                  <a:pt x="3519" y="1930"/>
                  <a:pt x="3691" y="1907"/>
                </a:cubicBezTo>
                <a:cubicBezTo>
                  <a:pt x="3726" y="1884"/>
                  <a:pt x="3726" y="1826"/>
                  <a:pt x="3691" y="1803"/>
                </a:cubicBezTo>
                <a:lnTo>
                  <a:pt x="3691" y="1792"/>
                </a:lnTo>
                <a:cubicBezTo>
                  <a:pt x="3519" y="1769"/>
                  <a:pt x="3335" y="1769"/>
                  <a:pt x="3162" y="1769"/>
                </a:cubicBezTo>
                <a:cubicBezTo>
                  <a:pt x="3076" y="1763"/>
                  <a:pt x="2990" y="1760"/>
                  <a:pt x="2904" y="1760"/>
                </a:cubicBezTo>
                <a:close/>
                <a:moveTo>
                  <a:pt x="2428" y="2315"/>
                </a:moveTo>
                <a:cubicBezTo>
                  <a:pt x="2368" y="2315"/>
                  <a:pt x="2312" y="2392"/>
                  <a:pt x="2357" y="2447"/>
                </a:cubicBezTo>
                <a:cubicBezTo>
                  <a:pt x="2472" y="2574"/>
                  <a:pt x="2599" y="2700"/>
                  <a:pt x="2725" y="2815"/>
                </a:cubicBezTo>
                <a:cubicBezTo>
                  <a:pt x="2852" y="2942"/>
                  <a:pt x="2978" y="3068"/>
                  <a:pt x="3116" y="3172"/>
                </a:cubicBezTo>
                <a:cubicBezTo>
                  <a:pt x="3125" y="3178"/>
                  <a:pt x="3135" y="3181"/>
                  <a:pt x="3144" y="3181"/>
                </a:cubicBezTo>
                <a:cubicBezTo>
                  <a:pt x="3185" y="3181"/>
                  <a:pt x="3225" y="3128"/>
                  <a:pt x="3197" y="3091"/>
                </a:cubicBezTo>
                <a:cubicBezTo>
                  <a:pt x="3151" y="3022"/>
                  <a:pt x="3093" y="2953"/>
                  <a:pt x="3024" y="2896"/>
                </a:cubicBezTo>
                <a:lnTo>
                  <a:pt x="2852" y="2700"/>
                </a:lnTo>
                <a:cubicBezTo>
                  <a:pt x="2725" y="2574"/>
                  <a:pt x="2610" y="2447"/>
                  <a:pt x="2472" y="2332"/>
                </a:cubicBezTo>
                <a:cubicBezTo>
                  <a:pt x="2458" y="2320"/>
                  <a:pt x="2443" y="2315"/>
                  <a:pt x="2428" y="2315"/>
                </a:cubicBezTo>
                <a:close/>
                <a:moveTo>
                  <a:pt x="1345" y="2334"/>
                </a:moveTo>
                <a:cubicBezTo>
                  <a:pt x="1337" y="2334"/>
                  <a:pt x="1329" y="2337"/>
                  <a:pt x="1323" y="2344"/>
                </a:cubicBezTo>
                <a:lnTo>
                  <a:pt x="1311" y="2344"/>
                </a:lnTo>
                <a:cubicBezTo>
                  <a:pt x="1242" y="2390"/>
                  <a:pt x="1173" y="2447"/>
                  <a:pt x="1116" y="2516"/>
                </a:cubicBezTo>
                <a:lnTo>
                  <a:pt x="932" y="2689"/>
                </a:lnTo>
                <a:cubicBezTo>
                  <a:pt x="794" y="2804"/>
                  <a:pt x="679" y="2930"/>
                  <a:pt x="564" y="3057"/>
                </a:cubicBezTo>
                <a:cubicBezTo>
                  <a:pt x="510" y="3119"/>
                  <a:pt x="560" y="3194"/>
                  <a:pt x="622" y="3194"/>
                </a:cubicBezTo>
                <a:cubicBezTo>
                  <a:pt x="640" y="3194"/>
                  <a:pt x="660" y="3187"/>
                  <a:pt x="679" y="3172"/>
                </a:cubicBezTo>
                <a:cubicBezTo>
                  <a:pt x="805" y="3057"/>
                  <a:pt x="932" y="2942"/>
                  <a:pt x="1047" y="2804"/>
                </a:cubicBezTo>
                <a:cubicBezTo>
                  <a:pt x="1173" y="2689"/>
                  <a:pt x="1288" y="2562"/>
                  <a:pt x="1392" y="2424"/>
                </a:cubicBezTo>
                <a:cubicBezTo>
                  <a:pt x="1420" y="2387"/>
                  <a:pt x="1379" y="2334"/>
                  <a:pt x="1345" y="2334"/>
                </a:cubicBezTo>
                <a:close/>
                <a:moveTo>
                  <a:pt x="1880" y="2554"/>
                </a:moveTo>
                <a:cubicBezTo>
                  <a:pt x="1854" y="2554"/>
                  <a:pt x="1828" y="2568"/>
                  <a:pt x="1817" y="2597"/>
                </a:cubicBezTo>
                <a:cubicBezTo>
                  <a:pt x="1805" y="2769"/>
                  <a:pt x="1794" y="2942"/>
                  <a:pt x="1794" y="3114"/>
                </a:cubicBezTo>
                <a:cubicBezTo>
                  <a:pt x="1782" y="3298"/>
                  <a:pt x="1782" y="3471"/>
                  <a:pt x="1794" y="3643"/>
                </a:cubicBezTo>
                <a:cubicBezTo>
                  <a:pt x="1800" y="3689"/>
                  <a:pt x="1837" y="3712"/>
                  <a:pt x="1874" y="3712"/>
                </a:cubicBezTo>
                <a:cubicBezTo>
                  <a:pt x="1912" y="3712"/>
                  <a:pt x="1949" y="3689"/>
                  <a:pt x="1955" y="3643"/>
                </a:cubicBezTo>
                <a:cubicBezTo>
                  <a:pt x="1966" y="3471"/>
                  <a:pt x="1966" y="3298"/>
                  <a:pt x="1955" y="3114"/>
                </a:cubicBezTo>
                <a:cubicBezTo>
                  <a:pt x="1966" y="2942"/>
                  <a:pt x="1955" y="2769"/>
                  <a:pt x="1943" y="2597"/>
                </a:cubicBezTo>
                <a:cubicBezTo>
                  <a:pt x="1932" y="2568"/>
                  <a:pt x="1906" y="2554"/>
                  <a:pt x="1880" y="2554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60" name="Google Shape;860;p31"/>
          <p:cNvGrpSpPr/>
          <p:nvPr/>
        </p:nvGrpSpPr>
        <p:grpSpPr>
          <a:xfrm>
            <a:off x="7280575" y="4044744"/>
            <a:ext cx="1382100" cy="789295"/>
            <a:chOff x="275025" y="537489"/>
            <a:chExt cx="1626574" cy="928910"/>
          </a:xfrm>
        </p:grpSpPr>
        <p:sp>
          <p:nvSpPr>
            <p:cNvPr id="861" name="Google Shape;861;p31"/>
            <p:cNvSpPr/>
            <p:nvPr/>
          </p:nvSpPr>
          <p:spPr>
            <a:xfrm>
              <a:off x="319102" y="557201"/>
              <a:ext cx="1539514" cy="885928"/>
            </a:xfrm>
            <a:custGeom>
              <a:rect b="b" l="l" r="r" t="t"/>
              <a:pathLst>
                <a:path extrusionOk="0" h="9708" w="16870">
                  <a:moveTo>
                    <a:pt x="8563" y="0"/>
                  </a:moveTo>
                  <a:cubicBezTo>
                    <a:pt x="7949" y="0"/>
                    <a:pt x="7376" y="325"/>
                    <a:pt x="7061" y="860"/>
                  </a:cubicBezTo>
                  <a:cubicBezTo>
                    <a:pt x="6888" y="1170"/>
                    <a:pt x="6923" y="1538"/>
                    <a:pt x="7026" y="1860"/>
                  </a:cubicBezTo>
                  <a:cubicBezTo>
                    <a:pt x="7107" y="2148"/>
                    <a:pt x="7268" y="2412"/>
                    <a:pt x="7498" y="2608"/>
                  </a:cubicBezTo>
                  <a:cubicBezTo>
                    <a:pt x="7681" y="2747"/>
                    <a:pt x="7910" y="2817"/>
                    <a:pt x="8137" y="2817"/>
                  </a:cubicBezTo>
                  <a:cubicBezTo>
                    <a:pt x="8507" y="2817"/>
                    <a:pt x="8869" y="2630"/>
                    <a:pt x="9004" y="2251"/>
                  </a:cubicBezTo>
                  <a:cubicBezTo>
                    <a:pt x="9108" y="1998"/>
                    <a:pt x="9027" y="1699"/>
                    <a:pt x="8809" y="1538"/>
                  </a:cubicBezTo>
                  <a:cubicBezTo>
                    <a:pt x="8626" y="1394"/>
                    <a:pt x="8399" y="1350"/>
                    <a:pt x="8173" y="1350"/>
                  </a:cubicBezTo>
                  <a:cubicBezTo>
                    <a:pt x="8057" y="1350"/>
                    <a:pt x="7941" y="1362"/>
                    <a:pt x="7831" y="1377"/>
                  </a:cubicBezTo>
                  <a:cubicBezTo>
                    <a:pt x="7823" y="1379"/>
                    <a:pt x="7815" y="1379"/>
                    <a:pt x="7807" y="1379"/>
                  </a:cubicBezTo>
                  <a:cubicBezTo>
                    <a:pt x="7676" y="1379"/>
                    <a:pt x="7632" y="1202"/>
                    <a:pt x="7762" y="1159"/>
                  </a:cubicBezTo>
                  <a:cubicBezTo>
                    <a:pt x="7901" y="1122"/>
                    <a:pt x="8049" y="1102"/>
                    <a:pt x="8197" y="1102"/>
                  </a:cubicBezTo>
                  <a:cubicBezTo>
                    <a:pt x="8515" y="1102"/>
                    <a:pt x="8834" y="1196"/>
                    <a:pt x="9062" y="1423"/>
                  </a:cubicBezTo>
                  <a:cubicBezTo>
                    <a:pt x="9326" y="1711"/>
                    <a:pt x="9372" y="2136"/>
                    <a:pt x="9165" y="2470"/>
                  </a:cubicBezTo>
                  <a:cubicBezTo>
                    <a:pt x="8946" y="2856"/>
                    <a:pt x="8551" y="3044"/>
                    <a:pt x="8149" y="3044"/>
                  </a:cubicBezTo>
                  <a:cubicBezTo>
                    <a:pt x="7832" y="3044"/>
                    <a:pt x="7511" y="2928"/>
                    <a:pt x="7268" y="2700"/>
                  </a:cubicBezTo>
                  <a:cubicBezTo>
                    <a:pt x="7003" y="2447"/>
                    <a:pt x="6831" y="2125"/>
                    <a:pt x="6762" y="1768"/>
                  </a:cubicBezTo>
                  <a:cubicBezTo>
                    <a:pt x="6716" y="1561"/>
                    <a:pt x="6704" y="1354"/>
                    <a:pt x="6727" y="1159"/>
                  </a:cubicBezTo>
                  <a:cubicBezTo>
                    <a:pt x="6578" y="1136"/>
                    <a:pt x="6428" y="1136"/>
                    <a:pt x="6267" y="1136"/>
                  </a:cubicBezTo>
                  <a:cubicBezTo>
                    <a:pt x="6095" y="1147"/>
                    <a:pt x="5922" y="1182"/>
                    <a:pt x="5761" y="1228"/>
                  </a:cubicBezTo>
                  <a:cubicBezTo>
                    <a:pt x="5175" y="1377"/>
                    <a:pt x="4692" y="1814"/>
                    <a:pt x="4508" y="2389"/>
                  </a:cubicBezTo>
                  <a:cubicBezTo>
                    <a:pt x="4336" y="2953"/>
                    <a:pt x="4462" y="3562"/>
                    <a:pt x="4853" y="4011"/>
                  </a:cubicBezTo>
                  <a:cubicBezTo>
                    <a:pt x="4934" y="4092"/>
                    <a:pt x="4860" y="4215"/>
                    <a:pt x="4769" y="4215"/>
                  </a:cubicBezTo>
                  <a:cubicBezTo>
                    <a:pt x="4744" y="4215"/>
                    <a:pt x="4717" y="4206"/>
                    <a:pt x="4692" y="4183"/>
                  </a:cubicBezTo>
                  <a:cubicBezTo>
                    <a:pt x="4474" y="3976"/>
                    <a:pt x="4313" y="3723"/>
                    <a:pt x="4232" y="3436"/>
                  </a:cubicBezTo>
                  <a:cubicBezTo>
                    <a:pt x="4041" y="3370"/>
                    <a:pt x="3842" y="3338"/>
                    <a:pt x="3642" y="3338"/>
                  </a:cubicBezTo>
                  <a:cubicBezTo>
                    <a:pt x="3493" y="3338"/>
                    <a:pt x="3344" y="3355"/>
                    <a:pt x="3197" y="3390"/>
                  </a:cubicBezTo>
                  <a:cubicBezTo>
                    <a:pt x="1967" y="3666"/>
                    <a:pt x="1150" y="4770"/>
                    <a:pt x="0" y="5207"/>
                  </a:cubicBezTo>
                  <a:cubicBezTo>
                    <a:pt x="587" y="5563"/>
                    <a:pt x="886" y="6242"/>
                    <a:pt x="1277" y="6793"/>
                  </a:cubicBezTo>
                  <a:cubicBezTo>
                    <a:pt x="1702" y="7414"/>
                    <a:pt x="2381" y="7943"/>
                    <a:pt x="3151" y="8035"/>
                  </a:cubicBezTo>
                  <a:cubicBezTo>
                    <a:pt x="3228" y="8045"/>
                    <a:pt x="3305" y="8050"/>
                    <a:pt x="3381" y="8050"/>
                  </a:cubicBezTo>
                  <a:cubicBezTo>
                    <a:pt x="4032" y="8050"/>
                    <a:pt x="4636" y="7704"/>
                    <a:pt x="4945" y="7127"/>
                  </a:cubicBezTo>
                  <a:cubicBezTo>
                    <a:pt x="5129" y="6805"/>
                    <a:pt x="5140" y="6414"/>
                    <a:pt x="5002" y="6081"/>
                  </a:cubicBezTo>
                  <a:cubicBezTo>
                    <a:pt x="4869" y="5791"/>
                    <a:pt x="4573" y="5620"/>
                    <a:pt x="4262" y="5620"/>
                  </a:cubicBezTo>
                  <a:cubicBezTo>
                    <a:pt x="4252" y="5620"/>
                    <a:pt x="4242" y="5620"/>
                    <a:pt x="4232" y="5621"/>
                  </a:cubicBezTo>
                  <a:cubicBezTo>
                    <a:pt x="3910" y="5632"/>
                    <a:pt x="3634" y="5839"/>
                    <a:pt x="3542" y="6138"/>
                  </a:cubicBezTo>
                  <a:cubicBezTo>
                    <a:pt x="3439" y="6437"/>
                    <a:pt x="3508" y="6782"/>
                    <a:pt x="3726" y="7012"/>
                  </a:cubicBezTo>
                  <a:cubicBezTo>
                    <a:pt x="3807" y="7093"/>
                    <a:pt x="3733" y="7202"/>
                    <a:pt x="3643" y="7202"/>
                  </a:cubicBezTo>
                  <a:cubicBezTo>
                    <a:pt x="3617" y="7202"/>
                    <a:pt x="3590" y="7193"/>
                    <a:pt x="3565" y="7173"/>
                  </a:cubicBezTo>
                  <a:cubicBezTo>
                    <a:pt x="3243" y="6874"/>
                    <a:pt x="3140" y="6414"/>
                    <a:pt x="3301" y="6012"/>
                  </a:cubicBezTo>
                  <a:cubicBezTo>
                    <a:pt x="3447" y="5618"/>
                    <a:pt x="3824" y="5367"/>
                    <a:pt x="4249" y="5367"/>
                  </a:cubicBezTo>
                  <a:cubicBezTo>
                    <a:pt x="4259" y="5367"/>
                    <a:pt x="4269" y="5367"/>
                    <a:pt x="4278" y="5368"/>
                  </a:cubicBezTo>
                  <a:cubicBezTo>
                    <a:pt x="4658" y="5368"/>
                    <a:pt x="5002" y="5563"/>
                    <a:pt x="5198" y="5897"/>
                  </a:cubicBezTo>
                  <a:cubicBezTo>
                    <a:pt x="5405" y="6288"/>
                    <a:pt x="5416" y="6747"/>
                    <a:pt x="5232" y="7150"/>
                  </a:cubicBezTo>
                  <a:cubicBezTo>
                    <a:pt x="5106" y="7437"/>
                    <a:pt x="4911" y="7679"/>
                    <a:pt x="4658" y="7874"/>
                  </a:cubicBezTo>
                  <a:cubicBezTo>
                    <a:pt x="5014" y="7966"/>
                    <a:pt x="5336" y="8139"/>
                    <a:pt x="5612" y="8392"/>
                  </a:cubicBezTo>
                  <a:cubicBezTo>
                    <a:pt x="6014" y="8725"/>
                    <a:pt x="6348" y="9139"/>
                    <a:pt x="6819" y="9392"/>
                  </a:cubicBezTo>
                  <a:cubicBezTo>
                    <a:pt x="7195" y="9595"/>
                    <a:pt x="7624" y="9707"/>
                    <a:pt x="8048" y="9707"/>
                  </a:cubicBezTo>
                  <a:cubicBezTo>
                    <a:pt x="8466" y="9707"/>
                    <a:pt x="8880" y="9598"/>
                    <a:pt x="9234" y="9358"/>
                  </a:cubicBezTo>
                  <a:cubicBezTo>
                    <a:pt x="9867" y="8909"/>
                    <a:pt x="10246" y="8070"/>
                    <a:pt x="10016" y="7322"/>
                  </a:cubicBezTo>
                  <a:cubicBezTo>
                    <a:pt x="9867" y="6885"/>
                    <a:pt x="9487" y="6575"/>
                    <a:pt x="9039" y="6517"/>
                  </a:cubicBezTo>
                  <a:cubicBezTo>
                    <a:pt x="8979" y="6508"/>
                    <a:pt x="8920" y="6503"/>
                    <a:pt x="8862" y="6503"/>
                  </a:cubicBezTo>
                  <a:cubicBezTo>
                    <a:pt x="8501" y="6503"/>
                    <a:pt x="8166" y="6682"/>
                    <a:pt x="7958" y="6989"/>
                  </a:cubicBezTo>
                  <a:cubicBezTo>
                    <a:pt x="7739" y="7311"/>
                    <a:pt x="7751" y="7736"/>
                    <a:pt x="7992" y="8047"/>
                  </a:cubicBezTo>
                  <a:cubicBezTo>
                    <a:pt x="8234" y="8334"/>
                    <a:pt x="8590" y="8507"/>
                    <a:pt x="8958" y="8530"/>
                  </a:cubicBezTo>
                  <a:cubicBezTo>
                    <a:pt x="9131" y="8530"/>
                    <a:pt x="9131" y="8771"/>
                    <a:pt x="8958" y="8771"/>
                  </a:cubicBezTo>
                  <a:cubicBezTo>
                    <a:pt x="8930" y="8774"/>
                    <a:pt x="8903" y="8776"/>
                    <a:pt x="8875" y="8776"/>
                  </a:cubicBezTo>
                  <a:cubicBezTo>
                    <a:pt x="8798" y="8776"/>
                    <a:pt x="8720" y="8765"/>
                    <a:pt x="8636" y="8748"/>
                  </a:cubicBezTo>
                  <a:cubicBezTo>
                    <a:pt x="8211" y="8656"/>
                    <a:pt x="7843" y="8380"/>
                    <a:pt x="7647" y="7989"/>
                  </a:cubicBezTo>
                  <a:cubicBezTo>
                    <a:pt x="7463" y="7575"/>
                    <a:pt x="7532" y="7081"/>
                    <a:pt x="7831" y="6736"/>
                  </a:cubicBezTo>
                  <a:cubicBezTo>
                    <a:pt x="8090" y="6412"/>
                    <a:pt x="8469" y="6265"/>
                    <a:pt x="8853" y="6265"/>
                  </a:cubicBezTo>
                  <a:cubicBezTo>
                    <a:pt x="9424" y="6265"/>
                    <a:pt x="10008" y="6589"/>
                    <a:pt x="10235" y="7138"/>
                  </a:cubicBezTo>
                  <a:cubicBezTo>
                    <a:pt x="10373" y="7483"/>
                    <a:pt x="10396" y="7851"/>
                    <a:pt x="10315" y="8208"/>
                  </a:cubicBezTo>
                  <a:cubicBezTo>
                    <a:pt x="10580" y="8369"/>
                    <a:pt x="10878" y="8484"/>
                    <a:pt x="11189" y="8541"/>
                  </a:cubicBezTo>
                  <a:cubicBezTo>
                    <a:pt x="11325" y="8567"/>
                    <a:pt x="11462" y="8579"/>
                    <a:pt x="11600" y="8579"/>
                  </a:cubicBezTo>
                  <a:cubicBezTo>
                    <a:pt x="12078" y="8579"/>
                    <a:pt x="12555" y="8427"/>
                    <a:pt x="12948" y="8150"/>
                  </a:cubicBezTo>
                  <a:cubicBezTo>
                    <a:pt x="13431" y="7794"/>
                    <a:pt x="13776" y="7288"/>
                    <a:pt x="13926" y="6713"/>
                  </a:cubicBezTo>
                  <a:cubicBezTo>
                    <a:pt x="13939" y="6668"/>
                    <a:pt x="13970" y="6650"/>
                    <a:pt x="14002" y="6650"/>
                  </a:cubicBezTo>
                  <a:cubicBezTo>
                    <a:pt x="14052" y="6650"/>
                    <a:pt x="14105" y="6696"/>
                    <a:pt x="14098" y="6759"/>
                  </a:cubicBezTo>
                  <a:cubicBezTo>
                    <a:pt x="14041" y="7127"/>
                    <a:pt x="13903" y="7472"/>
                    <a:pt x="13684" y="7771"/>
                  </a:cubicBezTo>
                  <a:cubicBezTo>
                    <a:pt x="13772" y="7785"/>
                    <a:pt x="13860" y="7793"/>
                    <a:pt x="13949" y="7793"/>
                  </a:cubicBezTo>
                  <a:cubicBezTo>
                    <a:pt x="14140" y="7793"/>
                    <a:pt x="14331" y="7757"/>
                    <a:pt x="14512" y="7679"/>
                  </a:cubicBezTo>
                  <a:cubicBezTo>
                    <a:pt x="15064" y="7460"/>
                    <a:pt x="15467" y="7012"/>
                    <a:pt x="15835" y="6563"/>
                  </a:cubicBezTo>
                  <a:cubicBezTo>
                    <a:pt x="16019" y="6345"/>
                    <a:pt x="16214" y="6138"/>
                    <a:pt x="16409" y="5943"/>
                  </a:cubicBezTo>
                  <a:cubicBezTo>
                    <a:pt x="16559" y="5816"/>
                    <a:pt x="16708" y="5701"/>
                    <a:pt x="16869" y="5609"/>
                  </a:cubicBezTo>
                  <a:cubicBezTo>
                    <a:pt x="16318" y="5368"/>
                    <a:pt x="15950" y="4804"/>
                    <a:pt x="15524" y="4390"/>
                  </a:cubicBezTo>
                  <a:cubicBezTo>
                    <a:pt x="15260" y="4137"/>
                    <a:pt x="14984" y="3907"/>
                    <a:pt x="14685" y="3712"/>
                  </a:cubicBezTo>
                  <a:cubicBezTo>
                    <a:pt x="14386" y="3505"/>
                    <a:pt x="14064" y="3344"/>
                    <a:pt x="13730" y="3240"/>
                  </a:cubicBezTo>
                  <a:cubicBezTo>
                    <a:pt x="13583" y="3198"/>
                    <a:pt x="13434" y="3178"/>
                    <a:pt x="13286" y="3178"/>
                  </a:cubicBezTo>
                  <a:cubicBezTo>
                    <a:pt x="13109" y="3178"/>
                    <a:pt x="12933" y="3207"/>
                    <a:pt x="12764" y="3263"/>
                  </a:cubicBezTo>
                  <a:cubicBezTo>
                    <a:pt x="12477" y="3367"/>
                    <a:pt x="12235" y="3585"/>
                    <a:pt x="12109" y="3861"/>
                  </a:cubicBezTo>
                  <a:cubicBezTo>
                    <a:pt x="11982" y="4137"/>
                    <a:pt x="11994" y="4459"/>
                    <a:pt x="12132" y="4724"/>
                  </a:cubicBezTo>
                  <a:cubicBezTo>
                    <a:pt x="12270" y="4965"/>
                    <a:pt x="12523" y="5115"/>
                    <a:pt x="12787" y="5126"/>
                  </a:cubicBezTo>
                  <a:cubicBezTo>
                    <a:pt x="12797" y="5127"/>
                    <a:pt x="12807" y="5127"/>
                    <a:pt x="12817" y="5127"/>
                  </a:cubicBezTo>
                  <a:cubicBezTo>
                    <a:pt x="13059" y="5127"/>
                    <a:pt x="13286" y="4991"/>
                    <a:pt x="13397" y="4781"/>
                  </a:cubicBezTo>
                  <a:cubicBezTo>
                    <a:pt x="13512" y="4563"/>
                    <a:pt x="13500" y="4310"/>
                    <a:pt x="13362" y="4114"/>
                  </a:cubicBezTo>
                  <a:cubicBezTo>
                    <a:pt x="13292" y="4018"/>
                    <a:pt x="13395" y="3902"/>
                    <a:pt x="13494" y="3902"/>
                  </a:cubicBezTo>
                  <a:cubicBezTo>
                    <a:pt x="13525" y="3902"/>
                    <a:pt x="13556" y="3914"/>
                    <a:pt x="13581" y="3942"/>
                  </a:cubicBezTo>
                  <a:cubicBezTo>
                    <a:pt x="13788" y="4229"/>
                    <a:pt x="13811" y="4609"/>
                    <a:pt x="13638" y="4919"/>
                  </a:cubicBezTo>
                  <a:cubicBezTo>
                    <a:pt x="13480" y="5205"/>
                    <a:pt x="13175" y="5383"/>
                    <a:pt x="12850" y="5383"/>
                  </a:cubicBezTo>
                  <a:cubicBezTo>
                    <a:pt x="12821" y="5383"/>
                    <a:pt x="12793" y="5382"/>
                    <a:pt x="12764" y="5379"/>
                  </a:cubicBezTo>
                  <a:cubicBezTo>
                    <a:pt x="12442" y="5356"/>
                    <a:pt x="12143" y="5184"/>
                    <a:pt x="11948" y="4931"/>
                  </a:cubicBezTo>
                  <a:cubicBezTo>
                    <a:pt x="11752" y="4632"/>
                    <a:pt x="11706" y="4264"/>
                    <a:pt x="11810" y="3919"/>
                  </a:cubicBezTo>
                  <a:cubicBezTo>
                    <a:pt x="11959" y="3447"/>
                    <a:pt x="12350" y="3091"/>
                    <a:pt x="12822" y="2976"/>
                  </a:cubicBezTo>
                  <a:cubicBezTo>
                    <a:pt x="12799" y="2872"/>
                    <a:pt x="12776" y="2780"/>
                    <a:pt x="12753" y="2688"/>
                  </a:cubicBezTo>
                  <a:cubicBezTo>
                    <a:pt x="12707" y="2562"/>
                    <a:pt x="12649" y="2435"/>
                    <a:pt x="12580" y="2309"/>
                  </a:cubicBezTo>
                  <a:cubicBezTo>
                    <a:pt x="12339" y="1883"/>
                    <a:pt x="11959" y="1538"/>
                    <a:pt x="11499" y="1354"/>
                  </a:cubicBezTo>
                  <a:cubicBezTo>
                    <a:pt x="11213" y="1236"/>
                    <a:pt x="10910" y="1176"/>
                    <a:pt x="10603" y="1176"/>
                  </a:cubicBezTo>
                  <a:cubicBezTo>
                    <a:pt x="10404" y="1176"/>
                    <a:pt x="10203" y="1201"/>
                    <a:pt x="10005" y="1251"/>
                  </a:cubicBezTo>
                  <a:cubicBezTo>
                    <a:pt x="9993" y="1366"/>
                    <a:pt x="9970" y="1469"/>
                    <a:pt x="9924" y="1584"/>
                  </a:cubicBezTo>
                  <a:cubicBezTo>
                    <a:pt x="9913" y="1603"/>
                    <a:pt x="9895" y="1610"/>
                    <a:pt x="9877" y="1610"/>
                  </a:cubicBezTo>
                  <a:cubicBezTo>
                    <a:pt x="9837" y="1610"/>
                    <a:pt x="9793" y="1574"/>
                    <a:pt x="9809" y="1527"/>
                  </a:cubicBezTo>
                  <a:cubicBezTo>
                    <a:pt x="9913" y="1193"/>
                    <a:pt x="9855" y="814"/>
                    <a:pt x="9648" y="527"/>
                  </a:cubicBezTo>
                  <a:cubicBezTo>
                    <a:pt x="9430" y="228"/>
                    <a:pt x="9096" y="44"/>
                    <a:pt x="8740" y="9"/>
                  </a:cubicBezTo>
                  <a:cubicBezTo>
                    <a:pt x="8681" y="3"/>
                    <a:pt x="8622" y="0"/>
                    <a:pt x="85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31"/>
            <p:cNvSpPr/>
            <p:nvPr/>
          </p:nvSpPr>
          <p:spPr>
            <a:xfrm>
              <a:off x="887820" y="646086"/>
              <a:ext cx="228874" cy="194652"/>
            </a:xfrm>
            <a:custGeom>
              <a:rect b="b" l="l" r="r" t="t"/>
              <a:pathLst>
                <a:path extrusionOk="0" h="2133" w="2508">
                  <a:moveTo>
                    <a:pt x="265" y="1"/>
                  </a:moveTo>
                  <a:cubicBezTo>
                    <a:pt x="171" y="1"/>
                    <a:pt x="115" y="49"/>
                    <a:pt x="28" y="49"/>
                  </a:cubicBezTo>
                  <a:cubicBezTo>
                    <a:pt x="19" y="49"/>
                    <a:pt x="10" y="48"/>
                    <a:pt x="1" y="47"/>
                  </a:cubicBezTo>
                  <a:lnTo>
                    <a:pt x="1" y="47"/>
                  </a:lnTo>
                  <a:cubicBezTo>
                    <a:pt x="24" y="484"/>
                    <a:pt x="139" y="898"/>
                    <a:pt x="346" y="1289"/>
                  </a:cubicBezTo>
                  <a:cubicBezTo>
                    <a:pt x="553" y="1668"/>
                    <a:pt x="898" y="1956"/>
                    <a:pt x="1312" y="2082"/>
                  </a:cubicBezTo>
                  <a:cubicBezTo>
                    <a:pt x="1426" y="2116"/>
                    <a:pt x="1543" y="2133"/>
                    <a:pt x="1659" y="2133"/>
                  </a:cubicBezTo>
                  <a:cubicBezTo>
                    <a:pt x="1974" y="2133"/>
                    <a:pt x="2281" y="2010"/>
                    <a:pt x="2508" y="1783"/>
                  </a:cubicBezTo>
                  <a:lnTo>
                    <a:pt x="2508" y="1783"/>
                  </a:lnTo>
                  <a:cubicBezTo>
                    <a:pt x="2337" y="1834"/>
                    <a:pt x="2159" y="1860"/>
                    <a:pt x="1980" y="1860"/>
                  </a:cubicBezTo>
                  <a:cubicBezTo>
                    <a:pt x="1834" y="1860"/>
                    <a:pt x="1687" y="1843"/>
                    <a:pt x="1542" y="1806"/>
                  </a:cubicBezTo>
                  <a:cubicBezTo>
                    <a:pt x="1427" y="1783"/>
                    <a:pt x="1312" y="1737"/>
                    <a:pt x="1208" y="1680"/>
                  </a:cubicBezTo>
                  <a:cubicBezTo>
                    <a:pt x="978" y="1507"/>
                    <a:pt x="794" y="1277"/>
                    <a:pt x="702" y="1013"/>
                  </a:cubicBezTo>
                  <a:cubicBezTo>
                    <a:pt x="576" y="725"/>
                    <a:pt x="495" y="392"/>
                    <a:pt x="622" y="104"/>
                  </a:cubicBezTo>
                  <a:cubicBezTo>
                    <a:pt x="507" y="47"/>
                    <a:pt x="392" y="12"/>
                    <a:pt x="2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31"/>
            <p:cNvSpPr/>
            <p:nvPr/>
          </p:nvSpPr>
          <p:spPr>
            <a:xfrm>
              <a:off x="1398862" y="893759"/>
              <a:ext cx="158606" cy="139533"/>
            </a:xfrm>
            <a:custGeom>
              <a:rect b="b" l="l" r="r" t="t"/>
              <a:pathLst>
                <a:path extrusionOk="0" h="1529" w="1738">
                  <a:moveTo>
                    <a:pt x="219" y="1"/>
                  </a:moveTo>
                  <a:lnTo>
                    <a:pt x="219" y="1"/>
                  </a:lnTo>
                  <a:cubicBezTo>
                    <a:pt x="58" y="231"/>
                    <a:pt x="1" y="518"/>
                    <a:pt x="47" y="794"/>
                  </a:cubicBezTo>
                  <a:cubicBezTo>
                    <a:pt x="139" y="1128"/>
                    <a:pt x="380" y="1392"/>
                    <a:pt x="714" y="1484"/>
                  </a:cubicBezTo>
                  <a:cubicBezTo>
                    <a:pt x="807" y="1514"/>
                    <a:pt x="903" y="1528"/>
                    <a:pt x="998" y="1528"/>
                  </a:cubicBezTo>
                  <a:cubicBezTo>
                    <a:pt x="1125" y="1528"/>
                    <a:pt x="1251" y="1502"/>
                    <a:pt x="1369" y="1450"/>
                  </a:cubicBezTo>
                  <a:cubicBezTo>
                    <a:pt x="1576" y="1358"/>
                    <a:pt x="1714" y="1162"/>
                    <a:pt x="1737" y="932"/>
                  </a:cubicBezTo>
                  <a:lnTo>
                    <a:pt x="1737" y="932"/>
                  </a:lnTo>
                  <a:cubicBezTo>
                    <a:pt x="1546" y="1073"/>
                    <a:pt x="1311" y="1143"/>
                    <a:pt x="1078" y="1143"/>
                  </a:cubicBezTo>
                  <a:cubicBezTo>
                    <a:pt x="1045" y="1143"/>
                    <a:pt x="1011" y="1142"/>
                    <a:pt x="978" y="1139"/>
                  </a:cubicBezTo>
                  <a:cubicBezTo>
                    <a:pt x="702" y="1105"/>
                    <a:pt x="461" y="944"/>
                    <a:pt x="311" y="714"/>
                  </a:cubicBezTo>
                  <a:cubicBezTo>
                    <a:pt x="242" y="599"/>
                    <a:pt x="208" y="472"/>
                    <a:pt x="208" y="346"/>
                  </a:cubicBezTo>
                  <a:cubicBezTo>
                    <a:pt x="196" y="265"/>
                    <a:pt x="277" y="35"/>
                    <a:pt x="2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31"/>
            <p:cNvSpPr/>
            <p:nvPr/>
          </p:nvSpPr>
          <p:spPr>
            <a:xfrm>
              <a:off x="275025" y="537489"/>
              <a:ext cx="1626574" cy="928910"/>
            </a:xfrm>
            <a:custGeom>
              <a:rect b="b" l="l" r="r" t="t"/>
              <a:pathLst>
                <a:path extrusionOk="0" h="10179" w="17824">
                  <a:moveTo>
                    <a:pt x="9046" y="216"/>
                  </a:moveTo>
                  <a:cubicBezTo>
                    <a:pt x="9105" y="216"/>
                    <a:pt x="9164" y="219"/>
                    <a:pt x="9223" y="225"/>
                  </a:cubicBezTo>
                  <a:cubicBezTo>
                    <a:pt x="9579" y="260"/>
                    <a:pt x="9913" y="444"/>
                    <a:pt x="10131" y="743"/>
                  </a:cubicBezTo>
                  <a:cubicBezTo>
                    <a:pt x="10338" y="1030"/>
                    <a:pt x="10396" y="1409"/>
                    <a:pt x="10292" y="1743"/>
                  </a:cubicBezTo>
                  <a:cubicBezTo>
                    <a:pt x="10276" y="1790"/>
                    <a:pt x="10320" y="1826"/>
                    <a:pt x="10360" y="1826"/>
                  </a:cubicBezTo>
                  <a:cubicBezTo>
                    <a:pt x="10378" y="1826"/>
                    <a:pt x="10396" y="1819"/>
                    <a:pt x="10407" y="1800"/>
                  </a:cubicBezTo>
                  <a:cubicBezTo>
                    <a:pt x="10453" y="1685"/>
                    <a:pt x="10476" y="1582"/>
                    <a:pt x="10488" y="1467"/>
                  </a:cubicBezTo>
                  <a:cubicBezTo>
                    <a:pt x="10686" y="1417"/>
                    <a:pt x="10887" y="1392"/>
                    <a:pt x="11086" y="1392"/>
                  </a:cubicBezTo>
                  <a:cubicBezTo>
                    <a:pt x="11393" y="1392"/>
                    <a:pt x="11696" y="1452"/>
                    <a:pt x="11982" y="1570"/>
                  </a:cubicBezTo>
                  <a:cubicBezTo>
                    <a:pt x="12442" y="1754"/>
                    <a:pt x="12822" y="2099"/>
                    <a:pt x="13063" y="2525"/>
                  </a:cubicBezTo>
                  <a:cubicBezTo>
                    <a:pt x="13132" y="2651"/>
                    <a:pt x="13190" y="2778"/>
                    <a:pt x="13236" y="2904"/>
                  </a:cubicBezTo>
                  <a:cubicBezTo>
                    <a:pt x="13259" y="2996"/>
                    <a:pt x="13282" y="3088"/>
                    <a:pt x="13305" y="3192"/>
                  </a:cubicBezTo>
                  <a:cubicBezTo>
                    <a:pt x="12833" y="3307"/>
                    <a:pt x="12442" y="3663"/>
                    <a:pt x="12293" y="4135"/>
                  </a:cubicBezTo>
                  <a:cubicBezTo>
                    <a:pt x="12189" y="4480"/>
                    <a:pt x="12235" y="4848"/>
                    <a:pt x="12431" y="5147"/>
                  </a:cubicBezTo>
                  <a:cubicBezTo>
                    <a:pt x="12626" y="5400"/>
                    <a:pt x="12925" y="5572"/>
                    <a:pt x="13247" y="5595"/>
                  </a:cubicBezTo>
                  <a:cubicBezTo>
                    <a:pt x="13276" y="5598"/>
                    <a:pt x="13304" y="5599"/>
                    <a:pt x="13333" y="5599"/>
                  </a:cubicBezTo>
                  <a:cubicBezTo>
                    <a:pt x="13658" y="5599"/>
                    <a:pt x="13963" y="5421"/>
                    <a:pt x="14121" y="5135"/>
                  </a:cubicBezTo>
                  <a:cubicBezTo>
                    <a:pt x="14294" y="4825"/>
                    <a:pt x="14271" y="4445"/>
                    <a:pt x="14064" y="4158"/>
                  </a:cubicBezTo>
                  <a:cubicBezTo>
                    <a:pt x="14039" y="4130"/>
                    <a:pt x="14008" y="4118"/>
                    <a:pt x="13977" y="4118"/>
                  </a:cubicBezTo>
                  <a:cubicBezTo>
                    <a:pt x="13878" y="4118"/>
                    <a:pt x="13775" y="4234"/>
                    <a:pt x="13845" y="4330"/>
                  </a:cubicBezTo>
                  <a:cubicBezTo>
                    <a:pt x="13983" y="4526"/>
                    <a:pt x="13995" y="4779"/>
                    <a:pt x="13880" y="4997"/>
                  </a:cubicBezTo>
                  <a:cubicBezTo>
                    <a:pt x="13769" y="5207"/>
                    <a:pt x="13542" y="5343"/>
                    <a:pt x="13300" y="5343"/>
                  </a:cubicBezTo>
                  <a:cubicBezTo>
                    <a:pt x="13290" y="5343"/>
                    <a:pt x="13280" y="5343"/>
                    <a:pt x="13270" y="5342"/>
                  </a:cubicBezTo>
                  <a:cubicBezTo>
                    <a:pt x="13006" y="5331"/>
                    <a:pt x="12753" y="5181"/>
                    <a:pt x="12615" y="4940"/>
                  </a:cubicBezTo>
                  <a:cubicBezTo>
                    <a:pt x="12477" y="4675"/>
                    <a:pt x="12465" y="4353"/>
                    <a:pt x="12592" y="4077"/>
                  </a:cubicBezTo>
                  <a:cubicBezTo>
                    <a:pt x="12718" y="3801"/>
                    <a:pt x="12960" y="3583"/>
                    <a:pt x="13247" y="3479"/>
                  </a:cubicBezTo>
                  <a:cubicBezTo>
                    <a:pt x="13416" y="3423"/>
                    <a:pt x="13592" y="3394"/>
                    <a:pt x="13769" y="3394"/>
                  </a:cubicBezTo>
                  <a:cubicBezTo>
                    <a:pt x="13917" y="3394"/>
                    <a:pt x="14066" y="3414"/>
                    <a:pt x="14213" y="3456"/>
                  </a:cubicBezTo>
                  <a:cubicBezTo>
                    <a:pt x="14547" y="3560"/>
                    <a:pt x="14869" y="3721"/>
                    <a:pt x="15168" y="3928"/>
                  </a:cubicBezTo>
                  <a:cubicBezTo>
                    <a:pt x="15467" y="4123"/>
                    <a:pt x="15743" y="4353"/>
                    <a:pt x="16007" y="4606"/>
                  </a:cubicBezTo>
                  <a:cubicBezTo>
                    <a:pt x="16433" y="5020"/>
                    <a:pt x="16801" y="5584"/>
                    <a:pt x="17352" y="5825"/>
                  </a:cubicBezTo>
                  <a:cubicBezTo>
                    <a:pt x="17191" y="5917"/>
                    <a:pt x="17042" y="6032"/>
                    <a:pt x="16892" y="6159"/>
                  </a:cubicBezTo>
                  <a:cubicBezTo>
                    <a:pt x="16697" y="6354"/>
                    <a:pt x="16502" y="6561"/>
                    <a:pt x="16318" y="6779"/>
                  </a:cubicBezTo>
                  <a:cubicBezTo>
                    <a:pt x="15950" y="7228"/>
                    <a:pt x="15547" y="7676"/>
                    <a:pt x="14995" y="7895"/>
                  </a:cubicBezTo>
                  <a:cubicBezTo>
                    <a:pt x="14814" y="7973"/>
                    <a:pt x="14623" y="8009"/>
                    <a:pt x="14432" y="8009"/>
                  </a:cubicBezTo>
                  <a:cubicBezTo>
                    <a:pt x="14343" y="8009"/>
                    <a:pt x="14255" y="8001"/>
                    <a:pt x="14167" y="7987"/>
                  </a:cubicBezTo>
                  <a:cubicBezTo>
                    <a:pt x="14386" y="7688"/>
                    <a:pt x="14524" y="7343"/>
                    <a:pt x="14581" y="6975"/>
                  </a:cubicBezTo>
                  <a:cubicBezTo>
                    <a:pt x="14588" y="6912"/>
                    <a:pt x="14535" y="6866"/>
                    <a:pt x="14485" y="6866"/>
                  </a:cubicBezTo>
                  <a:cubicBezTo>
                    <a:pt x="14453" y="6866"/>
                    <a:pt x="14422" y="6884"/>
                    <a:pt x="14409" y="6929"/>
                  </a:cubicBezTo>
                  <a:cubicBezTo>
                    <a:pt x="14259" y="7504"/>
                    <a:pt x="13914" y="8010"/>
                    <a:pt x="13431" y="8366"/>
                  </a:cubicBezTo>
                  <a:cubicBezTo>
                    <a:pt x="13038" y="8643"/>
                    <a:pt x="12561" y="8795"/>
                    <a:pt x="12083" y="8795"/>
                  </a:cubicBezTo>
                  <a:cubicBezTo>
                    <a:pt x="11945" y="8795"/>
                    <a:pt x="11808" y="8783"/>
                    <a:pt x="11672" y="8757"/>
                  </a:cubicBezTo>
                  <a:cubicBezTo>
                    <a:pt x="11361" y="8700"/>
                    <a:pt x="11063" y="8585"/>
                    <a:pt x="10798" y="8424"/>
                  </a:cubicBezTo>
                  <a:cubicBezTo>
                    <a:pt x="10879" y="8067"/>
                    <a:pt x="10856" y="7699"/>
                    <a:pt x="10718" y="7354"/>
                  </a:cubicBezTo>
                  <a:cubicBezTo>
                    <a:pt x="10491" y="6805"/>
                    <a:pt x="9907" y="6481"/>
                    <a:pt x="9336" y="6481"/>
                  </a:cubicBezTo>
                  <a:cubicBezTo>
                    <a:pt x="8952" y="6481"/>
                    <a:pt x="8573" y="6628"/>
                    <a:pt x="8314" y="6952"/>
                  </a:cubicBezTo>
                  <a:cubicBezTo>
                    <a:pt x="8015" y="7297"/>
                    <a:pt x="7946" y="7791"/>
                    <a:pt x="8130" y="8205"/>
                  </a:cubicBezTo>
                  <a:cubicBezTo>
                    <a:pt x="8326" y="8596"/>
                    <a:pt x="8694" y="8872"/>
                    <a:pt x="9119" y="8964"/>
                  </a:cubicBezTo>
                  <a:cubicBezTo>
                    <a:pt x="9203" y="8981"/>
                    <a:pt x="9281" y="8992"/>
                    <a:pt x="9358" y="8992"/>
                  </a:cubicBezTo>
                  <a:cubicBezTo>
                    <a:pt x="9386" y="8992"/>
                    <a:pt x="9413" y="8990"/>
                    <a:pt x="9441" y="8987"/>
                  </a:cubicBezTo>
                  <a:cubicBezTo>
                    <a:pt x="9614" y="8987"/>
                    <a:pt x="9614" y="8746"/>
                    <a:pt x="9441" y="8746"/>
                  </a:cubicBezTo>
                  <a:cubicBezTo>
                    <a:pt x="9073" y="8723"/>
                    <a:pt x="8717" y="8550"/>
                    <a:pt x="8475" y="8263"/>
                  </a:cubicBezTo>
                  <a:cubicBezTo>
                    <a:pt x="8234" y="7952"/>
                    <a:pt x="8222" y="7527"/>
                    <a:pt x="8441" y="7205"/>
                  </a:cubicBezTo>
                  <a:cubicBezTo>
                    <a:pt x="8649" y="6898"/>
                    <a:pt x="8984" y="6719"/>
                    <a:pt x="9345" y="6719"/>
                  </a:cubicBezTo>
                  <a:cubicBezTo>
                    <a:pt x="9403" y="6719"/>
                    <a:pt x="9462" y="6724"/>
                    <a:pt x="9522" y="6733"/>
                  </a:cubicBezTo>
                  <a:cubicBezTo>
                    <a:pt x="9970" y="6791"/>
                    <a:pt x="10350" y="7101"/>
                    <a:pt x="10499" y="7538"/>
                  </a:cubicBezTo>
                  <a:cubicBezTo>
                    <a:pt x="10729" y="8286"/>
                    <a:pt x="10350" y="9125"/>
                    <a:pt x="9717" y="9574"/>
                  </a:cubicBezTo>
                  <a:cubicBezTo>
                    <a:pt x="9363" y="9814"/>
                    <a:pt x="8949" y="9923"/>
                    <a:pt x="8531" y="9923"/>
                  </a:cubicBezTo>
                  <a:cubicBezTo>
                    <a:pt x="8107" y="9923"/>
                    <a:pt x="7678" y="9811"/>
                    <a:pt x="7302" y="9608"/>
                  </a:cubicBezTo>
                  <a:cubicBezTo>
                    <a:pt x="6831" y="9355"/>
                    <a:pt x="6497" y="8941"/>
                    <a:pt x="6095" y="8608"/>
                  </a:cubicBezTo>
                  <a:cubicBezTo>
                    <a:pt x="5819" y="8355"/>
                    <a:pt x="5497" y="8182"/>
                    <a:pt x="5141" y="8090"/>
                  </a:cubicBezTo>
                  <a:cubicBezTo>
                    <a:pt x="5394" y="7895"/>
                    <a:pt x="5589" y="7653"/>
                    <a:pt x="5715" y="7366"/>
                  </a:cubicBezTo>
                  <a:cubicBezTo>
                    <a:pt x="5899" y="6963"/>
                    <a:pt x="5888" y="6504"/>
                    <a:pt x="5681" y="6113"/>
                  </a:cubicBezTo>
                  <a:cubicBezTo>
                    <a:pt x="5485" y="5779"/>
                    <a:pt x="5141" y="5584"/>
                    <a:pt x="4761" y="5584"/>
                  </a:cubicBezTo>
                  <a:cubicBezTo>
                    <a:pt x="4752" y="5583"/>
                    <a:pt x="4742" y="5583"/>
                    <a:pt x="4732" y="5583"/>
                  </a:cubicBezTo>
                  <a:cubicBezTo>
                    <a:pt x="4307" y="5583"/>
                    <a:pt x="3930" y="5834"/>
                    <a:pt x="3784" y="6228"/>
                  </a:cubicBezTo>
                  <a:cubicBezTo>
                    <a:pt x="3623" y="6630"/>
                    <a:pt x="3726" y="7090"/>
                    <a:pt x="4048" y="7389"/>
                  </a:cubicBezTo>
                  <a:cubicBezTo>
                    <a:pt x="4073" y="7409"/>
                    <a:pt x="4100" y="7418"/>
                    <a:pt x="4126" y="7418"/>
                  </a:cubicBezTo>
                  <a:cubicBezTo>
                    <a:pt x="4216" y="7418"/>
                    <a:pt x="4290" y="7309"/>
                    <a:pt x="4209" y="7228"/>
                  </a:cubicBezTo>
                  <a:cubicBezTo>
                    <a:pt x="3991" y="6998"/>
                    <a:pt x="3922" y="6653"/>
                    <a:pt x="4025" y="6354"/>
                  </a:cubicBezTo>
                  <a:cubicBezTo>
                    <a:pt x="4117" y="6055"/>
                    <a:pt x="4393" y="5848"/>
                    <a:pt x="4715" y="5837"/>
                  </a:cubicBezTo>
                  <a:cubicBezTo>
                    <a:pt x="4725" y="5836"/>
                    <a:pt x="4735" y="5836"/>
                    <a:pt x="4745" y="5836"/>
                  </a:cubicBezTo>
                  <a:cubicBezTo>
                    <a:pt x="5056" y="5836"/>
                    <a:pt x="5352" y="6007"/>
                    <a:pt x="5485" y="6297"/>
                  </a:cubicBezTo>
                  <a:cubicBezTo>
                    <a:pt x="5623" y="6630"/>
                    <a:pt x="5612" y="7021"/>
                    <a:pt x="5428" y="7343"/>
                  </a:cubicBezTo>
                  <a:cubicBezTo>
                    <a:pt x="5119" y="7920"/>
                    <a:pt x="4515" y="8266"/>
                    <a:pt x="3864" y="8266"/>
                  </a:cubicBezTo>
                  <a:cubicBezTo>
                    <a:pt x="3788" y="8266"/>
                    <a:pt x="3711" y="8261"/>
                    <a:pt x="3634" y="8251"/>
                  </a:cubicBezTo>
                  <a:cubicBezTo>
                    <a:pt x="2864" y="8159"/>
                    <a:pt x="2185" y="7630"/>
                    <a:pt x="1760" y="7009"/>
                  </a:cubicBezTo>
                  <a:cubicBezTo>
                    <a:pt x="1369" y="6458"/>
                    <a:pt x="1070" y="5779"/>
                    <a:pt x="483" y="5423"/>
                  </a:cubicBezTo>
                  <a:cubicBezTo>
                    <a:pt x="1633" y="4986"/>
                    <a:pt x="2450" y="3882"/>
                    <a:pt x="3680" y="3606"/>
                  </a:cubicBezTo>
                  <a:cubicBezTo>
                    <a:pt x="3827" y="3571"/>
                    <a:pt x="3976" y="3554"/>
                    <a:pt x="4125" y="3554"/>
                  </a:cubicBezTo>
                  <a:cubicBezTo>
                    <a:pt x="4325" y="3554"/>
                    <a:pt x="4524" y="3586"/>
                    <a:pt x="4715" y="3652"/>
                  </a:cubicBezTo>
                  <a:cubicBezTo>
                    <a:pt x="4796" y="3939"/>
                    <a:pt x="4957" y="4192"/>
                    <a:pt x="5175" y="4399"/>
                  </a:cubicBezTo>
                  <a:cubicBezTo>
                    <a:pt x="5200" y="4422"/>
                    <a:pt x="5227" y="4431"/>
                    <a:pt x="5252" y="4431"/>
                  </a:cubicBezTo>
                  <a:cubicBezTo>
                    <a:pt x="5343" y="4431"/>
                    <a:pt x="5417" y="4308"/>
                    <a:pt x="5336" y="4227"/>
                  </a:cubicBezTo>
                  <a:cubicBezTo>
                    <a:pt x="4945" y="3778"/>
                    <a:pt x="4819" y="3169"/>
                    <a:pt x="4991" y="2605"/>
                  </a:cubicBezTo>
                  <a:cubicBezTo>
                    <a:pt x="5175" y="2030"/>
                    <a:pt x="5658" y="1593"/>
                    <a:pt x="6244" y="1444"/>
                  </a:cubicBezTo>
                  <a:cubicBezTo>
                    <a:pt x="6405" y="1398"/>
                    <a:pt x="6578" y="1363"/>
                    <a:pt x="6750" y="1352"/>
                  </a:cubicBezTo>
                  <a:cubicBezTo>
                    <a:pt x="6911" y="1352"/>
                    <a:pt x="7061" y="1352"/>
                    <a:pt x="7210" y="1375"/>
                  </a:cubicBezTo>
                  <a:cubicBezTo>
                    <a:pt x="7187" y="1570"/>
                    <a:pt x="7199" y="1777"/>
                    <a:pt x="7245" y="1984"/>
                  </a:cubicBezTo>
                  <a:cubicBezTo>
                    <a:pt x="7314" y="2341"/>
                    <a:pt x="7486" y="2663"/>
                    <a:pt x="7751" y="2916"/>
                  </a:cubicBezTo>
                  <a:cubicBezTo>
                    <a:pt x="7994" y="3144"/>
                    <a:pt x="8315" y="3260"/>
                    <a:pt x="8632" y="3260"/>
                  </a:cubicBezTo>
                  <a:cubicBezTo>
                    <a:pt x="9034" y="3260"/>
                    <a:pt x="9429" y="3072"/>
                    <a:pt x="9648" y="2686"/>
                  </a:cubicBezTo>
                  <a:cubicBezTo>
                    <a:pt x="9855" y="2352"/>
                    <a:pt x="9809" y="1927"/>
                    <a:pt x="9545" y="1639"/>
                  </a:cubicBezTo>
                  <a:cubicBezTo>
                    <a:pt x="9317" y="1412"/>
                    <a:pt x="8998" y="1318"/>
                    <a:pt x="8680" y="1318"/>
                  </a:cubicBezTo>
                  <a:cubicBezTo>
                    <a:pt x="8532" y="1318"/>
                    <a:pt x="8384" y="1338"/>
                    <a:pt x="8245" y="1375"/>
                  </a:cubicBezTo>
                  <a:cubicBezTo>
                    <a:pt x="8115" y="1418"/>
                    <a:pt x="8159" y="1595"/>
                    <a:pt x="8290" y="1595"/>
                  </a:cubicBezTo>
                  <a:cubicBezTo>
                    <a:pt x="8298" y="1595"/>
                    <a:pt x="8306" y="1595"/>
                    <a:pt x="8314" y="1593"/>
                  </a:cubicBezTo>
                  <a:cubicBezTo>
                    <a:pt x="8424" y="1578"/>
                    <a:pt x="8540" y="1566"/>
                    <a:pt x="8656" y="1566"/>
                  </a:cubicBezTo>
                  <a:cubicBezTo>
                    <a:pt x="8882" y="1566"/>
                    <a:pt x="9109" y="1610"/>
                    <a:pt x="9292" y="1754"/>
                  </a:cubicBezTo>
                  <a:cubicBezTo>
                    <a:pt x="9510" y="1915"/>
                    <a:pt x="9591" y="2214"/>
                    <a:pt x="9487" y="2467"/>
                  </a:cubicBezTo>
                  <a:cubicBezTo>
                    <a:pt x="9352" y="2846"/>
                    <a:pt x="8990" y="3033"/>
                    <a:pt x="8620" y="3033"/>
                  </a:cubicBezTo>
                  <a:cubicBezTo>
                    <a:pt x="8393" y="3033"/>
                    <a:pt x="8164" y="2963"/>
                    <a:pt x="7981" y="2824"/>
                  </a:cubicBezTo>
                  <a:cubicBezTo>
                    <a:pt x="7751" y="2628"/>
                    <a:pt x="7590" y="2364"/>
                    <a:pt x="7509" y="2076"/>
                  </a:cubicBezTo>
                  <a:cubicBezTo>
                    <a:pt x="7406" y="1754"/>
                    <a:pt x="7371" y="1386"/>
                    <a:pt x="7544" y="1076"/>
                  </a:cubicBezTo>
                  <a:cubicBezTo>
                    <a:pt x="7859" y="541"/>
                    <a:pt x="8432" y="216"/>
                    <a:pt x="9046" y="216"/>
                  </a:cubicBezTo>
                  <a:close/>
                  <a:moveTo>
                    <a:pt x="9022" y="1"/>
                  </a:moveTo>
                  <a:cubicBezTo>
                    <a:pt x="8409" y="1"/>
                    <a:pt x="7803" y="333"/>
                    <a:pt x="7440" y="823"/>
                  </a:cubicBezTo>
                  <a:cubicBezTo>
                    <a:pt x="7348" y="938"/>
                    <a:pt x="7279" y="1076"/>
                    <a:pt x="7233" y="1214"/>
                  </a:cubicBezTo>
                  <a:cubicBezTo>
                    <a:pt x="7067" y="1165"/>
                    <a:pt x="6894" y="1142"/>
                    <a:pt x="6721" y="1142"/>
                  </a:cubicBezTo>
                  <a:cubicBezTo>
                    <a:pt x="6572" y="1142"/>
                    <a:pt x="6423" y="1159"/>
                    <a:pt x="6279" y="1191"/>
                  </a:cubicBezTo>
                  <a:cubicBezTo>
                    <a:pt x="5934" y="1260"/>
                    <a:pt x="5612" y="1409"/>
                    <a:pt x="5348" y="1628"/>
                  </a:cubicBezTo>
                  <a:cubicBezTo>
                    <a:pt x="4807" y="2053"/>
                    <a:pt x="4554" y="2743"/>
                    <a:pt x="4658" y="3422"/>
                  </a:cubicBezTo>
                  <a:cubicBezTo>
                    <a:pt x="4658" y="3422"/>
                    <a:pt x="4658" y="3422"/>
                    <a:pt x="4658" y="3433"/>
                  </a:cubicBezTo>
                  <a:cubicBezTo>
                    <a:pt x="4463" y="3354"/>
                    <a:pt x="4254" y="3322"/>
                    <a:pt x="4048" y="3322"/>
                  </a:cubicBezTo>
                  <a:cubicBezTo>
                    <a:pt x="3986" y="3322"/>
                    <a:pt x="3925" y="3325"/>
                    <a:pt x="3864" y="3330"/>
                  </a:cubicBezTo>
                  <a:cubicBezTo>
                    <a:pt x="3519" y="3376"/>
                    <a:pt x="3186" y="3479"/>
                    <a:pt x="2875" y="3629"/>
                  </a:cubicBezTo>
                  <a:cubicBezTo>
                    <a:pt x="2243" y="3928"/>
                    <a:pt x="1725" y="4399"/>
                    <a:pt x="1150" y="4767"/>
                  </a:cubicBezTo>
                  <a:cubicBezTo>
                    <a:pt x="828" y="4986"/>
                    <a:pt x="483" y="5147"/>
                    <a:pt x="115" y="5262"/>
                  </a:cubicBezTo>
                  <a:cubicBezTo>
                    <a:pt x="0" y="5296"/>
                    <a:pt x="0" y="5469"/>
                    <a:pt x="115" y="5503"/>
                  </a:cubicBezTo>
                  <a:cubicBezTo>
                    <a:pt x="495" y="5607"/>
                    <a:pt x="759" y="5894"/>
                    <a:pt x="978" y="6216"/>
                  </a:cubicBezTo>
                  <a:cubicBezTo>
                    <a:pt x="1185" y="6527"/>
                    <a:pt x="1369" y="6894"/>
                    <a:pt x="1610" y="7216"/>
                  </a:cubicBezTo>
                  <a:cubicBezTo>
                    <a:pt x="2105" y="7906"/>
                    <a:pt x="2875" y="8470"/>
                    <a:pt x="3749" y="8527"/>
                  </a:cubicBezTo>
                  <a:cubicBezTo>
                    <a:pt x="3790" y="8530"/>
                    <a:pt x="3830" y="8531"/>
                    <a:pt x="3870" y="8531"/>
                  </a:cubicBezTo>
                  <a:cubicBezTo>
                    <a:pt x="4230" y="8531"/>
                    <a:pt x="4576" y="8439"/>
                    <a:pt x="4876" y="8263"/>
                  </a:cubicBezTo>
                  <a:cubicBezTo>
                    <a:pt x="5325" y="8343"/>
                    <a:pt x="5727" y="8562"/>
                    <a:pt x="6049" y="8884"/>
                  </a:cubicBezTo>
                  <a:cubicBezTo>
                    <a:pt x="6428" y="9240"/>
                    <a:pt x="6773" y="9631"/>
                    <a:pt x="7245" y="9861"/>
                  </a:cubicBezTo>
                  <a:cubicBezTo>
                    <a:pt x="7645" y="10064"/>
                    <a:pt x="8098" y="10178"/>
                    <a:pt x="8546" y="10178"/>
                  </a:cubicBezTo>
                  <a:cubicBezTo>
                    <a:pt x="9037" y="10178"/>
                    <a:pt x="9521" y="10041"/>
                    <a:pt x="9924" y="9735"/>
                  </a:cubicBezTo>
                  <a:cubicBezTo>
                    <a:pt x="10292" y="9459"/>
                    <a:pt x="10568" y="9068"/>
                    <a:pt x="10729" y="8631"/>
                  </a:cubicBezTo>
                  <a:cubicBezTo>
                    <a:pt x="11138" y="8898"/>
                    <a:pt x="11616" y="9034"/>
                    <a:pt x="12099" y="9034"/>
                  </a:cubicBezTo>
                  <a:cubicBezTo>
                    <a:pt x="12241" y="9034"/>
                    <a:pt x="12382" y="9022"/>
                    <a:pt x="12523" y="8999"/>
                  </a:cubicBezTo>
                  <a:cubicBezTo>
                    <a:pt x="13109" y="8895"/>
                    <a:pt x="13650" y="8596"/>
                    <a:pt x="14029" y="8136"/>
                  </a:cubicBezTo>
                  <a:cubicBezTo>
                    <a:pt x="14187" y="8201"/>
                    <a:pt x="14348" y="8229"/>
                    <a:pt x="14508" y="8229"/>
                  </a:cubicBezTo>
                  <a:cubicBezTo>
                    <a:pt x="14917" y="8229"/>
                    <a:pt x="15320" y="8043"/>
                    <a:pt x="15651" y="7803"/>
                  </a:cubicBezTo>
                  <a:cubicBezTo>
                    <a:pt x="16145" y="7435"/>
                    <a:pt x="16490" y="6929"/>
                    <a:pt x="16904" y="6492"/>
                  </a:cubicBezTo>
                  <a:cubicBezTo>
                    <a:pt x="17122" y="6262"/>
                    <a:pt x="17387" y="6009"/>
                    <a:pt x="17686" y="5906"/>
                  </a:cubicBezTo>
                  <a:cubicBezTo>
                    <a:pt x="17812" y="5871"/>
                    <a:pt x="17824" y="5687"/>
                    <a:pt x="17697" y="5653"/>
                  </a:cubicBezTo>
                  <a:cubicBezTo>
                    <a:pt x="17375" y="5561"/>
                    <a:pt x="17088" y="5377"/>
                    <a:pt x="16869" y="5124"/>
                  </a:cubicBezTo>
                  <a:cubicBezTo>
                    <a:pt x="16605" y="4859"/>
                    <a:pt x="16375" y="4572"/>
                    <a:pt x="16099" y="4319"/>
                  </a:cubicBezTo>
                  <a:cubicBezTo>
                    <a:pt x="15812" y="4043"/>
                    <a:pt x="15478" y="3790"/>
                    <a:pt x="15133" y="3583"/>
                  </a:cubicBezTo>
                  <a:cubicBezTo>
                    <a:pt x="14788" y="3353"/>
                    <a:pt x="14409" y="3203"/>
                    <a:pt x="14006" y="3134"/>
                  </a:cubicBezTo>
                  <a:cubicBezTo>
                    <a:pt x="13924" y="3124"/>
                    <a:pt x="13841" y="3118"/>
                    <a:pt x="13759" y="3118"/>
                  </a:cubicBezTo>
                  <a:cubicBezTo>
                    <a:pt x="13659" y="3118"/>
                    <a:pt x="13561" y="3127"/>
                    <a:pt x="13466" y="3146"/>
                  </a:cubicBezTo>
                  <a:cubicBezTo>
                    <a:pt x="13454" y="3065"/>
                    <a:pt x="13431" y="2973"/>
                    <a:pt x="13408" y="2893"/>
                  </a:cubicBezTo>
                  <a:cubicBezTo>
                    <a:pt x="13374" y="2766"/>
                    <a:pt x="13328" y="2640"/>
                    <a:pt x="13259" y="2525"/>
                  </a:cubicBezTo>
                  <a:cubicBezTo>
                    <a:pt x="13155" y="2295"/>
                    <a:pt x="12994" y="2076"/>
                    <a:pt x="12810" y="1892"/>
                  </a:cubicBezTo>
                  <a:cubicBezTo>
                    <a:pt x="12431" y="1501"/>
                    <a:pt x="11913" y="1260"/>
                    <a:pt x="11361" y="1214"/>
                  </a:cubicBezTo>
                  <a:cubicBezTo>
                    <a:pt x="11288" y="1205"/>
                    <a:pt x="11214" y="1201"/>
                    <a:pt x="11139" y="1201"/>
                  </a:cubicBezTo>
                  <a:cubicBezTo>
                    <a:pt x="10922" y="1201"/>
                    <a:pt x="10702" y="1237"/>
                    <a:pt x="10488" y="1306"/>
                  </a:cubicBezTo>
                  <a:cubicBezTo>
                    <a:pt x="10488" y="1111"/>
                    <a:pt x="10442" y="927"/>
                    <a:pt x="10350" y="754"/>
                  </a:cubicBezTo>
                  <a:cubicBezTo>
                    <a:pt x="10166" y="421"/>
                    <a:pt x="9867" y="179"/>
                    <a:pt x="9510" y="76"/>
                  </a:cubicBezTo>
                  <a:cubicBezTo>
                    <a:pt x="9350" y="25"/>
                    <a:pt x="9186" y="1"/>
                    <a:pt x="90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31"/>
            <p:cNvSpPr/>
            <p:nvPr/>
          </p:nvSpPr>
          <p:spPr>
            <a:xfrm>
              <a:off x="319102" y="1028090"/>
              <a:ext cx="463862" cy="263004"/>
            </a:xfrm>
            <a:custGeom>
              <a:rect b="b" l="l" r="r" t="t"/>
              <a:pathLst>
                <a:path extrusionOk="0" h="2882" w="5083">
                  <a:moveTo>
                    <a:pt x="81" y="1"/>
                  </a:moveTo>
                  <a:lnTo>
                    <a:pt x="0" y="35"/>
                  </a:lnTo>
                  <a:cubicBezTo>
                    <a:pt x="575" y="403"/>
                    <a:pt x="874" y="1070"/>
                    <a:pt x="1265" y="1633"/>
                  </a:cubicBezTo>
                  <a:cubicBezTo>
                    <a:pt x="1702" y="2254"/>
                    <a:pt x="2381" y="2783"/>
                    <a:pt x="3151" y="2864"/>
                  </a:cubicBezTo>
                  <a:cubicBezTo>
                    <a:pt x="3233" y="2875"/>
                    <a:pt x="3314" y="2881"/>
                    <a:pt x="3394" y="2881"/>
                  </a:cubicBezTo>
                  <a:cubicBezTo>
                    <a:pt x="4029" y="2881"/>
                    <a:pt x="4617" y="2528"/>
                    <a:pt x="4933" y="1967"/>
                  </a:cubicBezTo>
                  <a:cubicBezTo>
                    <a:pt x="5025" y="1806"/>
                    <a:pt x="5071" y="1622"/>
                    <a:pt x="5083" y="1438"/>
                  </a:cubicBezTo>
                  <a:lnTo>
                    <a:pt x="5083" y="1438"/>
                  </a:lnTo>
                  <a:cubicBezTo>
                    <a:pt x="4853" y="1852"/>
                    <a:pt x="4462" y="2162"/>
                    <a:pt x="4002" y="2289"/>
                  </a:cubicBezTo>
                  <a:cubicBezTo>
                    <a:pt x="3856" y="2326"/>
                    <a:pt x="3707" y="2344"/>
                    <a:pt x="3561" y="2344"/>
                  </a:cubicBezTo>
                  <a:cubicBezTo>
                    <a:pt x="3155" y="2344"/>
                    <a:pt x="2759" y="2206"/>
                    <a:pt x="2438" y="1944"/>
                  </a:cubicBezTo>
                  <a:cubicBezTo>
                    <a:pt x="2231" y="1760"/>
                    <a:pt x="2036" y="1553"/>
                    <a:pt x="1875" y="1323"/>
                  </a:cubicBezTo>
                  <a:cubicBezTo>
                    <a:pt x="1587" y="932"/>
                    <a:pt x="1231" y="587"/>
                    <a:pt x="817" y="311"/>
                  </a:cubicBezTo>
                  <a:cubicBezTo>
                    <a:pt x="587" y="173"/>
                    <a:pt x="334" y="70"/>
                    <a:pt x="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31"/>
            <p:cNvSpPr/>
            <p:nvPr/>
          </p:nvSpPr>
          <p:spPr>
            <a:xfrm>
              <a:off x="1260424" y="1232689"/>
              <a:ext cx="285453" cy="107593"/>
            </a:xfrm>
            <a:custGeom>
              <a:rect b="b" l="l" r="r" t="t"/>
              <a:pathLst>
                <a:path extrusionOk="0" h="1179" w="3128">
                  <a:moveTo>
                    <a:pt x="0" y="1"/>
                  </a:moveTo>
                  <a:lnTo>
                    <a:pt x="0" y="1"/>
                  </a:lnTo>
                  <a:cubicBezTo>
                    <a:pt x="58" y="265"/>
                    <a:pt x="58" y="541"/>
                    <a:pt x="0" y="806"/>
                  </a:cubicBezTo>
                  <a:cubicBezTo>
                    <a:pt x="265" y="967"/>
                    <a:pt x="563" y="1082"/>
                    <a:pt x="874" y="1139"/>
                  </a:cubicBezTo>
                  <a:cubicBezTo>
                    <a:pt x="1017" y="1166"/>
                    <a:pt x="1160" y="1179"/>
                    <a:pt x="1302" y="1179"/>
                  </a:cubicBezTo>
                  <a:cubicBezTo>
                    <a:pt x="1779" y="1179"/>
                    <a:pt x="2246" y="1032"/>
                    <a:pt x="2645" y="748"/>
                  </a:cubicBezTo>
                  <a:cubicBezTo>
                    <a:pt x="2817" y="610"/>
                    <a:pt x="2990" y="461"/>
                    <a:pt x="3128" y="277"/>
                  </a:cubicBezTo>
                  <a:lnTo>
                    <a:pt x="3128" y="277"/>
                  </a:lnTo>
                  <a:cubicBezTo>
                    <a:pt x="2723" y="540"/>
                    <a:pt x="2246" y="688"/>
                    <a:pt x="1761" y="688"/>
                  </a:cubicBezTo>
                  <a:cubicBezTo>
                    <a:pt x="1696" y="688"/>
                    <a:pt x="1630" y="685"/>
                    <a:pt x="1564" y="679"/>
                  </a:cubicBezTo>
                  <a:cubicBezTo>
                    <a:pt x="989" y="645"/>
                    <a:pt x="368" y="426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31"/>
            <p:cNvSpPr/>
            <p:nvPr/>
          </p:nvSpPr>
          <p:spPr>
            <a:xfrm>
              <a:off x="744089" y="1115241"/>
              <a:ext cx="478646" cy="327706"/>
            </a:xfrm>
            <a:custGeom>
              <a:rect b="b" l="l" r="r" t="t"/>
              <a:pathLst>
                <a:path extrusionOk="0" h="3591" w="5245">
                  <a:moveTo>
                    <a:pt x="633" y="0"/>
                  </a:moveTo>
                  <a:cubicBezTo>
                    <a:pt x="736" y="333"/>
                    <a:pt x="713" y="701"/>
                    <a:pt x="575" y="1023"/>
                  </a:cubicBezTo>
                  <a:cubicBezTo>
                    <a:pt x="437" y="1311"/>
                    <a:pt x="242" y="1564"/>
                    <a:pt x="1" y="1748"/>
                  </a:cubicBezTo>
                  <a:cubicBezTo>
                    <a:pt x="345" y="1840"/>
                    <a:pt x="679" y="2012"/>
                    <a:pt x="955" y="2265"/>
                  </a:cubicBezTo>
                  <a:cubicBezTo>
                    <a:pt x="1357" y="2610"/>
                    <a:pt x="1691" y="3013"/>
                    <a:pt x="2162" y="3266"/>
                  </a:cubicBezTo>
                  <a:cubicBezTo>
                    <a:pt x="2535" y="3475"/>
                    <a:pt x="2967" y="3591"/>
                    <a:pt x="3395" y="3591"/>
                  </a:cubicBezTo>
                  <a:cubicBezTo>
                    <a:pt x="3812" y="3591"/>
                    <a:pt x="4225" y="3481"/>
                    <a:pt x="4577" y="3243"/>
                  </a:cubicBezTo>
                  <a:cubicBezTo>
                    <a:pt x="4865" y="3036"/>
                    <a:pt x="5095" y="2760"/>
                    <a:pt x="5244" y="2438"/>
                  </a:cubicBezTo>
                  <a:lnTo>
                    <a:pt x="5244" y="2438"/>
                  </a:lnTo>
                  <a:cubicBezTo>
                    <a:pt x="5164" y="2610"/>
                    <a:pt x="4842" y="2771"/>
                    <a:pt x="4669" y="2840"/>
                  </a:cubicBezTo>
                  <a:cubicBezTo>
                    <a:pt x="4439" y="2921"/>
                    <a:pt x="4198" y="2978"/>
                    <a:pt x="3956" y="3001"/>
                  </a:cubicBezTo>
                  <a:cubicBezTo>
                    <a:pt x="3868" y="3012"/>
                    <a:pt x="3779" y="3017"/>
                    <a:pt x="3691" y="3017"/>
                  </a:cubicBezTo>
                  <a:cubicBezTo>
                    <a:pt x="3298" y="3017"/>
                    <a:pt x="2912" y="2915"/>
                    <a:pt x="2565" y="2737"/>
                  </a:cubicBezTo>
                  <a:cubicBezTo>
                    <a:pt x="2139" y="2484"/>
                    <a:pt x="1783" y="2139"/>
                    <a:pt x="1530" y="1725"/>
                  </a:cubicBezTo>
                  <a:cubicBezTo>
                    <a:pt x="1185" y="1173"/>
                    <a:pt x="1012" y="529"/>
                    <a:pt x="6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31"/>
            <p:cNvSpPr/>
            <p:nvPr/>
          </p:nvSpPr>
          <p:spPr>
            <a:xfrm>
              <a:off x="1566776" y="1156124"/>
              <a:ext cx="197390" cy="113068"/>
            </a:xfrm>
            <a:custGeom>
              <a:rect b="b" l="l" r="r" t="t"/>
              <a:pathLst>
                <a:path extrusionOk="0" h="1239" w="2163">
                  <a:moveTo>
                    <a:pt x="2163" y="0"/>
                  </a:moveTo>
                  <a:lnTo>
                    <a:pt x="2163" y="0"/>
                  </a:lnTo>
                  <a:cubicBezTo>
                    <a:pt x="1898" y="207"/>
                    <a:pt x="1611" y="391"/>
                    <a:pt x="1323" y="564"/>
                  </a:cubicBezTo>
                  <a:cubicBezTo>
                    <a:pt x="1151" y="679"/>
                    <a:pt x="955" y="759"/>
                    <a:pt x="748" y="805"/>
                  </a:cubicBezTo>
                  <a:cubicBezTo>
                    <a:pt x="690" y="818"/>
                    <a:pt x="631" y="824"/>
                    <a:pt x="571" y="824"/>
                  </a:cubicBezTo>
                  <a:cubicBezTo>
                    <a:pt x="465" y="824"/>
                    <a:pt x="357" y="804"/>
                    <a:pt x="254" y="759"/>
                  </a:cubicBezTo>
                  <a:cubicBezTo>
                    <a:pt x="185" y="920"/>
                    <a:pt x="104" y="1070"/>
                    <a:pt x="1" y="1208"/>
                  </a:cubicBezTo>
                  <a:cubicBezTo>
                    <a:pt x="97" y="1228"/>
                    <a:pt x="194" y="1238"/>
                    <a:pt x="292" y="1238"/>
                  </a:cubicBezTo>
                  <a:cubicBezTo>
                    <a:pt x="474" y="1238"/>
                    <a:pt x="656" y="1202"/>
                    <a:pt x="829" y="1127"/>
                  </a:cubicBezTo>
                  <a:cubicBezTo>
                    <a:pt x="1392" y="897"/>
                    <a:pt x="1783" y="449"/>
                    <a:pt x="2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31"/>
            <p:cNvSpPr/>
            <p:nvPr/>
          </p:nvSpPr>
          <p:spPr>
            <a:xfrm>
              <a:off x="469130" y="911006"/>
              <a:ext cx="215276" cy="80489"/>
            </a:xfrm>
            <a:custGeom>
              <a:rect b="b" l="l" r="r" t="t"/>
              <a:pathLst>
                <a:path extrusionOk="0" h="882" w="2359">
                  <a:moveTo>
                    <a:pt x="1969" y="1"/>
                  </a:moveTo>
                  <a:cubicBezTo>
                    <a:pt x="1632" y="1"/>
                    <a:pt x="1162" y="221"/>
                    <a:pt x="990" y="318"/>
                  </a:cubicBezTo>
                  <a:cubicBezTo>
                    <a:pt x="656" y="502"/>
                    <a:pt x="346" y="720"/>
                    <a:pt x="1" y="881"/>
                  </a:cubicBezTo>
                  <a:cubicBezTo>
                    <a:pt x="288" y="847"/>
                    <a:pt x="587" y="824"/>
                    <a:pt x="886" y="812"/>
                  </a:cubicBezTo>
                  <a:cubicBezTo>
                    <a:pt x="1041" y="824"/>
                    <a:pt x="1197" y="829"/>
                    <a:pt x="1352" y="829"/>
                  </a:cubicBezTo>
                  <a:cubicBezTo>
                    <a:pt x="1507" y="829"/>
                    <a:pt x="1662" y="824"/>
                    <a:pt x="1818" y="812"/>
                  </a:cubicBezTo>
                  <a:cubicBezTo>
                    <a:pt x="1933" y="789"/>
                    <a:pt x="2048" y="755"/>
                    <a:pt x="2151" y="686"/>
                  </a:cubicBezTo>
                  <a:cubicBezTo>
                    <a:pt x="2255" y="628"/>
                    <a:pt x="2324" y="525"/>
                    <a:pt x="2335" y="398"/>
                  </a:cubicBezTo>
                  <a:cubicBezTo>
                    <a:pt x="2358" y="99"/>
                    <a:pt x="2193" y="1"/>
                    <a:pt x="19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31"/>
            <p:cNvSpPr/>
            <p:nvPr/>
          </p:nvSpPr>
          <p:spPr>
            <a:xfrm>
              <a:off x="1229944" y="729678"/>
              <a:ext cx="195291" cy="81675"/>
            </a:xfrm>
            <a:custGeom>
              <a:rect b="b" l="l" r="r" t="t"/>
              <a:pathLst>
                <a:path extrusionOk="0" h="895" w="2140">
                  <a:moveTo>
                    <a:pt x="711" y="1"/>
                  </a:moveTo>
                  <a:cubicBezTo>
                    <a:pt x="597" y="1"/>
                    <a:pt x="483" y="16"/>
                    <a:pt x="369" y="51"/>
                  </a:cubicBezTo>
                  <a:cubicBezTo>
                    <a:pt x="219" y="108"/>
                    <a:pt x="104" y="212"/>
                    <a:pt x="58" y="361"/>
                  </a:cubicBezTo>
                  <a:cubicBezTo>
                    <a:pt x="1" y="511"/>
                    <a:pt x="58" y="672"/>
                    <a:pt x="185" y="764"/>
                  </a:cubicBezTo>
                  <a:cubicBezTo>
                    <a:pt x="242" y="798"/>
                    <a:pt x="300" y="810"/>
                    <a:pt x="369" y="821"/>
                  </a:cubicBezTo>
                  <a:cubicBezTo>
                    <a:pt x="587" y="821"/>
                    <a:pt x="805" y="810"/>
                    <a:pt x="1024" y="775"/>
                  </a:cubicBezTo>
                  <a:cubicBezTo>
                    <a:pt x="1057" y="774"/>
                    <a:pt x="1090" y="773"/>
                    <a:pt x="1124" y="773"/>
                  </a:cubicBezTo>
                  <a:cubicBezTo>
                    <a:pt x="1357" y="773"/>
                    <a:pt x="1596" y="808"/>
                    <a:pt x="1817" y="879"/>
                  </a:cubicBezTo>
                  <a:cubicBezTo>
                    <a:pt x="1867" y="889"/>
                    <a:pt x="1911" y="895"/>
                    <a:pt x="1949" y="895"/>
                  </a:cubicBezTo>
                  <a:cubicBezTo>
                    <a:pt x="2081" y="895"/>
                    <a:pt x="2139" y="827"/>
                    <a:pt x="2059" y="649"/>
                  </a:cubicBezTo>
                  <a:cubicBezTo>
                    <a:pt x="1886" y="235"/>
                    <a:pt x="1208" y="39"/>
                    <a:pt x="817" y="5"/>
                  </a:cubicBezTo>
                  <a:cubicBezTo>
                    <a:pt x="782" y="2"/>
                    <a:pt x="746" y="1"/>
                    <a:pt x="7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31"/>
            <p:cNvSpPr/>
            <p:nvPr/>
          </p:nvSpPr>
          <p:spPr>
            <a:xfrm>
              <a:off x="764074" y="727944"/>
              <a:ext cx="96915" cy="152126"/>
            </a:xfrm>
            <a:custGeom>
              <a:rect b="b" l="l" r="r" t="t"/>
              <a:pathLst>
                <a:path extrusionOk="0" h="1667" w="1062">
                  <a:moveTo>
                    <a:pt x="775" y="0"/>
                  </a:moveTo>
                  <a:cubicBezTo>
                    <a:pt x="748" y="0"/>
                    <a:pt x="720" y="4"/>
                    <a:pt x="690" y="12"/>
                  </a:cubicBezTo>
                  <a:cubicBezTo>
                    <a:pt x="425" y="116"/>
                    <a:pt x="218" y="323"/>
                    <a:pt x="126" y="587"/>
                  </a:cubicBezTo>
                  <a:cubicBezTo>
                    <a:pt x="57" y="737"/>
                    <a:pt x="23" y="898"/>
                    <a:pt x="12" y="1070"/>
                  </a:cubicBezTo>
                  <a:cubicBezTo>
                    <a:pt x="0" y="1185"/>
                    <a:pt x="23" y="1312"/>
                    <a:pt x="57" y="1427"/>
                  </a:cubicBezTo>
                  <a:cubicBezTo>
                    <a:pt x="103" y="1530"/>
                    <a:pt x="195" y="1622"/>
                    <a:pt x="322" y="1657"/>
                  </a:cubicBezTo>
                  <a:cubicBezTo>
                    <a:pt x="345" y="1664"/>
                    <a:pt x="368" y="1667"/>
                    <a:pt x="391" y="1667"/>
                  </a:cubicBezTo>
                  <a:cubicBezTo>
                    <a:pt x="484" y="1667"/>
                    <a:pt x="575" y="1613"/>
                    <a:pt x="621" y="1530"/>
                  </a:cubicBezTo>
                  <a:cubicBezTo>
                    <a:pt x="655" y="1450"/>
                    <a:pt x="667" y="1369"/>
                    <a:pt x="644" y="1277"/>
                  </a:cubicBezTo>
                  <a:cubicBezTo>
                    <a:pt x="621" y="1036"/>
                    <a:pt x="598" y="748"/>
                    <a:pt x="770" y="564"/>
                  </a:cubicBezTo>
                  <a:cubicBezTo>
                    <a:pt x="816" y="507"/>
                    <a:pt x="874" y="461"/>
                    <a:pt x="920" y="403"/>
                  </a:cubicBezTo>
                  <a:cubicBezTo>
                    <a:pt x="1062" y="211"/>
                    <a:pt x="971" y="0"/>
                    <a:pt x="7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31"/>
            <p:cNvSpPr/>
            <p:nvPr/>
          </p:nvSpPr>
          <p:spPr>
            <a:xfrm>
              <a:off x="1607659" y="933273"/>
              <a:ext cx="152309" cy="109600"/>
            </a:xfrm>
            <a:custGeom>
              <a:rect b="b" l="l" r="r" t="t"/>
              <a:pathLst>
                <a:path extrusionOk="0" h="1201" w="1669">
                  <a:moveTo>
                    <a:pt x="312" y="0"/>
                  </a:moveTo>
                  <a:cubicBezTo>
                    <a:pt x="41" y="0"/>
                    <a:pt x="0" y="489"/>
                    <a:pt x="289" y="672"/>
                  </a:cubicBezTo>
                  <a:cubicBezTo>
                    <a:pt x="415" y="752"/>
                    <a:pt x="553" y="798"/>
                    <a:pt x="691" y="833"/>
                  </a:cubicBezTo>
                  <a:cubicBezTo>
                    <a:pt x="944" y="902"/>
                    <a:pt x="1186" y="1005"/>
                    <a:pt x="1416" y="1143"/>
                  </a:cubicBezTo>
                  <a:cubicBezTo>
                    <a:pt x="1450" y="1166"/>
                    <a:pt x="1485" y="1189"/>
                    <a:pt x="1519" y="1201"/>
                  </a:cubicBezTo>
                  <a:cubicBezTo>
                    <a:pt x="1565" y="1201"/>
                    <a:pt x="1611" y="1189"/>
                    <a:pt x="1634" y="1155"/>
                  </a:cubicBezTo>
                  <a:cubicBezTo>
                    <a:pt x="1669" y="1097"/>
                    <a:pt x="1611" y="1028"/>
                    <a:pt x="1554" y="982"/>
                  </a:cubicBezTo>
                  <a:cubicBezTo>
                    <a:pt x="1358" y="833"/>
                    <a:pt x="1174" y="683"/>
                    <a:pt x="990" y="522"/>
                  </a:cubicBezTo>
                  <a:cubicBezTo>
                    <a:pt x="829" y="350"/>
                    <a:pt x="668" y="200"/>
                    <a:pt x="496" y="62"/>
                  </a:cubicBezTo>
                  <a:cubicBezTo>
                    <a:pt x="426" y="19"/>
                    <a:pt x="365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73" name="Google Shape;873;p31"/>
          <p:cNvSpPr/>
          <p:nvPr/>
        </p:nvSpPr>
        <p:spPr>
          <a:xfrm flipH="1" rot="5744834">
            <a:off x="-193296" y="2573015"/>
            <a:ext cx="1317497" cy="940383"/>
          </a:xfrm>
          <a:custGeom>
            <a:rect b="b" l="l" r="r" t="t"/>
            <a:pathLst>
              <a:path extrusionOk="0" h="201433" w="282212">
                <a:moveTo>
                  <a:pt x="206851" y="13612"/>
                </a:moveTo>
                <a:cubicBezTo>
                  <a:pt x="207225" y="13612"/>
                  <a:pt x="207642" y="13750"/>
                  <a:pt x="208120" y="14091"/>
                </a:cubicBezTo>
                <a:cubicBezTo>
                  <a:pt x="209604" y="15233"/>
                  <a:pt x="209033" y="16603"/>
                  <a:pt x="208234" y="17859"/>
                </a:cubicBezTo>
                <a:cubicBezTo>
                  <a:pt x="203896" y="24594"/>
                  <a:pt x="199444" y="31330"/>
                  <a:pt x="195105" y="38065"/>
                </a:cubicBezTo>
                <a:cubicBezTo>
                  <a:pt x="194631" y="38824"/>
                  <a:pt x="194078" y="39662"/>
                  <a:pt x="193119" y="39662"/>
                </a:cubicBezTo>
                <a:cubicBezTo>
                  <a:pt x="192924" y="39662"/>
                  <a:pt x="192712" y="39627"/>
                  <a:pt x="192480" y="39549"/>
                </a:cubicBezTo>
                <a:cubicBezTo>
                  <a:pt x="191110" y="39093"/>
                  <a:pt x="190881" y="37951"/>
                  <a:pt x="190881" y="36695"/>
                </a:cubicBezTo>
                <a:cubicBezTo>
                  <a:pt x="191110" y="33956"/>
                  <a:pt x="191909" y="31330"/>
                  <a:pt x="193279" y="28932"/>
                </a:cubicBezTo>
                <a:cubicBezTo>
                  <a:pt x="196247" y="23681"/>
                  <a:pt x="200129" y="19000"/>
                  <a:pt x="204695" y="15004"/>
                </a:cubicBezTo>
                <a:cubicBezTo>
                  <a:pt x="205335" y="14364"/>
                  <a:pt x="205975" y="13612"/>
                  <a:pt x="206851" y="13612"/>
                </a:cubicBezTo>
                <a:close/>
                <a:moveTo>
                  <a:pt x="249961" y="43745"/>
                </a:moveTo>
                <a:cubicBezTo>
                  <a:pt x="252339" y="43745"/>
                  <a:pt x="254718" y="43983"/>
                  <a:pt x="257096" y="44458"/>
                </a:cubicBezTo>
                <a:cubicBezTo>
                  <a:pt x="258580" y="44801"/>
                  <a:pt x="260064" y="44915"/>
                  <a:pt x="259950" y="46742"/>
                </a:cubicBezTo>
                <a:cubicBezTo>
                  <a:pt x="259836" y="48683"/>
                  <a:pt x="258352" y="48797"/>
                  <a:pt x="256868" y="49025"/>
                </a:cubicBezTo>
                <a:cubicBezTo>
                  <a:pt x="245565" y="50623"/>
                  <a:pt x="234378" y="52222"/>
                  <a:pt x="223075" y="53820"/>
                </a:cubicBezTo>
                <a:cubicBezTo>
                  <a:pt x="219080" y="54391"/>
                  <a:pt x="215084" y="54847"/>
                  <a:pt x="211202" y="55418"/>
                </a:cubicBezTo>
                <a:cubicBezTo>
                  <a:pt x="210589" y="55506"/>
                  <a:pt x="209959" y="55627"/>
                  <a:pt x="209383" y="55627"/>
                </a:cubicBezTo>
                <a:cubicBezTo>
                  <a:pt x="208458" y="55627"/>
                  <a:pt x="207673" y="55314"/>
                  <a:pt x="207321" y="54048"/>
                </a:cubicBezTo>
                <a:cubicBezTo>
                  <a:pt x="206864" y="51993"/>
                  <a:pt x="208577" y="51537"/>
                  <a:pt x="210061" y="50852"/>
                </a:cubicBezTo>
                <a:cubicBezTo>
                  <a:pt x="216911" y="47769"/>
                  <a:pt x="224217" y="46399"/>
                  <a:pt x="231638" y="45372"/>
                </a:cubicBezTo>
                <a:cubicBezTo>
                  <a:pt x="237232" y="44344"/>
                  <a:pt x="242826" y="43774"/>
                  <a:pt x="248534" y="43774"/>
                </a:cubicBezTo>
                <a:cubicBezTo>
                  <a:pt x="249009" y="43754"/>
                  <a:pt x="249485" y="43745"/>
                  <a:pt x="249961" y="43745"/>
                </a:cubicBezTo>
                <a:close/>
                <a:moveTo>
                  <a:pt x="271307" y="49451"/>
                </a:moveTo>
                <a:cubicBezTo>
                  <a:pt x="272263" y="49451"/>
                  <a:pt x="273094" y="49802"/>
                  <a:pt x="273307" y="51080"/>
                </a:cubicBezTo>
                <a:cubicBezTo>
                  <a:pt x="273764" y="53135"/>
                  <a:pt x="272051" y="53592"/>
                  <a:pt x="270567" y="54162"/>
                </a:cubicBezTo>
                <a:cubicBezTo>
                  <a:pt x="258283" y="58964"/>
                  <a:pt x="245124" y="61472"/>
                  <a:pt x="231946" y="61472"/>
                </a:cubicBezTo>
                <a:cubicBezTo>
                  <a:pt x="231653" y="61472"/>
                  <a:pt x="231360" y="61471"/>
                  <a:pt x="231067" y="61469"/>
                </a:cubicBezTo>
                <a:cubicBezTo>
                  <a:pt x="228213" y="61583"/>
                  <a:pt x="225359" y="61583"/>
                  <a:pt x="222505" y="61583"/>
                </a:cubicBezTo>
                <a:cubicBezTo>
                  <a:pt x="222442" y="61587"/>
                  <a:pt x="222380" y="61590"/>
                  <a:pt x="222318" y="61590"/>
                </a:cubicBezTo>
                <a:cubicBezTo>
                  <a:pt x="220801" y="61590"/>
                  <a:pt x="219541" y="60265"/>
                  <a:pt x="219650" y="58729"/>
                </a:cubicBezTo>
                <a:cubicBezTo>
                  <a:pt x="219536" y="56674"/>
                  <a:pt x="220564" y="56103"/>
                  <a:pt x="222390" y="55875"/>
                </a:cubicBezTo>
                <a:cubicBezTo>
                  <a:pt x="238145" y="53820"/>
                  <a:pt x="253899" y="51651"/>
                  <a:pt x="269540" y="49710"/>
                </a:cubicBezTo>
                <a:cubicBezTo>
                  <a:pt x="270101" y="49581"/>
                  <a:pt x="270727" y="49451"/>
                  <a:pt x="271307" y="49451"/>
                </a:cubicBezTo>
                <a:close/>
                <a:moveTo>
                  <a:pt x="140171" y="26412"/>
                </a:moveTo>
                <a:cubicBezTo>
                  <a:pt x="140465" y="26412"/>
                  <a:pt x="140776" y="26484"/>
                  <a:pt x="141106" y="26649"/>
                </a:cubicBezTo>
                <a:cubicBezTo>
                  <a:pt x="142590" y="27448"/>
                  <a:pt x="142362" y="28932"/>
                  <a:pt x="142020" y="30188"/>
                </a:cubicBezTo>
                <a:cubicBezTo>
                  <a:pt x="138252" y="43203"/>
                  <a:pt x="134599" y="56331"/>
                  <a:pt x="130946" y="69460"/>
                </a:cubicBezTo>
                <a:cubicBezTo>
                  <a:pt x="130603" y="70602"/>
                  <a:pt x="130147" y="71972"/>
                  <a:pt x="128777" y="71972"/>
                </a:cubicBezTo>
                <a:cubicBezTo>
                  <a:pt x="128687" y="71978"/>
                  <a:pt x="128597" y="71981"/>
                  <a:pt x="128507" y="71981"/>
                </a:cubicBezTo>
                <a:cubicBezTo>
                  <a:pt x="127013" y="71981"/>
                  <a:pt x="125656" y="71095"/>
                  <a:pt x="125009" y="69803"/>
                </a:cubicBezTo>
                <a:cubicBezTo>
                  <a:pt x="124096" y="67405"/>
                  <a:pt x="123639" y="64894"/>
                  <a:pt x="123754" y="62382"/>
                </a:cubicBezTo>
                <a:cubicBezTo>
                  <a:pt x="125238" y="49596"/>
                  <a:pt x="128891" y="37723"/>
                  <a:pt x="137796" y="27905"/>
                </a:cubicBezTo>
                <a:cubicBezTo>
                  <a:pt x="138489" y="27125"/>
                  <a:pt x="139247" y="26412"/>
                  <a:pt x="140171" y="26412"/>
                </a:cubicBezTo>
                <a:close/>
                <a:moveTo>
                  <a:pt x="166907" y="81527"/>
                </a:moveTo>
                <a:cubicBezTo>
                  <a:pt x="167416" y="81527"/>
                  <a:pt x="167948" y="81573"/>
                  <a:pt x="168450" y="81573"/>
                </a:cubicBezTo>
                <a:cubicBezTo>
                  <a:pt x="168585" y="81573"/>
                  <a:pt x="168718" y="81570"/>
                  <a:pt x="168848" y="81561"/>
                </a:cubicBezTo>
                <a:lnTo>
                  <a:pt x="169305" y="81561"/>
                </a:lnTo>
                <a:cubicBezTo>
                  <a:pt x="182548" y="82361"/>
                  <a:pt x="194649" y="83730"/>
                  <a:pt x="205266" y="90923"/>
                </a:cubicBezTo>
                <a:cubicBezTo>
                  <a:pt x="206522" y="91722"/>
                  <a:pt x="208805" y="92179"/>
                  <a:pt x="207778" y="94462"/>
                </a:cubicBezTo>
                <a:cubicBezTo>
                  <a:pt x="207331" y="95579"/>
                  <a:pt x="206610" y="95904"/>
                  <a:pt x="205791" y="95904"/>
                </a:cubicBezTo>
                <a:cubicBezTo>
                  <a:pt x="204935" y="95904"/>
                  <a:pt x="203971" y="95550"/>
                  <a:pt x="203097" y="95375"/>
                </a:cubicBezTo>
                <a:cubicBezTo>
                  <a:pt x="191452" y="92293"/>
                  <a:pt x="179693" y="89324"/>
                  <a:pt x="168049" y="86242"/>
                </a:cubicBezTo>
                <a:cubicBezTo>
                  <a:pt x="166451" y="85785"/>
                  <a:pt x="163939" y="86014"/>
                  <a:pt x="164396" y="83388"/>
                </a:cubicBezTo>
                <a:cubicBezTo>
                  <a:pt x="164689" y="81772"/>
                  <a:pt x="165739" y="81527"/>
                  <a:pt x="166907" y="81527"/>
                </a:cubicBezTo>
                <a:close/>
                <a:moveTo>
                  <a:pt x="81525" y="65788"/>
                </a:moveTo>
                <a:cubicBezTo>
                  <a:pt x="83467" y="65788"/>
                  <a:pt x="83587" y="67594"/>
                  <a:pt x="83911" y="68889"/>
                </a:cubicBezTo>
                <a:cubicBezTo>
                  <a:pt x="84710" y="72086"/>
                  <a:pt x="85166" y="75282"/>
                  <a:pt x="85052" y="78593"/>
                </a:cubicBezTo>
                <a:cubicBezTo>
                  <a:pt x="85509" y="84301"/>
                  <a:pt x="84139" y="89553"/>
                  <a:pt x="82541" y="94690"/>
                </a:cubicBezTo>
                <a:cubicBezTo>
                  <a:pt x="81954" y="96786"/>
                  <a:pt x="80752" y="97404"/>
                  <a:pt x="79296" y="97404"/>
                </a:cubicBezTo>
                <a:cubicBezTo>
                  <a:pt x="78769" y="97404"/>
                  <a:pt x="78208" y="97323"/>
                  <a:pt x="77632" y="97202"/>
                </a:cubicBezTo>
                <a:cubicBezTo>
                  <a:pt x="75120" y="96745"/>
                  <a:pt x="75805" y="94804"/>
                  <a:pt x="75919" y="93206"/>
                </a:cubicBezTo>
                <a:cubicBezTo>
                  <a:pt x="77061" y="85100"/>
                  <a:pt x="78088" y="76995"/>
                  <a:pt x="79116" y="68889"/>
                </a:cubicBezTo>
                <a:cubicBezTo>
                  <a:pt x="79344" y="67519"/>
                  <a:pt x="79230" y="65921"/>
                  <a:pt x="81171" y="65807"/>
                </a:cubicBezTo>
                <a:cubicBezTo>
                  <a:pt x="81295" y="65794"/>
                  <a:pt x="81413" y="65788"/>
                  <a:pt x="81525" y="65788"/>
                </a:cubicBezTo>
                <a:close/>
                <a:moveTo>
                  <a:pt x="147496" y="82068"/>
                </a:moveTo>
                <a:cubicBezTo>
                  <a:pt x="147945" y="82068"/>
                  <a:pt x="148398" y="82232"/>
                  <a:pt x="148755" y="82589"/>
                </a:cubicBezTo>
                <a:cubicBezTo>
                  <a:pt x="157203" y="88639"/>
                  <a:pt x="167364" y="89439"/>
                  <a:pt x="177068" y="91379"/>
                </a:cubicBezTo>
                <a:cubicBezTo>
                  <a:pt x="184260" y="92749"/>
                  <a:pt x="191224" y="95261"/>
                  <a:pt x="198302" y="97088"/>
                </a:cubicBezTo>
                <a:cubicBezTo>
                  <a:pt x="200243" y="97544"/>
                  <a:pt x="200699" y="98686"/>
                  <a:pt x="200357" y="100512"/>
                </a:cubicBezTo>
                <a:cubicBezTo>
                  <a:pt x="200041" y="102195"/>
                  <a:pt x="199338" y="103393"/>
                  <a:pt x="197534" y="103393"/>
                </a:cubicBezTo>
                <a:cubicBezTo>
                  <a:pt x="197380" y="103393"/>
                  <a:pt x="197217" y="103384"/>
                  <a:pt x="197046" y="103366"/>
                </a:cubicBezTo>
                <a:cubicBezTo>
                  <a:pt x="195790" y="103138"/>
                  <a:pt x="194535" y="103024"/>
                  <a:pt x="193165" y="102910"/>
                </a:cubicBezTo>
                <a:lnTo>
                  <a:pt x="193165" y="103024"/>
                </a:lnTo>
                <a:cubicBezTo>
                  <a:pt x="181520" y="102111"/>
                  <a:pt x="169761" y="101197"/>
                  <a:pt x="158802" y="96403"/>
                </a:cubicBezTo>
                <a:cubicBezTo>
                  <a:pt x="154692" y="94576"/>
                  <a:pt x="150696" y="92293"/>
                  <a:pt x="147043" y="89781"/>
                </a:cubicBezTo>
                <a:cubicBezTo>
                  <a:pt x="144417" y="87954"/>
                  <a:pt x="144645" y="86014"/>
                  <a:pt x="145673" y="83616"/>
                </a:cubicBezTo>
                <a:cubicBezTo>
                  <a:pt x="145822" y="82648"/>
                  <a:pt x="146652" y="82068"/>
                  <a:pt x="147496" y="82068"/>
                </a:cubicBezTo>
                <a:close/>
                <a:moveTo>
                  <a:pt x="101663" y="106408"/>
                </a:moveTo>
                <a:cubicBezTo>
                  <a:pt x="116106" y="106408"/>
                  <a:pt x="130324" y="110314"/>
                  <a:pt x="142819" y="117751"/>
                </a:cubicBezTo>
                <a:cubicBezTo>
                  <a:pt x="148413" y="121176"/>
                  <a:pt x="153893" y="124715"/>
                  <a:pt x="159372" y="128254"/>
                </a:cubicBezTo>
                <a:cubicBezTo>
                  <a:pt x="162341" y="130195"/>
                  <a:pt x="162341" y="131565"/>
                  <a:pt x="159258" y="133391"/>
                </a:cubicBezTo>
                <a:cubicBezTo>
                  <a:pt x="153093" y="137044"/>
                  <a:pt x="146358" y="138072"/>
                  <a:pt x="139394" y="138072"/>
                </a:cubicBezTo>
                <a:lnTo>
                  <a:pt x="133001" y="138072"/>
                </a:lnTo>
                <a:cubicBezTo>
                  <a:pt x="132138" y="138091"/>
                  <a:pt x="131276" y="138100"/>
                  <a:pt x="130415" y="138100"/>
                </a:cubicBezTo>
                <a:cubicBezTo>
                  <a:pt x="120907" y="138100"/>
                  <a:pt x="111503" y="136941"/>
                  <a:pt x="102291" y="134533"/>
                </a:cubicBezTo>
                <a:cubicBezTo>
                  <a:pt x="93044" y="132021"/>
                  <a:pt x="83568" y="130309"/>
                  <a:pt x="74093" y="128482"/>
                </a:cubicBezTo>
                <a:cubicBezTo>
                  <a:pt x="72380" y="128254"/>
                  <a:pt x="70097" y="128482"/>
                  <a:pt x="69869" y="125400"/>
                </a:cubicBezTo>
                <a:cubicBezTo>
                  <a:pt x="69640" y="122317"/>
                  <a:pt x="71809" y="121861"/>
                  <a:pt x="73864" y="121290"/>
                </a:cubicBezTo>
                <a:cubicBezTo>
                  <a:pt x="76397" y="120645"/>
                  <a:pt x="78967" y="120428"/>
                  <a:pt x="81545" y="120428"/>
                </a:cubicBezTo>
                <a:cubicBezTo>
                  <a:pt x="85356" y="120428"/>
                  <a:pt x="89184" y="120903"/>
                  <a:pt x="92930" y="121176"/>
                </a:cubicBezTo>
                <a:cubicBezTo>
                  <a:pt x="108227" y="122203"/>
                  <a:pt x="123297" y="125057"/>
                  <a:pt x="138024" y="129624"/>
                </a:cubicBezTo>
                <a:cubicBezTo>
                  <a:pt x="140650" y="130309"/>
                  <a:pt x="143504" y="130994"/>
                  <a:pt x="146244" y="131451"/>
                </a:cubicBezTo>
                <a:cubicBezTo>
                  <a:pt x="146796" y="131573"/>
                  <a:pt x="147479" y="131926"/>
                  <a:pt x="148047" y="131926"/>
                </a:cubicBezTo>
                <a:cubicBezTo>
                  <a:pt x="148536" y="131926"/>
                  <a:pt x="148939" y="131664"/>
                  <a:pt x="149098" y="130766"/>
                </a:cubicBezTo>
                <a:cubicBezTo>
                  <a:pt x="149440" y="129396"/>
                  <a:pt x="148299" y="128596"/>
                  <a:pt x="147043" y="128254"/>
                </a:cubicBezTo>
                <a:cubicBezTo>
                  <a:pt x="142590" y="126998"/>
                  <a:pt x="138252" y="125628"/>
                  <a:pt x="133800" y="124372"/>
                </a:cubicBezTo>
                <a:cubicBezTo>
                  <a:pt x="119986" y="120377"/>
                  <a:pt x="105830" y="119121"/>
                  <a:pt x="91560" y="117979"/>
                </a:cubicBezTo>
                <a:cubicBezTo>
                  <a:pt x="88934" y="117751"/>
                  <a:pt x="86080" y="117523"/>
                  <a:pt x="83454" y="117294"/>
                </a:cubicBezTo>
                <a:cubicBezTo>
                  <a:pt x="80828" y="117066"/>
                  <a:pt x="80257" y="115810"/>
                  <a:pt x="81627" y="113527"/>
                </a:cubicBezTo>
                <a:cubicBezTo>
                  <a:pt x="84710" y="108390"/>
                  <a:pt x="89733" y="107134"/>
                  <a:pt x="95099" y="106677"/>
                </a:cubicBezTo>
                <a:cubicBezTo>
                  <a:pt x="97288" y="106497"/>
                  <a:pt x="99478" y="106408"/>
                  <a:pt x="101663" y="106408"/>
                </a:cubicBezTo>
                <a:close/>
                <a:moveTo>
                  <a:pt x="23840" y="86464"/>
                </a:moveTo>
                <a:cubicBezTo>
                  <a:pt x="25477" y="86464"/>
                  <a:pt x="25696" y="87780"/>
                  <a:pt x="25916" y="89096"/>
                </a:cubicBezTo>
                <a:cubicBezTo>
                  <a:pt x="29227" y="111130"/>
                  <a:pt x="30711" y="133049"/>
                  <a:pt x="24203" y="154740"/>
                </a:cubicBezTo>
                <a:cubicBezTo>
                  <a:pt x="24089" y="154968"/>
                  <a:pt x="23975" y="155196"/>
                  <a:pt x="23975" y="155425"/>
                </a:cubicBezTo>
                <a:cubicBezTo>
                  <a:pt x="23561" y="156667"/>
                  <a:pt x="23241" y="158097"/>
                  <a:pt x="21737" y="158097"/>
                </a:cubicBezTo>
                <a:cubicBezTo>
                  <a:pt x="21583" y="158097"/>
                  <a:pt x="21416" y="158082"/>
                  <a:pt x="21235" y="158050"/>
                </a:cubicBezTo>
                <a:cubicBezTo>
                  <a:pt x="19637" y="157708"/>
                  <a:pt x="19294" y="156338"/>
                  <a:pt x="19294" y="154968"/>
                </a:cubicBezTo>
                <a:cubicBezTo>
                  <a:pt x="19066" y="148575"/>
                  <a:pt x="18724" y="142182"/>
                  <a:pt x="18381" y="135789"/>
                </a:cubicBezTo>
                <a:cubicBezTo>
                  <a:pt x="18267" y="120263"/>
                  <a:pt x="19294" y="104851"/>
                  <a:pt x="21464" y="89553"/>
                </a:cubicBezTo>
                <a:cubicBezTo>
                  <a:pt x="21692" y="88183"/>
                  <a:pt x="21920" y="86585"/>
                  <a:pt x="23633" y="86470"/>
                </a:cubicBezTo>
                <a:cubicBezTo>
                  <a:pt x="23704" y="86466"/>
                  <a:pt x="23773" y="86464"/>
                  <a:pt x="23840" y="86464"/>
                </a:cubicBezTo>
                <a:close/>
                <a:moveTo>
                  <a:pt x="16283" y="75825"/>
                </a:moveTo>
                <a:cubicBezTo>
                  <a:pt x="16536" y="75825"/>
                  <a:pt x="16815" y="75870"/>
                  <a:pt x="17125" y="75967"/>
                </a:cubicBezTo>
                <a:cubicBezTo>
                  <a:pt x="19066" y="76652"/>
                  <a:pt x="18609" y="78479"/>
                  <a:pt x="18381" y="79963"/>
                </a:cubicBezTo>
                <a:cubicBezTo>
                  <a:pt x="17239" y="88525"/>
                  <a:pt x="16326" y="97088"/>
                  <a:pt x="15527" y="105764"/>
                </a:cubicBezTo>
                <a:cubicBezTo>
                  <a:pt x="13929" y="122660"/>
                  <a:pt x="14385" y="139670"/>
                  <a:pt x="16669" y="156566"/>
                </a:cubicBezTo>
                <a:cubicBezTo>
                  <a:pt x="16897" y="158279"/>
                  <a:pt x="17354" y="159877"/>
                  <a:pt x="15185" y="160676"/>
                </a:cubicBezTo>
                <a:cubicBezTo>
                  <a:pt x="14771" y="160800"/>
                  <a:pt x="14402" y="160857"/>
                  <a:pt x="14069" y="160857"/>
                </a:cubicBezTo>
                <a:cubicBezTo>
                  <a:pt x="12566" y="160857"/>
                  <a:pt x="11802" y="159701"/>
                  <a:pt x="10961" y="158393"/>
                </a:cubicBezTo>
                <a:cubicBezTo>
                  <a:pt x="6166" y="150744"/>
                  <a:pt x="5481" y="142068"/>
                  <a:pt x="4910" y="133391"/>
                </a:cubicBezTo>
                <a:cubicBezTo>
                  <a:pt x="4910" y="131907"/>
                  <a:pt x="4910" y="130423"/>
                  <a:pt x="4910" y="128825"/>
                </a:cubicBezTo>
                <a:cubicBezTo>
                  <a:pt x="4339" y="113527"/>
                  <a:pt x="7193" y="98800"/>
                  <a:pt x="11760" y="84301"/>
                </a:cubicBezTo>
                <a:cubicBezTo>
                  <a:pt x="12216" y="82475"/>
                  <a:pt x="12901" y="80534"/>
                  <a:pt x="13700" y="78593"/>
                </a:cubicBezTo>
                <a:cubicBezTo>
                  <a:pt x="14190" y="77419"/>
                  <a:pt x="14763" y="75825"/>
                  <a:pt x="16283" y="75825"/>
                </a:cubicBezTo>
                <a:close/>
                <a:moveTo>
                  <a:pt x="70439" y="155653"/>
                </a:moveTo>
                <a:cubicBezTo>
                  <a:pt x="80828" y="156110"/>
                  <a:pt x="91103" y="158050"/>
                  <a:pt x="101035" y="161361"/>
                </a:cubicBezTo>
                <a:cubicBezTo>
                  <a:pt x="109483" y="164101"/>
                  <a:pt x="118160" y="166042"/>
                  <a:pt x="126722" y="168211"/>
                </a:cubicBezTo>
                <a:cubicBezTo>
                  <a:pt x="128891" y="168553"/>
                  <a:pt x="130832" y="169467"/>
                  <a:pt x="132658" y="170723"/>
                </a:cubicBezTo>
                <a:cubicBezTo>
                  <a:pt x="133686" y="171522"/>
                  <a:pt x="135170" y="172435"/>
                  <a:pt x="134371" y="174147"/>
                </a:cubicBezTo>
                <a:cubicBezTo>
                  <a:pt x="133936" y="175090"/>
                  <a:pt x="133179" y="175342"/>
                  <a:pt x="132363" y="175342"/>
                </a:cubicBezTo>
                <a:cubicBezTo>
                  <a:pt x="131893" y="175342"/>
                  <a:pt x="131404" y="175258"/>
                  <a:pt x="130946" y="175175"/>
                </a:cubicBezTo>
                <a:cubicBezTo>
                  <a:pt x="124324" y="174376"/>
                  <a:pt x="117703" y="173577"/>
                  <a:pt x="111081" y="172663"/>
                </a:cubicBezTo>
                <a:cubicBezTo>
                  <a:pt x="89276" y="169581"/>
                  <a:pt x="67243" y="167983"/>
                  <a:pt x="45209" y="167868"/>
                </a:cubicBezTo>
                <a:cubicBezTo>
                  <a:pt x="42355" y="167868"/>
                  <a:pt x="39501" y="167754"/>
                  <a:pt x="36647" y="167754"/>
                </a:cubicBezTo>
                <a:cubicBezTo>
                  <a:pt x="36433" y="167740"/>
                  <a:pt x="36216" y="167736"/>
                  <a:pt x="35998" y="167736"/>
                </a:cubicBezTo>
                <a:cubicBezTo>
                  <a:pt x="35780" y="167736"/>
                  <a:pt x="35562" y="167740"/>
                  <a:pt x="35347" y="167740"/>
                </a:cubicBezTo>
                <a:cubicBezTo>
                  <a:pt x="34057" y="167740"/>
                  <a:pt x="32880" y="167612"/>
                  <a:pt x="32537" y="165814"/>
                </a:cubicBezTo>
                <a:cubicBezTo>
                  <a:pt x="32195" y="163759"/>
                  <a:pt x="34021" y="163416"/>
                  <a:pt x="35391" y="162845"/>
                </a:cubicBezTo>
                <a:cubicBezTo>
                  <a:pt x="45438" y="158050"/>
                  <a:pt x="56055" y="155653"/>
                  <a:pt x="70439" y="155653"/>
                </a:cubicBezTo>
                <a:close/>
                <a:moveTo>
                  <a:pt x="36693" y="171289"/>
                </a:moveTo>
                <a:cubicBezTo>
                  <a:pt x="37201" y="171289"/>
                  <a:pt x="37737" y="171368"/>
                  <a:pt x="38245" y="171407"/>
                </a:cubicBezTo>
                <a:cubicBezTo>
                  <a:pt x="54114" y="172092"/>
                  <a:pt x="69983" y="172777"/>
                  <a:pt x="85851" y="173577"/>
                </a:cubicBezTo>
                <a:cubicBezTo>
                  <a:pt x="90075" y="173805"/>
                  <a:pt x="94185" y="174033"/>
                  <a:pt x="98295" y="174262"/>
                </a:cubicBezTo>
                <a:cubicBezTo>
                  <a:pt x="98638" y="174262"/>
                  <a:pt x="99002" y="174240"/>
                  <a:pt x="99358" y="174240"/>
                </a:cubicBezTo>
                <a:cubicBezTo>
                  <a:pt x="100429" y="174240"/>
                  <a:pt x="101435" y="174433"/>
                  <a:pt x="101606" y="175974"/>
                </a:cubicBezTo>
                <a:cubicBezTo>
                  <a:pt x="101834" y="177801"/>
                  <a:pt x="100350" y="178371"/>
                  <a:pt x="99094" y="178942"/>
                </a:cubicBezTo>
                <a:cubicBezTo>
                  <a:pt x="92016" y="182139"/>
                  <a:pt x="84481" y="183052"/>
                  <a:pt x="76833" y="183509"/>
                </a:cubicBezTo>
                <a:cubicBezTo>
                  <a:pt x="76110" y="183547"/>
                  <a:pt x="75374" y="183559"/>
                  <a:pt x="74630" y="183559"/>
                </a:cubicBezTo>
                <a:cubicBezTo>
                  <a:pt x="73141" y="183559"/>
                  <a:pt x="71619" y="183509"/>
                  <a:pt x="70097" y="183509"/>
                </a:cubicBezTo>
                <a:cubicBezTo>
                  <a:pt x="60736" y="183509"/>
                  <a:pt x="51374" y="183052"/>
                  <a:pt x="42355" y="179970"/>
                </a:cubicBezTo>
                <a:cubicBezTo>
                  <a:pt x="40415" y="179285"/>
                  <a:pt x="38474" y="178371"/>
                  <a:pt x="36533" y="177344"/>
                </a:cubicBezTo>
                <a:cubicBezTo>
                  <a:pt x="34821" y="176659"/>
                  <a:pt x="33793" y="174832"/>
                  <a:pt x="34478" y="173006"/>
                </a:cubicBezTo>
                <a:cubicBezTo>
                  <a:pt x="34853" y="171581"/>
                  <a:pt x="35721" y="171289"/>
                  <a:pt x="36693" y="171289"/>
                </a:cubicBezTo>
                <a:close/>
                <a:moveTo>
                  <a:pt x="215117" y="0"/>
                </a:moveTo>
                <a:cubicBezTo>
                  <a:pt x="214195" y="0"/>
                  <a:pt x="213275" y="330"/>
                  <a:pt x="212572" y="962"/>
                </a:cubicBezTo>
                <a:cubicBezTo>
                  <a:pt x="200129" y="10666"/>
                  <a:pt x="189055" y="21398"/>
                  <a:pt x="184146" y="37038"/>
                </a:cubicBezTo>
                <a:cubicBezTo>
                  <a:pt x="182205" y="43203"/>
                  <a:pt x="180721" y="49482"/>
                  <a:pt x="179008" y="55761"/>
                </a:cubicBezTo>
                <a:cubicBezTo>
                  <a:pt x="178666" y="57473"/>
                  <a:pt x="177639" y="58843"/>
                  <a:pt x="176040" y="59642"/>
                </a:cubicBezTo>
                <a:cubicBezTo>
                  <a:pt x="162797" y="65693"/>
                  <a:pt x="149554" y="71743"/>
                  <a:pt x="136311" y="77794"/>
                </a:cubicBezTo>
                <a:cubicBezTo>
                  <a:pt x="135818" y="78041"/>
                  <a:pt x="135291" y="78254"/>
                  <a:pt x="134749" y="78254"/>
                </a:cubicBezTo>
                <a:cubicBezTo>
                  <a:pt x="134288" y="78254"/>
                  <a:pt x="133816" y="78100"/>
                  <a:pt x="133343" y="77680"/>
                </a:cubicBezTo>
                <a:cubicBezTo>
                  <a:pt x="132658" y="76881"/>
                  <a:pt x="132544" y="75625"/>
                  <a:pt x="133115" y="74712"/>
                </a:cubicBezTo>
                <a:cubicBezTo>
                  <a:pt x="133914" y="72200"/>
                  <a:pt x="135855" y="70259"/>
                  <a:pt x="137339" y="68204"/>
                </a:cubicBezTo>
                <a:cubicBezTo>
                  <a:pt x="142705" y="61355"/>
                  <a:pt x="147043" y="54048"/>
                  <a:pt x="147614" y="45143"/>
                </a:cubicBezTo>
                <a:cubicBezTo>
                  <a:pt x="148070" y="36581"/>
                  <a:pt x="148641" y="28019"/>
                  <a:pt x="148413" y="19457"/>
                </a:cubicBezTo>
                <a:cubicBezTo>
                  <a:pt x="148413" y="17973"/>
                  <a:pt x="148527" y="16374"/>
                  <a:pt x="146929" y="15804"/>
                </a:cubicBezTo>
                <a:cubicBezTo>
                  <a:pt x="146612" y="15690"/>
                  <a:pt x="146317" y="15640"/>
                  <a:pt x="146041" y="15640"/>
                </a:cubicBezTo>
                <a:cubicBezTo>
                  <a:pt x="144923" y="15640"/>
                  <a:pt x="144099" y="16464"/>
                  <a:pt x="143275" y="17288"/>
                </a:cubicBezTo>
                <a:cubicBezTo>
                  <a:pt x="138595" y="21968"/>
                  <a:pt x="134371" y="26992"/>
                  <a:pt x="130603" y="32243"/>
                </a:cubicBezTo>
                <a:cubicBezTo>
                  <a:pt x="120785" y="45714"/>
                  <a:pt x="117931" y="60555"/>
                  <a:pt x="122155" y="76767"/>
                </a:cubicBezTo>
                <a:cubicBezTo>
                  <a:pt x="122269" y="77566"/>
                  <a:pt x="122726" y="78365"/>
                  <a:pt x="123411" y="78821"/>
                </a:cubicBezTo>
                <a:cubicBezTo>
                  <a:pt x="126265" y="80762"/>
                  <a:pt x="125124" y="82132"/>
                  <a:pt x="122840" y="83502"/>
                </a:cubicBezTo>
                <a:lnTo>
                  <a:pt x="88135" y="103138"/>
                </a:lnTo>
                <a:cubicBezTo>
                  <a:pt x="87355" y="103564"/>
                  <a:pt x="86575" y="104077"/>
                  <a:pt x="85768" y="104077"/>
                </a:cubicBezTo>
                <a:cubicBezTo>
                  <a:pt x="85275" y="104077"/>
                  <a:pt x="84772" y="103886"/>
                  <a:pt x="84253" y="103366"/>
                </a:cubicBezTo>
                <a:cubicBezTo>
                  <a:pt x="82883" y="101997"/>
                  <a:pt x="83797" y="100741"/>
                  <a:pt x="84481" y="99485"/>
                </a:cubicBezTo>
                <a:cubicBezTo>
                  <a:pt x="87564" y="93663"/>
                  <a:pt x="90304" y="87840"/>
                  <a:pt x="90989" y="81105"/>
                </a:cubicBezTo>
                <a:cubicBezTo>
                  <a:pt x="91560" y="76196"/>
                  <a:pt x="90418" y="71515"/>
                  <a:pt x="89961" y="66720"/>
                </a:cubicBezTo>
                <a:cubicBezTo>
                  <a:pt x="88820" y="54391"/>
                  <a:pt x="88021" y="42061"/>
                  <a:pt x="85509" y="29960"/>
                </a:cubicBezTo>
                <a:cubicBezTo>
                  <a:pt x="85281" y="28818"/>
                  <a:pt x="85623" y="26992"/>
                  <a:pt x="84253" y="26649"/>
                </a:cubicBezTo>
                <a:cubicBezTo>
                  <a:pt x="84037" y="26616"/>
                  <a:pt x="83820" y="26599"/>
                  <a:pt x="83605" y="26599"/>
                </a:cubicBezTo>
                <a:cubicBezTo>
                  <a:pt x="82348" y="26599"/>
                  <a:pt x="81152" y="27158"/>
                  <a:pt x="80372" y="28133"/>
                </a:cubicBezTo>
                <a:cubicBezTo>
                  <a:pt x="79687" y="28818"/>
                  <a:pt x="79116" y="29617"/>
                  <a:pt x="78659" y="30416"/>
                </a:cubicBezTo>
                <a:cubicBezTo>
                  <a:pt x="74663" y="37609"/>
                  <a:pt x="70668" y="45029"/>
                  <a:pt x="66444" y="52107"/>
                </a:cubicBezTo>
                <a:cubicBezTo>
                  <a:pt x="61649" y="60555"/>
                  <a:pt x="58224" y="69803"/>
                  <a:pt x="56512" y="79278"/>
                </a:cubicBezTo>
                <a:cubicBezTo>
                  <a:pt x="54342" y="90923"/>
                  <a:pt x="58110" y="100627"/>
                  <a:pt x="63475" y="110901"/>
                </a:cubicBezTo>
                <a:cubicBezTo>
                  <a:pt x="63704" y="108618"/>
                  <a:pt x="63590" y="106221"/>
                  <a:pt x="63133" y="103937"/>
                </a:cubicBezTo>
                <a:cubicBezTo>
                  <a:pt x="61991" y="96745"/>
                  <a:pt x="60393" y="89667"/>
                  <a:pt x="61078" y="82361"/>
                </a:cubicBezTo>
                <a:cubicBezTo>
                  <a:pt x="61763" y="74826"/>
                  <a:pt x="63590" y="67405"/>
                  <a:pt x="66444" y="60327"/>
                </a:cubicBezTo>
                <a:cubicBezTo>
                  <a:pt x="69184" y="53477"/>
                  <a:pt x="73522" y="47541"/>
                  <a:pt x="76947" y="40805"/>
                </a:cubicBezTo>
                <a:cubicBezTo>
                  <a:pt x="77403" y="40120"/>
                  <a:pt x="77860" y="39435"/>
                  <a:pt x="78545" y="38865"/>
                </a:cubicBezTo>
                <a:cubicBezTo>
                  <a:pt x="79164" y="38431"/>
                  <a:pt x="79850" y="38233"/>
                  <a:pt x="80548" y="38233"/>
                </a:cubicBezTo>
                <a:cubicBezTo>
                  <a:pt x="81138" y="38233"/>
                  <a:pt x="81737" y="38375"/>
                  <a:pt x="82312" y="38636"/>
                </a:cubicBezTo>
                <a:cubicBezTo>
                  <a:pt x="83454" y="39093"/>
                  <a:pt x="83568" y="40234"/>
                  <a:pt x="83454" y="41376"/>
                </a:cubicBezTo>
                <a:cubicBezTo>
                  <a:pt x="83226" y="43431"/>
                  <a:pt x="83112" y="45600"/>
                  <a:pt x="82883" y="47769"/>
                </a:cubicBezTo>
                <a:cubicBezTo>
                  <a:pt x="82664" y="50476"/>
                  <a:pt x="82397" y="51589"/>
                  <a:pt x="81153" y="51589"/>
                </a:cubicBezTo>
                <a:cubicBezTo>
                  <a:pt x="80456" y="51589"/>
                  <a:pt x="79451" y="51239"/>
                  <a:pt x="77974" y="50623"/>
                </a:cubicBezTo>
                <a:cubicBezTo>
                  <a:pt x="77289" y="53249"/>
                  <a:pt x="76604" y="55875"/>
                  <a:pt x="76033" y="58615"/>
                </a:cubicBezTo>
                <a:cubicBezTo>
                  <a:pt x="72837" y="72771"/>
                  <a:pt x="68385" y="86813"/>
                  <a:pt x="70668" y="101654"/>
                </a:cubicBezTo>
                <a:cubicBezTo>
                  <a:pt x="71010" y="104051"/>
                  <a:pt x="71124" y="106449"/>
                  <a:pt x="71239" y="108846"/>
                </a:cubicBezTo>
                <a:cubicBezTo>
                  <a:pt x="71581" y="112385"/>
                  <a:pt x="70211" y="115810"/>
                  <a:pt x="67585" y="118093"/>
                </a:cubicBezTo>
                <a:cubicBezTo>
                  <a:pt x="58224" y="126770"/>
                  <a:pt x="48748" y="135560"/>
                  <a:pt x="40072" y="144922"/>
                </a:cubicBezTo>
                <a:cubicBezTo>
                  <a:pt x="38836" y="146253"/>
                  <a:pt x="37837" y="148931"/>
                  <a:pt x="35889" y="148931"/>
                </a:cubicBezTo>
                <a:cubicBezTo>
                  <a:pt x="35498" y="148931"/>
                  <a:pt x="35069" y="148823"/>
                  <a:pt x="34592" y="148575"/>
                </a:cubicBezTo>
                <a:cubicBezTo>
                  <a:pt x="31738" y="147205"/>
                  <a:pt x="32994" y="143894"/>
                  <a:pt x="33336" y="141497"/>
                </a:cubicBezTo>
                <a:cubicBezTo>
                  <a:pt x="34821" y="127569"/>
                  <a:pt x="34478" y="113641"/>
                  <a:pt x="32537" y="99942"/>
                </a:cubicBezTo>
                <a:cubicBezTo>
                  <a:pt x="30368" y="85443"/>
                  <a:pt x="25916" y="71515"/>
                  <a:pt x="25003" y="56674"/>
                </a:cubicBezTo>
                <a:cubicBezTo>
                  <a:pt x="20779" y="58044"/>
                  <a:pt x="17468" y="59870"/>
                  <a:pt x="16212" y="64437"/>
                </a:cubicBezTo>
                <a:cubicBezTo>
                  <a:pt x="14842" y="69460"/>
                  <a:pt x="12787" y="74255"/>
                  <a:pt x="10961" y="79164"/>
                </a:cubicBezTo>
                <a:cubicBezTo>
                  <a:pt x="4682" y="96060"/>
                  <a:pt x="1" y="113299"/>
                  <a:pt x="914" y="131565"/>
                </a:cubicBezTo>
                <a:cubicBezTo>
                  <a:pt x="1371" y="139670"/>
                  <a:pt x="1713" y="147776"/>
                  <a:pt x="5252" y="155196"/>
                </a:cubicBezTo>
                <a:cubicBezTo>
                  <a:pt x="7878" y="160790"/>
                  <a:pt x="9933" y="166841"/>
                  <a:pt x="15984" y="170152"/>
                </a:cubicBezTo>
                <a:cubicBezTo>
                  <a:pt x="17468" y="170837"/>
                  <a:pt x="17810" y="172892"/>
                  <a:pt x="16783" y="174147"/>
                </a:cubicBezTo>
                <a:cubicBezTo>
                  <a:pt x="15870" y="175517"/>
                  <a:pt x="15527" y="177230"/>
                  <a:pt x="15755" y="178828"/>
                </a:cubicBezTo>
                <a:cubicBezTo>
                  <a:pt x="15870" y="183509"/>
                  <a:pt x="15185" y="188075"/>
                  <a:pt x="13929" y="192528"/>
                </a:cubicBezTo>
                <a:cubicBezTo>
                  <a:pt x="13130" y="195496"/>
                  <a:pt x="11531" y="198236"/>
                  <a:pt x="11531" y="201432"/>
                </a:cubicBezTo>
                <a:lnTo>
                  <a:pt x="12901" y="201432"/>
                </a:lnTo>
                <a:cubicBezTo>
                  <a:pt x="17239" y="193669"/>
                  <a:pt x="22491" y="186477"/>
                  <a:pt x="27172" y="178942"/>
                </a:cubicBezTo>
                <a:cubicBezTo>
                  <a:pt x="28208" y="177353"/>
                  <a:pt x="29203" y="176558"/>
                  <a:pt x="30459" y="176558"/>
                </a:cubicBezTo>
                <a:cubicBezTo>
                  <a:pt x="31279" y="176558"/>
                  <a:pt x="32210" y="176896"/>
                  <a:pt x="33336" y="177572"/>
                </a:cubicBezTo>
                <a:cubicBezTo>
                  <a:pt x="44234" y="183800"/>
                  <a:pt x="55720" y="186501"/>
                  <a:pt x="67852" y="186501"/>
                </a:cubicBezTo>
                <a:cubicBezTo>
                  <a:pt x="70844" y="186501"/>
                  <a:pt x="73875" y="186336"/>
                  <a:pt x="76947" y="186020"/>
                </a:cubicBezTo>
                <a:cubicBezTo>
                  <a:pt x="97268" y="183851"/>
                  <a:pt x="117475" y="180997"/>
                  <a:pt x="137910" y="179856"/>
                </a:cubicBezTo>
                <a:cubicBezTo>
                  <a:pt x="140079" y="179856"/>
                  <a:pt x="142134" y="179285"/>
                  <a:pt x="144075" y="178371"/>
                </a:cubicBezTo>
                <a:cubicBezTo>
                  <a:pt x="145445" y="177686"/>
                  <a:pt x="146130" y="177001"/>
                  <a:pt x="144645" y="175517"/>
                </a:cubicBezTo>
                <a:cubicBezTo>
                  <a:pt x="142248" y="173120"/>
                  <a:pt x="139508" y="171065"/>
                  <a:pt x="136311" y="169695"/>
                </a:cubicBezTo>
                <a:cubicBezTo>
                  <a:pt x="122269" y="164101"/>
                  <a:pt x="107314" y="161475"/>
                  <a:pt x="92930" y="157023"/>
                </a:cubicBezTo>
                <a:cubicBezTo>
                  <a:pt x="86080" y="155082"/>
                  <a:pt x="79002" y="153941"/>
                  <a:pt x="71924" y="153712"/>
                </a:cubicBezTo>
                <a:cubicBezTo>
                  <a:pt x="70686" y="153644"/>
                  <a:pt x="69452" y="153612"/>
                  <a:pt x="68221" y="153612"/>
                </a:cubicBezTo>
                <a:cubicBezTo>
                  <a:pt x="59116" y="153612"/>
                  <a:pt x="50178" y="155381"/>
                  <a:pt x="41328" y="157594"/>
                </a:cubicBezTo>
                <a:cubicBezTo>
                  <a:pt x="40874" y="157788"/>
                  <a:pt x="40403" y="157881"/>
                  <a:pt x="39941" y="157881"/>
                </a:cubicBezTo>
                <a:cubicBezTo>
                  <a:pt x="38776" y="157881"/>
                  <a:pt x="37676" y="157287"/>
                  <a:pt x="37104" y="156224"/>
                </a:cubicBezTo>
                <a:cubicBezTo>
                  <a:pt x="35962" y="154511"/>
                  <a:pt x="37332" y="153484"/>
                  <a:pt x="38245" y="152571"/>
                </a:cubicBezTo>
                <a:cubicBezTo>
                  <a:pt x="46237" y="144123"/>
                  <a:pt x="54457" y="135789"/>
                  <a:pt x="62448" y="127341"/>
                </a:cubicBezTo>
                <a:cubicBezTo>
                  <a:pt x="63292" y="126437"/>
                  <a:pt x="64072" y="126010"/>
                  <a:pt x="64889" y="126010"/>
                </a:cubicBezTo>
                <a:cubicBezTo>
                  <a:pt x="65620" y="126010"/>
                  <a:pt x="66380" y="126351"/>
                  <a:pt x="67243" y="126998"/>
                </a:cubicBezTo>
                <a:cubicBezTo>
                  <a:pt x="69640" y="128825"/>
                  <a:pt x="72266" y="130195"/>
                  <a:pt x="75120" y="131108"/>
                </a:cubicBezTo>
                <a:cubicBezTo>
                  <a:pt x="94496" y="137632"/>
                  <a:pt x="114702" y="141000"/>
                  <a:pt x="135030" y="141000"/>
                </a:cubicBezTo>
                <a:cubicBezTo>
                  <a:pt x="138537" y="141000"/>
                  <a:pt x="142048" y="140899"/>
                  <a:pt x="145559" y="140698"/>
                </a:cubicBezTo>
                <a:cubicBezTo>
                  <a:pt x="153322" y="139899"/>
                  <a:pt x="160857" y="137958"/>
                  <a:pt x="167820" y="134647"/>
                </a:cubicBezTo>
                <a:cubicBezTo>
                  <a:pt x="170560" y="133391"/>
                  <a:pt x="170218" y="132135"/>
                  <a:pt x="168391" y="130537"/>
                </a:cubicBezTo>
                <a:cubicBezTo>
                  <a:pt x="167592" y="129852"/>
                  <a:pt x="166679" y="129167"/>
                  <a:pt x="165766" y="128596"/>
                </a:cubicBezTo>
                <a:cubicBezTo>
                  <a:pt x="159258" y="124601"/>
                  <a:pt x="152637" y="120605"/>
                  <a:pt x="146244" y="116267"/>
                </a:cubicBezTo>
                <a:cubicBezTo>
                  <a:pt x="134503" y="108114"/>
                  <a:pt x="120588" y="103790"/>
                  <a:pt x="106372" y="103790"/>
                </a:cubicBezTo>
                <a:cubicBezTo>
                  <a:pt x="105660" y="103790"/>
                  <a:pt x="104946" y="103801"/>
                  <a:pt x="104232" y="103823"/>
                </a:cubicBezTo>
                <a:cubicBezTo>
                  <a:pt x="103657" y="103823"/>
                  <a:pt x="103031" y="103926"/>
                  <a:pt x="102440" y="103926"/>
                </a:cubicBezTo>
                <a:cubicBezTo>
                  <a:pt x="101504" y="103926"/>
                  <a:pt x="100656" y="103668"/>
                  <a:pt x="100236" y="102339"/>
                </a:cubicBezTo>
                <a:cubicBezTo>
                  <a:pt x="99551" y="100284"/>
                  <a:pt x="101378" y="99599"/>
                  <a:pt x="102862" y="98686"/>
                </a:cubicBezTo>
                <a:cubicBezTo>
                  <a:pt x="111196" y="93548"/>
                  <a:pt x="119758" y="88639"/>
                  <a:pt x="128434" y="83959"/>
                </a:cubicBezTo>
                <a:cubicBezTo>
                  <a:pt x="131305" y="82375"/>
                  <a:pt x="133339" y="81499"/>
                  <a:pt x="135094" y="81499"/>
                </a:cubicBezTo>
                <a:cubicBezTo>
                  <a:pt x="137387" y="81499"/>
                  <a:pt x="139205" y="82994"/>
                  <a:pt x="141791" y="86356"/>
                </a:cubicBezTo>
                <a:cubicBezTo>
                  <a:pt x="148527" y="95147"/>
                  <a:pt x="158117" y="101197"/>
                  <a:pt x="168962" y="103366"/>
                </a:cubicBezTo>
                <a:cubicBezTo>
                  <a:pt x="179537" y="105444"/>
                  <a:pt x="190112" y="107677"/>
                  <a:pt x="200880" y="107677"/>
                </a:cubicBezTo>
                <a:cubicBezTo>
                  <a:pt x="203132" y="107677"/>
                  <a:pt x="205393" y="107579"/>
                  <a:pt x="207663" y="107362"/>
                </a:cubicBezTo>
                <a:cubicBezTo>
                  <a:pt x="212116" y="106906"/>
                  <a:pt x="214970" y="104508"/>
                  <a:pt x="217139" y="100741"/>
                </a:cubicBezTo>
                <a:cubicBezTo>
                  <a:pt x="218395" y="98457"/>
                  <a:pt x="217824" y="97202"/>
                  <a:pt x="216226" y="95489"/>
                </a:cubicBezTo>
                <a:cubicBezTo>
                  <a:pt x="205038" y="84301"/>
                  <a:pt x="191795" y="78136"/>
                  <a:pt x="175812" y="78022"/>
                </a:cubicBezTo>
                <a:cubicBezTo>
                  <a:pt x="168277" y="77908"/>
                  <a:pt x="160857" y="77452"/>
                  <a:pt x="153322" y="77223"/>
                </a:cubicBezTo>
                <a:cubicBezTo>
                  <a:pt x="152180" y="77109"/>
                  <a:pt x="150924" y="77223"/>
                  <a:pt x="150468" y="75739"/>
                </a:cubicBezTo>
                <a:cubicBezTo>
                  <a:pt x="150239" y="74369"/>
                  <a:pt x="151039" y="72999"/>
                  <a:pt x="152408" y="72657"/>
                </a:cubicBezTo>
                <a:lnTo>
                  <a:pt x="154349" y="71743"/>
                </a:lnTo>
                <a:cubicBezTo>
                  <a:pt x="163939" y="67291"/>
                  <a:pt x="173643" y="63067"/>
                  <a:pt x="183118" y="58501"/>
                </a:cubicBezTo>
                <a:cubicBezTo>
                  <a:pt x="184919" y="57600"/>
                  <a:pt x="186878" y="57141"/>
                  <a:pt x="188829" y="57141"/>
                </a:cubicBezTo>
                <a:cubicBezTo>
                  <a:pt x="190588" y="57141"/>
                  <a:pt x="192340" y="57514"/>
                  <a:pt x="193964" y="58272"/>
                </a:cubicBezTo>
                <a:cubicBezTo>
                  <a:pt x="202983" y="62040"/>
                  <a:pt x="212572" y="64323"/>
                  <a:pt x="222276" y="64894"/>
                </a:cubicBezTo>
                <a:cubicBezTo>
                  <a:pt x="225117" y="65105"/>
                  <a:pt x="227957" y="65209"/>
                  <a:pt x="230793" y="65209"/>
                </a:cubicBezTo>
                <a:cubicBezTo>
                  <a:pt x="247899" y="65209"/>
                  <a:pt x="264814" y="61393"/>
                  <a:pt x="280385" y="54048"/>
                </a:cubicBezTo>
                <a:cubicBezTo>
                  <a:pt x="281184" y="53706"/>
                  <a:pt x="282212" y="53477"/>
                  <a:pt x="282212" y="52107"/>
                </a:cubicBezTo>
                <a:lnTo>
                  <a:pt x="281184" y="52107"/>
                </a:lnTo>
                <a:cubicBezTo>
                  <a:pt x="279988" y="52261"/>
                  <a:pt x="279104" y="52373"/>
                  <a:pt x="278466" y="52373"/>
                </a:cubicBezTo>
                <a:cubicBezTo>
                  <a:pt x="276728" y="52373"/>
                  <a:pt x="276802" y="51543"/>
                  <a:pt x="277303" y="48454"/>
                </a:cubicBezTo>
                <a:cubicBezTo>
                  <a:pt x="277531" y="47313"/>
                  <a:pt x="277189" y="46970"/>
                  <a:pt x="276275" y="46628"/>
                </a:cubicBezTo>
                <a:cubicBezTo>
                  <a:pt x="266627" y="42961"/>
                  <a:pt x="256978" y="39784"/>
                  <a:pt x="246709" y="39784"/>
                </a:cubicBezTo>
                <a:cubicBezTo>
                  <a:pt x="244828" y="39784"/>
                  <a:pt x="242926" y="39891"/>
                  <a:pt x="240999" y="40120"/>
                </a:cubicBezTo>
                <a:cubicBezTo>
                  <a:pt x="228555" y="41719"/>
                  <a:pt x="216454" y="44687"/>
                  <a:pt x="204695" y="49025"/>
                </a:cubicBezTo>
                <a:cubicBezTo>
                  <a:pt x="204020" y="49270"/>
                  <a:pt x="203312" y="49615"/>
                  <a:pt x="202642" y="49615"/>
                </a:cubicBezTo>
                <a:cubicBezTo>
                  <a:pt x="202065" y="49615"/>
                  <a:pt x="201517" y="49360"/>
                  <a:pt x="201042" y="48568"/>
                </a:cubicBezTo>
                <a:cubicBezTo>
                  <a:pt x="200014" y="47084"/>
                  <a:pt x="200814" y="45828"/>
                  <a:pt x="201727" y="44687"/>
                </a:cubicBezTo>
                <a:cubicBezTo>
                  <a:pt x="202184" y="44230"/>
                  <a:pt x="202640" y="43659"/>
                  <a:pt x="203211" y="43203"/>
                </a:cubicBezTo>
                <a:cubicBezTo>
                  <a:pt x="208919" y="37837"/>
                  <a:pt x="213372" y="31101"/>
                  <a:pt x="215769" y="23681"/>
                </a:cubicBezTo>
                <a:cubicBezTo>
                  <a:pt x="217824" y="17744"/>
                  <a:pt x="218966" y="11694"/>
                  <a:pt x="219308" y="5529"/>
                </a:cubicBezTo>
                <a:cubicBezTo>
                  <a:pt x="219650" y="3474"/>
                  <a:pt x="218623" y="1419"/>
                  <a:pt x="216796" y="392"/>
                </a:cubicBezTo>
                <a:cubicBezTo>
                  <a:pt x="216270" y="128"/>
                  <a:pt x="215693" y="0"/>
                  <a:pt x="21511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4" name="Google Shape;874;p31"/>
          <p:cNvSpPr/>
          <p:nvPr/>
        </p:nvSpPr>
        <p:spPr>
          <a:xfrm rot="9874419">
            <a:off x="7130124" y="79350"/>
            <a:ext cx="1283749" cy="916295"/>
          </a:xfrm>
          <a:custGeom>
            <a:rect b="b" l="l" r="r" t="t"/>
            <a:pathLst>
              <a:path extrusionOk="0" h="201433" w="282212">
                <a:moveTo>
                  <a:pt x="206851" y="13612"/>
                </a:moveTo>
                <a:cubicBezTo>
                  <a:pt x="207225" y="13612"/>
                  <a:pt x="207642" y="13750"/>
                  <a:pt x="208120" y="14091"/>
                </a:cubicBezTo>
                <a:cubicBezTo>
                  <a:pt x="209604" y="15233"/>
                  <a:pt x="209033" y="16603"/>
                  <a:pt x="208234" y="17859"/>
                </a:cubicBezTo>
                <a:cubicBezTo>
                  <a:pt x="203896" y="24594"/>
                  <a:pt x="199444" y="31330"/>
                  <a:pt x="195105" y="38065"/>
                </a:cubicBezTo>
                <a:cubicBezTo>
                  <a:pt x="194631" y="38824"/>
                  <a:pt x="194078" y="39662"/>
                  <a:pt x="193119" y="39662"/>
                </a:cubicBezTo>
                <a:cubicBezTo>
                  <a:pt x="192924" y="39662"/>
                  <a:pt x="192712" y="39627"/>
                  <a:pt x="192480" y="39549"/>
                </a:cubicBezTo>
                <a:cubicBezTo>
                  <a:pt x="191110" y="39093"/>
                  <a:pt x="190881" y="37951"/>
                  <a:pt x="190881" y="36695"/>
                </a:cubicBezTo>
                <a:cubicBezTo>
                  <a:pt x="191110" y="33956"/>
                  <a:pt x="191909" y="31330"/>
                  <a:pt x="193279" y="28932"/>
                </a:cubicBezTo>
                <a:cubicBezTo>
                  <a:pt x="196247" y="23681"/>
                  <a:pt x="200129" y="19000"/>
                  <a:pt x="204695" y="15004"/>
                </a:cubicBezTo>
                <a:cubicBezTo>
                  <a:pt x="205335" y="14364"/>
                  <a:pt x="205975" y="13612"/>
                  <a:pt x="206851" y="13612"/>
                </a:cubicBezTo>
                <a:close/>
                <a:moveTo>
                  <a:pt x="249961" y="43745"/>
                </a:moveTo>
                <a:cubicBezTo>
                  <a:pt x="252339" y="43745"/>
                  <a:pt x="254718" y="43983"/>
                  <a:pt x="257096" y="44458"/>
                </a:cubicBezTo>
                <a:cubicBezTo>
                  <a:pt x="258580" y="44801"/>
                  <a:pt x="260064" y="44915"/>
                  <a:pt x="259950" y="46742"/>
                </a:cubicBezTo>
                <a:cubicBezTo>
                  <a:pt x="259836" y="48683"/>
                  <a:pt x="258352" y="48797"/>
                  <a:pt x="256868" y="49025"/>
                </a:cubicBezTo>
                <a:cubicBezTo>
                  <a:pt x="245565" y="50623"/>
                  <a:pt x="234378" y="52222"/>
                  <a:pt x="223075" y="53820"/>
                </a:cubicBezTo>
                <a:cubicBezTo>
                  <a:pt x="219080" y="54391"/>
                  <a:pt x="215084" y="54847"/>
                  <a:pt x="211202" y="55418"/>
                </a:cubicBezTo>
                <a:cubicBezTo>
                  <a:pt x="210589" y="55506"/>
                  <a:pt x="209959" y="55627"/>
                  <a:pt x="209383" y="55627"/>
                </a:cubicBezTo>
                <a:cubicBezTo>
                  <a:pt x="208458" y="55627"/>
                  <a:pt x="207673" y="55314"/>
                  <a:pt x="207321" y="54048"/>
                </a:cubicBezTo>
                <a:cubicBezTo>
                  <a:pt x="206864" y="51993"/>
                  <a:pt x="208577" y="51537"/>
                  <a:pt x="210061" y="50852"/>
                </a:cubicBezTo>
                <a:cubicBezTo>
                  <a:pt x="216911" y="47769"/>
                  <a:pt x="224217" y="46399"/>
                  <a:pt x="231638" y="45372"/>
                </a:cubicBezTo>
                <a:cubicBezTo>
                  <a:pt x="237232" y="44344"/>
                  <a:pt x="242826" y="43774"/>
                  <a:pt x="248534" y="43774"/>
                </a:cubicBezTo>
                <a:cubicBezTo>
                  <a:pt x="249009" y="43754"/>
                  <a:pt x="249485" y="43745"/>
                  <a:pt x="249961" y="43745"/>
                </a:cubicBezTo>
                <a:close/>
                <a:moveTo>
                  <a:pt x="271307" y="49451"/>
                </a:moveTo>
                <a:cubicBezTo>
                  <a:pt x="272263" y="49451"/>
                  <a:pt x="273094" y="49802"/>
                  <a:pt x="273307" y="51080"/>
                </a:cubicBezTo>
                <a:cubicBezTo>
                  <a:pt x="273764" y="53135"/>
                  <a:pt x="272051" y="53592"/>
                  <a:pt x="270567" y="54162"/>
                </a:cubicBezTo>
                <a:cubicBezTo>
                  <a:pt x="258283" y="58964"/>
                  <a:pt x="245124" y="61472"/>
                  <a:pt x="231946" y="61472"/>
                </a:cubicBezTo>
                <a:cubicBezTo>
                  <a:pt x="231653" y="61472"/>
                  <a:pt x="231360" y="61471"/>
                  <a:pt x="231067" y="61469"/>
                </a:cubicBezTo>
                <a:cubicBezTo>
                  <a:pt x="228213" y="61583"/>
                  <a:pt x="225359" y="61583"/>
                  <a:pt x="222505" y="61583"/>
                </a:cubicBezTo>
                <a:cubicBezTo>
                  <a:pt x="222442" y="61587"/>
                  <a:pt x="222380" y="61590"/>
                  <a:pt x="222318" y="61590"/>
                </a:cubicBezTo>
                <a:cubicBezTo>
                  <a:pt x="220801" y="61590"/>
                  <a:pt x="219541" y="60265"/>
                  <a:pt x="219650" y="58729"/>
                </a:cubicBezTo>
                <a:cubicBezTo>
                  <a:pt x="219536" y="56674"/>
                  <a:pt x="220564" y="56103"/>
                  <a:pt x="222390" y="55875"/>
                </a:cubicBezTo>
                <a:cubicBezTo>
                  <a:pt x="238145" y="53820"/>
                  <a:pt x="253899" y="51651"/>
                  <a:pt x="269540" y="49710"/>
                </a:cubicBezTo>
                <a:cubicBezTo>
                  <a:pt x="270101" y="49581"/>
                  <a:pt x="270727" y="49451"/>
                  <a:pt x="271307" y="49451"/>
                </a:cubicBezTo>
                <a:close/>
                <a:moveTo>
                  <a:pt x="140171" y="26412"/>
                </a:moveTo>
                <a:cubicBezTo>
                  <a:pt x="140465" y="26412"/>
                  <a:pt x="140776" y="26484"/>
                  <a:pt x="141106" y="26649"/>
                </a:cubicBezTo>
                <a:cubicBezTo>
                  <a:pt x="142590" y="27448"/>
                  <a:pt x="142362" y="28932"/>
                  <a:pt x="142020" y="30188"/>
                </a:cubicBezTo>
                <a:cubicBezTo>
                  <a:pt x="138252" y="43203"/>
                  <a:pt x="134599" y="56331"/>
                  <a:pt x="130946" y="69460"/>
                </a:cubicBezTo>
                <a:cubicBezTo>
                  <a:pt x="130603" y="70602"/>
                  <a:pt x="130147" y="71972"/>
                  <a:pt x="128777" y="71972"/>
                </a:cubicBezTo>
                <a:cubicBezTo>
                  <a:pt x="128687" y="71978"/>
                  <a:pt x="128597" y="71981"/>
                  <a:pt x="128507" y="71981"/>
                </a:cubicBezTo>
                <a:cubicBezTo>
                  <a:pt x="127013" y="71981"/>
                  <a:pt x="125656" y="71095"/>
                  <a:pt x="125009" y="69803"/>
                </a:cubicBezTo>
                <a:cubicBezTo>
                  <a:pt x="124096" y="67405"/>
                  <a:pt x="123639" y="64894"/>
                  <a:pt x="123754" y="62382"/>
                </a:cubicBezTo>
                <a:cubicBezTo>
                  <a:pt x="125238" y="49596"/>
                  <a:pt x="128891" y="37723"/>
                  <a:pt x="137796" y="27905"/>
                </a:cubicBezTo>
                <a:cubicBezTo>
                  <a:pt x="138489" y="27125"/>
                  <a:pt x="139247" y="26412"/>
                  <a:pt x="140171" y="26412"/>
                </a:cubicBezTo>
                <a:close/>
                <a:moveTo>
                  <a:pt x="166907" y="81527"/>
                </a:moveTo>
                <a:cubicBezTo>
                  <a:pt x="167416" y="81527"/>
                  <a:pt x="167948" y="81573"/>
                  <a:pt x="168450" y="81573"/>
                </a:cubicBezTo>
                <a:cubicBezTo>
                  <a:pt x="168585" y="81573"/>
                  <a:pt x="168718" y="81570"/>
                  <a:pt x="168848" y="81561"/>
                </a:cubicBezTo>
                <a:lnTo>
                  <a:pt x="169305" y="81561"/>
                </a:lnTo>
                <a:cubicBezTo>
                  <a:pt x="182548" y="82361"/>
                  <a:pt x="194649" y="83730"/>
                  <a:pt x="205266" y="90923"/>
                </a:cubicBezTo>
                <a:cubicBezTo>
                  <a:pt x="206522" y="91722"/>
                  <a:pt x="208805" y="92179"/>
                  <a:pt x="207778" y="94462"/>
                </a:cubicBezTo>
                <a:cubicBezTo>
                  <a:pt x="207331" y="95579"/>
                  <a:pt x="206610" y="95904"/>
                  <a:pt x="205791" y="95904"/>
                </a:cubicBezTo>
                <a:cubicBezTo>
                  <a:pt x="204935" y="95904"/>
                  <a:pt x="203971" y="95550"/>
                  <a:pt x="203097" y="95375"/>
                </a:cubicBezTo>
                <a:cubicBezTo>
                  <a:pt x="191452" y="92293"/>
                  <a:pt x="179693" y="89324"/>
                  <a:pt x="168049" y="86242"/>
                </a:cubicBezTo>
                <a:cubicBezTo>
                  <a:pt x="166451" y="85785"/>
                  <a:pt x="163939" y="86014"/>
                  <a:pt x="164396" y="83388"/>
                </a:cubicBezTo>
                <a:cubicBezTo>
                  <a:pt x="164689" y="81772"/>
                  <a:pt x="165739" y="81527"/>
                  <a:pt x="166907" y="81527"/>
                </a:cubicBezTo>
                <a:close/>
                <a:moveTo>
                  <a:pt x="81525" y="65788"/>
                </a:moveTo>
                <a:cubicBezTo>
                  <a:pt x="83467" y="65788"/>
                  <a:pt x="83587" y="67594"/>
                  <a:pt x="83911" y="68889"/>
                </a:cubicBezTo>
                <a:cubicBezTo>
                  <a:pt x="84710" y="72086"/>
                  <a:pt x="85166" y="75282"/>
                  <a:pt x="85052" y="78593"/>
                </a:cubicBezTo>
                <a:cubicBezTo>
                  <a:pt x="85509" y="84301"/>
                  <a:pt x="84139" y="89553"/>
                  <a:pt x="82541" y="94690"/>
                </a:cubicBezTo>
                <a:cubicBezTo>
                  <a:pt x="81954" y="96786"/>
                  <a:pt x="80752" y="97404"/>
                  <a:pt x="79296" y="97404"/>
                </a:cubicBezTo>
                <a:cubicBezTo>
                  <a:pt x="78769" y="97404"/>
                  <a:pt x="78208" y="97323"/>
                  <a:pt x="77632" y="97202"/>
                </a:cubicBezTo>
                <a:cubicBezTo>
                  <a:pt x="75120" y="96745"/>
                  <a:pt x="75805" y="94804"/>
                  <a:pt x="75919" y="93206"/>
                </a:cubicBezTo>
                <a:cubicBezTo>
                  <a:pt x="77061" y="85100"/>
                  <a:pt x="78088" y="76995"/>
                  <a:pt x="79116" y="68889"/>
                </a:cubicBezTo>
                <a:cubicBezTo>
                  <a:pt x="79344" y="67519"/>
                  <a:pt x="79230" y="65921"/>
                  <a:pt x="81171" y="65807"/>
                </a:cubicBezTo>
                <a:cubicBezTo>
                  <a:pt x="81295" y="65794"/>
                  <a:pt x="81413" y="65788"/>
                  <a:pt x="81525" y="65788"/>
                </a:cubicBezTo>
                <a:close/>
                <a:moveTo>
                  <a:pt x="147496" y="82068"/>
                </a:moveTo>
                <a:cubicBezTo>
                  <a:pt x="147945" y="82068"/>
                  <a:pt x="148398" y="82232"/>
                  <a:pt x="148755" y="82589"/>
                </a:cubicBezTo>
                <a:cubicBezTo>
                  <a:pt x="157203" y="88639"/>
                  <a:pt x="167364" y="89439"/>
                  <a:pt x="177068" y="91379"/>
                </a:cubicBezTo>
                <a:cubicBezTo>
                  <a:pt x="184260" y="92749"/>
                  <a:pt x="191224" y="95261"/>
                  <a:pt x="198302" y="97088"/>
                </a:cubicBezTo>
                <a:cubicBezTo>
                  <a:pt x="200243" y="97544"/>
                  <a:pt x="200699" y="98686"/>
                  <a:pt x="200357" y="100512"/>
                </a:cubicBezTo>
                <a:cubicBezTo>
                  <a:pt x="200041" y="102195"/>
                  <a:pt x="199338" y="103393"/>
                  <a:pt x="197534" y="103393"/>
                </a:cubicBezTo>
                <a:cubicBezTo>
                  <a:pt x="197380" y="103393"/>
                  <a:pt x="197217" y="103384"/>
                  <a:pt x="197046" y="103366"/>
                </a:cubicBezTo>
                <a:cubicBezTo>
                  <a:pt x="195790" y="103138"/>
                  <a:pt x="194535" y="103024"/>
                  <a:pt x="193165" y="102910"/>
                </a:cubicBezTo>
                <a:lnTo>
                  <a:pt x="193165" y="103024"/>
                </a:lnTo>
                <a:cubicBezTo>
                  <a:pt x="181520" y="102111"/>
                  <a:pt x="169761" y="101197"/>
                  <a:pt x="158802" y="96403"/>
                </a:cubicBezTo>
                <a:cubicBezTo>
                  <a:pt x="154692" y="94576"/>
                  <a:pt x="150696" y="92293"/>
                  <a:pt x="147043" y="89781"/>
                </a:cubicBezTo>
                <a:cubicBezTo>
                  <a:pt x="144417" y="87954"/>
                  <a:pt x="144645" y="86014"/>
                  <a:pt x="145673" y="83616"/>
                </a:cubicBezTo>
                <a:cubicBezTo>
                  <a:pt x="145822" y="82648"/>
                  <a:pt x="146652" y="82068"/>
                  <a:pt x="147496" y="82068"/>
                </a:cubicBezTo>
                <a:close/>
                <a:moveTo>
                  <a:pt x="101663" y="106408"/>
                </a:moveTo>
                <a:cubicBezTo>
                  <a:pt x="116106" y="106408"/>
                  <a:pt x="130324" y="110314"/>
                  <a:pt x="142819" y="117751"/>
                </a:cubicBezTo>
                <a:cubicBezTo>
                  <a:pt x="148413" y="121176"/>
                  <a:pt x="153893" y="124715"/>
                  <a:pt x="159372" y="128254"/>
                </a:cubicBezTo>
                <a:cubicBezTo>
                  <a:pt x="162341" y="130195"/>
                  <a:pt x="162341" y="131565"/>
                  <a:pt x="159258" y="133391"/>
                </a:cubicBezTo>
                <a:cubicBezTo>
                  <a:pt x="153093" y="137044"/>
                  <a:pt x="146358" y="138072"/>
                  <a:pt x="139394" y="138072"/>
                </a:cubicBezTo>
                <a:lnTo>
                  <a:pt x="133001" y="138072"/>
                </a:lnTo>
                <a:cubicBezTo>
                  <a:pt x="132138" y="138091"/>
                  <a:pt x="131276" y="138100"/>
                  <a:pt x="130415" y="138100"/>
                </a:cubicBezTo>
                <a:cubicBezTo>
                  <a:pt x="120907" y="138100"/>
                  <a:pt x="111503" y="136941"/>
                  <a:pt x="102291" y="134533"/>
                </a:cubicBezTo>
                <a:cubicBezTo>
                  <a:pt x="93044" y="132021"/>
                  <a:pt x="83568" y="130309"/>
                  <a:pt x="74093" y="128482"/>
                </a:cubicBezTo>
                <a:cubicBezTo>
                  <a:pt x="72380" y="128254"/>
                  <a:pt x="70097" y="128482"/>
                  <a:pt x="69869" y="125400"/>
                </a:cubicBezTo>
                <a:cubicBezTo>
                  <a:pt x="69640" y="122317"/>
                  <a:pt x="71809" y="121861"/>
                  <a:pt x="73864" y="121290"/>
                </a:cubicBezTo>
                <a:cubicBezTo>
                  <a:pt x="76397" y="120645"/>
                  <a:pt x="78967" y="120428"/>
                  <a:pt x="81545" y="120428"/>
                </a:cubicBezTo>
                <a:cubicBezTo>
                  <a:pt x="85356" y="120428"/>
                  <a:pt x="89184" y="120903"/>
                  <a:pt x="92930" y="121176"/>
                </a:cubicBezTo>
                <a:cubicBezTo>
                  <a:pt x="108227" y="122203"/>
                  <a:pt x="123297" y="125057"/>
                  <a:pt x="138024" y="129624"/>
                </a:cubicBezTo>
                <a:cubicBezTo>
                  <a:pt x="140650" y="130309"/>
                  <a:pt x="143504" y="130994"/>
                  <a:pt x="146244" y="131451"/>
                </a:cubicBezTo>
                <a:cubicBezTo>
                  <a:pt x="146796" y="131573"/>
                  <a:pt x="147479" y="131926"/>
                  <a:pt x="148047" y="131926"/>
                </a:cubicBezTo>
                <a:cubicBezTo>
                  <a:pt x="148536" y="131926"/>
                  <a:pt x="148939" y="131664"/>
                  <a:pt x="149098" y="130766"/>
                </a:cubicBezTo>
                <a:cubicBezTo>
                  <a:pt x="149440" y="129396"/>
                  <a:pt x="148299" y="128596"/>
                  <a:pt x="147043" y="128254"/>
                </a:cubicBezTo>
                <a:cubicBezTo>
                  <a:pt x="142590" y="126998"/>
                  <a:pt x="138252" y="125628"/>
                  <a:pt x="133800" y="124372"/>
                </a:cubicBezTo>
                <a:cubicBezTo>
                  <a:pt x="119986" y="120377"/>
                  <a:pt x="105830" y="119121"/>
                  <a:pt x="91560" y="117979"/>
                </a:cubicBezTo>
                <a:cubicBezTo>
                  <a:pt x="88934" y="117751"/>
                  <a:pt x="86080" y="117523"/>
                  <a:pt x="83454" y="117294"/>
                </a:cubicBezTo>
                <a:cubicBezTo>
                  <a:pt x="80828" y="117066"/>
                  <a:pt x="80257" y="115810"/>
                  <a:pt x="81627" y="113527"/>
                </a:cubicBezTo>
                <a:cubicBezTo>
                  <a:pt x="84710" y="108390"/>
                  <a:pt x="89733" y="107134"/>
                  <a:pt x="95099" y="106677"/>
                </a:cubicBezTo>
                <a:cubicBezTo>
                  <a:pt x="97288" y="106497"/>
                  <a:pt x="99478" y="106408"/>
                  <a:pt x="101663" y="106408"/>
                </a:cubicBezTo>
                <a:close/>
                <a:moveTo>
                  <a:pt x="23840" y="86464"/>
                </a:moveTo>
                <a:cubicBezTo>
                  <a:pt x="25477" y="86464"/>
                  <a:pt x="25696" y="87780"/>
                  <a:pt x="25916" y="89096"/>
                </a:cubicBezTo>
                <a:cubicBezTo>
                  <a:pt x="29227" y="111130"/>
                  <a:pt x="30711" y="133049"/>
                  <a:pt x="24203" y="154740"/>
                </a:cubicBezTo>
                <a:cubicBezTo>
                  <a:pt x="24089" y="154968"/>
                  <a:pt x="23975" y="155196"/>
                  <a:pt x="23975" y="155425"/>
                </a:cubicBezTo>
                <a:cubicBezTo>
                  <a:pt x="23561" y="156667"/>
                  <a:pt x="23241" y="158097"/>
                  <a:pt x="21737" y="158097"/>
                </a:cubicBezTo>
                <a:cubicBezTo>
                  <a:pt x="21583" y="158097"/>
                  <a:pt x="21416" y="158082"/>
                  <a:pt x="21235" y="158050"/>
                </a:cubicBezTo>
                <a:cubicBezTo>
                  <a:pt x="19637" y="157708"/>
                  <a:pt x="19294" y="156338"/>
                  <a:pt x="19294" y="154968"/>
                </a:cubicBezTo>
                <a:cubicBezTo>
                  <a:pt x="19066" y="148575"/>
                  <a:pt x="18724" y="142182"/>
                  <a:pt x="18381" y="135789"/>
                </a:cubicBezTo>
                <a:cubicBezTo>
                  <a:pt x="18267" y="120263"/>
                  <a:pt x="19294" y="104851"/>
                  <a:pt x="21464" y="89553"/>
                </a:cubicBezTo>
                <a:cubicBezTo>
                  <a:pt x="21692" y="88183"/>
                  <a:pt x="21920" y="86585"/>
                  <a:pt x="23633" y="86470"/>
                </a:cubicBezTo>
                <a:cubicBezTo>
                  <a:pt x="23704" y="86466"/>
                  <a:pt x="23773" y="86464"/>
                  <a:pt x="23840" y="86464"/>
                </a:cubicBezTo>
                <a:close/>
                <a:moveTo>
                  <a:pt x="16283" y="75825"/>
                </a:moveTo>
                <a:cubicBezTo>
                  <a:pt x="16536" y="75825"/>
                  <a:pt x="16815" y="75870"/>
                  <a:pt x="17125" y="75967"/>
                </a:cubicBezTo>
                <a:cubicBezTo>
                  <a:pt x="19066" y="76652"/>
                  <a:pt x="18609" y="78479"/>
                  <a:pt x="18381" y="79963"/>
                </a:cubicBezTo>
                <a:cubicBezTo>
                  <a:pt x="17239" y="88525"/>
                  <a:pt x="16326" y="97088"/>
                  <a:pt x="15527" y="105764"/>
                </a:cubicBezTo>
                <a:cubicBezTo>
                  <a:pt x="13929" y="122660"/>
                  <a:pt x="14385" y="139670"/>
                  <a:pt x="16669" y="156566"/>
                </a:cubicBezTo>
                <a:cubicBezTo>
                  <a:pt x="16897" y="158279"/>
                  <a:pt x="17354" y="159877"/>
                  <a:pt x="15185" y="160676"/>
                </a:cubicBezTo>
                <a:cubicBezTo>
                  <a:pt x="14771" y="160800"/>
                  <a:pt x="14402" y="160857"/>
                  <a:pt x="14069" y="160857"/>
                </a:cubicBezTo>
                <a:cubicBezTo>
                  <a:pt x="12566" y="160857"/>
                  <a:pt x="11802" y="159701"/>
                  <a:pt x="10961" y="158393"/>
                </a:cubicBezTo>
                <a:cubicBezTo>
                  <a:pt x="6166" y="150744"/>
                  <a:pt x="5481" y="142068"/>
                  <a:pt x="4910" y="133391"/>
                </a:cubicBezTo>
                <a:cubicBezTo>
                  <a:pt x="4910" y="131907"/>
                  <a:pt x="4910" y="130423"/>
                  <a:pt x="4910" y="128825"/>
                </a:cubicBezTo>
                <a:cubicBezTo>
                  <a:pt x="4339" y="113527"/>
                  <a:pt x="7193" y="98800"/>
                  <a:pt x="11760" y="84301"/>
                </a:cubicBezTo>
                <a:cubicBezTo>
                  <a:pt x="12216" y="82475"/>
                  <a:pt x="12901" y="80534"/>
                  <a:pt x="13700" y="78593"/>
                </a:cubicBezTo>
                <a:cubicBezTo>
                  <a:pt x="14190" y="77419"/>
                  <a:pt x="14763" y="75825"/>
                  <a:pt x="16283" y="75825"/>
                </a:cubicBezTo>
                <a:close/>
                <a:moveTo>
                  <a:pt x="70439" y="155653"/>
                </a:moveTo>
                <a:cubicBezTo>
                  <a:pt x="80828" y="156110"/>
                  <a:pt x="91103" y="158050"/>
                  <a:pt x="101035" y="161361"/>
                </a:cubicBezTo>
                <a:cubicBezTo>
                  <a:pt x="109483" y="164101"/>
                  <a:pt x="118160" y="166042"/>
                  <a:pt x="126722" y="168211"/>
                </a:cubicBezTo>
                <a:cubicBezTo>
                  <a:pt x="128891" y="168553"/>
                  <a:pt x="130832" y="169467"/>
                  <a:pt x="132658" y="170723"/>
                </a:cubicBezTo>
                <a:cubicBezTo>
                  <a:pt x="133686" y="171522"/>
                  <a:pt x="135170" y="172435"/>
                  <a:pt x="134371" y="174147"/>
                </a:cubicBezTo>
                <a:cubicBezTo>
                  <a:pt x="133936" y="175090"/>
                  <a:pt x="133179" y="175342"/>
                  <a:pt x="132363" y="175342"/>
                </a:cubicBezTo>
                <a:cubicBezTo>
                  <a:pt x="131893" y="175342"/>
                  <a:pt x="131404" y="175258"/>
                  <a:pt x="130946" y="175175"/>
                </a:cubicBezTo>
                <a:cubicBezTo>
                  <a:pt x="124324" y="174376"/>
                  <a:pt x="117703" y="173577"/>
                  <a:pt x="111081" y="172663"/>
                </a:cubicBezTo>
                <a:cubicBezTo>
                  <a:pt x="89276" y="169581"/>
                  <a:pt x="67243" y="167983"/>
                  <a:pt x="45209" y="167868"/>
                </a:cubicBezTo>
                <a:cubicBezTo>
                  <a:pt x="42355" y="167868"/>
                  <a:pt x="39501" y="167754"/>
                  <a:pt x="36647" y="167754"/>
                </a:cubicBezTo>
                <a:cubicBezTo>
                  <a:pt x="36433" y="167740"/>
                  <a:pt x="36216" y="167736"/>
                  <a:pt x="35998" y="167736"/>
                </a:cubicBezTo>
                <a:cubicBezTo>
                  <a:pt x="35780" y="167736"/>
                  <a:pt x="35562" y="167740"/>
                  <a:pt x="35347" y="167740"/>
                </a:cubicBezTo>
                <a:cubicBezTo>
                  <a:pt x="34057" y="167740"/>
                  <a:pt x="32880" y="167612"/>
                  <a:pt x="32537" y="165814"/>
                </a:cubicBezTo>
                <a:cubicBezTo>
                  <a:pt x="32195" y="163759"/>
                  <a:pt x="34021" y="163416"/>
                  <a:pt x="35391" y="162845"/>
                </a:cubicBezTo>
                <a:cubicBezTo>
                  <a:pt x="45438" y="158050"/>
                  <a:pt x="56055" y="155653"/>
                  <a:pt x="70439" y="155653"/>
                </a:cubicBezTo>
                <a:close/>
                <a:moveTo>
                  <a:pt x="36693" y="171289"/>
                </a:moveTo>
                <a:cubicBezTo>
                  <a:pt x="37201" y="171289"/>
                  <a:pt x="37737" y="171368"/>
                  <a:pt x="38245" y="171407"/>
                </a:cubicBezTo>
                <a:cubicBezTo>
                  <a:pt x="54114" y="172092"/>
                  <a:pt x="69983" y="172777"/>
                  <a:pt x="85851" y="173577"/>
                </a:cubicBezTo>
                <a:cubicBezTo>
                  <a:pt x="90075" y="173805"/>
                  <a:pt x="94185" y="174033"/>
                  <a:pt x="98295" y="174262"/>
                </a:cubicBezTo>
                <a:cubicBezTo>
                  <a:pt x="98638" y="174262"/>
                  <a:pt x="99002" y="174240"/>
                  <a:pt x="99358" y="174240"/>
                </a:cubicBezTo>
                <a:cubicBezTo>
                  <a:pt x="100429" y="174240"/>
                  <a:pt x="101435" y="174433"/>
                  <a:pt x="101606" y="175974"/>
                </a:cubicBezTo>
                <a:cubicBezTo>
                  <a:pt x="101834" y="177801"/>
                  <a:pt x="100350" y="178371"/>
                  <a:pt x="99094" y="178942"/>
                </a:cubicBezTo>
                <a:cubicBezTo>
                  <a:pt x="92016" y="182139"/>
                  <a:pt x="84481" y="183052"/>
                  <a:pt x="76833" y="183509"/>
                </a:cubicBezTo>
                <a:cubicBezTo>
                  <a:pt x="76110" y="183547"/>
                  <a:pt x="75374" y="183559"/>
                  <a:pt x="74630" y="183559"/>
                </a:cubicBezTo>
                <a:cubicBezTo>
                  <a:pt x="73141" y="183559"/>
                  <a:pt x="71619" y="183509"/>
                  <a:pt x="70097" y="183509"/>
                </a:cubicBezTo>
                <a:cubicBezTo>
                  <a:pt x="60736" y="183509"/>
                  <a:pt x="51374" y="183052"/>
                  <a:pt x="42355" y="179970"/>
                </a:cubicBezTo>
                <a:cubicBezTo>
                  <a:pt x="40415" y="179285"/>
                  <a:pt x="38474" y="178371"/>
                  <a:pt x="36533" y="177344"/>
                </a:cubicBezTo>
                <a:cubicBezTo>
                  <a:pt x="34821" y="176659"/>
                  <a:pt x="33793" y="174832"/>
                  <a:pt x="34478" y="173006"/>
                </a:cubicBezTo>
                <a:cubicBezTo>
                  <a:pt x="34853" y="171581"/>
                  <a:pt x="35721" y="171289"/>
                  <a:pt x="36693" y="171289"/>
                </a:cubicBezTo>
                <a:close/>
                <a:moveTo>
                  <a:pt x="215117" y="0"/>
                </a:moveTo>
                <a:cubicBezTo>
                  <a:pt x="214195" y="0"/>
                  <a:pt x="213275" y="330"/>
                  <a:pt x="212572" y="962"/>
                </a:cubicBezTo>
                <a:cubicBezTo>
                  <a:pt x="200129" y="10666"/>
                  <a:pt x="189055" y="21398"/>
                  <a:pt x="184146" y="37038"/>
                </a:cubicBezTo>
                <a:cubicBezTo>
                  <a:pt x="182205" y="43203"/>
                  <a:pt x="180721" y="49482"/>
                  <a:pt x="179008" y="55761"/>
                </a:cubicBezTo>
                <a:cubicBezTo>
                  <a:pt x="178666" y="57473"/>
                  <a:pt x="177639" y="58843"/>
                  <a:pt x="176040" y="59642"/>
                </a:cubicBezTo>
                <a:cubicBezTo>
                  <a:pt x="162797" y="65693"/>
                  <a:pt x="149554" y="71743"/>
                  <a:pt x="136311" y="77794"/>
                </a:cubicBezTo>
                <a:cubicBezTo>
                  <a:pt x="135818" y="78041"/>
                  <a:pt x="135291" y="78254"/>
                  <a:pt x="134749" y="78254"/>
                </a:cubicBezTo>
                <a:cubicBezTo>
                  <a:pt x="134288" y="78254"/>
                  <a:pt x="133816" y="78100"/>
                  <a:pt x="133343" y="77680"/>
                </a:cubicBezTo>
                <a:cubicBezTo>
                  <a:pt x="132658" y="76881"/>
                  <a:pt x="132544" y="75625"/>
                  <a:pt x="133115" y="74712"/>
                </a:cubicBezTo>
                <a:cubicBezTo>
                  <a:pt x="133914" y="72200"/>
                  <a:pt x="135855" y="70259"/>
                  <a:pt x="137339" y="68204"/>
                </a:cubicBezTo>
                <a:cubicBezTo>
                  <a:pt x="142705" y="61355"/>
                  <a:pt x="147043" y="54048"/>
                  <a:pt x="147614" y="45143"/>
                </a:cubicBezTo>
                <a:cubicBezTo>
                  <a:pt x="148070" y="36581"/>
                  <a:pt x="148641" y="28019"/>
                  <a:pt x="148413" y="19457"/>
                </a:cubicBezTo>
                <a:cubicBezTo>
                  <a:pt x="148413" y="17973"/>
                  <a:pt x="148527" y="16374"/>
                  <a:pt x="146929" y="15804"/>
                </a:cubicBezTo>
                <a:cubicBezTo>
                  <a:pt x="146612" y="15690"/>
                  <a:pt x="146317" y="15640"/>
                  <a:pt x="146041" y="15640"/>
                </a:cubicBezTo>
                <a:cubicBezTo>
                  <a:pt x="144923" y="15640"/>
                  <a:pt x="144099" y="16464"/>
                  <a:pt x="143275" y="17288"/>
                </a:cubicBezTo>
                <a:cubicBezTo>
                  <a:pt x="138595" y="21968"/>
                  <a:pt x="134371" y="26992"/>
                  <a:pt x="130603" y="32243"/>
                </a:cubicBezTo>
                <a:cubicBezTo>
                  <a:pt x="120785" y="45714"/>
                  <a:pt x="117931" y="60555"/>
                  <a:pt x="122155" y="76767"/>
                </a:cubicBezTo>
                <a:cubicBezTo>
                  <a:pt x="122269" y="77566"/>
                  <a:pt x="122726" y="78365"/>
                  <a:pt x="123411" y="78821"/>
                </a:cubicBezTo>
                <a:cubicBezTo>
                  <a:pt x="126265" y="80762"/>
                  <a:pt x="125124" y="82132"/>
                  <a:pt x="122840" y="83502"/>
                </a:cubicBezTo>
                <a:lnTo>
                  <a:pt x="88135" y="103138"/>
                </a:lnTo>
                <a:cubicBezTo>
                  <a:pt x="87355" y="103564"/>
                  <a:pt x="86575" y="104077"/>
                  <a:pt x="85768" y="104077"/>
                </a:cubicBezTo>
                <a:cubicBezTo>
                  <a:pt x="85275" y="104077"/>
                  <a:pt x="84772" y="103886"/>
                  <a:pt x="84253" y="103366"/>
                </a:cubicBezTo>
                <a:cubicBezTo>
                  <a:pt x="82883" y="101997"/>
                  <a:pt x="83797" y="100741"/>
                  <a:pt x="84481" y="99485"/>
                </a:cubicBezTo>
                <a:cubicBezTo>
                  <a:pt x="87564" y="93663"/>
                  <a:pt x="90304" y="87840"/>
                  <a:pt x="90989" y="81105"/>
                </a:cubicBezTo>
                <a:cubicBezTo>
                  <a:pt x="91560" y="76196"/>
                  <a:pt x="90418" y="71515"/>
                  <a:pt x="89961" y="66720"/>
                </a:cubicBezTo>
                <a:cubicBezTo>
                  <a:pt x="88820" y="54391"/>
                  <a:pt x="88021" y="42061"/>
                  <a:pt x="85509" y="29960"/>
                </a:cubicBezTo>
                <a:cubicBezTo>
                  <a:pt x="85281" y="28818"/>
                  <a:pt x="85623" y="26992"/>
                  <a:pt x="84253" y="26649"/>
                </a:cubicBezTo>
                <a:cubicBezTo>
                  <a:pt x="84037" y="26616"/>
                  <a:pt x="83820" y="26599"/>
                  <a:pt x="83605" y="26599"/>
                </a:cubicBezTo>
                <a:cubicBezTo>
                  <a:pt x="82348" y="26599"/>
                  <a:pt x="81152" y="27158"/>
                  <a:pt x="80372" y="28133"/>
                </a:cubicBezTo>
                <a:cubicBezTo>
                  <a:pt x="79687" y="28818"/>
                  <a:pt x="79116" y="29617"/>
                  <a:pt x="78659" y="30416"/>
                </a:cubicBezTo>
                <a:cubicBezTo>
                  <a:pt x="74663" y="37609"/>
                  <a:pt x="70668" y="45029"/>
                  <a:pt x="66444" y="52107"/>
                </a:cubicBezTo>
                <a:cubicBezTo>
                  <a:pt x="61649" y="60555"/>
                  <a:pt x="58224" y="69803"/>
                  <a:pt x="56512" y="79278"/>
                </a:cubicBezTo>
                <a:cubicBezTo>
                  <a:pt x="54342" y="90923"/>
                  <a:pt x="58110" y="100627"/>
                  <a:pt x="63475" y="110901"/>
                </a:cubicBezTo>
                <a:cubicBezTo>
                  <a:pt x="63704" y="108618"/>
                  <a:pt x="63590" y="106221"/>
                  <a:pt x="63133" y="103937"/>
                </a:cubicBezTo>
                <a:cubicBezTo>
                  <a:pt x="61991" y="96745"/>
                  <a:pt x="60393" y="89667"/>
                  <a:pt x="61078" y="82361"/>
                </a:cubicBezTo>
                <a:cubicBezTo>
                  <a:pt x="61763" y="74826"/>
                  <a:pt x="63590" y="67405"/>
                  <a:pt x="66444" y="60327"/>
                </a:cubicBezTo>
                <a:cubicBezTo>
                  <a:pt x="69184" y="53477"/>
                  <a:pt x="73522" y="47541"/>
                  <a:pt x="76947" y="40805"/>
                </a:cubicBezTo>
                <a:cubicBezTo>
                  <a:pt x="77403" y="40120"/>
                  <a:pt x="77860" y="39435"/>
                  <a:pt x="78545" y="38865"/>
                </a:cubicBezTo>
                <a:cubicBezTo>
                  <a:pt x="79164" y="38431"/>
                  <a:pt x="79850" y="38233"/>
                  <a:pt x="80548" y="38233"/>
                </a:cubicBezTo>
                <a:cubicBezTo>
                  <a:pt x="81138" y="38233"/>
                  <a:pt x="81737" y="38375"/>
                  <a:pt x="82312" y="38636"/>
                </a:cubicBezTo>
                <a:cubicBezTo>
                  <a:pt x="83454" y="39093"/>
                  <a:pt x="83568" y="40234"/>
                  <a:pt x="83454" y="41376"/>
                </a:cubicBezTo>
                <a:cubicBezTo>
                  <a:pt x="83226" y="43431"/>
                  <a:pt x="83112" y="45600"/>
                  <a:pt x="82883" y="47769"/>
                </a:cubicBezTo>
                <a:cubicBezTo>
                  <a:pt x="82664" y="50476"/>
                  <a:pt x="82397" y="51589"/>
                  <a:pt x="81153" y="51589"/>
                </a:cubicBezTo>
                <a:cubicBezTo>
                  <a:pt x="80456" y="51589"/>
                  <a:pt x="79451" y="51239"/>
                  <a:pt x="77974" y="50623"/>
                </a:cubicBezTo>
                <a:cubicBezTo>
                  <a:pt x="77289" y="53249"/>
                  <a:pt x="76604" y="55875"/>
                  <a:pt x="76033" y="58615"/>
                </a:cubicBezTo>
                <a:cubicBezTo>
                  <a:pt x="72837" y="72771"/>
                  <a:pt x="68385" y="86813"/>
                  <a:pt x="70668" y="101654"/>
                </a:cubicBezTo>
                <a:cubicBezTo>
                  <a:pt x="71010" y="104051"/>
                  <a:pt x="71124" y="106449"/>
                  <a:pt x="71239" y="108846"/>
                </a:cubicBezTo>
                <a:cubicBezTo>
                  <a:pt x="71581" y="112385"/>
                  <a:pt x="70211" y="115810"/>
                  <a:pt x="67585" y="118093"/>
                </a:cubicBezTo>
                <a:cubicBezTo>
                  <a:pt x="58224" y="126770"/>
                  <a:pt x="48748" y="135560"/>
                  <a:pt x="40072" y="144922"/>
                </a:cubicBezTo>
                <a:cubicBezTo>
                  <a:pt x="38836" y="146253"/>
                  <a:pt x="37837" y="148931"/>
                  <a:pt x="35889" y="148931"/>
                </a:cubicBezTo>
                <a:cubicBezTo>
                  <a:pt x="35498" y="148931"/>
                  <a:pt x="35069" y="148823"/>
                  <a:pt x="34592" y="148575"/>
                </a:cubicBezTo>
                <a:cubicBezTo>
                  <a:pt x="31738" y="147205"/>
                  <a:pt x="32994" y="143894"/>
                  <a:pt x="33336" y="141497"/>
                </a:cubicBezTo>
                <a:cubicBezTo>
                  <a:pt x="34821" y="127569"/>
                  <a:pt x="34478" y="113641"/>
                  <a:pt x="32537" y="99942"/>
                </a:cubicBezTo>
                <a:cubicBezTo>
                  <a:pt x="30368" y="85443"/>
                  <a:pt x="25916" y="71515"/>
                  <a:pt x="25003" y="56674"/>
                </a:cubicBezTo>
                <a:cubicBezTo>
                  <a:pt x="20779" y="58044"/>
                  <a:pt x="17468" y="59870"/>
                  <a:pt x="16212" y="64437"/>
                </a:cubicBezTo>
                <a:cubicBezTo>
                  <a:pt x="14842" y="69460"/>
                  <a:pt x="12787" y="74255"/>
                  <a:pt x="10961" y="79164"/>
                </a:cubicBezTo>
                <a:cubicBezTo>
                  <a:pt x="4682" y="96060"/>
                  <a:pt x="1" y="113299"/>
                  <a:pt x="914" y="131565"/>
                </a:cubicBezTo>
                <a:cubicBezTo>
                  <a:pt x="1371" y="139670"/>
                  <a:pt x="1713" y="147776"/>
                  <a:pt x="5252" y="155196"/>
                </a:cubicBezTo>
                <a:cubicBezTo>
                  <a:pt x="7878" y="160790"/>
                  <a:pt x="9933" y="166841"/>
                  <a:pt x="15984" y="170152"/>
                </a:cubicBezTo>
                <a:cubicBezTo>
                  <a:pt x="17468" y="170837"/>
                  <a:pt x="17810" y="172892"/>
                  <a:pt x="16783" y="174147"/>
                </a:cubicBezTo>
                <a:cubicBezTo>
                  <a:pt x="15870" y="175517"/>
                  <a:pt x="15527" y="177230"/>
                  <a:pt x="15755" y="178828"/>
                </a:cubicBezTo>
                <a:cubicBezTo>
                  <a:pt x="15870" y="183509"/>
                  <a:pt x="15185" y="188075"/>
                  <a:pt x="13929" y="192528"/>
                </a:cubicBezTo>
                <a:cubicBezTo>
                  <a:pt x="13130" y="195496"/>
                  <a:pt x="11531" y="198236"/>
                  <a:pt x="11531" y="201432"/>
                </a:cubicBezTo>
                <a:lnTo>
                  <a:pt x="12901" y="201432"/>
                </a:lnTo>
                <a:cubicBezTo>
                  <a:pt x="17239" y="193669"/>
                  <a:pt x="22491" y="186477"/>
                  <a:pt x="27172" y="178942"/>
                </a:cubicBezTo>
                <a:cubicBezTo>
                  <a:pt x="28208" y="177353"/>
                  <a:pt x="29203" y="176558"/>
                  <a:pt x="30459" y="176558"/>
                </a:cubicBezTo>
                <a:cubicBezTo>
                  <a:pt x="31279" y="176558"/>
                  <a:pt x="32210" y="176896"/>
                  <a:pt x="33336" y="177572"/>
                </a:cubicBezTo>
                <a:cubicBezTo>
                  <a:pt x="44234" y="183800"/>
                  <a:pt x="55720" y="186501"/>
                  <a:pt x="67852" y="186501"/>
                </a:cubicBezTo>
                <a:cubicBezTo>
                  <a:pt x="70844" y="186501"/>
                  <a:pt x="73875" y="186336"/>
                  <a:pt x="76947" y="186020"/>
                </a:cubicBezTo>
                <a:cubicBezTo>
                  <a:pt x="97268" y="183851"/>
                  <a:pt x="117475" y="180997"/>
                  <a:pt x="137910" y="179856"/>
                </a:cubicBezTo>
                <a:cubicBezTo>
                  <a:pt x="140079" y="179856"/>
                  <a:pt x="142134" y="179285"/>
                  <a:pt x="144075" y="178371"/>
                </a:cubicBezTo>
                <a:cubicBezTo>
                  <a:pt x="145445" y="177686"/>
                  <a:pt x="146130" y="177001"/>
                  <a:pt x="144645" y="175517"/>
                </a:cubicBezTo>
                <a:cubicBezTo>
                  <a:pt x="142248" y="173120"/>
                  <a:pt x="139508" y="171065"/>
                  <a:pt x="136311" y="169695"/>
                </a:cubicBezTo>
                <a:cubicBezTo>
                  <a:pt x="122269" y="164101"/>
                  <a:pt x="107314" y="161475"/>
                  <a:pt x="92930" y="157023"/>
                </a:cubicBezTo>
                <a:cubicBezTo>
                  <a:pt x="86080" y="155082"/>
                  <a:pt x="79002" y="153941"/>
                  <a:pt x="71924" y="153712"/>
                </a:cubicBezTo>
                <a:cubicBezTo>
                  <a:pt x="70686" y="153644"/>
                  <a:pt x="69452" y="153612"/>
                  <a:pt x="68221" y="153612"/>
                </a:cubicBezTo>
                <a:cubicBezTo>
                  <a:pt x="59116" y="153612"/>
                  <a:pt x="50178" y="155381"/>
                  <a:pt x="41328" y="157594"/>
                </a:cubicBezTo>
                <a:cubicBezTo>
                  <a:pt x="40874" y="157788"/>
                  <a:pt x="40403" y="157881"/>
                  <a:pt x="39941" y="157881"/>
                </a:cubicBezTo>
                <a:cubicBezTo>
                  <a:pt x="38776" y="157881"/>
                  <a:pt x="37676" y="157287"/>
                  <a:pt x="37104" y="156224"/>
                </a:cubicBezTo>
                <a:cubicBezTo>
                  <a:pt x="35962" y="154511"/>
                  <a:pt x="37332" y="153484"/>
                  <a:pt x="38245" y="152571"/>
                </a:cubicBezTo>
                <a:cubicBezTo>
                  <a:pt x="46237" y="144123"/>
                  <a:pt x="54457" y="135789"/>
                  <a:pt x="62448" y="127341"/>
                </a:cubicBezTo>
                <a:cubicBezTo>
                  <a:pt x="63292" y="126437"/>
                  <a:pt x="64072" y="126010"/>
                  <a:pt x="64889" y="126010"/>
                </a:cubicBezTo>
                <a:cubicBezTo>
                  <a:pt x="65620" y="126010"/>
                  <a:pt x="66380" y="126351"/>
                  <a:pt x="67243" y="126998"/>
                </a:cubicBezTo>
                <a:cubicBezTo>
                  <a:pt x="69640" y="128825"/>
                  <a:pt x="72266" y="130195"/>
                  <a:pt x="75120" y="131108"/>
                </a:cubicBezTo>
                <a:cubicBezTo>
                  <a:pt x="94496" y="137632"/>
                  <a:pt x="114702" y="141000"/>
                  <a:pt x="135030" y="141000"/>
                </a:cubicBezTo>
                <a:cubicBezTo>
                  <a:pt x="138537" y="141000"/>
                  <a:pt x="142048" y="140899"/>
                  <a:pt x="145559" y="140698"/>
                </a:cubicBezTo>
                <a:cubicBezTo>
                  <a:pt x="153322" y="139899"/>
                  <a:pt x="160857" y="137958"/>
                  <a:pt x="167820" y="134647"/>
                </a:cubicBezTo>
                <a:cubicBezTo>
                  <a:pt x="170560" y="133391"/>
                  <a:pt x="170218" y="132135"/>
                  <a:pt x="168391" y="130537"/>
                </a:cubicBezTo>
                <a:cubicBezTo>
                  <a:pt x="167592" y="129852"/>
                  <a:pt x="166679" y="129167"/>
                  <a:pt x="165766" y="128596"/>
                </a:cubicBezTo>
                <a:cubicBezTo>
                  <a:pt x="159258" y="124601"/>
                  <a:pt x="152637" y="120605"/>
                  <a:pt x="146244" y="116267"/>
                </a:cubicBezTo>
                <a:cubicBezTo>
                  <a:pt x="134503" y="108114"/>
                  <a:pt x="120588" y="103790"/>
                  <a:pt x="106372" y="103790"/>
                </a:cubicBezTo>
                <a:cubicBezTo>
                  <a:pt x="105660" y="103790"/>
                  <a:pt x="104946" y="103801"/>
                  <a:pt x="104232" y="103823"/>
                </a:cubicBezTo>
                <a:cubicBezTo>
                  <a:pt x="103657" y="103823"/>
                  <a:pt x="103031" y="103926"/>
                  <a:pt x="102440" y="103926"/>
                </a:cubicBezTo>
                <a:cubicBezTo>
                  <a:pt x="101504" y="103926"/>
                  <a:pt x="100656" y="103668"/>
                  <a:pt x="100236" y="102339"/>
                </a:cubicBezTo>
                <a:cubicBezTo>
                  <a:pt x="99551" y="100284"/>
                  <a:pt x="101378" y="99599"/>
                  <a:pt x="102862" y="98686"/>
                </a:cubicBezTo>
                <a:cubicBezTo>
                  <a:pt x="111196" y="93548"/>
                  <a:pt x="119758" y="88639"/>
                  <a:pt x="128434" y="83959"/>
                </a:cubicBezTo>
                <a:cubicBezTo>
                  <a:pt x="131305" y="82375"/>
                  <a:pt x="133339" y="81499"/>
                  <a:pt x="135094" y="81499"/>
                </a:cubicBezTo>
                <a:cubicBezTo>
                  <a:pt x="137387" y="81499"/>
                  <a:pt x="139205" y="82994"/>
                  <a:pt x="141791" y="86356"/>
                </a:cubicBezTo>
                <a:cubicBezTo>
                  <a:pt x="148527" y="95147"/>
                  <a:pt x="158117" y="101197"/>
                  <a:pt x="168962" y="103366"/>
                </a:cubicBezTo>
                <a:cubicBezTo>
                  <a:pt x="179537" y="105444"/>
                  <a:pt x="190112" y="107677"/>
                  <a:pt x="200880" y="107677"/>
                </a:cubicBezTo>
                <a:cubicBezTo>
                  <a:pt x="203132" y="107677"/>
                  <a:pt x="205393" y="107579"/>
                  <a:pt x="207663" y="107362"/>
                </a:cubicBezTo>
                <a:cubicBezTo>
                  <a:pt x="212116" y="106906"/>
                  <a:pt x="214970" y="104508"/>
                  <a:pt x="217139" y="100741"/>
                </a:cubicBezTo>
                <a:cubicBezTo>
                  <a:pt x="218395" y="98457"/>
                  <a:pt x="217824" y="97202"/>
                  <a:pt x="216226" y="95489"/>
                </a:cubicBezTo>
                <a:cubicBezTo>
                  <a:pt x="205038" y="84301"/>
                  <a:pt x="191795" y="78136"/>
                  <a:pt x="175812" y="78022"/>
                </a:cubicBezTo>
                <a:cubicBezTo>
                  <a:pt x="168277" y="77908"/>
                  <a:pt x="160857" y="77452"/>
                  <a:pt x="153322" y="77223"/>
                </a:cubicBezTo>
                <a:cubicBezTo>
                  <a:pt x="152180" y="77109"/>
                  <a:pt x="150924" y="77223"/>
                  <a:pt x="150468" y="75739"/>
                </a:cubicBezTo>
                <a:cubicBezTo>
                  <a:pt x="150239" y="74369"/>
                  <a:pt x="151039" y="72999"/>
                  <a:pt x="152408" y="72657"/>
                </a:cubicBezTo>
                <a:lnTo>
                  <a:pt x="154349" y="71743"/>
                </a:lnTo>
                <a:cubicBezTo>
                  <a:pt x="163939" y="67291"/>
                  <a:pt x="173643" y="63067"/>
                  <a:pt x="183118" y="58501"/>
                </a:cubicBezTo>
                <a:cubicBezTo>
                  <a:pt x="184919" y="57600"/>
                  <a:pt x="186878" y="57141"/>
                  <a:pt x="188829" y="57141"/>
                </a:cubicBezTo>
                <a:cubicBezTo>
                  <a:pt x="190588" y="57141"/>
                  <a:pt x="192340" y="57514"/>
                  <a:pt x="193964" y="58272"/>
                </a:cubicBezTo>
                <a:cubicBezTo>
                  <a:pt x="202983" y="62040"/>
                  <a:pt x="212572" y="64323"/>
                  <a:pt x="222276" y="64894"/>
                </a:cubicBezTo>
                <a:cubicBezTo>
                  <a:pt x="225117" y="65105"/>
                  <a:pt x="227957" y="65209"/>
                  <a:pt x="230793" y="65209"/>
                </a:cubicBezTo>
                <a:cubicBezTo>
                  <a:pt x="247899" y="65209"/>
                  <a:pt x="264814" y="61393"/>
                  <a:pt x="280385" y="54048"/>
                </a:cubicBezTo>
                <a:cubicBezTo>
                  <a:pt x="281184" y="53706"/>
                  <a:pt x="282212" y="53477"/>
                  <a:pt x="282212" y="52107"/>
                </a:cubicBezTo>
                <a:lnTo>
                  <a:pt x="281184" y="52107"/>
                </a:lnTo>
                <a:cubicBezTo>
                  <a:pt x="279988" y="52261"/>
                  <a:pt x="279104" y="52373"/>
                  <a:pt x="278466" y="52373"/>
                </a:cubicBezTo>
                <a:cubicBezTo>
                  <a:pt x="276728" y="52373"/>
                  <a:pt x="276802" y="51543"/>
                  <a:pt x="277303" y="48454"/>
                </a:cubicBezTo>
                <a:cubicBezTo>
                  <a:pt x="277531" y="47313"/>
                  <a:pt x="277189" y="46970"/>
                  <a:pt x="276275" y="46628"/>
                </a:cubicBezTo>
                <a:cubicBezTo>
                  <a:pt x="266627" y="42961"/>
                  <a:pt x="256978" y="39784"/>
                  <a:pt x="246709" y="39784"/>
                </a:cubicBezTo>
                <a:cubicBezTo>
                  <a:pt x="244828" y="39784"/>
                  <a:pt x="242926" y="39891"/>
                  <a:pt x="240999" y="40120"/>
                </a:cubicBezTo>
                <a:cubicBezTo>
                  <a:pt x="228555" y="41719"/>
                  <a:pt x="216454" y="44687"/>
                  <a:pt x="204695" y="49025"/>
                </a:cubicBezTo>
                <a:cubicBezTo>
                  <a:pt x="204020" y="49270"/>
                  <a:pt x="203312" y="49615"/>
                  <a:pt x="202642" y="49615"/>
                </a:cubicBezTo>
                <a:cubicBezTo>
                  <a:pt x="202065" y="49615"/>
                  <a:pt x="201517" y="49360"/>
                  <a:pt x="201042" y="48568"/>
                </a:cubicBezTo>
                <a:cubicBezTo>
                  <a:pt x="200014" y="47084"/>
                  <a:pt x="200814" y="45828"/>
                  <a:pt x="201727" y="44687"/>
                </a:cubicBezTo>
                <a:cubicBezTo>
                  <a:pt x="202184" y="44230"/>
                  <a:pt x="202640" y="43659"/>
                  <a:pt x="203211" y="43203"/>
                </a:cubicBezTo>
                <a:cubicBezTo>
                  <a:pt x="208919" y="37837"/>
                  <a:pt x="213372" y="31101"/>
                  <a:pt x="215769" y="23681"/>
                </a:cubicBezTo>
                <a:cubicBezTo>
                  <a:pt x="217824" y="17744"/>
                  <a:pt x="218966" y="11694"/>
                  <a:pt x="219308" y="5529"/>
                </a:cubicBezTo>
                <a:cubicBezTo>
                  <a:pt x="219650" y="3474"/>
                  <a:pt x="218623" y="1419"/>
                  <a:pt x="216796" y="392"/>
                </a:cubicBezTo>
                <a:cubicBezTo>
                  <a:pt x="216270" y="128"/>
                  <a:pt x="215693" y="0"/>
                  <a:pt x="21511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75" name="Google Shape;875;p31"/>
          <p:cNvGrpSpPr/>
          <p:nvPr/>
        </p:nvGrpSpPr>
        <p:grpSpPr>
          <a:xfrm>
            <a:off x="4646700" y="923269"/>
            <a:ext cx="1382100" cy="789295"/>
            <a:chOff x="275025" y="537489"/>
            <a:chExt cx="1626574" cy="928910"/>
          </a:xfrm>
        </p:grpSpPr>
        <p:sp>
          <p:nvSpPr>
            <p:cNvPr id="876" name="Google Shape;876;p31"/>
            <p:cNvSpPr/>
            <p:nvPr/>
          </p:nvSpPr>
          <p:spPr>
            <a:xfrm>
              <a:off x="319102" y="557201"/>
              <a:ext cx="1539514" cy="885928"/>
            </a:xfrm>
            <a:custGeom>
              <a:rect b="b" l="l" r="r" t="t"/>
              <a:pathLst>
                <a:path extrusionOk="0" h="9708" w="16870">
                  <a:moveTo>
                    <a:pt x="8563" y="0"/>
                  </a:moveTo>
                  <a:cubicBezTo>
                    <a:pt x="7949" y="0"/>
                    <a:pt x="7376" y="325"/>
                    <a:pt x="7061" y="860"/>
                  </a:cubicBezTo>
                  <a:cubicBezTo>
                    <a:pt x="6888" y="1170"/>
                    <a:pt x="6923" y="1538"/>
                    <a:pt x="7026" y="1860"/>
                  </a:cubicBezTo>
                  <a:cubicBezTo>
                    <a:pt x="7107" y="2148"/>
                    <a:pt x="7268" y="2412"/>
                    <a:pt x="7498" y="2608"/>
                  </a:cubicBezTo>
                  <a:cubicBezTo>
                    <a:pt x="7681" y="2747"/>
                    <a:pt x="7910" y="2817"/>
                    <a:pt x="8137" y="2817"/>
                  </a:cubicBezTo>
                  <a:cubicBezTo>
                    <a:pt x="8507" y="2817"/>
                    <a:pt x="8869" y="2630"/>
                    <a:pt x="9004" y="2251"/>
                  </a:cubicBezTo>
                  <a:cubicBezTo>
                    <a:pt x="9108" y="1998"/>
                    <a:pt x="9027" y="1699"/>
                    <a:pt x="8809" y="1538"/>
                  </a:cubicBezTo>
                  <a:cubicBezTo>
                    <a:pt x="8626" y="1394"/>
                    <a:pt x="8399" y="1350"/>
                    <a:pt x="8173" y="1350"/>
                  </a:cubicBezTo>
                  <a:cubicBezTo>
                    <a:pt x="8057" y="1350"/>
                    <a:pt x="7941" y="1362"/>
                    <a:pt x="7831" y="1377"/>
                  </a:cubicBezTo>
                  <a:cubicBezTo>
                    <a:pt x="7823" y="1379"/>
                    <a:pt x="7815" y="1379"/>
                    <a:pt x="7807" y="1379"/>
                  </a:cubicBezTo>
                  <a:cubicBezTo>
                    <a:pt x="7676" y="1379"/>
                    <a:pt x="7632" y="1202"/>
                    <a:pt x="7762" y="1159"/>
                  </a:cubicBezTo>
                  <a:cubicBezTo>
                    <a:pt x="7901" y="1122"/>
                    <a:pt x="8049" y="1102"/>
                    <a:pt x="8197" y="1102"/>
                  </a:cubicBezTo>
                  <a:cubicBezTo>
                    <a:pt x="8515" y="1102"/>
                    <a:pt x="8834" y="1196"/>
                    <a:pt x="9062" y="1423"/>
                  </a:cubicBezTo>
                  <a:cubicBezTo>
                    <a:pt x="9326" y="1711"/>
                    <a:pt x="9372" y="2136"/>
                    <a:pt x="9165" y="2470"/>
                  </a:cubicBezTo>
                  <a:cubicBezTo>
                    <a:pt x="8946" y="2856"/>
                    <a:pt x="8551" y="3044"/>
                    <a:pt x="8149" y="3044"/>
                  </a:cubicBezTo>
                  <a:cubicBezTo>
                    <a:pt x="7832" y="3044"/>
                    <a:pt x="7511" y="2928"/>
                    <a:pt x="7268" y="2700"/>
                  </a:cubicBezTo>
                  <a:cubicBezTo>
                    <a:pt x="7003" y="2447"/>
                    <a:pt x="6831" y="2125"/>
                    <a:pt x="6762" y="1768"/>
                  </a:cubicBezTo>
                  <a:cubicBezTo>
                    <a:pt x="6716" y="1561"/>
                    <a:pt x="6704" y="1354"/>
                    <a:pt x="6727" y="1159"/>
                  </a:cubicBezTo>
                  <a:cubicBezTo>
                    <a:pt x="6578" y="1136"/>
                    <a:pt x="6428" y="1136"/>
                    <a:pt x="6267" y="1136"/>
                  </a:cubicBezTo>
                  <a:cubicBezTo>
                    <a:pt x="6095" y="1147"/>
                    <a:pt x="5922" y="1182"/>
                    <a:pt x="5761" y="1228"/>
                  </a:cubicBezTo>
                  <a:cubicBezTo>
                    <a:pt x="5175" y="1377"/>
                    <a:pt x="4692" y="1814"/>
                    <a:pt x="4508" y="2389"/>
                  </a:cubicBezTo>
                  <a:cubicBezTo>
                    <a:pt x="4336" y="2953"/>
                    <a:pt x="4462" y="3562"/>
                    <a:pt x="4853" y="4011"/>
                  </a:cubicBezTo>
                  <a:cubicBezTo>
                    <a:pt x="4934" y="4092"/>
                    <a:pt x="4860" y="4215"/>
                    <a:pt x="4769" y="4215"/>
                  </a:cubicBezTo>
                  <a:cubicBezTo>
                    <a:pt x="4744" y="4215"/>
                    <a:pt x="4717" y="4206"/>
                    <a:pt x="4692" y="4183"/>
                  </a:cubicBezTo>
                  <a:cubicBezTo>
                    <a:pt x="4474" y="3976"/>
                    <a:pt x="4313" y="3723"/>
                    <a:pt x="4232" y="3436"/>
                  </a:cubicBezTo>
                  <a:cubicBezTo>
                    <a:pt x="4041" y="3370"/>
                    <a:pt x="3842" y="3338"/>
                    <a:pt x="3642" y="3338"/>
                  </a:cubicBezTo>
                  <a:cubicBezTo>
                    <a:pt x="3493" y="3338"/>
                    <a:pt x="3344" y="3355"/>
                    <a:pt x="3197" y="3390"/>
                  </a:cubicBezTo>
                  <a:cubicBezTo>
                    <a:pt x="1967" y="3666"/>
                    <a:pt x="1150" y="4770"/>
                    <a:pt x="0" y="5207"/>
                  </a:cubicBezTo>
                  <a:cubicBezTo>
                    <a:pt x="587" y="5563"/>
                    <a:pt x="886" y="6242"/>
                    <a:pt x="1277" y="6793"/>
                  </a:cubicBezTo>
                  <a:cubicBezTo>
                    <a:pt x="1702" y="7414"/>
                    <a:pt x="2381" y="7943"/>
                    <a:pt x="3151" y="8035"/>
                  </a:cubicBezTo>
                  <a:cubicBezTo>
                    <a:pt x="3228" y="8045"/>
                    <a:pt x="3305" y="8050"/>
                    <a:pt x="3381" y="8050"/>
                  </a:cubicBezTo>
                  <a:cubicBezTo>
                    <a:pt x="4032" y="8050"/>
                    <a:pt x="4636" y="7704"/>
                    <a:pt x="4945" y="7127"/>
                  </a:cubicBezTo>
                  <a:cubicBezTo>
                    <a:pt x="5129" y="6805"/>
                    <a:pt x="5140" y="6414"/>
                    <a:pt x="5002" y="6081"/>
                  </a:cubicBezTo>
                  <a:cubicBezTo>
                    <a:pt x="4869" y="5791"/>
                    <a:pt x="4573" y="5620"/>
                    <a:pt x="4262" y="5620"/>
                  </a:cubicBezTo>
                  <a:cubicBezTo>
                    <a:pt x="4252" y="5620"/>
                    <a:pt x="4242" y="5620"/>
                    <a:pt x="4232" y="5621"/>
                  </a:cubicBezTo>
                  <a:cubicBezTo>
                    <a:pt x="3910" y="5632"/>
                    <a:pt x="3634" y="5839"/>
                    <a:pt x="3542" y="6138"/>
                  </a:cubicBezTo>
                  <a:cubicBezTo>
                    <a:pt x="3439" y="6437"/>
                    <a:pt x="3508" y="6782"/>
                    <a:pt x="3726" y="7012"/>
                  </a:cubicBezTo>
                  <a:cubicBezTo>
                    <a:pt x="3807" y="7093"/>
                    <a:pt x="3733" y="7202"/>
                    <a:pt x="3643" y="7202"/>
                  </a:cubicBezTo>
                  <a:cubicBezTo>
                    <a:pt x="3617" y="7202"/>
                    <a:pt x="3590" y="7193"/>
                    <a:pt x="3565" y="7173"/>
                  </a:cubicBezTo>
                  <a:cubicBezTo>
                    <a:pt x="3243" y="6874"/>
                    <a:pt x="3140" y="6414"/>
                    <a:pt x="3301" y="6012"/>
                  </a:cubicBezTo>
                  <a:cubicBezTo>
                    <a:pt x="3447" y="5618"/>
                    <a:pt x="3824" y="5367"/>
                    <a:pt x="4249" y="5367"/>
                  </a:cubicBezTo>
                  <a:cubicBezTo>
                    <a:pt x="4259" y="5367"/>
                    <a:pt x="4269" y="5367"/>
                    <a:pt x="4278" y="5368"/>
                  </a:cubicBezTo>
                  <a:cubicBezTo>
                    <a:pt x="4658" y="5368"/>
                    <a:pt x="5002" y="5563"/>
                    <a:pt x="5198" y="5897"/>
                  </a:cubicBezTo>
                  <a:cubicBezTo>
                    <a:pt x="5405" y="6288"/>
                    <a:pt x="5416" y="6747"/>
                    <a:pt x="5232" y="7150"/>
                  </a:cubicBezTo>
                  <a:cubicBezTo>
                    <a:pt x="5106" y="7437"/>
                    <a:pt x="4911" y="7679"/>
                    <a:pt x="4658" y="7874"/>
                  </a:cubicBezTo>
                  <a:cubicBezTo>
                    <a:pt x="5014" y="7966"/>
                    <a:pt x="5336" y="8139"/>
                    <a:pt x="5612" y="8392"/>
                  </a:cubicBezTo>
                  <a:cubicBezTo>
                    <a:pt x="6014" y="8725"/>
                    <a:pt x="6348" y="9139"/>
                    <a:pt x="6819" y="9392"/>
                  </a:cubicBezTo>
                  <a:cubicBezTo>
                    <a:pt x="7195" y="9595"/>
                    <a:pt x="7624" y="9707"/>
                    <a:pt x="8048" y="9707"/>
                  </a:cubicBezTo>
                  <a:cubicBezTo>
                    <a:pt x="8466" y="9707"/>
                    <a:pt x="8880" y="9598"/>
                    <a:pt x="9234" y="9358"/>
                  </a:cubicBezTo>
                  <a:cubicBezTo>
                    <a:pt x="9867" y="8909"/>
                    <a:pt x="10246" y="8070"/>
                    <a:pt x="10016" y="7322"/>
                  </a:cubicBezTo>
                  <a:cubicBezTo>
                    <a:pt x="9867" y="6885"/>
                    <a:pt x="9487" y="6575"/>
                    <a:pt x="9039" y="6517"/>
                  </a:cubicBezTo>
                  <a:cubicBezTo>
                    <a:pt x="8979" y="6508"/>
                    <a:pt x="8920" y="6503"/>
                    <a:pt x="8862" y="6503"/>
                  </a:cubicBezTo>
                  <a:cubicBezTo>
                    <a:pt x="8501" y="6503"/>
                    <a:pt x="8166" y="6682"/>
                    <a:pt x="7958" y="6989"/>
                  </a:cubicBezTo>
                  <a:cubicBezTo>
                    <a:pt x="7739" y="7311"/>
                    <a:pt x="7751" y="7736"/>
                    <a:pt x="7992" y="8047"/>
                  </a:cubicBezTo>
                  <a:cubicBezTo>
                    <a:pt x="8234" y="8334"/>
                    <a:pt x="8590" y="8507"/>
                    <a:pt x="8958" y="8530"/>
                  </a:cubicBezTo>
                  <a:cubicBezTo>
                    <a:pt x="9131" y="8530"/>
                    <a:pt x="9131" y="8771"/>
                    <a:pt x="8958" y="8771"/>
                  </a:cubicBezTo>
                  <a:cubicBezTo>
                    <a:pt x="8930" y="8774"/>
                    <a:pt x="8903" y="8776"/>
                    <a:pt x="8875" y="8776"/>
                  </a:cubicBezTo>
                  <a:cubicBezTo>
                    <a:pt x="8798" y="8776"/>
                    <a:pt x="8720" y="8765"/>
                    <a:pt x="8636" y="8748"/>
                  </a:cubicBezTo>
                  <a:cubicBezTo>
                    <a:pt x="8211" y="8656"/>
                    <a:pt x="7843" y="8380"/>
                    <a:pt x="7647" y="7989"/>
                  </a:cubicBezTo>
                  <a:cubicBezTo>
                    <a:pt x="7463" y="7575"/>
                    <a:pt x="7532" y="7081"/>
                    <a:pt x="7831" y="6736"/>
                  </a:cubicBezTo>
                  <a:cubicBezTo>
                    <a:pt x="8090" y="6412"/>
                    <a:pt x="8469" y="6265"/>
                    <a:pt x="8853" y="6265"/>
                  </a:cubicBezTo>
                  <a:cubicBezTo>
                    <a:pt x="9424" y="6265"/>
                    <a:pt x="10008" y="6589"/>
                    <a:pt x="10235" y="7138"/>
                  </a:cubicBezTo>
                  <a:cubicBezTo>
                    <a:pt x="10373" y="7483"/>
                    <a:pt x="10396" y="7851"/>
                    <a:pt x="10315" y="8208"/>
                  </a:cubicBezTo>
                  <a:cubicBezTo>
                    <a:pt x="10580" y="8369"/>
                    <a:pt x="10878" y="8484"/>
                    <a:pt x="11189" y="8541"/>
                  </a:cubicBezTo>
                  <a:cubicBezTo>
                    <a:pt x="11325" y="8567"/>
                    <a:pt x="11462" y="8579"/>
                    <a:pt x="11600" y="8579"/>
                  </a:cubicBezTo>
                  <a:cubicBezTo>
                    <a:pt x="12078" y="8579"/>
                    <a:pt x="12555" y="8427"/>
                    <a:pt x="12948" y="8150"/>
                  </a:cubicBezTo>
                  <a:cubicBezTo>
                    <a:pt x="13431" y="7794"/>
                    <a:pt x="13776" y="7288"/>
                    <a:pt x="13926" y="6713"/>
                  </a:cubicBezTo>
                  <a:cubicBezTo>
                    <a:pt x="13939" y="6668"/>
                    <a:pt x="13970" y="6650"/>
                    <a:pt x="14002" y="6650"/>
                  </a:cubicBezTo>
                  <a:cubicBezTo>
                    <a:pt x="14052" y="6650"/>
                    <a:pt x="14105" y="6696"/>
                    <a:pt x="14098" y="6759"/>
                  </a:cubicBezTo>
                  <a:cubicBezTo>
                    <a:pt x="14041" y="7127"/>
                    <a:pt x="13903" y="7472"/>
                    <a:pt x="13684" y="7771"/>
                  </a:cubicBezTo>
                  <a:cubicBezTo>
                    <a:pt x="13772" y="7785"/>
                    <a:pt x="13860" y="7793"/>
                    <a:pt x="13949" y="7793"/>
                  </a:cubicBezTo>
                  <a:cubicBezTo>
                    <a:pt x="14140" y="7793"/>
                    <a:pt x="14331" y="7757"/>
                    <a:pt x="14512" y="7679"/>
                  </a:cubicBezTo>
                  <a:cubicBezTo>
                    <a:pt x="15064" y="7460"/>
                    <a:pt x="15467" y="7012"/>
                    <a:pt x="15835" y="6563"/>
                  </a:cubicBezTo>
                  <a:cubicBezTo>
                    <a:pt x="16019" y="6345"/>
                    <a:pt x="16214" y="6138"/>
                    <a:pt x="16409" y="5943"/>
                  </a:cubicBezTo>
                  <a:cubicBezTo>
                    <a:pt x="16559" y="5816"/>
                    <a:pt x="16708" y="5701"/>
                    <a:pt x="16869" y="5609"/>
                  </a:cubicBezTo>
                  <a:cubicBezTo>
                    <a:pt x="16318" y="5368"/>
                    <a:pt x="15950" y="4804"/>
                    <a:pt x="15524" y="4390"/>
                  </a:cubicBezTo>
                  <a:cubicBezTo>
                    <a:pt x="15260" y="4137"/>
                    <a:pt x="14984" y="3907"/>
                    <a:pt x="14685" y="3712"/>
                  </a:cubicBezTo>
                  <a:cubicBezTo>
                    <a:pt x="14386" y="3505"/>
                    <a:pt x="14064" y="3344"/>
                    <a:pt x="13730" y="3240"/>
                  </a:cubicBezTo>
                  <a:cubicBezTo>
                    <a:pt x="13583" y="3198"/>
                    <a:pt x="13434" y="3178"/>
                    <a:pt x="13286" y="3178"/>
                  </a:cubicBezTo>
                  <a:cubicBezTo>
                    <a:pt x="13109" y="3178"/>
                    <a:pt x="12933" y="3207"/>
                    <a:pt x="12764" y="3263"/>
                  </a:cubicBezTo>
                  <a:cubicBezTo>
                    <a:pt x="12477" y="3367"/>
                    <a:pt x="12235" y="3585"/>
                    <a:pt x="12109" y="3861"/>
                  </a:cubicBezTo>
                  <a:cubicBezTo>
                    <a:pt x="11982" y="4137"/>
                    <a:pt x="11994" y="4459"/>
                    <a:pt x="12132" y="4724"/>
                  </a:cubicBezTo>
                  <a:cubicBezTo>
                    <a:pt x="12270" y="4965"/>
                    <a:pt x="12523" y="5115"/>
                    <a:pt x="12787" y="5126"/>
                  </a:cubicBezTo>
                  <a:cubicBezTo>
                    <a:pt x="12797" y="5127"/>
                    <a:pt x="12807" y="5127"/>
                    <a:pt x="12817" y="5127"/>
                  </a:cubicBezTo>
                  <a:cubicBezTo>
                    <a:pt x="13059" y="5127"/>
                    <a:pt x="13286" y="4991"/>
                    <a:pt x="13397" y="4781"/>
                  </a:cubicBezTo>
                  <a:cubicBezTo>
                    <a:pt x="13512" y="4563"/>
                    <a:pt x="13500" y="4310"/>
                    <a:pt x="13362" y="4114"/>
                  </a:cubicBezTo>
                  <a:cubicBezTo>
                    <a:pt x="13292" y="4018"/>
                    <a:pt x="13395" y="3902"/>
                    <a:pt x="13494" y="3902"/>
                  </a:cubicBezTo>
                  <a:cubicBezTo>
                    <a:pt x="13525" y="3902"/>
                    <a:pt x="13556" y="3914"/>
                    <a:pt x="13581" y="3942"/>
                  </a:cubicBezTo>
                  <a:cubicBezTo>
                    <a:pt x="13788" y="4229"/>
                    <a:pt x="13811" y="4609"/>
                    <a:pt x="13638" y="4919"/>
                  </a:cubicBezTo>
                  <a:cubicBezTo>
                    <a:pt x="13480" y="5205"/>
                    <a:pt x="13175" y="5383"/>
                    <a:pt x="12850" y="5383"/>
                  </a:cubicBezTo>
                  <a:cubicBezTo>
                    <a:pt x="12821" y="5383"/>
                    <a:pt x="12793" y="5382"/>
                    <a:pt x="12764" y="5379"/>
                  </a:cubicBezTo>
                  <a:cubicBezTo>
                    <a:pt x="12442" y="5356"/>
                    <a:pt x="12143" y="5184"/>
                    <a:pt x="11948" y="4931"/>
                  </a:cubicBezTo>
                  <a:cubicBezTo>
                    <a:pt x="11752" y="4632"/>
                    <a:pt x="11706" y="4264"/>
                    <a:pt x="11810" y="3919"/>
                  </a:cubicBezTo>
                  <a:cubicBezTo>
                    <a:pt x="11959" y="3447"/>
                    <a:pt x="12350" y="3091"/>
                    <a:pt x="12822" y="2976"/>
                  </a:cubicBezTo>
                  <a:cubicBezTo>
                    <a:pt x="12799" y="2872"/>
                    <a:pt x="12776" y="2780"/>
                    <a:pt x="12753" y="2688"/>
                  </a:cubicBezTo>
                  <a:cubicBezTo>
                    <a:pt x="12707" y="2562"/>
                    <a:pt x="12649" y="2435"/>
                    <a:pt x="12580" y="2309"/>
                  </a:cubicBezTo>
                  <a:cubicBezTo>
                    <a:pt x="12339" y="1883"/>
                    <a:pt x="11959" y="1538"/>
                    <a:pt x="11499" y="1354"/>
                  </a:cubicBezTo>
                  <a:cubicBezTo>
                    <a:pt x="11213" y="1236"/>
                    <a:pt x="10910" y="1176"/>
                    <a:pt x="10603" y="1176"/>
                  </a:cubicBezTo>
                  <a:cubicBezTo>
                    <a:pt x="10404" y="1176"/>
                    <a:pt x="10203" y="1201"/>
                    <a:pt x="10005" y="1251"/>
                  </a:cubicBezTo>
                  <a:cubicBezTo>
                    <a:pt x="9993" y="1366"/>
                    <a:pt x="9970" y="1469"/>
                    <a:pt x="9924" y="1584"/>
                  </a:cubicBezTo>
                  <a:cubicBezTo>
                    <a:pt x="9913" y="1603"/>
                    <a:pt x="9895" y="1610"/>
                    <a:pt x="9877" y="1610"/>
                  </a:cubicBezTo>
                  <a:cubicBezTo>
                    <a:pt x="9837" y="1610"/>
                    <a:pt x="9793" y="1574"/>
                    <a:pt x="9809" y="1527"/>
                  </a:cubicBezTo>
                  <a:cubicBezTo>
                    <a:pt x="9913" y="1193"/>
                    <a:pt x="9855" y="814"/>
                    <a:pt x="9648" y="527"/>
                  </a:cubicBezTo>
                  <a:cubicBezTo>
                    <a:pt x="9430" y="228"/>
                    <a:pt x="9096" y="44"/>
                    <a:pt x="8740" y="9"/>
                  </a:cubicBezTo>
                  <a:cubicBezTo>
                    <a:pt x="8681" y="3"/>
                    <a:pt x="8622" y="0"/>
                    <a:pt x="85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31"/>
            <p:cNvSpPr/>
            <p:nvPr/>
          </p:nvSpPr>
          <p:spPr>
            <a:xfrm>
              <a:off x="887820" y="646086"/>
              <a:ext cx="228874" cy="194652"/>
            </a:xfrm>
            <a:custGeom>
              <a:rect b="b" l="l" r="r" t="t"/>
              <a:pathLst>
                <a:path extrusionOk="0" h="2133" w="2508">
                  <a:moveTo>
                    <a:pt x="265" y="1"/>
                  </a:moveTo>
                  <a:cubicBezTo>
                    <a:pt x="171" y="1"/>
                    <a:pt x="115" y="49"/>
                    <a:pt x="28" y="49"/>
                  </a:cubicBezTo>
                  <a:cubicBezTo>
                    <a:pt x="19" y="49"/>
                    <a:pt x="10" y="48"/>
                    <a:pt x="1" y="47"/>
                  </a:cubicBezTo>
                  <a:lnTo>
                    <a:pt x="1" y="47"/>
                  </a:lnTo>
                  <a:cubicBezTo>
                    <a:pt x="24" y="484"/>
                    <a:pt x="139" y="898"/>
                    <a:pt x="346" y="1289"/>
                  </a:cubicBezTo>
                  <a:cubicBezTo>
                    <a:pt x="553" y="1668"/>
                    <a:pt x="898" y="1956"/>
                    <a:pt x="1312" y="2082"/>
                  </a:cubicBezTo>
                  <a:cubicBezTo>
                    <a:pt x="1426" y="2116"/>
                    <a:pt x="1543" y="2133"/>
                    <a:pt x="1659" y="2133"/>
                  </a:cubicBezTo>
                  <a:cubicBezTo>
                    <a:pt x="1974" y="2133"/>
                    <a:pt x="2281" y="2010"/>
                    <a:pt x="2508" y="1783"/>
                  </a:cubicBezTo>
                  <a:lnTo>
                    <a:pt x="2508" y="1783"/>
                  </a:lnTo>
                  <a:cubicBezTo>
                    <a:pt x="2337" y="1834"/>
                    <a:pt x="2159" y="1860"/>
                    <a:pt x="1980" y="1860"/>
                  </a:cubicBezTo>
                  <a:cubicBezTo>
                    <a:pt x="1834" y="1860"/>
                    <a:pt x="1687" y="1843"/>
                    <a:pt x="1542" y="1806"/>
                  </a:cubicBezTo>
                  <a:cubicBezTo>
                    <a:pt x="1427" y="1783"/>
                    <a:pt x="1312" y="1737"/>
                    <a:pt x="1208" y="1680"/>
                  </a:cubicBezTo>
                  <a:cubicBezTo>
                    <a:pt x="978" y="1507"/>
                    <a:pt x="794" y="1277"/>
                    <a:pt x="702" y="1013"/>
                  </a:cubicBezTo>
                  <a:cubicBezTo>
                    <a:pt x="576" y="725"/>
                    <a:pt x="495" y="392"/>
                    <a:pt x="622" y="104"/>
                  </a:cubicBezTo>
                  <a:cubicBezTo>
                    <a:pt x="507" y="47"/>
                    <a:pt x="392" y="12"/>
                    <a:pt x="2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31"/>
            <p:cNvSpPr/>
            <p:nvPr/>
          </p:nvSpPr>
          <p:spPr>
            <a:xfrm>
              <a:off x="1398862" y="893759"/>
              <a:ext cx="158606" cy="139533"/>
            </a:xfrm>
            <a:custGeom>
              <a:rect b="b" l="l" r="r" t="t"/>
              <a:pathLst>
                <a:path extrusionOk="0" h="1529" w="1738">
                  <a:moveTo>
                    <a:pt x="219" y="1"/>
                  </a:moveTo>
                  <a:lnTo>
                    <a:pt x="219" y="1"/>
                  </a:lnTo>
                  <a:cubicBezTo>
                    <a:pt x="58" y="231"/>
                    <a:pt x="1" y="518"/>
                    <a:pt x="47" y="794"/>
                  </a:cubicBezTo>
                  <a:cubicBezTo>
                    <a:pt x="139" y="1128"/>
                    <a:pt x="380" y="1392"/>
                    <a:pt x="714" y="1484"/>
                  </a:cubicBezTo>
                  <a:cubicBezTo>
                    <a:pt x="807" y="1514"/>
                    <a:pt x="903" y="1528"/>
                    <a:pt x="998" y="1528"/>
                  </a:cubicBezTo>
                  <a:cubicBezTo>
                    <a:pt x="1125" y="1528"/>
                    <a:pt x="1251" y="1502"/>
                    <a:pt x="1369" y="1450"/>
                  </a:cubicBezTo>
                  <a:cubicBezTo>
                    <a:pt x="1576" y="1358"/>
                    <a:pt x="1714" y="1162"/>
                    <a:pt x="1737" y="932"/>
                  </a:cubicBezTo>
                  <a:lnTo>
                    <a:pt x="1737" y="932"/>
                  </a:lnTo>
                  <a:cubicBezTo>
                    <a:pt x="1546" y="1073"/>
                    <a:pt x="1311" y="1143"/>
                    <a:pt x="1078" y="1143"/>
                  </a:cubicBezTo>
                  <a:cubicBezTo>
                    <a:pt x="1045" y="1143"/>
                    <a:pt x="1011" y="1142"/>
                    <a:pt x="978" y="1139"/>
                  </a:cubicBezTo>
                  <a:cubicBezTo>
                    <a:pt x="702" y="1105"/>
                    <a:pt x="461" y="944"/>
                    <a:pt x="311" y="714"/>
                  </a:cubicBezTo>
                  <a:cubicBezTo>
                    <a:pt x="242" y="599"/>
                    <a:pt x="208" y="472"/>
                    <a:pt x="208" y="346"/>
                  </a:cubicBezTo>
                  <a:cubicBezTo>
                    <a:pt x="196" y="265"/>
                    <a:pt x="277" y="35"/>
                    <a:pt x="2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31"/>
            <p:cNvSpPr/>
            <p:nvPr/>
          </p:nvSpPr>
          <p:spPr>
            <a:xfrm>
              <a:off x="275025" y="537489"/>
              <a:ext cx="1626574" cy="928910"/>
            </a:xfrm>
            <a:custGeom>
              <a:rect b="b" l="l" r="r" t="t"/>
              <a:pathLst>
                <a:path extrusionOk="0" h="10179" w="17824">
                  <a:moveTo>
                    <a:pt x="9046" y="216"/>
                  </a:moveTo>
                  <a:cubicBezTo>
                    <a:pt x="9105" y="216"/>
                    <a:pt x="9164" y="219"/>
                    <a:pt x="9223" y="225"/>
                  </a:cubicBezTo>
                  <a:cubicBezTo>
                    <a:pt x="9579" y="260"/>
                    <a:pt x="9913" y="444"/>
                    <a:pt x="10131" y="743"/>
                  </a:cubicBezTo>
                  <a:cubicBezTo>
                    <a:pt x="10338" y="1030"/>
                    <a:pt x="10396" y="1409"/>
                    <a:pt x="10292" y="1743"/>
                  </a:cubicBezTo>
                  <a:cubicBezTo>
                    <a:pt x="10276" y="1790"/>
                    <a:pt x="10320" y="1826"/>
                    <a:pt x="10360" y="1826"/>
                  </a:cubicBezTo>
                  <a:cubicBezTo>
                    <a:pt x="10378" y="1826"/>
                    <a:pt x="10396" y="1819"/>
                    <a:pt x="10407" y="1800"/>
                  </a:cubicBezTo>
                  <a:cubicBezTo>
                    <a:pt x="10453" y="1685"/>
                    <a:pt x="10476" y="1582"/>
                    <a:pt x="10488" y="1467"/>
                  </a:cubicBezTo>
                  <a:cubicBezTo>
                    <a:pt x="10686" y="1417"/>
                    <a:pt x="10887" y="1392"/>
                    <a:pt x="11086" y="1392"/>
                  </a:cubicBezTo>
                  <a:cubicBezTo>
                    <a:pt x="11393" y="1392"/>
                    <a:pt x="11696" y="1452"/>
                    <a:pt x="11982" y="1570"/>
                  </a:cubicBezTo>
                  <a:cubicBezTo>
                    <a:pt x="12442" y="1754"/>
                    <a:pt x="12822" y="2099"/>
                    <a:pt x="13063" y="2525"/>
                  </a:cubicBezTo>
                  <a:cubicBezTo>
                    <a:pt x="13132" y="2651"/>
                    <a:pt x="13190" y="2778"/>
                    <a:pt x="13236" y="2904"/>
                  </a:cubicBezTo>
                  <a:cubicBezTo>
                    <a:pt x="13259" y="2996"/>
                    <a:pt x="13282" y="3088"/>
                    <a:pt x="13305" y="3192"/>
                  </a:cubicBezTo>
                  <a:cubicBezTo>
                    <a:pt x="12833" y="3307"/>
                    <a:pt x="12442" y="3663"/>
                    <a:pt x="12293" y="4135"/>
                  </a:cubicBezTo>
                  <a:cubicBezTo>
                    <a:pt x="12189" y="4480"/>
                    <a:pt x="12235" y="4848"/>
                    <a:pt x="12431" y="5147"/>
                  </a:cubicBezTo>
                  <a:cubicBezTo>
                    <a:pt x="12626" y="5400"/>
                    <a:pt x="12925" y="5572"/>
                    <a:pt x="13247" y="5595"/>
                  </a:cubicBezTo>
                  <a:cubicBezTo>
                    <a:pt x="13276" y="5598"/>
                    <a:pt x="13304" y="5599"/>
                    <a:pt x="13333" y="5599"/>
                  </a:cubicBezTo>
                  <a:cubicBezTo>
                    <a:pt x="13658" y="5599"/>
                    <a:pt x="13963" y="5421"/>
                    <a:pt x="14121" y="5135"/>
                  </a:cubicBezTo>
                  <a:cubicBezTo>
                    <a:pt x="14294" y="4825"/>
                    <a:pt x="14271" y="4445"/>
                    <a:pt x="14064" y="4158"/>
                  </a:cubicBezTo>
                  <a:cubicBezTo>
                    <a:pt x="14039" y="4130"/>
                    <a:pt x="14008" y="4118"/>
                    <a:pt x="13977" y="4118"/>
                  </a:cubicBezTo>
                  <a:cubicBezTo>
                    <a:pt x="13878" y="4118"/>
                    <a:pt x="13775" y="4234"/>
                    <a:pt x="13845" y="4330"/>
                  </a:cubicBezTo>
                  <a:cubicBezTo>
                    <a:pt x="13983" y="4526"/>
                    <a:pt x="13995" y="4779"/>
                    <a:pt x="13880" y="4997"/>
                  </a:cubicBezTo>
                  <a:cubicBezTo>
                    <a:pt x="13769" y="5207"/>
                    <a:pt x="13542" y="5343"/>
                    <a:pt x="13300" y="5343"/>
                  </a:cubicBezTo>
                  <a:cubicBezTo>
                    <a:pt x="13290" y="5343"/>
                    <a:pt x="13280" y="5343"/>
                    <a:pt x="13270" y="5342"/>
                  </a:cubicBezTo>
                  <a:cubicBezTo>
                    <a:pt x="13006" y="5331"/>
                    <a:pt x="12753" y="5181"/>
                    <a:pt x="12615" y="4940"/>
                  </a:cubicBezTo>
                  <a:cubicBezTo>
                    <a:pt x="12477" y="4675"/>
                    <a:pt x="12465" y="4353"/>
                    <a:pt x="12592" y="4077"/>
                  </a:cubicBezTo>
                  <a:cubicBezTo>
                    <a:pt x="12718" y="3801"/>
                    <a:pt x="12960" y="3583"/>
                    <a:pt x="13247" y="3479"/>
                  </a:cubicBezTo>
                  <a:cubicBezTo>
                    <a:pt x="13416" y="3423"/>
                    <a:pt x="13592" y="3394"/>
                    <a:pt x="13769" y="3394"/>
                  </a:cubicBezTo>
                  <a:cubicBezTo>
                    <a:pt x="13917" y="3394"/>
                    <a:pt x="14066" y="3414"/>
                    <a:pt x="14213" y="3456"/>
                  </a:cubicBezTo>
                  <a:cubicBezTo>
                    <a:pt x="14547" y="3560"/>
                    <a:pt x="14869" y="3721"/>
                    <a:pt x="15168" y="3928"/>
                  </a:cubicBezTo>
                  <a:cubicBezTo>
                    <a:pt x="15467" y="4123"/>
                    <a:pt x="15743" y="4353"/>
                    <a:pt x="16007" y="4606"/>
                  </a:cubicBezTo>
                  <a:cubicBezTo>
                    <a:pt x="16433" y="5020"/>
                    <a:pt x="16801" y="5584"/>
                    <a:pt x="17352" y="5825"/>
                  </a:cubicBezTo>
                  <a:cubicBezTo>
                    <a:pt x="17191" y="5917"/>
                    <a:pt x="17042" y="6032"/>
                    <a:pt x="16892" y="6159"/>
                  </a:cubicBezTo>
                  <a:cubicBezTo>
                    <a:pt x="16697" y="6354"/>
                    <a:pt x="16502" y="6561"/>
                    <a:pt x="16318" y="6779"/>
                  </a:cubicBezTo>
                  <a:cubicBezTo>
                    <a:pt x="15950" y="7228"/>
                    <a:pt x="15547" y="7676"/>
                    <a:pt x="14995" y="7895"/>
                  </a:cubicBezTo>
                  <a:cubicBezTo>
                    <a:pt x="14814" y="7973"/>
                    <a:pt x="14623" y="8009"/>
                    <a:pt x="14432" y="8009"/>
                  </a:cubicBezTo>
                  <a:cubicBezTo>
                    <a:pt x="14343" y="8009"/>
                    <a:pt x="14255" y="8001"/>
                    <a:pt x="14167" y="7987"/>
                  </a:cubicBezTo>
                  <a:cubicBezTo>
                    <a:pt x="14386" y="7688"/>
                    <a:pt x="14524" y="7343"/>
                    <a:pt x="14581" y="6975"/>
                  </a:cubicBezTo>
                  <a:cubicBezTo>
                    <a:pt x="14588" y="6912"/>
                    <a:pt x="14535" y="6866"/>
                    <a:pt x="14485" y="6866"/>
                  </a:cubicBezTo>
                  <a:cubicBezTo>
                    <a:pt x="14453" y="6866"/>
                    <a:pt x="14422" y="6884"/>
                    <a:pt x="14409" y="6929"/>
                  </a:cubicBezTo>
                  <a:cubicBezTo>
                    <a:pt x="14259" y="7504"/>
                    <a:pt x="13914" y="8010"/>
                    <a:pt x="13431" y="8366"/>
                  </a:cubicBezTo>
                  <a:cubicBezTo>
                    <a:pt x="13038" y="8643"/>
                    <a:pt x="12561" y="8795"/>
                    <a:pt x="12083" y="8795"/>
                  </a:cubicBezTo>
                  <a:cubicBezTo>
                    <a:pt x="11945" y="8795"/>
                    <a:pt x="11808" y="8783"/>
                    <a:pt x="11672" y="8757"/>
                  </a:cubicBezTo>
                  <a:cubicBezTo>
                    <a:pt x="11361" y="8700"/>
                    <a:pt x="11063" y="8585"/>
                    <a:pt x="10798" y="8424"/>
                  </a:cubicBezTo>
                  <a:cubicBezTo>
                    <a:pt x="10879" y="8067"/>
                    <a:pt x="10856" y="7699"/>
                    <a:pt x="10718" y="7354"/>
                  </a:cubicBezTo>
                  <a:cubicBezTo>
                    <a:pt x="10491" y="6805"/>
                    <a:pt x="9907" y="6481"/>
                    <a:pt x="9336" y="6481"/>
                  </a:cubicBezTo>
                  <a:cubicBezTo>
                    <a:pt x="8952" y="6481"/>
                    <a:pt x="8573" y="6628"/>
                    <a:pt x="8314" y="6952"/>
                  </a:cubicBezTo>
                  <a:cubicBezTo>
                    <a:pt x="8015" y="7297"/>
                    <a:pt x="7946" y="7791"/>
                    <a:pt x="8130" y="8205"/>
                  </a:cubicBezTo>
                  <a:cubicBezTo>
                    <a:pt x="8326" y="8596"/>
                    <a:pt x="8694" y="8872"/>
                    <a:pt x="9119" y="8964"/>
                  </a:cubicBezTo>
                  <a:cubicBezTo>
                    <a:pt x="9203" y="8981"/>
                    <a:pt x="9281" y="8992"/>
                    <a:pt x="9358" y="8992"/>
                  </a:cubicBezTo>
                  <a:cubicBezTo>
                    <a:pt x="9386" y="8992"/>
                    <a:pt x="9413" y="8990"/>
                    <a:pt x="9441" y="8987"/>
                  </a:cubicBezTo>
                  <a:cubicBezTo>
                    <a:pt x="9614" y="8987"/>
                    <a:pt x="9614" y="8746"/>
                    <a:pt x="9441" y="8746"/>
                  </a:cubicBezTo>
                  <a:cubicBezTo>
                    <a:pt x="9073" y="8723"/>
                    <a:pt x="8717" y="8550"/>
                    <a:pt x="8475" y="8263"/>
                  </a:cubicBezTo>
                  <a:cubicBezTo>
                    <a:pt x="8234" y="7952"/>
                    <a:pt x="8222" y="7527"/>
                    <a:pt x="8441" y="7205"/>
                  </a:cubicBezTo>
                  <a:cubicBezTo>
                    <a:pt x="8649" y="6898"/>
                    <a:pt x="8984" y="6719"/>
                    <a:pt x="9345" y="6719"/>
                  </a:cubicBezTo>
                  <a:cubicBezTo>
                    <a:pt x="9403" y="6719"/>
                    <a:pt x="9462" y="6724"/>
                    <a:pt x="9522" y="6733"/>
                  </a:cubicBezTo>
                  <a:cubicBezTo>
                    <a:pt x="9970" y="6791"/>
                    <a:pt x="10350" y="7101"/>
                    <a:pt x="10499" y="7538"/>
                  </a:cubicBezTo>
                  <a:cubicBezTo>
                    <a:pt x="10729" y="8286"/>
                    <a:pt x="10350" y="9125"/>
                    <a:pt x="9717" y="9574"/>
                  </a:cubicBezTo>
                  <a:cubicBezTo>
                    <a:pt x="9363" y="9814"/>
                    <a:pt x="8949" y="9923"/>
                    <a:pt x="8531" y="9923"/>
                  </a:cubicBezTo>
                  <a:cubicBezTo>
                    <a:pt x="8107" y="9923"/>
                    <a:pt x="7678" y="9811"/>
                    <a:pt x="7302" y="9608"/>
                  </a:cubicBezTo>
                  <a:cubicBezTo>
                    <a:pt x="6831" y="9355"/>
                    <a:pt x="6497" y="8941"/>
                    <a:pt x="6095" y="8608"/>
                  </a:cubicBezTo>
                  <a:cubicBezTo>
                    <a:pt x="5819" y="8355"/>
                    <a:pt x="5497" y="8182"/>
                    <a:pt x="5141" y="8090"/>
                  </a:cubicBezTo>
                  <a:cubicBezTo>
                    <a:pt x="5394" y="7895"/>
                    <a:pt x="5589" y="7653"/>
                    <a:pt x="5715" y="7366"/>
                  </a:cubicBezTo>
                  <a:cubicBezTo>
                    <a:pt x="5899" y="6963"/>
                    <a:pt x="5888" y="6504"/>
                    <a:pt x="5681" y="6113"/>
                  </a:cubicBezTo>
                  <a:cubicBezTo>
                    <a:pt x="5485" y="5779"/>
                    <a:pt x="5141" y="5584"/>
                    <a:pt x="4761" y="5584"/>
                  </a:cubicBezTo>
                  <a:cubicBezTo>
                    <a:pt x="4752" y="5583"/>
                    <a:pt x="4742" y="5583"/>
                    <a:pt x="4732" y="5583"/>
                  </a:cubicBezTo>
                  <a:cubicBezTo>
                    <a:pt x="4307" y="5583"/>
                    <a:pt x="3930" y="5834"/>
                    <a:pt x="3784" y="6228"/>
                  </a:cubicBezTo>
                  <a:cubicBezTo>
                    <a:pt x="3623" y="6630"/>
                    <a:pt x="3726" y="7090"/>
                    <a:pt x="4048" y="7389"/>
                  </a:cubicBezTo>
                  <a:cubicBezTo>
                    <a:pt x="4073" y="7409"/>
                    <a:pt x="4100" y="7418"/>
                    <a:pt x="4126" y="7418"/>
                  </a:cubicBezTo>
                  <a:cubicBezTo>
                    <a:pt x="4216" y="7418"/>
                    <a:pt x="4290" y="7309"/>
                    <a:pt x="4209" y="7228"/>
                  </a:cubicBezTo>
                  <a:cubicBezTo>
                    <a:pt x="3991" y="6998"/>
                    <a:pt x="3922" y="6653"/>
                    <a:pt x="4025" y="6354"/>
                  </a:cubicBezTo>
                  <a:cubicBezTo>
                    <a:pt x="4117" y="6055"/>
                    <a:pt x="4393" y="5848"/>
                    <a:pt x="4715" y="5837"/>
                  </a:cubicBezTo>
                  <a:cubicBezTo>
                    <a:pt x="4725" y="5836"/>
                    <a:pt x="4735" y="5836"/>
                    <a:pt x="4745" y="5836"/>
                  </a:cubicBezTo>
                  <a:cubicBezTo>
                    <a:pt x="5056" y="5836"/>
                    <a:pt x="5352" y="6007"/>
                    <a:pt x="5485" y="6297"/>
                  </a:cubicBezTo>
                  <a:cubicBezTo>
                    <a:pt x="5623" y="6630"/>
                    <a:pt x="5612" y="7021"/>
                    <a:pt x="5428" y="7343"/>
                  </a:cubicBezTo>
                  <a:cubicBezTo>
                    <a:pt x="5119" y="7920"/>
                    <a:pt x="4515" y="8266"/>
                    <a:pt x="3864" y="8266"/>
                  </a:cubicBezTo>
                  <a:cubicBezTo>
                    <a:pt x="3788" y="8266"/>
                    <a:pt x="3711" y="8261"/>
                    <a:pt x="3634" y="8251"/>
                  </a:cubicBezTo>
                  <a:cubicBezTo>
                    <a:pt x="2864" y="8159"/>
                    <a:pt x="2185" y="7630"/>
                    <a:pt x="1760" y="7009"/>
                  </a:cubicBezTo>
                  <a:cubicBezTo>
                    <a:pt x="1369" y="6458"/>
                    <a:pt x="1070" y="5779"/>
                    <a:pt x="483" y="5423"/>
                  </a:cubicBezTo>
                  <a:cubicBezTo>
                    <a:pt x="1633" y="4986"/>
                    <a:pt x="2450" y="3882"/>
                    <a:pt x="3680" y="3606"/>
                  </a:cubicBezTo>
                  <a:cubicBezTo>
                    <a:pt x="3827" y="3571"/>
                    <a:pt x="3976" y="3554"/>
                    <a:pt x="4125" y="3554"/>
                  </a:cubicBezTo>
                  <a:cubicBezTo>
                    <a:pt x="4325" y="3554"/>
                    <a:pt x="4524" y="3586"/>
                    <a:pt x="4715" y="3652"/>
                  </a:cubicBezTo>
                  <a:cubicBezTo>
                    <a:pt x="4796" y="3939"/>
                    <a:pt x="4957" y="4192"/>
                    <a:pt x="5175" y="4399"/>
                  </a:cubicBezTo>
                  <a:cubicBezTo>
                    <a:pt x="5200" y="4422"/>
                    <a:pt x="5227" y="4431"/>
                    <a:pt x="5252" y="4431"/>
                  </a:cubicBezTo>
                  <a:cubicBezTo>
                    <a:pt x="5343" y="4431"/>
                    <a:pt x="5417" y="4308"/>
                    <a:pt x="5336" y="4227"/>
                  </a:cubicBezTo>
                  <a:cubicBezTo>
                    <a:pt x="4945" y="3778"/>
                    <a:pt x="4819" y="3169"/>
                    <a:pt x="4991" y="2605"/>
                  </a:cubicBezTo>
                  <a:cubicBezTo>
                    <a:pt x="5175" y="2030"/>
                    <a:pt x="5658" y="1593"/>
                    <a:pt x="6244" y="1444"/>
                  </a:cubicBezTo>
                  <a:cubicBezTo>
                    <a:pt x="6405" y="1398"/>
                    <a:pt x="6578" y="1363"/>
                    <a:pt x="6750" y="1352"/>
                  </a:cubicBezTo>
                  <a:cubicBezTo>
                    <a:pt x="6911" y="1352"/>
                    <a:pt x="7061" y="1352"/>
                    <a:pt x="7210" y="1375"/>
                  </a:cubicBezTo>
                  <a:cubicBezTo>
                    <a:pt x="7187" y="1570"/>
                    <a:pt x="7199" y="1777"/>
                    <a:pt x="7245" y="1984"/>
                  </a:cubicBezTo>
                  <a:cubicBezTo>
                    <a:pt x="7314" y="2341"/>
                    <a:pt x="7486" y="2663"/>
                    <a:pt x="7751" y="2916"/>
                  </a:cubicBezTo>
                  <a:cubicBezTo>
                    <a:pt x="7994" y="3144"/>
                    <a:pt x="8315" y="3260"/>
                    <a:pt x="8632" y="3260"/>
                  </a:cubicBezTo>
                  <a:cubicBezTo>
                    <a:pt x="9034" y="3260"/>
                    <a:pt x="9429" y="3072"/>
                    <a:pt x="9648" y="2686"/>
                  </a:cubicBezTo>
                  <a:cubicBezTo>
                    <a:pt x="9855" y="2352"/>
                    <a:pt x="9809" y="1927"/>
                    <a:pt x="9545" y="1639"/>
                  </a:cubicBezTo>
                  <a:cubicBezTo>
                    <a:pt x="9317" y="1412"/>
                    <a:pt x="8998" y="1318"/>
                    <a:pt x="8680" y="1318"/>
                  </a:cubicBezTo>
                  <a:cubicBezTo>
                    <a:pt x="8532" y="1318"/>
                    <a:pt x="8384" y="1338"/>
                    <a:pt x="8245" y="1375"/>
                  </a:cubicBezTo>
                  <a:cubicBezTo>
                    <a:pt x="8115" y="1418"/>
                    <a:pt x="8159" y="1595"/>
                    <a:pt x="8290" y="1595"/>
                  </a:cubicBezTo>
                  <a:cubicBezTo>
                    <a:pt x="8298" y="1595"/>
                    <a:pt x="8306" y="1595"/>
                    <a:pt x="8314" y="1593"/>
                  </a:cubicBezTo>
                  <a:cubicBezTo>
                    <a:pt x="8424" y="1578"/>
                    <a:pt x="8540" y="1566"/>
                    <a:pt x="8656" y="1566"/>
                  </a:cubicBezTo>
                  <a:cubicBezTo>
                    <a:pt x="8882" y="1566"/>
                    <a:pt x="9109" y="1610"/>
                    <a:pt x="9292" y="1754"/>
                  </a:cubicBezTo>
                  <a:cubicBezTo>
                    <a:pt x="9510" y="1915"/>
                    <a:pt x="9591" y="2214"/>
                    <a:pt x="9487" y="2467"/>
                  </a:cubicBezTo>
                  <a:cubicBezTo>
                    <a:pt x="9352" y="2846"/>
                    <a:pt x="8990" y="3033"/>
                    <a:pt x="8620" y="3033"/>
                  </a:cubicBezTo>
                  <a:cubicBezTo>
                    <a:pt x="8393" y="3033"/>
                    <a:pt x="8164" y="2963"/>
                    <a:pt x="7981" y="2824"/>
                  </a:cubicBezTo>
                  <a:cubicBezTo>
                    <a:pt x="7751" y="2628"/>
                    <a:pt x="7590" y="2364"/>
                    <a:pt x="7509" y="2076"/>
                  </a:cubicBezTo>
                  <a:cubicBezTo>
                    <a:pt x="7406" y="1754"/>
                    <a:pt x="7371" y="1386"/>
                    <a:pt x="7544" y="1076"/>
                  </a:cubicBezTo>
                  <a:cubicBezTo>
                    <a:pt x="7859" y="541"/>
                    <a:pt x="8432" y="216"/>
                    <a:pt x="9046" y="216"/>
                  </a:cubicBezTo>
                  <a:close/>
                  <a:moveTo>
                    <a:pt x="9022" y="1"/>
                  </a:moveTo>
                  <a:cubicBezTo>
                    <a:pt x="8409" y="1"/>
                    <a:pt x="7803" y="333"/>
                    <a:pt x="7440" y="823"/>
                  </a:cubicBezTo>
                  <a:cubicBezTo>
                    <a:pt x="7348" y="938"/>
                    <a:pt x="7279" y="1076"/>
                    <a:pt x="7233" y="1214"/>
                  </a:cubicBezTo>
                  <a:cubicBezTo>
                    <a:pt x="7067" y="1165"/>
                    <a:pt x="6894" y="1142"/>
                    <a:pt x="6721" y="1142"/>
                  </a:cubicBezTo>
                  <a:cubicBezTo>
                    <a:pt x="6572" y="1142"/>
                    <a:pt x="6423" y="1159"/>
                    <a:pt x="6279" y="1191"/>
                  </a:cubicBezTo>
                  <a:cubicBezTo>
                    <a:pt x="5934" y="1260"/>
                    <a:pt x="5612" y="1409"/>
                    <a:pt x="5348" y="1628"/>
                  </a:cubicBezTo>
                  <a:cubicBezTo>
                    <a:pt x="4807" y="2053"/>
                    <a:pt x="4554" y="2743"/>
                    <a:pt x="4658" y="3422"/>
                  </a:cubicBezTo>
                  <a:cubicBezTo>
                    <a:pt x="4658" y="3422"/>
                    <a:pt x="4658" y="3422"/>
                    <a:pt x="4658" y="3433"/>
                  </a:cubicBezTo>
                  <a:cubicBezTo>
                    <a:pt x="4463" y="3354"/>
                    <a:pt x="4254" y="3322"/>
                    <a:pt x="4048" y="3322"/>
                  </a:cubicBezTo>
                  <a:cubicBezTo>
                    <a:pt x="3986" y="3322"/>
                    <a:pt x="3925" y="3325"/>
                    <a:pt x="3864" y="3330"/>
                  </a:cubicBezTo>
                  <a:cubicBezTo>
                    <a:pt x="3519" y="3376"/>
                    <a:pt x="3186" y="3479"/>
                    <a:pt x="2875" y="3629"/>
                  </a:cubicBezTo>
                  <a:cubicBezTo>
                    <a:pt x="2243" y="3928"/>
                    <a:pt x="1725" y="4399"/>
                    <a:pt x="1150" y="4767"/>
                  </a:cubicBezTo>
                  <a:cubicBezTo>
                    <a:pt x="828" y="4986"/>
                    <a:pt x="483" y="5147"/>
                    <a:pt x="115" y="5262"/>
                  </a:cubicBezTo>
                  <a:cubicBezTo>
                    <a:pt x="0" y="5296"/>
                    <a:pt x="0" y="5469"/>
                    <a:pt x="115" y="5503"/>
                  </a:cubicBezTo>
                  <a:cubicBezTo>
                    <a:pt x="495" y="5607"/>
                    <a:pt x="759" y="5894"/>
                    <a:pt x="978" y="6216"/>
                  </a:cubicBezTo>
                  <a:cubicBezTo>
                    <a:pt x="1185" y="6527"/>
                    <a:pt x="1369" y="6894"/>
                    <a:pt x="1610" y="7216"/>
                  </a:cubicBezTo>
                  <a:cubicBezTo>
                    <a:pt x="2105" y="7906"/>
                    <a:pt x="2875" y="8470"/>
                    <a:pt x="3749" y="8527"/>
                  </a:cubicBezTo>
                  <a:cubicBezTo>
                    <a:pt x="3790" y="8530"/>
                    <a:pt x="3830" y="8531"/>
                    <a:pt x="3870" y="8531"/>
                  </a:cubicBezTo>
                  <a:cubicBezTo>
                    <a:pt x="4230" y="8531"/>
                    <a:pt x="4576" y="8439"/>
                    <a:pt x="4876" y="8263"/>
                  </a:cubicBezTo>
                  <a:cubicBezTo>
                    <a:pt x="5325" y="8343"/>
                    <a:pt x="5727" y="8562"/>
                    <a:pt x="6049" y="8884"/>
                  </a:cubicBezTo>
                  <a:cubicBezTo>
                    <a:pt x="6428" y="9240"/>
                    <a:pt x="6773" y="9631"/>
                    <a:pt x="7245" y="9861"/>
                  </a:cubicBezTo>
                  <a:cubicBezTo>
                    <a:pt x="7645" y="10064"/>
                    <a:pt x="8098" y="10178"/>
                    <a:pt x="8546" y="10178"/>
                  </a:cubicBezTo>
                  <a:cubicBezTo>
                    <a:pt x="9037" y="10178"/>
                    <a:pt x="9521" y="10041"/>
                    <a:pt x="9924" y="9735"/>
                  </a:cubicBezTo>
                  <a:cubicBezTo>
                    <a:pt x="10292" y="9459"/>
                    <a:pt x="10568" y="9068"/>
                    <a:pt x="10729" y="8631"/>
                  </a:cubicBezTo>
                  <a:cubicBezTo>
                    <a:pt x="11138" y="8898"/>
                    <a:pt x="11616" y="9034"/>
                    <a:pt x="12099" y="9034"/>
                  </a:cubicBezTo>
                  <a:cubicBezTo>
                    <a:pt x="12241" y="9034"/>
                    <a:pt x="12382" y="9022"/>
                    <a:pt x="12523" y="8999"/>
                  </a:cubicBezTo>
                  <a:cubicBezTo>
                    <a:pt x="13109" y="8895"/>
                    <a:pt x="13650" y="8596"/>
                    <a:pt x="14029" y="8136"/>
                  </a:cubicBezTo>
                  <a:cubicBezTo>
                    <a:pt x="14187" y="8201"/>
                    <a:pt x="14348" y="8229"/>
                    <a:pt x="14508" y="8229"/>
                  </a:cubicBezTo>
                  <a:cubicBezTo>
                    <a:pt x="14917" y="8229"/>
                    <a:pt x="15320" y="8043"/>
                    <a:pt x="15651" y="7803"/>
                  </a:cubicBezTo>
                  <a:cubicBezTo>
                    <a:pt x="16145" y="7435"/>
                    <a:pt x="16490" y="6929"/>
                    <a:pt x="16904" y="6492"/>
                  </a:cubicBezTo>
                  <a:cubicBezTo>
                    <a:pt x="17122" y="6262"/>
                    <a:pt x="17387" y="6009"/>
                    <a:pt x="17686" y="5906"/>
                  </a:cubicBezTo>
                  <a:cubicBezTo>
                    <a:pt x="17812" y="5871"/>
                    <a:pt x="17824" y="5687"/>
                    <a:pt x="17697" y="5653"/>
                  </a:cubicBezTo>
                  <a:cubicBezTo>
                    <a:pt x="17375" y="5561"/>
                    <a:pt x="17088" y="5377"/>
                    <a:pt x="16869" y="5124"/>
                  </a:cubicBezTo>
                  <a:cubicBezTo>
                    <a:pt x="16605" y="4859"/>
                    <a:pt x="16375" y="4572"/>
                    <a:pt x="16099" y="4319"/>
                  </a:cubicBezTo>
                  <a:cubicBezTo>
                    <a:pt x="15812" y="4043"/>
                    <a:pt x="15478" y="3790"/>
                    <a:pt x="15133" y="3583"/>
                  </a:cubicBezTo>
                  <a:cubicBezTo>
                    <a:pt x="14788" y="3353"/>
                    <a:pt x="14409" y="3203"/>
                    <a:pt x="14006" y="3134"/>
                  </a:cubicBezTo>
                  <a:cubicBezTo>
                    <a:pt x="13924" y="3124"/>
                    <a:pt x="13841" y="3118"/>
                    <a:pt x="13759" y="3118"/>
                  </a:cubicBezTo>
                  <a:cubicBezTo>
                    <a:pt x="13659" y="3118"/>
                    <a:pt x="13561" y="3127"/>
                    <a:pt x="13466" y="3146"/>
                  </a:cubicBezTo>
                  <a:cubicBezTo>
                    <a:pt x="13454" y="3065"/>
                    <a:pt x="13431" y="2973"/>
                    <a:pt x="13408" y="2893"/>
                  </a:cubicBezTo>
                  <a:cubicBezTo>
                    <a:pt x="13374" y="2766"/>
                    <a:pt x="13328" y="2640"/>
                    <a:pt x="13259" y="2525"/>
                  </a:cubicBezTo>
                  <a:cubicBezTo>
                    <a:pt x="13155" y="2295"/>
                    <a:pt x="12994" y="2076"/>
                    <a:pt x="12810" y="1892"/>
                  </a:cubicBezTo>
                  <a:cubicBezTo>
                    <a:pt x="12431" y="1501"/>
                    <a:pt x="11913" y="1260"/>
                    <a:pt x="11361" y="1214"/>
                  </a:cubicBezTo>
                  <a:cubicBezTo>
                    <a:pt x="11288" y="1205"/>
                    <a:pt x="11214" y="1201"/>
                    <a:pt x="11139" y="1201"/>
                  </a:cubicBezTo>
                  <a:cubicBezTo>
                    <a:pt x="10922" y="1201"/>
                    <a:pt x="10702" y="1237"/>
                    <a:pt x="10488" y="1306"/>
                  </a:cubicBezTo>
                  <a:cubicBezTo>
                    <a:pt x="10488" y="1111"/>
                    <a:pt x="10442" y="927"/>
                    <a:pt x="10350" y="754"/>
                  </a:cubicBezTo>
                  <a:cubicBezTo>
                    <a:pt x="10166" y="421"/>
                    <a:pt x="9867" y="179"/>
                    <a:pt x="9510" y="76"/>
                  </a:cubicBezTo>
                  <a:cubicBezTo>
                    <a:pt x="9350" y="25"/>
                    <a:pt x="9186" y="1"/>
                    <a:pt x="90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31"/>
            <p:cNvSpPr/>
            <p:nvPr/>
          </p:nvSpPr>
          <p:spPr>
            <a:xfrm>
              <a:off x="319102" y="1028090"/>
              <a:ext cx="463862" cy="263004"/>
            </a:xfrm>
            <a:custGeom>
              <a:rect b="b" l="l" r="r" t="t"/>
              <a:pathLst>
                <a:path extrusionOk="0" h="2882" w="5083">
                  <a:moveTo>
                    <a:pt x="81" y="1"/>
                  </a:moveTo>
                  <a:lnTo>
                    <a:pt x="0" y="35"/>
                  </a:lnTo>
                  <a:cubicBezTo>
                    <a:pt x="575" y="403"/>
                    <a:pt x="874" y="1070"/>
                    <a:pt x="1265" y="1633"/>
                  </a:cubicBezTo>
                  <a:cubicBezTo>
                    <a:pt x="1702" y="2254"/>
                    <a:pt x="2381" y="2783"/>
                    <a:pt x="3151" y="2864"/>
                  </a:cubicBezTo>
                  <a:cubicBezTo>
                    <a:pt x="3233" y="2875"/>
                    <a:pt x="3314" y="2881"/>
                    <a:pt x="3394" y="2881"/>
                  </a:cubicBezTo>
                  <a:cubicBezTo>
                    <a:pt x="4029" y="2881"/>
                    <a:pt x="4617" y="2528"/>
                    <a:pt x="4933" y="1967"/>
                  </a:cubicBezTo>
                  <a:cubicBezTo>
                    <a:pt x="5025" y="1806"/>
                    <a:pt x="5071" y="1622"/>
                    <a:pt x="5083" y="1438"/>
                  </a:cubicBezTo>
                  <a:lnTo>
                    <a:pt x="5083" y="1438"/>
                  </a:lnTo>
                  <a:cubicBezTo>
                    <a:pt x="4853" y="1852"/>
                    <a:pt x="4462" y="2162"/>
                    <a:pt x="4002" y="2289"/>
                  </a:cubicBezTo>
                  <a:cubicBezTo>
                    <a:pt x="3856" y="2326"/>
                    <a:pt x="3707" y="2344"/>
                    <a:pt x="3561" y="2344"/>
                  </a:cubicBezTo>
                  <a:cubicBezTo>
                    <a:pt x="3155" y="2344"/>
                    <a:pt x="2759" y="2206"/>
                    <a:pt x="2438" y="1944"/>
                  </a:cubicBezTo>
                  <a:cubicBezTo>
                    <a:pt x="2231" y="1760"/>
                    <a:pt x="2036" y="1553"/>
                    <a:pt x="1875" y="1323"/>
                  </a:cubicBezTo>
                  <a:cubicBezTo>
                    <a:pt x="1587" y="932"/>
                    <a:pt x="1231" y="587"/>
                    <a:pt x="817" y="311"/>
                  </a:cubicBezTo>
                  <a:cubicBezTo>
                    <a:pt x="587" y="173"/>
                    <a:pt x="334" y="70"/>
                    <a:pt x="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31"/>
            <p:cNvSpPr/>
            <p:nvPr/>
          </p:nvSpPr>
          <p:spPr>
            <a:xfrm>
              <a:off x="1260424" y="1232689"/>
              <a:ext cx="285453" cy="107593"/>
            </a:xfrm>
            <a:custGeom>
              <a:rect b="b" l="l" r="r" t="t"/>
              <a:pathLst>
                <a:path extrusionOk="0" h="1179" w="3128">
                  <a:moveTo>
                    <a:pt x="0" y="1"/>
                  </a:moveTo>
                  <a:lnTo>
                    <a:pt x="0" y="1"/>
                  </a:lnTo>
                  <a:cubicBezTo>
                    <a:pt x="58" y="265"/>
                    <a:pt x="58" y="541"/>
                    <a:pt x="0" y="806"/>
                  </a:cubicBezTo>
                  <a:cubicBezTo>
                    <a:pt x="265" y="967"/>
                    <a:pt x="563" y="1082"/>
                    <a:pt x="874" y="1139"/>
                  </a:cubicBezTo>
                  <a:cubicBezTo>
                    <a:pt x="1017" y="1166"/>
                    <a:pt x="1160" y="1179"/>
                    <a:pt x="1302" y="1179"/>
                  </a:cubicBezTo>
                  <a:cubicBezTo>
                    <a:pt x="1779" y="1179"/>
                    <a:pt x="2246" y="1032"/>
                    <a:pt x="2645" y="748"/>
                  </a:cubicBezTo>
                  <a:cubicBezTo>
                    <a:pt x="2817" y="610"/>
                    <a:pt x="2990" y="461"/>
                    <a:pt x="3128" y="277"/>
                  </a:cubicBezTo>
                  <a:lnTo>
                    <a:pt x="3128" y="277"/>
                  </a:lnTo>
                  <a:cubicBezTo>
                    <a:pt x="2723" y="540"/>
                    <a:pt x="2246" y="688"/>
                    <a:pt x="1761" y="688"/>
                  </a:cubicBezTo>
                  <a:cubicBezTo>
                    <a:pt x="1696" y="688"/>
                    <a:pt x="1630" y="685"/>
                    <a:pt x="1564" y="679"/>
                  </a:cubicBezTo>
                  <a:cubicBezTo>
                    <a:pt x="989" y="645"/>
                    <a:pt x="368" y="426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31"/>
            <p:cNvSpPr/>
            <p:nvPr/>
          </p:nvSpPr>
          <p:spPr>
            <a:xfrm>
              <a:off x="744089" y="1115241"/>
              <a:ext cx="478646" cy="327706"/>
            </a:xfrm>
            <a:custGeom>
              <a:rect b="b" l="l" r="r" t="t"/>
              <a:pathLst>
                <a:path extrusionOk="0" h="3591" w="5245">
                  <a:moveTo>
                    <a:pt x="633" y="0"/>
                  </a:moveTo>
                  <a:cubicBezTo>
                    <a:pt x="736" y="333"/>
                    <a:pt x="713" y="701"/>
                    <a:pt x="575" y="1023"/>
                  </a:cubicBezTo>
                  <a:cubicBezTo>
                    <a:pt x="437" y="1311"/>
                    <a:pt x="242" y="1564"/>
                    <a:pt x="1" y="1748"/>
                  </a:cubicBezTo>
                  <a:cubicBezTo>
                    <a:pt x="345" y="1840"/>
                    <a:pt x="679" y="2012"/>
                    <a:pt x="955" y="2265"/>
                  </a:cubicBezTo>
                  <a:cubicBezTo>
                    <a:pt x="1357" y="2610"/>
                    <a:pt x="1691" y="3013"/>
                    <a:pt x="2162" y="3266"/>
                  </a:cubicBezTo>
                  <a:cubicBezTo>
                    <a:pt x="2535" y="3475"/>
                    <a:pt x="2967" y="3591"/>
                    <a:pt x="3395" y="3591"/>
                  </a:cubicBezTo>
                  <a:cubicBezTo>
                    <a:pt x="3812" y="3591"/>
                    <a:pt x="4225" y="3481"/>
                    <a:pt x="4577" y="3243"/>
                  </a:cubicBezTo>
                  <a:cubicBezTo>
                    <a:pt x="4865" y="3036"/>
                    <a:pt x="5095" y="2760"/>
                    <a:pt x="5244" y="2438"/>
                  </a:cubicBezTo>
                  <a:lnTo>
                    <a:pt x="5244" y="2438"/>
                  </a:lnTo>
                  <a:cubicBezTo>
                    <a:pt x="5164" y="2610"/>
                    <a:pt x="4842" y="2771"/>
                    <a:pt x="4669" y="2840"/>
                  </a:cubicBezTo>
                  <a:cubicBezTo>
                    <a:pt x="4439" y="2921"/>
                    <a:pt x="4198" y="2978"/>
                    <a:pt x="3956" y="3001"/>
                  </a:cubicBezTo>
                  <a:cubicBezTo>
                    <a:pt x="3868" y="3012"/>
                    <a:pt x="3779" y="3017"/>
                    <a:pt x="3691" y="3017"/>
                  </a:cubicBezTo>
                  <a:cubicBezTo>
                    <a:pt x="3298" y="3017"/>
                    <a:pt x="2912" y="2915"/>
                    <a:pt x="2565" y="2737"/>
                  </a:cubicBezTo>
                  <a:cubicBezTo>
                    <a:pt x="2139" y="2484"/>
                    <a:pt x="1783" y="2139"/>
                    <a:pt x="1530" y="1725"/>
                  </a:cubicBezTo>
                  <a:cubicBezTo>
                    <a:pt x="1185" y="1173"/>
                    <a:pt x="1012" y="529"/>
                    <a:pt x="6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31"/>
            <p:cNvSpPr/>
            <p:nvPr/>
          </p:nvSpPr>
          <p:spPr>
            <a:xfrm>
              <a:off x="1566776" y="1156124"/>
              <a:ext cx="197390" cy="113068"/>
            </a:xfrm>
            <a:custGeom>
              <a:rect b="b" l="l" r="r" t="t"/>
              <a:pathLst>
                <a:path extrusionOk="0" h="1239" w="2163">
                  <a:moveTo>
                    <a:pt x="2163" y="0"/>
                  </a:moveTo>
                  <a:lnTo>
                    <a:pt x="2163" y="0"/>
                  </a:lnTo>
                  <a:cubicBezTo>
                    <a:pt x="1898" y="207"/>
                    <a:pt x="1611" y="391"/>
                    <a:pt x="1323" y="564"/>
                  </a:cubicBezTo>
                  <a:cubicBezTo>
                    <a:pt x="1151" y="679"/>
                    <a:pt x="955" y="759"/>
                    <a:pt x="748" y="805"/>
                  </a:cubicBezTo>
                  <a:cubicBezTo>
                    <a:pt x="690" y="818"/>
                    <a:pt x="631" y="824"/>
                    <a:pt x="571" y="824"/>
                  </a:cubicBezTo>
                  <a:cubicBezTo>
                    <a:pt x="465" y="824"/>
                    <a:pt x="357" y="804"/>
                    <a:pt x="254" y="759"/>
                  </a:cubicBezTo>
                  <a:cubicBezTo>
                    <a:pt x="185" y="920"/>
                    <a:pt x="104" y="1070"/>
                    <a:pt x="1" y="1208"/>
                  </a:cubicBezTo>
                  <a:cubicBezTo>
                    <a:pt x="97" y="1228"/>
                    <a:pt x="194" y="1238"/>
                    <a:pt x="292" y="1238"/>
                  </a:cubicBezTo>
                  <a:cubicBezTo>
                    <a:pt x="474" y="1238"/>
                    <a:pt x="656" y="1202"/>
                    <a:pt x="829" y="1127"/>
                  </a:cubicBezTo>
                  <a:cubicBezTo>
                    <a:pt x="1392" y="897"/>
                    <a:pt x="1783" y="449"/>
                    <a:pt x="2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31"/>
            <p:cNvSpPr/>
            <p:nvPr/>
          </p:nvSpPr>
          <p:spPr>
            <a:xfrm>
              <a:off x="469130" y="911006"/>
              <a:ext cx="215276" cy="80489"/>
            </a:xfrm>
            <a:custGeom>
              <a:rect b="b" l="l" r="r" t="t"/>
              <a:pathLst>
                <a:path extrusionOk="0" h="882" w="2359">
                  <a:moveTo>
                    <a:pt x="1969" y="1"/>
                  </a:moveTo>
                  <a:cubicBezTo>
                    <a:pt x="1632" y="1"/>
                    <a:pt x="1162" y="221"/>
                    <a:pt x="990" y="318"/>
                  </a:cubicBezTo>
                  <a:cubicBezTo>
                    <a:pt x="656" y="502"/>
                    <a:pt x="346" y="720"/>
                    <a:pt x="1" y="881"/>
                  </a:cubicBezTo>
                  <a:cubicBezTo>
                    <a:pt x="288" y="847"/>
                    <a:pt x="587" y="824"/>
                    <a:pt x="886" y="812"/>
                  </a:cubicBezTo>
                  <a:cubicBezTo>
                    <a:pt x="1041" y="824"/>
                    <a:pt x="1197" y="829"/>
                    <a:pt x="1352" y="829"/>
                  </a:cubicBezTo>
                  <a:cubicBezTo>
                    <a:pt x="1507" y="829"/>
                    <a:pt x="1662" y="824"/>
                    <a:pt x="1818" y="812"/>
                  </a:cubicBezTo>
                  <a:cubicBezTo>
                    <a:pt x="1933" y="789"/>
                    <a:pt x="2048" y="755"/>
                    <a:pt x="2151" y="686"/>
                  </a:cubicBezTo>
                  <a:cubicBezTo>
                    <a:pt x="2255" y="628"/>
                    <a:pt x="2324" y="525"/>
                    <a:pt x="2335" y="398"/>
                  </a:cubicBezTo>
                  <a:cubicBezTo>
                    <a:pt x="2358" y="99"/>
                    <a:pt x="2193" y="1"/>
                    <a:pt x="19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31"/>
            <p:cNvSpPr/>
            <p:nvPr/>
          </p:nvSpPr>
          <p:spPr>
            <a:xfrm>
              <a:off x="1229944" y="729678"/>
              <a:ext cx="195291" cy="81675"/>
            </a:xfrm>
            <a:custGeom>
              <a:rect b="b" l="l" r="r" t="t"/>
              <a:pathLst>
                <a:path extrusionOk="0" h="895" w="2140">
                  <a:moveTo>
                    <a:pt x="711" y="1"/>
                  </a:moveTo>
                  <a:cubicBezTo>
                    <a:pt x="597" y="1"/>
                    <a:pt x="483" y="16"/>
                    <a:pt x="369" y="51"/>
                  </a:cubicBezTo>
                  <a:cubicBezTo>
                    <a:pt x="219" y="108"/>
                    <a:pt x="104" y="212"/>
                    <a:pt x="58" y="361"/>
                  </a:cubicBezTo>
                  <a:cubicBezTo>
                    <a:pt x="1" y="511"/>
                    <a:pt x="58" y="672"/>
                    <a:pt x="185" y="764"/>
                  </a:cubicBezTo>
                  <a:cubicBezTo>
                    <a:pt x="242" y="798"/>
                    <a:pt x="300" y="810"/>
                    <a:pt x="369" y="821"/>
                  </a:cubicBezTo>
                  <a:cubicBezTo>
                    <a:pt x="587" y="821"/>
                    <a:pt x="805" y="810"/>
                    <a:pt x="1024" y="775"/>
                  </a:cubicBezTo>
                  <a:cubicBezTo>
                    <a:pt x="1057" y="774"/>
                    <a:pt x="1090" y="773"/>
                    <a:pt x="1124" y="773"/>
                  </a:cubicBezTo>
                  <a:cubicBezTo>
                    <a:pt x="1357" y="773"/>
                    <a:pt x="1596" y="808"/>
                    <a:pt x="1817" y="879"/>
                  </a:cubicBezTo>
                  <a:cubicBezTo>
                    <a:pt x="1867" y="889"/>
                    <a:pt x="1911" y="895"/>
                    <a:pt x="1949" y="895"/>
                  </a:cubicBezTo>
                  <a:cubicBezTo>
                    <a:pt x="2081" y="895"/>
                    <a:pt x="2139" y="827"/>
                    <a:pt x="2059" y="649"/>
                  </a:cubicBezTo>
                  <a:cubicBezTo>
                    <a:pt x="1886" y="235"/>
                    <a:pt x="1208" y="39"/>
                    <a:pt x="817" y="5"/>
                  </a:cubicBezTo>
                  <a:cubicBezTo>
                    <a:pt x="782" y="2"/>
                    <a:pt x="746" y="1"/>
                    <a:pt x="7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31"/>
            <p:cNvSpPr/>
            <p:nvPr/>
          </p:nvSpPr>
          <p:spPr>
            <a:xfrm>
              <a:off x="764074" y="727944"/>
              <a:ext cx="96915" cy="152126"/>
            </a:xfrm>
            <a:custGeom>
              <a:rect b="b" l="l" r="r" t="t"/>
              <a:pathLst>
                <a:path extrusionOk="0" h="1667" w="1062">
                  <a:moveTo>
                    <a:pt x="775" y="0"/>
                  </a:moveTo>
                  <a:cubicBezTo>
                    <a:pt x="748" y="0"/>
                    <a:pt x="720" y="4"/>
                    <a:pt x="690" y="12"/>
                  </a:cubicBezTo>
                  <a:cubicBezTo>
                    <a:pt x="425" y="116"/>
                    <a:pt x="218" y="323"/>
                    <a:pt x="126" y="587"/>
                  </a:cubicBezTo>
                  <a:cubicBezTo>
                    <a:pt x="57" y="737"/>
                    <a:pt x="23" y="898"/>
                    <a:pt x="12" y="1070"/>
                  </a:cubicBezTo>
                  <a:cubicBezTo>
                    <a:pt x="0" y="1185"/>
                    <a:pt x="23" y="1312"/>
                    <a:pt x="57" y="1427"/>
                  </a:cubicBezTo>
                  <a:cubicBezTo>
                    <a:pt x="103" y="1530"/>
                    <a:pt x="195" y="1622"/>
                    <a:pt x="322" y="1657"/>
                  </a:cubicBezTo>
                  <a:cubicBezTo>
                    <a:pt x="345" y="1664"/>
                    <a:pt x="368" y="1667"/>
                    <a:pt x="391" y="1667"/>
                  </a:cubicBezTo>
                  <a:cubicBezTo>
                    <a:pt x="484" y="1667"/>
                    <a:pt x="575" y="1613"/>
                    <a:pt x="621" y="1530"/>
                  </a:cubicBezTo>
                  <a:cubicBezTo>
                    <a:pt x="655" y="1450"/>
                    <a:pt x="667" y="1369"/>
                    <a:pt x="644" y="1277"/>
                  </a:cubicBezTo>
                  <a:cubicBezTo>
                    <a:pt x="621" y="1036"/>
                    <a:pt x="598" y="748"/>
                    <a:pt x="770" y="564"/>
                  </a:cubicBezTo>
                  <a:cubicBezTo>
                    <a:pt x="816" y="507"/>
                    <a:pt x="874" y="461"/>
                    <a:pt x="920" y="403"/>
                  </a:cubicBezTo>
                  <a:cubicBezTo>
                    <a:pt x="1062" y="211"/>
                    <a:pt x="971" y="0"/>
                    <a:pt x="7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31"/>
            <p:cNvSpPr/>
            <p:nvPr/>
          </p:nvSpPr>
          <p:spPr>
            <a:xfrm>
              <a:off x="1607659" y="933273"/>
              <a:ext cx="152309" cy="109600"/>
            </a:xfrm>
            <a:custGeom>
              <a:rect b="b" l="l" r="r" t="t"/>
              <a:pathLst>
                <a:path extrusionOk="0" h="1201" w="1669">
                  <a:moveTo>
                    <a:pt x="312" y="0"/>
                  </a:moveTo>
                  <a:cubicBezTo>
                    <a:pt x="41" y="0"/>
                    <a:pt x="0" y="489"/>
                    <a:pt x="289" y="672"/>
                  </a:cubicBezTo>
                  <a:cubicBezTo>
                    <a:pt x="415" y="752"/>
                    <a:pt x="553" y="798"/>
                    <a:pt x="691" y="833"/>
                  </a:cubicBezTo>
                  <a:cubicBezTo>
                    <a:pt x="944" y="902"/>
                    <a:pt x="1186" y="1005"/>
                    <a:pt x="1416" y="1143"/>
                  </a:cubicBezTo>
                  <a:cubicBezTo>
                    <a:pt x="1450" y="1166"/>
                    <a:pt x="1485" y="1189"/>
                    <a:pt x="1519" y="1201"/>
                  </a:cubicBezTo>
                  <a:cubicBezTo>
                    <a:pt x="1565" y="1201"/>
                    <a:pt x="1611" y="1189"/>
                    <a:pt x="1634" y="1155"/>
                  </a:cubicBezTo>
                  <a:cubicBezTo>
                    <a:pt x="1669" y="1097"/>
                    <a:pt x="1611" y="1028"/>
                    <a:pt x="1554" y="982"/>
                  </a:cubicBezTo>
                  <a:cubicBezTo>
                    <a:pt x="1358" y="833"/>
                    <a:pt x="1174" y="683"/>
                    <a:pt x="990" y="522"/>
                  </a:cubicBezTo>
                  <a:cubicBezTo>
                    <a:pt x="829" y="350"/>
                    <a:pt x="668" y="200"/>
                    <a:pt x="496" y="62"/>
                  </a:cubicBezTo>
                  <a:cubicBezTo>
                    <a:pt x="426" y="19"/>
                    <a:pt x="365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5">
  <p:cSld name="CUSTOM_3_1_1_2">
    <p:spTree>
      <p:nvGrpSpPr>
        <p:cNvPr id="888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p32"/>
          <p:cNvSpPr txBox="1"/>
          <p:nvPr>
            <p:ph type="title"/>
          </p:nvPr>
        </p:nvSpPr>
        <p:spPr>
          <a:xfrm>
            <a:off x="740400" y="1650225"/>
            <a:ext cx="2703000" cy="86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0" name="Google Shape;890;p32"/>
          <p:cNvSpPr txBox="1"/>
          <p:nvPr>
            <p:ph idx="1" type="subTitle"/>
          </p:nvPr>
        </p:nvSpPr>
        <p:spPr>
          <a:xfrm>
            <a:off x="740400" y="2857350"/>
            <a:ext cx="3685800" cy="93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5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1" name="Google Shape;891;p32"/>
          <p:cNvSpPr/>
          <p:nvPr/>
        </p:nvSpPr>
        <p:spPr>
          <a:xfrm>
            <a:off x="309875" y="4108475"/>
            <a:ext cx="328847" cy="327700"/>
          </a:xfrm>
          <a:custGeom>
            <a:rect b="b" l="l" r="r" t="t"/>
            <a:pathLst>
              <a:path extrusionOk="0" h="3713" w="3726">
                <a:moveTo>
                  <a:pt x="1880" y="1"/>
                </a:moveTo>
                <a:cubicBezTo>
                  <a:pt x="1854" y="1"/>
                  <a:pt x="1828" y="15"/>
                  <a:pt x="1817" y="44"/>
                </a:cubicBezTo>
                <a:cubicBezTo>
                  <a:pt x="1805" y="216"/>
                  <a:pt x="1794" y="389"/>
                  <a:pt x="1794" y="573"/>
                </a:cubicBezTo>
                <a:cubicBezTo>
                  <a:pt x="1782" y="745"/>
                  <a:pt x="1782" y="918"/>
                  <a:pt x="1794" y="1090"/>
                </a:cubicBezTo>
                <a:cubicBezTo>
                  <a:pt x="1800" y="1136"/>
                  <a:pt x="1837" y="1159"/>
                  <a:pt x="1874" y="1159"/>
                </a:cubicBezTo>
                <a:cubicBezTo>
                  <a:pt x="1912" y="1159"/>
                  <a:pt x="1949" y="1136"/>
                  <a:pt x="1955" y="1090"/>
                </a:cubicBezTo>
                <a:cubicBezTo>
                  <a:pt x="1966" y="918"/>
                  <a:pt x="1966" y="745"/>
                  <a:pt x="1955" y="573"/>
                </a:cubicBezTo>
                <a:cubicBezTo>
                  <a:pt x="1966" y="389"/>
                  <a:pt x="1955" y="216"/>
                  <a:pt x="1943" y="44"/>
                </a:cubicBezTo>
                <a:cubicBezTo>
                  <a:pt x="1932" y="15"/>
                  <a:pt x="1906" y="1"/>
                  <a:pt x="1880" y="1"/>
                </a:cubicBezTo>
                <a:close/>
                <a:moveTo>
                  <a:pt x="634" y="510"/>
                </a:moveTo>
                <a:cubicBezTo>
                  <a:pt x="574" y="510"/>
                  <a:pt x="518" y="587"/>
                  <a:pt x="564" y="642"/>
                </a:cubicBezTo>
                <a:cubicBezTo>
                  <a:pt x="679" y="780"/>
                  <a:pt x="794" y="895"/>
                  <a:pt x="932" y="1021"/>
                </a:cubicBezTo>
                <a:cubicBezTo>
                  <a:pt x="1047" y="1136"/>
                  <a:pt x="1185" y="1263"/>
                  <a:pt x="1323" y="1366"/>
                </a:cubicBezTo>
                <a:cubicBezTo>
                  <a:pt x="1331" y="1373"/>
                  <a:pt x="1341" y="1376"/>
                  <a:pt x="1350" y="1376"/>
                </a:cubicBezTo>
                <a:cubicBezTo>
                  <a:pt x="1391" y="1376"/>
                  <a:pt x="1431" y="1323"/>
                  <a:pt x="1403" y="1286"/>
                </a:cubicBezTo>
                <a:cubicBezTo>
                  <a:pt x="1346" y="1217"/>
                  <a:pt x="1288" y="1148"/>
                  <a:pt x="1231" y="1090"/>
                </a:cubicBezTo>
                <a:cubicBezTo>
                  <a:pt x="1173" y="1021"/>
                  <a:pt x="1116" y="964"/>
                  <a:pt x="1047" y="895"/>
                </a:cubicBezTo>
                <a:cubicBezTo>
                  <a:pt x="932" y="768"/>
                  <a:pt x="805" y="642"/>
                  <a:pt x="679" y="527"/>
                </a:cubicBezTo>
                <a:cubicBezTo>
                  <a:pt x="665" y="515"/>
                  <a:pt x="649" y="510"/>
                  <a:pt x="634" y="510"/>
                </a:cubicBezTo>
                <a:close/>
                <a:moveTo>
                  <a:pt x="3144" y="529"/>
                </a:moveTo>
                <a:cubicBezTo>
                  <a:pt x="3135" y="529"/>
                  <a:pt x="3125" y="532"/>
                  <a:pt x="3116" y="538"/>
                </a:cubicBezTo>
                <a:cubicBezTo>
                  <a:pt x="3047" y="584"/>
                  <a:pt x="2978" y="642"/>
                  <a:pt x="2921" y="711"/>
                </a:cubicBezTo>
                <a:lnTo>
                  <a:pt x="2725" y="883"/>
                </a:lnTo>
                <a:cubicBezTo>
                  <a:pt x="2599" y="998"/>
                  <a:pt x="2472" y="1125"/>
                  <a:pt x="2357" y="1251"/>
                </a:cubicBezTo>
                <a:cubicBezTo>
                  <a:pt x="2330" y="1316"/>
                  <a:pt x="2376" y="1380"/>
                  <a:pt x="2430" y="1380"/>
                </a:cubicBezTo>
                <a:cubicBezTo>
                  <a:pt x="2444" y="1380"/>
                  <a:pt x="2458" y="1376"/>
                  <a:pt x="2472" y="1366"/>
                </a:cubicBezTo>
                <a:lnTo>
                  <a:pt x="2472" y="1378"/>
                </a:lnTo>
                <a:cubicBezTo>
                  <a:pt x="2610" y="1251"/>
                  <a:pt x="2725" y="1136"/>
                  <a:pt x="2852" y="1010"/>
                </a:cubicBezTo>
                <a:cubicBezTo>
                  <a:pt x="2978" y="883"/>
                  <a:pt x="3093" y="757"/>
                  <a:pt x="3197" y="619"/>
                </a:cubicBezTo>
                <a:cubicBezTo>
                  <a:pt x="3225" y="582"/>
                  <a:pt x="3185" y="529"/>
                  <a:pt x="3144" y="529"/>
                </a:cubicBezTo>
                <a:close/>
                <a:moveTo>
                  <a:pt x="352" y="1760"/>
                </a:moveTo>
                <a:cubicBezTo>
                  <a:pt x="265" y="1760"/>
                  <a:pt x="178" y="1763"/>
                  <a:pt x="92" y="1769"/>
                </a:cubicBezTo>
                <a:cubicBezTo>
                  <a:pt x="0" y="1780"/>
                  <a:pt x="0" y="1918"/>
                  <a:pt x="92" y="1930"/>
                </a:cubicBezTo>
                <a:cubicBezTo>
                  <a:pt x="178" y="1935"/>
                  <a:pt x="265" y="1938"/>
                  <a:pt x="352" y="1938"/>
                </a:cubicBezTo>
                <a:cubicBezTo>
                  <a:pt x="440" y="1938"/>
                  <a:pt x="529" y="1935"/>
                  <a:pt x="621" y="1930"/>
                </a:cubicBezTo>
                <a:cubicBezTo>
                  <a:pt x="672" y="1933"/>
                  <a:pt x="722" y="1935"/>
                  <a:pt x="773" y="1935"/>
                </a:cubicBezTo>
                <a:cubicBezTo>
                  <a:pt x="895" y="1935"/>
                  <a:pt x="1017" y="1926"/>
                  <a:pt x="1139" y="1918"/>
                </a:cubicBezTo>
                <a:cubicBezTo>
                  <a:pt x="1196" y="1895"/>
                  <a:pt x="1196" y="1815"/>
                  <a:pt x="1139" y="1792"/>
                </a:cubicBezTo>
                <a:cubicBezTo>
                  <a:pt x="966" y="1769"/>
                  <a:pt x="794" y="1769"/>
                  <a:pt x="621" y="1769"/>
                </a:cubicBezTo>
                <a:cubicBezTo>
                  <a:pt x="529" y="1763"/>
                  <a:pt x="440" y="1760"/>
                  <a:pt x="352" y="1760"/>
                </a:cubicBezTo>
                <a:close/>
                <a:moveTo>
                  <a:pt x="2904" y="1760"/>
                </a:moveTo>
                <a:cubicBezTo>
                  <a:pt x="2817" y="1760"/>
                  <a:pt x="2731" y="1763"/>
                  <a:pt x="2645" y="1769"/>
                </a:cubicBezTo>
                <a:cubicBezTo>
                  <a:pt x="2553" y="1780"/>
                  <a:pt x="2553" y="1918"/>
                  <a:pt x="2645" y="1930"/>
                </a:cubicBezTo>
                <a:cubicBezTo>
                  <a:pt x="2731" y="1935"/>
                  <a:pt x="2817" y="1938"/>
                  <a:pt x="2904" y="1938"/>
                </a:cubicBezTo>
                <a:cubicBezTo>
                  <a:pt x="2990" y="1938"/>
                  <a:pt x="3076" y="1935"/>
                  <a:pt x="3162" y="1930"/>
                </a:cubicBezTo>
                <a:cubicBezTo>
                  <a:pt x="3335" y="1930"/>
                  <a:pt x="3519" y="1930"/>
                  <a:pt x="3691" y="1907"/>
                </a:cubicBezTo>
                <a:cubicBezTo>
                  <a:pt x="3726" y="1884"/>
                  <a:pt x="3726" y="1826"/>
                  <a:pt x="3691" y="1803"/>
                </a:cubicBezTo>
                <a:lnTo>
                  <a:pt x="3691" y="1792"/>
                </a:lnTo>
                <a:cubicBezTo>
                  <a:pt x="3519" y="1769"/>
                  <a:pt x="3335" y="1769"/>
                  <a:pt x="3162" y="1769"/>
                </a:cubicBezTo>
                <a:cubicBezTo>
                  <a:pt x="3076" y="1763"/>
                  <a:pt x="2990" y="1760"/>
                  <a:pt x="2904" y="1760"/>
                </a:cubicBezTo>
                <a:close/>
                <a:moveTo>
                  <a:pt x="2428" y="2315"/>
                </a:moveTo>
                <a:cubicBezTo>
                  <a:pt x="2368" y="2315"/>
                  <a:pt x="2312" y="2392"/>
                  <a:pt x="2357" y="2447"/>
                </a:cubicBezTo>
                <a:cubicBezTo>
                  <a:pt x="2472" y="2574"/>
                  <a:pt x="2599" y="2700"/>
                  <a:pt x="2725" y="2815"/>
                </a:cubicBezTo>
                <a:cubicBezTo>
                  <a:pt x="2852" y="2942"/>
                  <a:pt x="2978" y="3068"/>
                  <a:pt x="3116" y="3172"/>
                </a:cubicBezTo>
                <a:cubicBezTo>
                  <a:pt x="3125" y="3178"/>
                  <a:pt x="3135" y="3181"/>
                  <a:pt x="3144" y="3181"/>
                </a:cubicBezTo>
                <a:cubicBezTo>
                  <a:pt x="3185" y="3181"/>
                  <a:pt x="3225" y="3128"/>
                  <a:pt x="3197" y="3091"/>
                </a:cubicBezTo>
                <a:cubicBezTo>
                  <a:pt x="3151" y="3022"/>
                  <a:pt x="3093" y="2953"/>
                  <a:pt x="3024" y="2896"/>
                </a:cubicBezTo>
                <a:lnTo>
                  <a:pt x="2852" y="2700"/>
                </a:lnTo>
                <a:cubicBezTo>
                  <a:pt x="2725" y="2574"/>
                  <a:pt x="2610" y="2447"/>
                  <a:pt x="2472" y="2332"/>
                </a:cubicBezTo>
                <a:cubicBezTo>
                  <a:pt x="2458" y="2320"/>
                  <a:pt x="2443" y="2315"/>
                  <a:pt x="2428" y="2315"/>
                </a:cubicBezTo>
                <a:close/>
                <a:moveTo>
                  <a:pt x="1345" y="2334"/>
                </a:moveTo>
                <a:cubicBezTo>
                  <a:pt x="1337" y="2334"/>
                  <a:pt x="1329" y="2337"/>
                  <a:pt x="1323" y="2344"/>
                </a:cubicBezTo>
                <a:lnTo>
                  <a:pt x="1311" y="2344"/>
                </a:lnTo>
                <a:cubicBezTo>
                  <a:pt x="1242" y="2390"/>
                  <a:pt x="1173" y="2447"/>
                  <a:pt x="1116" y="2516"/>
                </a:cubicBezTo>
                <a:lnTo>
                  <a:pt x="932" y="2689"/>
                </a:lnTo>
                <a:cubicBezTo>
                  <a:pt x="794" y="2804"/>
                  <a:pt x="679" y="2930"/>
                  <a:pt x="564" y="3057"/>
                </a:cubicBezTo>
                <a:cubicBezTo>
                  <a:pt x="510" y="3119"/>
                  <a:pt x="560" y="3194"/>
                  <a:pt x="622" y="3194"/>
                </a:cubicBezTo>
                <a:cubicBezTo>
                  <a:pt x="640" y="3194"/>
                  <a:pt x="660" y="3187"/>
                  <a:pt x="679" y="3172"/>
                </a:cubicBezTo>
                <a:cubicBezTo>
                  <a:pt x="805" y="3057"/>
                  <a:pt x="932" y="2942"/>
                  <a:pt x="1047" y="2804"/>
                </a:cubicBezTo>
                <a:cubicBezTo>
                  <a:pt x="1173" y="2689"/>
                  <a:pt x="1288" y="2562"/>
                  <a:pt x="1392" y="2424"/>
                </a:cubicBezTo>
                <a:cubicBezTo>
                  <a:pt x="1420" y="2387"/>
                  <a:pt x="1379" y="2334"/>
                  <a:pt x="1345" y="2334"/>
                </a:cubicBezTo>
                <a:close/>
                <a:moveTo>
                  <a:pt x="1880" y="2554"/>
                </a:moveTo>
                <a:cubicBezTo>
                  <a:pt x="1854" y="2554"/>
                  <a:pt x="1828" y="2568"/>
                  <a:pt x="1817" y="2597"/>
                </a:cubicBezTo>
                <a:cubicBezTo>
                  <a:pt x="1805" y="2769"/>
                  <a:pt x="1794" y="2942"/>
                  <a:pt x="1794" y="3114"/>
                </a:cubicBezTo>
                <a:cubicBezTo>
                  <a:pt x="1782" y="3298"/>
                  <a:pt x="1782" y="3471"/>
                  <a:pt x="1794" y="3643"/>
                </a:cubicBezTo>
                <a:cubicBezTo>
                  <a:pt x="1800" y="3689"/>
                  <a:pt x="1837" y="3712"/>
                  <a:pt x="1874" y="3712"/>
                </a:cubicBezTo>
                <a:cubicBezTo>
                  <a:pt x="1912" y="3712"/>
                  <a:pt x="1949" y="3689"/>
                  <a:pt x="1955" y="3643"/>
                </a:cubicBezTo>
                <a:cubicBezTo>
                  <a:pt x="1966" y="3471"/>
                  <a:pt x="1966" y="3298"/>
                  <a:pt x="1955" y="3114"/>
                </a:cubicBezTo>
                <a:cubicBezTo>
                  <a:pt x="1966" y="2942"/>
                  <a:pt x="1955" y="2769"/>
                  <a:pt x="1943" y="2597"/>
                </a:cubicBezTo>
                <a:cubicBezTo>
                  <a:pt x="1932" y="2568"/>
                  <a:pt x="1906" y="2554"/>
                  <a:pt x="1880" y="2554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2" name="Google Shape;892;p32"/>
          <p:cNvSpPr/>
          <p:nvPr/>
        </p:nvSpPr>
        <p:spPr>
          <a:xfrm>
            <a:off x="8149075" y="1984200"/>
            <a:ext cx="328847" cy="327700"/>
          </a:xfrm>
          <a:custGeom>
            <a:rect b="b" l="l" r="r" t="t"/>
            <a:pathLst>
              <a:path extrusionOk="0" h="3713" w="3726">
                <a:moveTo>
                  <a:pt x="1880" y="1"/>
                </a:moveTo>
                <a:cubicBezTo>
                  <a:pt x="1854" y="1"/>
                  <a:pt x="1828" y="15"/>
                  <a:pt x="1817" y="44"/>
                </a:cubicBezTo>
                <a:cubicBezTo>
                  <a:pt x="1805" y="216"/>
                  <a:pt x="1794" y="389"/>
                  <a:pt x="1794" y="573"/>
                </a:cubicBezTo>
                <a:cubicBezTo>
                  <a:pt x="1782" y="745"/>
                  <a:pt x="1782" y="918"/>
                  <a:pt x="1794" y="1090"/>
                </a:cubicBezTo>
                <a:cubicBezTo>
                  <a:pt x="1800" y="1136"/>
                  <a:pt x="1837" y="1159"/>
                  <a:pt x="1874" y="1159"/>
                </a:cubicBezTo>
                <a:cubicBezTo>
                  <a:pt x="1912" y="1159"/>
                  <a:pt x="1949" y="1136"/>
                  <a:pt x="1955" y="1090"/>
                </a:cubicBezTo>
                <a:cubicBezTo>
                  <a:pt x="1966" y="918"/>
                  <a:pt x="1966" y="745"/>
                  <a:pt x="1955" y="573"/>
                </a:cubicBezTo>
                <a:cubicBezTo>
                  <a:pt x="1966" y="389"/>
                  <a:pt x="1955" y="216"/>
                  <a:pt x="1943" y="44"/>
                </a:cubicBezTo>
                <a:cubicBezTo>
                  <a:pt x="1932" y="15"/>
                  <a:pt x="1906" y="1"/>
                  <a:pt x="1880" y="1"/>
                </a:cubicBezTo>
                <a:close/>
                <a:moveTo>
                  <a:pt x="634" y="510"/>
                </a:moveTo>
                <a:cubicBezTo>
                  <a:pt x="574" y="510"/>
                  <a:pt x="518" y="587"/>
                  <a:pt x="564" y="642"/>
                </a:cubicBezTo>
                <a:cubicBezTo>
                  <a:pt x="679" y="780"/>
                  <a:pt x="794" y="895"/>
                  <a:pt x="932" y="1021"/>
                </a:cubicBezTo>
                <a:cubicBezTo>
                  <a:pt x="1047" y="1136"/>
                  <a:pt x="1185" y="1263"/>
                  <a:pt x="1323" y="1366"/>
                </a:cubicBezTo>
                <a:cubicBezTo>
                  <a:pt x="1331" y="1373"/>
                  <a:pt x="1341" y="1376"/>
                  <a:pt x="1350" y="1376"/>
                </a:cubicBezTo>
                <a:cubicBezTo>
                  <a:pt x="1391" y="1376"/>
                  <a:pt x="1431" y="1323"/>
                  <a:pt x="1403" y="1286"/>
                </a:cubicBezTo>
                <a:cubicBezTo>
                  <a:pt x="1346" y="1217"/>
                  <a:pt x="1288" y="1148"/>
                  <a:pt x="1231" y="1090"/>
                </a:cubicBezTo>
                <a:cubicBezTo>
                  <a:pt x="1173" y="1021"/>
                  <a:pt x="1116" y="964"/>
                  <a:pt x="1047" y="895"/>
                </a:cubicBezTo>
                <a:cubicBezTo>
                  <a:pt x="932" y="768"/>
                  <a:pt x="805" y="642"/>
                  <a:pt x="679" y="527"/>
                </a:cubicBezTo>
                <a:cubicBezTo>
                  <a:pt x="665" y="515"/>
                  <a:pt x="649" y="510"/>
                  <a:pt x="634" y="510"/>
                </a:cubicBezTo>
                <a:close/>
                <a:moveTo>
                  <a:pt x="3144" y="529"/>
                </a:moveTo>
                <a:cubicBezTo>
                  <a:pt x="3135" y="529"/>
                  <a:pt x="3125" y="532"/>
                  <a:pt x="3116" y="538"/>
                </a:cubicBezTo>
                <a:cubicBezTo>
                  <a:pt x="3047" y="584"/>
                  <a:pt x="2978" y="642"/>
                  <a:pt x="2921" y="711"/>
                </a:cubicBezTo>
                <a:lnTo>
                  <a:pt x="2725" y="883"/>
                </a:lnTo>
                <a:cubicBezTo>
                  <a:pt x="2599" y="998"/>
                  <a:pt x="2472" y="1125"/>
                  <a:pt x="2357" y="1251"/>
                </a:cubicBezTo>
                <a:cubicBezTo>
                  <a:pt x="2330" y="1316"/>
                  <a:pt x="2376" y="1380"/>
                  <a:pt x="2430" y="1380"/>
                </a:cubicBezTo>
                <a:cubicBezTo>
                  <a:pt x="2444" y="1380"/>
                  <a:pt x="2458" y="1376"/>
                  <a:pt x="2472" y="1366"/>
                </a:cubicBezTo>
                <a:lnTo>
                  <a:pt x="2472" y="1378"/>
                </a:lnTo>
                <a:cubicBezTo>
                  <a:pt x="2610" y="1251"/>
                  <a:pt x="2725" y="1136"/>
                  <a:pt x="2852" y="1010"/>
                </a:cubicBezTo>
                <a:cubicBezTo>
                  <a:pt x="2978" y="883"/>
                  <a:pt x="3093" y="757"/>
                  <a:pt x="3197" y="619"/>
                </a:cubicBezTo>
                <a:cubicBezTo>
                  <a:pt x="3225" y="582"/>
                  <a:pt x="3185" y="529"/>
                  <a:pt x="3144" y="529"/>
                </a:cubicBezTo>
                <a:close/>
                <a:moveTo>
                  <a:pt x="352" y="1760"/>
                </a:moveTo>
                <a:cubicBezTo>
                  <a:pt x="265" y="1760"/>
                  <a:pt x="178" y="1763"/>
                  <a:pt x="92" y="1769"/>
                </a:cubicBezTo>
                <a:cubicBezTo>
                  <a:pt x="0" y="1780"/>
                  <a:pt x="0" y="1918"/>
                  <a:pt x="92" y="1930"/>
                </a:cubicBezTo>
                <a:cubicBezTo>
                  <a:pt x="178" y="1935"/>
                  <a:pt x="265" y="1938"/>
                  <a:pt x="352" y="1938"/>
                </a:cubicBezTo>
                <a:cubicBezTo>
                  <a:pt x="440" y="1938"/>
                  <a:pt x="529" y="1935"/>
                  <a:pt x="621" y="1930"/>
                </a:cubicBezTo>
                <a:cubicBezTo>
                  <a:pt x="672" y="1933"/>
                  <a:pt x="722" y="1935"/>
                  <a:pt x="773" y="1935"/>
                </a:cubicBezTo>
                <a:cubicBezTo>
                  <a:pt x="895" y="1935"/>
                  <a:pt x="1017" y="1926"/>
                  <a:pt x="1139" y="1918"/>
                </a:cubicBezTo>
                <a:cubicBezTo>
                  <a:pt x="1196" y="1895"/>
                  <a:pt x="1196" y="1815"/>
                  <a:pt x="1139" y="1792"/>
                </a:cubicBezTo>
                <a:cubicBezTo>
                  <a:pt x="966" y="1769"/>
                  <a:pt x="794" y="1769"/>
                  <a:pt x="621" y="1769"/>
                </a:cubicBezTo>
                <a:cubicBezTo>
                  <a:pt x="529" y="1763"/>
                  <a:pt x="440" y="1760"/>
                  <a:pt x="352" y="1760"/>
                </a:cubicBezTo>
                <a:close/>
                <a:moveTo>
                  <a:pt x="2904" y="1760"/>
                </a:moveTo>
                <a:cubicBezTo>
                  <a:pt x="2817" y="1760"/>
                  <a:pt x="2731" y="1763"/>
                  <a:pt x="2645" y="1769"/>
                </a:cubicBezTo>
                <a:cubicBezTo>
                  <a:pt x="2553" y="1780"/>
                  <a:pt x="2553" y="1918"/>
                  <a:pt x="2645" y="1930"/>
                </a:cubicBezTo>
                <a:cubicBezTo>
                  <a:pt x="2731" y="1935"/>
                  <a:pt x="2817" y="1938"/>
                  <a:pt x="2904" y="1938"/>
                </a:cubicBezTo>
                <a:cubicBezTo>
                  <a:pt x="2990" y="1938"/>
                  <a:pt x="3076" y="1935"/>
                  <a:pt x="3162" y="1930"/>
                </a:cubicBezTo>
                <a:cubicBezTo>
                  <a:pt x="3335" y="1930"/>
                  <a:pt x="3519" y="1930"/>
                  <a:pt x="3691" y="1907"/>
                </a:cubicBezTo>
                <a:cubicBezTo>
                  <a:pt x="3726" y="1884"/>
                  <a:pt x="3726" y="1826"/>
                  <a:pt x="3691" y="1803"/>
                </a:cubicBezTo>
                <a:lnTo>
                  <a:pt x="3691" y="1792"/>
                </a:lnTo>
                <a:cubicBezTo>
                  <a:pt x="3519" y="1769"/>
                  <a:pt x="3335" y="1769"/>
                  <a:pt x="3162" y="1769"/>
                </a:cubicBezTo>
                <a:cubicBezTo>
                  <a:pt x="3076" y="1763"/>
                  <a:pt x="2990" y="1760"/>
                  <a:pt x="2904" y="1760"/>
                </a:cubicBezTo>
                <a:close/>
                <a:moveTo>
                  <a:pt x="2428" y="2315"/>
                </a:moveTo>
                <a:cubicBezTo>
                  <a:pt x="2368" y="2315"/>
                  <a:pt x="2312" y="2392"/>
                  <a:pt x="2357" y="2447"/>
                </a:cubicBezTo>
                <a:cubicBezTo>
                  <a:pt x="2472" y="2574"/>
                  <a:pt x="2599" y="2700"/>
                  <a:pt x="2725" y="2815"/>
                </a:cubicBezTo>
                <a:cubicBezTo>
                  <a:pt x="2852" y="2942"/>
                  <a:pt x="2978" y="3068"/>
                  <a:pt x="3116" y="3172"/>
                </a:cubicBezTo>
                <a:cubicBezTo>
                  <a:pt x="3125" y="3178"/>
                  <a:pt x="3135" y="3181"/>
                  <a:pt x="3144" y="3181"/>
                </a:cubicBezTo>
                <a:cubicBezTo>
                  <a:pt x="3185" y="3181"/>
                  <a:pt x="3225" y="3128"/>
                  <a:pt x="3197" y="3091"/>
                </a:cubicBezTo>
                <a:cubicBezTo>
                  <a:pt x="3151" y="3022"/>
                  <a:pt x="3093" y="2953"/>
                  <a:pt x="3024" y="2896"/>
                </a:cubicBezTo>
                <a:lnTo>
                  <a:pt x="2852" y="2700"/>
                </a:lnTo>
                <a:cubicBezTo>
                  <a:pt x="2725" y="2574"/>
                  <a:pt x="2610" y="2447"/>
                  <a:pt x="2472" y="2332"/>
                </a:cubicBezTo>
                <a:cubicBezTo>
                  <a:pt x="2458" y="2320"/>
                  <a:pt x="2443" y="2315"/>
                  <a:pt x="2428" y="2315"/>
                </a:cubicBezTo>
                <a:close/>
                <a:moveTo>
                  <a:pt x="1345" y="2334"/>
                </a:moveTo>
                <a:cubicBezTo>
                  <a:pt x="1337" y="2334"/>
                  <a:pt x="1329" y="2337"/>
                  <a:pt x="1323" y="2344"/>
                </a:cubicBezTo>
                <a:lnTo>
                  <a:pt x="1311" y="2344"/>
                </a:lnTo>
                <a:cubicBezTo>
                  <a:pt x="1242" y="2390"/>
                  <a:pt x="1173" y="2447"/>
                  <a:pt x="1116" y="2516"/>
                </a:cubicBezTo>
                <a:lnTo>
                  <a:pt x="932" y="2689"/>
                </a:lnTo>
                <a:cubicBezTo>
                  <a:pt x="794" y="2804"/>
                  <a:pt x="679" y="2930"/>
                  <a:pt x="564" y="3057"/>
                </a:cubicBezTo>
                <a:cubicBezTo>
                  <a:pt x="510" y="3119"/>
                  <a:pt x="560" y="3194"/>
                  <a:pt x="622" y="3194"/>
                </a:cubicBezTo>
                <a:cubicBezTo>
                  <a:pt x="640" y="3194"/>
                  <a:pt x="660" y="3187"/>
                  <a:pt x="679" y="3172"/>
                </a:cubicBezTo>
                <a:cubicBezTo>
                  <a:pt x="805" y="3057"/>
                  <a:pt x="932" y="2942"/>
                  <a:pt x="1047" y="2804"/>
                </a:cubicBezTo>
                <a:cubicBezTo>
                  <a:pt x="1173" y="2689"/>
                  <a:pt x="1288" y="2562"/>
                  <a:pt x="1392" y="2424"/>
                </a:cubicBezTo>
                <a:cubicBezTo>
                  <a:pt x="1420" y="2387"/>
                  <a:pt x="1379" y="2334"/>
                  <a:pt x="1345" y="2334"/>
                </a:cubicBezTo>
                <a:close/>
                <a:moveTo>
                  <a:pt x="1880" y="2554"/>
                </a:moveTo>
                <a:cubicBezTo>
                  <a:pt x="1854" y="2554"/>
                  <a:pt x="1828" y="2568"/>
                  <a:pt x="1817" y="2597"/>
                </a:cubicBezTo>
                <a:cubicBezTo>
                  <a:pt x="1805" y="2769"/>
                  <a:pt x="1794" y="2942"/>
                  <a:pt x="1794" y="3114"/>
                </a:cubicBezTo>
                <a:cubicBezTo>
                  <a:pt x="1782" y="3298"/>
                  <a:pt x="1782" y="3471"/>
                  <a:pt x="1794" y="3643"/>
                </a:cubicBezTo>
                <a:cubicBezTo>
                  <a:pt x="1800" y="3689"/>
                  <a:pt x="1837" y="3712"/>
                  <a:pt x="1874" y="3712"/>
                </a:cubicBezTo>
                <a:cubicBezTo>
                  <a:pt x="1912" y="3712"/>
                  <a:pt x="1949" y="3689"/>
                  <a:pt x="1955" y="3643"/>
                </a:cubicBezTo>
                <a:cubicBezTo>
                  <a:pt x="1966" y="3471"/>
                  <a:pt x="1966" y="3298"/>
                  <a:pt x="1955" y="3114"/>
                </a:cubicBezTo>
                <a:cubicBezTo>
                  <a:pt x="1966" y="2942"/>
                  <a:pt x="1955" y="2769"/>
                  <a:pt x="1943" y="2597"/>
                </a:cubicBezTo>
                <a:cubicBezTo>
                  <a:pt x="1932" y="2568"/>
                  <a:pt x="1906" y="2554"/>
                  <a:pt x="1880" y="2554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3" name="Google Shape;893;p32"/>
          <p:cNvSpPr/>
          <p:nvPr/>
        </p:nvSpPr>
        <p:spPr>
          <a:xfrm>
            <a:off x="1058200" y="484350"/>
            <a:ext cx="328847" cy="327700"/>
          </a:xfrm>
          <a:custGeom>
            <a:rect b="b" l="l" r="r" t="t"/>
            <a:pathLst>
              <a:path extrusionOk="0" h="3713" w="3726">
                <a:moveTo>
                  <a:pt x="1880" y="1"/>
                </a:moveTo>
                <a:cubicBezTo>
                  <a:pt x="1854" y="1"/>
                  <a:pt x="1828" y="15"/>
                  <a:pt x="1817" y="44"/>
                </a:cubicBezTo>
                <a:cubicBezTo>
                  <a:pt x="1805" y="216"/>
                  <a:pt x="1794" y="389"/>
                  <a:pt x="1794" y="573"/>
                </a:cubicBezTo>
                <a:cubicBezTo>
                  <a:pt x="1782" y="745"/>
                  <a:pt x="1782" y="918"/>
                  <a:pt x="1794" y="1090"/>
                </a:cubicBezTo>
                <a:cubicBezTo>
                  <a:pt x="1800" y="1136"/>
                  <a:pt x="1837" y="1159"/>
                  <a:pt x="1874" y="1159"/>
                </a:cubicBezTo>
                <a:cubicBezTo>
                  <a:pt x="1912" y="1159"/>
                  <a:pt x="1949" y="1136"/>
                  <a:pt x="1955" y="1090"/>
                </a:cubicBezTo>
                <a:cubicBezTo>
                  <a:pt x="1966" y="918"/>
                  <a:pt x="1966" y="745"/>
                  <a:pt x="1955" y="573"/>
                </a:cubicBezTo>
                <a:cubicBezTo>
                  <a:pt x="1966" y="389"/>
                  <a:pt x="1955" y="216"/>
                  <a:pt x="1943" y="44"/>
                </a:cubicBezTo>
                <a:cubicBezTo>
                  <a:pt x="1932" y="15"/>
                  <a:pt x="1906" y="1"/>
                  <a:pt x="1880" y="1"/>
                </a:cubicBezTo>
                <a:close/>
                <a:moveTo>
                  <a:pt x="634" y="510"/>
                </a:moveTo>
                <a:cubicBezTo>
                  <a:pt x="574" y="510"/>
                  <a:pt x="518" y="587"/>
                  <a:pt x="564" y="642"/>
                </a:cubicBezTo>
                <a:cubicBezTo>
                  <a:pt x="679" y="780"/>
                  <a:pt x="794" y="895"/>
                  <a:pt x="932" y="1021"/>
                </a:cubicBezTo>
                <a:cubicBezTo>
                  <a:pt x="1047" y="1136"/>
                  <a:pt x="1185" y="1263"/>
                  <a:pt x="1323" y="1366"/>
                </a:cubicBezTo>
                <a:cubicBezTo>
                  <a:pt x="1331" y="1373"/>
                  <a:pt x="1341" y="1376"/>
                  <a:pt x="1350" y="1376"/>
                </a:cubicBezTo>
                <a:cubicBezTo>
                  <a:pt x="1391" y="1376"/>
                  <a:pt x="1431" y="1323"/>
                  <a:pt x="1403" y="1286"/>
                </a:cubicBezTo>
                <a:cubicBezTo>
                  <a:pt x="1346" y="1217"/>
                  <a:pt x="1288" y="1148"/>
                  <a:pt x="1231" y="1090"/>
                </a:cubicBezTo>
                <a:cubicBezTo>
                  <a:pt x="1173" y="1021"/>
                  <a:pt x="1116" y="964"/>
                  <a:pt x="1047" y="895"/>
                </a:cubicBezTo>
                <a:cubicBezTo>
                  <a:pt x="932" y="768"/>
                  <a:pt x="805" y="642"/>
                  <a:pt x="679" y="527"/>
                </a:cubicBezTo>
                <a:cubicBezTo>
                  <a:pt x="665" y="515"/>
                  <a:pt x="649" y="510"/>
                  <a:pt x="634" y="510"/>
                </a:cubicBezTo>
                <a:close/>
                <a:moveTo>
                  <a:pt x="3144" y="529"/>
                </a:moveTo>
                <a:cubicBezTo>
                  <a:pt x="3135" y="529"/>
                  <a:pt x="3125" y="532"/>
                  <a:pt x="3116" y="538"/>
                </a:cubicBezTo>
                <a:cubicBezTo>
                  <a:pt x="3047" y="584"/>
                  <a:pt x="2978" y="642"/>
                  <a:pt x="2921" y="711"/>
                </a:cubicBezTo>
                <a:lnTo>
                  <a:pt x="2725" y="883"/>
                </a:lnTo>
                <a:cubicBezTo>
                  <a:pt x="2599" y="998"/>
                  <a:pt x="2472" y="1125"/>
                  <a:pt x="2357" y="1251"/>
                </a:cubicBezTo>
                <a:cubicBezTo>
                  <a:pt x="2330" y="1316"/>
                  <a:pt x="2376" y="1380"/>
                  <a:pt x="2430" y="1380"/>
                </a:cubicBezTo>
                <a:cubicBezTo>
                  <a:pt x="2444" y="1380"/>
                  <a:pt x="2458" y="1376"/>
                  <a:pt x="2472" y="1366"/>
                </a:cubicBezTo>
                <a:lnTo>
                  <a:pt x="2472" y="1378"/>
                </a:lnTo>
                <a:cubicBezTo>
                  <a:pt x="2610" y="1251"/>
                  <a:pt x="2725" y="1136"/>
                  <a:pt x="2852" y="1010"/>
                </a:cubicBezTo>
                <a:cubicBezTo>
                  <a:pt x="2978" y="883"/>
                  <a:pt x="3093" y="757"/>
                  <a:pt x="3197" y="619"/>
                </a:cubicBezTo>
                <a:cubicBezTo>
                  <a:pt x="3225" y="582"/>
                  <a:pt x="3185" y="529"/>
                  <a:pt x="3144" y="529"/>
                </a:cubicBezTo>
                <a:close/>
                <a:moveTo>
                  <a:pt x="352" y="1760"/>
                </a:moveTo>
                <a:cubicBezTo>
                  <a:pt x="265" y="1760"/>
                  <a:pt x="178" y="1763"/>
                  <a:pt x="92" y="1769"/>
                </a:cubicBezTo>
                <a:cubicBezTo>
                  <a:pt x="0" y="1780"/>
                  <a:pt x="0" y="1918"/>
                  <a:pt x="92" y="1930"/>
                </a:cubicBezTo>
                <a:cubicBezTo>
                  <a:pt x="178" y="1935"/>
                  <a:pt x="265" y="1938"/>
                  <a:pt x="352" y="1938"/>
                </a:cubicBezTo>
                <a:cubicBezTo>
                  <a:pt x="440" y="1938"/>
                  <a:pt x="529" y="1935"/>
                  <a:pt x="621" y="1930"/>
                </a:cubicBezTo>
                <a:cubicBezTo>
                  <a:pt x="672" y="1933"/>
                  <a:pt x="722" y="1935"/>
                  <a:pt x="773" y="1935"/>
                </a:cubicBezTo>
                <a:cubicBezTo>
                  <a:pt x="895" y="1935"/>
                  <a:pt x="1017" y="1926"/>
                  <a:pt x="1139" y="1918"/>
                </a:cubicBezTo>
                <a:cubicBezTo>
                  <a:pt x="1196" y="1895"/>
                  <a:pt x="1196" y="1815"/>
                  <a:pt x="1139" y="1792"/>
                </a:cubicBezTo>
                <a:cubicBezTo>
                  <a:pt x="966" y="1769"/>
                  <a:pt x="794" y="1769"/>
                  <a:pt x="621" y="1769"/>
                </a:cubicBezTo>
                <a:cubicBezTo>
                  <a:pt x="529" y="1763"/>
                  <a:pt x="440" y="1760"/>
                  <a:pt x="352" y="1760"/>
                </a:cubicBezTo>
                <a:close/>
                <a:moveTo>
                  <a:pt x="2904" y="1760"/>
                </a:moveTo>
                <a:cubicBezTo>
                  <a:pt x="2817" y="1760"/>
                  <a:pt x="2731" y="1763"/>
                  <a:pt x="2645" y="1769"/>
                </a:cubicBezTo>
                <a:cubicBezTo>
                  <a:pt x="2553" y="1780"/>
                  <a:pt x="2553" y="1918"/>
                  <a:pt x="2645" y="1930"/>
                </a:cubicBezTo>
                <a:cubicBezTo>
                  <a:pt x="2731" y="1935"/>
                  <a:pt x="2817" y="1938"/>
                  <a:pt x="2904" y="1938"/>
                </a:cubicBezTo>
                <a:cubicBezTo>
                  <a:pt x="2990" y="1938"/>
                  <a:pt x="3076" y="1935"/>
                  <a:pt x="3162" y="1930"/>
                </a:cubicBezTo>
                <a:cubicBezTo>
                  <a:pt x="3335" y="1930"/>
                  <a:pt x="3519" y="1930"/>
                  <a:pt x="3691" y="1907"/>
                </a:cubicBezTo>
                <a:cubicBezTo>
                  <a:pt x="3726" y="1884"/>
                  <a:pt x="3726" y="1826"/>
                  <a:pt x="3691" y="1803"/>
                </a:cubicBezTo>
                <a:lnTo>
                  <a:pt x="3691" y="1792"/>
                </a:lnTo>
                <a:cubicBezTo>
                  <a:pt x="3519" y="1769"/>
                  <a:pt x="3335" y="1769"/>
                  <a:pt x="3162" y="1769"/>
                </a:cubicBezTo>
                <a:cubicBezTo>
                  <a:pt x="3076" y="1763"/>
                  <a:pt x="2990" y="1760"/>
                  <a:pt x="2904" y="1760"/>
                </a:cubicBezTo>
                <a:close/>
                <a:moveTo>
                  <a:pt x="2428" y="2315"/>
                </a:moveTo>
                <a:cubicBezTo>
                  <a:pt x="2368" y="2315"/>
                  <a:pt x="2312" y="2392"/>
                  <a:pt x="2357" y="2447"/>
                </a:cubicBezTo>
                <a:cubicBezTo>
                  <a:pt x="2472" y="2574"/>
                  <a:pt x="2599" y="2700"/>
                  <a:pt x="2725" y="2815"/>
                </a:cubicBezTo>
                <a:cubicBezTo>
                  <a:pt x="2852" y="2942"/>
                  <a:pt x="2978" y="3068"/>
                  <a:pt x="3116" y="3172"/>
                </a:cubicBezTo>
                <a:cubicBezTo>
                  <a:pt x="3125" y="3178"/>
                  <a:pt x="3135" y="3181"/>
                  <a:pt x="3144" y="3181"/>
                </a:cubicBezTo>
                <a:cubicBezTo>
                  <a:pt x="3185" y="3181"/>
                  <a:pt x="3225" y="3128"/>
                  <a:pt x="3197" y="3091"/>
                </a:cubicBezTo>
                <a:cubicBezTo>
                  <a:pt x="3151" y="3022"/>
                  <a:pt x="3093" y="2953"/>
                  <a:pt x="3024" y="2896"/>
                </a:cubicBezTo>
                <a:lnTo>
                  <a:pt x="2852" y="2700"/>
                </a:lnTo>
                <a:cubicBezTo>
                  <a:pt x="2725" y="2574"/>
                  <a:pt x="2610" y="2447"/>
                  <a:pt x="2472" y="2332"/>
                </a:cubicBezTo>
                <a:cubicBezTo>
                  <a:pt x="2458" y="2320"/>
                  <a:pt x="2443" y="2315"/>
                  <a:pt x="2428" y="2315"/>
                </a:cubicBezTo>
                <a:close/>
                <a:moveTo>
                  <a:pt x="1345" y="2334"/>
                </a:moveTo>
                <a:cubicBezTo>
                  <a:pt x="1337" y="2334"/>
                  <a:pt x="1329" y="2337"/>
                  <a:pt x="1323" y="2344"/>
                </a:cubicBezTo>
                <a:lnTo>
                  <a:pt x="1311" y="2344"/>
                </a:lnTo>
                <a:cubicBezTo>
                  <a:pt x="1242" y="2390"/>
                  <a:pt x="1173" y="2447"/>
                  <a:pt x="1116" y="2516"/>
                </a:cubicBezTo>
                <a:lnTo>
                  <a:pt x="932" y="2689"/>
                </a:lnTo>
                <a:cubicBezTo>
                  <a:pt x="794" y="2804"/>
                  <a:pt x="679" y="2930"/>
                  <a:pt x="564" y="3057"/>
                </a:cubicBezTo>
                <a:cubicBezTo>
                  <a:pt x="510" y="3119"/>
                  <a:pt x="560" y="3194"/>
                  <a:pt x="622" y="3194"/>
                </a:cubicBezTo>
                <a:cubicBezTo>
                  <a:pt x="640" y="3194"/>
                  <a:pt x="660" y="3187"/>
                  <a:pt x="679" y="3172"/>
                </a:cubicBezTo>
                <a:cubicBezTo>
                  <a:pt x="805" y="3057"/>
                  <a:pt x="932" y="2942"/>
                  <a:pt x="1047" y="2804"/>
                </a:cubicBezTo>
                <a:cubicBezTo>
                  <a:pt x="1173" y="2689"/>
                  <a:pt x="1288" y="2562"/>
                  <a:pt x="1392" y="2424"/>
                </a:cubicBezTo>
                <a:cubicBezTo>
                  <a:pt x="1420" y="2387"/>
                  <a:pt x="1379" y="2334"/>
                  <a:pt x="1345" y="2334"/>
                </a:cubicBezTo>
                <a:close/>
                <a:moveTo>
                  <a:pt x="1880" y="2554"/>
                </a:moveTo>
                <a:cubicBezTo>
                  <a:pt x="1854" y="2554"/>
                  <a:pt x="1828" y="2568"/>
                  <a:pt x="1817" y="2597"/>
                </a:cubicBezTo>
                <a:cubicBezTo>
                  <a:pt x="1805" y="2769"/>
                  <a:pt x="1794" y="2942"/>
                  <a:pt x="1794" y="3114"/>
                </a:cubicBezTo>
                <a:cubicBezTo>
                  <a:pt x="1782" y="3298"/>
                  <a:pt x="1782" y="3471"/>
                  <a:pt x="1794" y="3643"/>
                </a:cubicBezTo>
                <a:cubicBezTo>
                  <a:pt x="1800" y="3689"/>
                  <a:pt x="1837" y="3712"/>
                  <a:pt x="1874" y="3712"/>
                </a:cubicBezTo>
                <a:cubicBezTo>
                  <a:pt x="1912" y="3712"/>
                  <a:pt x="1949" y="3689"/>
                  <a:pt x="1955" y="3643"/>
                </a:cubicBezTo>
                <a:cubicBezTo>
                  <a:pt x="1966" y="3471"/>
                  <a:pt x="1966" y="3298"/>
                  <a:pt x="1955" y="3114"/>
                </a:cubicBezTo>
                <a:cubicBezTo>
                  <a:pt x="1966" y="2942"/>
                  <a:pt x="1955" y="2769"/>
                  <a:pt x="1943" y="2597"/>
                </a:cubicBezTo>
                <a:cubicBezTo>
                  <a:pt x="1932" y="2568"/>
                  <a:pt x="1906" y="2554"/>
                  <a:pt x="1880" y="2554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4" name="Google Shape;894;p32"/>
          <p:cNvSpPr/>
          <p:nvPr/>
        </p:nvSpPr>
        <p:spPr>
          <a:xfrm>
            <a:off x="4311150" y="4108475"/>
            <a:ext cx="328847" cy="327700"/>
          </a:xfrm>
          <a:custGeom>
            <a:rect b="b" l="l" r="r" t="t"/>
            <a:pathLst>
              <a:path extrusionOk="0" h="3713" w="3726">
                <a:moveTo>
                  <a:pt x="1880" y="1"/>
                </a:moveTo>
                <a:cubicBezTo>
                  <a:pt x="1854" y="1"/>
                  <a:pt x="1828" y="15"/>
                  <a:pt x="1817" y="44"/>
                </a:cubicBezTo>
                <a:cubicBezTo>
                  <a:pt x="1805" y="216"/>
                  <a:pt x="1794" y="389"/>
                  <a:pt x="1794" y="573"/>
                </a:cubicBezTo>
                <a:cubicBezTo>
                  <a:pt x="1782" y="745"/>
                  <a:pt x="1782" y="918"/>
                  <a:pt x="1794" y="1090"/>
                </a:cubicBezTo>
                <a:cubicBezTo>
                  <a:pt x="1800" y="1136"/>
                  <a:pt x="1837" y="1159"/>
                  <a:pt x="1874" y="1159"/>
                </a:cubicBezTo>
                <a:cubicBezTo>
                  <a:pt x="1912" y="1159"/>
                  <a:pt x="1949" y="1136"/>
                  <a:pt x="1955" y="1090"/>
                </a:cubicBezTo>
                <a:cubicBezTo>
                  <a:pt x="1966" y="918"/>
                  <a:pt x="1966" y="745"/>
                  <a:pt x="1955" y="573"/>
                </a:cubicBezTo>
                <a:cubicBezTo>
                  <a:pt x="1966" y="389"/>
                  <a:pt x="1955" y="216"/>
                  <a:pt x="1943" y="44"/>
                </a:cubicBezTo>
                <a:cubicBezTo>
                  <a:pt x="1932" y="15"/>
                  <a:pt x="1906" y="1"/>
                  <a:pt x="1880" y="1"/>
                </a:cubicBezTo>
                <a:close/>
                <a:moveTo>
                  <a:pt x="634" y="510"/>
                </a:moveTo>
                <a:cubicBezTo>
                  <a:pt x="574" y="510"/>
                  <a:pt x="518" y="587"/>
                  <a:pt x="564" y="642"/>
                </a:cubicBezTo>
                <a:cubicBezTo>
                  <a:pt x="679" y="780"/>
                  <a:pt x="794" y="895"/>
                  <a:pt x="932" y="1021"/>
                </a:cubicBezTo>
                <a:cubicBezTo>
                  <a:pt x="1047" y="1136"/>
                  <a:pt x="1185" y="1263"/>
                  <a:pt x="1323" y="1366"/>
                </a:cubicBezTo>
                <a:cubicBezTo>
                  <a:pt x="1331" y="1373"/>
                  <a:pt x="1341" y="1376"/>
                  <a:pt x="1350" y="1376"/>
                </a:cubicBezTo>
                <a:cubicBezTo>
                  <a:pt x="1391" y="1376"/>
                  <a:pt x="1431" y="1323"/>
                  <a:pt x="1403" y="1286"/>
                </a:cubicBezTo>
                <a:cubicBezTo>
                  <a:pt x="1346" y="1217"/>
                  <a:pt x="1288" y="1148"/>
                  <a:pt x="1231" y="1090"/>
                </a:cubicBezTo>
                <a:cubicBezTo>
                  <a:pt x="1173" y="1021"/>
                  <a:pt x="1116" y="964"/>
                  <a:pt x="1047" y="895"/>
                </a:cubicBezTo>
                <a:cubicBezTo>
                  <a:pt x="932" y="768"/>
                  <a:pt x="805" y="642"/>
                  <a:pt x="679" y="527"/>
                </a:cubicBezTo>
                <a:cubicBezTo>
                  <a:pt x="665" y="515"/>
                  <a:pt x="649" y="510"/>
                  <a:pt x="634" y="510"/>
                </a:cubicBezTo>
                <a:close/>
                <a:moveTo>
                  <a:pt x="3144" y="529"/>
                </a:moveTo>
                <a:cubicBezTo>
                  <a:pt x="3135" y="529"/>
                  <a:pt x="3125" y="532"/>
                  <a:pt x="3116" y="538"/>
                </a:cubicBezTo>
                <a:cubicBezTo>
                  <a:pt x="3047" y="584"/>
                  <a:pt x="2978" y="642"/>
                  <a:pt x="2921" y="711"/>
                </a:cubicBezTo>
                <a:lnTo>
                  <a:pt x="2725" y="883"/>
                </a:lnTo>
                <a:cubicBezTo>
                  <a:pt x="2599" y="998"/>
                  <a:pt x="2472" y="1125"/>
                  <a:pt x="2357" y="1251"/>
                </a:cubicBezTo>
                <a:cubicBezTo>
                  <a:pt x="2330" y="1316"/>
                  <a:pt x="2376" y="1380"/>
                  <a:pt x="2430" y="1380"/>
                </a:cubicBezTo>
                <a:cubicBezTo>
                  <a:pt x="2444" y="1380"/>
                  <a:pt x="2458" y="1376"/>
                  <a:pt x="2472" y="1366"/>
                </a:cubicBezTo>
                <a:lnTo>
                  <a:pt x="2472" y="1378"/>
                </a:lnTo>
                <a:cubicBezTo>
                  <a:pt x="2610" y="1251"/>
                  <a:pt x="2725" y="1136"/>
                  <a:pt x="2852" y="1010"/>
                </a:cubicBezTo>
                <a:cubicBezTo>
                  <a:pt x="2978" y="883"/>
                  <a:pt x="3093" y="757"/>
                  <a:pt x="3197" y="619"/>
                </a:cubicBezTo>
                <a:cubicBezTo>
                  <a:pt x="3225" y="582"/>
                  <a:pt x="3185" y="529"/>
                  <a:pt x="3144" y="529"/>
                </a:cubicBezTo>
                <a:close/>
                <a:moveTo>
                  <a:pt x="352" y="1760"/>
                </a:moveTo>
                <a:cubicBezTo>
                  <a:pt x="265" y="1760"/>
                  <a:pt x="178" y="1763"/>
                  <a:pt x="92" y="1769"/>
                </a:cubicBezTo>
                <a:cubicBezTo>
                  <a:pt x="0" y="1780"/>
                  <a:pt x="0" y="1918"/>
                  <a:pt x="92" y="1930"/>
                </a:cubicBezTo>
                <a:cubicBezTo>
                  <a:pt x="178" y="1935"/>
                  <a:pt x="265" y="1938"/>
                  <a:pt x="352" y="1938"/>
                </a:cubicBezTo>
                <a:cubicBezTo>
                  <a:pt x="440" y="1938"/>
                  <a:pt x="529" y="1935"/>
                  <a:pt x="621" y="1930"/>
                </a:cubicBezTo>
                <a:cubicBezTo>
                  <a:pt x="672" y="1933"/>
                  <a:pt x="722" y="1935"/>
                  <a:pt x="773" y="1935"/>
                </a:cubicBezTo>
                <a:cubicBezTo>
                  <a:pt x="895" y="1935"/>
                  <a:pt x="1017" y="1926"/>
                  <a:pt x="1139" y="1918"/>
                </a:cubicBezTo>
                <a:cubicBezTo>
                  <a:pt x="1196" y="1895"/>
                  <a:pt x="1196" y="1815"/>
                  <a:pt x="1139" y="1792"/>
                </a:cubicBezTo>
                <a:cubicBezTo>
                  <a:pt x="966" y="1769"/>
                  <a:pt x="794" y="1769"/>
                  <a:pt x="621" y="1769"/>
                </a:cubicBezTo>
                <a:cubicBezTo>
                  <a:pt x="529" y="1763"/>
                  <a:pt x="440" y="1760"/>
                  <a:pt x="352" y="1760"/>
                </a:cubicBezTo>
                <a:close/>
                <a:moveTo>
                  <a:pt x="2904" y="1760"/>
                </a:moveTo>
                <a:cubicBezTo>
                  <a:pt x="2817" y="1760"/>
                  <a:pt x="2731" y="1763"/>
                  <a:pt x="2645" y="1769"/>
                </a:cubicBezTo>
                <a:cubicBezTo>
                  <a:pt x="2553" y="1780"/>
                  <a:pt x="2553" y="1918"/>
                  <a:pt x="2645" y="1930"/>
                </a:cubicBezTo>
                <a:cubicBezTo>
                  <a:pt x="2731" y="1935"/>
                  <a:pt x="2817" y="1938"/>
                  <a:pt x="2904" y="1938"/>
                </a:cubicBezTo>
                <a:cubicBezTo>
                  <a:pt x="2990" y="1938"/>
                  <a:pt x="3076" y="1935"/>
                  <a:pt x="3162" y="1930"/>
                </a:cubicBezTo>
                <a:cubicBezTo>
                  <a:pt x="3335" y="1930"/>
                  <a:pt x="3519" y="1930"/>
                  <a:pt x="3691" y="1907"/>
                </a:cubicBezTo>
                <a:cubicBezTo>
                  <a:pt x="3726" y="1884"/>
                  <a:pt x="3726" y="1826"/>
                  <a:pt x="3691" y="1803"/>
                </a:cubicBezTo>
                <a:lnTo>
                  <a:pt x="3691" y="1792"/>
                </a:lnTo>
                <a:cubicBezTo>
                  <a:pt x="3519" y="1769"/>
                  <a:pt x="3335" y="1769"/>
                  <a:pt x="3162" y="1769"/>
                </a:cubicBezTo>
                <a:cubicBezTo>
                  <a:pt x="3076" y="1763"/>
                  <a:pt x="2990" y="1760"/>
                  <a:pt x="2904" y="1760"/>
                </a:cubicBezTo>
                <a:close/>
                <a:moveTo>
                  <a:pt x="2428" y="2315"/>
                </a:moveTo>
                <a:cubicBezTo>
                  <a:pt x="2368" y="2315"/>
                  <a:pt x="2312" y="2392"/>
                  <a:pt x="2357" y="2447"/>
                </a:cubicBezTo>
                <a:cubicBezTo>
                  <a:pt x="2472" y="2574"/>
                  <a:pt x="2599" y="2700"/>
                  <a:pt x="2725" y="2815"/>
                </a:cubicBezTo>
                <a:cubicBezTo>
                  <a:pt x="2852" y="2942"/>
                  <a:pt x="2978" y="3068"/>
                  <a:pt x="3116" y="3172"/>
                </a:cubicBezTo>
                <a:cubicBezTo>
                  <a:pt x="3125" y="3178"/>
                  <a:pt x="3135" y="3181"/>
                  <a:pt x="3144" y="3181"/>
                </a:cubicBezTo>
                <a:cubicBezTo>
                  <a:pt x="3185" y="3181"/>
                  <a:pt x="3225" y="3128"/>
                  <a:pt x="3197" y="3091"/>
                </a:cubicBezTo>
                <a:cubicBezTo>
                  <a:pt x="3151" y="3022"/>
                  <a:pt x="3093" y="2953"/>
                  <a:pt x="3024" y="2896"/>
                </a:cubicBezTo>
                <a:lnTo>
                  <a:pt x="2852" y="2700"/>
                </a:lnTo>
                <a:cubicBezTo>
                  <a:pt x="2725" y="2574"/>
                  <a:pt x="2610" y="2447"/>
                  <a:pt x="2472" y="2332"/>
                </a:cubicBezTo>
                <a:cubicBezTo>
                  <a:pt x="2458" y="2320"/>
                  <a:pt x="2443" y="2315"/>
                  <a:pt x="2428" y="2315"/>
                </a:cubicBezTo>
                <a:close/>
                <a:moveTo>
                  <a:pt x="1345" y="2334"/>
                </a:moveTo>
                <a:cubicBezTo>
                  <a:pt x="1337" y="2334"/>
                  <a:pt x="1329" y="2337"/>
                  <a:pt x="1323" y="2344"/>
                </a:cubicBezTo>
                <a:lnTo>
                  <a:pt x="1311" y="2344"/>
                </a:lnTo>
                <a:cubicBezTo>
                  <a:pt x="1242" y="2390"/>
                  <a:pt x="1173" y="2447"/>
                  <a:pt x="1116" y="2516"/>
                </a:cubicBezTo>
                <a:lnTo>
                  <a:pt x="932" y="2689"/>
                </a:lnTo>
                <a:cubicBezTo>
                  <a:pt x="794" y="2804"/>
                  <a:pt x="679" y="2930"/>
                  <a:pt x="564" y="3057"/>
                </a:cubicBezTo>
                <a:cubicBezTo>
                  <a:pt x="510" y="3119"/>
                  <a:pt x="560" y="3194"/>
                  <a:pt x="622" y="3194"/>
                </a:cubicBezTo>
                <a:cubicBezTo>
                  <a:pt x="640" y="3194"/>
                  <a:pt x="660" y="3187"/>
                  <a:pt x="679" y="3172"/>
                </a:cubicBezTo>
                <a:cubicBezTo>
                  <a:pt x="805" y="3057"/>
                  <a:pt x="932" y="2942"/>
                  <a:pt x="1047" y="2804"/>
                </a:cubicBezTo>
                <a:cubicBezTo>
                  <a:pt x="1173" y="2689"/>
                  <a:pt x="1288" y="2562"/>
                  <a:pt x="1392" y="2424"/>
                </a:cubicBezTo>
                <a:cubicBezTo>
                  <a:pt x="1420" y="2387"/>
                  <a:pt x="1379" y="2334"/>
                  <a:pt x="1345" y="2334"/>
                </a:cubicBezTo>
                <a:close/>
                <a:moveTo>
                  <a:pt x="1880" y="2554"/>
                </a:moveTo>
                <a:cubicBezTo>
                  <a:pt x="1854" y="2554"/>
                  <a:pt x="1828" y="2568"/>
                  <a:pt x="1817" y="2597"/>
                </a:cubicBezTo>
                <a:cubicBezTo>
                  <a:pt x="1805" y="2769"/>
                  <a:pt x="1794" y="2942"/>
                  <a:pt x="1794" y="3114"/>
                </a:cubicBezTo>
                <a:cubicBezTo>
                  <a:pt x="1782" y="3298"/>
                  <a:pt x="1782" y="3471"/>
                  <a:pt x="1794" y="3643"/>
                </a:cubicBezTo>
                <a:cubicBezTo>
                  <a:pt x="1800" y="3689"/>
                  <a:pt x="1837" y="3712"/>
                  <a:pt x="1874" y="3712"/>
                </a:cubicBezTo>
                <a:cubicBezTo>
                  <a:pt x="1912" y="3712"/>
                  <a:pt x="1949" y="3689"/>
                  <a:pt x="1955" y="3643"/>
                </a:cubicBezTo>
                <a:cubicBezTo>
                  <a:pt x="1966" y="3471"/>
                  <a:pt x="1966" y="3298"/>
                  <a:pt x="1955" y="3114"/>
                </a:cubicBezTo>
                <a:cubicBezTo>
                  <a:pt x="1966" y="2942"/>
                  <a:pt x="1955" y="2769"/>
                  <a:pt x="1943" y="2597"/>
                </a:cubicBezTo>
                <a:cubicBezTo>
                  <a:pt x="1932" y="2568"/>
                  <a:pt x="1906" y="2554"/>
                  <a:pt x="1880" y="2554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95" name="Google Shape;895;p32"/>
          <p:cNvGrpSpPr/>
          <p:nvPr/>
        </p:nvGrpSpPr>
        <p:grpSpPr>
          <a:xfrm>
            <a:off x="1892250" y="4134069"/>
            <a:ext cx="1382100" cy="789295"/>
            <a:chOff x="275025" y="537489"/>
            <a:chExt cx="1626574" cy="928910"/>
          </a:xfrm>
        </p:grpSpPr>
        <p:sp>
          <p:nvSpPr>
            <p:cNvPr id="896" name="Google Shape;896;p32"/>
            <p:cNvSpPr/>
            <p:nvPr/>
          </p:nvSpPr>
          <p:spPr>
            <a:xfrm>
              <a:off x="319102" y="557201"/>
              <a:ext cx="1539514" cy="885928"/>
            </a:xfrm>
            <a:custGeom>
              <a:rect b="b" l="l" r="r" t="t"/>
              <a:pathLst>
                <a:path extrusionOk="0" h="9708" w="16870">
                  <a:moveTo>
                    <a:pt x="8563" y="0"/>
                  </a:moveTo>
                  <a:cubicBezTo>
                    <a:pt x="7949" y="0"/>
                    <a:pt x="7376" y="325"/>
                    <a:pt x="7061" y="860"/>
                  </a:cubicBezTo>
                  <a:cubicBezTo>
                    <a:pt x="6888" y="1170"/>
                    <a:pt x="6923" y="1538"/>
                    <a:pt x="7026" y="1860"/>
                  </a:cubicBezTo>
                  <a:cubicBezTo>
                    <a:pt x="7107" y="2148"/>
                    <a:pt x="7268" y="2412"/>
                    <a:pt x="7498" y="2608"/>
                  </a:cubicBezTo>
                  <a:cubicBezTo>
                    <a:pt x="7681" y="2747"/>
                    <a:pt x="7910" y="2817"/>
                    <a:pt x="8137" y="2817"/>
                  </a:cubicBezTo>
                  <a:cubicBezTo>
                    <a:pt x="8507" y="2817"/>
                    <a:pt x="8869" y="2630"/>
                    <a:pt x="9004" y="2251"/>
                  </a:cubicBezTo>
                  <a:cubicBezTo>
                    <a:pt x="9108" y="1998"/>
                    <a:pt x="9027" y="1699"/>
                    <a:pt x="8809" y="1538"/>
                  </a:cubicBezTo>
                  <a:cubicBezTo>
                    <a:pt x="8626" y="1394"/>
                    <a:pt x="8399" y="1350"/>
                    <a:pt x="8173" y="1350"/>
                  </a:cubicBezTo>
                  <a:cubicBezTo>
                    <a:pt x="8057" y="1350"/>
                    <a:pt x="7941" y="1362"/>
                    <a:pt x="7831" y="1377"/>
                  </a:cubicBezTo>
                  <a:cubicBezTo>
                    <a:pt x="7823" y="1379"/>
                    <a:pt x="7815" y="1379"/>
                    <a:pt x="7807" y="1379"/>
                  </a:cubicBezTo>
                  <a:cubicBezTo>
                    <a:pt x="7676" y="1379"/>
                    <a:pt x="7632" y="1202"/>
                    <a:pt x="7762" y="1159"/>
                  </a:cubicBezTo>
                  <a:cubicBezTo>
                    <a:pt x="7901" y="1122"/>
                    <a:pt x="8049" y="1102"/>
                    <a:pt x="8197" y="1102"/>
                  </a:cubicBezTo>
                  <a:cubicBezTo>
                    <a:pt x="8515" y="1102"/>
                    <a:pt x="8834" y="1196"/>
                    <a:pt x="9062" y="1423"/>
                  </a:cubicBezTo>
                  <a:cubicBezTo>
                    <a:pt x="9326" y="1711"/>
                    <a:pt x="9372" y="2136"/>
                    <a:pt x="9165" y="2470"/>
                  </a:cubicBezTo>
                  <a:cubicBezTo>
                    <a:pt x="8946" y="2856"/>
                    <a:pt x="8551" y="3044"/>
                    <a:pt x="8149" y="3044"/>
                  </a:cubicBezTo>
                  <a:cubicBezTo>
                    <a:pt x="7832" y="3044"/>
                    <a:pt x="7511" y="2928"/>
                    <a:pt x="7268" y="2700"/>
                  </a:cubicBezTo>
                  <a:cubicBezTo>
                    <a:pt x="7003" y="2447"/>
                    <a:pt x="6831" y="2125"/>
                    <a:pt x="6762" y="1768"/>
                  </a:cubicBezTo>
                  <a:cubicBezTo>
                    <a:pt x="6716" y="1561"/>
                    <a:pt x="6704" y="1354"/>
                    <a:pt x="6727" y="1159"/>
                  </a:cubicBezTo>
                  <a:cubicBezTo>
                    <a:pt x="6578" y="1136"/>
                    <a:pt x="6428" y="1136"/>
                    <a:pt x="6267" y="1136"/>
                  </a:cubicBezTo>
                  <a:cubicBezTo>
                    <a:pt x="6095" y="1147"/>
                    <a:pt x="5922" y="1182"/>
                    <a:pt x="5761" y="1228"/>
                  </a:cubicBezTo>
                  <a:cubicBezTo>
                    <a:pt x="5175" y="1377"/>
                    <a:pt x="4692" y="1814"/>
                    <a:pt x="4508" y="2389"/>
                  </a:cubicBezTo>
                  <a:cubicBezTo>
                    <a:pt x="4336" y="2953"/>
                    <a:pt x="4462" y="3562"/>
                    <a:pt x="4853" y="4011"/>
                  </a:cubicBezTo>
                  <a:cubicBezTo>
                    <a:pt x="4934" y="4092"/>
                    <a:pt x="4860" y="4215"/>
                    <a:pt x="4769" y="4215"/>
                  </a:cubicBezTo>
                  <a:cubicBezTo>
                    <a:pt x="4744" y="4215"/>
                    <a:pt x="4717" y="4206"/>
                    <a:pt x="4692" y="4183"/>
                  </a:cubicBezTo>
                  <a:cubicBezTo>
                    <a:pt x="4474" y="3976"/>
                    <a:pt x="4313" y="3723"/>
                    <a:pt x="4232" y="3436"/>
                  </a:cubicBezTo>
                  <a:cubicBezTo>
                    <a:pt x="4041" y="3370"/>
                    <a:pt x="3842" y="3338"/>
                    <a:pt x="3642" y="3338"/>
                  </a:cubicBezTo>
                  <a:cubicBezTo>
                    <a:pt x="3493" y="3338"/>
                    <a:pt x="3344" y="3355"/>
                    <a:pt x="3197" y="3390"/>
                  </a:cubicBezTo>
                  <a:cubicBezTo>
                    <a:pt x="1967" y="3666"/>
                    <a:pt x="1150" y="4770"/>
                    <a:pt x="0" y="5207"/>
                  </a:cubicBezTo>
                  <a:cubicBezTo>
                    <a:pt x="587" y="5563"/>
                    <a:pt x="886" y="6242"/>
                    <a:pt x="1277" y="6793"/>
                  </a:cubicBezTo>
                  <a:cubicBezTo>
                    <a:pt x="1702" y="7414"/>
                    <a:pt x="2381" y="7943"/>
                    <a:pt x="3151" y="8035"/>
                  </a:cubicBezTo>
                  <a:cubicBezTo>
                    <a:pt x="3228" y="8045"/>
                    <a:pt x="3305" y="8050"/>
                    <a:pt x="3381" y="8050"/>
                  </a:cubicBezTo>
                  <a:cubicBezTo>
                    <a:pt x="4032" y="8050"/>
                    <a:pt x="4636" y="7704"/>
                    <a:pt x="4945" y="7127"/>
                  </a:cubicBezTo>
                  <a:cubicBezTo>
                    <a:pt x="5129" y="6805"/>
                    <a:pt x="5140" y="6414"/>
                    <a:pt x="5002" y="6081"/>
                  </a:cubicBezTo>
                  <a:cubicBezTo>
                    <a:pt x="4869" y="5791"/>
                    <a:pt x="4573" y="5620"/>
                    <a:pt x="4262" y="5620"/>
                  </a:cubicBezTo>
                  <a:cubicBezTo>
                    <a:pt x="4252" y="5620"/>
                    <a:pt x="4242" y="5620"/>
                    <a:pt x="4232" y="5621"/>
                  </a:cubicBezTo>
                  <a:cubicBezTo>
                    <a:pt x="3910" y="5632"/>
                    <a:pt x="3634" y="5839"/>
                    <a:pt x="3542" y="6138"/>
                  </a:cubicBezTo>
                  <a:cubicBezTo>
                    <a:pt x="3439" y="6437"/>
                    <a:pt x="3508" y="6782"/>
                    <a:pt x="3726" y="7012"/>
                  </a:cubicBezTo>
                  <a:cubicBezTo>
                    <a:pt x="3807" y="7093"/>
                    <a:pt x="3733" y="7202"/>
                    <a:pt x="3643" y="7202"/>
                  </a:cubicBezTo>
                  <a:cubicBezTo>
                    <a:pt x="3617" y="7202"/>
                    <a:pt x="3590" y="7193"/>
                    <a:pt x="3565" y="7173"/>
                  </a:cubicBezTo>
                  <a:cubicBezTo>
                    <a:pt x="3243" y="6874"/>
                    <a:pt x="3140" y="6414"/>
                    <a:pt x="3301" y="6012"/>
                  </a:cubicBezTo>
                  <a:cubicBezTo>
                    <a:pt x="3447" y="5618"/>
                    <a:pt x="3824" y="5367"/>
                    <a:pt x="4249" y="5367"/>
                  </a:cubicBezTo>
                  <a:cubicBezTo>
                    <a:pt x="4259" y="5367"/>
                    <a:pt x="4269" y="5367"/>
                    <a:pt x="4278" y="5368"/>
                  </a:cubicBezTo>
                  <a:cubicBezTo>
                    <a:pt x="4658" y="5368"/>
                    <a:pt x="5002" y="5563"/>
                    <a:pt x="5198" y="5897"/>
                  </a:cubicBezTo>
                  <a:cubicBezTo>
                    <a:pt x="5405" y="6288"/>
                    <a:pt x="5416" y="6747"/>
                    <a:pt x="5232" y="7150"/>
                  </a:cubicBezTo>
                  <a:cubicBezTo>
                    <a:pt x="5106" y="7437"/>
                    <a:pt x="4911" y="7679"/>
                    <a:pt x="4658" y="7874"/>
                  </a:cubicBezTo>
                  <a:cubicBezTo>
                    <a:pt x="5014" y="7966"/>
                    <a:pt x="5336" y="8139"/>
                    <a:pt x="5612" y="8392"/>
                  </a:cubicBezTo>
                  <a:cubicBezTo>
                    <a:pt x="6014" y="8725"/>
                    <a:pt x="6348" y="9139"/>
                    <a:pt x="6819" y="9392"/>
                  </a:cubicBezTo>
                  <a:cubicBezTo>
                    <a:pt x="7195" y="9595"/>
                    <a:pt x="7624" y="9707"/>
                    <a:pt x="8048" y="9707"/>
                  </a:cubicBezTo>
                  <a:cubicBezTo>
                    <a:pt x="8466" y="9707"/>
                    <a:pt x="8880" y="9598"/>
                    <a:pt x="9234" y="9358"/>
                  </a:cubicBezTo>
                  <a:cubicBezTo>
                    <a:pt x="9867" y="8909"/>
                    <a:pt x="10246" y="8070"/>
                    <a:pt x="10016" y="7322"/>
                  </a:cubicBezTo>
                  <a:cubicBezTo>
                    <a:pt x="9867" y="6885"/>
                    <a:pt x="9487" y="6575"/>
                    <a:pt x="9039" y="6517"/>
                  </a:cubicBezTo>
                  <a:cubicBezTo>
                    <a:pt x="8979" y="6508"/>
                    <a:pt x="8920" y="6503"/>
                    <a:pt x="8862" y="6503"/>
                  </a:cubicBezTo>
                  <a:cubicBezTo>
                    <a:pt x="8501" y="6503"/>
                    <a:pt x="8166" y="6682"/>
                    <a:pt x="7958" y="6989"/>
                  </a:cubicBezTo>
                  <a:cubicBezTo>
                    <a:pt x="7739" y="7311"/>
                    <a:pt x="7751" y="7736"/>
                    <a:pt x="7992" y="8047"/>
                  </a:cubicBezTo>
                  <a:cubicBezTo>
                    <a:pt x="8234" y="8334"/>
                    <a:pt x="8590" y="8507"/>
                    <a:pt x="8958" y="8530"/>
                  </a:cubicBezTo>
                  <a:cubicBezTo>
                    <a:pt x="9131" y="8530"/>
                    <a:pt x="9131" y="8771"/>
                    <a:pt x="8958" y="8771"/>
                  </a:cubicBezTo>
                  <a:cubicBezTo>
                    <a:pt x="8930" y="8774"/>
                    <a:pt x="8903" y="8776"/>
                    <a:pt x="8875" y="8776"/>
                  </a:cubicBezTo>
                  <a:cubicBezTo>
                    <a:pt x="8798" y="8776"/>
                    <a:pt x="8720" y="8765"/>
                    <a:pt x="8636" y="8748"/>
                  </a:cubicBezTo>
                  <a:cubicBezTo>
                    <a:pt x="8211" y="8656"/>
                    <a:pt x="7843" y="8380"/>
                    <a:pt x="7647" y="7989"/>
                  </a:cubicBezTo>
                  <a:cubicBezTo>
                    <a:pt x="7463" y="7575"/>
                    <a:pt x="7532" y="7081"/>
                    <a:pt x="7831" y="6736"/>
                  </a:cubicBezTo>
                  <a:cubicBezTo>
                    <a:pt x="8090" y="6412"/>
                    <a:pt x="8469" y="6265"/>
                    <a:pt x="8853" y="6265"/>
                  </a:cubicBezTo>
                  <a:cubicBezTo>
                    <a:pt x="9424" y="6265"/>
                    <a:pt x="10008" y="6589"/>
                    <a:pt x="10235" y="7138"/>
                  </a:cubicBezTo>
                  <a:cubicBezTo>
                    <a:pt x="10373" y="7483"/>
                    <a:pt x="10396" y="7851"/>
                    <a:pt x="10315" y="8208"/>
                  </a:cubicBezTo>
                  <a:cubicBezTo>
                    <a:pt x="10580" y="8369"/>
                    <a:pt x="10878" y="8484"/>
                    <a:pt x="11189" y="8541"/>
                  </a:cubicBezTo>
                  <a:cubicBezTo>
                    <a:pt x="11325" y="8567"/>
                    <a:pt x="11462" y="8579"/>
                    <a:pt x="11600" y="8579"/>
                  </a:cubicBezTo>
                  <a:cubicBezTo>
                    <a:pt x="12078" y="8579"/>
                    <a:pt x="12555" y="8427"/>
                    <a:pt x="12948" y="8150"/>
                  </a:cubicBezTo>
                  <a:cubicBezTo>
                    <a:pt x="13431" y="7794"/>
                    <a:pt x="13776" y="7288"/>
                    <a:pt x="13926" y="6713"/>
                  </a:cubicBezTo>
                  <a:cubicBezTo>
                    <a:pt x="13939" y="6668"/>
                    <a:pt x="13970" y="6650"/>
                    <a:pt x="14002" y="6650"/>
                  </a:cubicBezTo>
                  <a:cubicBezTo>
                    <a:pt x="14052" y="6650"/>
                    <a:pt x="14105" y="6696"/>
                    <a:pt x="14098" y="6759"/>
                  </a:cubicBezTo>
                  <a:cubicBezTo>
                    <a:pt x="14041" y="7127"/>
                    <a:pt x="13903" y="7472"/>
                    <a:pt x="13684" y="7771"/>
                  </a:cubicBezTo>
                  <a:cubicBezTo>
                    <a:pt x="13772" y="7785"/>
                    <a:pt x="13860" y="7793"/>
                    <a:pt x="13949" y="7793"/>
                  </a:cubicBezTo>
                  <a:cubicBezTo>
                    <a:pt x="14140" y="7793"/>
                    <a:pt x="14331" y="7757"/>
                    <a:pt x="14512" y="7679"/>
                  </a:cubicBezTo>
                  <a:cubicBezTo>
                    <a:pt x="15064" y="7460"/>
                    <a:pt x="15467" y="7012"/>
                    <a:pt x="15835" y="6563"/>
                  </a:cubicBezTo>
                  <a:cubicBezTo>
                    <a:pt x="16019" y="6345"/>
                    <a:pt x="16214" y="6138"/>
                    <a:pt x="16409" y="5943"/>
                  </a:cubicBezTo>
                  <a:cubicBezTo>
                    <a:pt x="16559" y="5816"/>
                    <a:pt x="16708" y="5701"/>
                    <a:pt x="16869" y="5609"/>
                  </a:cubicBezTo>
                  <a:cubicBezTo>
                    <a:pt x="16318" y="5368"/>
                    <a:pt x="15950" y="4804"/>
                    <a:pt x="15524" y="4390"/>
                  </a:cubicBezTo>
                  <a:cubicBezTo>
                    <a:pt x="15260" y="4137"/>
                    <a:pt x="14984" y="3907"/>
                    <a:pt x="14685" y="3712"/>
                  </a:cubicBezTo>
                  <a:cubicBezTo>
                    <a:pt x="14386" y="3505"/>
                    <a:pt x="14064" y="3344"/>
                    <a:pt x="13730" y="3240"/>
                  </a:cubicBezTo>
                  <a:cubicBezTo>
                    <a:pt x="13583" y="3198"/>
                    <a:pt x="13434" y="3178"/>
                    <a:pt x="13286" y="3178"/>
                  </a:cubicBezTo>
                  <a:cubicBezTo>
                    <a:pt x="13109" y="3178"/>
                    <a:pt x="12933" y="3207"/>
                    <a:pt x="12764" y="3263"/>
                  </a:cubicBezTo>
                  <a:cubicBezTo>
                    <a:pt x="12477" y="3367"/>
                    <a:pt x="12235" y="3585"/>
                    <a:pt x="12109" y="3861"/>
                  </a:cubicBezTo>
                  <a:cubicBezTo>
                    <a:pt x="11982" y="4137"/>
                    <a:pt x="11994" y="4459"/>
                    <a:pt x="12132" y="4724"/>
                  </a:cubicBezTo>
                  <a:cubicBezTo>
                    <a:pt x="12270" y="4965"/>
                    <a:pt x="12523" y="5115"/>
                    <a:pt x="12787" y="5126"/>
                  </a:cubicBezTo>
                  <a:cubicBezTo>
                    <a:pt x="12797" y="5127"/>
                    <a:pt x="12807" y="5127"/>
                    <a:pt x="12817" y="5127"/>
                  </a:cubicBezTo>
                  <a:cubicBezTo>
                    <a:pt x="13059" y="5127"/>
                    <a:pt x="13286" y="4991"/>
                    <a:pt x="13397" y="4781"/>
                  </a:cubicBezTo>
                  <a:cubicBezTo>
                    <a:pt x="13512" y="4563"/>
                    <a:pt x="13500" y="4310"/>
                    <a:pt x="13362" y="4114"/>
                  </a:cubicBezTo>
                  <a:cubicBezTo>
                    <a:pt x="13292" y="4018"/>
                    <a:pt x="13395" y="3902"/>
                    <a:pt x="13494" y="3902"/>
                  </a:cubicBezTo>
                  <a:cubicBezTo>
                    <a:pt x="13525" y="3902"/>
                    <a:pt x="13556" y="3914"/>
                    <a:pt x="13581" y="3942"/>
                  </a:cubicBezTo>
                  <a:cubicBezTo>
                    <a:pt x="13788" y="4229"/>
                    <a:pt x="13811" y="4609"/>
                    <a:pt x="13638" y="4919"/>
                  </a:cubicBezTo>
                  <a:cubicBezTo>
                    <a:pt x="13480" y="5205"/>
                    <a:pt x="13175" y="5383"/>
                    <a:pt x="12850" y="5383"/>
                  </a:cubicBezTo>
                  <a:cubicBezTo>
                    <a:pt x="12821" y="5383"/>
                    <a:pt x="12793" y="5382"/>
                    <a:pt x="12764" y="5379"/>
                  </a:cubicBezTo>
                  <a:cubicBezTo>
                    <a:pt x="12442" y="5356"/>
                    <a:pt x="12143" y="5184"/>
                    <a:pt x="11948" y="4931"/>
                  </a:cubicBezTo>
                  <a:cubicBezTo>
                    <a:pt x="11752" y="4632"/>
                    <a:pt x="11706" y="4264"/>
                    <a:pt x="11810" y="3919"/>
                  </a:cubicBezTo>
                  <a:cubicBezTo>
                    <a:pt x="11959" y="3447"/>
                    <a:pt x="12350" y="3091"/>
                    <a:pt x="12822" y="2976"/>
                  </a:cubicBezTo>
                  <a:cubicBezTo>
                    <a:pt x="12799" y="2872"/>
                    <a:pt x="12776" y="2780"/>
                    <a:pt x="12753" y="2688"/>
                  </a:cubicBezTo>
                  <a:cubicBezTo>
                    <a:pt x="12707" y="2562"/>
                    <a:pt x="12649" y="2435"/>
                    <a:pt x="12580" y="2309"/>
                  </a:cubicBezTo>
                  <a:cubicBezTo>
                    <a:pt x="12339" y="1883"/>
                    <a:pt x="11959" y="1538"/>
                    <a:pt x="11499" y="1354"/>
                  </a:cubicBezTo>
                  <a:cubicBezTo>
                    <a:pt x="11213" y="1236"/>
                    <a:pt x="10910" y="1176"/>
                    <a:pt x="10603" y="1176"/>
                  </a:cubicBezTo>
                  <a:cubicBezTo>
                    <a:pt x="10404" y="1176"/>
                    <a:pt x="10203" y="1201"/>
                    <a:pt x="10005" y="1251"/>
                  </a:cubicBezTo>
                  <a:cubicBezTo>
                    <a:pt x="9993" y="1366"/>
                    <a:pt x="9970" y="1469"/>
                    <a:pt x="9924" y="1584"/>
                  </a:cubicBezTo>
                  <a:cubicBezTo>
                    <a:pt x="9913" y="1603"/>
                    <a:pt x="9895" y="1610"/>
                    <a:pt x="9877" y="1610"/>
                  </a:cubicBezTo>
                  <a:cubicBezTo>
                    <a:pt x="9837" y="1610"/>
                    <a:pt x="9793" y="1574"/>
                    <a:pt x="9809" y="1527"/>
                  </a:cubicBezTo>
                  <a:cubicBezTo>
                    <a:pt x="9913" y="1193"/>
                    <a:pt x="9855" y="814"/>
                    <a:pt x="9648" y="527"/>
                  </a:cubicBezTo>
                  <a:cubicBezTo>
                    <a:pt x="9430" y="228"/>
                    <a:pt x="9096" y="44"/>
                    <a:pt x="8740" y="9"/>
                  </a:cubicBezTo>
                  <a:cubicBezTo>
                    <a:pt x="8681" y="3"/>
                    <a:pt x="8622" y="0"/>
                    <a:pt x="85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32"/>
            <p:cNvSpPr/>
            <p:nvPr/>
          </p:nvSpPr>
          <p:spPr>
            <a:xfrm>
              <a:off x="887820" y="646086"/>
              <a:ext cx="228874" cy="194652"/>
            </a:xfrm>
            <a:custGeom>
              <a:rect b="b" l="l" r="r" t="t"/>
              <a:pathLst>
                <a:path extrusionOk="0" h="2133" w="2508">
                  <a:moveTo>
                    <a:pt x="265" y="1"/>
                  </a:moveTo>
                  <a:cubicBezTo>
                    <a:pt x="171" y="1"/>
                    <a:pt x="115" y="49"/>
                    <a:pt x="28" y="49"/>
                  </a:cubicBezTo>
                  <a:cubicBezTo>
                    <a:pt x="19" y="49"/>
                    <a:pt x="10" y="48"/>
                    <a:pt x="1" y="47"/>
                  </a:cubicBezTo>
                  <a:lnTo>
                    <a:pt x="1" y="47"/>
                  </a:lnTo>
                  <a:cubicBezTo>
                    <a:pt x="24" y="484"/>
                    <a:pt x="139" y="898"/>
                    <a:pt x="346" y="1289"/>
                  </a:cubicBezTo>
                  <a:cubicBezTo>
                    <a:pt x="553" y="1668"/>
                    <a:pt x="898" y="1956"/>
                    <a:pt x="1312" y="2082"/>
                  </a:cubicBezTo>
                  <a:cubicBezTo>
                    <a:pt x="1426" y="2116"/>
                    <a:pt x="1543" y="2133"/>
                    <a:pt x="1659" y="2133"/>
                  </a:cubicBezTo>
                  <a:cubicBezTo>
                    <a:pt x="1974" y="2133"/>
                    <a:pt x="2281" y="2010"/>
                    <a:pt x="2508" y="1783"/>
                  </a:cubicBezTo>
                  <a:lnTo>
                    <a:pt x="2508" y="1783"/>
                  </a:lnTo>
                  <a:cubicBezTo>
                    <a:pt x="2337" y="1834"/>
                    <a:pt x="2159" y="1860"/>
                    <a:pt x="1980" y="1860"/>
                  </a:cubicBezTo>
                  <a:cubicBezTo>
                    <a:pt x="1834" y="1860"/>
                    <a:pt x="1687" y="1843"/>
                    <a:pt x="1542" y="1806"/>
                  </a:cubicBezTo>
                  <a:cubicBezTo>
                    <a:pt x="1427" y="1783"/>
                    <a:pt x="1312" y="1737"/>
                    <a:pt x="1208" y="1680"/>
                  </a:cubicBezTo>
                  <a:cubicBezTo>
                    <a:pt x="978" y="1507"/>
                    <a:pt x="794" y="1277"/>
                    <a:pt x="702" y="1013"/>
                  </a:cubicBezTo>
                  <a:cubicBezTo>
                    <a:pt x="576" y="725"/>
                    <a:pt x="495" y="392"/>
                    <a:pt x="622" y="104"/>
                  </a:cubicBezTo>
                  <a:cubicBezTo>
                    <a:pt x="507" y="47"/>
                    <a:pt x="392" y="12"/>
                    <a:pt x="2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32"/>
            <p:cNvSpPr/>
            <p:nvPr/>
          </p:nvSpPr>
          <p:spPr>
            <a:xfrm>
              <a:off x="1398862" y="893759"/>
              <a:ext cx="158606" cy="139533"/>
            </a:xfrm>
            <a:custGeom>
              <a:rect b="b" l="l" r="r" t="t"/>
              <a:pathLst>
                <a:path extrusionOk="0" h="1529" w="1738">
                  <a:moveTo>
                    <a:pt x="219" y="1"/>
                  </a:moveTo>
                  <a:lnTo>
                    <a:pt x="219" y="1"/>
                  </a:lnTo>
                  <a:cubicBezTo>
                    <a:pt x="58" y="231"/>
                    <a:pt x="1" y="518"/>
                    <a:pt x="47" y="794"/>
                  </a:cubicBezTo>
                  <a:cubicBezTo>
                    <a:pt x="139" y="1128"/>
                    <a:pt x="380" y="1392"/>
                    <a:pt x="714" y="1484"/>
                  </a:cubicBezTo>
                  <a:cubicBezTo>
                    <a:pt x="807" y="1514"/>
                    <a:pt x="903" y="1528"/>
                    <a:pt x="998" y="1528"/>
                  </a:cubicBezTo>
                  <a:cubicBezTo>
                    <a:pt x="1125" y="1528"/>
                    <a:pt x="1251" y="1502"/>
                    <a:pt x="1369" y="1450"/>
                  </a:cubicBezTo>
                  <a:cubicBezTo>
                    <a:pt x="1576" y="1358"/>
                    <a:pt x="1714" y="1162"/>
                    <a:pt x="1737" y="932"/>
                  </a:cubicBezTo>
                  <a:lnTo>
                    <a:pt x="1737" y="932"/>
                  </a:lnTo>
                  <a:cubicBezTo>
                    <a:pt x="1546" y="1073"/>
                    <a:pt x="1311" y="1143"/>
                    <a:pt x="1078" y="1143"/>
                  </a:cubicBezTo>
                  <a:cubicBezTo>
                    <a:pt x="1045" y="1143"/>
                    <a:pt x="1011" y="1142"/>
                    <a:pt x="978" y="1139"/>
                  </a:cubicBezTo>
                  <a:cubicBezTo>
                    <a:pt x="702" y="1105"/>
                    <a:pt x="461" y="944"/>
                    <a:pt x="311" y="714"/>
                  </a:cubicBezTo>
                  <a:cubicBezTo>
                    <a:pt x="242" y="599"/>
                    <a:pt x="208" y="472"/>
                    <a:pt x="208" y="346"/>
                  </a:cubicBezTo>
                  <a:cubicBezTo>
                    <a:pt x="196" y="265"/>
                    <a:pt x="277" y="35"/>
                    <a:pt x="2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32"/>
            <p:cNvSpPr/>
            <p:nvPr/>
          </p:nvSpPr>
          <p:spPr>
            <a:xfrm>
              <a:off x="275025" y="537489"/>
              <a:ext cx="1626574" cy="928910"/>
            </a:xfrm>
            <a:custGeom>
              <a:rect b="b" l="l" r="r" t="t"/>
              <a:pathLst>
                <a:path extrusionOk="0" h="10179" w="17824">
                  <a:moveTo>
                    <a:pt x="9046" y="216"/>
                  </a:moveTo>
                  <a:cubicBezTo>
                    <a:pt x="9105" y="216"/>
                    <a:pt x="9164" y="219"/>
                    <a:pt x="9223" y="225"/>
                  </a:cubicBezTo>
                  <a:cubicBezTo>
                    <a:pt x="9579" y="260"/>
                    <a:pt x="9913" y="444"/>
                    <a:pt x="10131" y="743"/>
                  </a:cubicBezTo>
                  <a:cubicBezTo>
                    <a:pt x="10338" y="1030"/>
                    <a:pt x="10396" y="1409"/>
                    <a:pt x="10292" y="1743"/>
                  </a:cubicBezTo>
                  <a:cubicBezTo>
                    <a:pt x="10276" y="1790"/>
                    <a:pt x="10320" y="1826"/>
                    <a:pt x="10360" y="1826"/>
                  </a:cubicBezTo>
                  <a:cubicBezTo>
                    <a:pt x="10378" y="1826"/>
                    <a:pt x="10396" y="1819"/>
                    <a:pt x="10407" y="1800"/>
                  </a:cubicBezTo>
                  <a:cubicBezTo>
                    <a:pt x="10453" y="1685"/>
                    <a:pt x="10476" y="1582"/>
                    <a:pt x="10488" y="1467"/>
                  </a:cubicBezTo>
                  <a:cubicBezTo>
                    <a:pt x="10686" y="1417"/>
                    <a:pt x="10887" y="1392"/>
                    <a:pt x="11086" y="1392"/>
                  </a:cubicBezTo>
                  <a:cubicBezTo>
                    <a:pt x="11393" y="1392"/>
                    <a:pt x="11696" y="1452"/>
                    <a:pt x="11982" y="1570"/>
                  </a:cubicBezTo>
                  <a:cubicBezTo>
                    <a:pt x="12442" y="1754"/>
                    <a:pt x="12822" y="2099"/>
                    <a:pt x="13063" y="2525"/>
                  </a:cubicBezTo>
                  <a:cubicBezTo>
                    <a:pt x="13132" y="2651"/>
                    <a:pt x="13190" y="2778"/>
                    <a:pt x="13236" y="2904"/>
                  </a:cubicBezTo>
                  <a:cubicBezTo>
                    <a:pt x="13259" y="2996"/>
                    <a:pt x="13282" y="3088"/>
                    <a:pt x="13305" y="3192"/>
                  </a:cubicBezTo>
                  <a:cubicBezTo>
                    <a:pt x="12833" y="3307"/>
                    <a:pt x="12442" y="3663"/>
                    <a:pt x="12293" y="4135"/>
                  </a:cubicBezTo>
                  <a:cubicBezTo>
                    <a:pt x="12189" y="4480"/>
                    <a:pt x="12235" y="4848"/>
                    <a:pt x="12431" y="5147"/>
                  </a:cubicBezTo>
                  <a:cubicBezTo>
                    <a:pt x="12626" y="5400"/>
                    <a:pt x="12925" y="5572"/>
                    <a:pt x="13247" y="5595"/>
                  </a:cubicBezTo>
                  <a:cubicBezTo>
                    <a:pt x="13276" y="5598"/>
                    <a:pt x="13304" y="5599"/>
                    <a:pt x="13333" y="5599"/>
                  </a:cubicBezTo>
                  <a:cubicBezTo>
                    <a:pt x="13658" y="5599"/>
                    <a:pt x="13963" y="5421"/>
                    <a:pt x="14121" y="5135"/>
                  </a:cubicBezTo>
                  <a:cubicBezTo>
                    <a:pt x="14294" y="4825"/>
                    <a:pt x="14271" y="4445"/>
                    <a:pt x="14064" y="4158"/>
                  </a:cubicBezTo>
                  <a:cubicBezTo>
                    <a:pt x="14039" y="4130"/>
                    <a:pt x="14008" y="4118"/>
                    <a:pt x="13977" y="4118"/>
                  </a:cubicBezTo>
                  <a:cubicBezTo>
                    <a:pt x="13878" y="4118"/>
                    <a:pt x="13775" y="4234"/>
                    <a:pt x="13845" y="4330"/>
                  </a:cubicBezTo>
                  <a:cubicBezTo>
                    <a:pt x="13983" y="4526"/>
                    <a:pt x="13995" y="4779"/>
                    <a:pt x="13880" y="4997"/>
                  </a:cubicBezTo>
                  <a:cubicBezTo>
                    <a:pt x="13769" y="5207"/>
                    <a:pt x="13542" y="5343"/>
                    <a:pt x="13300" y="5343"/>
                  </a:cubicBezTo>
                  <a:cubicBezTo>
                    <a:pt x="13290" y="5343"/>
                    <a:pt x="13280" y="5343"/>
                    <a:pt x="13270" y="5342"/>
                  </a:cubicBezTo>
                  <a:cubicBezTo>
                    <a:pt x="13006" y="5331"/>
                    <a:pt x="12753" y="5181"/>
                    <a:pt x="12615" y="4940"/>
                  </a:cubicBezTo>
                  <a:cubicBezTo>
                    <a:pt x="12477" y="4675"/>
                    <a:pt x="12465" y="4353"/>
                    <a:pt x="12592" y="4077"/>
                  </a:cubicBezTo>
                  <a:cubicBezTo>
                    <a:pt x="12718" y="3801"/>
                    <a:pt x="12960" y="3583"/>
                    <a:pt x="13247" y="3479"/>
                  </a:cubicBezTo>
                  <a:cubicBezTo>
                    <a:pt x="13416" y="3423"/>
                    <a:pt x="13592" y="3394"/>
                    <a:pt x="13769" y="3394"/>
                  </a:cubicBezTo>
                  <a:cubicBezTo>
                    <a:pt x="13917" y="3394"/>
                    <a:pt x="14066" y="3414"/>
                    <a:pt x="14213" y="3456"/>
                  </a:cubicBezTo>
                  <a:cubicBezTo>
                    <a:pt x="14547" y="3560"/>
                    <a:pt x="14869" y="3721"/>
                    <a:pt x="15168" y="3928"/>
                  </a:cubicBezTo>
                  <a:cubicBezTo>
                    <a:pt x="15467" y="4123"/>
                    <a:pt x="15743" y="4353"/>
                    <a:pt x="16007" y="4606"/>
                  </a:cubicBezTo>
                  <a:cubicBezTo>
                    <a:pt x="16433" y="5020"/>
                    <a:pt x="16801" y="5584"/>
                    <a:pt x="17352" y="5825"/>
                  </a:cubicBezTo>
                  <a:cubicBezTo>
                    <a:pt x="17191" y="5917"/>
                    <a:pt x="17042" y="6032"/>
                    <a:pt x="16892" y="6159"/>
                  </a:cubicBezTo>
                  <a:cubicBezTo>
                    <a:pt x="16697" y="6354"/>
                    <a:pt x="16502" y="6561"/>
                    <a:pt x="16318" y="6779"/>
                  </a:cubicBezTo>
                  <a:cubicBezTo>
                    <a:pt x="15950" y="7228"/>
                    <a:pt x="15547" y="7676"/>
                    <a:pt x="14995" y="7895"/>
                  </a:cubicBezTo>
                  <a:cubicBezTo>
                    <a:pt x="14814" y="7973"/>
                    <a:pt x="14623" y="8009"/>
                    <a:pt x="14432" y="8009"/>
                  </a:cubicBezTo>
                  <a:cubicBezTo>
                    <a:pt x="14343" y="8009"/>
                    <a:pt x="14255" y="8001"/>
                    <a:pt x="14167" y="7987"/>
                  </a:cubicBezTo>
                  <a:cubicBezTo>
                    <a:pt x="14386" y="7688"/>
                    <a:pt x="14524" y="7343"/>
                    <a:pt x="14581" y="6975"/>
                  </a:cubicBezTo>
                  <a:cubicBezTo>
                    <a:pt x="14588" y="6912"/>
                    <a:pt x="14535" y="6866"/>
                    <a:pt x="14485" y="6866"/>
                  </a:cubicBezTo>
                  <a:cubicBezTo>
                    <a:pt x="14453" y="6866"/>
                    <a:pt x="14422" y="6884"/>
                    <a:pt x="14409" y="6929"/>
                  </a:cubicBezTo>
                  <a:cubicBezTo>
                    <a:pt x="14259" y="7504"/>
                    <a:pt x="13914" y="8010"/>
                    <a:pt x="13431" y="8366"/>
                  </a:cubicBezTo>
                  <a:cubicBezTo>
                    <a:pt x="13038" y="8643"/>
                    <a:pt x="12561" y="8795"/>
                    <a:pt x="12083" y="8795"/>
                  </a:cubicBezTo>
                  <a:cubicBezTo>
                    <a:pt x="11945" y="8795"/>
                    <a:pt x="11808" y="8783"/>
                    <a:pt x="11672" y="8757"/>
                  </a:cubicBezTo>
                  <a:cubicBezTo>
                    <a:pt x="11361" y="8700"/>
                    <a:pt x="11063" y="8585"/>
                    <a:pt x="10798" y="8424"/>
                  </a:cubicBezTo>
                  <a:cubicBezTo>
                    <a:pt x="10879" y="8067"/>
                    <a:pt x="10856" y="7699"/>
                    <a:pt x="10718" y="7354"/>
                  </a:cubicBezTo>
                  <a:cubicBezTo>
                    <a:pt x="10491" y="6805"/>
                    <a:pt x="9907" y="6481"/>
                    <a:pt x="9336" y="6481"/>
                  </a:cubicBezTo>
                  <a:cubicBezTo>
                    <a:pt x="8952" y="6481"/>
                    <a:pt x="8573" y="6628"/>
                    <a:pt x="8314" y="6952"/>
                  </a:cubicBezTo>
                  <a:cubicBezTo>
                    <a:pt x="8015" y="7297"/>
                    <a:pt x="7946" y="7791"/>
                    <a:pt x="8130" y="8205"/>
                  </a:cubicBezTo>
                  <a:cubicBezTo>
                    <a:pt x="8326" y="8596"/>
                    <a:pt x="8694" y="8872"/>
                    <a:pt x="9119" y="8964"/>
                  </a:cubicBezTo>
                  <a:cubicBezTo>
                    <a:pt x="9203" y="8981"/>
                    <a:pt x="9281" y="8992"/>
                    <a:pt x="9358" y="8992"/>
                  </a:cubicBezTo>
                  <a:cubicBezTo>
                    <a:pt x="9386" y="8992"/>
                    <a:pt x="9413" y="8990"/>
                    <a:pt x="9441" y="8987"/>
                  </a:cubicBezTo>
                  <a:cubicBezTo>
                    <a:pt x="9614" y="8987"/>
                    <a:pt x="9614" y="8746"/>
                    <a:pt x="9441" y="8746"/>
                  </a:cubicBezTo>
                  <a:cubicBezTo>
                    <a:pt x="9073" y="8723"/>
                    <a:pt x="8717" y="8550"/>
                    <a:pt x="8475" y="8263"/>
                  </a:cubicBezTo>
                  <a:cubicBezTo>
                    <a:pt x="8234" y="7952"/>
                    <a:pt x="8222" y="7527"/>
                    <a:pt x="8441" y="7205"/>
                  </a:cubicBezTo>
                  <a:cubicBezTo>
                    <a:pt x="8649" y="6898"/>
                    <a:pt x="8984" y="6719"/>
                    <a:pt x="9345" y="6719"/>
                  </a:cubicBezTo>
                  <a:cubicBezTo>
                    <a:pt x="9403" y="6719"/>
                    <a:pt x="9462" y="6724"/>
                    <a:pt x="9522" y="6733"/>
                  </a:cubicBezTo>
                  <a:cubicBezTo>
                    <a:pt x="9970" y="6791"/>
                    <a:pt x="10350" y="7101"/>
                    <a:pt x="10499" y="7538"/>
                  </a:cubicBezTo>
                  <a:cubicBezTo>
                    <a:pt x="10729" y="8286"/>
                    <a:pt x="10350" y="9125"/>
                    <a:pt x="9717" y="9574"/>
                  </a:cubicBezTo>
                  <a:cubicBezTo>
                    <a:pt x="9363" y="9814"/>
                    <a:pt x="8949" y="9923"/>
                    <a:pt x="8531" y="9923"/>
                  </a:cubicBezTo>
                  <a:cubicBezTo>
                    <a:pt x="8107" y="9923"/>
                    <a:pt x="7678" y="9811"/>
                    <a:pt x="7302" y="9608"/>
                  </a:cubicBezTo>
                  <a:cubicBezTo>
                    <a:pt x="6831" y="9355"/>
                    <a:pt x="6497" y="8941"/>
                    <a:pt x="6095" y="8608"/>
                  </a:cubicBezTo>
                  <a:cubicBezTo>
                    <a:pt x="5819" y="8355"/>
                    <a:pt x="5497" y="8182"/>
                    <a:pt x="5141" y="8090"/>
                  </a:cubicBezTo>
                  <a:cubicBezTo>
                    <a:pt x="5394" y="7895"/>
                    <a:pt x="5589" y="7653"/>
                    <a:pt x="5715" y="7366"/>
                  </a:cubicBezTo>
                  <a:cubicBezTo>
                    <a:pt x="5899" y="6963"/>
                    <a:pt x="5888" y="6504"/>
                    <a:pt x="5681" y="6113"/>
                  </a:cubicBezTo>
                  <a:cubicBezTo>
                    <a:pt x="5485" y="5779"/>
                    <a:pt x="5141" y="5584"/>
                    <a:pt x="4761" y="5584"/>
                  </a:cubicBezTo>
                  <a:cubicBezTo>
                    <a:pt x="4752" y="5583"/>
                    <a:pt x="4742" y="5583"/>
                    <a:pt x="4732" y="5583"/>
                  </a:cubicBezTo>
                  <a:cubicBezTo>
                    <a:pt x="4307" y="5583"/>
                    <a:pt x="3930" y="5834"/>
                    <a:pt x="3784" y="6228"/>
                  </a:cubicBezTo>
                  <a:cubicBezTo>
                    <a:pt x="3623" y="6630"/>
                    <a:pt x="3726" y="7090"/>
                    <a:pt x="4048" y="7389"/>
                  </a:cubicBezTo>
                  <a:cubicBezTo>
                    <a:pt x="4073" y="7409"/>
                    <a:pt x="4100" y="7418"/>
                    <a:pt x="4126" y="7418"/>
                  </a:cubicBezTo>
                  <a:cubicBezTo>
                    <a:pt x="4216" y="7418"/>
                    <a:pt x="4290" y="7309"/>
                    <a:pt x="4209" y="7228"/>
                  </a:cubicBezTo>
                  <a:cubicBezTo>
                    <a:pt x="3991" y="6998"/>
                    <a:pt x="3922" y="6653"/>
                    <a:pt x="4025" y="6354"/>
                  </a:cubicBezTo>
                  <a:cubicBezTo>
                    <a:pt x="4117" y="6055"/>
                    <a:pt x="4393" y="5848"/>
                    <a:pt x="4715" y="5837"/>
                  </a:cubicBezTo>
                  <a:cubicBezTo>
                    <a:pt x="4725" y="5836"/>
                    <a:pt x="4735" y="5836"/>
                    <a:pt x="4745" y="5836"/>
                  </a:cubicBezTo>
                  <a:cubicBezTo>
                    <a:pt x="5056" y="5836"/>
                    <a:pt x="5352" y="6007"/>
                    <a:pt x="5485" y="6297"/>
                  </a:cubicBezTo>
                  <a:cubicBezTo>
                    <a:pt x="5623" y="6630"/>
                    <a:pt x="5612" y="7021"/>
                    <a:pt x="5428" y="7343"/>
                  </a:cubicBezTo>
                  <a:cubicBezTo>
                    <a:pt x="5119" y="7920"/>
                    <a:pt x="4515" y="8266"/>
                    <a:pt x="3864" y="8266"/>
                  </a:cubicBezTo>
                  <a:cubicBezTo>
                    <a:pt x="3788" y="8266"/>
                    <a:pt x="3711" y="8261"/>
                    <a:pt x="3634" y="8251"/>
                  </a:cubicBezTo>
                  <a:cubicBezTo>
                    <a:pt x="2864" y="8159"/>
                    <a:pt x="2185" y="7630"/>
                    <a:pt x="1760" y="7009"/>
                  </a:cubicBezTo>
                  <a:cubicBezTo>
                    <a:pt x="1369" y="6458"/>
                    <a:pt x="1070" y="5779"/>
                    <a:pt x="483" y="5423"/>
                  </a:cubicBezTo>
                  <a:cubicBezTo>
                    <a:pt x="1633" y="4986"/>
                    <a:pt x="2450" y="3882"/>
                    <a:pt x="3680" y="3606"/>
                  </a:cubicBezTo>
                  <a:cubicBezTo>
                    <a:pt x="3827" y="3571"/>
                    <a:pt x="3976" y="3554"/>
                    <a:pt x="4125" y="3554"/>
                  </a:cubicBezTo>
                  <a:cubicBezTo>
                    <a:pt x="4325" y="3554"/>
                    <a:pt x="4524" y="3586"/>
                    <a:pt x="4715" y="3652"/>
                  </a:cubicBezTo>
                  <a:cubicBezTo>
                    <a:pt x="4796" y="3939"/>
                    <a:pt x="4957" y="4192"/>
                    <a:pt x="5175" y="4399"/>
                  </a:cubicBezTo>
                  <a:cubicBezTo>
                    <a:pt x="5200" y="4422"/>
                    <a:pt x="5227" y="4431"/>
                    <a:pt x="5252" y="4431"/>
                  </a:cubicBezTo>
                  <a:cubicBezTo>
                    <a:pt x="5343" y="4431"/>
                    <a:pt x="5417" y="4308"/>
                    <a:pt x="5336" y="4227"/>
                  </a:cubicBezTo>
                  <a:cubicBezTo>
                    <a:pt x="4945" y="3778"/>
                    <a:pt x="4819" y="3169"/>
                    <a:pt x="4991" y="2605"/>
                  </a:cubicBezTo>
                  <a:cubicBezTo>
                    <a:pt x="5175" y="2030"/>
                    <a:pt x="5658" y="1593"/>
                    <a:pt x="6244" y="1444"/>
                  </a:cubicBezTo>
                  <a:cubicBezTo>
                    <a:pt x="6405" y="1398"/>
                    <a:pt x="6578" y="1363"/>
                    <a:pt x="6750" y="1352"/>
                  </a:cubicBezTo>
                  <a:cubicBezTo>
                    <a:pt x="6911" y="1352"/>
                    <a:pt x="7061" y="1352"/>
                    <a:pt x="7210" y="1375"/>
                  </a:cubicBezTo>
                  <a:cubicBezTo>
                    <a:pt x="7187" y="1570"/>
                    <a:pt x="7199" y="1777"/>
                    <a:pt x="7245" y="1984"/>
                  </a:cubicBezTo>
                  <a:cubicBezTo>
                    <a:pt x="7314" y="2341"/>
                    <a:pt x="7486" y="2663"/>
                    <a:pt x="7751" y="2916"/>
                  </a:cubicBezTo>
                  <a:cubicBezTo>
                    <a:pt x="7994" y="3144"/>
                    <a:pt x="8315" y="3260"/>
                    <a:pt x="8632" y="3260"/>
                  </a:cubicBezTo>
                  <a:cubicBezTo>
                    <a:pt x="9034" y="3260"/>
                    <a:pt x="9429" y="3072"/>
                    <a:pt x="9648" y="2686"/>
                  </a:cubicBezTo>
                  <a:cubicBezTo>
                    <a:pt x="9855" y="2352"/>
                    <a:pt x="9809" y="1927"/>
                    <a:pt x="9545" y="1639"/>
                  </a:cubicBezTo>
                  <a:cubicBezTo>
                    <a:pt x="9317" y="1412"/>
                    <a:pt x="8998" y="1318"/>
                    <a:pt x="8680" y="1318"/>
                  </a:cubicBezTo>
                  <a:cubicBezTo>
                    <a:pt x="8532" y="1318"/>
                    <a:pt x="8384" y="1338"/>
                    <a:pt x="8245" y="1375"/>
                  </a:cubicBezTo>
                  <a:cubicBezTo>
                    <a:pt x="8115" y="1418"/>
                    <a:pt x="8159" y="1595"/>
                    <a:pt x="8290" y="1595"/>
                  </a:cubicBezTo>
                  <a:cubicBezTo>
                    <a:pt x="8298" y="1595"/>
                    <a:pt x="8306" y="1595"/>
                    <a:pt x="8314" y="1593"/>
                  </a:cubicBezTo>
                  <a:cubicBezTo>
                    <a:pt x="8424" y="1578"/>
                    <a:pt x="8540" y="1566"/>
                    <a:pt x="8656" y="1566"/>
                  </a:cubicBezTo>
                  <a:cubicBezTo>
                    <a:pt x="8882" y="1566"/>
                    <a:pt x="9109" y="1610"/>
                    <a:pt x="9292" y="1754"/>
                  </a:cubicBezTo>
                  <a:cubicBezTo>
                    <a:pt x="9510" y="1915"/>
                    <a:pt x="9591" y="2214"/>
                    <a:pt x="9487" y="2467"/>
                  </a:cubicBezTo>
                  <a:cubicBezTo>
                    <a:pt x="9352" y="2846"/>
                    <a:pt x="8990" y="3033"/>
                    <a:pt x="8620" y="3033"/>
                  </a:cubicBezTo>
                  <a:cubicBezTo>
                    <a:pt x="8393" y="3033"/>
                    <a:pt x="8164" y="2963"/>
                    <a:pt x="7981" y="2824"/>
                  </a:cubicBezTo>
                  <a:cubicBezTo>
                    <a:pt x="7751" y="2628"/>
                    <a:pt x="7590" y="2364"/>
                    <a:pt x="7509" y="2076"/>
                  </a:cubicBezTo>
                  <a:cubicBezTo>
                    <a:pt x="7406" y="1754"/>
                    <a:pt x="7371" y="1386"/>
                    <a:pt x="7544" y="1076"/>
                  </a:cubicBezTo>
                  <a:cubicBezTo>
                    <a:pt x="7859" y="541"/>
                    <a:pt x="8432" y="216"/>
                    <a:pt x="9046" y="216"/>
                  </a:cubicBezTo>
                  <a:close/>
                  <a:moveTo>
                    <a:pt x="9022" y="1"/>
                  </a:moveTo>
                  <a:cubicBezTo>
                    <a:pt x="8409" y="1"/>
                    <a:pt x="7803" y="333"/>
                    <a:pt x="7440" y="823"/>
                  </a:cubicBezTo>
                  <a:cubicBezTo>
                    <a:pt x="7348" y="938"/>
                    <a:pt x="7279" y="1076"/>
                    <a:pt x="7233" y="1214"/>
                  </a:cubicBezTo>
                  <a:cubicBezTo>
                    <a:pt x="7067" y="1165"/>
                    <a:pt x="6894" y="1142"/>
                    <a:pt x="6721" y="1142"/>
                  </a:cubicBezTo>
                  <a:cubicBezTo>
                    <a:pt x="6572" y="1142"/>
                    <a:pt x="6423" y="1159"/>
                    <a:pt x="6279" y="1191"/>
                  </a:cubicBezTo>
                  <a:cubicBezTo>
                    <a:pt x="5934" y="1260"/>
                    <a:pt x="5612" y="1409"/>
                    <a:pt x="5348" y="1628"/>
                  </a:cubicBezTo>
                  <a:cubicBezTo>
                    <a:pt x="4807" y="2053"/>
                    <a:pt x="4554" y="2743"/>
                    <a:pt x="4658" y="3422"/>
                  </a:cubicBezTo>
                  <a:cubicBezTo>
                    <a:pt x="4658" y="3422"/>
                    <a:pt x="4658" y="3422"/>
                    <a:pt x="4658" y="3433"/>
                  </a:cubicBezTo>
                  <a:cubicBezTo>
                    <a:pt x="4463" y="3354"/>
                    <a:pt x="4254" y="3322"/>
                    <a:pt x="4048" y="3322"/>
                  </a:cubicBezTo>
                  <a:cubicBezTo>
                    <a:pt x="3986" y="3322"/>
                    <a:pt x="3925" y="3325"/>
                    <a:pt x="3864" y="3330"/>
                  </a:cubicBezTo>
                  <a:cubicBezTo>
                    <a:pt x="3519" y="3376"/>
                    <a:pt x="3186" y="3479"/>
                    <a:pt x="2875" y="3629"/>
                  </a:cubicBezTo>
                  <a:cubicBezTo>
                    <a:pt x="2243" y="3928"/>
                    <a:pt x="1725" y="4399"/>
                    <a:pt x="1150" y="4767"/>
                  </a:cubicBezTo>
                  <a:cubicBezTo>
                    <a:pt x="828" y="4986"/>
                    <a:pt x="483" y="5147"/>
                    <a:pt x="115" y="5262"/>
                  </a:cubicBezTo>
                  <a:cubicBezTo>
                    <a:pt x="0" y="5296"/>
                    <a:pt x="0" y="5469"/>
                    <a:pt x="115" y="5503"/>
                  </a:cubicBezTo>
                  <a:cubicBezTo>
                    <a:pt x="495" y="5607"/>
                    <a:pt x="759" y="5894"/>
                    <a:pt x="978" y="6216"/>
                  </a:cubicBezTo>
                  <a:cubicBezTo>
                    <a:pt x="1185" y="6527"/>
                    <a:pt x="1369" y="6894"/>
                    <a:pt x="1610" y="7216"/>
                  </a:cubicBezTo>
                  <a:cubicBezTo>
                    <a:pt x="2105" y="7906"/>
                    <a:pt x="2875" y="8470"/>
                    <a:pt x="3749" y="8527"/>
                  </a:cubicBezTo>
                  <a:cubicBezTo>
                    <a:pt x="3790" y="8530"/>
                    <a:pt x="3830" y="8531"/>
                    <a:pt x="3870" y="8531"/>
                  </a:cubicBezTo>
                  <a:cubicBezTo>
                    <a:pt x="4230" y="8531"/>
                    <a:pt x="4576" y="8439"/>
                    <a:pt x="4876" y="8263"/>
                  </a:cubicBezTo>
                  <a:cubicBezTo>
                    <a:pt x="5325" y="8343"/>
                    <a:pt x="5727" y="8562"/>
                    <a:pt x="6049" y="8884"/>
                  </a:cubicBezTo>
                  <a:cubicBezTo>
                    <a:pt x="6428" y="9240"/>
                    <a:pt x="6773" y="9631"/>
                    <a:pt x="7245" y="9861"/>
                  </a:cubicBezTo>
                  <a:cubicBezTo>
                    <a:pt x="7645" y="10064"/>
                    <a:pt x="8098" y="10178"/>
                    <a:pt x="8546" y="10178"/>
                  </a:cubicBezTo>
                  <a:cubicBezTo>
                    <a:pt x="9037" y="10178"/>
                    <a:pt x="9521" y="10041"/>
                    <a:pt x="9924" y="9735"/>
                  </a:cubicBezTo>
                  <a:cubicBezTo>
                    <a:pt x="10292" y="9459"/>
                    <a:pt x="10568" y="9068"/>
                    <a:pt x="10729" y="8631"/>
                  </a:cubicBezTo>
                  <a:cubicBezTo>
                    <a:pt x="11138" y="8898"/>
                    <a:pt x="11616" y="9034"/>
                    <a:pt x="12099" y="9034"/>
                  </a:cubicBezTo>
                  <a:cubicBezTo>
                    <a:pt x="12241" y="9034"/>
                    <a:pt x="12382" y="9022"/>
                    <a:pt x="12523" y="8999"/>
                  </a:cubicBezTo>
                  <a:cubicBezTo>
                    <a:pt x="13109" y="8895"/>
                    <a:pt x="13650" y="8596"/>
                    <a:pt x="14029" y="8136"/>
                  </a:cubicBezTo>
                  <a:cubicBezTo>
                    <a:pt x="14187" y="8201"/>
                    <a:pt x="14348" y="8229"/>
                    <a:pt x="14508" y="8229"/>
                  </a:cubicBezTo>
                  <a:cubicBezTo>
                    <a:pt x="14917" y="8229"/>
                    <a:pt x="15320" y="8043"/>
                    <a:pt x="15651" y="7803"/>
                  </a:cubicBezTo>
                  <a:cubicBezTo>
                    <a:pt x="16145" y="7435"/>
                    <a:pt x="16490" y="6929"/>
                    <a:pt x="16904" y="6492"/>
                  </a:cubicBezTo>
                  <a:cubicBezTo>
                    <a:pt x="17122" y="6262"/>
                    <a:pt x="17387" y="6009"/>
                    <a:pt x="17686" y="5906"/>
                  </a:cubicBezTo>
                  <a:cubicBezTo>
                    <a:pt x="17812" y="5871"/>
                    <a:pt x="17824" y="5687"/>
                    <a:pt x="17697" y="5653"/>
                  </a:cubicBezTo>
                  <a:cubicBezTo>
                    <a:pt x="17375" y="5561"/>
                    <a:pt x="17088" y="5377"/>
                    <a:pt x="16869" y="5124"/>
                  </a:cubicBezTo>
                  <a:cubicBezTo>
                    <a:pt x="16605" y="4859"/>
                    <a:pt x="16375" y="4572"/>
                    <a:pt x="16099" y="4319"/>
                  </a:cubicBezTo>
                  <a:cubicBezTo>
                    <a:pt x="15812" y="4043"/>
                    <a:pt x="15478" y="3790"/>
                    <a:pt x="15133" y="3583"/>
                  </a:cubicBezTo>
                  <a:cubicBezTo>
                    <a:pt x="14788" y="3353"/>
                    <a:pt x="14409" y="3203"/>
                    <a:pt x="14006" y="3134"/>
                  </a:cubicBezTo>
                  <a:cubicBezTo>
                    <a:pt x="13924" y="3124"/>
                    <a:pt x="13841" y="3118"/>
                    <a:pt x="13759" y="3118"/>
                  </a:cubicBezTo>
                  <a:cubicBezTo>
                    <a:pt x="13659" y="3118"/>
                    <a:pt x="13561" y="3127"/>
                    <a:pt x="13466" y="3146"/>
                  </a:cubicBezTo>
                  <a:cubicBezTo>
                    <a:pt x="13454" y="3065"/>
                    <a:pt x="13431" y="2973"/>
                    <a:pt x="13408" y="2893"/>
                  </a:cubicBezTo>
                  <a:cubicBezTo>
                    <a:pt x="13374" y="2766"/>
                    <a:pt x="13328" y="2640"/>
                    <a:pt x="13259" y="2525"/>
                  </a:cubicBezTo>
                  <a:cubicBezTo>
                    <a:pt x="13155" y="2295"/>
                    <a:pt x="12994" y="2076"/>
                    <a:pt x="12810" y="1892"/>
                  </a:cubicBezTo>
                  <a:cubicBezTo>
                    <a:pt x="12431" y="1501"/>
                    <a:pt x="11913" y="1260"/>
                    <a:pt x="11361" y="1214"/>
                  </a:cubicBezTo>
                  <a:cubicBezTo>
                    <a:pt x="11288" y="1205"/>
                    <a:pt x="11214" y="1201"/>
                    <a:pt x="11139" y="1201"/>
                  </a:cubicBezTo>
                  <a:cubicBezTo>
                    <a:pt x="10922" y="1201"/>
                    <a:pt x="10702" y="1237"/>
                    <a:pt x="10488" y="1306"/>
                  </a:cubicBezTo>
                  <a:cubicBezTo>
                    <a:pt x="10488" y="1111"/>
                    <a:pt x="10442" y="927"/>
                    <a:pt x="10350" y="754"/>
                  </a:cubicBezTo>
                  <a:cubicBezTo>
                    <a:pt x="10166" y="421"/>
                    <a:pt x="9867" y="179"/>
                    <a:pt x="9510" y="76"/>
                  </a:cubicBezTo>
                  <a:cubicBezTo>
                    <a:pt x="9350" y="25"/>
                    <a:pt x="9186" y="1"/>
                    <a:pt x="90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32"/>
            <p:cNvSpPr/>
            <p:nvPr/>
          </p:nvSpPr>
          <p:spPr>
            <a:xfrm>
              <a:off x="319102" y="1028090"/>
              <a:ext cx="463862" cy="263004"/>
            </a:xfrm>
            <a:custGeom>
              <a:rect b="b" l="l" r="r" t="t"/>
              <a:pathLst>
                <a:path extrusionOk="0" h="2882" w="5083">
                  <a:moveTo>
                    <a:pt x="81" y="1"/>
                  </a:moveTo>
                  <a:lnTo>
                    <a:pt x="0" y="35"/>
                  </a:lnTo>
                  <a:cubicBezTo>
                    <a:pt x="575" y="403"/>
                    <a:pt x="874" y="1070"/>
                    <a:pt x="1265" y="1633"/>
                  </a:cubicBezTo>
                  <a:cubicBezTo>
                    <a:pt x="1702" y="2254"/>
                    <a:pt x="2381" y="2783"/>
                    <a:pt x="3151" y="2864"/>
                  </a:cubicBezTo>
                  <a:cubicBezTo>
                    <a:pt x="3233" y="2875"/>
                    <a:pt x="3314" y="2881"/>
                    <a:pt x="3394" y="2881"/>
                  </a:cubicBezTo>
                  <a:cubicBezTo>
                    <a:pt x="4029" y="2881"/>
                    <a:pt x="4617" y="2528"/>
                    <a:pt x="4933" y="1967"/>
                  </a:cubicBezTo>
                  <a:cubicBezTo>
                    <a:pt x="5025" y="1806"/>
                    <a:pt x="5071" y="1622"/>
                    <a:pt x="5083" y="1438"/>
                  </a:cubicBezTo>
                  <a:lnTo>
                    <a:pt x="5083" y="1438"/>
                  </a:lnTo>
                  <a:cubicBezTo>
                    <a:pt x="4853" y="1852"/>
                    <a:pt x="4462" y="2162"/>
                    <a:pt x="4002" y="2289"/>
                  </a:cubicBezTo>
                  <a:cubicBezTo>
                    <a:pt x="3856" y="2326"/>
                    <a:pt x="3707" y="2344"/>
                    <a:pt x="3561" y="2344"/>
                  </a:cubicBezTo>
                  <a:cubicBezTo>
                    <a:pt x="3155" y="2344"/>
                    <a:pt x="2759" y="2206"/>
                    <a:pt x="2438" y="1944"/>
                  </a:cubicBezTo>
                  <a:cubicBezTo>
                    <a:pt x="2231" y="1760"/>
                    <a:pt x="2036" y="1553"/>
                    <a:pt x="1875" y="1323"/>
                  </a:cubicBezTo>
                  <a:cubicBezTo>
                    <a:pt x="1587" y="932"/>
                    <a:pt x="1231" y="587"/>
                    <a:pt x="817" y="311"/>
                  </a:cubicBezTo>
                  <a:cubicBezTo>
                    <a:pt x="587" y="173"/>
                    <a:pt x="334" y="70"/>
                    <a:pt x="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32"/>
            <p:cNvSpPr/>
            <p:nvPr/>
          </p:nvSpPr>
          <p:spPr>
            <a:xfrm>
              <a:off x="1260424" y="1232689"/>
              <a:ext cx="285453" cy="107593"/>
            </a:xfrm>
            <a:custGeom>
              <a:rect b="b" l="l" r="r" t="t"/>
              <a:pathLst>
                <a:path extrusionOk="0" h="1179" w="3128">
                  <a:moveTo>
                    <a:pt x="0" y="1"/>
                  </a:moveTo>
                  <a:lnTo>
                    <a:pt x="0" y="1"/>
                  </a:lnTo>
                  <a:cubicBezTo>
                    <a:pt x="58" y="265"/>
                    <a:pt x="58" y="541"/>
                    <a:pt x="0" y="806"/>
                  </a:cubicBezTo>
                  <a:cubicBezTo>
                    <a:pt x="265" y="967"/>
                    <a:pt x="563" y="1082"/>
                    <a:pt x="874" y="1139"/>
                  </a:cubicBezTo>
                  <a:cubicBezTo>
                    <a:pt x="1017" y="1166"/>
                    <a:pt x="1160" y="1179"/>
                    <a:pt x="1302" y="1179"/>
                  </a:cubicBezTo>
                  <a:cubicBezTo>
                    <a:pt x="1779" y="1179"/>
                    <a:pt x="2246" y="1032"/>
                    <a:pt x="2645" y="748"/>
                  </a:cubicBezTo>
                  <a:cubicBezTo>
                    <a:pt x="2817" y="610"/>
                    <a:pt x="2990" y="461"/>
                    <a:pt x="3128" y="277"/>
                  </a:cubicBezTo>
                  <a:lnTo>
                    <a:pt x="3128" y="277"/>
                  </a:lnTo>
                  <a:cubicBezTo>
                    <a:pt x="2723" y="540"/>
                    <a:pt x="2246" y="688"/>
                    <a:pt x="1761" y="688"/>
                  </a:cubicBezTo>
                  <a:cubicBezTo>
                    <a:pt x="1696" y="688"/>
                    <a:pt x="1630" y="685"/>
                    <a:pt x="1564" y="679"/>
                  </a:cubicBezTo>
                  <a:cubicBezTo>
                    <a:pt x="989" y="645"/>
                    <a:pt x="368" y="426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32"/>
            <p:cNvSpPr/>
            <p:nvPr/>
          </p:nvSpPr>
          <p:spPr>
            <a:xfrm>
              <a:off x="744089" y="1115241"/>
              <a:ext cx="478646" cy="327706"/>
            </a:xfrm>
            <a:custGeom>
              <a:rect b="b" l="l" r="r" t="t"/>
              <a:pathLst>
                <a:path extrusionOk="0" h="3591" w="5245">
                  <a:moveTo>
                    <a:pt x="633" y="0"/>
                  </a:moveTo>
                  <a:cubicBezTo>
                    <a:pt x="736" y="333"/>
                    <a:pt x="713" y="701"/>
                    <a:pt x="575" y="1023"/>
                  </a:cubicBezTo>
                  <a:cubicBezTo>
                    <a:pt x="437" y="1311"/>
                    <a:pt x="242" y="1564"/>
                    <a:pt x="1" y="1748"/>
                  </a:cubicBezTo>
                  <a:cubicBezTo>
                    <a:pt x="345" y="1840"/>
                    <a:pt x="679" y="2012"/>
                    <a:pt x="955" y="2265"/>
                  </a:cubicBezTo>
                  <a:cubicBezTo>
                    <a:pt x="1357" y="2610"/>
                    <a:pt x="1691" y="3013"/>
                    <a:pt x="2162" y="3266"/>
                  </a:cubicBezTo>
                  <a:cubicBezTo>
                    <a:pt x="2535" y="3475"/>
                    <a:pt x="2967" y="3591"/>
                    <a:pt x="3395" y="3591"/>
                  </a:cubicBezTo>
                  <a:cubicBezTo>
                    <a:pt x="3812" y="3591"/>
                    <a:pt x="4225" y="3481"/>
                    <a:pt x="4577" y="3243"/>
                  </a:cubicBezTo>
                  <a:cubicBezTo>
                    <a:pt x="4865" y="3036"/>
                    <a:pt x="5095" y="2760"/>
                    <a:pt x="5244" y="2438"/>
                  </a:cubicBezTo>
                  <a:lnTo>
                    <a:pt x="5244" y="2438"/>
                  </a:lnTo>
                  <a:cubicBezTo>
                    <a:pt x="5164" y="2610"/>
                    <a:pt x="4842" y="2771"/>
                    <a:pt x="4669" y="2840"/>
                  </a:cubicBezTo>
                  <a:cubicBezTo>
                    <a:pt x="4439" y="2921"/>
                    <a:pt x="4198" y="2978"/>
                    <a:pt x="3956" y="3001"/>
                  </a:cubicBezTo>
                  <a:cubicBezTo>
                    <a:pt x="3868" y="3012"/>
                    <a:pt x="3779" y="3017"/>
                    <a:pt x="3691" y="3017"/>
                  </a:cubicBezTo>
                  <a:cubicBezTo>
                    <a:pt x="3298" y="3017"/>
                    <a:pt x="2912" y="2915"/>
                    <a:pt x="2565" y="2737"/>
                  </a:cubicBezTo>
                  <a:cubicBezTo>
                    <a:pt x="2139" y="2484"/>
                    <a:pt x="1783" y="2139"/>
                    <a:pt x="1530" y="1725"/>
                  </a:cubicBezTo>
                  <a:cubicBezTo>
                    <a:pt x="1185" y="1173"/>
                    <a:pt x="1012" y="529"/>
                    <a:pt x="6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32"/>
            <p:cNvSpPr/>
            <p:nvPr/>
          </p:nvSpPr>
          <p:spPr>
            <a:xfrm>
              <a:off x="1566776" y="1156124"/>
              <a:ext cx="197390" cy="113068"/>
            </a:xfrm>
            <a:custGeom>
              <a:rect b="b" l="l" r="r" t="t"/>
              <a:pathLst>
                <a:path extrusionOk="0" h="1239" w="2163">
                  <a:moveTo>
                    <a:pt x="2163" y="0"/>
                  </a:moveTo>
                  <a:lnTo>
                    <a:pt x="2163" y="0"/>
                  </a:lnTo>
                  <a:cubicBezTo>
                    <a:pt x="1898" y="207"/>
                    <a:pt x="1611" y="391"/>
                    <a:pt x="1323" y="564"/>
                  </a:cubicBezTo>
                  <a:cubicBezTo>
                    <a:pt x="1151" y="679"/>
                    <a:pt x="955" y="759"/>
                    <a:pt x="748" y="805"/>
                  </a:cubicBezTo>
                  <a:cubicBezTo>
                    <a:pt x="690" y="818"/>
                    <a:pt x="631" y="824"/>
                    <a:pt x="571" y="824"/>
                  </a:cubicBezTo>
                  <a:cubicBezTo>
                    <a:pt x="465" y="824"/>
                    <a:pt x="357" y="804"/>
                    <a:pt x="254" y="759"/>
                  </a:cubicBezTo>
                  <a:cubicBezTo>
                    <a:pt x="185" y="920"/>
                    <a:pt x="104" y="1070"/>
                    <a:pt x="1" y="1208"/>
                  </a:cubicBezTo>
                  <a:cubicBezTo>
                    <a:pt x="97" y="1228"/>
                    <a:pt x="194" y="1238"/>
                    <a:pt x="292" y="1238"/>
                  </a:cubicBezTo>
                  <a:cubicBezTo>
                    <a:pt x="474" y="1238"/>
                    <a:pt x="656" y="1202"/>
                    <a:pt x="829" y="1127"/>
                  </a:cubicBezTo>
                  <a:cubicBezTo>
                    <a:pt x="1392" y="897"/>
                    <a:pt x="1783" y="449"/>
                    <a:pt x="2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32"/>
            <p:cNvSpPr/>
            <p:nvPr/>
          </p:nvSpPr>
          <p:spPr>
            <a:xfrm>
              <a:off x="469130" y="911006"/>
              <a:ext cx="215276" cy="80489"/>
            </a:xfrm>
            <a:custGeom>
              <a:rect b="b" l="l" r="r" t="t"/>
              <a:pathLst>
                <a:path extrusionOk="0" h="882" w="2359">
                  <a:moveTo>
                    <a:pt x="1969" y="1"/>
                  </a:moveTo>
                  <a:cubicBezTo>
                    <a:pt x="1632" y="1"/>
                    <a:pt x="1162" y="221"/>
                    <a:pt x="990" y="318"/>
                  </a:cubicBezTo>
                  <a:cubicBezTo>
                    <a:pt x="656" y="502"/>
                    <a:pt x="346" y="720"/>
                    <a:pt x="1" y="881"/>
                  </a:cubicBezTo>
                  <a:cubicBezTo>
                    <a:pt x="288" y="847"/>
                    <a:pt x="587" y="824"/>
                    <a:pt x="886" y="812"/>
                  </a:cubicBezTo>
                  <a:cubicBezTo>
                    <a:pt x="1041" y="824"/>
                    <a:pt x="1197" y="829"/>
                    <a:pt x="1352" y="829"/>
                  </a:cubicBezTo>
                  <a:cubicBezTo>
                    <a:pt x="1507" y="829"/>
                    <a:pt x="1662" y="824"/>
                    <a:pt x="1818" y="812"/>
                  </a:cubicBezTo>
                  <a:cubicBezTo>
                    <a:pt x="1933" y="789"/>
                    <a:pt x="2048" y="755"/>
                    <a:pt x="2151" y="686"/>
                  </a:cubicBezTo>
                  <a:cubicBezTo>
                    <a:pt x="2255" y="628"/>
                    <a:pt x="2324" y="525"/>
                    <a:pt x="2335" y="398"/>
                  </a:cubicBezTo>
                  <a:cubicBezTo>
                    <a:pt x="2358" y="99"/>
                    <a:pt x="2193" y="1"/>
                    <a:pt x="19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32"/>
            <p:cNvSpPr/>
            <p:nvPr/>
          </p:nvSpPr>
          <p:spPr>
            <a:xfrm>
              <a:off x="1229944" y="729678"/>
              <a:ext cx="195291" cy="81675"/>
            </a:xfrm>
            <a:custGeom>
              <a:rect b="b" l="l" r="r" t="t"/>
              <a:pathLst>
                <a:path extrusionOk="0" h="895" w="2140">
                  <a:moveTo>
                    <a:pt x="711" y="1"/>
                  </a:moveTo>
                  <a:cubicBezTo>
                    <a:pt x="597" y="1"/>
                    <a:pt x="483" y="16"/>
                    <a:pt x="369" y="51"/>
                  </a:cubicBezTo>
                  <a:cubicBezTo>
                    <a:pt x="219" y="108"/>
                    <a:pt x="104" y="212"/>
                    <a:pt x="58" y="361"/>
                  </a:cubicBezTo>
                  <a:cubicBezTo>
                    <a:pt x="1" y="511"/>
                    <a:pt x="58" y="672"/>
                    <a:pt x="185" y="764"/>
                  </a:cubicBezTo>
                  <a:cubicBezTo>
                    <a:pt x="242" y="798"/>
                    <a:pt x="300" y="810"/>
                    <a:pt x="369" y="821"/>
                  </a:cubicBezTo>
                  <a:cubicBezTo>
                    <a:pt x="587" y="821"/>
                    <a:pt x="805" y="810"/>
                    <a:pt x="1024" y="775"/>
                  </a:cubicBezTo>
                  <a:cubicBezTo>
                    <a:pt x="1057" y="774"/>
                    <a:pt x="1090" y="773"/>
                    <a:pt x="1124" y="773"/>
                  </a:cubicBezTo>
                  <a:cubicBezTo>
                    <a:pt x="1357" y="773"/>
                    <a:pt x="1596" y="808"/>
                    <a:pt x="1817" y="879"/>
                  </a:cubicBezTo>
                  <a:cubicBezTo>
                    <a:pt x="1867" y="889"/>
                    <a:pt x="1911" y="895"/>
                    <a:pt x="1949" y="895"/>
                  </a:cubicBezTo>
                  <a:cubicBezTo>
                    <a:pt x="2081" y="895"/>
                    <a:pt x="2139" y="827"/>
                    <a:pt x="2059" y="649"/>
                  </a:cubicBezTo>
                  <a:cubicBezTo>
                    <a:pt x="1886" y="235"/>
                    <a:pt x="1208" y="39"/>
                    <a:pt x="817" y="5"/>
                  </a:cubicBezTo>
                  <a:cubicBezTo>
                    <a:pt x="782" y="2"/>
                    <a:pt x="746" y="1"/>
                    <a:pt x="7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32"/>
            <p:cNvSpPr/>
            <p:nvPr/>
          </p:nvSpPr>
          <p:spPr>
            <a:xfrm>
              <a:off x="764074" y="727944"/>
              <a:ext cx="96915" cy="152126"/>
            </a:xfrm>
            <a:custGeom>
              <a:rect b="b" l="l" r="r" t="t"/>
              <a:pathLst>
                <a:path extrusionOk="0" h="1667" w="1062">
                  <a:moveTo>
                    <a:pt x="775" y="0"/>
                  </a:moveTo>
                  <a:cubicBezTo>
                    <a:pt x="748" y="0"/>
                    <a:pt x="720" y="4"/>
                    <a:pt x="690" y="12"/>
                  </a:cubicBezTo>
                  <a:cubicBezTo>
                    <a:pt x="425" y="116"/>
                    <a:pt x="218" y="323"/>
                    <a:pt x="126" y="587"/>
                  </a:cubicBezTo>
                  <a:cubicBezTo>
                    <a:pt x="57" y="737"/>
                    <a:pt x="23" y="898"/>
                    <a:pt x="12" y="1070"/>
                  </a:cubicBezTo>
                  <a:cubicBezTo>
                    <a:pt x="0" y="1185"/>
                    <a:pt x="23" y="1312"/>
                    <a:pt x="57" y="1427"/>
                  </a:cubicBezTo>
                  <a:cubicBezTo>
                    <a:pt x="103" y="1530"/>
                    <a:pt x="195" y="1622"/>
                    <a:pt x="322" y="1657"/>
                  </a:cubicBezTo>
                  <a:cubicBezTo>
                    <a:pt x="345" y="1664"/>
                    <a:pt x="368" y="1667"/>
                    <a:pt x="391" y="1667"/>
                  </a:cubicBezTo>
                  <a:cubicBezTo>
                    <a:pt x="484" y="1667"/>
                    <a:pt x="575" y="1613"/>
                    <a:pt x="621" y="1530"/>
                  </a:cubicBezTo>
                  <a:cubicBezTo>
                    <a:pt x="655" y="1450"/>
                    <a:pt x="667" y="1369"/>
                    <a:pt x="644" y="1277"/>
                  </a:cubicBezTo>
                  <a:cubicBezTo>
                    <a:pt x="621" y="1036"/>
                    <a:pt x="598" y="748"/>
                    <a:pt x="770" y="564"/>
                  </a:cubicBezTo>
                  <a:cubicBezTo>
                    <a:pt x="816" y="507"/>
                    <a:pt x="874" y="461"/>
                    <a:pt x="920" y="403"/>
                  </a:cubicBezTo>
                  <a:cubicBezTo>
                    <a:pt x="1062" y="211"/>
                    <a:pt x="971" y="0"/>
                    <a:pt x="7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32"/>
            <p:cNvSpPr/>
            <p:nvPr/>
          </p:nvSpPr>
          <p:spPr>
            <a:xfrm>
              <a:off x="1607659" y="933273"/>
              <a:ext cx="152309" cy="109600"/>
            </a:xfrm>
            <a:custGeom>
              <a:rect b="b" l="l" r="r" t="t"/>
              <a:pathLst>
                <a:path extrusionOk="0" h="1201" w="1669">
                  <a:moveTo>
                    <a:pt x="312" y="0"/>
                  </a:moveTo>
                  <a:cubicBezTo>
                    <a:pt x="41" y="0"/>
                    <a:pt x="0" y="489"/>
                    <a:pt x="289" y="672"/>
                  </a:cubicBezTo>
                  <a:cubicBezTo>
                    <a:pt x="415" y="752"/>
                    <a:pt x="553" y="798"/>
                    <a:pt x="691" y="833"/>
                  </a:cubicBezTo>
                  <a:cubicBezTo>
                    <a:pt x="944" y="902"/>
                    <a:pt x="1186" y="1005"/>
                    <a:pt x="1416" y="1143"/>
                  </a:cubicBezTo>
                  <a:cubicBezTo>
                    <a:pt x="1450" y="1166"/>
                    <a:pt x="1485" y="1189"/>
                    <a:pt x="1519" y="1201"/>
                  </a:cubicBezTo>
                  <a:cubicBezTo>
                    <a:pt x="1565" y="1201"/>
                    <a:pt x="1611" y="1189"/>
                    <a:pt x="1634" y="1155"/>
                  </a:cubicBezTo>
                  <a:cubicBezTo>
                    <a:pt x="1669" y="1097"/>
                    <a:pt x="1611" y="1028"/>
                    <a:pt x="1554" y="982"/>
                  </a:cubicBezTo>
                  <a:cubicBezTo>
                    <a:pt x="1358" y="833"/>
                    <a:pt x="1174" y="683"/>
                    <a:pt x="990" y="522"/>
                  </a:cubicBezTo>
                  <a:cubicBezTo>
                    <a:pt x="829" y="350"/>
                    <a:pt x="668" y="200"/>
                    <a:pt x="496" y="62"/>
                  </a:cubicBezTo>
                  <a:cubicBezTo>
                    <a:pt x="426" y="19"/>
                    <a:pt x="365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08" name="Google Shape;908;p32"/>
          <p:cNvSpPr/>
          <p:nvPr/>
        </p:nvSpPr>
        <p:spPr>
          <a:xfrm flipH="1" rot="1416814">
            <a:off x="7693343" y="4058535"/>
            <a:ext cx="1317477" cy="940369"/>
          </a:xfrm>
          <a:custGeom>
            <a:rect b="b" l="l" r="r" t="t"/>
            <a:pathLst>
              <a:path extrusionOk="0" h="201433" w="282212">
                <a:moveTo>
                  <a:pt x="206851" y="13612"/>
                </a:moveTo>
                <a:cubicBezTo>
                  <a:pt x="207225" y="13612"/>
                  <a:pt x="207642" y="13750"/>
                  <a:pt x="208120" y="14091"/>
                </a:cubicBezTo>
                <a:cubicBezTo>
                  <a:pt x="209604" y="15233"/>
                  <a:pt x="209033" y="16603"/>
                  <a:pt x="208234" y="17859"/>
                </a:cubicBezTo>
                <a:cubicBezTo>
                  <a:pt x="203896" y="24594"/>
                  <a:pt x="199444" y="31330"/>
                  <a:pt x="195105" y="38065"/>
                </a:cubicBezTo>
                <a:cubicBezTo>
                  <a:pt x="194631" y="38824"/>
                  <a:pt x="194078" y="39662"/>
                  <a:pt x="193119" y="39662"/>
                </a:cubicBezTo>
                <a:cubicBezTo>
                  <a:pt x="192924" y="39662"/>
                  <a:pt x="192712" y="39627"/>
                  <a:pt x="192480" y="39549"/>
                </a:cubicBezTo>
                <a:cubicBezTo>
                  <a:pt x="191110" y="39093"/>
                  <a:pt x="190881" y="37951"/>
                  <a:pt x="190881" y="36695"/>
                </a:cubicBezTo>
                <a:cubicBezTo>
                  <a:pt x="191110" y="33956"/>
                  <a:pt x="191909" y="31330"/>
                  <a:pt x="193279" y="28932"/>
                </a:cubicBezTo>
                <a:cubicBezTo>
                  <a:pt x="196247" y="23681"/>
                  <a:pt x="200129" y="19000"/>
                  <a:pt x="204695" y="15004"/>
                </a:cubicBezTo>
                <a:cubicBezTo>
                  <a:pt x="205335" y="14364"/>
                  <a:pt x="205975" y="13612"/>
                  <a:pt x="206851" y="13612"/>
                </a:cubicBezTo>
                <a:close/>
                <a:moveTo>
                  <a:pt x="249961" y="43745"/>
                </a:moveTo>
                <a:cubicBezTo>
                  <a:pt x="252339" y="43745"/>
                  <a:pt x="254718" y="43983"/>
                  <a:pt x="257096" y="44458"/>
                </a:cubicBezTo>
                <a:cubicBezTo>
                  <a:pt x="258580" y="44801"/>
                  <a:pt x="260064" y="44915"/>
                  <a:pt x="259950" y="46742"/>
                </a:cubicBezTo>
                <a:cubicBezTo>
                  <a:pt x="259836" y="48683"/>
                  <a:pt x="258352" y="48797"/>
                  <a:pt x="256868" y="49025"/>
                </a:cubicBezTo>
                <a:cubicBezTo>
                  <a:pt x="245565" y="50623"/>
                  <a:pt x="234378" y="52222"/>
                  <a:pt x="223075" y="53820"/>
                </a:cubicBezTo>
                <a:cubicBezTo>
                  <a:pt x="219080" y="54391"/>
                  <a:pt x="215084" y="54847"/>
                  <a:pt x="211202" y="55418"/>
                </a:cubicBezTo>
                <a:cubicBezTo>
                  <a:pt x="210589" y="55506"/>
                  <a:pt x="209959" y="55627"/>
                  <a:pt x="209383" y="55627"/>
                </a:cubicBezTo>
                <a:cubicBezTo>
                  <a:pt x="208458" y="55627"/>
                  <a:pt x="207673" y="55314"/>
                  <a:pt x="207321" y="54048"/>
                </a:cubicBezTo>
                <a:cubicBezTo>
                  <a:pt x="206864" y="51993"/>
                  <a:pt x="208577" y="51537"/>
                  <a:pt x="210061" y="50852"/>
                </a:cubicBezTo>
                <a:cubicBezTo>
                  <a:pt x="216911" y="47769"/>
                  <a:pt x="224217" y="46399"/>
                  <a:pt x="231638" y="45372"/>
                </a:cubicBezTo>
                <a:cubicBezTo>
                  <a:pt x="237232" y="44344"/>
                  <a:pt x="242826" y="43774"/>
                  <a:pt x="248534" y="43774"/>
                </a:cubicBezTo>
                <a:cubicBezTo>
                  <a:pt x="249009" y="43754"/>
                  <a:pt x="249485" y="43745"/>
                  <a:pt x="249961" y="43745"/>
                </a:cubicBezTo>
                <a:close/>
                <a:moveTo>
                  <a:pt x="271307" y="49451"/>
                </a:moveTo>
                <a:cubicBezTo>
                  <a:pt x="272263" y="49451"/>
                  <a:pt x="273094" y="49802"/>
                  <a:pt x="273307" y="51080"/>
                </a:cubicBezTo>
                <a:cubicBezTo>
                  <a:pt x="273764" y="53135"/>
                  <a:pt x="272051" y="53592"/>
                  <a:pt x="270567" y="54162"/>
                </a:cubicBezTo>
                <a:cubicBezTo>
                  <a:pt x="258283" y="58964"/>
                  <a:pt x="245124" y="61472"/>
                  <a:pt x="231946" y="61472"/>
                </a:cubicBezTo>
                <a:cubicBezTo>
                  <a:pt x="231653" y="61472"/>
                  <a:pt x="231360" y="61471"/>
                  <a:pt x="231067" y="61469"/>
                </a:cubicBezTo>
                <a:cubicBezTo>
                  <a:pt x="228213" y="61583"/>
                  <a:pt x="225359" y="61583"/>
                  <a:pt x="222505" y="61583"/>
                </a:cubicBezTo>
                <a:cubicBezTo>
                  <a:pt x="222442" y="61587"/>
                  <a:pt x="222380" y="61590"/>
                  <a:pt x="222318" y="61590"/>
                </a:cubicBezTo>
                <a:cubicBezTo>
                  <a:pt x="220801" y="61590"/>
                  <a:pt x="219541" y="60265"/>
                  <a:pt x="219650" y="58729"/>
                </a:cubicBezTo>
                <a:cubicBezTo>
                  <a:pt x="219536" y="56674"/>
                  <a:pt x="220564" y="56103"/>
                  <a:pt x="222390" y="55875"/>
                </a:cubicBezTo>
                <a:cubicBezTo>
                  <a:pt x="238145" y="53820"/>
                  <a:pt x="253899" y="51651"/>
                  <a:pt x="269540" y="49710"/>
                </a:cubicBezTo>
                <a:cubicBezTo>
                  <a:pt x="270101" y="49581"/>
                  <a:pt x="270727" y="49451"/>
                  <a:pt x="271307" y="49451"/>
                </a:cubicBezTo>
                <a:close/>
                <a:moveTo>
                  <a:pt x="140171" y="26412"/>
                </a:moveTo>
                <a:cubicBezTo>
                  <a:pt x="140465" y="26412"/>
                  <a:pt x="140776" y="26484"/>
                  <a:pt x="141106" y="26649"/>
                </a:cubicBezTo>
                <a:cubicBezTo>
                  <a:pt x="142590" y="27448"/>
                  <a:pt x="142362" y="28932"/>
                  <a:pt x="142020" y="30188"/>
                </a:cubicBezTo>
                <a:cubicBezTo>
                  <a:pt x="138252" y="43203"/>
                  <a:pt x="134599" y="56331"/>
                  <a:pt x="130946" y="69460"/>
                </a:cubicBezTo>
                <a:cubicBezTo>
                  <a:pt x="130603" y="70602"/>
                  <a:pt x="130147" y="71972"/>
                  <a:pt x="128777" y="71972"/>
                </a:cubicBezTo>
                <a:cubicBezTo>
                  <a:pt x="128687" y="71978"/>
                  <a:pt x="128597" y="71981"/>
                  <a:pt x="128507" y="71981"/>
                </a:cubicBezTo>
                <a:cubicBezTo>
                  <a:pt x="127013" y="71981"/>
                  <a:pt x="125656" y="71095"/>
                  <a:pt x="125009" y="69803"/>
                </a:cubicBezTo>
                <a:cubicBezTo>
                  <a:pt x="124096" y="67405"/>
                  <a:pt x="123639" y="64894"/>
                  <a:pt x="123754" y="62382"/>
                </a:cubicBezTo>
                <a:cubicBezTo>
                  <a:pt x="125238" y="49596"/>
                  <a:pt x="128891" y="37723"/>
                  <a:pt x="137796" y="27905"/>
                </a:cubicBezTo>
                <a:cubicBezTo>
                  <a:pt x="138489" y="27125"/>
                  <a:pt x="139247" y="26412"/>
                  <a:pt x="140171" y="26412"/>
                </a:cubicBezTo>
                <a:close/>
                <a:moveTo>
                  <a:pt x="166907" y="81527"/>
                </a:moveTo>
                <a:cubicBezTo>
                  <a:pt x="167416" y="81527"/>
                  <a:pt x="167948" y="81573"/>
                  <a:pt x="168450" y="81573"/>
                </a:cubicBezTo>
                <a:cubicBezTo>
                  <a:pt x="168585" y="81573"/>
                  <a:pt x="168718" y="81570"/>
                  <a:pt x="168848" y="81561"/>
                </a:cubicBezTo>
                <a:lnTo>
                  <a:pt x="169305" y="81561"/>
                </a:lnTo>
                <a:cubicBezTo>
                  <a:pt x="182548" y="82361"/>
                  <a:pt x="194649" y="83730"/>
                  <a:pt x="205266" y="90923"/>
                </a:cubicBezTo>
                <a:cubicBezTo>
                  <a:pt x="206522" y="91722"/>
                  <a:pt x="208805" y="92179"/>
                  <a:pt x="207778" y="94462"/>
                </a:cubicBezTo>
                <a:cubicBezTo>
                  <a:pt x="207331" y="95579"/>
                  <a:pt x="206610" y="95904"/>
                  <a:pt x="205791" y="95904"/>
                </a:cubicBezTo>
                <a:cubicBezTo>
                  <a:pt x="204935" y="95904"/>
                  <a:pt x="203971" y="95550"/>
                  <a:pt x="203097" y="95375"/>
                </a:cubicBezTo>
                <a:cubicBezTo>
                  <a:pt x="191452" y="92293"/>
                  <a:pt x="179693" y="89324"/>
                  <a:pt x="168049" y="86242"/>
                </a:cubicBezTo>
                <a:cubicBezTo>
                  <a:pt x="166451" y="85785"/>
                  <a:pt x="163939" y="86014"/>
                  <a:pt x="164396" y="83388"/>
                </a:cubicBezTo>
                <a:cubicBezTo>
                  <a:pt x="164689" y="81772"/>
                  <a:pt x="165739" y="81527"/>
                  <a:pt x="166907" y="81527"/>
                </a:cubicBezTo>
                <a:close/>
                <a:moveTo>
                  <a:pt x="81525" y="65788"/>
                </a:moveTo>
                <a:cubicBezTo>
                  <a:pt x="83467" y="65788"/>
                  <a:pt x="83587" y="67594"/>
                  <a:pt x="83911" y="68889"/>
                </a:cubicBezTo>
                <a:cubicBezTo>
                  <a:pt x="84710" y="72086"/>
                  <a:pt x="85166" y="75282"/>
                  <a:pt x="85052" y="78593"/>
                </a:cubicBezTo>
                <a:cubicBezTo>
                  <a:pt x="85509" y="84301"/>
                  <a:pt x="84139" y="89553"/>
                  <a:pt x="82541" y="94690"/>
                </a:cubicBezTo>
                <a:cubicBezTo>
                  <a:pt x="81954" y="96786"/>
                  <a:pt x="80752" y="97404"/>
                  <a:pt x="79296" y="97404"/>
                </a:cubicBezTo>
                <a:cubicBezTo>
                  <a:pt x="78769" y="97404"/>
                  <a:pt x="78208" y="97323"/>
                  <a:pt x="77632" y="97202"/>
                </a:cubicBezTo>
                <a:cubicBezTo>
                  <a:pt x="75120" y="96745"/>
                  <a:pt x="75805" y="94804"/>
                  <a:pt x="75919" y="93206"/>
                </a:cubicBezTo>
                <a:cubicBezTo>
                  <a:pt x="77061" y="85100"/>
                  <a:pt x="78088" y="76995"/>
                  <a:pt x="79116" y="68889"/>
                </a:cubicBezTo>
                <a:cubicBezTo>
                  <a:pt x="79344" y="67519"/>
                  <a:pt x="79230" y="65921"/>
                  <a:pt x="81171" y="65807"/>
                </a:cubicBezTo>
                <a:cubicBezTo>
                  <a:pt x="81295" y="65794"/>
                  <a:pt x="81413" y="65788"/>
                  <a:pt x="81525" y="65788"/>
                </a:cubicBezTo>
                <a:close/>
                <a:moveTo>
                  <a:pt x="147496" y="82068"/>
                </a:moveTo>
                <a:cubicBezTo>
                  <a:pt x="147945" y="82068"/>
                  <a:pt x="148398" y="82232"/>
                  <a:pt x="148755" y="82589"/>
                </a:cubicBezTo>
                <a:cubicBezTo>
                  <a:pt x="157203" y="88639"/>
                  <a:pt x="167364" y="89439"/>
                  <a:pt x="177068" y="91379"/>
                </a:cubicBezTo>
                <a:cubicBezTo>
                  <a:pt x="184260" y="92749"/>
                  <a:pt x="191224" y="95261"/>
                  <a:pt x="198302" y="97088"/>
                </a:cubicBezTo>
                <a:cubicBezTo>
                  <a:pt x="200243" y="97544"/>
                  <a:pt x="200699" y="98686"/>
                  <a:pt x="200357" y="100512"/>
                </a:cubicBezTo>
                <a:cubicBezTo>
                  <a:pt x="200041" y="102195"/>
                  <a:pt x="199338" y="103393"/>
                  <a:pt x="197534" y="103393"/>
                </a:cubicBezTo>
                <a:cubicBezTo>
                  <a:pt x="197380" y="103393"/>
                  <a:pt x="197217" y="103384"/>
                  <a:pt x="197046" y="103366"/>
                </a:cubicBezTo>
                <a:cubicBezTo>
                  <a:pt x="195790" y="103138"/>
                  <a:pt x="194535" y="103024"/>
                  <a:pt x="193165" y="102910"/>
                </a:cubicBezTo>
                <a:lnTo>
                  <a:pt x="193165" y="103024"/>
                </a:lnTo>
                <a:cubicBezTo>
                  <a:pt x="181520" y="102111"/>
                  <a:pt x="169761" y="101197"/>
                  <a:pt x="158802" y="96403"/>
                </a:cubicBezTo>
                <a:cubicBezTo>
                  <a:pt x="154692" y="94576"/>
                  <a:pt x="150696" y="92293"/>
                  <a:pt x="147043" y="89781"/>
                </a:cubicBezTo>
                <a:cubicBezTo>
                  <a:pt x="144417" y="87954"/>
                  <a:pt x="144645" y="86014"/>
                  <a:pt x="145673" y="83616"/>
                </a:cubicBezTo>
                <a:cubicBezTo>
                  <a:pt x="145822" y="82648"/>
                  <a:pt x="146652" y="82068"/>
                  <a:pt x="147496" y="82068"/>
                </a:cubicBezTo>
                <a:close/>
                <a:moveTo>
                  <a:pt x="101663" y="106408"/>
                </a:moveTo>
                <a:cubicBezTo>
                  <a:pt x="116106" y="106408"/>
                  <a:pt x="130324" y="110314"/>
                  <a:pt x="142819" y="117751"/>
                </a:cubicBezTo>
                <a:cubicBezTo>
                  <a:pt x="148413" y="121176"/>
                  <a:pt x="153893" y="124715"/>
                  <a:pt x="159372" y="128254"/>
                </a:cubicBezTo>
                <a:cubicBezTo>
                  <a:pt x="162341" y="130195"/>
                  <a:pt x="162341" y="131565"/>
                  <a:pt x="159258" y="133391"/>
                </a:cubicBezTo>
                <a:cubicBezTo>
                  <a:pt x="153093" y="137044"/>
                  <a:pt x="146358" y="138072"/>
                  <a:pt x="139394" y="138072"/>
                </a:cubicBezTo>
                <a:lnTo>
                  <a:pt x="133001" y="138072"/>
                </a:lnTo>
                <a:cubicBezTo>
                  <a:pt x="132138" y="138091"/>
                  <a:pt x="131276" y="138100"/>
                  <a:pt x="130415" y="138100"/>
                </a:cubicBezTo>
                <a:cubicBezTo>
                  <a:pt x="120907" y="138100"/>
                  <a:pt x="111503" y="136941"/>
                  <a:pt x="102291" y="134533"/>
                </a:cubicBezTo>
                <a:cubicBezTo>
                  <a:pt x="93044" y="132021"/>
                  <a:pt x="83568" y="130309"/>
                  <a:pt x="74093" y="128482"/>
                </a:cubicBezTo>
                <a:cubicBezTo>
                  <a:pt x="72380" y="128254"/>
                  <a:pt x="70097" y="128482"/>
                  <a:pt x="69869" y="125400"/>
                </a:cubicBezTo>
                <a:cubicBezTo>
                  <a:pt x="69640" y="122317"/>
                  <a:pt x="71809" y="121861"/>
                  <a:pt x="73864" y="121290"/>
                </a:cubicBezTo>
                <a:cubicBezTo>
                  <a:pt x="76397" y="120645"/>
                  <a:pt x="78967" y="120428"/>
                  <a:pt x="81545" y="120428"/>
                </a:cubicBezTo>
                <a:cubicBezTo>
                  <a:pt x="85356" y="120428"/>
                  <a:pt x="89184" y="120903"/>
                  <a:pt x="92930" y="121176"/>
                </a:cubicBezTo>
                <a:cubicBezTo>
                  <a:pt x="108227" y="122203"/>
                  <a:pt x="123297" y="125057"/>
                  <a:pt x="138024" y="129624"/>
                </a:cubicBezTo>
                <a:cubicBezTo>
                  <a:pt x="140650" y="130309"/>
                  <a:pt x="143504" y="130994"/>
                  <a:pt x="146244" y="131451"/>
                </a:cubicBezTo>
                <a:cubicBezTo>
                  <a:pt x="146796" y="131573"/>
                  <a:pt x="147479" y="131926"/>
                  <a:pt x="148047" y="131926"/>
                </a:cubicBezTo>
                <a:cubicBezTo>
                  <a:pt x="148536" y="131926"/>
                  <a:pt x="148939" y="131664"/>
                  <a:pt x="149098" y="130766"/>
                </a:cubicBezTo>
                <a:cubicBezTo>
                  <a:pt x="149440" y="129396"/>
                  <a:pt x="148299" y="128596"/>
                  <a:pt x="147043" y="128254"/>
                </a:cubicBezTo>
                <a:cubicBezTo>
                  <a:pt x="142590" y="126998"/>
                  <a:pt x="138252" y="125628"/>
                  <a:pt x="133800" y="124372"/>
                </a:cubicBezTo>
                <a:cubicBezTo>
                  <a:pt x="119986" y="120377"/>
                  <a:pt x="105830" y="119121"/>
                  <a:pt x="91560" y="117979"/>
                </a:cubicBezTo>
                <a:cubicBezTo>
                  <a:pt x="88934" y="117751"/>
                  <a:pt x="86080" y="117523"/>
                  <a:pt x="83454" y="117294"/>
                </a:cubicBezTo>
                <a:cubicBezTo>
                  <a:pt x="80828" y="117066"/>
                  <a:pt x="80257" y="115810"/>
                  <a:pt x="81627" y="113527"/>
                </a:cubicBezTo>
                <a:cubicBezTo>
                  <a:pt x="84710" y="108390"/>
                  <a:pt x="89733" y="107134"/>
                  <a:pt x="95099" y="106677"/>
                </a:cubicBezTo>
                <a:cubicBezTo>
                  <a:pt x="97288" y="106497"/>
                  <a:pt x="99478" y="106408"/>
                  <a:pt x="101663" y="106408"/>
                </a:cubicBezTo>
                <a:close/>
                <a:moveTo>
                  <a:pt x="23840" y="86464"/>
                </a:moveTo>
                <a:cubicBezTo>
                  <a:pt x="25477" y="86464"/>
                  <a:pt x="25696" y="87780"/>
                  <a:pt x="25916" y="89096"/>
                </a:cubicBezTo>
                <a:cubicBezTo>
                  <a:pt x="29227" y="111130"/>
                  <a:pt x="30711" y="133049"/>
                  <a:pt x="24203" y="154740"/>
                </a:cubicBezTo>
                <a:cubicBezTo>
                  <a:pt x="24089" y="154968"/>
                  <a:pt x="23975" y="155196"/>
                  <a:pt x="23975" y="155425"/>
                </a:cubicBezTo>
                <a:cubicBezTo>
                  <a:pt x="23561" y="156667"/>
                  <a:pt x="23241" y="158097"/>
                  <a:pt x="21737" y="158097"/>
                </a:cubicBezTo>
                <a:cubicBezTo>
                  <a:pt x="21583" y="158097"/>
                  <a:pt x="21416" y="158082"/>
                  <a:pt x="21235" y="158050"/>
                </a:cubicBezTo>
                <a:cubicBezTo>
                  <a:pt x="19637" y="157708"/>
                  <a:pt x="19294" y="156338"/>
                  <a:pt x="19294" y="154968"/>
                </a:cubicBezTo>
                <a:cubicBezTo>
                  <a:pt x="19066" y="148575"/>
                  <a:pt x="18724" y="142182"/>
                  <a:pt x="18381" y="135789"/>
                </a:cubicBezTo>
                <a:cubicBezTo>
                  <a:pt x="18267" y="120263"/>
                  <a:pt x="19294" y="104851"/>
                  <a:pt x="21464" y="89553"/>
                </a:cubicBezTo>
                <a:cubicBezTo>
                  <a:pt x="21692" y="88183"/>
                  <a:pt x="21920" y="86585"/>
                  <a:pt x="23633" y="86470"/>
                </a:cubicBezTo>
                <a:cubicBezTo>
                  <a:pt x="23704" y="86466"/>
                  <a:pt x="23773" y="86464"/>
                  <a:pt x="23840" y="86464"/>
                </a:cubicBezTo>
                <a:close/>
                <a:moveTo>
                  <a:pt x="16283" y="75825"/>
                </a:moveTo>
                <a:cubicBezTo>
                  <a:pt x="16536" y="75825"/>
                  <a:pt x="16815" y="75870"/>
                  <a:pt x="17125" y="75967"/>
                </a:cubicBezTo>
                <a:cubicBezTo>
                  <a:pt x="19066" y="76652"/>
                  <a:pt x="18609" y="78479"/>
                  <a:pt x="18381" y="79963"/>
                </a:cubicBezTo>
                <a:cubicBezTo>
                  <a:pt x="17239" y="88525"/>
                  <a:pt x="16326" y="97088"/>
                  <a:pt x="15527" y="105764"/>
                </a:cubicBezTo>
                <a:cubicBezTo>
                  <a:pt x="13929" y="122660"/>
                  <a:pt x="14385" y="139670"/>
                  <a:pt x="16669" y="156566"/>
                </a:cubicBezTo>
                <a:cubicBezTo>
                  <a:pt x="16897" y="158279"/>
                  <a:pt x="17354" y="159877"/>
                  <a:pt x="15185" y="160676"/>
                </a:cubicBezTo>
                <a:cubicBezTo>
                  <a:pt x="14771" y="160800"/>
                  <a:pt x="14402" y="160857"/>
                  <a:pt x="14069" y="160857"/>
                </a:cubicBezTo>
                <a:cubicBezTo>
                  <a:pt x="12566" y="160857"/>
                  <a:pt x="11802" y="159701"/>
                  <a:pt x="10961" y="158393"/>
                </a:cubicBezTo>
                <a:cubicBezTo>
                  <a:pt x="6166" y="150744"/>
                  <a:pt x="5481" y="142068"/>
                  <a:pt x="4910" y="133391"/>
                </a:cubicBezTo>
                <a:cubicBezTo>
                  <a:pt x="4910" y="131907"/>
                  <a:pt x="4910" y="130423"/>
                  <a:pt x="4910" y="128825"/>
                </a:cubicBezTo>
                <a:cubicBezTo>
                  <a:pt x="4339" y="113527"/>
                  <a:pt x="7193" y="98800"/>
                  <a:pt x="11760" y="84301"/>
                </a:cubicBezTo>
                <a:cubicBezTo>
                  <a:pt x="12216" y="82475"/>
                  <a:pt x="12901" y="80534"/>
                  <a:pt x="13700" y="78593"/>
                </a:cubicBezTo>
                <a:cubicBezTo>
                  <a:pt x="14190" y="77419"/>
                  <a:pt x="14763" y="75825"/>
                  <a:pt x="16283" y="75825"/>
                </a:cubicBezTo>
                <a:close/>
                <a:moveTo>
                  <a:pt x="70439" y="155653"/>
                </a:moveTo>
                <a:cubicBezTo>
                  <a:pt x="80828" y="156110"/>
                  <a:pt x="91103" y="158050"/>
                  <a:pt x="101035" y="161361"/>
                </a:cubicBezTo>
                <a:cubicBezTo>
                  <a:pt x="109483" y="164101"/>
                  <a:pt x="118160" y="166042"/>
                  <a:pt x="126722" y="168211"/>
                </a:cubicBezTo>
                <a:cubicBezTo>
                  <a:pt x="128891" y="168553"/>
                  <a:pt x="130832" y="169467"/>
                  <a:pt x="132658" y="170723"/>
                </a:cubicBezTo>
                <a:cubicBezTo>
                  <a:pt x="133686" y="171522"/>
                  <a:pt x="135170" y="172435"/>
                  <a:pt x="134371" y="174147"/>
                </a:cubicBezTo>
                <a:cubicBezTo>
                  <a:pt x="133936" y="175090"/>
                  <a:pt x="133179" y="175342"/>
                  <a:pt x="132363" y="175342"/>
                </a:cubicBezTo>
                <a:cubicBezTo>
                  <a:pt x="131893" y="175342"/>
                  <a:pt x="131404" y="175258"/>
                  <a:pt x="130946" y="175175"/>
                </a:cubicBezTo>
                <a:cubicBezTo>
                  <a:pt x="124324" y="174376"/>
                  <a:pt x="117703" y="173577"/>
                  <a:pt x="111081" y="172663"/>
                </a:cubicBezTo>
                <a:cubicBezTo>
                  <a:pt x="89276" y="169581"/>
                  <a:pt x="67243" y="167983"/>
                  <a:pt x="45209" y="167868"/>
                </a:cubicBezTo>
                <a:cubicBezTo>
                  <a:pt x="42355" y="167868"/>
                  <a:pt x="39501" y="167754"/>
                  <a:pt x="36647" y="167754"/>
                </a:cubicBezTo>
                <a:cubicBezTo>
                  <a:pt x="36433" y="167740"/>
                  <a:pt x="36216" y="167736"/>
                  <a:pt x="35998" y="167736"/>
                </a:cubicBezTo>
                <a:cubicBezTo>
                  <a:pt x="35780" y="167736"/>
                  <a:pt x="35562" y="167740"/>
                  <a:pt x="35347" y="167740"/>
                </a:cubicBezTo>
                <a:cubicBezTo>
                  <a:pt x="34057" y="167740"/>
                  <a:pt x="32880" y="167612"/>
                  <a:pt x="32537" y="165814"/>
                </a:cubicBezTo>
                <a:cubicBezTo>
                  <a:pt x="32195" y="163759"/>
                  <a:pt x="34021" y="163416"/>
                  <a:pt x="35391" y="162845"/>
                </a:cubicBezTo>
                <a:cubicBezTo>
                  <a:pt x="45438" y="158050"/>
                  <a:pt x="56055" y="155653"/>
                  <a:pt x="70439" y="155653"/>
                </a:cubicBezTo>
                <a:close/>
                <a:moveTo>
                  <a:pt x="36693" y="171289"/>
                </a:moveTo>
                <a:cubicBezTo>
                  <a:pt x="37201" y="171289"/>
                  <a:pt x="37737" y="171368"/>
                  <a:pt x="38245" y="171407"/>
                </a:cubicBezTo>
                <a:cubicBezTo>
                  <a:pt x="54114" y="172092"/>
                  <a:pt x="69983" y="172777"/>
                  <a:pt x="85851" y="173577"/>
                </a:cubicBezTo>
                <a:cubicBezTo>
                  <a:pt x="90075" y="173805"/>
                  <a:pt x="94185" y="174033"/>
                  <a:pt x="98295" y="174262"/>
                </a:cubicBezTo>
                <a:cubicBezTo>
                  <a:pt x="98638" y="174262"/>
                  <a:pt x="99002" y="174240"/>
                  <a:pt x="99358" y="174240"/>
                </a:cubicBezTo>
                <a:cubicBezTo>
                  <a:pt x="100429" y="174240"/>
                  <a:pt x="101435" y="174433"/>
                  <a:pt x="101606" y="175974"/>
                </a:cubicBezTo>
                <a:cubicBezTo>
                  <a:pt x="101834" y="177801"/>
                  <a:pt x="100350" y="178371"/>
                  <a:pt x="99094" y="178942"/>
                </a:cubicBezTo>
                <a:cubicBezTo>
                  <a:pt x="92016" y="182139"/>
                  <a:pt x="84481" y="183052"/>
                  <a:pt x="76833" y="183509"/>
                </a:cubicBezTo>
                <a:cubicBezTo>
                  <a:pt x="76110" y="183547"/>
                  <a:pt x="75374" y="183559"/>
                  <a:pt x="74630" y="183559"/>
                </a:cubicBezTo>
                <a:cubicBezTo>
                  <a:pt x="73141" y="183559"/>
                  <a:pt x="71619" y="183509"/>
                  <a:pt x="70097" y="183509"/>
                </a:cubicBezTo>
                <a:cubicBezTo>
                  <a:pt x="60736" y="183509"/>
                  <a:pt x="51374" y="183052"/>
                  <a:pt x="42355" y="179970"/>
                </a:cubicBezTo>
                <a:cubicBezTo>
                  <a:pt x="40415" y="179285"/>
                  <a:pt x="38474" y="178371"/>
                  <a:pt x="36533" y="177344"/>
                </a:cubicBezTo>
                <a:cubicBezTo>
                  <a:pt x="34821" y="176659"/>
                  <a:pt x="33793" y="174832"/>
                  <a:pt x="34478" y="173006"/>
                </a:cubicBezTo>
                <a:cubicBezTo>
                  <a:pt x="34853" y="171581"/>
                  <a:pt x="35721" y="171289"/>
                  <a:pt x="36693" y="171289"/>
                </a:cubicBezTo>
                <a:close/>
                <a:moveTo>
                  <a:pt x="215117" y="0"/>
                </a:moveTo>
                <a:cubicBezTo>
                  <a:pt x="214195" y="0"/>
                  <a:pt x="213275" y="330"/>
                  <a:pt x="212572" y="962"/>
                </a:cubicBezTo>
                <a:cubicBezTo>
                  <a:pt x="200129" y="10666"/>
                  <a:pt x="189055" y="21398"/>
                  <a:pt x="184146" y="37038"/>
                </a:cubicBezTo>
                <a:cubicBezTo>
                  <a:pt x="182205" y="43203"/>
                  <a:pt x="180721" y="49482"/>
                  <a:pt x="179008" y="55761"/>
                </a:cubicBezTo>
                <a:cubicBezTo>
                  <a:pt x="178666" y="57473"/>
                  <a:pt x="177639" y="58843"/>
                  <a:pt x="176040" y="59642"/>
                </a:cubicBezTo>
                <a:cubicBezTo>
                  <a:pt x="162797" y="65693"/>
                  <a:pt x="149554" y="71743"/>
                  <a:pt x="136311" y="77794"/>
                </a:cubicBezTo>
                <a:cubicBezTo>
                  <a:pt x="135818" y="78041"/>
                  <a:pt x="135291" y="78254"/>
                  <a:pt x="134749" y="78254"/>
                </a:cubicBezTo>
                <a:cubicBezTo>
                  <a:pt x="134288" y="78254"/>
                  <a:pt x="133816" y="78100"/>
                  <a:pt x="133343" y="77680"/>
                </a:cubicBezTo>
                <a:cubicBezTo>
                  <a:pt x="132658" y="76881"/>
                  <a:pt x="132544" y="75625"/>
                  <a:pt x="133115" y="74712"/>
                </a:cubicBezTo>
                <a:cubicBezTo>
                  <a:pt x="133914" y="72200"/>
                  <a:pt x="135855" y="70259"/>
                  <a:pt x="137339" y="68204"/>
                </a:cubicBezTo>
                <a:cubicBezTo>
                  <a:pt x="142705" y="61355"/>
                  <a:pt x="147043" y="54048"/>
                  <a:pt x="147614" y="45143"/>
                </a:cubicBezTo>
                <a:cubicBezTo>
                  <a:pt x="148070" y="36581"/>
                  <a:pt x="148641" y="28019"/>
                  <a:pt x="148413" y="19457"/>
                </a:cubicBezTo>
                <a:cubicBezTo>
                  <a:pt x="148413" y="17973"/>
                  <a:pt x="148527" y="16374"/>
                  <a:pt x="146929" y="15804"/>
                </a:cubicBezTo>
                <a:cubicBezTo>
                  <a:pt x="146612" y="15690"/>
                  <a:pt x="146317" y="15640"/>
                  <a:pt x="146041" y="15640"/>
                </a:cubicBezTo>
                <a:cubicBezTo>
                  <a:pt x="144923" y="15640"/>
                  <a:pt x="144099" y="16464"/>
                  <a:pt x="143275" y="17288"/>
                </a:cubicBezTo>
                <a:cubicBezTo>
                  <a:pt x="138595" y="21968"/>
                  <a:pt x="134371" y="26992"/>
                  <a:pt x="130603" y="32243"/>
                </a:cubicBezTo>
                <a:cubicBezTo>
                  <a:pt x="120785" y="45714"/>
                  <a:pt x="117931" y="60555"/>
                  <a:pt x="122155" y="76767"/>
                </a:cubicBezTo>
                <a:cubicBezTo>
                  <a:pt x="122269" y="77566"/>
                  <a:pt x="122726" y="78365"/>
                  <a:pt x="123411" y="78821"/>
                </a:cubicBezTo>
                <a:cubicBezTo>
                  <a:pt x="126265" y="80762"/>
                  <a:pt x="125124" y="82132"/>
                  <a:pt x="122840" y="83502"/>
                </a:cubicBezTo>
                <a:lnTo>
                  <a:pt x="88135" y="103138"/>
                </a:lnTo>
                <a:cubicBezTo>
                  <a:pt x="87355" y="103564"/>
                  <a:pt x="86575" y="104077"/>
                  <a:pt x="85768" y="104077"/>
                </a:cubicBezTo>
                <a:cubicBezTo>
                  <a:pt x="85275" y="104077"/>
                  <a:pt x="84772" y="103886"/>
                  <a:pt x="84253" y="103366"/>
                </a:cubicBezTo>
                <a:cubicBezTo>
                  <a:pt x="82883" y="101997"/>
                  <a:pt x="83797" y="100741"/>
                  <a:pt x="84481" y="99485"/>
                </a:cubicBezTo>
                <a:cubicBezTo>
                  <a:pt x="87564" y="93663"/>
                  <a:pt x="90304" y="87840"/>
                  <a:pt x="90989" y="81105"/>
                </a:cubicBezTo>
                <a:cubicBezTo>
                  <a:pt x="91560" y="76196"/>
                  <a:pt x="90418" y="71515"/>
                  <a:pt x="89961" y="66720"/>
                </a:cubicBezTo>
                <a:cubicBezTo>
                  <a:pt x="88820" y="54391"/>
                  <a:pt x="88021" y="42061"/>
                  <a:pt x="85509" y="29960"/>
                </a:cubicBezTo>
                <a:cubicBezTo>
                  <a:pt x="85281" y="28818"/>
                  <a:pt x="85623" y="26992"/>
                  <a:pt x="84253" y="26649"/>
                </a:cubicBezTo>
                <a:cubicBezTo>
                  <a:pt x="84037" y="26616"/>
                  <a:pt x="83820" y="26599"/>
                  <a:pt x="83605" y="26599"/>
                </a:cubicBezTo>
                <a:cubicBezTo>
                  <a:pt x="82348" y="26599"/>
                  <a:pt x="81152" y="27158"/>
                  <a:pt x="80372" y="28133"/>
                </a:cubicBezTo>
                <a:cubicBezTo>
                  <a:pt x="79687" y="28818"/>
                  <a:pt x="79116" y="29617"/>
                  <a:pt x="78659" y="30416"/>
                </a:cubicBezTo>
                <a:cubicBezTo>
                  <a:pt x="74663" y="37609"/>
                  <a:pt x="70668" y="45029"/>
                  <a:pt x="66444" y="52107"/>
                </a:cubicBezTo>
                <a:cubicBezTo>
                  <a:pt x="61649" y="60555"/>
                  <a:pt x="58224" y="69803"/>
                  <a:pt x="56512" y="79278"/>
                </a:cubicBezTo>
                <a:cubicBezTo>
                  <a:pt x="54342" y="90923"/>
                  <a:pt x="58110" y="100627"/>
                  <a:pt x="63475" y="110901"/>
                </a:cubicBezTo>
                <a:cubicBezTo>
                  <a:pt x="63704" y="108618"/>
                  <a:pt x="63590" y="106221"/>
                  <a:pt x="63133" y="103937"/>
                </a:cubicBezTo>
                <a:cubicBezTo>
                  <a:pt x="61991" y="96745"/>
                  <a:pt x="60393" y="89667"/>
                  <a:pt x="61078" y="82361"/>
                </a:cubicBezTo>
                <a:cubicBezTo>
                  <a:pt x="61763" y="74826"/>
                  <a:pt x="63590" y="67405"/>
                  <a:pt x="66444" y="60327"/>
                </a:cubicBezTo>
                <a:cubicBezTo>
                  <a:pt x="69184" y="53477"/>
                  <a:pt x="73522" y="47541"/>
                  <a:pt x="76947" y="40805"/>
                </a:cubicBezTo>
                <a:cubicBezTo>
                  <a:pt x="77403" y="40120"/>
                  <a:pt x="77860" y="39435"/>
                  <a:pt x="78545" y="38865"/>
                </a:cubicBezTo>
                <a:cubicBezTo>
                  <a:pt x="79164" y="38431"/>
                  <a:pt x="79850" y="38233"/>
                  <a:pt x="80548" y="38233"/>
                </a:cubicBezTo>
                <a:cubicBezTo>
                  <a:pt x="81138" y="38233"/>
                  <a:pt x="81737" y="38375"/>
                  <a:pt x="82312" y="38636"/>
                </a:cubicBezTo>
                <a:cubicBezTo>
                  <a:pt x="83454" y="39093"/>
                  <a:pt x="83568" y="40234"/>
                  <a:pt x="83454" y="41376"/>
                </a:cubicBezTo>
                <a:cubicBezTo>
                  <a:pt x="83226" y="43431"/>
                  <a:pt x="83112" y="45600"/>
                  <a:pt x="82883" y="47769"/>
                </a:cubicBezTo>
                <a:cubicBezTo>
                  <a:pt x="82664" y="50476"/>
                  <a:pt x="82397" y="51589"/>
                  <a:pt x="81153" y="51589"/>
                </a:cubicBezTo>
                <a:cubicBezTo>
                  <a:pt x="80456" y="51589"/>
                  <a:pt x="79451" y="51239"/>
                  <a:pt x="77974" y="50623"/>
                </a:cubicBezTo>
                <a:cubicBezTo>
                  <a:pt x="77289" y="53249"/>
                  <a:pt x="76604" y="55875"/>
                  <a:pt x="76033" y="58615"/>
                </a:cubicBezTo>
                <a:cubicBezTo>
                  <a:pt x="72837" y="72771"/>
                  <a:pt x="68385" y="86813"/>
                  <a:pt x="70668" y="101654"/>
                </a:cubicBezTo>
                <a:cubicBezTo>
                  <a:pt x="71010" y="104051"/>
                  <a:pt x="71124" y="106449"/>
                  <a:pt x="71239" y="108846"/>
                </a:cubicBezTo>
                <a:cubicBezTo>
                  <a:pt x="71581" y="112385"/>
                  <a:pt x="70211" y="115810"/>
                  <a:pt x="67585" y="118093"/>
                </a:cubicBezTo>
                <a:cubicBezTo>
                  <a:pt x="58224" y="126770"/>
                  <a:pt x="48748" y="135560"/>
                  <a:pt x="40072" y="144922"/>
                </a:cubicBezTo>
                <a:cubicBezTo>
                  <a:pt x="38836" y="146253"/>
                  <a:pt x="37837" y="148931"/>
                  <a:pt x="35889" y="148931"/>
                </a:cubicBezTo>
                <a:cubicBezTo>
                  <a:pt x="35498" y="148931"/>
                  <a:pt x="35069" y="148823"/>
                  <a:pt x="34592" y="148575"/>
                </a:cubicBezTo>
                <a:cubicBezTo>
                  <a:pt x="31738" y="147205"/>
                  <a:pt x="32994" y="143894"/>
                  <a:pt x="33336" y="141497"/>
                </a:cubicBezTo>
                <a:cubicBezTo>
                  <a:pt x="34821" y="127569"/>
                  <a:pt x="34478" y="113641"/>
                  <a:pt x="32537" y="99942"/>
                </a:cubicBezTo>
                <a:cubicBezTo>
                  <a:pt x="30368" y="85443"/>
                  <a:pt x="25916" y="71515"/>
                  <a:pt x="25003" y="56674"/>
                </a:cubicBezTo>
                <a:cubicBezTo>
                  <a:pt x="20779" y="58044"/>
                  <a:pt x="17468" y="59870"/>
                  <a:pt x="16212" y="64437"/>
                </a:cubicBezTo>
                <a:cubicBezTo>
                  <a:pt x="14842" y="69460"/>
                  <a:pt x="12787" y="74255"/>
                  <a:pt x="10961" y="79164"/>
                </a:cubicBezTo>
                <a:cubicBezTo>
                  <a:pt x="4682" y="96060"/>
                  <a:pt x="1" y="113299"/>
                  <a:pt x="914" y="131565"/>
                </a:cubicBezTo>
                <a:cubicBezTo>
                  <a:pt x="1371" y="139670"/>
                  <a:pt x="1713" y="147776"/>
                  <a:pt x="5252" y="155196"/>
                </a:cubicBezTo>
                <a:cubicBezTo>
                  <a:pt x="7878" y="160790"/>
                  <a:pt x="9933" y="166841"/>
                  <a:pt x="15984" y="170152"/>
                </a:cubicBezTo>
                <a:cubicBezTo>
                  <a:pt x="17468" y="170837"/>
                  <a:pt x="17810" y="172892"/>
                  <a:pt x="16783" y="174147"/>
                </a:cubicBezTo>
                <a:cubicBezTo>
                  <a:pt x="15870" y="175517"/>
                  <a:pt x="15527" y="177230"/>
                  <a:pt x="15755" y="178828"/>
                </a:cubicBezTo>
                <a:cubicBezTo>
                  <a:pt x="15870" y="183509"/>
                  <a:pt x="15185" y="188075"/>
                  <a:pt x="13929" y="192528"/>
                </a:cubicBezTo>
                <a:cubicBezTo>
                  <a:pt x="13130" y="195496"/>
                  <a:pt x="11531" y="198236"/>
                  <a:pt x="11531" y="201432"/>
                </a:cubicBezTo>
                <a:lnTo>
                  <a:pt x="12901" y="201432"/>
                </a:lnTo>
                <a:cubicBezTo>
                  <a:pt x="17239" y="193669"/>
                  <a:pt x="22491" y="186477"/>
                  <a:pt x="27172" y="178942"/>
                </a:cubicBezTo>
                <a:cubicBezTo>
                  <a:pt x="28208" y="177353"/>
                  <a:pt x="29203" y="176558"/>
                  <a:pt x="30459" y="176558"/>
                </a:cubicBezTo>
                <a:cubicBezTo>
                  <a:pt x="31279" y="176558"/>
                  <a:pt x="32210" y="176896"/>
                  <a:pt x="33336" y="177572"/>
                </a:cubicBezTo>
                <a:cubicBezTo>
                  <a:pt x="44234" y="183800"/>
                  <a:pt x="55720" y="186501"/>
                  <a:pt x="67852" y="186501"/>
                </a:cubicBezTo>
                <a:cubicBezTo>
                  <a:pt x="70844" y="186501"/>
                  <a:pt x="73875" y="186336"/>
                  <a:pt x="76947" y="186020"/>
                </a:cubicBezTo>
                <a:cubicBezTo>
                  <a:pt x="97268" y="183851"/>
                  <a:pt x="117475" y="180997"/>
                  <a:pt x="137910" y="179856"/>
                </a:cubicBezTo>
                <a:cubicBezTo>
                  <a:pt x="140079" y="179856"/>
                  <a:pt x="142134" y="179285"/>
                  <a:pt x="144075" y="178371"/>
                </a:cubicBezTo>
                <a:cubicBezTo>
                  <a:pt x="145445" y="177686"/>
                  <a:pt x="146130" y="177001"/>
                  <a:pt x="144645" y="175517"/>
                </a:cubicBezTo>
                <a:cubicBezTo>
                  <a:pt x="142248" y="173120"/>
                  <a:pt x="139508" y="171065"/>
                  <a:pt x="136311" y="169695"/>
                </a:cubicBezTo>
                <a:cubicBezTo>
                  <a:pt x="122269" y="164101"/>
                  <a:pt x="107314" y="161475"/>
                  <a:pt x="92930" y="157023"/>
                </a:cubicBezTo>
                <a:cubicBezTo>
                  <a:pt x="86080" y="155082"/>
                  <a:pt x="79002" y="153941"/>
                  <a:pt x="71924" y="153712"/>
                </a:cubicBezTo>
                <a:cubicBezTo>
                  <a:pt x="70686" y="153644"/>
                  <a:pt x="69452" y="153612"/>
                  <a:pt x="68221" y="153612"/>
                </a:cubicBezTo>
                <a:cubicBezTo>
                  <a:pt x="59116" y="153612"/>
                  <a:pt x="50178" y="155381"/>
                  <a:pt x="41328" y="157594"/>
                </a:cubicBezTo>
                <a:cubicBezTo>
                  <a:pt x="40874" y="157788"/>
                  <a:pt x="40403" y="157881"/>
                  <a:pt x="39941" y="157881"/>
                </a:cubicBezTo>
                <a:cubicBezTo>
                  <a:pt x="38776" y="157881"/>
                  <a:pt x="37676" y="157287"/>
                  <a:pt x="37104" y="156224"/>
                </a:cubicBezTo>
                <a:cubicBezTo>
                  <a:pt x="35962" y="154511"/>
                  <a:pt x="37332" y="153484"/>
                  <a:pt x="38245" y="152571"/>
                </a:cubicBezTo>
                <a:cubicBezTo>
                  <a:pt x="46237" y="144123"/>
                  <a:pt x="54457" y="135789"/>
                  <a:pt x="62448" y="127341"/>
                </a:cubicBezTo>
                <a:cubicBezTo>
                  <a:pt x="63292" y="126437"/>
                  <a:pt x="64072" y="126010"/>
                  <a:pt x="64889" y="126010"/>
                </a:cubicBezTo>
                <a:cubicBezTo>
                  <a:pt x="65620" y="126010"/>
                  <a:pt x="66380" y="126351"/>
                  <a:pt x="67243" y="126998"/>
                </a:cubicBezTo>
                <a:cubicBezTo>
                  <a:pt x="69640" y="128825"/>
                  <a:pt x="72266" y="130195"/>
                  <a:pt x="75120" y="131108"/>
                </a:cubicBezTo>
                <a:cubicBezTo>
                  <a:pt x="94496" y="137632"/>
                  <a:pt x="114702" y="141000"/>
                  <a:pt x="135030" y="141000"/>
                </a:cubicBezTo>
                <a:cubicBezTo>
                  <a:pt x="138537" y="141000"/>
                  <a:pt x="142048" y="140899"/>
                  <a:pt x="145559" y="140698"/>
                </a:cubicBezTo>
                <a:cubicBezTo>
                  <a:pt x="153322" y="139899"/>
                  <a:pt x="160857" y="137958"/>
                  <a:pt x="167820" y="134647"/>
                </a:cubicBezTo>
                <a:cubicBezTo>
                  <a:pt x="170560" y="133391"/>
                  <a:pt x="170218" y="132135"/>
                  <a:pt x="168391" y="130537"/>
                </a:cubicBezTo>
                <a:cubicBezTo>
                  <a:pt x="167592" y="129852"/>
                  <a:pt x="166679" y="129167"/>
                  <a:pt x="165766" y="128596"/>
                </a:cubicBezTo>
                <a:cubicBezTo>
                  <a:pt x="159258" y="124601"/>
                  <a:pt x="152637" y="120605"/>
                  <a:pt x="146244" y="116267"/>
                </a:cubicBezTo>
                <a:cubicBezTo>
                  <a:pt x="134503" y="108114"/>
                  <a:pt x="120588" y="103790"/>
                  <a:pt x="106372" y="103790"/>
                </a:cubicBezTo>
                <a:cubicBezTo>
                  <a:pt x="105660" y="103790"/>
                  <a:pt x="104946" y="103801"/>
                  <a:pt x="104232" y="103823"/>
                </a:cubicBezTo>
                <a:cubicBezTo>
                  <a:pt x="103657" y="103823"/>
                  <a:pt x="103031" y="103926"/>
                  <a:pt x="102440" y="103926"/>
                </a:cubicBezTo>
                <a:cubicBezTo>
                  <a:pt x="101504" y="103926"/>
                  <a:pt x="100656" y="103668"/>
                  <a:pt x="100236" y="102339"/>
                </a:cubicBezTo>
                <a:cubicBezTo>
                  <a:pt x="99551" y="100284"/>
                  <a:pt x="101378" y="99599"/>
                  <a:pt x="102862" y="98686"/>
                </a:cubicBezTo>
                <a:cubicBezTo>
                  <a:pt x="111196" y="93548"/>
                  <a:pt x="119758" y="88639"/>
                  <a:pt x="128434" y="83959"/>
                </a:cubicBezTo>
                <a:cubicBezTo>
                  <a:pt x="131305" y="82375"/>
                  <a:pt x="133339" y="81499"/>
                  <a:pt x="135094" y="81499"/>
                </a:cubicBezTo>
                <a:cubicBezTo>
                  <a:pt x="137387" y="81499"/>
                  <a:pt x="139205" y="82994"/>
                  <a:pt x="141791" y="86356"/>
                </a:cubicBezTo>
                <a:cubicBezTo>
                  <a:pt x="148527" y="95147"/>
                  <a:pt x="158117" y="101197"/>
                  <a:pt x="168962" y="103366"/>
                </a:cubicBezTo>
                <a:cubicBezTo>
                  <a:pt x="179537" y="105444"/>
                  <a:pt x="190112" y="107677"/>
                  <a:pt x="200880" y="107677"/>
                </a:cubicBezTo>
                <a:cubicBezTo>
                  <a:pt x="203132" y="107677"/>
                  <a:pt x="205393" y="107579"/>
                  <a:pt x="207663" y="107362"/>
                </a:cubicBezTo>
                <a:cubicBezTo>
                  <a:pt x="212116" y="106906"/>
                  <a:pt x="214970" y="104508"/>
                  <a:pt x="217139" y="100741"/>
                </a:cubicBezTo>
                <a:cubicBezTo>
                  <a:pt x="218395" y="98457"/>
                  <a:pt x="217824" y="97202"/>
                  <a:pt x="216226" y="95489"/>
                </a:cubicBezTo>
                <a:cubicBezTo>
                  <a:pt x="205038" y="84301"/>
                  <a:pt x="191795" y="78136"/>
                  <a:pt x="175812" y="78022"/>
                </a:cubicBezTo>
                <a:cubicBezTo>
                  <a:pt x="168277" y="77908"/>
                  <a:pt x="160857" y="77452"/>
                  <a:pt x="153322" y="77223"/>
                </a:cubicBezTo>
                <a:cubicBezTo>
                  <a:pt x="152180" y="77109"/>
                  <a:pt x="150924" y="77223"/>
                  <a:pt x="150468" y="75739"/>
                </a:cubicBezTo>
                <a:cubicBezTo>
                  <a:pt x="150239" y="74369"/>
                  <a:pt x="151039" y="72999"/>
                  <a:pt x="152408" y="72657"/>
                </a:cubicBezTo>
                <a:lnTo>
                  <a:pt x="154349" y="71743"/>
                </a:lnTo>
                <a:cubicBezTo>
                  <a:pt x="163939" y="67291"/>
                  <a:pt x="173643" y="63067"/>
                  <a:pt x="183118" y="58501"/>
                </a:cubicBezTo>
                <a:cubicBezTo>
                  <a:pt x="184919" y="57600"/>
                  <a:pt x="186878" y="57141"/>
                  <a:pt x="188829" y="57141"/>
                </a:cubicBezTo>
                <a:cubicBezTo>
                  <a:pt x="190588" y="57141"/>
                  <a:pt x="192340" y="57514"/>
                  <a:pt x="193964" y="58272"/>
                </a:cubicBezTo>
                <a:cubicBezTo>
                  <a:pt x="202983" y="62040"/>
                  <a:pt x="212572" y="64323"/>
                  <a:pt x="222276" y="64894"/>
                </a:cubicBezTo>
                <a:cubicBezTo>
                  <a:pt x="225117" y="65105"/>
                  <a:pt x="227957" y="65209"/>
                  <a:pt x="230793" y="65209"/>
                </a:cubicBezTo>
                <a:cubicBezTo>
                  <a:pt x="247899" y="65209"/>
                  <a:pt x="264814" y="61393"/>
                  <a:pt x="280385" y="54048"/>
                </a:cubicBezTo>
                <a:cubicBezTo>
                  <a:pt x="281184" y="53706"/>
                  <a:pt x="282212" y="53477"/>
                  <a:pt x="282212" y="52107"/>
                </a:cubicBezTo>
                <a:lnTo>
                  <a:pt x="281184" y="52107"/>
                </a:lnTo>
                <a:cubicBezTo>
                  <a:pt x="279988" y="52261"/>
                  <a:pt x="279104" y="52373"/>
                  <a:pt x="278466" y="52373"/>
                </a:cubicBezTo>
                <a:cubicBezTo>
                  <a:pt x="276728" y="52373"/>
                  <a:pt x="276802" y="51543"/>
                  <a:pt x="277303" y="48454"/>
                </a:cubicBezTo>
                <a:cubicBezTo>
                  <a:pt x="277531" y="47313"/>
                  <a:pt x="277189" y="46970"/>
                  <a:pt x="276275" y="46628"/>
                </a:cubicBezTo>
                <a:cubicBezTo>
                  <a:pt x="266627" y="42961"/>
                  <a:pt x="256978" y="39784"/>
                  <a:pt x="246709" y="39784"/>
                </a:cubicBezTo>
                <a:cubicBezTo>
                  <a:pt x="244828" y="39784"/>
                  <a:pt x="242926" y="39891"/>
                  <a:pt x="240999" y="40120"/>
                </a:cubicBezTo>
                <a:cubicBezTo>
                  <a:pt x="228555" y="41719"/>
                  <a:pt x="216454" y="44687"/>
                  <a:pt x="204695" y="49025"/>
                </a:cubicBezTo>
                <a:cubicBezTo>
                  <a:pt x="204020" y="49270"/>
                  <a:pt x="203312" y="49615"/>
                  <a:pt x="202642" y="49615"/>
                </a:cubicBezTo>
                <a:cubicBezTo>
                  <a:pt x="202065" y="49615"/>
                  <a:pt x="201517" y="49360"/>
                  <a:pt x="201042" y="48568"/>
                </a:cubicBezTo>
                <a:cubicBezTo>
                  <a:pt x="200014" y="47084"/>
                  <a:pt x="200814" y="45828"/>
                  <a:pt x="201727" y="44687"/>
                </a:cubicBezTo>
                <a:cubicBezTo>
                  <a:pt x="202184" y="44230"/>
                  <a:pt x="202640" y="43659"/>
                  <a:pt x="203211" y="43203"/>
                </a:cubicBezTo>
                <a:cubicBezTo>
                  <a:pt x="208919" y="37837"/>
                  <a:pt x="213372" y="31101"/>
                  <a:pt x="215769" y="23681"/>
                </a:cubicBezTo>
                <a:cubicBezTo>
                  <a:pt x="217824" y="17744"/>
                  <a:pt x="218966" y="11694"/>
                  <a:pt x="219308" y="5529"/>
                </a:cubicBezTo>
                <a:cubicBezTo>
                  <a:pt x="219650" y="3474"/>
                  <a:pt x="218623" y="1419"/>
                  <a:pt x="216796" y="392"/>
                </a:cubicBezTo>
                <a:cubicBezTo>
                  <a:pt x="216270" y="128"/>
                  <a:pt x="215693" y="0"/>
                  <a:pt x="21511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9" name="Google Shape;909;p32"/>
          <p:cNvSpPr/>
          <p:nvPr/>
        </p:nvSpPr>
        <p:spPr>
          <a:xfrm rot="9874419">
            <a:off x="2288049" y="79350"/>
            <a:ext cx="1283749" cy="916295"/>
          </a:xfrm>
          <a:custGeom>
            <a:rect b="b" l="l" r="r" t="t"/>
            <a:pathLst>
              <a:path extrusionOk="0" h="201433" w="282212">
                <a:moveTo>
                  <a:pt x="206851" y="13612"/>
                </a:moveTo>
                <a:cubicBezTo>
                  <a:pt x="207225" y="13612"/>
                  <a:pt x="207642" y="13750"/>
                  <a:pt x="208120" y="14091"/>
                </a:cubicBezTo>
                <a:cubicBezTo>
                  <a:pt x="209604" y="15233"/>
                  <a:pt x="209033" y="16603"/>
                  <a:pt x="208234" y="17859"/>
                </a:cubicBezTo>
                <a:cubicBezTo>
                  <a:pt x="203896" y="24594"/>
                  <a:pt x="199444" y="31330"/>
                  <a:pt x="195105" y="38065"/>
                </a:cubicBezTo>
                <a:cubicBezTo>
                  <a:pt x="194631" y="38824"/>
                  <a:pt x="194078" y="39662"/>
                  <a:pt x="193119" y="39662"/>
                </a:cubicBezTo>
                <a:cubicBezTo>
                  <a:pt x="192924" y="39662"/>
                  <a:pt x="192712" y="39627"/>
                  <a:pt x="192480" y="39549"/>
                </a:cubicBezTo>
                <a:cubicBezTo>
                  <a:pt x="191110" y="39093"/>
                  <a:pt x="190881" y="37951"/>
                  <a:pt x="190881" y="36695"/>
                </a:cubicBezTo>
                <a:cubicBezTo>
                  <a:pt x="191110" y="33956"/>
                  <a:pt x="191909" y="31330"/>
                  <a:pt x="193279" y="28932"/>
                </a:cubicBezTo>
                <a:cubicBezTo>
                  <a:pt x="196247" y="23681"/>
                  <a:pt x="200129" y="19000"/>
                  <a:pt x="204695" y="15004"/>
                </a:cubicBezTo>
                <a:cubicBezTo>
                  <a:pt x="205335" y="14364"/>
                  <a:pt x="205975" y="13612"/>
                  <a:pt x="206851" y="13612"/>
                </a:cubicBezTo>
                <a:close/>
                <a:moveTo>
                  <a:pt x="249961" y="43745"/>
                </a:moveTo>
                <a:cubicBezTo>
                  <a:pt x="252339" y="43745"/>
                  <a:pt x="254718" y="43983"/>
                  <a:pt x="257096" y="44458"/>
                </a:cubicBezTo>
                <a:cubicBezTo>
                  <a:pt x="258580" y="44801"/>
                  <a:pt x="260064" y="44915"/>
                  <a:pt x="259950" y="46742"/>
                </a:cubicBezTo>
                <a:cubicBezTo>
                  <a:pt x="259836" y="48683"/>
                  <a:pt x="258352" y="48797"/>
                  <a:pt x="256868" y="49025"/>
                </a:cubicBezTo>
                <a:cubicBezTo>
                  <a:pt x="245565" y="50623"/>
                  <a:pt x="234378" y="52222"/>
                  <a:pt x="223075" y="53820"/>
                </a:cubicBezTo>
                <a:cubicBezTo>
                  <a:pt x="219080" y="54391"/>
                  <a:pt x="215084" y="54847"/>
                  <a:pt x="211202" y="55418"/>
                </a:cubicBezTo>
                <a:cubicBezTo>
                  <a:pt x="210589" y="55506"/>
                  <a:pt x="209959" y="55627"/>
                  <a:pt x="209383" y="55627"/>
                </a:cubicBezTo>
                <a:cubicBezTo>
                  <a:pt x="208458" y="55627"/>
                  <a:pt x="207673" y="55314"/>
                  <a:pt x="207321" y="54048"/>
                </a:cubicBezTo>
                <a:cubicBezTo>
                  <a:pt x="206864" y="51993"/>
                  <a:pt x="208577" y="51537"/>
                  <a:pt x="210061" y="50852"/>
                </a:cubicBezTo>
                <a:cubicBezTo>
                  <a:pt x="216911" y="47769"/>
                  <a:pt x="224217" y="46399"/>
                  <a:pt x="231638" y="45372"/>
                </a:cubicBezTo>
                <a:cubicBezTo>
                  <a:pt x="237232" y="44344"/>
                  <a:pt x="242826" y="43774"/>
                  <a:pt x="248534" y="43774"/>
                </a:cubicBezTo>
                <a:cubicBezTo>
                  <a:pt x="249009" y="43754"/>
                  <a:pt x="249485" y="43745"/>
                  <a:pt x="249961" y="43745"/>
                </a:cubicBezTo>
                <a:close/>
                <a:moveTo>
                  <a:pt x="271307" y="49451"/>
                </a:moveTo>
                <a:cubicBezTo>
                  <a:pt x="272263" y="49451"/>
                  <a:pt x="273094" y="49802"/>
                  <a:pt x="273307" y="51080"/>
                </a:cubicBezTo>
                <a:cubicBezTo>
                  <a:pt x="273764" y="53135"/>
                  <a:pt x="272051" y="53592"/>
                  <a:pt x="270567" y="54162"/>
                </a:cubicBezTo>
                <a:cubicBezTo>
                  <a:pt x="258283" y="58964"/>
                  <a:pt x="245124" y="61472"/>
                  <a:pt x="231946" y="61472"/>
                </a:cubicBezTo>
                <a:cubicBezTo>
                  <a:pt x="231653" y="61472"/>
                  <a:pt x="231360" y="61471"/>
                  <a:pt x="231067" y="61469"/>
                </a:cubicBezTo>
                <a:cubicBezTo>
                  <a:pt x="228213" y="61583"/>
                  <a:pt x="225359" y="61583"/>
                  <a:pt x="222505" y="61583"/>
                </a:cubicBezTo>
                <a:cubicBezTo>
                  <a:pt x="222442" y="61587"/>
                  <a:pt x="222380" y="61590"/>
                  <a:pt x="222318" y="61590"/>
                </a:cubicBezTo>
                <a:cubicBezTo>
                  <a:pt x="220801" y="61590"/>
                  <a:pt x="219541" y="60265"/>
                  <a:pt x="219650" y="58729"/>
                </a:cubicBezTo>
                <a:cubicBezTo>
                  <a:pt x="219536" y="56674"/>
                  <a:pt x="220564" y="56103"/>
                  <a:pt x="222390" y="55875"/>
                </a:cubicBezTo>
                <a:cubicBezTo>
                  <a:pt x="238145" y="53820"/>
                  <a:pt x="253899" y="51651"/>
                  <a:pt x="269540" y="49710"/>
                </a:cubicBezTo>
                <a:cubicBezTo>
                  <a:pt x="270101" y="49581"/>
                  <a:pt x="270727" y="49451"/>
                  <a:pt x="271307" y="49451"/>
                </a:cubicBezTo>
                <a:close/>
                <a:moveTo>
                  <a:pt x="140171" y="26412"/>
                </a:moveTo>
                <a:cubicBezTo>
                  <a:pt x="140465" y="26412"/>
                  <a:pt x="140776" y="26484"/>
                  <a:pt x="141106" y="26649"/>
                </a:cubicBezTo>
                <a:cubicBezTo>
                  <a:pt x="142590" y="27448"/>
                  <a:pt x="142362" y="28932"/>
                  <a:pt x="142020" y="30188"/>
                </a:cubicBezTo>
                <a:cubicBezTo>
                  <a:pt x="138252" y="43203"/>
                  <a:pt x="134599" y="56331"/>
                  <a:pt x="130946" y="69460"/>
                </a:cubicBezTo>
                <a:cubicBezTo>
                  <a:pt x="130603" y="70602"/>
                  <a:pt x="130147" y="71972"/>
                  <a:pt x="128777" y="71972"/>
                </a:cubicBezTo>
                <a:cubicBezTo>
                  <a:pt x="128687" y="71978"/>
                  <a:pt x="128597" y="71981"/>
                  <a:pt x="128507" y="71981"/>
                </a:cubicBezTo>
                <a:cubicBezTo>
                  <a:pt x="127013" y="71981"/>
                  <a:pt x="125656" y="71095"/>
                  <a:pt x="125009" y="69803"/>
                </a:cubicBezTo>
                <a:cubicBezTo>
                  <a:pt x="124096" y="67405"/>
                  <a:pt x="123639" y="64894"/>
                  <a:pt x="123754" y="62382"/>
                </a:cubicBezTo>
                <a:cubicBezTo>
                  <a:pt x="125238" y="49596"/>
                  <a:pt x="128891" y="37723"/>
                  <a:pt x="137796" y="27905"/>
                </a:cubicBezTo>
                <a:cubicBezTo>
                  <a:pt x="138489" y="27125"/>
                  <a:pt x="139247" y="26412"/>
                  <a:pt x="140171" y="26412"/>
                </a:cubicBezTo>
                <a:close/>
                <a:moveTo>
                  <a:pt x="166907" y="81527"/>
                </a:moveTo>
                <a:cubicBezTo>
                  <a:pt x="167416" y="81527"/>
                  <a:pt x="167948" y="81573"/>
                  <a:pt x="168450" y="81573"/>
                </a:cubicBezTo>
                <a:cubicBezTo>
                  <a:pt x="168585" y="81573"/>
                  <a:pt x="168718" y="81570"/>
                  <a:pt x="168848" y="81561"/>
                </a:cubicBezTo>
                <a:lnTo>
                  <a:pt x="169305" y="81561"/>
                </a:lnTo>
                <a:cubicBezTo>
                  <a:pt x="182548" y="82361"/>
                  <a:pt x="194649" y="83730"/>
                  <a:pt x="205266" y="90923"/>
                </a:cubicBezTo>
                <a:cubicBezTo>
                  <a:pt x="206522" y="91722"/>
                  <a:pt x="208805" y="92179"/>
                  <a:pt x="207778" y="94462"/>
                </a:cubicBezTo>
                <a:cubicBezTo>
                  <a:pt x="207331" y="95579"/>
                  <a:pt x="206610" y="95904"/>
                  <a:pt x="205791" y="95904"/>
                </a:cubicBezTo>
                <a:cubicBezTo>
                  <a:pt x="204935" y="95904"/>
                  <a:pt x="203971" y="95550"/>
                  <a:pt x="203097" y="95375"/>
                </a:cubicBezTo>
                <a:cubicBezTo>
                  <a:pt x="191452" y="92293"/>
                  <a:pt x="179693" y="89324"/>
                  <a:pt x="168049" y="86242"/>
                </a:cubicBezTo>
                <a:cubicBezTo>
                  <a:pt x="166451" y="85785"/>
                  <a:pt x="163939" y="86014"/>
                  <a:pt x="164396" y="83388"/>
                </a:cubicBezTo>
                <a:cubicBezTo>
                  <a:pt x="164689" y="81772"/>
                  <a:pt x="165739" y="81527"/>
                  <a:pt x="166907" y="81527"/>
                </a:cubicBezTo>
                <a:close/>
                <a:moveTo>
                  <a:pt x="81525" y="65788"/>
                </a:moveTo>
                <a:cubicBezTo>
                  <a:pt x="83467" y="65788"/>
                  <a:pt x="83587" y="67594"/>
                  <a:pt x="83911" y="68889"/>
                </a:cubicBezTo>
                <a:cubicBezTo>
                  <a:pt x="84710" y="72086"/>
                  <a:pt x="85166" y="75282"/>
                  <a:pt x="85052" y="78593"/>
                </a:cubicBezTo>
                <a:cubicBezTo>
                  <a:pt x="85509" y="84301"/>
                  <a:pt x="84139" y="89553"/>
                  <a:pt x="82541" y="94690"/>
                </a:cubicBezTo>
                <a:cubicBezTo>
                  <a:pt x="81954" y="96786"/>
                  <a:pt x="80752" y="97404"/>
                  <a:pt x="79296" y="97404"/>
                </a:cubicBezTo>
                <a:cubicBezTo>
                  <a:pt x="78769" y="97404"/>
                  <a:pt x="78208" y="97323"/>
                  <a:pt x="77632" y="97202"/>
                </a:cubicBezTo>
                <a:cubicBezTo>
                  <a:pt x="75120" y="96745"/>
                  <a:pt x="75805" y="94804"/>
                  <a:pt x="75919" y="93206"/>
                </a:cubicBezTo>
                <a:cubicBezTo>
                  <a:pt x="77061" y="85100"/>
                  <a:pt x="78088" y="76995"/>
                  <a:pt x="79116" y="68889"/>
                </a:cubicBezTo>
                <a:cubicBezTo>
                  <a:pt x="79344" y="67519"/>
                  <a:pt x="79230" y="65921"/>
                  <a:pt x="81171" y="65807"/>
                </a:cubicBezTo>
                <a:cubicBezTo>
                  <a:pt x="81295" y="65794"/>
                  <a:pt x="81413" y="65788"/>
                  <a:pt x="81525" y="65788"/>
                </a:cubicBezTo>
                <a:close/>
                <a:moveTo>
                  <a:pt x="147496" y="82068"/>
                </a:moveTo>
                <a:cubicBezTo>
                  <a:pt x="147945" y="82068"/>
                  <a:pt x="148398" y="82232"/>
                  <a:pt x="148755" y="82589"/>
                </a:cubicBezTo>
                <a:cubicBezTo>
                  <a:pt x="157203" y="88639"/>
                  <a:pt x="167364" y="89439"/>
                  <a:pt x="177068" y="91379"/>
                </a:cubicBezTo>
                <a:cubicBezTo>
                  <a:pt x="184260" y="92749"/>
                  <a:pt x="191224" y="95261"/>
                  <a:pt x="198302" y="97088"/>
                </a:cubicBezTo>
                <a:cubicBezTo>
                  <a:pt x="200243" y="97544"/>
                  <a:pt x="200699" y="98686"/>
                  <a:pt x="200357" y="100512"/>
                </a:cubicBezTo>
                <a:cubicBezTo>
                  <a:pt x="200041" y="102195"/>
                  <a:pt x="199338" y="103393"/>
                  <a:pt x="197534" y="103393"/>
                </a:cubicBezTo>
                <a:cubicBezTo>
                  <a:pt x="197380" y="103393"/>
                  <a:pt x="197217" y="103384"/>
                  <a:pt x="197046" y="103366"/>
                </a:cubicBezTo>
                <a:cubicBezTo>
                  <a:pt x="195790" y="103138"/>
                  <a:pt x="194535" y="103024"/>
                  <a:pt x="193165" y="102910"/>
                </a:cubicBezTo>
                <a:lnTo>
                  <a:pt x="193165" y="103024"/>
                </a:lnTo>
                <a:cubicBezTo>
                  <a:pt x="181520" y="102111"/>
                  <a:pt x="169761" y="101197"/>
                  <a:pt x="158802" y="96403"/>
                </a:cubicBezTo>
                <a:cubicBezTo>
                  <a:pt x="154692" y="94576"/>
                  <a:pt x="150696" y="92293"/>
                  <a:pt x="147043" y="89781"/>
                </a:cubicBezTo>
                <a:cubicBezTo>
                  <a:pt x="144417" y="87954"/>
                  <a:pt x="144645" y="86014"/>
                  <a:pt x="145673" y="83616"/>
                </a:cubicBezTo>
                <a:cubicBezTo>
                  <a:pt x="145822" y="82648"/>
                  <a:pt x="146652" y="82068"/>
                  <a:pt x="147496" y="82068"/>
                </a:cubicBezTo>
                <a:close/>
                <a:moveTo>
                  <a:pt x="101663" y="106408"/>
                </a:moveTo>
                <a:cubicBezTo>
                  <a:pt x="116106" y="106408"/>
                  <a:pt x="130324" y="110314"/>
                  <a:pt x="142819" y="117751"/>
                </a:cubicBezTo>
                <a:cubicBezTo>
                  <a:pt x="148413" y="121176"/>
                  <a:pt x="153893" y="124715"/>
                  <a:pt x="159372" y="128254"/>
                </a:cubicBezTo>
                <a:cubicBezTo>
                  <a:pt x="162341" y="130195"/>
                  <a:pt x="162341" y="131565"/>
                  <a:pt x="159258" y="133391"/>
                </a:cubicBezTo>
                <a:cubicBezTo>
                  <a:pt x="153093" y="137044"/>
                  <a:pt x="146358" y="138072"/>
                  <a:pt x="139394" y="138072"/>
                </a:cubicBezTo>
                <a:lnTo>
                  <a:pt x="133001" y="138072"/>
                </a:lnTo>
                <a:cubicBezTo>
                  <a:pt x="132138" y="138091"/>
                  <a:pt x="131276" y="138100"/>
                  <a:pt x="130415" y="138100"/>
                </a:cubicBezTo>
                <a:cubicBezTo>
                  <a:pt x="120907" y="138100"/>
                  <a:pt x="111503" y="136941"/>
                  <a:pt x="102291" y="134533"/>
                </a:cubicBezTo>
                <a:cubicBezTo>
                  <a:pt x="93044" y="132021"/>
                  <a:pt x="83568" y="130309"/>
                  <a:pt x="74093" y="128482"/>
                </a:cubicBezTo>
                <a:cubicBezTo>
                  <a:pt x="72380" y="128254"/>
                  <a:pt x="70097" y="128482"/>
                  <a:pt x="69869" y="125400"/>
                </a:cubicBezTo>
                <a:cubicBezTo>
                  <a:pt x="69640" y="122317"/>
                  <a:pt x="71809" y="121861"/>
                  <a:pt x="73864" y="121290"/>
                </a:cubicBezTo>
                <a:cubicBezTo>
                  <a:pt x="76397" y="120645"/>
                  <a:pt x="78967" y="120428"/>
                  <a:pt x="81545" y="120428"/>
                </a:cubicBezTo>
                <a:cubicBezTo>
                  <a:pt x="85356" y="120428"/>
                  <a:pt x="89184" y="120903"/>
                  <a:pt x="92930" y="121176"/>
                </a:cubicBezTo>
                <a:cubicBezTo>
                  <a:pt x="108227" y="122203"/>
                  <a:pt x="123297" y="125057"/>
                  <a:pt x="138024" y="129624"/>
                </a:cubicBezTo>
                <a:cubicBezTo>
                  <a:pt x="140650" y="130309"/>
                  <a:pt x="143504" y="130994"/>
                  <a:pt x="146244" y="131451"/>
                </a:cubicBezTo>
                <a:cubicBezTo>
                  <a:pt x="146796" y="131573"/>
                  <a:pt x="147479" y="131926"/>
                  <a:pt x="148047" y="131926"/>
                </a:cubicBezTo>
                <a:cubicBezTo>
                  <a:pt x="148536" y="131926"/>
                  <a:pt x="148939" y="131664"/>
                  <a:pt x="149098" y="130766"/>
                </a:cubicBezTo>
                <a:cubicBezTo>
                  <a:pt x="149440" y="129396"/>
                  <a:pt x="148299" y="128596"/>
                  <a:pt x="147043" y="128254"/>
                </a:cubicBezTo>
                <a:cubicBezTo>
                  <a:pt x="142590" y="126998"/>
                  <a:pt x="138252" y="125628"/>
                  <a:pt x="133800" y="124372"/>
                </a:cubicBezTo>
                <a:cubicBezTo>
                  <a:pt x="119986" y="120377"/>
                  <a:pt x="105830" y="119121"/>
                  <a:pt x="91560" y="117979"/>
                </a:cubicBezTo>
                <a:cubicBezTo>
                  <a:pt x="88934" y="117751"/>
                  <a:pt x="86080" y="117523"/>
                  <a:pt x="83454" y="117294"/>
                </a:cubicBezTo>
                <a:cubicBezTo>
                  <a:pt x="80828" y="117066"/>
                  <a:pt x="80257" y="115810"/>
                  <a:pt x="81627" y="113527"/>
                </a:cubicBezTo>
                <a:cubicBezTo>
                  <a:pt x="84710" y="108390"/>
                  <a:pt x="89733" y="107134"/>
                  <a:pt x="95099" y="106677"/>
                </a:cubicBezTo>
                <a:cubicBezTo>
                  <a:pt x="97288" y="106497"/>
                  <a:pt x="99478" y="106408"/>
                  <a:pt x="101663" y="106408"/>
                </a:cubicBezTo>
                <a:close/>
                <a:moveTo>
                  <a:pt x="23840" y="86464"/>
                </a:moveTo>
                <a:cubicBezTo>
                  <a:pt x="25477" y="86464"/>
                  <a:pt x="25696" y="87780"/>
                  <a:pt x="25916" y="89096"/>
                </a:cubicBezTo>
                <a:cubicBezTo>
                  <a:pt x="29227" y="111130"/>
                  <a:pt x="30711" y="133049"/>
                  <a:pt x="24203" y="154740"/>
                </a:cubicBezTo>
                <a:cubicBezTo>
                  <a:pt x="24089" y="154968"/>
                  <a:pt x="23975" y="155196"/>
                  <a:pt x="23975" y="155425"/>
                </a:cubicBezTo>
                <a:cubicBezTo>
                  <a:pt x="23561" y="156667"/>
                  <a:pt x="23241" y="158097"/>
                  <a:pt x="21737" y="158097"/>
                </a:cubicBezTo>
                <a:cubicBezTo>
                  <a:pt x="21583" y="158097"/>
                  <a:pt x="21416" y="158082"/>
                  <a:pt x="21235" y="158050"/>
                </a:cubicBezTo>
                <a:cubicBezTo>
                  <a:pt x="19637" y="157708"/>
                  <a:pt x="19294" y="156338"/>
                  <a:pt x="19294" y="154968"/>
                </a:cubicBezTo>
                <a:cubicBezTo>
                  <a:pt x="19066" y="148575"/>
                  <a:pt x="18724" y="142182"/>
                  <a:pt x="18381" y="135789"/>
                </a:cubicBezTo>
                <a:cubicBezTo>
                  <a:pt x="18267" y="120263"/>
                  <a:pt x="19294" y="104851"/>
                  <a:pt x="21464" y="89553"/>
                </a:cubicBezTo>
                <a:cubicBezTo>
                  <a:pt x="21692" y="88183"/>
                  <a:pt x="21920" y="86585"/>
                  <a:pt x="23633" y="86470"/>
                </a:cubicBezTo>
                <a:cubicBezTo>
                  <a:pt x="23704" y="86466"/>
                  <a:pt x="23773" y="86464"/>
                  <a:pt x="23840" y="86464"/>
                </a:cubicBezTo>
                <a:close/>
                <a:moveTo>
                  <a:pt x="16283" y="75825"/>
                </a:moveTo>
                <a:cubicBezTo>
                  <a:pt x="16536" y="75825"/>
                  <a:pt x="16815" y="75870"/>
                  <a:pt x="17125" y="75967"/>
                </a:cubicBezTo>
                <a:cubicBezTo>
                  <a:pt x="19066" y="76652"/>
                  <a:pt x="18609" y="78479"/>
                  <a:pt x="18381" y="79963"/>
                </a:cubicBezTo>
                <a:cubicBezTo>
                  <a:pt x="17239" y="88525"/>
                  <a:pt x="16326" y="97088"/>
                  <a:pt x="15527" y="105764"/>
                </a:cubicBezTo>
                <a:cubicBezTo>
                  <a:pt x="13929" y="122660"/>
                  <a:pt x="14385" y="139670"/>
                  <a:pt x="16669" y="156566"/>
                </a:cubicBezTo>
                <a:cubicBezTo>
                  <a:pt x="16897" y="158279"/>
                  <a:pt x="17354" y="159877"/>
                  <a:pt x="15185" y="160676"/>
                </a:cubicBezTo>
                <a:cubicBezTo>
                  <a:pt x="14771" y="160800"/>
                  <a:pt x="14402" y="160857"/>
                  <a:pt x="14069" y="160857"/>
                </a:cubicBezTo>
                <a:cubicBezTo>
                  <a:pt x="12566" y="160857"/>
                  <a:pt x="11802" y="159701"/>
                  <a:pt x="10961" y="158393"/>
                </a:cubicBezTo>
                <a:cubicBezTo>
                  <a:pt x="6166" y="150744"/>
                  <a:pt x="5481" y="142068"/>
                  <a:pt x="4910" y="133391"/>
                </a:cubicBezTo>
                <a:cubicBezTo>
                  <a:pt x="4910" y="131907"/>
                  <a:pt x="4910" y="130423"/>
                  <a:pt x="4910" y="128825"/>
                </a:cubicBezTo>
                <a:cubicBezTo>
                  <a:pt x="4339" y="113527"/>
                  <a:pt x="7193" y="98800"/>
                  <a:pt x="11760" y="84301"/>
                </a:cubicBezTo>
                <a:cubicBezTo>
                  <a:pt x="12216" y="82475"/>
                  <a:pt x="12901" y="80534"/>
                  <a:pt x="13700" y="78593"/>
                </a:cubicBezTo>
                <a:cubicBezTo>
                  <a:pt x="14190" y="77419"/>
                  <a:pt x="14763" y="75825"/>
                  <a:pt x="16283" y="75825"/>
                </a:cubicBezTo>
                <a:close/>
                <a:moveTo>
                  <a:pt x="70439" y="155653"/>
                </a:moveTo>
                <a:cubicBezTo>
                  <a:pt x="80828" y="156110"/>
                  <a:pt x="91103" y="158050"/>
                  <a:pt x="101035" y="161361"/>
                </a:cubicBezTo>
                <a:cubicBezTo>
                  <a:pt x="109483" y="164101"/>
                  <a:pt x="118160" y="166042"/>
                  <a:pt x="126722" y="168211"/>
                </a:cubicBezTo>
                <a:cubicBezTo>
                  <a:pt x="128891" y="168553"/>
                  <a:pt x="130832" y="169467"/>
                  <a:pt x="132658" y="170723"/>
                </a:cubicBezTo>
                <a:cubicBezTo>
                  <a:pt x="133686" y="171522"/>
                  <a:pt x="135170" y="172435"/>
                  <a:pt x="134371" y="174147"/>
                </a:cubicBezTo>
                <a:cubicBezTo>
                  <a:pt x="133936" y="175090"/>
                  <a:pt x="133179" y="175342"/>
                  <a:pt x="132363" y="175342"/>
                </a:cubicBezTo>
                <a:cubicBezTo>
                  <a:pt x="131893" y="175342"/>
                  <a:pt x="131404" y="175258"/>
                  <a:pt x="130946" y="175175"/>
                </a:cubicBezTo>
                <a:cubicBezTo>
                  <a:pt x="124324" y="174376"/>
                  <a:pt x="117703" y="173577"/>
                  <a:pt x="111081" y="172663"/>
                </a:cubicBezTo>
                <a:cubicBezTo>
                  <a:pt x="89276" y="169581"/>
                  <a:pt x="67243" y="167983"/>
                  <a:pt x="45209" y="167868"/>
                </a:cubicBezTo>
                <a:cubicBezTo>
                  <a:pt x="42355" y="167868"/>
                  <a:pt x="39501" y="167754"/>
                  <a:pt x="36647" y="167754"/>
                </a:cubicBezTo>
                <a:cubicBezTo>
                  <a:pt x="36433" y="167740"/>
                  <a:pt x="36216" y="167736"/>
                  <a:pt x="35998" y="167736"/>
                </a:cubicBezTo>
                <a:cubicBezTo>
                  <a:pt x="35780" y="167736"/>
                  <a:pt x="35562" y="167740"/>
                  <a:pt x="35347" y="167740"/>
                </a:cubicBezTo>
                <a:cubicBezTo>
                  <a:pt x="34057" y="167740"/>
                  <a:pt x="32880" y="167612"/>
                  <a:pt x="32537" y="165814"/>
                </a:cubicBezTo>
                <a:cubicBezTo>
                  <a:pt x="32195" y="163759"/>
                  <a:pt x="34021" y="163416"/>
                  <a:pt x="35391" y="162845"/>
                </a:cubicBezTo>
                <a:cubicBezTo>
                  <a:pt x="45438" y="158050"/>
                  <a:pt x="56055" y="155653"/>
                  <a:pt x="70439" y="155653"/>
                </a:cubicBezTo>
                <a:close/>
                <a:moveTo>
                  <a:pt x="36693" y="171289"/>
                </a:moveTo>
                <a:cubicBezTo>
                  <a:pt x="37201" y="171289"/>
                  <a:pt x="37737" y="171368"/>
                  <a:pt x="38245" y="171407"/>
                </a:cubicBezTo>
                <a:cubicBezTo>
                  <a:pt x="54114" y="172092"/>
                  <a:pt x="69983" y="172777"/>
                  <a:pt x="85851" y="173577"/>
                </a:cubicBezTo>
                <a:cubicBezTo>
                  <a:pt x="90075" y="173805"/>
                  <a:pt x="94185" y="174033"/>
                  <a:pt x="98295" y="174262"/>
                </a:cubicBezTo>
                <a:cubicBezTo>
                  <a:pt x="98638" y="174262"/>
                  <a:pt x="99002" y="174240"/>
                  <a:pt x="99358" y="174240"/>
                </a:cubicBezTo>
                <a:cubicBezTo>
                  <a:pt x="100429" y="174240"/>
                  <a:pt x="101435" y="174433"/>
                  <a:pt x="101606" y="175974"/>
                </a:cubicBezTo>
                <a:cubicBezTo>
                  <a:pt x="101834" y="177801"/>
                  <a:pt x="100350" y="178371"/>
                  <a:pt x="99094" y="178942"/>
                </a:cubicBezTo>
                <a:cubicBezTo>
                  <a:pt x="92016" y="182139"/>
                  <a:pt x="84481" y="183052"/>
                  <a:pt x="76833" y="183509"/>
                </a:cubicBezTo>
                <a:cubicBezTo>
                  <a:pt x="76110" y="183547"/>
                  <a:pt x="75374" y="183559"/>
                  <a:pt x="74630" y="183559"/>
                </a:cubicBezTo>
                <a:cubicBezTo>
                  <a:pt x="73141" y="183559"/>
                  <a:pt x="71619" y="183509"/>
                  <a:pt x="70097" y="183509"/>
                </a:cubicBezTo>
                <a:cubicBezTo>
                  <a:pt x="60736" y="183509"/>
                  <a:pt x="51374" y="183052"/>
                  <a:pt x="42355" y="179970"/>
                </a:cubicBezTo>
                <a:cubicBezTo>
                  <a:pt x="40415" y="179285"/>
                  <a:pt x="38474" y="178371"/>
                  <a:pt x="36533" y="177344"/>
                </a:cubicBezTo>
                <a:cubicBezTo>
                  <a:pt x="34821" y="176659"/>
                  <a:pt x="33793" y="174832"/>
                  <a:pt x="34478" y="173006"/>
                </a:cubicBezTo>
                <a:cubicBezTo>
                  <a:pt x="34853" y="171581"/>
                  <a:pt x="35721" y="171289"/>
                  <a:pt x="36693" y="171289"/>
                </a:cubicBezTo>
                <a:close/>
                <a:moveTo>
                  <a:pt x="215117" y="0"/>
                </a:moveTo>
                <a:cubicBezTo>
                  <a:pt x="214195" y="0"/>
                  <a:pt x="213275" y="330"/>
                  <a:pt x="212572" y="962"/>
                </a:cubicBezTo>
                <a:cubicBezTo>
                  <a:pt x="200129" y="10666"/>
                  <a:pt x="189055" y="21398"/>
                  <a:pt x="184146" y="37038"/>
                </a:cubicBezTo>
                <a:cubicBezTo>
                  <a:pt x="182205" y="43203"/>
                  <a:pt x="180721" y="49482"/>
                  <a:pt x="179008" y="55761"/>
                </a:cubicBezTo>
                <a:cubicBezTo>
                  <a:pt x="178666" y="57473"/>
                  <a:pt x="177639" y="58843"/>
                  <a:pt x="176040" y="59642"/>
                </a:cubicBezTo>
                <a:cubicBezTo>
                  <a:pt x="162797" y="65693"/>
                  <a:pt x="149554" y="71743"/>
                  <a:pt x="136311" y="77794"/>
                </a:cubicBezTo>
                <a:cubicBezTo>
                  <a:pt x="135818" y="78041"/>
                  <a:pt x="135291" y="78254"/>
                  <a:pt x="134749" y="78254"/>
                </a:cubicBezTo>
                <a:cubicBezTo>
                  <a:pt x="134288" y="78254"/>
                  <a:pt x="133816" y="78100"/>
                  <a:pt x="133343" y="77680"/>
                </a:cubicBezTo>
                <a:cubicBezTo>
                  <a:pt x="132658" y="76881"/>
                  <a:pt x="132544" y="75625"/>
                  <a:pt x="133115" y="74712"/>
                </a:cubicBezTo>
                <a:cubicBezTo>
                  <a:pt x="133914" y="72200"/>
                  <a:pt x="135855" y="70259"/>
                  <a:pt x="137339" y="68204"/>
                </a:cubicBezTo>
                <a:cubicBezTo>
                  <a:pt x="142705" y="61355"/>
                  <a:pt x="147043" y="54048"/>
                  <a:pt x="147614" y="45143"/>
                </a:cubicBezTo>
                <a:cubicBezTo>
                  <a:pt x="148070" y="36581"/>
                  <a:pt x="148641" y="28019"/>
                  <a:pt x="148413" y="19457"/>
                </a:cubicBezTo>
                <a:cubicBezTo>
                  <a:pt x="148413" y="17973"/>
                  <a:pt x="148527" y="16374"/>
                  <a:pt x="146929" y="15804"/>
                </a:cubicBezTo>
                <a:cubicBezTo>
                  <a:pt x="146612" y="15690"/>
                  <a:pt x="146317" y="15640"/>
                  <a:pt x="146041" y="15640"/>
                </a:cubicBezTo>
                <a:cubicBezTo>
                  <a:pt x="144923" y="15640"/>
                  <a:pt x="144099" y="16464"/>
                  <a:pt x="143275" y="17288"/>
                </a:cubicBezTo>
                <a:cubicBezTo>
                  <a:pt x="138595" y="21968"/>
                  <a:pt x="134371" y="26992"/>
                  <a:pt x="130603" y="32243"/>
                </a:cubicBezTo>
                <a:cubicBezTo>
                  <a:pt x="120785" y="45714"/>
                  <a:pt x="117931" y="60555"/>
                  <a:pt x="122155" y="76767"/>
                </a:cubicBezTo>
                <a:cubicBezTo>
                  <a:pt x="122269" y="77566"/>
                  <a:pt x="122726" y="78365"/>
                  <a:pt x="123411" y="78821"/>
                </a:cubicBezTo>
                <a:cubicBezTo>
                  <a:pt x="126265" y="80762"/>
                  <a:pt x="125124" y="82132"/>
                  <a:pt x="122840" y="83502"/>
                </a:cubicBezTo>
                <a:lnTo>
                  <a:pt x="88135" y="103138"/>
                </a:lnTo>
                <a:cubicBezTo>
                  <a:pt x="87355" y="103564"/>
                  <a:pt x="86575" y="104077"/>
                  <a:pt x="85768" y="104077"/>
                </a:cubicBezTo>
                <a:cubicBezTo>
                  <a:pt x="85275" y="104077"/>
                  <a:pt x="84772" y="103886"/>
                  <a:pt x="84253" y="103366"/>
                </a:cubicBezTo>
                <a:cubicBezTo>
                  <a:pt x="82883" y="101997"/>
                  <a:pt x="83797" y="100741"/>
                  <a:pt x="84481" y="99485"/>
                </a:cubicBezTo>
                <a:cubicBezTo>
                  <a:pt x="87564" y="93663"/>
                  <a:pt x="90304" y="87840"/>
                  <a:pt x="90989" y="81105"/>
                </a:cubicBezTo>
                <a:cubicBezTo>
                  <a:pt x="91560" y="76196"/>
                  <a:pt x="90418" y="71515"/>
                  <a:pt x="89961" y="66720"/>
                </a:cubicBezTo>
                <a:cubicBezTo>
                  <a:pt x="88820" y="54391"/>
                  <a:pt x="88021" y="42061"/>
                  <a:pt x="85509" y="29960"/>
                </a:cubicBezTo>
                <a:cubicBezTo>
                  <a:pt x="85281" y="28818"/>
                  <a:pt x="85623" y="26992"/>
                  <a:pt x="84253" y="26649"/>
                </a:cubicBezTo>
                <a:cubicBezTo>
                  <a:pt x="84037" y="26616"/>
                  <a:pt x="83820" y="26599"/>
                  <a:pt x="83605" y="26599"/>
                </a:cubicBezTo>
                <a:cubicBezTo>
                  <a:pt x="82348" y="26599"/>
                  <a:pt x="81152" y="27158"/>
                  <a:pt x="80372" y="28133"/>
                </a:cubicBezTo>
                <a:cubicBezTo>
                  <a:pt x="79687" y="28818"/>
                  <a:pt x="79116" y="29617"/>
                  <a:pt x="78659" y="30416"/>
                </a:cubicBezTo>
                <a:cubicBezTo>
                  <a:pt x="74663" y="37609"/>
                  <a:pt x="70668" y="45029"/>
                  <a:pt x="66444" y="52107"/>
                </a:cubicBezTo>
                <a:cubicBezTo>
                  <a:pt x="61649" y="60555"/>
                  <a:pt x="58224" y="69803"/>
                  <a:pt x="56512" y="79278"/>
                </a:cubicBezTo>
                <a:cubicBezTo>
                  <a:pt x="54342" y="90923"/>
                  <a:pt x="58110" y="100627"/>
                  <a:pt x="63475" y="110901"/>
                </a:cubicBezTo>
                <a:cubicBezTo>
                  <a:pt x="63704" y="108618"/>
                  <a:pt x="63590" y="106221"/>
                  <a:pt x="63133" y="103937"/>
                </a:cubicBezTo>
                <a:cubicBezTo>
                  <a:pt x="61991" y="96745"/>
                  <a:pt x="60393" y="89667"/>
                  <a:pt x="61078" y="82361"/>
                </a:cubicBezTo>
                <a:cubicBezTo>
                  <a:pt x="61763" y="74826"/>
                  <a:pt x="63590" y="67405"/>
                  <a:pt x="66444" y="60327"/>
                </a:cubicBezTo>
                <a:cubicBezTo>
                  <a:pt x="69184" y="53477"/>
                  <a:pt x="73522" y="47541"/>
                  <a:pt x="76947" y="40805"/>
                </a:cubicBezTo>
                <a:cubicBezTo>
                  <a:pt x="77403" y="40120"/>
                  <a:pt x="77860" y="39435"/>
                  <a:pt x="78545" y="38865"/>
                </a:cubicBezTo>
                <a:cubicBezTo>
                  <a:pt x="79164" y="38431"/>
                  <a:pt x="79850" y="38233"/>
                  <a:pt x="80548" y="38233"/>
                </a:cubicBezTo>
                <a:cubicBezTo>
                  <a:pt x="81138" y="38233"/>
                  <a:pt x="81737" y="38375"/>
                  <a:pt x="82312" y="38636"/>
                </a:cubicBezTo>
                <a:cubicBezTo>
                  <a:pt x="83454" y="39093"/>
                  <a:pt x="83568" y="40234"/>
                  <a:pt x="83454" y="41376"/>
                </a:cubicBezTo>
                <a:cubicBezTo>
                  <a:pt x="83226" y="43431"/>
                  <a:pt x="83112" y="45600"/>
                  <a:pt x="82883" y="47769"/>
                </a:cubicBezTo>
                <a:cubicBezTo>
                  <a:pt x="82664" y="50476"/>
                  <a:pt x="82397" y="51589"/>
                  <a:pt x="81153" y="51589"/>
                </a:cubicBezTo>
                <a:cubicBezTo>
                  <a:pt x="80456" y="51589"/>
                  <a:pt x="79451" y="51239"/>
                  <a:pt x="77974" y="50623"/>
                </a:cubicBezTo>
                <a:cubicBezTo>
                  <a:pt x="77289" y="53249"/>
                  <a:pt x="76604" y="55875"/>
                  <a:pt x="76033" y="58615"/>
                </a:cubicBezTo>
                <a:cubicBezTo>
                  <a:pt x="72837" y="72771"/>
                  <a:pt x="68385" y="86813"/>
                  <a:pt x="70668" y="101654"/>
                </a:cubicBezTo>
                <a:cubicBezTo>
                  <a:pt x="71010" y="104051"/>
                  <a:pt x="71124" y="106449"/>
                  <a:pt x="71239" y="108846"/>
                </a:cubicBezTo>
                <a:cubicBezTo>
                  <a:pt x="71581" y="112385"/>
                  <a:pt x="70211" y="115810"/>
                  <a:pt x="67585" y="118093"/>
                </a:cubicBezTo>
                <a:cubicBezTo>
                  <a:pt x="58224" y="126770"/>
                  <a:pt x="48748" y="135560"/>
                  <a:pt x="40072" y="144922"/>
                </a:cubicBezTo>
                <a:cubicBezTo>
                  <a:pt x="38836" y="146253"/>
                  <a:pt x="37837" y="148931"/>
                  <a:pt x="35889" y="148931"/>
                </a:cubicBezTo>
                <a:cubicBezTo>
                  <a:pt x="35498" y="148931"/>
                  <a:pt x="35069" y="148823"/>
                  <a:pt x="34592" y="148575"/>
                </a:cubicBezTo>
                <a:cubicBezTo>
                  <a:pt x="31738" y="147205"/>
                  <a:pt x="32994" y="143894"/>
                  <a:pt x="33336" y="141497"/>
                </a:cubicBezTo>
                <a:cubicBezTo>
                  <a:pt x="34821" y="127569"/>
                  <a:pt x="34478" y="113641"/>
                  <a:pt x="32537" y="99942"/>
                </a:cubicBezTo>
                <a:cubicBezTo>
                  <a:pt x="30368" y="85443"/>
                  <a:pt x="25916" y="71515"/>
                  <a:pt x="25003" y="56674"/>
                </a:cubicBezTo>
                <a:cubicBezTo>
                  <a:pt x="20779" y="58044"/>
                  <a:pt x="17468" y="59870"/>
                  <a:pt x="16212" y="64437"/>
                </a:cubicBezTo>
                <a:cubicBezTo>
                  <a:pt x="14842" y="69460"/>
                  <a:pt x="12787" y="74255"/>
                  <a:pt x="10961" y="79164"/>
                </a:cubicBezTo>
                <a:cubicBezTo>
                  <a:pt x="4682" y="96060"/>
                  <a:pt x="1" y="113299"/>
                  <a:pt x="914" y="131565"/>
                </a:cubicBezTo>
                <a:cubicBezTo>
                  <a:pt x="1371" y="139670"/>
                  <a:pt x="1713" y="147776"/>
                  <a:pt x="5252" y="155196"/>
                </a:cubicBezTo>
                <a:cubicBezTo>
                  <a:pt x="7878" y="160790"/>
                  <a:pt x="9933" y="166841"/>
                  <a:pt x="15984" y="170152"/>
                </a:cubicBezTo>
                <a:cubicBezTo>
                  <a:pt x="17468" y="170837"/>
                  <a:pt x="17810" y="172892"/>
                  <a:pt x="16783" y="174147"/>
                </a:cubicBezTo>
                <a:cubicBezTo>
                  <a:pt x="15870" y="175517"/>
                  <a:pt x="15527" y="177230"/>
                  <a:pt x="15755" y="178828"/>
                </a:cubicBezTo>
                <a:cubicBezTo>
                  <a:pt x="15870" y="183509"/>
                  <a:pt x="15185" y="188075"/>
                  <a:pt x="13929" y="192528"/>
                </a:cubicBezTo>
                <a:cubicBezTo>
                  <a:pt x="13130" y="195496"/>
                  <a:pt x="11531" y="198236"/>
                  <a:pt x="11531" y="201432"/>
                </a:cubicBezTo>
                <a:lnTo>
                  <a:pt x="12901" y="201432"/>
                </a:lnTo>
                <a:cubicBezTo>
                  <a:pt x="17239" y="193669"/>
                  <a:pt x="22491" y="186477"/>
                  <a:pt x="27172" y="178942"/>
                </a:cubicBezTo>
                <a:cubicBezTo>
                  <a:pt x="28208" y="177353"/>
                  <a:pt x="29203" y="176558"/>
                  <a:pt x="30459" y="176558"/>
                </a:cubicBezTo>
                <a:cubicBezTo>
                  <a:pt x="31279" y="176558"/>
                  <a:pt x="32210" y="176896"/>
                  <a:pt x="33336" y="177572"/>
                </a:cubicBezTo>
                <a:cubicBezTo>
                  <a:pt x="44234" y="183800"/>
                  <a:pt x="55720" y="186501"/>
                  <a:pt x="67852" y="186501"/>
                </a:cubicBezTo>
                <a:cubicBezTo>
                  <a:pt x="70844" y="186501"/>
                  <a:pt x="73875" y="186336"/>
                  <a:pt x="76947" y="186020"/>
                </a:cubicBezTo>
                <a:cubicBezTo>
                  <a:pt x="97268" y="183851"/>
                  <a:pt x="117475" y="180997"/>
                  <a:pt x="137910" y="179856"/>
                </a:cubicBezTo>
                <a:cubicBezTo>
                  <a:pt x="140079" y="179856"/>
                  <a:pt x="142134" y="179285"/>
                  <a:pt x="144075" y="178371"/>
                </a:cubicBezTo>
                <a:cubicBezTo>
                  <a:pt x="145445" y="177686"/>
                  <a:pt x="146130" y="177001"/>
                  <a:pt x="144645" y="175517"/>
                </a:cubicBezTo>
                <a:cubicBezTo>
                  <a:pt x="142248" y="173120"/>
                  <a:pt x="139508" y="171065"/>
                  <a:pt x="136311" y="169695"/>
                </a:cubicBezTo>
                <a:cubicBezTo>
                  <a:pt x="122269" y="164101"/>
                  <a:pt x="107314" y="161475"/>
                  <a:pt x="92930" y="157023"/>
                </a:cubicBezTo>
                <a:cubicBezTo>
                  <a:pt x="86080" y="155082"/>
                  <a:pt x="79002" y="153941"/>
                  <a:pt x="71924" y="153712"/>
                </a:cubicBezTo>
                <a:cubicBezTo>
                  <a:pt x="70686" y="153644"/>
                  <a:pt x="69452" y="153612"/>
                  <a:pt x="68221" y="153612"/>
                </a:cubicBezTo>
                <a:cubicBezTo>
                  <a:pt x="59116" y="153612"/>
                  <a:pt x="50178" y="155381"/>
                  <a:pt x="41328" y="157594"/>
                </a:cubicBezTo>
                <a:cubicBezTo>
                  <a:pt x="40874" y="157788"/>
                  <a:pt x="40403" y="157881"/>
                  <a:pt x="39941" y="157881"/>
                </a:cubicBezTo>
                <a:cubicBezTo>
                  <a:pt x="38776" y="157881"/>
                  <a:pt x="37676" y="157287"/>
                  <a:pt x="37104" y="156224"/>
                </a:cubicBezTo>
                <a:cubicBezTo>
                  <a:pt x="35962" y="154511"/>
                  <a:pt x="37332" y="153484"/>
                  <a:pt x="38245" y="152571"/>
                </a:cubicBezTo>
                <a:cubicBezTo>
                  <a:pt x="46237" y="144123"/>
                  <a:pt x="54457" y="135789"/>
                  <a:pt x="62448" y="127341"/>
                </a:cubicBezTo>
                <a:cubicBezTo>
                  <a:pt x="63292" y="126437"/>
                  <a:pt x="64072" y="126010"/>
                  <a:pt x="64889" y="126010"/>
                </a:cubicBezTo>
                <a:cubicBezTo>
                  <a:pt x="65620" y="126010"/>
                  <a:pt x="66380" y="126351"/>
                  <a:pt x="67243" y="126998"/>
                </a:cubicBezTo>
                <a:cubicBezTo>
                  <a:pt x="69640" y="128825"/>
                  <a:pt x="72266" y="130195"/>
                  <a:pt x="75120" y="131108"/>
                </a:cubicBezTo>
                <a:cubicBezTo>
                  <a:pt x="94496" y="137632"/>
                  <a:pt x="114702" y="141000"/>
                  <a:pt x="135030" y="141000"/>
                </a:cubicBezTo>
                <a:cubicBezTo>
                  <a:pt x="138537" y="141000"/>
                  <a:pt x="142048" y="140899"/>
                  <a:pt x="145559" y="140698"/>
                </a:cubicBezTo>
                <a:cubicBezTo>
                  <a:pt x="153322" y="139899"/>
                  <a:pt x="160857" y="137958"/>
                  <a:pt x="167820" y="134647"/>
                </a:cubicBezTo>
                <a:cubicBezTo>
                  <a:pt x="170560" y="133391"/>
                  <a:pt x="170218" y="132135"/>
                  <a:pt x="168391" y="130537"/>
                </a:cubicBezTo>
                <a:cubicBezTo>
                  <a:pt x="167592" y="129852"/>
                  <a:pt x="166679" y="129167"/>
                  <a:pt x="165766" y="128596"/>
                </a:cubicBezTo>
                <a:cubicBezTo>
                  <a:pt x="159258" y="124601"/>
                  <a:pt x="152637" y="120605"/>
                  <a:pt x="146244" y="116267"/>
                </a:cubicBezTo>
                <a:cubicBezTo>
                  <a:pt x="134503" y="108114"/>
                  <a:pt x="120588" y="103790"/>
                  <a:pt x="106372" y="103790"/>
                </a:cubicBezTo>
                <a:cubicBezTo>
                  <a:pt x="105660" y="103790"/>
                  <a:pt x="104946" y="103801"/>
                  <a:pt x="104232" y="103823"/>
                </a:cubicBezTo>
                <a:cubicBezTo>
                  <a:pt x="103657" y="103823"/>
                  <a:pt x="103031" y="103926"/>
                  <a:pt x="102440" y="103926"/>
                </a:cubicBezTo>
                <a:cubicBezTo>
                  <a:pt x="101504" y="103926"/>
                  <a:pt x="100656" y="103668"/>
                  <a:pt x="100236" y="102339"/>
                </a:cubicBezTo>
                <a:cubicBezTo>
                  <a:pt x="99551" y="100284"/>
                  <a:pt x="101378" y="99599"/>
                  <a:pt x="102862" y="98686"/>
                </a:cubicBezTo>
                <a:cubicBezTo>
                  <a:pt x="111196" y="93548"/>
                  <a:pt x="119758" y="88639"/>
                  <a:pt x="128434" y="83959"/>
                </a:cubicBezTo>
                <a:cubicBezTo>
                  <a:pt x="131305" y="82375"/>
                  <a:pt x="133339" y="81499"/>
                  <a:pt x="135094" y="81499"/>
                </a:cubicBezTo>
                <a:cubicBezTo>
                  <a:pt x="137387" y="81499"/>
                  <a:pt x="139205" y="82994"/>
                  <a:pt x="141791" y="86356"/>
                </a:cubicBezTo>
                <a:cubicBezTo>
                  <a:pt x="148527" y="95147"/>
                  <a:pt x="158117" y="101197"/>
                  <a:pt x="168962" y="103366"/>
                </a:cubicBezTo>
                <a:cubicBezTo>
                  <a:pt x="179537" y="105444"/>
                  <a:pt x="190112" y="107677"/>
                  <a:pt x="200880" y="107677"/>
                </a:cubicBezTo>
                <a:cubicBezTo>
                  <a:pt x="203132" y="107677"/>
                  <a:pt x="205393" y="107579"/>
                  <a:pt x="207663" y="107362"/>
                </a:cubicBezTo>
                <a:cubicBezTo>
                  <a:pt x="212116" y="106906"/>
                  <a:pt x="214970" y="104508"/>
                  <a:pt x="217139" y="100741"/>
                </a:cubicBezTo>
                <a:cubicBezTo>
                  <a:pt x="218395" y="98457"/>
                  <a:pt x="217824" y="97202"/>
                  <a:pt x="216226" y="95489"/>
                </a:cubicBezTo>
                <a:cubicBezTo>
                  <a:pt x="205038" y="84301"/>
                  <a:pt x="191795" y="78136"/>
                  <a:pt x="175812" y="78022"/>
                </a:cubicBezTo>
                <a:cubicBezTo>
                  <a:pt x="168277" y="77908"/>
                  <a:pt x="160857" y="77452"/>
                  <a:pt x="153322" y="77223"/>
                </a:cubicBezTo>
                <a:cubicBezTo>
                  <a:pt x="152180" y="77109"/>
                  <a:pt x="150924" y="77223"/>
                  <a:pt x="150468" y="75739"/>
                </a:cubicBezTo>
                <a:cubicBezTo>
                  <a:pt x="150239" y="74369"/>
                  <a:pt x="151039" y="72999"/>
                  <a:pt x="152408" y="72657"/>
                </a:cubicBezTo>
                <a:lnTo>
                  <a:pt x="154349" y="71743"/>
                </a:lnTo>
                <a:cubicBezTo>
                  <a:pt x="163939" y="67291"/>
                  <a:pt x="173643" y="63067"/>
                  <a:pt x="183118" y="58501"/>
                </a:cubicBezTo>
                <a:cubicBezTo>
                  <a:pt x="184919" y="57600"/>
                  <a:pt x="186878" y="57141"/>
                  <a:pt x="188829" y="57141"/>
                </a:cubicBezTo>
                <a:cubicBezTo>
                  <a:pt x="190588" y="57141"/>
                  <a:pt x="192340" y="57514"/>
                  <a:pt x="193964" y="58272"/>
                </a:cubicBezTo>
                <a:cubicBezTo>
                  <a:pt x="202983" y="62040"/>
                  <a:pt x="212572" y="64323"/>
                  <a:pt x="222276" y="64894"/>
                </a:cubicBezTo>
                <a:cubicBezTo>
                  <a:pt x="225117" y="65105"/>
                  <a:pt x="227957" y="65209"/>
                  <a:pt x="230793" y="65209"/>
                </a:cubicBezTo>
                <a:cubicBezTo>
                  <a:pt x="247899" y="65209"/>
                  <a:pt x="264814" y="61393"/>
                  <a:pt x="280385" y="54048"/>
                </a:cubicBezTo>
                <a:cubicBezTo>
                  <a:pt x="281184" y="53706"/>
                  <a:pt x="282212" y="53477"/>
                  <a:pt x="282212" y="52107"/>
                </a:cubicBezTo>
                <a:lnTo>
                  <a:pt x="281184" y="52107"/>
                </a:lnTo>
                <a:cubicBezTo>
                  <a:pt x="279988" y="52261"/>
                  <a:pt x="279104" y="52373"/>
                  <a:pt x="278466" y="52373"/>
                </a:cubicBezTo>
                <a:cubicBezTo>
                  <a:pt x="276728" y="52373"/>
                  <a:pt x="276802" y="51543"/>
                  <a:pt x="277303" y="48454"/>
                </a:cubicBezTo>
                <a:cubicBezTo>
                  <a:pt x="277531" y="47313"/>
                  <a:pt x="277189" y="46970"/>
                  <a:pt x="276275" y="46628"/>
                </a:cubicBezTo>
                <a:cubicBezTo>
                  <a:pt x="266627" y="42961"/>
                  <a:pt x="256978" y="39784"/>
                  <a:pt x="246709" y="39784"/>
                </a:cubicBezTo>
                <a:cubicBezTo>
                  <a:pt x="244828" y="39784"/>
                  <a:pt x="242926" y="39891"/>
                  <a:pt x="240999" y="40120"/>
                </a:cubicBezTo>
                <a:cubicBezTo>
                  <a:pt x="228555" y="41719"/>
                  <a:pt x="216454" y="44687"/>
                  <a:pt x="204695" y="49025"/>
                </a:cubicBezTo>
                <a:cubicBezTo>
                  <a:pt x="204020" y="49270"/>
                  <a:pt x="203312" y="49615"/>
                  <a:pt x="202642" y="49615"/>
                </a:cubicBezTo>
                <a:cubicBezTo>
                  <a:pt x="202065" y="49615"/>
                  <a:pt x="201517" y="49360"/>
                  <a:pt x="201042" y="48568"/>
                </a:cubicBezTo>
                <a:cubicBezTo>
                  <a:pt x="200014" y="47084"/>
                  <a:pt x="200814" y="45828"/>
                  <a:pt x="201727" y="44687"/>
                </a:cubicBezTo>
                <a:cubicBezTo>
                  <a:pt x="202184" y="44230"/>
                  <a:pt x="202640" y="43659"/>
                  <a:pt x="203211" y="43203"/>
                </a:cubicBezTo>
                <a:cubicBezTo>
                  <a:pt x="208919" y="37837"/>
                  <a:pt x="213372" y="31101"/>
                  <a:pt x="215769" y="23681"/>
                </a:cubicBezTo>
                <a:cubicBezTo>
                  <a:pt x="217824" y="17744"/>
                  <a:pt x="218966" y="11694"/>
                  <a:pt x="219308" y="5529"/>
                </a:cubicBezTo>
                <a:cubicBezTo>
                  <a:pt x="219650" y="3474"/>
                  <a:pt x="218623" y="1419"/>
                  <a:pt x="216796" y="392"/>
                </a:cubicBezTo>
                <a:cubicBezTo>
                  <a:pt x="216270" y="128"/>
                  <a:pt x="215693" y="0"/>
                  <a:pt x="21511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10" name="Google Shape;910;p32"/>
          <p:cNvGrpSpPr/>
          <p:nvPr/>
        </p:nvGrpSpPr>
        <p:grpSpPr>
          <a:xfrm>
            <a:off x="3443400" y="1388782"/>
            <a:ext cx="1382100" cy="789295"/>
            <a:chOff x="275025" y="537489"/>
            <a:chExt cx="1626574" cy="928910"/>
          </a:xfrm>
        </p:grpSpPr>
        <p:sp>
          <p:nvSpPr>
            <p:cNvPr id="911" name="Google Shape;911;p32"/>
            <p:cNvSpPr/>
            <p:nvPr/>
          </p:nvSpPr>
          <p:spPr>
            <a:xfrm>
              <a:off x="319102" y="557201"/>
              <a:ext cx="1539514" cy="885928"/>
            </a:xfrm>
            <a:custGeom>
              <a:rect b="b" l="l" r="r" t="t"/>
              <a:pathLst>
                <a:path extrusionOk="0" h="9708" w="16870">
                  <a:moveTo>
                    <a:pt x="8563" y="0"/>
                  </a:moveTo>
                  <a:cubicBezTo>
                    <a:pt x="7949" y="0"/>
                    <a:pt x="7376" y="325"/>
                    <a:pt x="7061" y="860"/>
                  </a:cubicBezTo>
                  <a:cubicBezTo>
                    <a:pt x="6888" y="1170"/>
                    <a:pt x="6923" y="1538"/>
                    <a:pt x="7026" y="1860"/>
                  </a:cubicBezTo>
                  <a:cubicBezTo>
                    <a:pt x="7107" y="2148"/>
                    <a:pt x="7268" y="2412"/>
                    <a:pt x="7498" y="2608"/>
                  </a:cubicBezTo>
                  <a:cubicBezTo>
                    <a:pt x="7681" y="2747"/>
                    <a:pt x="7910" y="2817"/>
                    <a:pt x="8137" y="2817"/>
                  </a:cubicBezTo>
                  <a:cubicBezTo>
                    <a:pt x="8507" y="2817"/>
                    <a:pt x="8869" y="2630"/>
                    <a:pt x="9004" y="2251"/>
                  </a:cubicBezTo>
                  <a:cubicBezTo>
                    <a:pt x="9108" y="1998"/>
                    <a:pt x="9027" y="1699"/>
                    <a:pt x="8809" y="1538"/>
                  </a:cubicBezTo>
                  <a:cubicBezTo>
                    <a:pt x="8626" y="1394"/>
                    <a:pt x="8399" y="1350"/>
                    <a:pt x="8173" y="1350"/>
                  </a:cubicBezTo>
                  <a:cubicBezTo>
                    <a:pt x="8057" y="1350"/>
                    <a:pt x="7941" y="1362"/>
                    <a:pt x="7831" y="1377"/>
                  </a:cubicBezTo>
                  <a:cubicBezTo>
                    <a:pt x="7823" y="1379"/>
                    <a:pt x="7815" y="1379"/>
                    <a:pt x="7807" y="1379"/>
                  </a:cubicBezTo>
                  <a:cubicBezTo>
                    <a:pt x="7676" y="1379"/>
                    <a:pt x="7632" y="1202"/>
                    <a:pt x="7762" y="1159"/>
                  </a:cubicBezTo>
                  <a:cubicBezTo>
                    <a:pt x="7901" y="1122"/>
                    <a:pt x="8049" y="1102"/>
                    <a:pt x="8197" y="1102"/>
                  </a:cubicBezTo>
                  <a:cubicBezTo>
                    <a:pt x="8515" y="1102"/>
                    <a:pt x="8834" y="1196"/>
                    <a:pt x="9062" y="1423"/>
                  </a:cubicBezTo>
                  <a:cubicBezTo>
                    <a:pt x="9326" y="1711"/>
                    <a:pt x="9372" y="2136"/>
                    <a:pt x="9165" y="2470"/>
                  </a:cubicBezTo>
                  <a:cubicBezTo>
                    <a:pt x="8946" y="2856"/>
                    <a:pt x="8551" y="3044"/>
                    <a:pt x="8149" y="3044"/>
                  </a:cubicBezTo>
                  <a:cubicBezTo>
                    <a:pt x="7832" y="3044"/>
                    <a:pt x="7511" y="2928"/>
                    <a:pt x="7268" y="2700"/>
                  </a:cubicBezTo>
                  <a:cubicBezTo>
                    <a:pt x="7003" y="2447"/>
                    <a:pt x="6831" y="2125"/>
                    <a:pt x="6762" y="1768"/>
                  </a:cubicBezTo>
                  <a:cubicBezTo>
                    <a:pt x="6716" y="1561"/>
                    <a:pt x="6704" y="1354"/>
                    <a:pt x="6727" y="1159"/>
                  </a:cubicBezTo>
                  <a:cubicBezTo>
                    <a:pt x="6578" y="1136"/>
                    <a:pt x="6428" y="1136"/>
                    <a:pt x="6267" y="1136"/>
                  </a:cubicBezTo>
                  <a:cubicBezTo>
                    <a:pt x="6095" y="1147"/>
                    <a:pt x="5922" y="1182"/>
                    <a:pt x="5761" y="1228"/>
                  </a:cubicBezTo>
                  <a:cubicBezTo>
                    <a:pt x="5175" y="1377"/>
                    <a:pt x="4692" y="1814"/>
                    <a:pt x="4508" y="2389"/>
                  </a:cubicBezTo>
                  <a:cubicBezTo>
                    <a:pt x="4336" y="2953"/>
                    <a:pt x="4462" y="3562"/>
                    <a:pt x="4853" y="4011"/>
                  </a:cubicBezTo>
                  <a:cubicBezTo>
                    <a:pt x="4934" y="4092"/>
                    <a:pt x="4860" y="4215"/>
                    <a:pt x="4769" y="4215"/>
                  </a:cubicBezTo>
                  <a:cubicBezTo>
                    <a:pt x="4744" y="4215"/>
                    <a:pt x="4717" y="4206"/>
                    <a:pt x="4692" y="4183"/>
                  </a:cubicBezTo>
                  <a:cubicBezTo>
                    <a:pt x="4474" y="3976"/>
                    <a:pt x="4313" y="3723"/>
                    <a:pt x="4232" y="3436"/>
                  </a:cubicBezTo>
                  <a:cubicBezTo>
                    <a:pt x="4041" y="3370"/>
                    <a:pt x="3842" y="3338"/>
                    <a:pt x="3642" y="3338"/>
                  </a:cubicBezTo>
                  <a:cubicBezTo>
                    <a:pt x="3493" y="3338"/>
                    <a:pt x="3344" y="3355"/>
                    <a:pt x="3197" y="3390"/>
                  </a:cubicBezTo>
                  <a:cubicBezTo>
                    <a:pt x="1967" y="3666"/>
                    <a:pt x="1150" y="4770"/>
                    <a:pt x="0" y="5207"/>
                  </a:cubicBezTo>
                  <a:cubicBezTo>
                    <a:pt x="587" y="5563"/>
                    <a:pt x="886" y="6242"/>
                    <a:pt x="1277" y="6793"/>
                  </a:cubicBezTo>
                  <a:cubicBezTo>
                    <a:pt x="1702" y="7414"/>
                    <a:pt x="2381" y="7943"/>
                    <a:pt x="3151" y="8035"/>
                  </a:cubicBezTo>
                  <a:cubicBezTo>
                    <a:pt x="3228" y="8045"/>
                    <a:pt x="3305" y="8050"/>
                    <a:pt x="3381" y="8050"/>
                  </a:cubicBezTo>
                  <a:cubicBezTo>
                    <a:pt x="4032" y="8050"/>
                    <a:pt x="4636" y="7704"/>
                    <a:pt x="4945" y="7127"/>
                  </a:cubicBezTo>
                  <a:cubicBezTo>
                    <a:pt x="5129" y="6805"/>
                    <a:pt x="5140" y="6414"/>
                    <a:pt x="5002" y="6081"/>
                  </a:cubicBezTo>
                  <a:cubicBezTo>
                    <a:pt x="4869" y="5791"/>
                    <a:pt x="4573" y="5620"/>
                    <a:pt x="4262" y="5620"/>
                  </a:cubicBezTo>
                  <a:cubicBezTo>
                    <a:pt x="4252" y="5620"/>
                    <a:pt x="4242" y="5620"/>
                    <a:pt x="4232" y="5621"/>
                  </a:cubicBezTo>
                  <a:cubicBezTo>
                    <a:pt x="3910" y="5632"/>
                    <a:pt x="3634" y="5839"/>
                    <a:pt x="3542" y="6138"/>
                  </a:cubicBezTo>
                  <a:cubicBezTo>
                    <a:pt x="3439" y="6437"/>
                    <a:pt x="3508" y="6782"/>
                    <a:pt x="3726" y="7012"/>
                  </a:cubicBezTo>
                  <a:cubicBezTo>
                    <a:pt x="3807" y="7093"/>
                    <a:pt x="3733" y="7202"/>
                    <a:pt x="3643" y="7202"/>
                  </a:cubicBezTo>
                  <a:cubicBezTo>
                    <a:pt x="3617" y="7202"/>
                    <a:pt x="3590" y="7193"/>
                    <a:pt x="3565" y="7173"/>
                  </a:cubicBezTo>
                  <a:cubicBezTo>
                    <a:pt x="3243" y="6874"/>
                    <a:pt x="3140" y="6414"/>
                    <a:pt x="3301" y="6012"/>
                  </a:cubicBezTo>
                  <a:cubicBezTo>
                    <a:pt x="3447" y="5618"/>
                    <a:pt x="3824" y="5367"/>
                    <a:pt x="4249" y="5367"/>
                  </a:cubicBezTo>
                  <a:cubicBezTo>
                    <a:pt x="4259" y="5367"/>
                    <a:pt x="4269" y="5367"/>
                    <a:pt x="4278" y="5368"/>
                  </a:cubicBezTo>
                  <a:cubicBezTo>
                    <a:pt x="4658" y="5368"/>
                    <a:pt x="5002" y="5563"/>
                    <a:pt x="5198" y="5897"/>
                  </a:cubicBezTo>
                  <a:cubicBezTo>
                    <a:pt x="5405" y="6288"/>
                    <a:pt x="5416" y="6747"/>
                    <a:pt x="5232" y="7150"/>
                  </a:cubicBezTo>
                  <a:cubicBezTo>
                    <a:pt x="5106" y="7437"/>
                    <a:pt x="4911" y="7679"/>
                    <a:pt x="4658" y="7874"/>
                  </a:cubicBezTo>
                  <a:cubicBezTo>
                    <a:pt x="5014" y="7966"/>
                    <a:pt x="5336" y="8139"/>
                    <a:pt x="5612" y="8392"/>
                  </a:cubicBezTo>
                  <a:cubicBezTo>
                    <a:pt x="6014" y="8725"/>
                    <a:pt x="6348" y="9139"/>
                    <a:pt x="6819" y="9392"/>
                  </a:cubicBezTo>
                  <a:cubicBezTo>
                    <a:pt x="7195" y="9595"/>
                    <a:pt x="7624" y="9707"/>
                    <a:pt x="8048" y="9707"/>
                  </a:cubicBezTo>
                  <a:cubicBezTo>
                    <a:pt x="8466" y="9707"/>
                    <a:pt x="8880" y="9598"/>
                    <a:pt x="9234" y="9358"/>
                  </a:cubicBezTo>
                  <a:cubicBezTo>
                    <a:pt x="9867" y="8909"/>
                    <a:pt x="10246" y="8070"/>
                    <a:pt x="10016" y="7322"/>
                  </a:cubicBezTo>
                  <a:cubicBezTo>
                    <a:pt x="9867" y="6885"/>
                    <a:pt x="9487" y="6575"/>
                    <a:pt x="9039" y="6517"/>
                  </a:cubicBezTo>
                  <a:cubicBezTo>
                    <a:pt x="8979" y="6508"/>
                    <a:pt x="8920" y="6503"/>
                    <a:pt x="8862" y="6503"/>
                  </a:cubicBezTo>
                  <a:cubicBezTo>
                    <a:pt x="8501" y="6503"/>
                    <a:pt x="8166" y="6682"/>
                    <a:pt x="7958" y="6989"/>
                  </a:cubicBezTo>
                  <a:cubicBezTo>
                    <a:pt x="7739" y="7311"/>
                    <a:pt x="7751" y="7736"/>
                    <a:pt x="7992" y="8047"/>
                  </a:cubicBezTo>
                  <a:cubicBezTo>
                    <a:pt x="8234" y="8334"/>
                    <a:pt x="8590" y="8507"/>
                    <a:pt x="8958" y="8530"/>
                  </a:cubicBezTo>
                  <a:cubicBezTo>
                    <a:pt x="9131" y="8530"/>
                    <a:pt x="9131" y="8771"/>
                    <a:pt x="8958" y="8771"/>
                  </a:cubicBezTo>
                  <a:cubicBezTo>
                    <a:pt x="8930" y="8774"/>
                    <a:pt x="8903" y="8776"/>
                    <a:pt x="8875" y="8776"/>
                  </a:cubicBezTo>
                  <a:cubicBezTo>
                    <a:pt x="8798" y="8776"/>
                    <a:pt x="8720" y="8765"/>
                    <a:pt x="8636" y="8748"/>
                  </a:cubicBezTo>
                  <a:cubicBezTo>
                    <a:pt x="8211" y="8656"/>
                    <a:pt x="7843" y="8380"/>
                    <a:pt x="7647" y="7989"/>
                  </a:cubicBezTo>
                  <a:cubicBezTo>
                    <a:pt x="7463" y="7575"/>
                    <a:pt x="7532" y="7081"/>
                    <a:pt x="7831" y="6736"/>
                  </a:cubicBezTo>
                  <a:cubicBezTo>
                    <a:pt x="8090" y="6412"/>
                    <a:pt x="8469" y="6265"/>
                    <a:pt x="8853" y="6265"/>
                  </a:cubicBezTo>
                  <a:cubicBezTo>
                    <a:pt x="9424" y="6265"/>
                    <a:pt x="10008" y="6589"/>
                    <a:pt x="10235" y="7138"/>
                  </a:cubicBezTo>
                  <a:cubicBezTo>
                    <a:pt x="10373" y="7483"/>
                    <a:pt x="10396" y="7851"/>
                    <a:pt x="10315" y="8208"/>
                  </a:cubicBezTo>
                  <a:cubicBezTo>
                    <a:pt x="10580" y="8369"/>
                    <a:pt x="10878" y="8484"/>
                    <a:pt x="11189" y="8541"/>
                  </a:cubicBezTo>
                  <a:cubicBezTo>
                    <a:pt x="11325" y="8567"/>
                    <a:pt x="11462" y="8579"/>
                    <a:pt x="11600" y="8579"/>
                  </a:cubicBezTo>
                  <a:cubicBezTo>
                    <a:pt x="12078" y="8579"/>
                    <a:pt x="12555" y="8427"/>
                    <a:pt x="12948" y="8150"/>
                  </a:cubicBezTo>
                  <a:cubicBezTo>
                    <a:pt x="13431" y="7794"/>
                    <a:pt x="13776" y="7288"/>
                    <a:pt x="13926" y="6713"/>
                  </a:cubicBezTo>
                  <a:cubicBezTo>
                    <a:pt x="13939" y="6668"/>
                    <a:pt x="13970" y="6650"/>
                    <a:pt x="14002" y="6650"/>
                  </a:cubicBezTo>
                  <a:cubicBezTo>
                    <a:pt x="14052" y="6650"/>
                    <a:pt x="14105" y="6696"/>
                    <a:pt x="14098" y="6759"/>
                  </a:cubicBezTo>
                  <a:cubicBezTo>
                    <a:pt x="14041" y="7127"/>
                    <a:pt x="13903" y="7472"/>
                    <a:pt x="13684" y="7771"/>
                  </a:cubicBezTo>
                  <a:cubicBezTo>
                    <a:pt x="13772" y="7785"/>
                    <a:pt x="13860" y="7793"/>
                    <a:pt x="13949" y="7793"/>
                  </a:cubicBezTo>
                  <a:cubicBezTo>
                    <a:pt x="14140" y="7793"/>
                    <a:pt x="14331" y="7757"/>
                    <a:pt x="14512" y="7679"/>
                  </a:cubicBezTo>
                  <a:cubicBezTo>
                    <a:pt x="15064" y="7460"/>
                    <a:pt x="15467" y="7012"/>
                    <a:pt x="15835" y="6563"/>
                  </a:cubicBezTo>
                  <a:cubicBezTo>
                    <a:pt x="16019" y="6345"/>
                    <a:pt x="16214" y="6138"/>
                    <a:pt x="16409" y="5943"/>
                  </a:cubicBezTo>
                  <a:cubicBezTo>
                    <a:pt x="16559" y="5816"/>
                    <a:pt x="16708" y="5701"/>
                    <a:pt x="16869" y="5609"/>
                  </a:cubicBezTo>
                  <a:cubicBezTo>
                    <a:pt x="16318" y="5368"/>
                    <a:pt x="15950" y="4804"/>
                    <a:pt x="15524" y="4390"/>
                  </a:cubicBezTo>
                  <a:cubicBezTo>
                    <a:pt x="15260" y="4137"/>
                    <a:pt x="14984" y="3907"/>
                    <a:pt x="14685" y="3712"/>
                  </a:cubicBezTo>
                  <a:cubicBezTo>
                    <a:pt x="14386" y="3505"/>
                    <a:pt x="14064" y="3344"/>
                    <a:pt x="13730" y="3240"/>
                  </a:cubicBezTo>
                  <a:cubicBezTo>
                    <a:pt x="13583" y="3198"/>
                    <a:pt x="13434" y="3178"/>
                    <a:pt x="13286" y="3178"/>
                  </a:cubicBezTo>
                  <a:cubicBezTo>
                    <a:pt x="13109" y="3178"/>
                    <a:pt x="12933" y="3207"/>
                    <a:pt x="12764" y="3263"/>
                  </a:cubicBezTo>
                  <a:cubicBezTo>
                    <a:pt x="12477" y="3367"/>
                    <a:pt x="12235" y="3585"/>
                    <a:pt x="12109" y="3861"/>
                  </a:cubicBezTo>
                  <a:cubicBezTo>
                    <a:pt x="11982" y="4137"/>
                    <a:pt x="11994" y="4459"/>
                    <a:pt x="12132" y="4724"/>
                  </a:cubicBezTo>
                  <a:cubicBezTo>
                    <a:pt x="12270" y="4965"/>
                    <a:pt x="12523" y="5115"/>
                    <a:pt x="12787" y="5126"/>
                  </a:cubicBezTo>
                  <a:cubicBezTo>
                    <a:pt x="12797" y="5127"/>
                    <a:pt x="12807" y="5127"/>
                    <a:pt x="12817" y="5127"/>
                  </a:cubicBezTo>
                  <a:cubicBezTo>
                    <a:pt x="13059" y="5127"/>
                    <a:pt x="13286" y="4991"/>
                    <a:pt x="13397" y="4781"/>
                  </a:cubicBezTo>
                  <a:cubicBezTo>
                    <a:pt x="13512" y="4563"/>
                    <a:pt x="13500" y="4310"/>
                    <a:pt x="13362" y="4114"/>
                  </a:cubicBezTo>
                  <a:cubicBezTo>
                    <a:pt x="13292" y="4018"/>
                    <a:pt x="13395" y="3902"/>
                    <a:pt x="13494" y="3902"/>
                  </a:cubicBezTo>
                  <a:cubicBezTo>
                    <a:pt x="13525" y="3902"/>
                    <a:pt x="13556" y="3914"/>
                    <a:pt x="13581" y="3942"/>
                  </a:cubicBezTo>
                  <a:cubicBezTo>
                    <a:pt x="13788" y="4229"/>
                    <a:pt x="13811" y="4609"/>
                    <a:pt x="13638" y="4919"/>
                  </a:cubicBezTo>
                  <a:cubicBezTo>
                    <a:pt x="13480" y="5205"/>
                    <a:pt x="13175" y="5383"/>
                    <a:pt x="12850" y="5383"/>
                  </a:cubicBezTo>
                  <a:cubicBezTo>
                    <a:pt x="12821" y="5383"/>
                    <a:pt x="12793" y="5382"/>
                    <a:pt x="12764" y="5379"/>
                  </a:cubicBezTo>
                  <a:cubicBezTo>
                    <a:pt x="12442" y="5356"/>
                    <a:pt x="12143" y="5184"/>
                    <a:pt x="11948" y="4931"/>
                  </a:cubicBezTo>
                  <a:cubicBezTo>
                    <a:pt x="11752" y="4632"/>
                    <a:pt x="11706" y="4264"/>
                    <a:pt x="11810" y="3919"/>
                  </a:cubicBezTo>
                  <a:cubicBezTo>
                    <a:pt x="11959" y="3447"/>
                    <a:pt x="12350" y="3091"/>
                    <a:pt x="12822" y="2976"/>
                  </a:cubicBezTo>
                  <a:cubicBezTo>
                    <a:pt x="12799" y="2872"/>
                    <a:pt x="12776" y="2780"/>
                    <a:pt x="12753" y="2688"/>
                  </a:cubicBezTo>
                  <a:cubicBezTo>
                    <a:pt x="12707" y="2562"/>
                    <a:pt x="12649" y="2435"/>
                    <a:pt x="12580" y="2309"/>
                  </a:cubicBezTo>
                  <a:cubicBezTo>
                    <a:pt x="12339" y="1883"/>
                    <a:pt x="11959" y="1538"/>
                    <a:pt x="11499" y="1354"/>
                  </a:cubicBezTo>
                  <a:cubicBezTo>
                    <a:pt x="11213" y="1236"/>
                    <a:pt x="10910" y="1176"/>
                    <a:pt x="10603" y="1176"/>
                  </a:cubicBezTo>
                  <a:cubicBezTo>
                    <a:pt x="10404" y="1176"/>
                    <a:pt x="10203" y="1201"/>
                    <a:pt x="10005" y="1251"/>
                  </a:cubicBezTo>
                  <a:cubicBezTo>
                    <a:pt x="9993" y="1366"/>
                    <a:pt x="9970" y="1469"/>
                    <a:pt x="9924" y="1584"/>
                  </a:cubicBezTo>
                  <a:cubicBezTo>
                    <a:pt x="9913" y="1603"/>
                    <a:pt x="9895" y="1610"/>
                    <a:pt x="9877" y="1610"/>
                  </a:cubicBezTo>
                  <a:cubicBezTo>
                    <a:pt x="9837" y="1610"/>
                    <a:pt x="9793" y="1574"/>
                    <a:pt x="9809" y="1527"/>
                  </a:cubicBezTo>
                  <a:cubicBezTo>
                    <a:pt x="9913" y="1193"/>
                    <a:pt x="9855" y="814"/>
                    <a:pt x="9648" y="527"/>
                  </a:cubicBezTo>
                  <a:cubicBezTo>
                    <a:pt x="9430" y="228"/>
                    <a:pt x="9096" y="44"/>
                    <a:pt x="8740" y="9"/>
                  </a:cubicBezTo>
                  <a:cubicBezTo>
                    <a:pt x="8681" y="3"/>
                    <a:pt x="8622" y="0"/>
                    <a:pt x="85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32"/>
            <p:cNvSpPr/>
            <p:nvPr/>
          </p:nvSpPr>
          <p:spPr>
            <a:xfrm>
              <a:off x="887820" y="646086"/>
              <a:ext cx="228874" cy="194652"/>
            </a:xfrm>
            <a:custGeom>
              <a:rect b="b" l="l" r="r" t="t"/>
              <a:pathLst>
                <a:path extrusionOk="0" h="2133" w="2508">
                  <a:moveTo>
                    <a:pt x="265" y="1"/>
                  </a:moveTo>
                  <a:cubicBezTo>
                    <a:pt x="171" y="1"/>
                    <a:pt x="115" y="49"/>
                    <a:pt x="28" y="49"/>
                  </a:cubicBezTo>
                  <a:cubicBezTo>
                    <a:pt x="19" y="49"/>
                    <a:pt x="10" y="48"/>
                    <a:pt x="1" y="47"/>
                  </a:cubicBezTo>
                  <a:lnTo>
                    <a:pt x="1" y="47"/>
                  </a:lnTo>
                  <a:cubicBezTo>
                    <a:pt x="24" y="484"/>
                    <a:pt x="139" y="898"/>
                    <a:pt x="346" y="1289"/>
                  </a:cubicBezTo>
                  <a:cubicBezTo>
                    <a:pt x="553" y="1668"/>
                    <a:pt x="898" y="1956"/>
                    <a:pt x="1312" y="2082"/>
                  </a:cubicBezTo>
                  <a:cubicBezTo>
                    <a:pt x="1426" y="2116"/>
                    <a:pt x="1543" y="2133"/>
                    <a:pt x="1659" y="2133"/>
                  </a:cubicBezTo>
                  <a:cubicBezTo>
                    <a:pt x="1974" y="2133"/>
                    <a:pt x="2281" y="2010"/>
                    <a:pt x="2508" y="1783"/>
                  </a:cubicBezTo>
                  <a:lnTo>
                    <a:pt x="2508" y="1783"/>
                  </a:lnTo>
                  <a:cubicBezTo>
                    <a:pt x="2337" y="1834"/>
                    <a:pt x="2159" y="1860"/>
                    <a:pt x="1980" y="1860"/>
                  </a:cubicBezTo>
                  <a:cubicBezTo>
                    <a:pt x="1834" y="1860"/>
                    <a:pt x="1687" y="1843"/>
                    <a:pt x="1542" y="1806"/>
                  </a:cubicBezTo>
                  <a:cubicBezTo>
                    <a:pt x="1427" y="1783"/>
                    <a:pt x="1312" y="1737"/>
                    <a:pt x="1208" y="1680"/>
                  </a:cubicBezTo>
                  <a:cubicBezTo>
                    <a:pt x="978" y="1507"/>
                    <a:pt x="794" y="1277"/>
                    <a:pt x="702" y="1013"/>
                  </a:cubicBezTo>
                  <a:cubicBezTo>
                    <a:pt x="576" y="725"/>
                    <a:pt x="495" y="392"/>
                    <a:pt x="622" y="104"/>
                  </a:cubicBezTo>
                  <a:cubicBezTo>
                    <a:pt x="507" y="47"/>
                    <a:pt x="392" y="12"/>
                    <a:pt x="2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32"/>
            <p:cNvSpPr/>
            <p:nvPr/>
          </p:nvSpPr>
          <p:spPr>
            <a:xfrm>
              <a:off x="1398862" y="893759"/>
              <a:ext cx="158606" cy="139533"/>
            </a:xfrm>
            <a:custGeom>
              <a:rect b="b" l="l" r="r" t="t"/>
              <a:pathLst>
                <a:path extrusionOk="0" h="1529" w="1738">
                  <a:moveTo>
                    <a:pt x="219" y="1"/>
                  </a:moveTo>
                  <a:lnTo>
                    <a:pt x="219" y="1"/>
                  </a:lnTo>
                  <a:cubicBezTo>
                    <a:pt x="58" y="231"/>
                    <a:pt x="1" y="518"/>
                    <a:pt x="47" y="794"/>
                  </a:cubicBezTo>
                  <a:cubicBezTo>
                    <a:pt x="139" y="1128"/>
                    <a:pt x="380" y="1392"/>
                    <a:pt x="714" y="1484"/>
                  </a:cubicBezTo>
                  <a:cubicBezTo>
                    <a:pt x="807" y="1514"/>
                    <a:pt x="903" y="1528"/>
                    <a:pt x="998" y="1528"/>
                  </a:cubicBezTo>
                  <a:cubicBezTo>
                    <a:pt x="1125" y="1528"/>
                    <a:pt x="1251" y="1502"/>
                    <a:pt x="1369" y="1450"/>
                  </a:cubicBezTo>
                  <a:cubicBezTo>
                    <a:pt x="1576" y="1358"/>
                    <a:pt x="1714" y="1162"/>
                    <a:pt x="1737" y="932"/>
                  </a:cubicBezTo>
                  <a:lnTo>
                    <a:pt x="1737" y="932"/>
                  </a:lnTo>
                  <a:cubicBezTo>
                    <a:pt x="1546" y="1073"/>
                    <a:pt x="1311" y="1143"/>
                    <a:pt x="1078" y="1143"/>
                  </a:cubicBezTo>
                  <a:cubicBezTo>
                    <a:pt x="1045" y="1143"/>
                    <a:pt x="1011" y="1142"/>
                    <a:pt x="978" y="1139"/>
                  </a:cubicBezTo>
                  <a:cubicBezTo>
                    <a:pt x="702" y="1105"/>
                    <a:pt x="461" y="944"/>
                    <a:pt x="311" y="714"/>
                  </a:cubicBezTo>
                  <a:cubicBezTo>
                    <a:pt x="242" y="599"/>
                    <a:pt x="208" y="472"/>
                    <a:pt x="208" y="346"/>
                  </a:cubicBezTo>
                  <a:cubicBezTo>
                    <a:pt x="196" y="265"/>
                    <a:pt x="277" y="35"/>
                    <a:pt x="2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32"/>
            <p:cNvSpPr/>
            <p:nvPr/>
          </p:nvSpPr>
          <p:spPr>
            <a:xfrm>
              <a:off x="275025" y="537489"/>
              <a:ext cx="1626574" cy="928910"/>
            </a:xfrm>
            <a:custGeom>
              <a:rect b="b" l="l" r="r" t="t"/>
              <a:pathLst>
                <a:path extrusionOk="0" h="10179" w="17824">
                  <a:moveTo>
                    <a:pt x="9046" y="216"/>
                  </a:moveTo>
                  <a:cubicBezTo>
                    <a:pt x="9105" y="216"/>
                    <a:pt x="9164" y="219"/>
                    <a:pt x="9223" y="225"/>
                  </a:cubicBezTo>
                  <a:cubicBezTo>
                    <a:pt x="9579" y="260"/>
                    <a:pt x="9913" y="444"/>
                    <a:pt x="10131" y="743"/>
                  </a:cubicBezTo>
                  <a:cubicBezTo>
                    <a:pt x="10338" y="1030"/>
                    <a:pt x="10396" y="1409"/>
                    <a:pt x="10292" y="1743"/>
                  </a:cubicBezTo>
                  <a:cubicBezTo>
                    <a:pt x="10276" y="1790"/>
                    <a:pt x="10320" y="1826"/>
                    <a:pt x="10360" y="1826"/>
                  </a:cubicBezTo>
                  <a:cubicBezTo>
                    <a:pt x="10378" y="1826"/>
                    <a:pt x="10396" y="1819"/>
                    <a:pt x="10407" y="1800"/>
                  </a:cubicBezTo>
                  <a:cubicBezTo>
                    <a:pt x="10453" y="1685"/>
                    <a:pt x="10476" y="1582"/>
                    <a:pt x="10488" y="1467"/>
                  </a:cubicBezTo>
                  <a:cubicBezTo>
                    <a:pt x="10686" y="1417"/>
                    <a:pt x="10887" y="1392"/>
                    <a:pt x="11086" y="1392"/>
                  </a:cubicBezTo>
                  <a:cubicBezTo>
                    <a:pt x="11393" y="1392"/>
                    <a:pt x="11696" y="1452"/>
                    <a:pt x="11982" y="1570"/>
                  </a:cubicBezTo>
                  <a:cubicBezTo>
                    <a:pt x="12442" y="1754"/>
                    <a:pt x="12822" y="2099"/>
                    <a:pt x="13063" y="2525"/>
                  </a:cubicBezTo>
                  <a:cubicBezTo>
                    <a:pt x="13132" y="2651"/>
                    <a:pt x="13190" y="2778"/>
                    <a:pt x="13236" y="2904"/>
                  </a:cubicBezTo>
                  <a:cubicBezTo>
                    <a:pt x="13259" y="2996"/>
                    <a:pt x="13282" y="3088"/>
                    <a:pt x="13305" y="3192"/>
                  </a:cubicBezTo>
                  <a:cubicBezTo>
                    <a:pt x="12833" y="3307"/>
                    <a:pt x="12442" y="3663"/>
                    <a:pt x="12293" y="4135"/>
                  </a:cubicBezTo>
                  <a:cubicBezTo>
                    <a:pt x="12189" y="4480"/>
                    <a:pt x="12235" y="4848"/>
                    <a:pt x="12431" y="5147"/>
                  </a:cubicBezTo>
                  <a:cubicBezTo>
                    <a:pt x="12626" y="5400"/>
                    <a:pt x="12925" y="5572"/>
                    <a:pt x="13247" y="5595"/>
                  </a:cubicBezTo>
                  <a:cubicBezTo>
                    <a:pt x="13276" y="5598"/>
                    <a:pt x="13304" y="5599"/>
                    <a:pt x="13333" y="5599"/>
                  </a:cubicBezTo>
                  <a:cubicBezTo>
                    <a:pt x="13658" y="5599"/>
                    <a:pt x="13963" y="5421"/>
                    <a:pt x="14121" y="5135"/>
                  </a:cubicBezTo>
                  <a:cubicBezTo>
                    <a:pt x="14294" y="4825"/>
                    <a:pt x="14271" y="4445"/>
                    <a:pt x="14064" y="4158"/>
                  </a:cubicBezTo>
                  <a:cubicBezTo>
                    <a:pt x="14039" y="4130"/>
                    <a:pt x="14008" y="4118"/>
                    <a:pt x="13977" y="4118"/>
                  </a:cubicBezTo>
                  <a:cubicBezTo>
                    <a:pt x="13878" y="4118"/>
                    <a:pt x="13775" y="4234"/>
                    <a:pt x="13845" y="4330"/>
                  </a:cubicBezTo>
                  <a:cubicBezTo>
                    <a:pt x="13983" y="4526"/>
                    <a:pt x="13995" y="4779"/>
                    <a:pt x="13880" y="4997"/>
                  </a:cubicBezTo>
                  <a:cubicBezTo>
                    <a:pt x="13769" y="5207"/>
                    <a:pt x="13542" y="5343"/>
                    <a:pt x="13300" y="5343"/>
                  </a:cubicBezTo>
                  <a:cubicBezTo>
                    <a:pt x="13290" y="5343"/>
                    <a:pt x="13280" y="5343"/>
                    <a:pt x="13270" y="5342"/>
                  </a:cubicBezTo>
                  <a:cubicBezTo>
                    <a:pt x="13006" y="5331"/>
                    <a:pt x="12753" y="5181"/>
                    <a:pt x="12615" y="4940"/>
                  </a:cubicBezTo>
                  <a:cubicBezTo>
                    <a:pt x="12477" y="4675"/>
                    <a:pt x="12465" y="4353"/>
                    <a:pt x="12592" y="4077"/>
                  </a:cubicBezTo>
                  <a:cubicBezTo>
                    <a:pt x="12718" y="3801"/>
                    <a:pt x="12960" y="3583"/>
                    <a:pt x="13247" y="3479"/>
                  </a:cubicBezTo>
                  <a:cubicBezTo>
                    <a:pt x="13416" y="3423"/>
                    <a:pt x="13592" y="3394"/>
                    <a:pt x="13769" y="3394"/>
                  </a:cubicBezTo>
                  <a:cubicBezTo>
                    <a:pt x="13917" y="3394"/>
                    <a:pt x="14066" y="3414"/>
                    <a:pt x="14213" y="3456"/>
                  </a:cubicBezTo>
                  <a:cubicBezTo>
                    <a:pt x="14547" y="3560"/>
                    <a:pt x="14869" y="3721"/>
                    <a:pt x="15168" y="3928"/>
                  </a:cubicBezTo>
                  <a:cubicBezTo>
                    <a:pt x="15467" y="4123"/>
                    <a:pt x="15743" y="4353"/>
                    <a:pt x="16007" y="4606"/>
                  </a:cubicBezTo>
                  <a:cubicBezTo>
                    <a:pt x="16433" y="5020"/>
                    <a:pt x="16801" y="5584"/>
                    <a:pt x="17352" y="5825"/>
                  </a:cubicBezTo>
                  <a:cubicBezTo>
                    <a:pt x="17191" y="5917"/>
                    <a:pt x="17042" y="6032"/>
                    <a:pt x="16892" y="6159"/>
                  </a:cubicBezTo>
                  <a:cubicBezTo>
                    <a:pt x="16697" y="6354"/>
                    <a:pt x="16502" y="6561"/>
                    <a:pt x="16318" y="6779"/>
                  </a:cubicBezTo>
                  <a:cubicBezTo>
                    <a:pt x="15950" y="7228"/>
                    <a:pt x="15547" y="7676"/>
                    <a:pt x="14995" y="7895"/>
                  </a:cubicBezTo>
                  <a:cubicBezTo>
                    <a:pt x="14814" y="7973"/>
                    <a:pt x="14623" y="8009"/>
                    <a:pt x="14432" y="8009"/>
                  </a:cubicBezTo>
                  <a:cubicBezTo>
                    <a:pt x="14343" y="8009"/>
                    <a:pt x="14255" y="8001"/>
                    <a:pt x="14167" y="7987"/>
                  </a:cubicBezTo>
                  <a:cubicBezTo>
                    <a:pt x="14386" y="7688"/>
                    <a:pt x="14524" y="7343"/>
                    <a:pt x="14581" y="6975"/>
                  </a:cubicBezTo>
                  <a:cubicBezTo>
                    <a:pt x="14588" y="6912"/>
                    <a:pt x="14535" y="6866"/>
                    <a:pt x="14485" y="6866"/>
                  </a:cubicBezTo>
                  <a:cubicBezTo>
                    <a:pt x="14453" y="6866"/>
                    <a:pt x="14422" y="6884"/>
                    <a:pt x="14409" y="6929"/>
                  </a:cubicBezTo>
                  <a:cubicBezTo>
                    <a:pt x="14259" y="7504"/>
                    <a:pt x="13914" y="8010"/>
                    <a:pt x="13431" y="8366"/>
                  </a:cubicBezTo>
                  <a:cubicBezTo>
                    <a:pt x="13038" y="8643"/>
                    <a:pt x="12561" y="8795"/>
                    <a:pt x="12083" y="8795"/>
                  </a:cubicBezTo>
                  <a:cubicBezTo>
                    <a:pt x="11945" y="8795"/>
                    <a:pt x="11808" y="8783"/>
                    <a:pt x="11672" y="8757"/>
                  </a:cubicBezTo>
                  <a:cubicBezTo>
                    <a:pt x="11361" y="8700"/>
                    <a:pt x="11063" y="8585"/>
                    <a:pt x="10798" y="8424"/>
                  </a:cubicBezTo>
                  <a:cubicBezTo>
                    <a:pt x="10879" y="8067"/>
                    <a:pt x="10856" y="7699"/>
                    <a:pt x="10718" y="7354"/>
                  </a:cubicBezTo>
                  <a:cubicBezTo>
                    <a:pt x="10491" y="6805"/>
                    <a:pt x="9907" y="6481"/>
                    <a:pt x="9336" y="6481"/>
                  </a:cubicBezTo>
                  <a:cubicBezTo>
                    <a:pt x="8952" y="6481"/>
                    <a:pt x="8573" y="6628"/>
                    <a:pt x="8314" y="6952"/>
                  </a:cubicBezTo>
                  <a:cubicBezTo>
                    <a:pt x="8015" y="7297"/>
                    <a:pt x="7946" y="7791"/>
                    <a:pt x="8130" y="8205"/>
                  </a:cubicBezTo>
                  <a:cubicBezTo>
                    <a:pt x="8326" y="8596"/>
                    <a:pt x="8694" y="8872"/>
                    <a:pt x="9119" y="8964"/>
                  </a:cubicBezTo>
                  <a:cubicBezTo>
                    <a:pt x="9203" y="8981"/>
                    <a:pt x="9281" y="8992"/>
                    <a:pt x="9358" y="8992"/>
                  </a:cubicBezTo>
                  <a:cubicBezTo>
                    <a:pt x="9386" y="8992"/>
                    <a:pt x="9413" y="8990"/>
                    <a:pt x="9441" y="8987"/>
                  </a:cubicBezTo>
                  <a:cubicBezTo>
                    <a:pt x="9614" y="8987"/>
                    <a:pt x="9614" y="8746"/>
                    <a:pt x="9441" y="8746"/>
                  </a:cubicBezTo>
                  <a:cubicBezTo>
                    <a:pt x="9073" y="8723"/>
                    <a:pt x="8717" y="8550"/>
                    <a:pt x="8475" y="8263"/>
                  </a:cubicBezTo>
                  <a:cubicBezTo>
                    <a:pt x="8234" y="7952"/>
                    <a:pt x="8222" y="7527"/>
                    <a:pt x="8441" y="7205"/>
                  </a:cubicBezTo>
                  <a:cubicBezTo>
                    <a:pt x="8649" y="6898"/>
                    <a:pt x="8984" y="6719"/>
                    <a:pt x="9345" y="6719"/>
                  </a:cubicBezTo>
                  <a:cubicBezTo>
                    <a:pt x="9403" y="6719"/>
                    <a:pt x="9462" y="6724"/>
                    <a:pt x="9522" y="6733"/>
                  </a:cubicBezTo>
                  <a:cubicBezTo>
                    <a:pt x="9970" y="6791"/>
                    <a:pt x="10350" y="7101"/>
                    <a:pt x="10499" y="7538"/>
                  </a:cubicBezTo>
                  <a:cubicBezTo>
                    <a:pt x="10729" y="8286"/>
                    <a:pt x="10350" y="9125"/>
                    <a:pt x="9717" y="9574"/>
                  </a:cubicBezTo>
                  <a:cubicBezTo>
                    <a:pt x="9363" y="9814"/>
                    <a:pt x="8949" y="9923"/>
                    <a:pt x="8531" y="9923"/>
                  </a:cubicBezTo>
                  <a:cubicBezTo>
                    <a:pt x="8107" y="9923"/>
                    <a:pt x="7678" y="9811"/>
                    <a:pt x="7302" y="9608"/>
                  </a:cubicBezTo>
                  <a:cubicBezTo>
                    <a:pt x="6831" y="9355"/>
                    <a:pt x="6497" y="8941"/>
                    <a:pt x="6095" y="8608"/>
                  </a:cubicBezTo>
                  <a:cubicBezTo>
                    <a:pt x="5819" y="8355"/>
                    <a:pt x="5497" y="8182"/>
                    <a:pt x="5141" y="8090"/>
                  </a:cubicBezTo>
                  <a:cubicBezTo>
                    <a:pt x="5394" y="7895"/>
                    <a:pt x="5589" y="7653"/>
                    <a:pt x="5715" y="7366"/>
                  </a:cubicBezTo>
                  <a:cubicBezTo>
                    <a:pt x="5899" y="6963"/>
                    <a:pt x="5888" y="6504"/>
                    <a:pt x="5681" y="6113"/>
                  </a:cubicBezTo>
                  <a:cubicBezTo>
                    <a:pt x="5485" y="5779"/>
                    <a:pt x="5141" y="5584"/>
                    <a:pt x="4761" y="5584"/>
                  </a:cubicBezTo>
                  <a:cubicBezTo>
                    <a:pt x="4752" y="5583"/>
                    <a:pt x="4742" y="5583"/>
                    <a:pt x="4732" y="5583"/>
                  </a:cubicBezTo>
                  <a:cubicBezTo>
                    <a:pt x="4307" y="5583"/>
                    <a:pt x="3930" y="5834"/>
                    <a:pt x="3784" y="6228"/>
                  </a:cubicBezTo>
                  <a:cubicBezTo>
                    <a:pt x="3623" y="6630"/>
                    <a:pt x="3726" y="7090"/>
                    <a:pt x="4048" y="7389"/>
                  </a:cubicBezTo>
                  <a:cubicBezTo>
                    <a:pt x="4073" y="7409"/>
                    <a:pt x="4100" y="7418"/>
                    <a:pt x="4126" y="7418"/>
                  </a:cubicBezTo>
                  <a:cubicBezTo>
                    <a:pt x="4216" y="7418"/>
                    <a:pt x="4290" y="7309"/>
                    <a:pt x="4209" y="7228"/>
                  </a:cubicBezTo>
                  <a:cubicBezTo>
                    <a:pt x="3991" y="6998"/>
                    <a:pt x="3922" y="6653"/>
                    <a:pt x="4025" y="6354"/>
                  </a:cubicBezTo>
                  <a:cubicBezTo>
                    <a:pt x="4117" y="6055"/>
                    <a:pt x="4393" y="5848"/>
                    <a:pt x="4715" y="5837"/>
                  </a:cubicBezTo>
                  <a:cubicBezTo>
                    <a:pt x="4725" y="5836"/>
                    <a:pt x="4735" y="5836"/>
                    <a:pt x="4745" y="5836"/>
                  </a:cubicBezTo>
                  <a:cubicBezTo>
                    <a:pt x="5056" y="5836"/>
                    <a:pt x="5352" y="6007"/>
                    <a:pt x="5485" y="6297"/>
                  </a:cubicBezTo>
                  <a:cubicBezTo>
                    <a:pt x="5623" y="6630"/>
                    <a:pt x="5612" y="7021"/>
                    <a:pt x="5428" y="7343"/>
                  </a:cubicBezTo>
                  <a:cubicBezTo>
                    <a:pt x="5119" y="7920"/>
                    <a:pt x="4515" y="8266"/>
                    <a:pt x="3864" y="8266"/>
                  </a:cubicBezTo>
                  <a:cubicBezTo>
                    <a:pt x="3788" y="8266"/>
                    <a:pt x="3711" y="8261"/>
                    <a:pt x="3634" y="8251"/>
                  </a:cubicBezTo>
                  <a:cubicBezTo>
                    <a:pt x="2864" y="8159"/>
                    <a:pt x="2185" y="7630"/>
                    <a:pt x="1760" y="7009"/>
                  </a:cubicBezTo>
                  <a:cubicBezTo>
                    <a:pt x="1369" y="6458"/>
                    <a:pt x="1070" y="5779"/>
                    <a:pt x="483" y="5423"/>
                  </a:cubicBezTo>
                  <a:cubicBezTo>
                    <a:pt x="1633" y="4986"/>
                    <a:pt x="2450" y="3882"/>
                    <a:pt x="3680" y="3606"/>
                  </a:cubicBezTo>
                  <a:cubicBezTo>
                    <a:pt x="3827" y="3571"/>
                    <a:pt x="3976" y="3554"/>
                    <a:pt x="4125" y="3554"/>
                  </a:cubicBezTo>
                  <a:cubicBezTo>
                    <a:pt x="4325" y="3554"/>
                    <a:pt x="4524" y="3586"/>
                    <a:pt x="4715" y="3652"/>
                  </a:cubicBezTo>
                  <a:cubicBezTo>
                    <a:pt x="4796" y="3939"/>
                    <a:pt x="4957" y="4192"/>
                    <a:pt x="5175" y="4399"/>
                  </a:cubicBezTo>
                  <a:cubicBezTo>
                    <a:pt x="5200" y="4422"/>
                    <a:pt x="5227" y="4431"/>
                    <a:pt x="5252" y="4431"/>
                  </a:cubicBezTo>
                  <a:cubicBezTo>
                    <a:pt x="5343" y="4431"/>
                    <a:pt x="5417" y="4308"/>
                    <a:pt x="5336" y="4227"/>
                  </a:cubicBezTo>
                  <a:cubicBezTo>
                    <a:pt x="4945" y="3778"/>
                    <a:pt x="4819" y="3169"/>
                    <a:pt x="4991" y="2605"/>
                  </a:cubicBezTo>
                  <a:cubicBezTo>
                    <a:pt x="5175" y="2030"/>
                    <a:pt x="5658" y="1593"/>
                    <a:pt x="6244" y="1444"/>
                  </a:cubicBezTo>
                  <a:cubicBezTo>
                    <a:pt x="6405" y="1398"/>
                    <a:pt x="6578" y="1363"/>
                    <a:pt x="6750" y="1352"/>
                  </a:cubicBezTo>
                  <a:cubicBezTo>
                    <a:pt x="6911" y="1352"/>
                    <a:pt x="7061" y="1352"/>
                    <a:pt x="7210" y="1375"/>
                  </a:cubicBezTo>
                  <a:cubicBezTo>
                    <a:pt x="7187" y="1570"/>
                    <a:pt x="7199" y="1777"/>
                    <a:pt x="7245" y="1984"/>
                  </a:cubicBezTo>
                  <a:cubicBezTo>
                    <a:pt x="7314" y="2341"/>
                    <a:pt x="7486" y="2663"/>
                    <a:pt x="7751" y="2916"/>
                  </a:cubicBezTo>
                  <a:cubicBezTo>
                    <a:pt x="7994" y="3144"/>
                    <a:pt x="8315" y="3260"/>
                    <a:pt x="8632" y="3260"/>
                  </a:cubicBezTo>
                  <a:cubicBezTo>
                    <a:pt x="9034" y="3260"/>
                    <a:pt x="9429" y="3072"/>
                    <a:pt x="9648" y="2686"/>
                  </a:cubicBezTo>
                  <a:cubicBezTo>
                    <a:pt x="9855" y="2352"/>
                    <a:pt x="9809" y="1927"/>
                    <a:pt x="9545" y="1639"/>
                  </a:cubicBezTo>
                  <a:cubicBezTo>
                    <a:pt x="9317" y="1412"/>
                    <a:pt x="8998" y="1318"/>
                    <a:pt x="8680" y="1318"/>
                  </a:cubicBezTo>
                  <a:cubicBezTo>
                    <a:pt x="8532" y="1318"/>
                    <a:pt x="8384" y="1338"/>
                    <a:pt x="8245" y="1375"/>
                  </a:cubicBezTo>
                  <a:cubicBezTo>
                    <a:pt x="8115" y="1418"/>
                    <a:pt x="8159" y="1595"/>
                    <a:pt x="8290" y="1595"/>
                  </a:cubicBezTo>
                  <a:cubicBezTo>
                    <a:pt x="8298" y="1595"/>
                    <a:pt x="8306" y="1595"/>
                    <a:pt x="8314" y="1593"/>
                  </a:cubicBezTo>
                  <a:cubicBezTo>
                    <a:pt x="8424" y="1578"/>
                    <a:pt x="8540" y="1566"/>
                    <a:pt x="8656" y="1566"/>
                  </a:cubicBezTo>
                  <a:cubicBezTo>
                    <a:pt x="8882" y="1566"/>
                    <a:pt x="9109" y="1610"/>
                    <a:pt x="9292" y="1754"/>
                  </a:cubicBezTo>
                  <a:cubicBezTo>
                    <a:pt x="9510" y="1915"/>
                    <a:pt x="9591" y="2214"/>
                    <a:pt x="9487" y="2467"/>
                  </a:cubicBezTo>
                  <a:cubicBezTo>
                    <a:pt x="9352" y="2846"/>
                    <a:pt x="8990" y="3033"/>
                    <a:pt x="8620" y="3033"/>
                  </a:cubicBezTo>
                  <a:cubicBezTo>
                    <a:pt x="8393" y="3033"/>
                    <a:pt x="8164" y="2963"/>
                    <a:pt x="7981" y="2824"/>
                  </a:cubicBezTo>
                  <a:cubicBezTo>
                    <a:pt x="7751" y="2628"/>
                    <a:pt x="7590" y="2364"/>
                    <a:pt x="7509" y="2076"/>
                  </a:cubicBezTo>
                  <a:cubicBezTo>
                    <a:pt x="7406" y="1754"/>
                    <a:pt x="7371" y="1386"/>
                    <a:pt x="7544" y="1076"/>
                  </a:cubicBezTo>
                  <a:cubicBezTo>
                    <a:pt x="7859" y="541"/>
                    <a:pt x="8432" y="216"/>
                    <a:pt x="9046" y="216"/>
                  </a:cubicBezTo>
                  <a:close/>
                  <a:moveTo>
                    <a:pt x="9022" y="1"/>
                  </a:moveTo>
                  <a:cubicBezTo>
                    <a:pt x="8409" y="1"/>
                    <a:pt x="7803" y="333"/>
                    <a:pt x="7440" y="823"/>
                  </a:cubicBezTo>
                  <a:cubicBezTo>
                    <a:pt x="7348" y="938"/>
                    <a:pt x="7279" y="1076"/>
                    <a:pt x="7233" y="1214"/>
                  </a:cubicBezTo>
                  <a:cubicBezTo>
                    <a:pt x="7067" y="1165"/>
                    <a:pt x="6894" y="1142"/>
                    <a:pt x="6721" y="1142"/>
                  </a:cubicBezTo>
                  <a:cubicBezTo>
                    <a:pt x="6572" y="1142"/>
                    <a:pt x="6423" y="1159"/>
                    <a:pt x="6279" y="1191"/>
                  </a:cubicBezTo>
                  <a:cubicBezTo>
                    <a:pt x="5934" y="1260"/>
                    <a:pt x="5612" y="1409"/>
                    <a:pt x="5348" y="1628"/>
                  </a:cubicBezTo>
                  <a:cubicBezTo>
                    <a:pt x="4807" y="2053"/>
                    <a:pt x="4554" y="2743"/>
                    <a:pt x="4658" y="3422"/>
                  </a:cubicBezTo>
                  <a:cubicBezTo>
                    <a:pt x="4658" y="3422"/>
                    <a:pt x="4658" y="3422"/>
                    <a:pt x="4658" y="3433"/>
                  </a:cubicBezTo>
                  <a:cubicBezTo>
                    <a:pt x="4463" y="3354"/>
                    <a:pt x="4254" y="3322"/>
                    <a:pt x="4048" y="3322"/>
                  </a:cubicBezTo>
                  <a:cubicBezTo>
                    <a:pt x="3986" y="3322"/>
                    <a:pt x="3925" y="3325"/>
                    <a:pt x="3864" y="3330"/>
                  </a:cubicBezTo>
                  <a:cubicBezTo>
                    <a:pt x="3519" y="3376"/>
                    <a:pt x="3186" y="3479"/>
                    <a:pt x="2875" y="3629"/>
                  </a:cubicBezTo>
                  <a:cubicBezTo>
                    <a:pt x="2243" y="3928"/>
                    <a:pt x="1725" y="4399"/>
                    <a:pt x="1150" y="4767"/>
                  </a:cubicBezTo>
                  <a:cubicBezTo>
                    <a:pt x="828" y="4986"/>
                    <a:pt x="483" y="5147"/>
                    <a:pt x="115" y="5262"/>
                  </a:cubicBezTo>
                  <a:cubicBezTo>
                    <a:pt x="0" y="5296"/>
                    <a:pt x="0" y="5469"/>
                    <a:pt x="115" y="5503"/>
                  </a:cubicBezTo>
                  <a:cubicBezTo>
                    <a:pt x="495" y="5607"/>
                    <a:pt x="759" y="5894"/>
                    <a:pt x="978" y="6216"/>
                  </a:cubicBezTo>
                  <a:cubicBezTo>
                    <a:pt x="1185" y="6527"/>
                    <a:pt x="1369" y="6894"/>
                    <a:pt x="1610" y="7216"/>
                  </a:cubicBezTo>
                  <a:cubicBezTo>
                    <a:pt x="2105" y="7906"/>
                    <a:pt x="2875" y="8470"/>
                    <a:pt x="3749" y="8527"/>
                  </a:cubicBezTo>
                  <a:cubicBezTo>
                    <a:pt x="3790" y="8530"/>
                    <a:pt x="3830" y="8531"/>
                    <a:pt x="3870" y="8531"/>
                  </a:cubicBezTo>
                  <a:cubicBezTo>
                    <a:pt x="4230" y="8531"/>
                    <a:pt x="4576" y="8439"/>
                    <a:pt x="4876" y="8263"/>
                  </a:cubicBezTo>
                  <a:cubicBezTo>
                    <a:pt x="5325" y="8343"/>
                    <a:pt x="5727" y="8562"/>
                    <a:pt x="6049" y="8884"/>
                  </a:cubicBezTo>
                  <a:cubicBezTo>
                    <a:pt x="6428" y="9240"/>
                    <a:pt x="6773" y="9631"/>
                    <a:pt x="7245" y="9861"/>
                  </a:cubicBezTo>
                  <a:cubicBezTo>
                    <a:pt x="7645" y="10064"/>
                    <a:pt x="8098" y="10178"/>
                    <a:pt x="8546" y="10178"/>
                  </a:cubicBezTo>
                  <a:cubicBezTo>
                    <a:pt x="9037" y="10178"/>
                    <a:pt x="9521" y="10041"/>
                    <a:pt x="9924" y="9735"/>
                  </a:cubicBezTo>
                  <a:cubicBezTo>
                    <a:pt x="10292" y="9459"/>
                    <a:pt x="10568" y="9068"/>
                    <a:pt x="10729" y="8631"/>
                  </a:cubicBezTo>
                  <a:cubicBezTo>
                    <a:pt x="11138" y="8898"/>
                    <a:pt x="11616" y="9034"/>
                    <a:pt x="12099" y="9034"/>
                  </a:cubicBezTo>
                  <a:cubicBezTo>
                    <a:pt x="12241" y="9034"/>
                    <a:pt x="12382" y="9022"/>
                    <a:pt x="12523" y="8999"/>
                  </a:cubicBezTo>
                  <a:cubicBezTo>
                    <a:pt x="13109" y="8895"/>
                    <a:pt x="13650" y="8596"/>
                    <a:pt x="14029" y="8136"/>
                  </a:cubicBezTo>
                  <a:cubicBezTo>
                    <a:pt x="14187" y="8201"/>
                    <a:pt x="14348" y="8229"/>
                    <a:pt x="14508" y="8229"/>
                  </a:cubicBezTo>
                  <a:cubicBezTo>
                    <a:pt x="14917" y="8229"/>
                    <a:pt x="15320" y="8043"/>
                    <a:pt x="15651" y="7803"/>
                  </a:cubicBezTo>
                  <a:cubicBezTo>
                    <a:pt x="16145" y="7435"/>
                    <a:pt x="16490" y="6929"/>
                    <a:pt x="16904" y="6492"/>
                  </a:cubicBezTo>
                  <a:cubicBezTo>
                    <a:pt x="17122" y="6262"/>
                    <a:pt x="17387" y="6009"/>
                    <a:pt x="17686" y="5906"/>
                  </a:cubicBezTo>
                  <a:cubicBezTo>
                    <a:pt x="17812" y="5871"/>
                    <a:pt x="17824" y="5687"/>
                    <a:pt x="17697" y="5653"/>
                  </a:cubicBezTo>
                  <a:cubicBezTo>
                    <a:pt x="17375" y="5561"/>
                    <a:pt x="17088" y="5377"/>
                    <a:pt x="16869" y="5124"/>
                  </a:cubicBezTo>
                  <a:cubicBezTo>
                    <a:pt x="16605" y="4859"/>
                    <a:pt x="16375" y="4572"/>
                    <a:pt x="16099" y="4319"/>
                  </a:cubicBezTo>
                  <a:cubicBezTo>
                    <a:pt x="15812" y="4043"/>
                    <a:pt x="15478" y="3790"/>
                    <a:pt x="15133" y="3583"/>
                  </a:cubicBezTo>
                  <a:cubicBezTo>
                    <a:pt x="14788" y="3353"/>
                    <a:pt x="14409" y="3203"/>
                    <a:pt x="14006" y="3134"/>
                  </a:cubicBezTo>
                  <a:cubicBezTo>
                    <a:pt x="13924" y="3124"/>
                    <a:pt x="13841" y="3118"/>
                    <a:pt x="13759" y="3118"/>
                  </a:cubicBezTo>
                  <a:cubicBezTo>
                    <a:pt x="13659" y="3118"/>
                    <a:pt x="13561" y="3127"/>
                    <a:pt x="13466" y="3146"/>
                  </a:cubicBezTo>
                  <a:cubicBezTo>
                    <a:pt x="13454" y="3065"/>
                    <a:pt x="13431" y="2973"/>
                    <a:pt x="13408" y="2893"/>
                  </a:cubicBezTo>
                  <a:cubicBezTo>
                    <a:pt x="13374" y="2766"/>
                    <a:pt x="13328" y="2640"/>
                    <a:pt x="13259" y="2525"/>
                  </a:cubicBezTo>
                  <a:cubicBezTo>
                    <a:pt x="13155" y="2295"/>
                    <a:pt x="12994" y="2076"/>
                    <a:pt x="12810" y="1892"/>
                  </a:cubicBezTo>
                  <a:cubicBezTo>
                    <a:pt x="12431" y="1501"/>
                    <a:pt x="11913" y="1260"/>
                    <a:pt x="11361" y="1214"/>
                  </a:cubicBezTo>
                  <a:cubicBezTo>
                    <a:pt x="11288" y="1205"/>
                    <a:pt x="11214" y="1201"/>
                    <a:pt x="11139" y="1201"/>
                  </a:cubicBezTo>
                  <a:cubicBezTo>
                    <a:pt x="10922" y="1201"/>
                    <a:pt x="10702" y="1237"/>
                    <a:pt x="10488" y="1306"/>
                  </a:cubicBezTo>
                  <a:cubicBezTo>
                    <a:pt x="10488" y="1111"/>
                    <a:pt x="10442" y="927"/>
                    <a:pt x="10350" y="754"/>
                  </a:cubicBezTo>
                  <a:cubicBezTo>
                    <a:pt x="10166" y="421"/>
                    <a:pt x="9867" y="179"/>
                    <a:pt x="9510" y="76"/>
                  </a:cubicBezTo>
                  <a:cubicBezTo>
                    <a:pt x="9350" y="25"/>
                    <a:pt x="9186" y="1"/>
                    <a:pt x="90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32"/>
            <p:cNvSpPr/>
            <p:nvPr/>
          </p:nvSpPr>
          <p:spPr>
            <a:xfrm>
              <a:off x="319102" y="1028090"/>
              <a:ext cx="463862" cy="263004"/>
            </a:xfrm>
            <a:custGeom>
              <a:rect b="b" l="l" r="r" t="t"/>
              <a:pathLst>
                <a:path extrusionOk="0" h="2882" w="5083">
                  <a:moveTo>
                    <a:pt x="81" y="1"/>
                  </a:moveTo>
                  <a:lnTo>
                    <a:pt x="0" y="35"/>
                  </a:lnTo>
                  <a:cubicBezTo>
                    <a:pt x="575" y="403"/>
                    <a:pt x="874" y="1070"/>
                    <a:pt x="1265" y="1633"/>
                  </a:cubicBezTo>
                  <a:cubicBezTo>
                    <a:pt x="1702" y="2254"/>
                    <a:pt x="2381" y="2783"/>
                    <a:pt x="3151" y="2864"/>
                  </a:cubicBezTo>
                  <a:cubicBezTo>
                    <a:pt x="3233" y="2875"/>
                    <a:pt x="3314" y="2881"/>
                    <a:pt x="3394" y="2881"/>
                  </a:cubicBezTo>
                  <a:cubicBezTo>
                    <a:pt x="4029" y="2881"/>
                    <a:pt x="4617" y="2528"/>
                    <a:pt x="4933" y="1967"/>
                  </a:cubicBezTo>
                  <a:cubicBezTo>
                    <a:pt x="5025" y="1806"/>
                    <a:pt x="5071" y="1622"/>
                    <a:pt x="5083" y="1438"/>
                  </a:cubicBezTo>
                  <a:lnTo>
                    <a:pt x="5083" y="1438"/>
                  </a:lnTo>
                  <a:cubicBezTo>
                    <a:pt x="4853" y="1852"/>
                    <a:pt x="4462" y="2162"/>
                    <a:pt x="4002" y="2289"/>
                  </a:cubicBezTo>
                  <a:cubicBezTo>
                    <a:pt x="3856" y="2326"/>
                    <a:pt x="3707" y="2344"/>
                    <a:pt x="3561" y="2344"/>
                  </a:cubicBezTo>
                  <a:cubicBezTo>
                    <a:pt x="3155" y="2344"/>
                    <a:pt x="2759" y="2206"/>
                    <a:pt x="2438" y="1944"/>
                  </a:cubicBezTo>
                  <a:cubicBezTo>
                    <a:pt x="2231" y="1760"/>
                    <a:pt x="2036" y="1553"/>
                    <a:pt x="1875" y="1323"/>
                  </a:cubicBezTo>
                  <a:cubicBezTo>
                    <a:pt x="1587" y="932"/>
                    <a:pt x="1231" y="587"/>
                    <a:pt x="817" y="311"/>
                  </a:cubicBezTo>
                  <a:cubicBezTo>
                    <a:pt x="587" y="173"/>
                    <a:pt x="334" y="70"/>
                    <a:pt x="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32"/>
            <p:cNvSpPr/>
            <p:nvPr/>
          </p:nvSpPr>
          <p:spPr>
            <a:xfrm>
              <a:off x="1260424" y="1232689"/>
              <a:ext cx="285453" cy="107593"/>
            </a:xfrm>
            <a:custGeom>
              <a:rect b="b" l="l" r="r" t="t"/>
              <a:pathLst>
                <a:path extrusionOk="0" h="1179" w="3128">
                  <a:moveTo>
                    <a:pt x="0" y="1"/>
                  </a:moveTo>
                  <a:lnTo>
                    <a:pt x="0" y="1"/>
                  </a:lnTo>
                  <a:cubicBezTo>
                    <a:pt x="58" y="265"/>
                    <a:pt x="58" y="541"/>
                    <a:pt x="0" y="806"/>
                  </a:cubicBezTo>
                  <a:cubicBezTo>
                    <a:pt x="265" y="967"/>
                    <a:pt x="563" y="1082"/>
                    <a:pt x="874" y="1139"/>
                  </a:cubicBezTo>
                  <a:cubicBezTo>
                    <a:pt x="1017" y="1166"/>
                    <a:pt x="1160" y="1179"/>
                    <a:pt x="1302" y="1179"/>
                  </a:cubicBezTo>
                  <a:cubicBezTo>
                    <a:pt x="1779" y="1179"/>
                    <a:pt x="2246" y="1032"/>
                    <a:pt x="2645" y="748"/>
                  </a:cubicBezTo>
                  <a:cubicBezTo>
                    <a:pt x="2817" y="610"/>
                    <a:pt x="2990" y="461"/>
                    <a:pt x="3128" y="277"/>
                  </a:cubicBezTo>
                  <a:lnTo>
                    <a:pt x="3128" y="277"/>
                  </a:lnTo>
                  <a:cubicBezTo>
                    <a:pt x="2723" y="540"/>
                    <a:pt x="2246" y="688"/>
                    <a:pt x="1761" y="688"/>
                  </a:cubicBezTo>
                  <a:cubicBezTo>
                    <a:pt x="1696" y="688"/>
                    <a:pt x="1630" y="685"/>
                    <a:pt x="1564" y="679"/>
                  </a:cubicBezTo>
                  <a:cubicBezTo>
                    <a:pt x="989" y="645"/>
                    <a:pt x="368" y="426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32"/>
            <p:cNvSpPr/>
            <p:nvPr/>
          </p:nvSpPr>
          <p:spPr>
            <a:xfrm>
              <a:off x="744089" y="1115241"/>
              <a:ext cx="478646" cy="327706"/>
            </a:xfrm>
            <a:custGeom>
              <a:rect b="b" l="l" r="r" t="t"/>
              <a:pathLst>
                <a:path extrusionOk="0" h="3591" w="5245">
                  <a:moveTo>
                    <a:pt x="633" y="0"/>
                  </a:moveTo>
                  <a:cubicBezTo>
                    <a:pt x="736" y="333"/>
                    <a:pt x="713" y="701"/>
                    <a:pt x="575" y="1023"/>
                  </a:cubicBezTo>
                  <a:cubicBezTo>
                    <a:pt x="437" y="1311"/>
                    <a:pt x="242" y="1564"/>
                    <a:pt x="1" y="1748"/>
                  </a:cubicBezTo>
                  <a:cubicBezTo>
                    <a:pt x="345" y="1840"/>
                    <a:pt x="679" y="2012"/>
                    <a:pt x="955" y="2265"/>
                  </a:cubicBezTo>
                  <a:cubicBezTo>
                    <a:pt x="1357" y="2610"/>
                    <a:pt x="1691" y="3013"/>
                    <a:pt x="2162" y="3266"/>
                  </a:cubicBezTo>
                  <a:cubicBezTo>
                    <a:pt x="2535" y="3475"/>
                    <a:pt x="2967" y="3591"/>
                    <a:pt x="3395" y="3591"/>
                  </a:cubicBezTo>
                  <a:cubicBezTo>
                    <a:pt x="3812" y="3591"/>
                    <a:pt x="4225" y="3481"/>
                    <a:pt x="4577" y="3243"/>
                  </a:cubicBezTo>
                  <a:cubicBezTo>
                    <a:pt x="4865" y="3036"/>
                    <a:pt x="5095" y="2760"/>
                    <a:pt x="5244" y="2438"/>
                  </a:cubicBezTo>
                  <a:lnTo>
                    <a:pt x="5244" y="2438"/>
                  </a:lnTo>
                  <a:cubicBezTo>
                    <a:pt x="5164" y="2610"/>
                    <a:pt x="4842" y="2771"/>
                    <a:pt x="4669" y="2840"/>
                  </a:cubicBezTo>
                  <a:cubicBezTo>
                    <a:pt x="4439" y="2921"/>
                    <a:pt x="4198" y="2978"/>
                    <a:pt x="3956" y="3001"/>
                  </a:cubicBezTo>
                  <a:cubicBezTo>
                    <a:pt x="3868" y="3012"/>
                    <a:pt x="3779" y="3017"/>
                    <a:pt x="3691" y="3017"/>
                  </a:cubicBezTo>
                  <a:cubicBezTo>
                    <a:pt x="3298" y="3017"/>
                    <a:pt x="2912" y="2915"/>
                    <a:pt x="2565" y="2737"/>
                  </a:cubicBezTo>
                  <a:cubicBezTo>
                    <a:pt x="2139" y="2484"/>
                    <a:pt x="1783" y="2139"/>
                    <a:pt x="1530" y="1725"/>
                  </a:cubicBezTo>
                  <a:cubicBezTo>
                    <a:pt x="1185" y="1173"/>
                    <a:pt x="1012" y="529"/>
                    <a:pt x="6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32"/>
            <p:cNvSpPr/>
            <p:nvPr/>
          </p:nvSpPr>
          <p:spPr>
            <a:xfrm>
              <a:off x="1566776" y="1156124"/>
              <a:ext cx="197390" cy="113068"/>
            </a:xfrm>
            <a:custGeom>
              <a:rect b="b" l="l" r="r" t="t"/>
              <a:pathLst>
                <a:path extrusionOk="0" h="1239" w="2163">
                  <a:moveTo>
                    <a:pt x="2163" y="0"/>
                  </a:moveTo>
                  <a:lnTo>
                    <a:pt x="2163" y="0"/>
                  </a:lnTo>
                  <a:cubicBezTo>
                    <a:pt x="1898" y="207"/>
                    <a:pt x="1611" y="391"/>
                    <a:pt x="1323" y="564"/>
                  </a:cubicBezTo>
                  <a:cubicBezTo>
                    <a:pt x="1151" y="679"/>
                    <a:pt x="955" y="759"/>
                    <a:pt x="748" y="805"/>
                  </a:cubicBezTo>
                  <a:cubicBezTo>
                    <a:pt x="690" y="818"/>
                    <a:pt x="631" y="824"/>
                    <a:pt x="571" y="824"/>
                  </a:cubicBezTo>
                  <a:cubicBezTo>
                    <a:pt x="465" y="824"/>
                    <a:pt x="357" y="804"/>
                    <a:pt x="254" y="759"/>
                  </a:cubicBezTo>
                  <a:cubicBezTo>
                    <a:pt x="185" y="920"/>
                    <a:pt x="104" y="1070"/>
                    <a:pt x="1" y="1208"/>
                  </a:cubicBezTo>
                  <a:cubicBezTo>
                    <a:pt x="97" y="1228"/>
                    <a:pt x="194" y="1238"/>
                    <a:pt x="292" y="1238"/>
                  </a:cubicBezTo>
                  <a:cubicBezTo>
                    <a:pt x="474" y="1238"/>
                    <a:pt x="656" y="1202"/>
                    <a:pt x="829" y="1127"/>
                  </a:cubicBezTo>
                  <a:cubicBezTo>
                    <a:pt x="1392" y="897"/>
                    <a:pt x="1783" y="449"/>
                    <a:pt x="2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32"/>
            <p:cNvSpPr/>
            <p:nvPr/>
          </p:nvSpPr>
          <p:spPr>
            <a:xfrm>
              <a:off x="469130" y="911006"/>
              <a:ext cx="215276" cy="80489"/>
            </a:xfrm>
            <a:custGeom>
              <a:rect b="b" l="l" r="r" t="t"/>
              <a:pathLst>
                <a:path extrusionOk="0" h="882" w="2359">
                  <a:moveTo>
                    <a:pt x="1969" y="1"/>
                  </a:moveTo>
                  <a:cubicBezTo>
                    <a:pt x="1632" y="1"/>
                    <a:pt x="1162" y="221"/>
                    <a:pt x="990" y="318"/>
                  </a:cubicBezTo>
                  <a:cubicBezTo>
                    <a:pt x="656" y="502"/>
                    <a:pt x="346" y="720"/>
                    <a:pt x="1" y="881"/>
                  </a:cubicBezTo>
                  <a:cubicBezTo>
                    <a:pt x="288" y="847"/>
                    <a:pt x="587" y="824"/>
                    <a:pt x="886" y="812"/>
                  </a:cubicBezTo>
                  <a:cubicBezTo>
                    <a:pt x="1041" y="824"/>
                    <a:pt x="1197" y="829"/>
                    <a:pt x="1352" y="829"/>
                  </a:cubicBezTo>
                  <a:cubicBezTo>
                    <a:pt x="1507" y="829"/>
                    <a:pt x="1662" y="824"/>
                    <a:pt x="1818" y="812"/>
                  </a:cubicBezTo>
                  <a:cubicBezTo>
                    <a:pt x="1933" y="789"/>
                    <a:pt x="2048" y="755"/>
                    <a:pt x="2151" y="686"/>
                  </a:cubicBezTo>
                  <a:cubicBezTo>
                    <a:pt x="2255" y="628"/>
                    <a:pt x="2324" y="525"/>
                    <a:pt x="2335" y="398"/>
                  </a:cubicBezTo>
                  <a:cubicBezTo>
                    <a:pt x="2358" y="99"/>
                    <a:pt x="2193" y="1"/>
                    <a:pt x="19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32"/>
            <p:cNvSpPr/>
            <p:nvPr/>
          </p:nvSpPr>
          <p:spPr>
            <a:xfrm>
              <a:off x="1229944" y="729678"/>
              <a:ext cx="195291" cy="81675"/>
            </a:xfrm>
            <a:custGeom>
              <a:rect b="b" l="l" r="r" t="t"/>
              <a:pathLst>
                <a:path extrusionOk="0" h="895" w="2140">
                  <a:moveTo>
                    <a:pt x="711" y="1"/>
                  </a:moveTo>
                  <a:cubicBezTo>
                    <a:pt x="597" y="1"/>
                    <a:pt x="483" y="16"/>
                    <a:pt x="369" y="51"/>
                  </a:cubicBezTo>
                  <a:cubicBezTo>
                    <a:pt x="219" y="108"/>
                    <a:pt x="104" y="212"/>
                    <a:pt x="58" y="361"/>
                  </a:cubicBezTo>
                  <a:cubicBezTo>
                    <a:pt x="1" y="511"/>
                    <a:pt x="58" y="672"/>
                    <a:pt x="185" y="764"/>
                  </a:cubicBezTo>
                  <a:cubicBezTo>
                    <a:pt x="242" y="798"/>
                    <a:pt x="300" y="810"/>
                    <a:pt x="369" y="821"/>
                  </a:cubicBezTo>
                  <a:cubicBezTo>
                    <a:pt x="587" y="821"/>
                    <a:pt x="805" y="810"/>
                    <a:pt x="1024" y="775"/>
                  </a:cubicBezTo>
                  <a:cubicBezTo>
                    <a:pt x="1057" y="774"/>
                    <a:pt x="1090" y="773"/>
                    <a:pt x="1124" y="773"/>
                  </a:cubicBezTo>
                  <a:cubicBezTo>
                    <a:pt x="1357" y="773"/>
                    <a:pt x="1596" y="808"/>
                    <a:pt x="1817" y="879"/>
                  </a:cubicBezTo>
                  <a:cubicBezTo>
                    <a:pt x="1867" y="889"/>
                    <a:pt x="1911" y="895"/>
                    <a:pt x="1949" y="895"/>
                  </a:cubicBezTo>
                  <a:cubicBezTo>
                    <a:pt x="2081" y="895"/>
                    <a:pt x="2139" y="827"/>
                    <a:pt x="2059" y="649"/>
                  </a:cubicBezTo>
                  <a:cubicBezTo>
                    <a:pt x="1886" y="235"/>
                    <a:pt x="1208" y="39"/>
                    <a:pt x="817" y="5"/>
                  </a:cubicBezTo>
                  <a:cubicBezTo>
                    <a:pt x="782" y="2"/>
                    <a:pt x="746" y="1"/>
                    <a:pt x="7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32"/>
            <p:cNvSpPr/>
            <p:nvPr/>
          </p:nvSpPr>
          <p:spPr>
            <a:xfrm>
              <a:off x="764074" y="727944"/>
              <a:ext cx="96915" cy="152126"/>
            </a:xfrm>
            <a:custGeom>
              <a:rect b="b" l="l" r="r" t="t"/>
              <a:pathLst>
                <a:path extrusionOk="0" h="1667" w="1062">
                  <a:moveTo>
                    <a:pt x="775" y="0"/>
                  </a:moveTo>
                  <a:cubicBezTo>
                    <a:pt x="748" y="0"/>
                    <a:pt x="720" y="4"/>
                    <a:pt x="690" y="12"/>
                  </a:cubicBezTo>
                  <a:cubicBezTo>
                    <a:pt x="425" y="116"/>
                    <a:pt x="218" y="323"/>
                    <a:pt x="126" y="587"/>
                  </a:cubicBezTo>
                  <a:cubicBezTo>
                    <a:pt x="57" y="737"/>
                    <a:pt x="23" y="898"/>
                    <a:pt x="12" y="1070"/>
                  </a:cubicBezTo>
                  <a:cubicBezTo>
                    <a:pt x="0" y="1185"/>
                    <a:pt x="23" y="1312"/>
                    <a:pt x="57" y="1427"/>
                  </a:cubicBezTo>
                  <a:cubicBezTo>
                    <a:pt x="103" y="1530"/>
                    <a:pt x="195" y="1622"/>
                    <a:pt x="322" y="1657"/>
                  </a:cubicBezTo>
                  <a:cubicBezTo>
                    <a:pt x="345" y="1664"/>
                    <a:pt x="368" y="1667"/>
                    <a:pt x="391" y="1667"/>
                  </a:cubicBezTo>
                  <a:cubicBezTo>
                    <a:pt x="484" y="1667"/>
                    <a:pt x="575" y="1613"/>
                    <a:pt x="621" y="1530"/>
                  </a:cubicBezTo>
                  <a:cubicBezTo>
                    <a:pt x="655" y="1450"/>
                    <a:pt x="667" y="1369"/>
                    <a:pt x="644" y="1277"/>
                  </a:cubicBezTo>
                  <a:cubicBezTo>
                    <a:pt x="621" y="1036"/>
                    <a:pt x="598" y="748"/>
                    <a:pt x="770" y="564"/>
                  </a:cubicBezTo>
                  <a:cubicBezTo>
                    <a:pt x="816" y="507"/>
                    <a:pt x="874" y="461"/>
                    <a:pt x="920" y="403"/>
                  </a:cubicBezTo>
                  <a:cubicBezTo>
                    <a:pt x="1062" y="211"/>
                    <a:pt x="971" y="0"/>
                    <a:pt x="7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32"/>
            <p:cNvSpPr/>
            <p:nvPr/>
          </p:nvSpPr>
          <p:spPr>
            <a:xfrm>
              <a:off x="1607659" y="933273"/>
              <a:ext cx="152309" cy="109600"/>
            </a:xfrm>
            <a:custGeom>
              <a:rect b="b" l="l" r="r" t="t"/>
              <a:pathLst>
                <a:path extrusionOk="0" h="1201" w="1669">
                  <a:moveTo>
                    <a:pt x="312" y="0"/>
                  </a:moveTo>
                  <a:cubicBezTo>
                    <a:pt x="41" y="0"/>
                    <a:pt x="0" y="489"/>
                    <a:pt x="289" y="672"/>
                  </a:cubicBezTo>
                  <a:cubicBezTo>
                    <a:pt x="415" y="752"/>
                    <a:pt x="553" y="798"/>
                    <a:pt x="691" y="833"/>
                  </a:cubicBezTo>
                  <a:cubicBezTo>
                    <a:pt x="944" y="902"/>
                    <a:pt x="1186" y="1005"/>
                    <a:pt x="1416" y="1143"/>
                  </a:cubicBezTo>
                  <a:cubicBezTo>
                    <a:pt x="1450" y="1166"/>
                    <a:pt x="1485" y="1189"/>
                    <a:pt x="1519" y="1201"/>
                  </a:cubicBezTo>
                  <a:cubicBezTo>
                    <a:pt x="1565" y="1201"/>
                    <a:pt x="1611" y="1189"/>
                    <a:pt x="1634" y="1155"/>
                  </a:cubicBezTo>
                  <a:cubicBezTo>
                    <a:pt x="1669" y="1097"/>
                    <a:pt x="1611" y="1028"/>
                    <a:pt x="1554" y="982"/>
                  </a:cubicBezTo>
                  <a:cubicBezTo>
                    <a:pt x="1358" y="833"/>
                    <a:pt x="1174" y="683"/>
                    <a:pt x="990" y="522"/>
                  </a:cubicBezTo>
                  <a:cubicBezTo>
                    <a:pt x="829" y="350"/>
                    <a:pt x="668" y="200"/>
                    <a:pt x="496" y="62"/>
                  </a:cubicBezTo>
                  <a:cubicBezTo>
                    <a:pt x="426" y="19"/>
                    <a:pt x="365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7">
    <p:spTree>
      <p:nvGrpSpPr>
        <p:cNvPr id="923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33"/>
          <p:cNvSpPr txBox="1"/>
          <p:nvPr>
            <p:ph type="title"/>
          </p:nvPr>
        </p:nvSpPr>
        <p:spPr>
          <a:xfrm>
            <a:off x="711725" y="445025"/>
            <a:ext cx="7720500" cy="49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25" name="Google Shape;925;p33"/>
          <p:cNvSpPr/>
          <p:nvPr/>
        </p:nvSpPr>
        <p:spPr>
          <a:xfrm>
            <a:off x="2698050" y="1226800"/>
            <a:ext cx="328847" cy="327700"/>
          </a:xfrm>
          <a:custGeom>
            <a:rect b="b" l="l" r="r" t="t"/>
            <a:pathLst>
              <a:path extrusionOk="0" h="3713" w="3726">
                <a:moveTo>
                  <a:pt x="1880" y="1"/>
                </a:moveTo>
                <a:cubicBezTo>
                  <a:pt x="1854" y="1"/>
                  <a:pt x="1828" y="15"/>
                  <a:pt x="1817" y="44"/>
                </a:cubicBezTo>
                <a:cubicBezTo>
                  <a:pt x="1805" y="216"/>
                  <a:pt x="1794" y="389"/>
                  <a:pt x="1794" y="573"/>
                </a:cubicBezTo>
                <a:cubicBezTo>
                  <a:pt x="1782" y="745"/>
                  <a:pt x="1782" y="918"/>
                  <a:pt x="1794" y="1090"/>
                </a:cubicBezTo>
                <a:cubicBezTo>
                  <a:pt x="1800" y="1136"/>
                  <a:pt x="1837" y="1159"/>
                  <a:pt x="1874" y="1159"/>
                </a:cubicBezTo>
                <a:cubicBezTo>
                  <a:pt x="1912" y="1159"/>
                  <a:pt x="1949" y="1136"/>
                  <a:pt x="1955" y="1090"/>
                </a:cubicBezTo>
                <a:cubicBezTo>
                  <a:pt x="1966" y="918"/>
                  <a:pt x="1966" y="745"/>
                  <a:pt x="1955" y="573"/>
                </a:cubicBezTo>
                <a:cubicBezTo>
                  <a:pt x="1966" y="389"/>
                  <a:pt x="1955" y="216"/>
                  <a:pt x="1943" y="44"/>
                </a:cubicBezTo>
                <a:cubicBezTo>
                  <a:pt x="1932" y="15"/>
                  <a:pt x="1906" y="1"/>
                  <a:pt x="1880" y="1"/>
                </a:cubicBezTo>
                <a:close/>
                <a:moveTo>
                  <a:pt x="634" y="510"/>
                </a:moveTo>
                <a:cubicBezTo>
                  <a:pt x="574" y="510"/>
                  <a:pt x="518" y="587"/>
                  <a:pt x="564" y="642"/>
                </a:cubicBezTo>
                <a:cubicBezTo>
                  <a:pt x="679" y="780"/>
                  <a:pt x="794" y="895"/>
                  <a:pt x="932" y="1021"/>
                </a:cubicBezTo>
                <a:cubicBezTo>
                  <a:pt x="1047" y="1136"/>
                  <a:pt x="1185" y="1263"/>
                  <a:pt x="1323" y="1366"/>
                </a:cubicBezTo>
                <a:cubicBezTo>
                  <a:pt x="1331" y="1373"/>
                  <a:pt x="1341" y="1376"/>
                  <a:pt x="1350" y="1376"/>
                </a:cubicBezTo>
                <a:cubicBezTo>
                  <a:pt x="1391" y="1376"/>
                  <a:pt x="1431" y="1323"/>
                  <a:pt x="1403" y="1286"/>
                </a:cubicBezTo>
                <a:cubicBezTo>
                  <a:pt x="1346" y="1217"/>
                  <a:pt x="1288" y="1148"/>
                  <a:pt x="1231" y="1090"/>
                </a:cubicBezTo>
                <a:cubicBezTo>
                  <a:pt x="1173" y="1021"/>
                  <a:pt x="1116" y="964"/>
                  <a:pt x="1047" y="895"/>
                </a:cubicBezTo>
                <a:cubicBezTo>
                  <a:pt x="932" y="768"/>
                  <a:pt x="805" y="642"/>
                  <a:pt x="679" y="527"/>
                </a:cubicBezTo>
                <a:cubicBezTo>
                  <a:pt x="665" y="515"/>
                  <a:pt x="649" y="510"/>
                  <a:pt x="634" y="510"/>
                </a:cubicBezTo>
                <a:close/>
                <a:moveTo>
                  <a:pt x="3144" y="529"/>
                </a:moveTo>
                <a:cubicBezTo>
                  <a:pt x="3135" y="529"/>
                  <a:pt x="3125" y="532"/>
                  <a:pt x="3116" y="538"/>
                </a:cubicBezTo>
                <a:cubicBezTo>
                  <a:pt x="3047" y="584"/>
                  <a:pt x="2978" y="642"/>
                  <a:pt x="2921" y="711"/>
                </a:cubicBezTo>
                <a:lnTo>
                  <a:pt x="2725" y="883"/>
                </a:lnTo>
                <a:cubicBezTo>
                  <a:pt x="2599" y="998"/>
                  <a:pt x="2472" y="1125"/>
                  <a:pt x="2357" y="1251"/>
                </a:cubicBezTo>
                <a:cubicBezTo>
                  <a:pt x="2330" y="1316"/>
                  <a:pt x="2376" y="1380"/>
                  <a:pt x="2430" y="1380"/>
                </a:cubicBezTo>
                <a:cubicBezTo>
                  <a:pt x="2444" y="1380"/>
                  <a:pt x="2458" y="1376"/>
                  <a:pt x="2472" y="1366"/>
                </a:cubicBezTo>
                <a:lnTo>
                  <a:pt x="2472" y="1378"/>
                </a:lnTo>
                <a:cubicBezTo>
                  <a:pt x="2610" y="1251"/>
                  <a:pt x="2725" y="1136"/>
                  <a:pt x="2852" y="1010"/>
                </a:cubicBezTo>
                <a:cubicBezTo>
                  <a:pt x="2978" y="883"/>
                  <a:pt x="3093" y="757"/>
                  <a:pt x="3197" y="619"/>
                </a:cubicBezTo>
                <a:cubicBezTo>
                  <a:pt x="3225" y="582"/>
                  <a:pt x="3185" y="529"/>
                  <a:pt x="3144" y="529"/>
                </a:cubicBezTo>
                <a:close/>
                <a:moveTo>
                  <a:pt x="352" y="1760"/>
                </a:moveTo>
                <a:cubicBezTo>
                  <a:pt x="265" y="1760"/>
                  <a:pt x="178" y="1763"/>
                  <a:pt x="92" y="1769"/>
                </a:cubicBezTo>
                <a:cubicBezTo>
                  <a:pt x="0" y="1780"/>
                  <a:pt x="0" y="1918"/>
                  <a:pt x="92" y="1930"/>
                </a:cubicBezTo>
                <a:cubicBezTo>
                  <a:pt x="178" y="1935"/>
                  <a:pt x="265" y="1938"/>
                  <a:pt x="352" y="1938"/>
                </a:cubicBezTo>
                <a:cubicBezTo>
                  <a:pt x="440" y="1938"/>
                  <a:pt x="529" y="1935"/>
                  <a:pt x="621" y="1930"/>
                </a:cubicBezTo>
                <a:cubicBezTo>
                  <a:pt x="672" y="1933"/>
                  <a:pt x="722" y="1935"/>
                  <a:pt x="773" y="1935"/>
                </a:cubicBezTo>
                <a:cubicBezTo>
                  <a:pt x="895" y="1935"/>
                  <a:pt x="1017" y="1926"/>
                  <a:pt x="1139" y="1918"/>
                </a:cubicBezTo>
                <a:cubicBezTo>
                  <a:pt x="1196" y="1895"/>
                  <a:pt x="1196" y="1815"/>
                  <a:pt x="1139" y="1792"/>
                </a:cubicBezTo>
                <a:cubicBezTo>
                  <a:pt x="966" y="1769"/>
                  <a:pt x="794" y="1769"/>
                  <a:pt x="621" y="1769"/>
                </a:cubicBezTo>
                <a:cubicBezTo>
                  <a:pt x="529" y="1763"/>
                  <a:pt x="440" y="1760"/>
                  <a:pt x="352" y="1760"/>
                </a:cubicBezTo>
                <a:close/>
                <a:moveTo>
                  <a:pt x="2904" y="1760"/>
                </a:moveTo>
                <a:cubicBezTo>
                  <a:pt x="2817" y="1760"/>
                  <a:pt x="2731" y="1763"/>
                  <a:pt x="2645" y="1769"/>
                </a:cubicBezTo>
                <a:cubicBezTo>
                  <a:pt x="2553" y="1780"/>
                  <a:pt x="2553" y="1918"/>
                  <a:pt x="2645" y="1930"/>
                </a:cubicBezTo>
                <a:cubicBezTo>
                  <a:pt x="2731" y="1935"/>
                  <a:pt x="2817" y="1938"/>
                  <a:pt x="2904" y="1938"/>
                </a:cubicBezTo>
                <a:cubicBezTo>
                  <a:pt x="2990" y="1938"/>
                  <a:pt x="3076" y="1935"/>
                  <a:pt x="3162" y="1930"/>
                </a:cubicBezTo>
                <a:cubicBezTo>
                  <a:pt x="3335" y="1930"/>
                  <a:pt x="3519" y="1930"/>
                  <a:pt x="3691" y="1907"/>
                </a:cubicBezTo>
                <a:cubicBezTo>
                  <a:pt x="3726" y="1884"/>
                  <a:pt x="3726" y="1826"/>
                  <a:pt x="3691" y="1803"/>
                </a:cubicBezTo>
                <a:lnTo>
                  <a:pt x="3691" y="1792"/>
                </a:lnTo>
                <a:cubicBezTo>
                  <a:pt x="3519" y="1769"/>
                  <a:pt x="3335" y="1769"/>
                  <a:pt x="3162" y="1769"/>
                </a:cubicBezTo>
                <a:cubicBezTo>
                  <a:pt x="3076" y="1763"/>
                  <a:pt x="2990" y="1760"/>
                  <a:pt x="2904" y="1760"/>
                </a:cubicBezTo>
                <a:close/>
                <a:moveTo>
                  <a:pt x="2428" y="2315"/>
                </a:moveTo>
                <a:cubicBezTo>
                  <a:pt x="2368" y="2315"/>
                  <a:pt x="2312" y="2392"/>
                  <a:pt x="2357" y="2447"/>
                </a:cubicBezTo>
                <a:cubicBezTo>
                  <a:pt x="2472" y="2574"/>
                  <a:pt x="2599" y="2700"/>
                  <a:pt x="2725" y="2815"/>
                </a:cubicBezTo>
                <a:cubicBezTo>
                  <a:pt x="2852" y="2942"/>
                  <a:pt x="2978" y="3068"/>
                  <a:pt x="3116" y="3172"/>
                </a:cubicBezTo>
                <a:cubicBezTo>
                  <a:pt x="3125" y="3178"/>
                  <a:pt x="3135" y="3181"/>
                  <a:pt x="3144" y="3181"/>
                </a:cubicBezTo>
                <a:cubicBezTo>
                  <a:pt x="3185" y="3181"/>
                  <a:pt x="3225" y="3128"/>
                  <a:pt x="3197" y="3091"/>
                </a:cubicBezTo>
                <a:cubicBezTo>
                  <a:pt x="3151" y="3022"/>
                  <a:pt x="3093" y="2953"/>
                  <a:pt x="3024" y="2896"/>
                </a:cubicBezTo>
                <a:lnTo>
                  <a:pt x="2852" y="2700"/>
                </a:lnTo>
                <a:cubicBezTo>
                  <a:pt x="2725" y="2574"/>
                  <a:pt x="2610" y="2447"/>
                  <a:pt x="2472" y="2332"/>
                </a:cubicBezTo>
                <a:cubicBezTo>
                  <a:pt x="2458" y="2320"/>
                  <a:pt x="2443" y="2315"/>
                  <a:pt x="2428" y="2315"/>
                </a:cubicBezTo>
                <a:close/>
                <a:moveTo>
                  <a:pt x="1345" y="2334"/>
                </a:moveTo>
                <a:cubicBezTo>
                  <a:pt x="1337" y="2334"/>
                  <a:pt x="1329" y="2337"/>
                  <a:pt x="1323" y="2344"/>
                </a:cubicBezTo>
                <a:lnTo>
                  <a:pt x="1311" y="2344"/>
                </a:lnTo>
                <a:cubicBezTo>
                  <a:pt x="1242" y="2390"/>
                  <a:pt x="1173" y="2447"/>
                  <a:pt x="1116" y="2516"/>
                </a:cubicBezTo>
                <a:lnTo>
                  <a:pt x="932" y="2689"/>
                </a:lnTo>
                <a:cubicBezTo>
                  <a:pt x="794" y="2804"/>
                  <a:pt x="679" y="2930"/>
                  <a:pt x="564" y="3057"/>
                </a:cubicBezTo>
                <a:cubicBezTo>
                  <a:pt x="510" y="3119"/>
                  <a:pt x="560" y="3194"/>
                  <a:pt x="622" y="3194"/>
                </a:cubicBezTo>
                <a:cubicBezTo>
                  <a:pt x="640" y="3194"/>
                  <a:pt x="660" y="3187"/>
                  <a:pt x="679" y="3172"/>
                </a:cubicBezTo>
                <a:cubicBezTo>
                  <a:pt x="805" y="3057"/>
                  <a:pt x="932" y="2942"/>
                  <a:pt x="1047" y="2804"/>
                </a:cubicBezTo>
                <a:cubicBezTo>
                  <a:pt x="1173" y="2689"/>
                  <a:pt x="1288" y="2562"/>
                  <a:pt x="1392" y="2424"/>
                </a:cubicBezTo>
                <a:cubicBezTo>
                  <a:pt x="1420" y="2387"/>
                  <a:pt x="1379" y="2334"/>
                  <a:pt x="1345" y="2334"/>
                </a:cubicBezTo>
                <a:close/>
                <a:moveTo>
                  <a:pt x="1880" y="2554"/>
                </a:moveTo>
                <a:cubicBezTo>
                  <a:pt x="1854" y="2554"/>
                  <a:pt x="1828" y="2568"/>
                  <a:pt x="1817" y="2597"/>
                </a:cubicBezTo>
                <a:cubicBezTo>
                  <a:pt x="1805" y="2769"/>
                  <a:pt x="1794" y="2942"/>
                  <a:pt x="1794" y="3114"/>
                </a:cubicBezTo>
                <a:cubicBezTo>
                  <a:pt x="1782" y="3298"/>
                  <a:pt x="1782" y="3471"/>
                  <a:pt x="1794" y="3643"/>
                </a:cubicBezTo>
                <a:cubicBezTo>
                  <a:pt x="1800" y="3689"/>
                  <a:pt x="1837" y="3712"/>
                  <a:pt x="1874" y="3712"/>
                </a:cubicBezTo>
                <a:cubicBezTo>
                  <a:pt x="1912" y="3712"/>
                  <a:pt x="1949" y="3689"/>
                  <a:pt x="1955" y="3643"/>
                </a:cubicBezTo>
                <a:cubicBezTo>
                  <a:pt x="1966" y="3471"/>
                  <a:pt x="1966" y="3298"/>
                  <a:pt x="1955" y="3114"/>
                </a:cubicBezTo>
                <a:cubicBezTo>
                  <a:pt x="1966" y="2942"/>
                  <a:pt x="1955" y="2769"/>
                  <a:pt x="1943" y="2597"/>
                </a:cubicBezTo>
                <a:cubicBezTo>
                  <a:pt x="1932" y="2568"/>
                  <a:pt x="1906" y="2554"/>
                  <a:pt x="1880" y="2554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6" name="Google Shape;926;p33"/>
          <p:cNvSpPr/>
          <p:nvPr/>
        </p:nvSpPr>
        <p:spPr>
          <a:xfrm>
            <a:off x="257200" y="2046075"/>
            <a:ext cx="328847" cy="327700"/>
          </a:xfrm>
          <a:custGeom>
            <a:rect b="b" l="l" r="r" t="t"/>
            <a:pathLst>
              <a:path extrusionOk="0" h="3713" w="3726">
                <a:moveTo>
                  <a:pt x="1880" y="1"/>
                </a:moveTo>
                <a:cubicBezTo>
                  <a:pt x="1854" y="1"/>
                  <a:pt x="1828" y="15"/>
                  <a:pt x="1817" y="44"/>
                </a:cubicBezTo>
                <a:cubicBezTo>
                  <a:pt x="1805" y="216"/>
                  <a:pt x="1794" y="389"/>
                  <a:pt x="1794" y="573"/>
                </a:cubicBezTo>
                <a:cubicBezTo>
                  <a:pt x="1782" y="745"/>
                  <a:pt x="1782" y="918"/>
                  <a:pt x="1794" y="1090"/>
                </a:cubicBezTo>
                <a:cubicBezTo>
                  <a:pt x="1800" y="1136"/>
                  <a:pt x="1837" y="1159"/>
                  <a:pt x="1874" y="1159"/>
                </a:cubicBezTo>
                <a:cubicBezTo>
                  <a:pt x="1912" y="1159"/>
                  <a:pt x="1949" y="1136"/>
                  <a:pt x="1955" y="1090"/>
                </a:cubicBezTo>
                <a:cubicBezTo>
                  <a:pt x="1966" y="918"/>
                  <a:pt x="1966" y="745"/>
                  <a:pt x="1955" y="573"/>
                </a:cubicBezTo>
                <a:cubicBezTo>
                  <a:pt x="1966" y="389"/>
                  <a:pt x="1955" y="216"/>
                  <a:pt x="1943" y="44"/>
                </a:cubicBezTo>
                <a:cubicBezTo>
                  <a:pt x="1932" y="15"/>
                  <a:pt x="1906" y="1"/>
                  <a:pt x="1880" y="1"/>
                </a:cubicBezTo>
                <a:close/>
                <a:moveTo>
                  <a:pt x="634" y="510"/>
                </a:moveTo>
                <a:cubicBezTo>
                  <a:pt x="574" y="510"/>
                  <a:pt x="518" y="587"/>
                  <a:pt x="564" y="642"/>
                </a:cubicBezTo>
                <a:cubicBezTo>
                  <a:pt x="679" y="780"/>
                  <a:pt x="794" y="895"/>
                  <a:pt x="932" y="1021"/>
                </a:cubicBezTo>
                <a:cubicBezTo>
                  <a:pt x="1047" y="1136"/>
                  <a:pt x="1185" y="1263"/>
                  <a:pt x="1323" y="1366"/>
                </a:cubicBezTo>
                <a:cubicBezTo>
                  <a:pt x="1331" y="1373"/>
                  <a:pt x="1341" y="1376"/>
                  <a:pt x="1350" y="1376"/>
                </a:cubicBezTo>
                <a:cubicBezTo>
                  <a:pt x="1391" y="1376"/>
                  <a:pt x="1431" y="1323"/>
                  <a:pt x="1403" y="1286"/>
                </a:cubicBezTo>
                <a:cubicBezTo>
                  <a:pt x="1346" y="1217"/>
                  <a:pt x="1288" y="1148"/>
                  <a:pt x="1231" y="1090"/>
                </a:cubicBezTo>
                <a:cubicBezTo>
                  <a:pt x="1173" y="1021"/>
                  <a:pt x="1116" y="964"/>
                  <a:pt x="1047" y="895"/>
                </a:cubicBezTo>
                <a:cubicBezTo>
                  <a:pt x="932" y="768"/>
                  <a:pt x="805" y="642"/>
                  <a:pt x="679" y="527"/>
                </a:cubicBezTo>
                <a:cubicBezTo>
                  <a:pt x="665" y="515"/>
                  <a:pt x="649" y="510"/>
                  <a:pt x="634" y="510"/>
                </a:cubicBezTo>
                <a:close/>
                <a:moveTo>
                  <a:pt x="3144" y="529"/>
                </a:moveTo>
                <a:cubicBezTo>
                  <a:pt x="3135" y="529"/>
                  <a:pt x="3125" y="532"/>
                  <a:pt x="3116" y="538"/>
                </a:cubicBezTo>
                <a:cubicBezTo>
                  <a:pt x="3047" y="584"/>
                  <a:pt x="2978" y="642"/>
                  <a:pt x="2921" y="711"/>
                </a:cubicBezTo>
                <a:lnTo>
                  <a:pt x="2725" y="883"/>
                </a:lnTo>
                <a:cubicBezTo>
                  <a:pt x="2599" y="998"/>
                  <a:pt x="2472" y="1125"/>
                  <a:pt x="2357" y="1251"/>
                </a:cubicBezTo>
                <a:cubicBezTo>
                  <a:pt x="2330" y="1316"/>
                  <a:pt x="2376" y="1380"/>
                  <a:pt x="2430" y="1380"/>
                </a:cubicBezTo>
                <a:cubicBezTo>
                  <a:pt x="2444" y="1380"/>
                  <a:pt x="2458" y="1376"/>
                  <a:pt x="2472" y="1366"/>
                </a:cubicBezTo>
                <a:lnTo>
                  <a:pt x="2472" y="1378"/>
                </a:lnTo>
                <a:cubicBezTo>
                  <a:pt x="2610" y="1251"/>
                  <a:pt x="2725" y="1136"/>
                  <a:pt x="2852" y="1010"/>
                </a:cubicBezTo>
                <a:cubicBezTo>
                  <a:pt x="2978" y="883"/>
                  <a:pt x="3093" y="757"/>
                  <a:pt x="3197" y="619"/>
                </a:cubicBezTo>
                <a:cubicBezTo>
                  <a:pt x="3225" y="582"/>
                  <a:pt x="3185" y="529"/>
                  <a:pt x="3144" y="529"/>
                </a:cubicBezTo>
                <a:close/>
                <a:moveTo>
                  <a:pt x="352" y="1760"/>
                </a:moveTo>
                <a:cubicBezTo>
                  <a:pt x="265" y="1760"/>
                  <a:pt x="178" y="1763"/>
                  <a:pt x="92" y="1769"/>
                </a:cubicBezTo>
                <a:cubicBezTo>
                  <a:pt x="0" y="1780"/>
                  <a:pt x="0" y="1918"/>
                  <a:pt x="92" y="1930"/>
                </a:cubicBezTo>
                <a:cubicBezTo>
                  <a:pt x="178" y="1935"/>
                  <a:pt x="265" y="1938"/>
                  <a:pt x="352" y="1938"/>
                </a:cubicBezTo>
                <a:cubicBezTo>
                  <a:pt x="440" y="1938"/>
                  <a:pt x="529" y="1935"/>
                  <a:pt x="621" y="1930"/>
                </a:cubicBezTo>
                <a:cubicBezTo>
                  <a:pt x="672" y="1933"/>
                  <a:pt x="722" y="1935"/>
                  <a:pt x="773" y="1935"/>
                </a:cubicBezTo>
                <a:cubicBezTo>
                  <a:pt x="895" y="1935"/>
                  <a:pt x="1017" y="1926"/>
                  <a:pt x="1139" y="1918"/>
                </a:cubicBezTo>
                <a:cubicBezTo>
                  <a:pt x="1196" y="1895"/>
                  <a:pt x="1196" y="1815"/>
                  <a:pt x="1139" y="1792"/>
                </a:cubicBezTo>
                <a:cubicBezTo>
                  <a:pt x="966" y="1769"/>
                  <a:pt x="794" y="1769"/>
                  <a:pt x="621" y="1769"/>
                </a:cubicBezTo>
                <a:cubicBezTo>
                  <a:pt x="529" y="1763"/>
                  <a:pt x="440" y="1760"/>
                  <a:pt x="352" y="1760"/>
                </a:cubicBezTo>
                <a:close/>
                <a:moveTo>
                  <a:pt x="2904" y="1760"/>
                </a:moveTo>
                <a:cubicBezTo>
                  <a:pt x="2817" y="1760"/>
                  <a:pt x="2731" y="1763"/>
                  <a:pt x="2645" y="1769"/>
                </a:cubicBezTo>
                <a:cubicBezTo>
                  <a:pt x="2553" y="1780"/>
                  <a:pt x="2553" y="1918"/>
                  <a:pt x="2645" y="1930"/>
                </a:cubicBezTo>
                <a:cubicBezTo>
                  <a:pt x="2731" y="1935"/>
                  <a:pt x="2817" y="1938"/>
                  <a:pt x="2904" y="1938"/>
                </a:cubicBezTo>
                <a:cubicBezTo>
                  <a:pt x="2990" y="1938"/>
                  <a:pt x="3076" y="1935"/>
                  <a:pt x="3162" y="1930"/>
                </a:cubicBezTo>
                <a:cubicBezTo>
                  <a:pt x="3335" y="1930"/>
                  <a:pt x="3519" y="1930"/>
                  <a:pt x="3691" y="1907"/>
                </a:cubicBezTo>
                <a:cubicBezTo>
                  <a:pt x="3726" y="1884"/>
                  <a:pt x="3726" y="1826"/>
                  <a:pt x="3691" y="1803"/>
                </a:cubicBezTo>
                <a:lnTo>
                  <a:pt x="3691" y="1792"/>
                </a:lnTo>
                <a:cubicBezTo>
                  <a:pt x="3519" y="1769"/>
                  <a:pt x="3335" y="1769"/>
                  <a:pt x="3162" y="1769"/>
                </a:cubicBezTo>
                <a:cubicBezTo>
                  <a:pt x="3076" y="1763"/>
                  <a:pt x="2990" y="1760"/>
                  <a:pt x="2904" y="1760"/>
                </a:cubicBezTo>
                <a:close/>
                <a:moveTo>
                  <a:pt x="2428" y="2315"/>
                </a:moveTo>
                <a:cubicBezTo>
                  <a:pt x="2368" y="2315"/>
                  <a:pt x="2312" y="2392"/>
                  <a:pt x="2357" y="2447"/>
                </a:cubicBezTo>
                <a:cubicBezTo>
                  <a:pt x="2472" y="2574"/>
                  <a:pt x="2599" y="2700"/>
                  <a:pt x="2725" y="2815"/>
                </a:cubicBezTo>
                <a:cubicBezTo>
                  <a:pt x="2852" y="2942"/>
                  <a:pt x="2978" y="3068"/>
                  <a:pt x="3116" y="3172"/>
                </a:cubicBezTo>
                <a:cubicBezTo>
                  <a:pt x="3125" y="3178"/>
                  <a:pt x="3135" y="3181"/>
                  <a:pt x="3144" y="3181"/>
                </a:cubicBezTo>
                <a:cubicBezTo>
                  <a:pt x="3185" y="3181"/>
                  <a:pt x="3225" y="3128"/>
                  <a:pt x="3197" y="3091"/>
                </a:cubicBezTo>
                <a:cubicBezTo>
                  <a:pt x="3151" y="3022"/>
                  <a:pt x="3093" y="2953"/>
                  <a:pt x="3024" y="2896"/>
                </a:cubicBezTo>
                <a:lnTo>
                  <a:pt x="2852" y="2700"/>
                </a:lnTo>
                <a:cubicBezTo>
                  <a:pt x="2725" y="2574"/>
                  <a:pt x="2610" y="2447"/>
                  <a:pt x="2472" y="2332"/>
                </a:cubicBezTo>
                <a:cubicBezTo>
                  <a:pt x="2458" y="2320"/>
                  <a:pt x="2443" y="2315"/>
                  <a:pt x="2428" y="2315"/>
                </a:cubicBezTo>
                <a:close/>
                <a:moveTo>
                  <a:pt x="1345" y="2334"/>
                </a:moveTo>
                <a:cubicBezTo>
                  <a:pt x="1337" y="2334"/>
                  <a:pt x="1329" y="2337"/>
                  <a:pt x="1323" y="2344"/>
                </a:cubicBezTo>
                <a:lnTo>
                  <a:pt x="1311" y="2344"/>
                </a:lnTo>
                <a:cubicBezTo>
                  <a:pt x="1242" y="2390"/>
                  <a:pt x="1173" y="2447"/>
                  <a:pt x="1116" y="2516"/>
                </a:cubicBezTo>
                <a:lnTo>
                  <a:pt x="932" y="2689"/>
                </a:lnTo>
                <a:cubicBezTo>
                  <a:pt x="794" y="2804"/>
                  <a:pt x="679" y="2930"/>
                  <a:pt x="564" y="3057"/>
                </a:cubicBezTo>
                <a:cubicBezTo>
                  <a:pt x="510" y="3119"/>
                  <a:pt x="560" y="3194"/>
                  <a:pt x="622" y="3194"/>
                </a:cubicBezTo>
                <a:cubicBezTo>
                  <a:pt x="640" y="3194"/>
                  <a:pt x="660" y="3187"/>
                  <a:pt x="679" y="3172"/>
                </a:cubicBezTo>
                <a:cubicBezTo>
                  <a:pt x="805" y="3057"/>
                  <a:pt x="932" y="2942"/>
                  <a:pt x="1047" y="2804"/>
                </a:cubicBezTo>
                <a:cubicBezTo>
                  <a:pt x="1173" y="2689"/>
                  <a:pt x="1288" y="2562"/>
                  <a:pt x="1392" y="2424"/>
                </a:cubicBezTo>
                <a:cubicBezTo>
                  <a:pt x="1420" y="2387"/>
                  <a:pt x="1379" y="2334"/>
                  <a:pt x="1345" y="2334"/>
                </a:cubicBezTo>
                <a:close/>
                <a:moveTo>
                  <a:pt x="1880" y="2554"/>
                </a:moveTo>
                <a:cubicBezTo>
                  <a:pt x="1854" y="2554"/>
                  <a:pt x="1828" y="2568"/>
                  <a:pt x="1817" y="2597"/>
                </a:cubicBezTo>
                <a:cubicBezTo>
                  <a:pt x="1805" y="2769"/>
                  <a:pt x="1794" y="2942"/>
                  <a:pt x="1794" y="3114"/>
                </a:cubicBezTo>
                <a:cubicBezTo>
                  <a:pt x="1782" y="3298"/>
                  <a:pt x="1782" y="3471"/>
                  <a:pt x="1794" y="3643"/>
                </a:cubicBezTo>
                <a:cubicBezTo>
                  <a:pt x="1800" y="3689"/>
                  <a:pt x="1837" y="3712"/>
                  <a:pt x="1874" y="3712"/>
                </a:cubicBezTo>
                <a:cubicBezTo>
                  <a:pt x="1912" y="3712"/>
                  <a:pt x="1949" y="3689"/>
                  <a:pt x="1955" y="3643"/>
                </a:cubicBezTo>
                <a:cubicBezTo>
                  <a:pt x="1966" y="3471"/>
                  <a:pt x="1966" y="3298"/>
                  <a:pt x="1955" y="3114"/>
                </a:cubicBezTo>
                <a:cubicBezTo>
                  <a:pt x="1966" y="2942"/>
                  <a:pt x="1955" y="2769"/>
                  <a:pt x="1943" y="2597"/>
                </a:cubicBezTo>
                <a:cubicBezTo>
                  <a:pt x="1932" y="2568"/>
                  <a:pt x="1906" y="2554"/>
                  <a:pt x="1880" y="2554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7" name="Google Shape;927;p33"/>
          <p:cNvSpPr/>
          <p:nvPr/>
        </p:nvSpPr>
        <p:spPr>
          <a:xfrm>
            <a:off x="8432213" y="3050950"/>
            <a:ext cx="328847" cy="327700"/>
          </a:xfrm>
          <a:custGeom>
            <a:rect b="b" l="l" r="r" t="t"/>
            <a:pathLst>
              <a:path extrusionOk="0" h="3713" w="3726">
                <a:moveTo>
                  <a:pt x="1880" y="1"/>
                </a:moveTo>
                <a:cubicBezTo>
                  <a:pt x="1854" y="1"/>
                  <a:pt x="1828" y="15"/>
                  <a:pt x="1817" y="44"/>
                </a:cubicBezTo>
                <a:cubicBezTo>
                  <a:pt x="1805" y="216"/>
                  <a:pt x="1794" y="389"/>
                  <a:pt x="1794" y="573"/>
                </a:cubicBezTo>
                <a:cubicBezTo>
                  <a:pt x="1782" y="745"/>
                  <a:pt x="1782" y="918"/>
                  <a:pt x="1794" y="1090"/>
                </a:cubicBezTo>
                <a:cubicBezTo>
                  <a:pt x="1800" y="1136"/>
                  <a:pt x="1837" y="1159"/>
                  <a:pt x="1874" y="1159"/>
                </a:cubicBezTo>
                <a:cubicBezTo>
                  <a:pt x="1912" y="1159"/>
                  <a:pt x="1949" y="1136"/>
                  <a:pt x="1955" y="1090"/>
                </a:cubicBezTo>
                <a:cubicBezTo>
                  <a:pt x="1966" y="918"/>
                  <a:pt x="1966" y="745"/>
                  <a:pt x="1955" y="573"/>
                </a:cubicBezTo>
                <a:cubicBezTo>
                  <a:pt x="1966" y="389"/>
                  <a:pt x="1955" y="216"/>
                  <a:pt x="1943" y="44"/>
                </a:cubicBezTo>
                <a:cubicBezTo>
                  <a:pt x="1932" y="15"/>
                  <a:pt x="1906" y="1"/>
                  <a:pt x="1880" y="1"/>
                </a:cubicBezTo>
                <a:close/>
                <a:moveTo>
                  <a:pt x="634" y="510"/>
                </a:moveTo>
                <a:cubicBezTo>
                  <a:pt x="574" y="510"/>
                  <a:pt x="518" y="587"/>
                  <a:pt x="564" y="642"/>
                </a:cubicBezTo>
                <a:cubicBezTo>
                  <a:pt x="679" y="780"/>
                  <a:pt x="794" y="895"/>
                  <a:pt x="932" y="1021"/>
                </a:cubicBezTo>
                <a:cubicBezTo>
                  <a:pt x="1047" y="1136"/>
                  <a:pt x="1185" y="1263"/>
                  <a:pt x="1323" y="1366"/>
                </a:cubicBezTo>
                <a:cubicBezTo>
                  <a:pt x="1331" y="1373"/>
                  <a:pt x="1341" y="1376"/>
                  <a:pt x="1350" y="1376"/>
                </a:cubicBezTo>
                <a:cubicBezTo>
                  <a:pt x="1391" y="1376"/>
                  <a:pt x="1431" y="1323"/>
                  <a:pt x="1403" y="1286"/>
                </a:cubicBezTo>
                <a:cubicBezTo>
                  <a:pt x="1346" y="1217"/>
                  <a:pt x="1288" y="1148"/>
                  <a:pt x="1231" y="1090"/>
                </a:cubicBezTo>
                <a:cubicBezTo>
                  <a:pt x="1173" y="1021"/>
                  <a:pt x="1116" y="964"/>
                  <a:pt x="1047" y="895"/>
                </a:cubicBezTo>
                <a:cubicBezTo>
                  <a:pt x="932" y="768"/>
                  <a:pt x="805" y="642"/>
                  <a:pt x="679" y="527"/>
                </a:cubicBezTo>
                <a:cubicBezTo>
                  <a:pt x="665" y="515"/>
                  <a:pt x="649" y="510"/>
                  <a:pt x="634" y="510"/>
                </a:cubicBezTo>
                <a:close/>
                <a:moveTo>
                  <a:pt x="3144" y="529"/>
                </a:moveTo>
                <a:cubicBezTo>
                  <a:pt x="3135" y="529"/>
                  <a:pt x="3125" y="532"/>
                  <a:pt x="3116" y="538"/>
                </a:cubicBezTo>
                <a:cubicBezTo>
                  <a:pt x="3047" y="584"/>
                  <a:pt x="2978" y="642"/>
                  <a:pt x="2921" y="711"/>
                </a:cubicBezTo>
                <a:lnTo>
                  <a:pt x="2725" y="883"/>
                </a:lnTo>
                <a:cubicBezTo>
                  <a:pt x="2599" y="998"/>
                  <a:pt x="2472" y="1125"/>
                  <a:pt x="2357" y="1251"/>
                </a:cubicBezTo>
                <a:cubicBezTo>
                  <a:pt x="2330" y="1316"/>
                  <a:pt x="2376" y="1380"/>
                  <a:pt x="2430" y="1380"/>
                </a:cubicBezTo>
                <a:cubicBezTo>
                  <a:pt x="2444" y="1380"/>
                  <a:pt x="2458" y="1376"/>
                  <a:pt x="2472" y="1366"/>
                </a:cubicBezTo>
                <a:lnTo>
                  <a:pt x="2472" y="1378"/>
                </a:lnTo>
                <a:cubicBezTo>
                  <a:pt x="2610" y="1251"/>
                  <a:pt x="2725" y="1136"/>
                  <a:pt x="2852" y="1010"/>
                </a:cubicBezTo>
                <a:cubicBezTo>
                  <a:pt x="2978" y="883"/>
                  <a:pt x="3093" y="757"/>
                  <a:pt x="3197" y="619"/>
                </a:cubicBezTo>
                <a:cubicBezTo>
                  <a:pt x="3225" y="582"/>
                  <a:pt x="3185" y="529"/>
                  <a:pt x="3144" y="529"/>
                </a:cubicBezTo>
                <a:close/>
                <a:moveTo>
                  <a:pt x="352" y="1760"/>
                </a:moveTo>
                <a:cubicBezTo>
                  <a:pt x="265" y="1760"/>
                  <a:pt x="178" y="1763"/>
                  <a:pt x="92" y="1769"/>
                </a:cubicBezTo>
                <a:cubicBezTo>
                  <a:pt x="0" y="1780"/>
                  <a:pt x="0" y="1918"/>
                  <a:pt x="92" y="1930"/>
                </a:cubicBezTo>
                <a:cubicBezTo>
                  <a:pt x="178" y="1935"/>
                  <a:pt x="265" y="1938"/>
                  <a:pt x="352" y="1938"/>
                </a:cubicBezTo>
                <a:cubicBezTo>
                  <a:pt x="440" y="1938"/>
                  <a:pt x="529" y="1935"/>
                  <a:pt x="621" y="1930"/>
                </a:cubicBezTo>
                <a:cubicBezTo>
                  <a:pt x="672" y="1933"/>
                  <a:pt x="722" y="1935"/>
                  <a:pt x="773" y="1935"/>
                </a:cubicBezTo>
                <a:cubicBezTo>
                  <a:pt x="895" y="1935"/>
                  <a:pt x="1017" y="1926"/>
                  <a:pt x="1139" y="1918"/>
                </a:cubicBezTo>
                <a:cubicBezTo>
                  <a:pt x="1196" y="1895"/>
                  <a:pt x="1196" y="1815"/>
                  <a:pt x="1139" y="1792"/>
                </a:cubicBezTo>
                <a:cubicBezTo>
                  <a:pt x="966" y="1769"/>
                  <a:pt x="794" y="1769"/>
                  <a:pt x="621" y="1769"/>
                </a:cubicBezTo>
                <a:cubicBezTo>
                  <a:pt x="529" y="1763"/>
                  <a:pt x="440" y="1760"/>
                  <a:pt x="352" y="1760"/>
                </a:cubicBezTo>
                <a:close/>
                <a:moveTo>
                  <a:pt x="2904" y="1760"/>
                </a:moveTo>
                <a:cubicBezTo>
                  <a:pt x="2817" y="1760"/>
                  <a:pt x="2731" y="1763"/>
                  <a:pt x="2645" y="1769"/>
                </a:cubicBezTo>
                <a:cubicBezTo>
                  <a:pt x="2553" y="1780"/>
                  <a:pt x="2553" y="1918"/>
                  <a:pt x="2645" y="1930"/>
                </a:cubicBezTo>
                <a:cubicBezTo>
                  <a:pt x="2731" y="1935"/>
                  <a:pt x="2817" y="1938"/>
                  <a:pt x="2904" y="1938"/>
                </a:cubicBezTo>
                <a:cubicBezTo>
                  <a:pt x="2990" y="1938"/>
                  <a:pt x="3076" y="1935"/>
                  <a:pt x="3162" y="1930"/>
                </a:cubicBezTo>
                <a:cubicBezTo>
                  <a:pt x="3335" y="1930"/>
                  <a:pt x="3519" y="1930"/>
                  <a:pt x="3691" y="1907"/>
                </a:cubicBezTo>
                <a:cubicBezTo>
                  <a:pt x="3726" y="1884"/>
                  <a:pt x="3726" y="1826"/>
                  <a:pt x="3691" y="1803"/>
                </a:cubicBezTo>
                <a:lnTo>
                  <a:pt x="3691" y="1792"/>
                </a:lnTo>
                <a:cubicBezTo>
                  <a:pt x="3519" y="1769"/>
                  <a:pt x="3335" y="1769"/>
                  <a:pt x="3162" y="1769"/>
                </a:cubicBezTo>
                <a:cubicBezTo>
                  <a:pt x="3076" y="1763"/>
                  <a:pt x="2990" y="1760"/>
                  <a:pt x="2904" y="1760"/>
                </a:cubicBezTo>
                <a:close/>
                <a:moveTo>
                  <a:pt x="2428" y="2315"/>
                </a:moveTo>
                <a:cubicBezTo>
                  <a:pt x="2368" y="2315"/>
                  <a:pt x="2312" y="2392"/>
                  <a:pt x="2357" y="2447"/>
                </a:cubicBezTo>
                <a:cubicBezTo>
                  <a:pt x="2472" y="2574"/>
                  <a:pt x="2599" y="2700"/>
                  <a:pt x="2725" y="2815"/>
                </a:cubicBezTo>
                <a:cubicBezTo>
                  <a:pt x="2852" y="2942"/>
                  <a:pt x="2978" y="3068"/>
                  <a:pt x="3116" y="3172"/>
                </a:cubicBezTo>
                <a:cubicBezTo>
                  <a:pt x="3125" y="3178"/>
                  <a:pt x="3135" y="3181"/>
                  <a:pt x="3144" y="3181"/>
                </a:cubicBezTo>
                <a:cubicBezTo>
                  <a:pt x="3185" y="3181"/>
                  <a:pt x="3225" y="3128"/>
                  <a:pt x="3197" y="3091"/>
                </a:cubicBezTo>
                <a:cubicBezTo>
                  <a:pt x="3151" y="3022"/>
                  <a:pt x="3093" y="2953"/>
                  <a:pt x="3024" y="2896"/>
                </a:cubicBezTo>
                <a:lnTo>
                  <a:pt x="2852" y="2700"/>
                </a:lnTo>
                <a:cubicBezTo>
                  <a:pt x="2725" y="2574"/>
                  <a:pt x="2610" y="2447"/>
                  <a:pt x="2472" y="2332"/>
                </a:cubicBezTo>
                <a:cubicBezTo>
                  <a:pt x="2458" y="2320"/>
                  <a:pt x="2443" y="2315"/>
                  <a:pt x="2428" y="2315"/>
                </a:cubicBezTo>
                <a:close/>
                <a:moveTo>
                  <a:pt x="1345" y="2334"/>
                </a:moveTo>
                <a:cubicBezTo>
                  <a:pt x="1337" y="2334"/>
                  <a:pt x="1329" y="2337"/>
                  <a:pt x="1323" y="2344"/>
                </a:cubicBezTo>
                <a:lnTo>
                  <a:pt x="1311" y="2344"/>
                </a:lnTo>
                <a:cubicBezTo>
                  <a:pt x="1242" y="2390"/>
                  <a:pt x="1173" y="2447"/>
                  <a:pt x="1116" y="2516"/>
                </a:cubicBezTo>
                <a:lnTo>
                  <a:pt x="932" y="2689"/>
                </a:lnTo>
                <a:cubicBezTo>
                  <a:pt x="794" y="2804"/>
                  <a:pt x="679" y="2930"/>
                  <a:pt x="564" y="3057"/>
                </a:cubicBezTo>
                <a:cubicBezTo>
                  <a:pt x="510" y="3119"/>
                  <a:pt x="560" y="3194"/>
                  <a:pt x="622" y="3194"/>
                </a:cubicBezTo>
                <a:cubicBezTo>
                  <a:pt x="640" y="3194"/>
                  <a:pt x="660" y="3187"/>
                  <a:pt x="679" y="3172"/>
                </a:cubicBezTo>
                <a:cubicBezTo>
                  <a:pt x="805" y="3057"/>
                  <a:pt x="932" y="2942"/>
                  <a:pt x="1047" y="2804"/>
                </a:cubicBezTo>
                <a:cubicBezTo>
                  <a:pt x="1173" y="2689"/>
                  <a:pt x="1288" y="2562"/>
                  <a:pt x="1392" y="2424"/>
                </a:cubicBezTo>
                <a:cubicBezTo>
                  <a:pt x="1420" y="2387"/>
                  <a:pt x="1379" y="2334"/>
                  <a:pt x="1345" y="2334"/>
                </a:cubicBezTo>
                <a:close/>
                <a:moveTo>
                  <a:pt x="1880" y="2554"/>
                </a:moveTo>
                <a:cubicBezTo>
                  <a:pt x="1854" y="2554"/>
                  <a:pt x="1828" y="2568"/>
                  <a:pt x="1817" y="2597"/>
                </a:cubicBezTo>
                <a:cubicBezTo>
                  <a:pt x="1805" y="2769"/>
                  <a:pt x="1794" y="2942"/>
                  <a:pt x="1794" y="3114"/>
                </a:cubicBezTo>
                <a:cubicBezTo>
                  <a:pt x="1782" y="3298"/>
                  <a:pt x="1782" y="3471"/>
                  <a:pt x="1794" y="3643"/>
                </a:cubicBezTo>
                <a:cubicBezTo>
                  <a:pt x="1800" y="3689"/>
                  <a:pt x="1837" y="3712"/>
                  <a:pt x="1874" y="3712"/>
                </a:cubicBezTo>
                <a:cubicBezTo>
                  <a:pt x="1912" y="3712"/>
                  <a:pt x="1949" y="3689"/>
                  <a:pt x="1955" y="3643"/>
                </a:cubicBezTo>
                <a:cubicBezTo>
                  <a:pt x="1966" y="3471"/>
                  <a:pt x="1966" y="3298"/>
                  <a:pt x="1955" y="3114"/>
                </a:cubicBezTo>
                <a:cubicBezTo>
                  <a:pt x="1966" y="2942"/>
                  <a:pt x="1955" y="2769"/>
                  <a:pt x="1943" y="2597"/>
                </a:cubicBezTo>
                <a:cubicBezTo>
                  <a:pt x="1932" y="2568"/>
                  <a:pt x="1906" y="2554"/>
                  <a:pt x="1880" y="2554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8" name="Google Shape;928;p33"/>
          <p:cNvSpPr/>
          <p:nvPr/>
        </p:nvSpPr>
        <p:spPr>
          <a:xfrm flipH="1" rot="305999">
            <a:off x="4355606" y="4203900"/>
            <a:ext cx="1317502" cy="940386"/>
          </a:xfrm>
          <a:custGeom>
            <a:rect b="b" l="l" r="r" t="t"/>
            <a:pathLst>
              <a:path extrusionOk="0" h="201433" w="282212">
                <a:moveTo>
                  <a:pt x="206851" y="13612"/>
                </a:moveTo>
                <a:cubicBezTo>
                  <a:pt x="207225" y="13612"/>
                  <a:pt x="207642" y="13750"/>
                  <a:pt x="208120" y="14091"/>
                </a:cubicBezTo>
                <a:cubicBezTo>
                  <a:pt x="209604" y="15233"/>
                  <a:pt x="209033" y="16603"/>
                  <a:pt x="208234" y="17859"/>
                </a:cubicBezTo>
                <a:cubicBezTo>
                  <a:pt x="203896" y="24594"/>
                  <a:pt x="199444" y="31330"/>
                  <a:pt x="195105" y="38065"/>
                </a:cubicBezTo>
                <a:cubicBezTo>
                  <a:pt x="194631" y="38824"/>
                  <a:pt x="194078" y="39662"/>
                  <a:pt x="193119" y="39662"/>
                </a:cubicBezTo>
                <a:cubicBezTo>
                  <a:pt x="192924" y="39662"/>
                  <a:pt x="192712" y="39627"/>
                  <a:pt x="192480" y="39549"/>
                </a:cubicBezTo>
                <a:cubicBezTo>
                  <a:pt x="191110" y="39093"/>
                  <a:pt x="190881" y="37951"/>
                  <a:pt x="190881" y="36695"/>
                </a:cubicBezTo>
                <a:cubicBezTo>
                  <a:pt x="191110" y="33956"/>
                  <a:pt x="191909" y="31330"/>
                  <a:pt x="193279" y="28932"/>
                </a:cubicBezTo>
                <a:cubicBezTo>
                  <a:pt x="196247" y="23681"/>
                  <a:pt x="200129" y="19000"/>
                  <a:pt x="204695" y="15004"/>
                </a:cubicBezTo>
                <a:cubicBezTo>
                  <a:pt x="205335" y="14364"/>
                  <a:pt x="205975" y="13612"/>
                  <a:pt x="206851" y="13612"/>
                </a:cubicBezTo>
                <a:close/>
                <a:moveTo>
                  <a:pt x="249961" y="43745"/>
                </a:moveTo>
                <a:cubicBezTo>
                  <a:pt x="252339" y="43745"/>
                  <a:pt x="254718" y="43983"/>
                  <a:pt x="257096" y="44458"/>
                </a:cubicBezTo>
                <a:cubicBezTo>
                  <a:pt x="258580" y="44801"/>
                  <a:pt x="260064" y="44915"/>
                  <a:pt x="259950" y="46742"/>
                </a:cubicBezTo>
                <a:cubicBezTo>
                  <a:pt x="259836" y="48683"/>
                  <a:pt x="258352" y="48797"/>
                  <a:pt x="256868" y="49025"/>
                </a:cubicBezTo>
                <a:cubicBezTo>
                  <a:pt x="245565" y="50623"/>
                  <a:pt x="234378" y="52222"/>
                  <a:pt x="223075" y="53820"/>
                </a:cubicBezTo>
                <a:cubicBezTo>
                  <a:pt x="219080" y="54391"/>
                  <a:pt x="215084" y="54847"/>
                  <a:pt x="211202" y="55418"/>
                </a:cubicBezTo>
                <a:cubicBezTo>
                  <a:pt x="210589" y="55506"/>
                  <a:pt x="209959" y="55627"/>
                  <a:pt x="209383" y="55627"/>
                </a:cubicBezTo>
                <a:cubicBezTo>
                  <a:pt x="208458" y="55627"/>
                  <a:pt x="207673" y="55314"/>
                  <a:pt x="207321" y="54048"/>
                </a:cubicBezTo>
                <a:cubicBezTo>
                  <a:pt x="206864" y="51993"/>
                  <a:pt x="208577" y="51537"/>
                  <a:pt x="210061" y="50852"/>
                </a:cubicBezTo>
                <a:cubicBezTo>
                  <a:pt x="216911" y="47769"/>
                  <a:pt x="224217" y="46399"/>
                  <a:pt x="231638" y="45372"/>
                </a:cubicBezTo>
                <a:cubicBezTo>
                  <a:pt x="237232" y="44344"/>
                  <a:pt x="242826" y="43774"/>
                  <a:pt x="248534" y="43774"/>
                </a:cubicBezTo>
                <a:cubicBezTo>
                  <a:pt x="249009" y="43754"/>
                  <a:pt x="249485" y="43745"/>
                  <a:pt x="249961" y="43745"/>
                </a:cubicBezTo>
                <a:close/>
                <a:moveTo>
                  <a:pt x="271307" y="49451"/>
                </a:moveTo>
                <a:cubicBezTo>
                  <a:pt x="272263" y="49451"/>
                  <a:pt x="273094" y="49802"/>
                  <a:pt x="273307" y="51080"/>
                </a:cubicBezTo>
                <a:cubicBezTo>
                  <a:pt x="273764" y="53135"/>
                  <a:pt x="272051" y="53592"/>
                  <a:pt x="270567" y="54162"/>
                </a:cubicBezTo>
                <a:cubicBezTo>
                  <a:pt x="258283" y="58964"/>
                  <a:pt x="245124" y="61472"/>
                  <a:pt x="231946" y="61472"/>
                </a:cubicBezTo>
                <a:cubicBezTo>
                  <a:pt x="231653" y="61472"/>
                  <a:pt x="231360" y="61471"/>
                  <a:pt x="231067" y="61469"/>
                </a:cubicBezTo>
                <a:cubicBezTo>
                  <a:pt x="228213" y="61583"/>
                  <a:pt x="225359" y="61583"/>
                  <a:pt x="222505" y="61583"/>
                </a:cubicBezTo>
                <a:cubicBezTo>
                  <a:pt x="222442" y="61587"/>
                  <a:pt x="222380" y="61590"/>
                  <a:pt x="222318" y="61590"/>
                </a:cubicBezTo>
                <a:cubicBezTo>
                  <a:pt x="220801" y="61590"/>
                  <a:pt x="219541" y="60265"/>
                  <a:pt x="219650" y="58729"/>
                </a:cubicBezTo>
                <a:cubicBezTo>
                  <a:pt x="219536" y="56674"/>
                  <a:pt x="220564" y="56103"/>
                  <a:pt x="222390" y="55875"/>
                </a:cubicBezTo>
                <a:cubicBezTo>
                  <a:pt x="238145" y="53820"/>
                  <a:pt x="253899" y="51651"/>
                  <a:pt x="269540" y="49710"/>
                </a:cubicBezTo>
                <a:cubicBezTo>
                  <a:pt x="270101" y="49581"/>
                  <a:pt x="270727" y="49451"/>
                  <a:pt x="271307" y="49451"/>
                </a:cubicBezTo>
                <a:close/>
                <a:moveTo>
                  <a:pt x="140171" y="26412"/>
                </a:moveTo>
                <a:cubicBezTo>
                  <a:pt x="140465" y="26412"/>
                  <a:pt x="140776" y="26484"/>
                  <a:pt x="141106" y="26649"/>
                </a:cubicBezTo>
                <a:cubicBezTo>
                  <a:pt x="142590" y="27448"/>
                  <a:pt x="142362" y="28932"/>
                  <a:pt x="142020" y="30188"/>
                </a:cubicBezTo>
                <a:cubicBezTo>
                  <a:pt x="138252" y="43203"/>
                  <a:pt x="134599" y="56331"/>
                  <a:pt x="130946" y="69460"/>
                </a:cubicBezTo>
                <a:cubicBezTo>
                  <a:pt x="130603" y="70602"/>
                  <a:pt x="130147" y="71972"/>
                  <a:pt x="128777" y="71972"/>
                </a:cubicBezTo>
                <a:cubicBezTo>
                  <a:pt x="128687" y="71978"/>
                  <a:pt x="128597" y="71981"/>
                  <a:pt x="128507" y="71981"/>
                </a:cubicBezTo>
                <a:cubicBezTo>
                  <a:pt x="127013" y="71981"/>
                  <a:pt x="125656" y="71095"/>
                  <a:pt x="125009" y="69803"/>
                </a:cubicBezTo>
                <a:cubicBezTo>
                  <a:pt x="124096" y="67405"/>
                  <a:pt x="123639" y="64894"/>
                  <a:pt x="123754" y="62382"/>
                </a:cubicBezTo>
                <a:cubicBezTo>
                  <a:pt x="125238" y="49596"/>
                  <a:pt x="128891" y="37723"/>
                  <a:pt x="137796" y="27905"/>
                </a:cubicBezTo>
                <a:cubicBezTo>
                  <a:pt x="138489" y="27125"/>
                  <a:pt x="139247" y="26412"/>
                  <a:pt x="140171" y="26412"/>
                </a:cubicBezTo>
                <a:close/>
                <a:moveTo>
                  <a:pt x="166907" y="81527"/>
                </a:moveTo>
                <a:cubicBezTo>
                  <a:pt x="167416" y="81527"/>
                  <a:pt x="167948" y="81573"/>
                  <a:pt x="168450" y="81573"/>
                </a:cubicBezTo>
                <a:cubicBezTo>
                  <a:pt x="168585" y="81573"/>
                  <a:pt x="168718" y="81570"/>
                  <a:pt x="168848" y="81561"/>
                </a:cubicBezTo>
                <a:lnTo>
                  <a:pt x="169305" y="81561"/>
                </a:lnTo>
                <a:cubicBezTo>
                  <a:pt x="182548" y="82361"/>
                  <a:pt x="194649" y="83730"/>
                  <a:pt x="205266" y="90923"/>
                </a:cubicBezTo>
                <a:cubicBezTo>
                  <a:pt x="206522" y="91722"/>
                  <a:pt x="208805" y="92179"/>
                  <a:pt x="207778" y="94462"/>
                </a:cubicBezTo>
                <a:cubicBezTo>
                  <a:pt x="207331" y="95579"/>
                  <a:pt x="206610" y="95904"/>
                  <a:pt x="205791" y="95904"/>
                </a:cubicBezTo>
                <a:cubicBezTo>
                  <a:pt x="204935" y="95904"/>
                  <a:pt x="203971" y="95550"/>
                  <a:pt x="203097" y="95375"/>
                </a:cubicBezTo>
                <a:cubicBezTo>
                  <a:pt x="191452" y="92293"/>
                  <a:pt x="179693" y="89324"/>
                  <a:pt x="168049" y="86242"/>
                </a:cubicBezTo>
                <a:cubicBezTo>
                  <a:pt x="166451" y="85785"/>
                  <a:pt x="163939" y="86014"/>
                  <a:pt x="164396" y="83388"/>
                </a:cubicBezTo>
                <a:cubicBezTo>
                  <a:pt x="164689" y="81772"/>
                  <a:pt x="165739" y="81527"/>
                  <a:pt x="166907" y="81527"/>
                </a:cubicBezTo>
                <a:close/>
                <a:moveTo>
                  <a:pt x="81525" y="65788"/>
                </a:moveTo>
                <a:cubicBezTo>
                  <a:pt x="83467" y="65788"/>
                  <a:pt x="83587" y="67594"/>
                  <a:pt x="83911" y="68889"/>
                </a:cubicBezTo>
                <a:cubicBezTo>
                  <a:pt x="84710" y="72086"/>
                  <a:pt x="85166" y="75282"/>
                  <a:pt x="85052" y="78593"/>
                </a:cubicBezTo>
                <a:cubicBezTo>
                  <a:pt x="85509" y="84301"/>
                  <a:pt x="84139" y="89553"/>
                  <a:pt x="82541" y="94690"/>
                </a:cubicBezTo>
                <a:cubicBezTo>
                  <a:pt x="81954" y="96786"/>
                  <a:pt x="80752" y="97404"/>
                  <a:pt x="79296" y="97404"/>
                </a:cubicBezTo>
                <a:cubicBezTo>
                  <a:pt x="78769" y="97404"/>
                  <a:pt x="78208" y="97323"/>
                  <a:pt x="77632" y="97202"/>
                </a:cubicBezTo>
                <a:cubicBezTo>
                  <a:pt x="75120" y="96745"/>
                  <a:pt x="75805" y="94804"/>
                  <a:pt x="75919" y="93206"/>
                </a:cubicBezTo>
                <a:cubicBezTo>
                  <a:pt x="77061" y="85100"/>
                  <a:pt x="78088" y="76995"/>
                  <a:pt x="79116" y="68889"/>
                </a:cubicBezTo>
                <a:cubicBezTo>
                  <a:pt x="79344" y="67519"/>
                  <a:pt x="79230" y="65921"/>
                  <a:pt x="81171" y="65807"/>
                </a:cubicBezTo>
                <a:cubicBezTo>
                  <a:pt x="81295" y="65794"/>
                  <a:pt x="81413" y="65788"/>
                  <a:pt x="81525" y="65788"/>
                </a:cubicBezTo>
                <a:close/>
                <a:moveTo>
                  <a:pt x="147496" y="82068"/>
                </a:moveTo>
                <a:cubicBezTo>
                  <a:pt x="147945" y="82068"/>
                  <a:pt x="148398" y="82232"/>
                  <a:pt x="148755" y="82589"/>
                </a:cubicBezTo>
                <a:cubicBezTo>
                  <a:pt x="157203" y="88639"/>
                  <a:pt x="167364" y="89439"/>
                  <a:pt x="177068" y="91379"/>
                </a:cubicBezTo>
                <a:cubicBezTo>
                  <a:pt x="184260" y="92749"/>
                  <a:pt x="191224" y="95261"/>
                  <a:pt x="198302" y="97088"/>
                </a:cubicBezTo>
                <a:cubicBezTo>
                  <a:pt x="200243" y="97544"/>
                  <a:pt x="200699" y="98686"/>
                  <a:pt x="200357" y="100512"/>
                </a:cubicBezTo>
                <a:cubicBezTo>
                  <a:pt x="200041" y="102195"/>
                  <a:pt x="199338" y="103393"/>
                  <a:pt x="197534" y="103393"/>
                </a:cubicBezTo>
                <a:cubicBezTo>
                  <a:pt x="197380" y="103393"/>
                  <a:pt x="197217" y="103384"/>
                  <a:pt x="197046" y="103366"/>
                </a:cubicBezTo>
                <a:cubicBezTo>
                  <a:pt x="195790" y="103138"/>
                  <a:pt x="194535" y="103024"/>
                  <a:pt x="193165" y="102910"/>
                </a:cubicBezTo>
                <a:lnTo>
                  <a:pt x="193165" y="103024"/>
                </a:lnTo>
                <a:cubicBezTo>
                  <a:pt x="181520" y="102111"/>
                  <a:pt x="169761" y="101197"/>
                  <a:pt x="158802" y="96403"/>
                </a:cubicBezTo>
                <a:cubicBezTo>
                  <a:pt x="154692" y="94576"/>
                  <a:pt x="150696" y="92293"/>
                  <a:pt x="147043" y="89781"/>
                </a:cubicBezTo>
                <a:cubicBezTo>
                  <a:pt x="144417" y="87954"/>
                  <a:pt x="144645" y="86014"/>
                  <a:pt x="145673" y="83616"/>
                </a:cubicBezTo>
                <a:cubicBezTo>
                  <a:pt x="145822" y="82648"/>
                  <a:pt x="146652" y="82068"/>
                  <a:pt x="147496" y="82068"/>
                </a:cubicBezTo>
                <a:close/>
                <a:moveTo>
                  <a:pt x="101663" y="106408"/>
                </a:moveTo>
                <a:cubicBezTo>
                  <a:pt x="116106" y="106408"/>
                  <a:pt x="130324" y="110314"/>
                  <a:pt x="142819" y="117751"/>
                </a:cubicBezTo>
                <a:cubicBezTo>
                  <a:pt x="148413" y="121176"/>
                  <a:pt x="153893" y="124715"/>
                  <a:pt x="159372" y="128254"/>
                </a:cubicBezTo>
                <a:cubicBezTo>
                  <a:pt x="162341" y="130195"/>
                  <a:pt x="162341" y="131565"/>
                  <a:pt x="159258" y="133391"/>
                </a:cubicBezTo>
                <a:cubicBezTo>
                  <a:pt x="153093" y="137044"/>
                  <a:pt x="146358" y="138072"/>
                  <a:pt x="139394" y="138072"/>
                </a:cubicBezTo>
                <a:lnTo>
                  <a:pt x="133001" y="138072"/>
                </a:lnTo>
                <a:cubicBezTo>
                  <a:pt x="132138" y="138091"/>
                  <a:pt x="131276" y="138100"/>
                  <a:pt x="130415" y="138100"/>
                </a:cubicBezTo>
                <a:cubicBezTo>
                  <a:pt x="120907" y="138100"/>
                  <a:pt x="111503" y="136941"/>
                  <a:pt x="102291" y="134533"/>
                </a:cubicBezTo>
                <a:cubicBezTo>
                  <a:pt x="93044" y="132021"/>
                  <a:pt x="83568" y="130309"/>
                  <a:pt x="74093" y="128482"/>
                </a:cubicBezTo>
                <a:cubicBezTo>
                  <a:pt x="72380" y="128254"/>
                  <a:pt x="70097" y="128482"/>
                  <a:pt x="69869" y="125400"/>
                </a:cubicBezTo>
                <a:cubicBezTo>
                  <a:pt x="69640" y="122317"/>
                  <a:pt x="71809" y="121861"/>
                  <a:pt x="73864" y="121290"/>
                </a:cubicBezTo>
                <a:cubicBezTo>
                  <a:pt x="76397" y="120645"/>
                  <a:pt x="78967" y="120428"/>
                  <a:pt x="81545" y="120428"/>
                </a:cubicBezTo>
                <a:cubicBezTo>
                  <a:pt x="85356" y="120428"/>
                  <a:pt x="89184" y="120903"/>
                  <a:pt x="92930" y="121176"/>
                </a:cubicBezTo>
                <a:cubicBezTo>
                  <a:pt x="108227" y="122203"/>
                  <a:pt x="123297" y="125057"/>
                  <a:pt x="138024" y="129624"/>
                </a:cubicBezTo>
                <a:cubicBezTo>
                  <a:pt x="140650" y="130309"/>
                  <a:pt x="143504" y="130994"/>
                  <a:pt x="146244" y="131451"/>
                </a:cubicBezTo>
                <a:cubicBezTo>
                  <a:pt x="146796" y="131573"/>
                  <a:pt x="147479" y="131926"/>
                  <a:pt x="148047" y="131926"/>
                </a:cubicBezTo>
                <a:cubicBezTo>
                  <a:pt x="148536" y="131926"/>
                  <a:pt x="148939" y="131664"/>
                  <a:pt x="149098" y="130766"/>
                </a:cubicBezTo>
                <a:cubicBezTo>
                  <a:pt x="149440" y="129396"/>
                  <a:pt x="148299" y="128596"/>
                  <a:pt x="147043" y="128254"/>
                </a:cubicBezTo>
                <a:cubicBezTo>
                  <a:pt x="142590" y="126998"/>
                  <a:pt x="138252" y="125628"/>
                  <a:pt x="133800" y="124372"/>
                </a:cubicBezTo>
                <a:cubicBezTo>
                  <a:pt x="119986" y="120377"/>
                  <a:pt x="105830" y="119121"/>
                  <a:pt x="91560" y="117979"/>
                </a:cubicBezTo>
                <a:cubicBezTo>
                  <a:pt x="88934" y="117751"/>
                  <a:pt x="86080" y="117523"/>
                  <a:pt x="83454" y="117294"/>
                </a:cubicBezTo>
                <a:cubicBezTo>
                  <a:pt x="80828" y="117066"/>
                  <a:pt x="80257" y="115810"/>
                  <a:pt x="81627" y="113527"/>
                </a:cubicBezTo>
                <a:cubicBezTo>
                  <a:pt x="84710" y="108390"/>
                  <a:pt x="89733" y="107134"/>
                  <a:pt x="95099" y="106677"/>
                </a:cubicBezTo>
                <a:cubicBezTo>
                  <a:pt x="97288" y="106497"/>
                  <a:pt x="99478" y="106408"/>
                  <a:pt x="101663" y="106408"/>
                </a:cubicBezTo>
                <a:close/>
                <a:moveTo>
                  <a:pt x="23840" y="86464"/>
                </a:moveTo>
                <a:cubicBezTo>
                  <a:pt x="25477" y="86464"/>
                  <a:pt x="25696" y="87780"/>
                  <a:pt x="25916" y="89096"/>
                </a:cubicBezTo>
                <a:cubicBezTo>
                  <a:pt x="29227" y="111130"/>
                  <a:pt x="30711" y="133049"/>
                  <a:pt x="24203" y="154740"/>
                </a:cubicBezTo>
                <a:cubicBezTo>
                  <a:pt x="24089" y="154968"/>
                  <a:pt x="23975" y="155196"/>
                  <a:pt x="23975" y="155425"/>
                </a:cubicBezTo>
                <a:cubicBezTo>
                  <a:pt x="23561" y="156667"/>
                  <a:pt x="23241" y="158097"/>
                  <a:pt x="21737" y="158097"/>
                </a:cubicBezTo>
                <a:cubicBezTo>
                  <a:pt x="21583" y="158097"/>
                  <a:pt x="21416" y="158082"/>
                  <a:pt x="21235" y="158050"/>
                </a:cubicBezTo>
                <a:cubicBezTo>
                  <a:pt x="19637" y="157708"/>
                  <a:pt x="19294" y="156338"/>
                  <a:pt x="19294" y="154968"/>
                </a:cubicBezTo>
                <a:cubicBezTo>
                  <a:pt x="19066" y="148575"/>
                  <a:pt x="18724" y="142182"/>
                  <a:pt x="18381" y="135789"/>
                </a:cubicBezTo>
                <a:cubicBezTo>
                  <a:pt x="18267" y="120263"/>
                  <a:pt x="19294" y="104851"/>
                  <a:pt x="21464" y="89553"/>
                </a:cubicBezTo>
                <a:cubicBezTo>
                  <a:pt x="21692" y="88183"/>
                  <a:pt x="21920" y="86585"/>
                  <a:pt x="23633" y="86470"/>
                </a:cubicBezTo>
                <a:cubicBezTo>
                  <a:pt x="23704" y="86466"/>
                  <a:pt x="23773" y="86464"/>
                  <a:pt x="23840" y="86464"/>
                </a:cubicBezTo>
                <a:close/>
                <a:moveTo>
                  <a:pt x="16283" y="75825"/>
                </a:moveTo>
                <a:cubicBezTo>
                  <a:pt x="16536" y="75825"/>
                  <a:pt x="16815" y="75870"/>
                  <a:pt x="17125" y="75967"/>
                </a:cubicBezTo>
                <a:cubicBezTo>
                  <a:pt x="19066" y="76652"/>
                  <a:pt x="18609" y="78479"/>
                  <a:pt x="18381" y="79963"/>
                </a:cubicBezTo>
                <a:cubicBezTo>
                  <a:pt x="17239" y="88525"/>
                  <a:pt x="16326" y="97088"/>
                  <a:pt x="15527" y="105764"/>
                </a:cubicBezTo>
                <a:cubicBezTo>
                  <a:pt x="13929" y="122660"/>
                  <a:pt x="14385" y="139670"/>
                  <a:pt x="16669" y="156566"/>
                </a:cubicBezTo>
                <a:cubicBezTo>
                  <a:pt x="16897" y="158279"/>
                  <a:pt x="17354" y="159877"/>
                  <a:pt x="15185" y="160676"/>
                </a:cubicBezTo>
                <a:cubicBezTo>
                  <a:pt x="14771" y="160800"/>
                  <a:pt x="14402" y="160857"/>
                  <a:pt x="14069" y="160857"/>
                </a:cubicBezTo>
                <a:cubicBezTo>
                  <a:pt x="12566" y="160857"/>
                  <a:pt x="11802" y="159701"/>
                  <a:pt x="10961" y="158393"/>
                </a:cubicBezTo>
                <a:cubicBezTo>
                  <a:pt x="6166" y="150744"/>
                  <a:pt x="5481" y="142068"/>
                  <a:pt x="4910" y="133391"/>
                </a:cubicBezTo>
                <a:cubicBezTo>
                  <a:pt x="4910" y="131907"/>
                  <a:pt x="4910" y="130423"/>
                  <a:pt x="4910" y="128825"/>
                </a:cubicBezTo>
                <a:cubicBezTo>
                  <a:pt x="4339" y="113527"/>
                  <a:pt x="7193" y="98800"/>
                  <a:pt x="11760" y="84301"/>
                </a:cubicBezTo>
                <a:cubicBezTo>
                  <a:pt x="12216" y="82475"/>
                  <a:pt x="12901" y="80534"/>
                  <a:pt x="13700" y="78593"/>
                </a:cubicBezTo>
                <a:cubicBezTo>
                  <a:pt x="14190" y="77419"/>
                  <a:pt x="14763" y="75825"/>
                  <a:pt x="16283" y="75825"/>
                </a:cubicBezTo>
                <a:close/>
                <a:moveTo>
                  <a:pt x="70439" y="155653"/>
                </a:moveTo>
                <a:cubicBezTo>
                  <a:pt x="80828" y="156110"/>
                  <a:pt x="91103" y="158050"/>
                  <a:pt x="101035" y="161361"/>
                </a:cubicBezTo>
                <a:cubicBezTo>
                  <a:pt x="109483" y="164101"/>
                  <a:pt x="118160" y="166042"/>
                  <a:pt x="126722" y="168211"/>
                </a:cubicBezTo>
                <a:cubicBezTo>
                  <a:pt x="128891" y="168553"/>
                  <a:pt x="130832" y="169467"/>
                  <a:pt x="132658" y="170723"/>
                </a:cubicBezTo>
                <a:cubicBezTo>
                  <a:pt x="133686" y="171522"/>
                  <a:pt x="135170" y="172435"/>
                  <a:pt x="134371" y="174147"/>
                </a:cubicBezTo>
                <a:cubicBezTo>
                  <a:pt x="133936" y="175090"/>
                  <a:pt x="133179" y="175342"/>
                  <a:pt x="132363" y="175342"/>
                </a:cubicBezTo>
                <a:cubicBezTo>
                  <a:pt x="131893" y="175342"/>
                  <a:pt x="131404" y="175258"/>
                  <a:pt x="130946" y="175175"/>
                </a:cubicBezTo>
                <a:cubicBezTo>
                  <a:pt x="124324" y="174376"/>
                  <a:pt x="117703" y="173577"/>
                  <a:pt x="111081" y="172663"/>
                </a:cubicBezTo>
                <a:cubicBezTo>
                  <a:pt x="89276" y="169581"/>
                  <a:pt x="67243" y="167983"/>
                  <a:pt x="45209" y="167868"/>
                </a:cubicBezTo>
                <a:cubicBezTo>
                  <a:pt x="42355" y="167868"/>
                  <a:pt x="39501" y="167754"/>
                  <a:pt x="36647" y="167754"/>
                </a:cubicBezTo>
                <a:cubicBezTo>
                  <a:pt x="36433" y="167740"/>
                  <a:pt x="36216" y="167736"/>
                  <a:pt x="35998" y="167736"/>
                </a:cubicBezTo>
                <a:cubicBezTo>
                  <a:pt x="35780" y="167736"/>
                  <a:pt x="35562" y="167740"/>
                  <a:pt x="35347" y="167740"/>
                </a:cubicBezTo>
                <a:cubicBezTo>
                  <a:pt x="34057" y="167740"/>
                  <a:pt x="32880" y="167612"/>
                  <a:pt x="32537" y="165814"/>
                </a:cubicBezTo>
                <a:cubicBezTo>
                  <a:pt x="32195" y="163759"/>
                  <a:pt x="34021" y="163416"/>
                  <a:pt x="35391" y="162845"/>
                </a:cubicBezTo>
                <a:cubicBezTo>
                  <a:pt x="45438" y="158050"/>
                  <a:pt x="56055" y="155653"/>
                  <a:pt x="70439" y="155653"/>
                </a:cubicBezTo>
                <a:close/>
                <a:moveTo>
                  <a:pt x="36693" y="171289"/>
                </a:moveTo>
                <a:cubicBezTo>
                  <a:pt x="37201" y="171289"/>
                  <a:pt x="37737" y="171368"/>
                  <a:pt x="38245" y="171407"/>
                </a:cubicBezTo>
                <a:cubicBezTo>
                  <a:pt x="54114" y="172092"/>
                  <a:pt x="69983" y="172777"/>
                  <a:pt x="85851" y="173577"/>
                </a:cubicBezTo>
                <a:cubicBezTo>
                  <a:pt x="90075" y="173805"/>
                  <a:pt x="94185" y="174033"/>
                  <a:pt x="98295" y="174262"/>
                </a:cubicBezTo>
                <a:cubicBezTo>
                  <a:pt x="98638" y="174262"/>
                  <a:pt x="99002" y="174240"/>
                  <a:pt x="99358" y="174240"/>
                </a:cubicBezTo>
                <a:cubicBezTo>
                  <a:pt x="100429" y="174240"/>
                  <a:pt x="101435" y="174433"/>
                  <a:pt x="101606" y="175974"/>
                </a:cubicBezTo>
                <a:cubicBezTo>
                  <a:pt x="101834" y="177801"/>
                  <a:pt x="100350" y="178371"/>
                  <a:pt x="99094" y="178942"/>
                </a:cubicBezTo>
                <a:cubicBezTo>
                  <a:pt x="92016" y="182139"/>
                  <a:pt x="84481" y="183052"/>
                  <a:pt x="76833" y="183509"/>
                </a:cubicBezTo>
                <a:cubicBezTo>
                  <a:pt x="76110" y="183547"/>
                  <a:pt x="75374" y="183559"/>
                  <a:pt x="74630" y="183559"/>
                </a:cubicBezTo>
                <a:cubicBezTo>
                  <a:pt x="73141" y="183559"/>
                  <a:pt x="71619" y="183509"/>
                  <a:pt x="70097" y="183509"/>
                </a:cubicBezTo>
                <a:cubicBezTo>
                  <a:pt x="60736" y="183509"/>
                  <a:pt x="51374" y="183052"/>
                  <a:pt x="42355" y="179970"/>
                </a:cubicBezTo>
                <a:cubicBezTo>
                  <a:pt x="40415" y="179285"/>
                  <a:pt x="38474" y="178371"/>
                  <a:pt x="36533" y="177344"/>
                </a:cubicBezTo>
                <a:cubicBezTo>
                  <a:pt x="34821" y="176659"/>
                  <a:pt x="33793" y="174832"/>
                  <a:pt x="34478" y="173006"/>
                </a:cubicBezTo>
                <a:cubicBezTo>
                  <a:pt x="34853" y="171581"/>
                  <a:pt x="35721" y="171289"/>
                  <a:pt x="36693" y="171289"/>
                </a:cubicBezTo>
                <a:close/>
                <a:moveTo>
                  <a:pt x="215117" y="0"/>
                </a:moveTo>
                <a:cubicBezTo>
                  <a:pt x="214195" y="0"/>
                  <a:pt x="213275" y="330"/>
                  <a:pt x="212572" y="962"/>
                </a:cubicBezTo>
                <a:cubicBezTo>
                  <a:pt x="200129" y="10666"/>
                  <a:pt x="189055" y="21398"/>
                  <a:pt x="184146" y="37038"/>
                </a:cubicBezTo>
                <a:cubicBezTo>
                  <a:pt x="182205" y="43203"/>
                  <a:pt x="180721" y="49482"/>
                  <a:pt x="179008" y="55761"/>
                </a:cubicBezTo>
                <a:cubicBezTo>
                  <a:pt x="178666" y="57473"/>
                  <a:pt x="177639" y="58843"/>
                  <a:pt x="176040" y="59642"/>
                </a:cubicBezTo>
                <a:cubicBezTo>
                  <a:pt x="162797" y="65693"/>
                  <a:pt x="149554" y="71743"/>
                  <a:pt x="136311" y="77794"/>
                </a:cubicBezTo>
                <a:cubicBezTo>
                  <a:pt x="135818" y="78041"/>
                  <a:pt x="135291" y="78254"/>
                  <a:pt x="134749" y="78254"/>
                </a:cubicBezTo>
                <a:cubicBezTo>
                  <a:pt x="134288" y="78254"/>
                  <a:pt x="133816" y="78100"/>
                  <a:pt x="133343" y="77680"/>
                </a:cubicBezTo>
                <a:cubicBezTo>
                  <a:pt x="132658" y="76881"/>
                  <a:pt x="132544" y="75625"/>
                  <a:pt x="133115" y="74712"/>
                </a:cubicBezTo>
                <a:cubicBezTo>
                  <a:pt x="133914" y="72200"/>
                  <a:pt x="135855" y="70259"/>
                  <a:pt x="137339" y="68204"/>
                </a:cubicBezTo>
                <a:cubicBezTo>
                  <a:pt x="142705" y="61355"/>
                  <a:pt x="147043" y="54048"/>
                  <a:pt x="147614" y="45143"/>
                </a:cubicBezTo>
                <a:cubicBezTo>
                  <a:pt x="148070" y="36581"/>
                  <a:pt x="148641" y="28019"/>
                  <a:pt x="148413" y="19457"/>
                </a:cubicBezTo>
                <a:cubicBezTo>
                  <a:pt x="148413" y="17973"/>
                  <a:pt x="148527" y="16374"/>
                  <a:pt x="146929" y="15804"/>
                </a:cubicBezTo>
                <a:cubicBezTo>
                  <a:pt x="146612" y="15690"/>
                  <a:pt x="146317" y="15640"/>
                  <a:pt x="146041" y="15640"/>
                </a:cubicBezTo>
                <a:cubicBezTo>
                  <a:pt x="144923" y="15640"/>
                  <a:pt x="144099" y="16464"/>
                  <a:pt x="143275" y="17288"/>
                </a:cubicBezTo>
                <a:cubicBezTo>
                  <a:pt x="138595" y="21968"/>
                  <a:pt x="134371" y="26992"/>
                  <a:pt x="130603" y="32243"/>
                </a:cubicBezTo>
                <a:cubicBezTo>
                  <a:pt x="120785" y="45714"/>
                  <a:pt x="117931" y="60555"/>
                  <a:pt x="122155" y="76767"/>
                </a:cubicBezTo>
                <a:cubicBezTo>
                  <a:pt x="122269" y="77566"/>
                  <a:pt x="122726" y="78365"/>
                  <a:pt x="123411" y="78821"/>
                </a:cubicBezTo>
                <a:cubicBezTo>
                  <a:pt x="126265" y="80762"/>
                  <a:pt x="125124" y="82132"/>
                  <a:pt x="122840" y="83502"/>
                </a:cubicBezTo>
                <a:lnTo>
                  <a:pt x="88135" y="103138"/>
                </a:lnTo>
                <a:cubicBezTo>
                  <a:pt x="87355" y="103564"/>
                  <a:pt x="86575" y="104077"/>
                  <a:pt x="85768" y="104077"/>
                </a:cubicBezTo>
                <a:cubicBezTo>
                  <a:pt x="85275" y="104077"/>
                  <a:pt x="84772" y="103886"/>
                  <a:pt x="84253" y="103366"/>
                </a:cubicBezTo>
                <a:cubicBezTo>
                  <a:pt x="82883" y="101997"/>
                  <a:pt x="83797" y="100741"/>
                  <a:pt x="84481" y="99485"/>
                </a:cubicBezTo>
                <a:cubicBezTo>
                  <a:pt x="87564" y="93663"/>
                  <a:pt x="90304" y="87840"/>
                  <a:pt x="90989" y="81105"/>
                </a:cubicBezTo>
                <a:cubicBezTo>
                  <a:pt x="91560" y="76196"/>
                  <a:pt x="90418" y="71515"/>
                  <a:pt x="89961" y="66720"/>
                </a:cubicBezTo>
                <a:cubicBezTo>
                  <a:pt x="88820" y="54391"/>
                  <a:pt x="88021" y="42061"/>
                  <a:pt x="85509" y="29960"/>
                </a:cubicBezTo>
                <a:cubicBezTo>
                  <a:pt x="85281" y="28818"/>
                  <a:pt x="85623" y="26992"/>
                  <a:pt x="84253" y="26649"/>
                </a:cubicBezTo>
                <a:cubicBezTo>
                  <a:pt x="84037" y="26616"/>
                  <a:pt x="83820" y="26599"/>
                  <a:pt x="83605" y="26599"/>
                </a:cubicBezTo>
                <a:cubicBezTo>
                  <a:pt x="82348" y="26599"/>
                  <a:pt x="81152" y="27158"/>
                  <a:pt x="80372" y="28133"/>
                </a:cubicBezTo>
                <a:cubicBezTo>
                  <a:pt x="79687" y="28818"/>
                  <a:pt x="79116" y="29617"/>
                  <a:pt x="78659" y="30416"/>
                </a:cubicBezTo>
                <a:cubicBezTo>
                  <a:pt x="74663" y="37609"/>
                  <a:pt x="70668" y="45029"/>
                  <a:pt x="66444" y="52107"/>
                </a:cubicBezTo>
                <a:cubicBezTo>
                  <a:pt x="61649" y="60555"/>
                  <a:pt x="58224" y="69803"/>
                  <a:pt x="56512" y="79278"/>
                </a:cubicBezTo>
                <a:cubicBezTo>
                  <a:pt x="54342" y="90923"/>
                  <a:pt x="58110" y="100627"/>
                  <a:pt x="63475" y="110901"/>
                </a:cubicBezTo>
                <a:cubicBezTo>
                  <a:pt x="63704" y="108618"/>
                  <a:pt x="63590" y="106221"/>
                  <a:pt x="63133" y="103937"/>
                </a:cubicBezTo>
                <a:cubicBezTo>
                  <a:pt x="61991" y="96745"/>
                  <a:pt x="60393" y="89667"/>
                  <a:pt x="61078" y="82361"/>
                </a:cubicBezTo>
                <a:cubicBezTo>
                  <a:pt x="61763" y="74826"/>
                  <a:pt x="63590" y="67405"/>
                  <a:pt x="66444" y="60327"/>
                </a:cubicBezTo>
                <a:cubicBezTo>
                  <a:pt x="69184" y="53477"/>
                  <a:pt x="73522" y="47541"/>
                  <a:pt x="76947" y="40805"/>
                </a:cubicBezTo>
                <a:cubicBezTo>
                  <a:pt x="77403" y="40120"/>
                  <a:pt x="77860" y="39435"/>
                  <a:pt x="78545" y="38865"/>
                </a:cubicBezTo>
                <a:cubicBezTo>
                  <a:pt x="79164" y="38431"/>
                  <a:pt x="79850" y="38233"/>
                  <a:pt x="80548" y="38233"/>
                </a:cubicBezTo>
                <a:cubicBezTo>
                  <a:pt x="81138" y="38233"/>
                  <a:pt x="81737" y="38375"/>
                  <a:pt x="82312" y="38636"/>
                </a:cubicBezTo>
                <a:cubicBezTo>
                  <a:pt x="83454" y="39093"/>
                  <a:pt x="83568" y="40234"/>
                  <a:pt x="83454" y="41376"/>
                </a:cubicBezTo>
                <a:cubicBezTo>
                  <a:pt x="83226" y="43431"/>
                  <a:pt x="83112" y="45600"/>
                  <a:pt x="82883" y="47769"/>
                </a:cubicBezTo>
                <a:cubicBezTo>
                  <a:pt x="82664" y="50476"/>
                  <a:pt x="82397" y="51589"/>
                  <a:pt x="81153" y="51589"/>
                </a:cubicBezTo>
                <a:cubicBezTo>
                  <a:pt x="80456" y="51589"/>
                  <a:pt x="79451" y="51239"/>
                  <a:pt x="77974" y="50623"/>
                </a:cubicBezTo>
                <a:cubicBezTo>
                  <a:pt x="77289" y="53249"/>
                  <a:pt x="76604" y="55875"/>
                  <a:pt x="76033" y="58615"/>
                </a:cubicBezTo>
                <a:cubicBezTo>
                  <a:pt x="72837" y="72771"/>
                  <a:pt x="68385" y="86813"/>
                  <a:pt x="70668" y="101654"/>
                </a:cubicBezTo>
                <a:cubicBezTo>
                  <a:pt x="71010" y="104051"/>
                  <a:pt x="71124" y="106449"/>
                  <a:pt x="71239" y="108846"/>
                </a:cubicBezTo>
                <a:cubicBezTo>
                  <a:pt x="71581" y="112385"/>
                  <a:pt x="70211" y="115810"/>
                  <a:pt x="67585" y="118093"/>
                </a:cubicBezTo>
                <a:cubicBezTo>
                  <a:pt x="58224" y="126770"/>
                  <a:pt x="48748" y="135560"/>
                  <a:pt x="40072" y="144922"/>
                </a:cubicBezTo>
                <a:cubicBezTo>
                  <a:pt x="38836" y="146253"/>
                  <a:pt x="37837" y="148931"/>
                  <a:pt x="35889" y="148931"/>
                </a:cubicBezTo>
                <a:cubicBezTo>
                  <a:pt x="35498" y="148931"/>
                  <a:pt x="35069" y="148823"/>
                  <a:pt x="34592" y="148575"/>
                </a:cubicBezTo>
                <a:cubicBezTo>
                  <a:pt x="31738" y="147205"/>
                  <a:pt x="32994" y="143894"/>
                  <a:pt x="33336" y="141497"/>
                </a:cubicBezTo>
                <a:cubicBezTo>
                  <a:pt x="34821" y="127569"/>
                  <a:pt x="34478" y="113641"/>
                  <a:pt x="32537" y="99942"/>
                </a:cubicBezTo>
                <a:cubicBezTo>
                  <a:pt x="30368" y="85443"/>
                  <a:pt x="25916" y="71515"/>
                  <a:pt x="25003" y="56674"/>
                </a:cubicBezTo>
                <a:cubicBezTo>
                  <a:pt x="20779" y="58044"/>
                  <a:pt x="17468" y="59870"/>
                  <a:pt x="16212" y="64437"/>
                </a:cubicBezTo>
                <a:cubicBezTo>
                  <a:pt x="14842" y="69460"/>
                  <a:pt x="12787" y="74255"/>
                  <a:pt x="10961" y="79164"/>
                </a:cubicBezTo>
                <a:cubicBezTo>
                  <a:pt x="4682" y="96060"/>
                  <a:pt x="1" y="113299"/>
                  <a:pt x="914" y="131565"/>
                </a:cubicBezTo>
                <a:cubicBezTo>
                  <a:pt x="1371" y="139670"/>
                  <a:pt x="1713" y="147776"/>
                  <a:pt x="5252" y="155196"/>
                </a:cubicBezTo>
                <a:cubicBezTo>
                  <a:pt x="7878" y="160790"/>
                  <a:pt x="9933" y="166841"/>
                  <a:pt x="15984" y="170152"/>
                </a:cubicBezTo>
                <a:cubicBezTo>
                  <a:pt x="17468" y="170837"/>
                  <a:pt x="17810" y="172892"/>
                  <a:pt x="16783" y="174147"/>
                </a:cubicBezTo>
                <a:cubicBezTo>
                  <a:pt x="15870" y="175517"/>
                  <a:pt x="15527" y="177230"/>
                  <a:pt x="15755" y="178828"/>
                </a:cubicBezTo>
                <a:cubicBezTo>
                  <a:pt x="15870" y="183509"/>
                  <a:pt x="15185" y="188075"/>
                  <a:pt x="13929" y="192528"/>
                </a:cubicBezTo>
                <a:cubicBezTo>
                  <a:pt x="13130" y="195496"/>
                  <a:pt x="11531" y="198236"/>
                  <a:pt x="11531" y="201432"/>
                </a:cubicBezTo>
                <a:lnTo>
                  <a:pt x="12901" y="201432"/>
                </a:lnTo>
                <a:cubicBezTo>
                  <a:pt x="17239" y="193669"/>
                  <a:pt x="22491" y="186477"/>
                  <a:pt x="27172" y="178942"/>
                </a:cubicBezTo>
                <a:cubicBezTo>
                  <a:pt x="28208" y="177353"/>
                  <a:pt x="29203" y="176558"/>
                  <a:pt x="30459" y="176558"/>
                </a:cubicBezTo>
                <a:cubicBezTo>
                  <a:pt x="31279" y="176558"/>
                  <a:pt x="32210" y="176896"/>
                  <a:pt x="33336" y="177572"/>
                </a:cubicBezTo>
                <a:cubicBezTo>
                  <a:pt x="44234" y="183800"/>
                  <a:pt x="55720" y="186501"/>
                  <a:pt x="67852" y="186501"/>
                </a:cubicBezTo>
                <a:cubicBezTo>
                  <a:pt x="70844" y="186501"/>
                  <a:pt x="73875" y="186336"/>
                  <a:pt x="76947" y="186020"/>
                </a:cubicBezTo>
                <a:cubicBezTo>
                  <a:pt x="97268" y="183851"/>
                  <a:pt x="117475" y="180997"/>
                  <a:pt x="137910" y="179856"/>
                </a:cubicBezTo>
                <a:cubicBezTo>
                  <a:pt x="140079" y="179856"/>
                  <a:pt x="142134" y="179285"/>
                  <a:pt x="144075" y="178371"/>
                </a:cubicBezTo>
                <a:cubicBezTo>
                  <a:pt x="145445" y="177686"/>
                  <a:pt x="146130" y="177001"/>
                  <a:pt x="144645" y="175517"/>
                </a:cubicBezTo>
                <a:cubicBezTo>
                  <a:pt x="142248" y="173120"/>
                  <a:pt x="139508" y="171065"/>
                  <a:pt x="136311" y="169695"/>
                </a:cubicBezTo>
                <a:cubicBezTo>
                  <a:pt x="122269" y="164101"/>
                  <a:pt x="107314" y="161475"/>
                  <a:pt x="92930" y="157023"/>
                </a:cubicBezTo>
                <a:cubicBezTo>
                  <a:pt x="86080" y="155082"/>
                  <a:pt x="79002" y="153941"/>
                  <a:pt x="71924" y="153712"/>
                </a:cubicBezTo>
                <a:cubicBezTo>
                  <a:pt x="70686" y="153644"/>
                  <a:pt x="69452" y="153612"/>
                  <a:pt x="68221" y="153612"/>
                </a:cubicBezTo>
                <a:cubicBezTo>
                  <a:pt x="59116" y="153612"/>
                  <a:pt x="50178" y="155381"/>
                  <a:pt x="41328" y="157594"/>
                </a:cubicBezTo>
                <a:cubicBezTo>
                  <a:pt x="40874" y="157788"/>
                  <a:pt x="40403" y="157881"/>
                  <a:pt x="39941" y="157881"/>
                </a:cubicBezTo>
                <a:cubicBezTo>
                  <a:pt x="38776" y="157881"/>
                  <a:pt x="37676" y="157287"/>
                  <a:pt x="37104" y="156224"/>
                </a:cubicBezTo>
                <a:cubicBezTo>
                  <a:pt x="35962" y="154511"/>
                  <a:pt x="37332" y="153484"/>
                  <a:pt x="38245" y="152571"/>
                </a:cubicBezTo>
                <a:cubicBezTo>
                  <a:pt x="46237" y="144123"/>
                  <a:pt x="54457" y="135789"/>
                  <a:pt x="62448" y="127341"/>
                </a:cubicBezTo>
                <a:cubicBezTo>
                  <a:pt x="63292" y="126437"/>
                  <a:pt x="64072" y="126010"/>
                  <a:pt x="64889" y="126010"/>
                </a:cubicBezTo>
                <a:cubicBezTo>
                  <a:pt x="65620" y="126010"/>
                  <a:pt x="66380" y="126351"/>
                  <a:pt x="67243" y="126998"/>
                </a:cubicBezTo>
                <a:cubicBezTo>
                  <a:pt x="69640" y="128825"/>
                  <a:pt x="72266" y="130195"/>
                  <a:pt x="75120" y="131108"/>
                </a:cubicBezTo>
                <a:cubicBezTo>
                  <a:pt x="94496" y="137632"/>
                  <a:pt x="114702" y="141000"/>
                  <a:pt x="135030" y="141000"/>
                </a:cubicBezTo>
                <a:cubicBezTo>
                  <a:pt x="138537" y="141000"/>
                  <a:pt x="142048" y="140899"/>
                  <a:pt x="145559" y="140698"/>
                </a:cubicBezTo>
                <a:cubicBezTo>
                  <a:pt x="153322" y="139899"/>
                  <a:pt x="160857" y="137958"/>
                  <a:pt x="167820" y="134647"/>
                </a:cubicBezTo>
                <a:cubicBezTo>
                  <a:pt x="170560" y="133391"/>
                  <a:pt x="170218" y="132135"/>
                  <a:pt x="168391" y="130537"/>
                </a:cubicBezTo>
                <a:cubicBezTo>
                  <a:pt x="167592" y="129852"/>
                  <a:pt x="166679" y="129167"/>
                  <a:pt x="165766" y="128596"/>
                </a:cubicBezTo>
                <a:cubicBezTo>
                  <a:pt x="159258" y="124601"/>
                  <a:pt x="152637" y="120605"/>
                  <a:pt x="146244" y="116267"/>
                </a:cubicBezTo>
                <a:cubicBezTo>
                  <a:pt x="134503" y="108114"/>
                  <a:pt x="120588" y="103790"/>
                  <a:pt x="106372" y="103790"/>
                </a:cubicBezTo>
                <a:cubicBezTo>
                  <a:pt x="105660" y="103790"/>
                  <a:pt x="104946" y="103801"/>
                  <a:pt x="104232" y="103823"/>
                </a:cubicBezTo>
                <a:cubicBezTo>
                  <a:pt x="103657" y="103823"/>
                  <a:pt x="103031" y="103926"/>
                  <a:pt x="102440" y="103926"/>
                </a:cubicBezTo>
                <a:cubicBezTo>
                  <a:pt x="101504" y="103926"/>
                  <a:pt x="100656" y="103668"/>
                  <a:pt x="100236" y="102339"/>
                </a:cubicBezTo>
                <a:cubicBezTo>
                  <a:pt x="99551" y="100284"/>
                  <a:pt x="101378" y="99599"/>
                  <a:pt x="102862" y="98686"/>
                </a:cubicBezTo>
                <a:cubicBezTo>
                  <a:pt x="111196" y="93548"/>
                  <a:pt x="119758" y="88639"/>
                  <a:pt x="128434" y="83959"/>
                </a:cubicBezTo>
                <a:cubicBezTo>
                  <a:pt x="131305" y="82375"/>
                  <a:pt x="133339" y="81499"/>
                  <a:pt x="135094" y="81499"/>
                </a:cubicBezTo>
                <a:cubicBezTo>
                  <a:pt x="137387" y="81499"/>
                  <a:pt x="139205" y="82994"/>
                  <a:pt x="141791" y="86356"/>
                </a:cubicBezTo>
                <a:cubicBezTo>
                  <a:pt x="148527" y="95147"/>
                  <a:pt x="158117" y="101197"/>
                  <a:pt x="168962" y="103366"/>
                </a:cubicBezTo>
                <a:cubicBezTo>
                  <a:pt x="179537" y="105444"/>
                  <a:pt x="190112" y="107677"/>
                  <a:pt x="200880" y="107677"/>
                </a:cubicBezTo>
                <a:cubicBezTo>
                  <a:pt x="203132" y="107677"/>
                  <a:pt x="205393" y="107579"/>
                  <a:pt x="207663" y="107362"/>
                </a:cubicBezTo>
                <a:cubicBezTo>
                  <a:pt x="212116" y="106906"/>
                  <a:pt x="214970" y="104508"/>
                  <a:pt x="217139" y="100741"/>
                </a:cubicBezTo>
                <a:cubicBezTo>
                  <a:pt x="218395" y="98457"/>
                  <a:pt x="217824" y="97202"/>
                  <a:pt x="216226" y="95489"/>
                </a:cubicBezTo>
                <a:cubicBezTo>
                  <a:pt x="205038" y="84301"/>
                  <a:pt x="191795" y="78136"/>
                  <a:pt x="175812" y="78022"/>
                </a:cubicBezTo>
                <a:cubicBezTo>
                  <a:pt x="168277" y="77908"/>
                  <a:pt x="160857" y="77452"/>
                  <a:pt x="153322" y="77223"/>
                </a:cubicBezTo>
                <a:cubicBezTo>
                  <a:pt x="152180" y="77109"/>
                  <a:pt x="150924" y="77223"/>
                  <a:pt x="150468" y="75739"/>
                </a:cubicBezTo>
                <a:cubicBezTo>
                  <a:pt x="150239" y="74369"/>
                  <a:pt x="151039" y="72999"/>
                  <a:pt x="152408" y="72657"/>
                </a:cubicBezTo>
                <a:lnTo>
                  <a:pt x="154349" y="71743"/>
                </a:lnTo>
                <a:cubicBezTo>
                  <a:pt x="163939" y="67291"/>
                  <a:pt x="173643" y="63067"/>
                  <a:pt x="183118" y="58501"/>
                </a:cubicBezTo>
                <a:cubicBezTo>
                  <a:pt x="184919" y="57600"/>
                  <a:pt x="186878" y="57141"/>
                  <a:pt x="188829" y="57141"/>
                </a:cubicBezTo>
                <a:cubicBezTo>
                  <a:pt x="190588" y="57141"/>
                  <a:pt x="192340" y="57514"/>
                  <a:pt x="193964" y="58272"/>
                </a:cubicBezTo>
                <a:cubicBezTo>
                  <a:pt x="202983" y="62040"/>
                  <a:pt x="212572" y="64323"/>
                  <a:pt x="222276" y="64894"/>
                </a:cubicBezTo>
                <a:cubicBezTo>
                  <a:pt x="225117" y="65105"/>
                  <a:pt x="227957" y="65209"/>
                  <a:pt x="230793" y="65209"/>
                </a:cubicBezTo>
                <a:cubicBezTo>
                  <a:pt x="247899" y="65209"/>
                  <a:pt x="264814" y="61393"/>
                  <a:pt x="280385" y="54048"/>
                </a:cubicBezTo>
                <a:cubicBezTo>
                  <a:pt x="281184" y="53706"/>
                  <a:pt x="282212" y="53477"/>
                  <a:pt x="282212" y="52107"/>
                </a:cubicBezTo>
                <a:lnTo>
                  <a:pt x="281184" y="52107"/>
                </a:lnTo>
                <a:cubicBezTo>
                  <a:pt x="279988" y="52261"/>
                  <a:pt x="279104" y="52373"/>
                  <a:pt x="278466" y="52373"/>
                </a:cubicBezTo>
                <a:cubicBezTo>
                  <a:pt x="276728" y="52373"/>
                  <a:pt x="276802" y="51543"/>
                  <a:pt x="277303" y="48454"/>
                </a:cubicBezTo>
                <a:cubicBezTo>
                  <a:pt x="277531" y="47313"/>
                  <a:pt x="277189" y="46970"/>
                  <a:pt x="276275" y="46628"/>
                </a:cubicBezTo>
                <a:cubicBezTo>
                  <a:pt x="266627" y="42961"/>
                  <a:pt x="256978" y="39784"/>
                  <a:pt x="246709" y="39784"/>
                </a:cubicBezTo>
                <a:cubicBezTo>
                  <a:pt x="244828" y="39784"/>
                  <a:pt x="242926" y="39891"/>
                  <a:pt x="240999" y="40120"/>
                </a:cubicBezTo>
                <a:cubicBezTo>
                  <a:pt x="228555" y="41719"/>
                  <a:pt x="216454" y="44687"/>
                  <a:pt x="204695" y="49025"/>
                </a:cubicBezTo>
                <a:cubicBezTo>
                  <a:pt x="204020" y="49270"/>
                  <a:pt x="203312" y="49615"/>
                  <a:pt x="202642" y="49615"/>
                </a:cubicBezTo>
                <a:cubicBezTo>
                  <a:pt x="202065" y="49615"/>
                  <a:pt x="201517" y="49360"/>
                  <a:pt x="201042" y="48568"/>
                </a:cubicBezTo>
                <a:cubicBezTo>
                  <a:pt x="200014" y="47084"/>
                  <a:pt x="200814" y="45828"/>
                  <a:pt x="201727" y="44687"/>
                </a:cubicBezTo>
                <a:cubicBezTo>
                  <a:pt x="202184" y="44230"/>
                  <a:pt x="202640" y="43659"/>
                  <a:pt x="203211" y="43203"/>
                </a:cubicBezTo>
                <a:cubicBezTo>
                  <a:pt x="208919" y="37837"/>
                  <a:pt x="213372" y="31101"/>
                  <a:pt x="215769" y="23681"/>
                </a:cubicBezTo>
                <a:cubicBezTo>
                  <a:pt x="217824" y="17744"/>
                  <a:pt x="218966" y="11694"/>
                  <a:pt x="219308" y="5529"/>
                </a:cubicBezTo>
                <a:cubicBezTo>
                  <a:pt x="219650" y="3474"/>
                  <a:pt x="218623" y="1419"/>
                  <a:pt x="216796" y="392"/>
                </a:cubicBezTo>
                <a:cubicBezTo>
                  <a:pt x="216270" y="128"/>
                  <a:pt x="215693" y="0"/>
                  <a:pt x="21511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9" name="Google Shape;929;p33"/>
          <p:cNvSpPr/>
          <p:nvPr/>
        </p:nvSpPr>
        <p:spPr>
          <a:xfrm rot="9874419">
            <a:off x="7839149" y="110450"/>
            <a:ext cx="1283749" cy="916295"/>
          </a:xfrm>
          <a:custGeom>
            <a:rect b="b" l="l" r="r" t="t"/>
            <a:pathLst>
              <a:path extrusionOk="0" h="201433" w="282212">
                <a:moveTo>
                  <a:pt x="206851" y="13612"/>
                </a:moveTo>
                <a:cubicBezTo>
                  <a:pt x="207225" y="13612"/>
                  <a:pt x="207642" y="13750"/>
                  <a:pt x="208120" y="14091"/>
                </a:cubicBezTo>
                <a:cubicBezTo>
                  <a:pt x="209604" y="15233"/>
                  <a:pt x="209033" y="16603"/>
                  <a:pt x="208234" y="17859"/>
                </a:cubicBezTo>
                <a:cubicBezTo>
                  <a:pt x="203896" y="24594"/>
                  <a:pt x="199444" y="31330"/>
                  <a:pt x="195105" y="38065"/>
                </a:cubicBezTo>
                <a:cubicBezTo>
                  <a:pt x="194631" y="38824"/>
                  <a:pt x="194078" y="39662"/>
                  <a:pt x="193119" y="39662"/>
                </a:cubicBezTo>
                <a:cubicBezTo>
                  <a:pt x="192924" y="39662"/>
                  <a:pt x="192712" y="39627"/>
                  <a:pt x="192480" y="39549"/>
                </a:cubicBezTo>
                <a:cubicBezTo>
                  <a:pt x="191110" y="39093"/>
                  <a:pt x="190881" y="37951"/>
                  <a:pt x="190881" y="36695"/>
                </a:cubicBezTo>
                <a:cubicBezTo>
                  <a:pt x="191110" y="33956"/>
                  <a:pt x="191909" y="31330"/>
                  <a:pt x="193279" y="28932"/>
                </a:cubicBezTo>
                <a:cubicBezTo>
                  <a:pt x="196247" y="23681"/>
                  <a:pt x="200129" y="19000"/>
                  <a:pt x="204695" y="15004"/>
                </a:cubicBezTo>
                <a:cubicBezTo>
                  <a:pt x="205335" y="14364"/>
                  <a:pt x="205975" y="13612"/>
                  <a:pt x="206851" y="13612"/>
                </a:cubicBezTo>
                <a:close/>
                <a:moveTo>
                  <a:pt x="249961" y="43745"/>
                </a:moveTo>
                <a:cubicBezTo>
                  <a:pt x="252339" y="43745"/>
                  <a:pt x="254718" y="43983"/>
                  <a:pt x="257096" y="44458"/>
                </a:cubicBezTo>
                <a:cubicBezTo>
                  <a:pt x="258580" y="44801"/>
                  <a:pt x="260064" y="44915"/>
                  <a:pt x="259950" y="46742"/>
                </a:cubicBezTo>
                <a:cubicBezTo>
                  <a:pt x="259836" y="48683"/>
                  <a:pt x="258352" y="48797"/>
                  <a:pt x="256868" y="49025"/>
                </a:cubicBezTo>
                <a:cubicBezTo>
                  <a:pt x="245565" y="50623"/>
                  <a:pt x="234378" y="52222"/>
                  <a:pt x="223075" y="53820"/>
                </a:cubicBezTo>
                <a:cubicBezTo>
                  <a:pt x="219080" y="54391"/>
                  <a:pt x="215084" y="54847"/>
                  <a:pt x="211202" y="55418"/>
                </a:cubicBezTo>
                <a:cubicBezTo>
                  <a:pt x="210589" y="55506"/>
                  <a:pt x="209959" y="55627"/>
                  <a:pt x="209383" y="55627"/>
                </a:cubicBezTo>
                <a:cubicBezTo>
                  <a:pt x="208458" y="55627"/>
                  <a:pt x="207673" y="55314"/>
                  <a:pt x="207321" y="54048"/>
                </a:cubicBezTo>
                <a:cubicBezTo>
                  <a:pt x="206864" y="51993"/>
                  <a:pt x="208577" y="51537"/>
                  <a:pt x="210061" y="50852"/>
                </a:cubicBezTo>
                <a:cubicBezTo>
                  <a:pt x="216911" y="47769"/>
                  <a:pt x="224217" y="46399"/>
                  <a:pt x="231638" y="45372"/>
                </a:cubicBezTo>
                <a:cubicBezTo>
                  <a:pt x="237232" y="44344"/>
                  <a:pt x="242826" y="43774"/>
                  <a:pt x="248534" y="43774"/>
                </a:cubicBezTo>
                <a:cubicBezTo>
                  <a:pt x="249009" y="43754"/>
                  <a:pt x="249485" y="43745"/>
                  <a:pt x="249961" y="43745"/>
                </a:cubicBezTo>
                <a:close/>
                <a:moveTo>
                  <a:pt x="271307" y="49451"/>
                </a:moveTo>
                <a:cubicBezTo>
                  <a:pt x="272263" y="49451"/>
                  <a:pt x="273094" y="49802"/>
                  <a:pt x="273307" y="51080"/>
                </a:cubicBezTo>
                <a:cubicBezTo>
                  <a:pt x="273764" y="53135"/>
                  <a:pt x="272051" y="53592"/>
                  <a:pt x="270567" y="54162"/>
                </a:cubicBezTo>
                <a:cubicBezTo>
                  <a:pt x="258283" y="58964"/>
                  <a:pt x="245124" y="61472"/>
                  <a:pt x="231946" y="61472"/>
                </a:cubicBezTo>
                <a:cubicBezTo>
                  <a:pt x="231653" y="61472"/>
                  <a:pt x="231360" y="61471"/>
                  <a:pt x="231067" y="61469"/>
                </a:cubicBezTo>
                <a:cubicBezTo>
                  <a:pt x="228213" y="61583"/>
                  <a:pt x="225359" y="61583"/>
                  <a:pt x="222505" y="61583"/>
                </a:cubicBezTo>
                <a:cubicBezTo>
                  <a:pt x="222442" y="61587"/>
                  <a:pt x="222380" y="61590"/>
                  <a:pt x="222318" y="61590"/>
                </a:cubicBezTo>
                <a:cubicBezTo>
                  <a:pt x="220801" y="61590"/>
                  <a:pt x="219541" y="60265"/>
                  <a:pt x="219650" y="58729"/>
                </a:cubicBezTo>
                <a:cubicBezTo>
                  <a:pt x="219536" y="56674"/>
                  <a:pt x="220564" y="56103"/>
                  <a:pt x="222390" y="55875"/>
                </a:cubicBezTo>
                <a:cubicBezTo>
                  <a:pt x="238145" y="53820"/>
                  <a:pt x="253899" y="51651"/>
                  <a:pt x="269540" y="49710"/>
                </a:cubicBezTo>
                <a:cubicBezTo>
                  <a:pt x="270101" y="49581"/>
                  <a:pt x="270727" y="49451"/>
                  <a:pt x="271307" y="49451"/>
                </a:cubicBezTo>
                <a:close/>
                <a:moveTo>
                  <a:pt x="140171" y="26412"/>
                </a:moveTo>
                <a:cubicBezTo>
                  <a:pt x="140465" y="26412"/>
                  <a:pt x="140776" y="26484"/>
                  <a:pt x="141106" y="26649"/>
                </a:cubicBezTo>
                <a:cubicBezTo>
                  <a:pt x="142590" y="27448"/>
                  <a:pt x="142362" y="28932"/>
                  <a:pt x="142020" y="30188"/>
                </a:cubicBezTo>
                <a:cubicBezTo>
                  <a:pt x="138252" y="43203"/>
                  <a:pt x="134599" y="56331"/>
                  <a:pt x="130946" y="69460"/>
                </a:cubicBezTo>
                <a:cubicBezTo>
                  <a:pt x="130603" y="70602"/>
                  <a:pt x="130147" y="71972"/>
                  <a:pt x="128777" y="71972"/>
                </a:cubicBezTo>
                <a:cubicBezTo>
                  <a:pt x="128687" y="71978"/>
                  <a:pt x="128597" y="71981"/>
                  <a:pt x="128507" y="71981"/>
                </a:cubicBezTo>
                <a:cubicBezTo>
                  <a:pt x="127013" y="71981"/>
                  <a:pt x="125656" y="71095"/>
                  <a:pt x="125009" y="69803"/>
                </a:cubicBezTo>
                <a:cubicBezTo>
                  <a:pt x="124096" y="67405"/>
                  <a:pt x="123639" y="64894"/>
                  <a:pt x="123754" y="62382"/>
                </a:cubicBezTo>
                <a:cubicBezTo>
                  <a:pt x="125238" y="49596"/>
                  <a:pt x="128891" y="37723"/>
                  <a:pt x="137796" y="27905"/>
                </a:cubicBezTo>
                <a:cubicBezTo>
                  <a:pt x="138489" y="27125"/>
                  <a:pt x="139247" y="26412"/>
                  <a:pt x="140171" y="26412"/>
                </a:cubicBezTo>
                <a:close/>
                <a:moveTo>
                  <a:pt x="166907" y="81527"/>
                </a:moveTo>
                <a:cubicBezTo>
                  <a:pt x="167416" y="81527"/>
                  <a:pt x="167948" y="81573"/>
                  <a:pt x="168450" y="81573"/>
                </a:cubicBezTo>
                <a:cubicBezTo>
                  <a:pt x="168585" y="81573"/>
                  <a:pt x="168718" y="81570"/>
                  <a:pt x="168848" y="81561"/>
                </a:cubicBezTo>
                <a:lnTo>
                  <a:pt x="169305" y="81561"/>
                </a:lnTo>
                <a:cubicBezTo>
                  <a:pt x="182548" y="82361"/>
                  <a:pt x="194649" y="83730"/>
                  <a:pt x="205266" y="90923"/>
                </a:cubicBezTo>
                <a:cubicBezTo>
                  <a:pt x="206522" y="91722"/>
                  <a:pt x="208805" y="92179"/>
                  <a:pt x="207778" y="94462"/>
                </a:cubicBezTo>
                <a:cubicBezTo>
                  <a:pt x="207331" y="95579"/>
                  <a:pt x="206610" y="95904"/>
                  <a:pt x="205791" y="95904"/>
                </a:cubicBezTo>
                <a:cubicBezTo>
                  <a:pt x="204935" y="95904"/>
                  <a:pt x="203971" y="95550"/>
                  <a:pt x="203097" y="95375"/>
                </a:cubicBezTo>
                <a:cubicBezTo>
                  <a:pt x="191452" y="92293"/>
                  <a:pt x="179693" y="89324"/>
                  <a:pt x="168049" y="86242"/>
                </a:cubicBezTo>
                <a:cubicBezTo>
                  <a:pt x="166451" y="85785"/>
                  <a:pt x="163939" y="86014"/>
                  <a:pt x="164396" y="83388"/>
                </a:cubicBezTo>
                <a:cubicBezTo>
                  <a:pt x="164689" y="81772"/>
                  <a:pt x="165739" y="81527"/>
                  <a:pt x="166907" y="81527"/>
                </a:cubicBezTo>
                <a:close/>
                <a:moveTo>
                  <a:pt x="81525" y="65788"/>
                </a:moveTo>
                <a:cubicBezTo>
                  <a:pt x="83467" y="65788"/>
                  <a:pt x="83587" y="67594"/>
                  <a:pt x="83911" y="68889"/>
                </a:cubicBezTo>
                <a:cubicBezTo>
                  <a:pt x="84710" y="72086"/>
                  <a:pt x="85166" y="75282"/>
                  <a:pt x="85052" y="78593"/>
                </a:cubicBezTo>
                <a:cubicBezTo>
                  <a:pt x="85509" y="84301"/>
                  <a:pt x="84139" y="89553"/>
                  <a:pt x="82541" y="94690"/>
                </a:cubicBezTo>
                <a:cubicBezTo>
                  <a:pt x="81954" y="96786"/>
                  <a:pt x="80752" y="97404"/>
                  <a:pt x="79296" y="97404"/>
                </a:cubicBezTo>
                <a:cubicBezTo>
                  <a:pt x="78769" y="97404"/>
                  <a:pt x="78208" y="97323"/>
                  <a:pt x="77632" y="97202"/>
                </a:cubicBezTo>
                <a:cubicBezTo>
                  <a:pt x="75120" y="96745"/>
                  <a:pt x="75805" y="94804"/>
                  <a:pt x="75919" y="93206"/>
                </a:cubicBezTo>
                <a:cubicBezTo>
                  <a:pt x="77061" y="85100"/>
                  <a:pt x="78088" y="76995"/>
                  <a:pt x="79116" y="68889"/>
                </a:cubicBezTo>
                <a:cubicBezTo>
                  <a:pt x="79344" y="67519"/>
                  <a:pt x="79230" y="65921"/>
                  <a:pt x="81171" y="65807"/>
                </a:cubicBezTo>
                <a:cubicBezTo>
                  <a:pt x="81295" y="65794"/>
                  <a:pt x="81413" y="65788"/>
                  <a:pt x="81525" y="65788"/>
                </a:cubicBezTo>
                <a:close/>
                <a:moveTo>
                  <a:pt x="147496" y="82068"/>
                </a:moveTo>
                <a:cubicBezTo>
                  <a:pt x="147945" y="82068"/>
                  <a:pt x="148398" y="82232"/>
                  <a:pt x="148755" y="82589"/>
                </a:cubicBezTo>
                <a:cubicBezTo>
                  <a:pt x="157203" y="88639"/>
                  <a:pt x="167364" y="89439"/>
                  <a:pt x="177068" y="91379"/>
                </a:cubicBezTo>
                <a:cubicBezTo>
                  <a:pt x="184260" y="92749"/>
                  <a:pt x="191224" y="95261"/>
                  <a:pt x="198302" y="97088"/>
                </a:cubicBezTo>
                <a:cubicBezTo>
                  <a:pt x="200243" y="97544"/>
                  <a:pt x="200699" y="98686"/>
                  <a:pt x="200357" y="100512"/>
                </a:cubicBezTo>
                <a:cubicBezTo>
                  <a:pt x="200041" y="102195"/>
                  <a:pt x="199338" y="103393"/>
                  <a:pt x="197534" y="103393"/>
                </a:cubicBezTo>
                <a:cubicBezTo>
                  <a:pt x="197380" y="103393"/>
                  <a:pt x="197217" y="103384"/>
                  <a:pt x="197046" y="103366"/>
                </a:cubicBezTo>
                <a:cubicBezTo>
                  <a:pt x="195790" y="103138"/>
                  <a:pt x="194535" y="103024"/>
                  <a:pt x="193165" y="102910"/>
                </a:cubicBezTo>
                <a:lnTo>
                  <a:pt x="193165" y="103024"/>
                </a:lnTo>
                <a:cubicBezTo>
                  <a:pt x="181520" y="102111"/>
                  <a:pt x="169761" y="101197"/>
                  <a:pt x="158802" y="96403"/>
                </a:cubicBezTo>
                <a:cubicBezTo>
                  <a:pt x="154692" y="94576"/>
                  <a:pt x="150696" y="92293"/>
                  <a:pt x="147043" y="89781"/>
                </a:cubicBezTo>
                <a:cubicBezTo>
                  <a:pt x="144417" y="87954"/>
                  <a:pt x="144645" y="86014"/>
                  <a:pt x="145673" y="83616"/>
                </a:cubicBezTo>
                <a:cubicBezTo>
                  <a:pt x="145822" y="82648"/>
                  <a:pt x="146652" y="82068"/>
                  <a:pt x="147496" y="82068"/>
                </a:cubicBezTo>
                <a:close/>
                <a:moveTo>
                  <a:pt x="101663" y="106408"/>
                </a:moveTo>
                <a:cubicBezTo>
                  <a:pt x="116106" y="106408"/>
                  <a:pt x="130324" y="110314"/>
                  <a:pt x="142819" y="117751"/>
                </a:cubicBezTo>
                <a:cubicBezTo>
                  <a:pt x="148413" y="121176"/>
                  <a:pt x="153893" y="124715"/>
                  <a:pt x="159372" y="128254"/>
                </a:cubicBezTo>
                <a:cubicBezTo>
                  <a:pt x="162341" y="130195"/>
                  <a:pt x="162341" y="131565"/>
                  <a:pt x="159258" y="133391"/>
                </a:cubicBezTo>
                <a:cubicBezTo>
                  <a:pt x="153093" y="137044"/>
                  <a:pt x="146358" y="138072"/>
                  <a:pt x="139394" y="138072"/>
                </a:cubicBezTo>
                <a:lnTo>
                  <a:pt x="133001" y="138072"/>
                </a:lnTo>
                <a:cubicBezTo>
                  <a:pt x="132138" y="138091"/>
                  <a:pt x="131276" y="138100"/>
                  <a:pt x="130415" y="138100"/>
                </a:cubicBezTo>
                <a:cubicBezTo>
                  <a:pt x="120907" y="138100"/>
                  <a:pt x="111503" y="136941"/>
                  <a:pt x="102291" y="134533"/>
                </a:cubicBezTo>
                <a:cubicBezTo>
                  <a:pt x="93044" y="132021"/>
                  <a:pt x="83568" y="130309"/>
                  <a:pt x="74093" y="128482"/>
                </a:cubicBezTo>
                <a:cubicBezTo>
                  <a:pt x="72380" y="128254"/>
                  <a:pt x="70097" y="128482"/>
                  <a:pt x="69869" y="125400"/>
                </a:cubicBezTo>
                <a:cubicBezTo>
                  <a:pt x="69640" y="122317"/>
                  <a:pt x="71809" y="121861"/>
                  <a:pt x="73864" y="121290"/>
                </a:cubicBezTo>
                <a:cubicBezTo>
                  <a:pt x="76397" y="120645"/>
                  <a:pt x="78967" y="120428"/>
                  <a:pt x="81545" y="120428"/>
                </a:cubicBezTo>
                <a:cubicBezTo>
                  <a:pt x="85356" y="120428"/>
                  <a:pt x="89184" y="120903"/>
                  <a:pt x="92930" y="121176"/>
                </a:cubicBezTo>
                <a:cubicBezTo>
                  <a:pt x="108227" y="122203"/>
                  <a:pt x="123297" y="125057"/>
                  <a:pt x="138024" y="129624"/>
                </a:cubicBezTo>
                <a:cubicBezTo>
                  <a:pt x="140650" y="130309"/>
                  <a:pt x="143504" y="130994"/>
                  <a:pt x="146244" y="131451"/>
                </a:cubicBezTo>
                <a:cubicBezTo>
                  <a:pt x="146796" y="131573"/>
                  <a:pt x="147479" y="131926"/>
                  <a:pt x="148047" y="131926"/>
                </a:cubicBezTo>
                <a:cubicBezTo>
                  <a:pt x="148536" y="131926"/>
                  <a:pt x="148939" y="131664"/>
                  <a:pt x="149098" y="130766"/>
                </a:cubicBezTo>
                <a:cubicBezTo>
                  <a:pt x="149440" y="129396"/>
                  <a:pt x="148299" y="128596"/>
                  <a:pt x="147043" y="128254"/>
                </a:cubicBezTo>
                <a:cubicBezTo>
                  <a:pt x="142590" y="126998"/>
                  <a:pt x="138252" y="125628"/>
                  <a:pt x="133800" y="124372"/>
                </a:cubicBezTo>
                <a:cubicBezTo>
                  <a:pt x="119986" y="120377"/>
                  <a:pt x="105830" y="119121"/>
                  <a:pt x="91560" y="117979"/>
                </a:cubicBezTo>
                <a:cubicBezTo>
                  <a:pt x="88934" y="117751"/>
                  <a:pt x="86080" y="117523"/>
                  <a:pt x="83454" y="117294"/>
                </a:cubicBezTo>
                <a:cubicBezTo>
                  <a:pt x="80828" y="117066"/>
                  <a:pt x="80257" y="115810"/>
                  <a:pt x="81627" y="113527"/>
                </a:cubicBezTo>
                <a:cubicBezTo>
                  <a:pt x="84710" y="108390"/>
                  <a:pt x="89733" y="107134"/>
                  <a:pt x="95099" y="106677"/>
                </a:cubicBezTo>
                <a:cubicBezTo>
                  <a:pt x="97288" y="106497"/>
                  <a:pt x="99478" y="106408"/>
                  <a:pt x="101663" y="106408"/>
                </a:cubicBezTo>
                <a:close/>
                <a:moveTo>
                  <a:pt x="23840" y="86464"/>
                </a:moveTo>
                <a:cubicBezTo>
                  <a:pt x="25477" y="86464"/>
                  <a:pt x="25696" y="87780"/>
                  <a:pt x="25916" y="89096"/>
                </a:cubicBezTo>
                <a:cubicBezTo>
                  <a:pt x="29227" y="111130"/>
                  <a:pt x="30711" y="133049"/>
                  <a:pt x="24203" y="154740"/>
                </a:cubicBezTo>
                <a:cubicBezTo>
                  <a:pt x="24089" y="154968"/>
                  <a:pt x="23975" y="155196"/>
                  <a:pt x="23975" y="155425"/>
                </a:cubicBezTo>
                <a:cubicBezTo>
                  <a:pt x="23561" y="156667"/>
                  <a:pt x="23241" y="158097"/>
                  <a:pt x="21737" y="158097"/>
                </a:cubicBezTo>
                <a:cubicBezTo>
                  <a:pt x="21583" y="158097"/>
                  <a:pt x="21416" y="158082"/>
                  <a:pt x="21235" y="158050"/>
                </a:cubicBezTo>
                <a:cubicBezTo>
                  <a:pt x="19637" y="157708"/>
                  <a:pt x="19294" y="156338"/>
                  <a:pt x="19294" y="154968"/>
                </a:cubicBezTo>
                <a:cubicBezTo>
                  <a:pt x="19066" y="148575"/>
                  <a:pt x="18724" y="142182"/>
                  <a:pt x="18381" y="135789"/>
                </a:cubicBezTo>
                <a:cubicBezTo>
                  <a:pt x="18267" y="120263"/>
                  <a:pt x="19294" y="104851"/>
                  <a:pt x="21464" y="89553"/>
                </a:cubicBezTo>
                <a:cubicBezTo>
                  <a:pt x="21692" y="88183"/>
                  <a:pt x="21920" y="86585"/>
                  <a:pt x="23633" y="86470"/>
                </a:cubicBezTo>
                <a:cubicBezTo>
                  <a:pt x="23704" y="86466"/>
                  <a:pt x="23773" y="86464"/>
                  <a:pt x="23840" y="86464"/>
                </a:cubicBezTo>
                <a:close/>
                <a:moveTo>
                  <a:pt x="16283" y="75825"/>
                </a:moveTo>
                <a:cubicBezTo>
                  <a:pt x="16536" y="75825"/>
                  <a:pt x="16815" y="75870"/>
                  <a:pt x="17125" y="75967"/>
                </a:cubicBezTo>
                <a:cubicBezTo>
                  <a:pt x="19066" y="76652"/>
                  <a:pt x="18609" y="78479"/>
                  <a:pt x="18381" y="79963"/>
                </a:cubicBezTo>
                <a:cubicBezTo>
                  <a:pt x="17239" y="88525"/>
                  <a:pt x="16326" y="97088"/>
                  <a:pt x="15527" y="105764"/>
                </a:cubicBezTo>
                <a:cubicBezTo>
                  <a:pt x="13929" y="122660"/>
                  <a:pt x="14385" y="139670"/>
                  <a:pt x="16669" y="156566"/>
                </a:cubicBezTo>
                <a:cubicBezTo>
                  <a:pt x="16897" y="158279"/>
                  <a:pt x="17354" y="159877"/>
                  <a:pt x="15185" y="160676"/>
                </a:cubicBezTo>
                <a:cubicBezTo>
                  <a:pt x="14771" y="160800"/>
                  <a:pt x="14402" y="160857"/>
                  <a:pt x="14069" y="160857"/>
                </a:cubicBezTo>
                <a:cubicBezTo>
                  <a:pt x="12566" y="160857"/>
                  <a:pt x="11802" y="159701"/>
                  <a:pt x="10961" y="158393"/>
                </a:cubicBezTo>
                <a:cubicBezTo>
                  <a:pt x="6166" y="150744"/>
                  <a:pt x="5481" y="142068"/>
                  <a:pt x="4910" y="133391"/>
                </a:cubicBezTo>
                <a:cubicBezTo>
                  <a:pt x="4910" y="131907"/>
                  <a:pt x="4910" y="130423"/>
                  <a:pt x="4910" y="128825"/>
                </a:cubicBezTo>
                <a:cubicBezTo>
                  <a:pt x="4339" y="113527"/>
                  <a:pt x="7193" y="98800"/>
                  <a:pt x="11760" y="84301"/>
                </a:cubicBezTo>
                <a:cubicBezTo>
                  <a:pt x="12216" y="82475"/>
                  <a:pt x="12901" y="80534"/>
                  <a:pt x="13700" y="78593"/>
                </a:cubicBezTo>
                <a:cubicBezTo>
                  <a:pt x="14190" y="77419"/>
                  <a:pt x="14763" y="75825"/>
                  <a:pt x="16283" y="75825"/>
                </a:cubicBezTo>
                <a:close/>
                <a:moveTo>
                  <a:pt x="70439" y="155653"/>
                </a:moveTo>
                <a:cubicBezTo>
                  <a:pt x="80828" y="156110"/>
                  <a:pt x="91103" y="158050"/>
                  <a:pt x="101035" y="161361"/>
                </a:cubicBezTo>
                <a:cubicBezTo>
                  <a:pt x="109483" y="164101"/>
                  <a:pt x="118160" y="166042"/>
                  <a:pt x="126722" y="168211"/>
                </a:cubicBezTo>
                <a:cubicBezTo>
                  <a:pt x="128891" y="168553"/>
                  <a:pt x="130832" y="169467"/>
                  <a:pt x="132658" y="170723"/>
                </a:cubicBezTo>
                <a:cubicBezTo>
                  <a:pt x="133686" y="171522"/>
                  <a:pt x="135170" y="172435"/>
                  <a:pt x="134371" y="174147"/>
                </a:cubicBezTo>
                <a:cubicBezTo>
                  <a:pt x="133936" y="175090"/>
                  <a:pt x="133179" y="175342"/>
                  <a:pt x="132363" y="175342"/>
                </a:cubicBezTo>
                <a:cubicBezTo>
                  <a:pt x="131893" y="175342"/>
                  <a:pt x="131404" y="175258"/>
                  <a:pt x="130946" y="175175"/>
                </a:cubicBezTo>
                <a:cubicBezTo>
                  <a:pt x="124324" y="174376"/>
                  <a:pt x="117703" y="173577"/>
                  <a:pt x="111081" y="172663"/>
                </a:cubicBezTo>
                <a:cubicBezTo>
                  <a:pt x="89276" y="169581"/>
                  <a:pt x="67243" y="167983"/>
                  <a:pt x="45209" y="167868"/>
                </a:cubicBezTo>
                <a:cubicBezTo>
                  <a:pt x="42355" y="167868"/>
                  <a:pt x="39501" y="167754"/>
                  <a:pt x="36647" y="167754"/>
                </a:cubicBezTo>
                <a:cubicBezTo>
                  <a:pt x="36433" y="167740"/>
                  <a:pt x="36216" y="167736"/>
                  <a:pt x="35998" y="167736"/>
                </a:cubicBezTo>
                <a:cubicBezTo>
                  <a:pt x="35780" y="167736"/>
                  <a:pt x="35562" y="167740"/>
                  <a:pt x="35347" y="167740"/>
                </a:cubicBezTo>
                <a:cubicBezTo>
                  <a:pt x="34057" y="167740"/>
                  <a:pt x="32880" y="167612"/>
                  <a:pt x="32537" y="165814"/>
                </a:cubicBezTo>
                <a:cubicBezTo>
                  <a:pt x="32195" y="163759"/>
                  <a:pt x="34021" y="163416"/>
                  <a:pt x="35391" y="162845"/>
                </a:cubicBezTo>
                <a:cubicBezTo>
                  <a:pt x="45438" y="158050"/>
                  <a:pt x="56055" y="155653"/>
                  <a:pt x="70439" y="155653"/>
                </a:cubicBezTo>
                <a:close/>
                <a:moveTo>
                  <a:pt x="36693" y="171289"/>
                </a:moveTo>
                <a:cubicBezTo>
                  <a:pt x="37201" y="171289"/>
                  <a:pt x="37737" y="171368"/>
                  <a:pt x="38245" y="171407"/>
                </a:cubicBezTo>
                <a:cubicBezTo>
                  <a:pt x="54114" y="172092"/>
                  <a:pt x="69983" y="172777"/>
                  <a:pt x="85851" y="173577"/>
                </a:cubicBezTo>
                <a:cubicBezTo>
                  <a:pt x="90075" y="173805"/>
                  <a:pt x="94185" y="174033"/>
                  <a:pt x="98295" y="174262"/>
                </a:cubicBezTo>
                <a:cubicBezTo>
                  <a:pt x="98638" y="174262"/>
                  <a:pt x="99002" y="174240"/>
                  <a:pt x="99358" y="174240"/>
                </a:cubicBezTo>
                <a:cubicBezTo>
                  <a:pt x="100429" y="174240"/>
                  <a:pt x="101435" y="174433"/>
                  <a:pt x="101606" y="175974"/>
                </a:cubicBezTo>
                <a:cubicBezTo>
                  <a:pt x="101834" y="177801"/>
                  <a:pt x="100350" y="178371"/>
                  <a:pt x="99094" y="178942"/>
                </a:cubicBezTo>
                <a:cubicBezTo>
                  <a:pt x="92016" y="182139"/>
                  <a:pt x="84481" y="183052"/>
                  <a:pt x="76833" y="183509"/>
                </a:cubicBezTo>
                <a:cubicBezTo>
                  <a:pt x="76110" y="183547"/>
                  <a:pt x="75374" y="183559"/>
                  <a:pt x="74630" y="183559"/>
                </a:cubicBezTo>
                <a:cubicBezTo>
                  <a:pt x="73141" y="183559"/>
                  <a:pt x="71619" y="183509"/>
                  <a:pt x="70097" y="183509"/>
                </a:cubicBezTo>
                <a:cubicBezTo>
                  <a:pt x="60736" y="183509"/>
                  <a:pt x="51374" y="183052"/>
                  <a:pt x="42355" y="179970"/>
                </a:cubicBezTo>
                <a:cubicBezTo>
                  <a:pt x="40415" y="179285"/>
                  <a:pt x="38474" y="178371"/>
                  <a:pt x="36533" y="177344"/>
                </a:cubicBezTo>
                <a:cubicBezTo>
                  <a:pt x="34821" y="176659"/>
                  <a:pt x="33793" y="174832"/>
                  <a:pt x="34478" y="173006"/>
                </a:cubicBezTo>
                <a:cubicBezTo>
                  <a:pt x="34853" y="171581"/>
                  <a:pt x="35721" y="171289"/>
                  <a:pt x="36693" y="171289"/>
                </a:cubicBezTo>
                <a:close/>
                <a:moveTo>
                  <a:pt x="215117" y="0"/>
                </a:moveTo>
                <a:cubicBezTo>
                  <a:pt x="214195" y="0"/>
                  <a:pt x="213275" y="330"/>
                  <a:pt x="212572" y="962"/>
                </a:cubicBezTo>
                <a:cubicBezTo>
                  <a:pt x="200129" y="10666"/>
                  <a:pt x="189055" y="21398"/>
                  <a:pt x="184146" y="37038"/>
                </a:cubicBezTo>
                <a:cubicBezTo>
                  <a:pt x="182205" y="43203"/>
                  <a:pt x="180721" y="49482"/>
                  <a:pt x="179008" y="55761"/>
                </a:cubicBezTo>
                <a:cubicBezTo>
                  <a:pt x="178666" y="57473"/>
                  <a:pt x="177639" y="58843"/>
                  <a:pt x="176040" y="59642"/>
                </a:cubicBezTo>
                <a:cubicBezTo>
                  <a:pt x="162797" y="65693"/>
                  <a:pt x="149554" y="71743"/>
                  <a:pt x="136311" y="77794"/>
                </a:cubicBezTo>
                <a:cubicBezTo>
                  <a:pt x="135818" y="78041"/>
                  <a:pt x="135291" y="78254"/>
                  <a:pt x="134749" y="78254"/>
                </a:cubicBezTo>
                <a:cubicBezTo>
                  <a:pt x="134288" y="78254"/>
                  <a:pt x="133816" y="78100"/>
                  <a:pt x="133343" y="77680"/>
                </a:cubicBezTo>
                <a:cubicBezTo>
                  <a:pt x="132658" y="76881"/>
                  <a:pt x="132544" y="75625"/>
                  <a:pt x="133115" y="74712"/>
                </a:cubicBezTo>
                <a:cubicBezTo>
                  <a:pt x="133914" y="72200"/>
                  <a:pt x="135855" y="70259"/>
                  <a:pt x="137339" y="68204"/>
                </a:cubicBezTo>
                <a:cubicBezTo>
                  <a:pt x="142705" y="61355"/>
                  <a:pt x="147043" y="54048"/>
                  <a:pt x="147614" y="45143"/>
                </a:cubicBezTo>
                <a:cubicBezTo>
                  <a:pt x="148070" y="36581"/>
                  <a:pt x="148641" y="28019"/>
                  <a:pt x="148413" y="19457"/>
                </a:cubicBezTo>
                <a:cubicBezTo>
                  <a:pt x="148413" y="17973"/>
                  <a:pt x="148527" y="16374"/>
                  <a:pt x="146929" y="15804"/>
                </a:cubicBezTo>
                <a:cubicBezTo>
                  <a:pt x="146612" y="15690"/>
                  <a:pt x="146317" y="15640"/>
                  <a:pt x="146041" y="15640"/>
                </a:cubicBezTo>
                <a:cubicBezTo>
                  <a:pt x="144923" y="15640"/>
                  <a:pt x="144099" y="16464"/>
                  <a:pt x="143275" y="17288"/>
                </a:cubicBezTo>
                <a:cubicBezTo>
                  <a:pt x="138595" y="21968"/>
                  <a:pt x="134371" y="26992"/>
                  <a:pt x="130603" y="32243"/>
                </a:cubicBezTo>
                <a:cubicBezTo>
                  <a:pt x="120785" y="45714"/>
                  <a:pt x="117931" y="60555"/>
                  <a:pt x="122155" y="76767"/>
                </a:cubicBezTo>
                <a:cubicBezTo>
                  <a:pt x="122269" y="77566"/>
                  <a:pt x="122726" y="78365"/>
                  <a:pt x="123411" y="78821"/>
                </a:cubicBezTo>
                <a:cubicBezTo>
                  <a:pt x="126265" y="80762"/>
                  <a:pt x="125124" y="82132"/>
                  <a:pt x="122840" y="83502"/>
                </a:cubicBezTo>
                <a:lnTo>
                  <a:pt x="88135" y="103138"/>
                </a:lnTo>
                <a:cubicBezTo>
                  <a:pt x="87355" y="103564"/>
                  <a:pt x="86575" y="104077"/>
                  <a:pt x="85768" y="104077"/>
                </a:cubicBezTo>
                <a:cubicBezTo>
                  <a:pt x="85275" y="104077"/>
                  <a:pt x="84772" y="103886"/>
                  <a:pt x="84253" y="103366"/>
                </a:cubicBezTo>
                <a:cubicBezTo>
                  <a:pt x="82883" y="101997"/>
                  <a:pt x="83797" y="100741"/>
                  <a:pt x="84481" y="99485"/>
                </a:cubicBezTo>
                <a:cubicBezTo>
                  <a:pt x="87564" y="93663"/>
                  <a:pt x="90304" y="87840"/>
                  <a:pt x="90989" y="81105"/>
                </a:cubicBezTo>
                <a:cubicBezTo>
                  <a:pt x="91560" y="76196"/>
                  <a:pt x="90418" y="71515"/>
                  <a:pt x="89961" y="66720"/>
                </a:cubicBezTo>
                <a:cubicBezTo>
                  <a:pt x="88820" y="54391"/>
                  <a:pt x="88021" y="42061"/>
                  <a:pt x="85509" y="29960"/>
                </a:cubicBezTo>
                <a:cubicBezTo>
                  <a:pt x="85281" y="28818"/>
                  <a:pt x="85623" y="26992"/>
                  <a:pt x="84253" y="26649"/>
                </a:cubicBezTo>
                <a:cubicBezTo>
                  <a:pt x="84037" y="26616"/>
                  <a:pt x="83820" y="26599"/>
                  <a:pt x="83605" y="26599"/>
                </a:cubicBezTo>
                <a:cubicBezTo>
                  <a:pt x="82348" y="26599"/>
                  <a:pt x="81152" y="27158"/>
                  <a:pt x="80372" y="28133"/>
                </a:cubicBezTo>
                <a:cubicBezTo>
                  <a:pt x="79687" y="28818"/>
                  <a:pt x="79116" y="29617"/>
                  <a:pt x="78659" y="30416"/>
                </a:cubicBezTo>
                <a:cubicBezTo>
                  <a:pt x="74663" y="37609"/>
                  <a:pt x="70668" y="45029"/>
                  <a:pt x="66444" y="52107"/>
                </a:cubicBezTo>
                <a:cubicBezTo>
                  <a:pt x="61649" y="60555"/>
                  <a:pt x="58224" y="69803"/>
                  <a:pt x="56512" y="79278"/>
                </a:cubicBezTo>
                <a:cubicBezTo>
                  <a:pt x="54342" y="90923"/>
                  <a:pt x="58110" y="100627"/>
                  <a:pt x="63475" y="110901"/>
                </a:cubicBezTo>
                <a:cubicBezTo>
                  <a:pt x="63704" y="108618"/>
                  <a:pt x="63590" y="106221"/>
                  <a:pt x="63133" y="103937"/>
                </a:cubicBezTo>
                <a:cubicBezTo>
                  <a:pt x="61991" y="96745"/>
                  <a:pt x="60393" y="89667"/>
                  <a:pt x="61078" y="82361"/>
                </a:cubicBezTo>
                <a:cubicBezTo>
                  <a:pt x="61763" y="74826"/>
                  <a:pt x="63590" y="67405"/>
                  <a:pt x="66444" y="60327"/>
                </a:cubicBezTo>
                <a:cubicBezTo>
                  <a:pt x="69184" y="53477"/>
                  <a:pt x="73522" y="47541"/>
                  <a:pt x="76947" y="40805"/>
                </a:cubicBezTo>
                <a:cubicBezTo>
                  <a:pt x="77403" y="40120"/>
                  <a:pt x="77860" y="39435"/>
                  <a:pt x="78545" y="38865"/>
                </a:cubicBezTo>
                <a:cubicBezTo>
                  <a:pt x="79164" y="38431"/>
                  <a:pt x="79850" y="38233"/>
                  <a:pt x="80548" y="38233"/>
                </a:cubicBezTo>
                <a:cubicBezTo>
                  <a:pt x="81138" y="38233"/>
                  <a:pt x="81737" y="38375"/>
                  <a:pt x="82312" y="38636"/>
                </a:cubicBezTo>
                <a:cubicBezTo>
                  <a:pt x="83454" y="39093"/>
                  <a:pt x="83568" y="40234"/>
                  <a:pt x="83454" y="41376"/>
                </a:cubicBezTo>
                <a:cubicBezTo>
                  <a:pt x="83226" y="43431"/>
                  <a:pt x="83112" y="45600"/>
                  <a:pt x="82883" y="47769"/>
                </a:cubicBezTo>
                <a:cubicBezTo>
                  <a:pt x="82664" y="50476"/>
                  <a:pt x="82397" y="51589"/>
                  <a:pt x="81153" y="51589"/>
                </a:cubicBezTo>
                <a:cubicBezTo>
                  <a:pt x="80456" y="51589"/>
                  <a:pt x="79451" y="51239"/>
                  <a:pt x="77974" y="50623"/>
                </a:cubicBezTo>
                <a:cubicBezTo>
                  <a:pt x="77289" y="53249"/>
                  <a:pt x="76604" y="55875"/>
                  <a:pt x="76033" y="58615"/>
                </a:cubicBezTo>
                <a:cubicBezTo>
                  <a:pt x="72837" y="72771"/>
                  <a:pt x="68385" y="86813"/>
                  <a:pt x="70668" y="101654"/>
                </a:cubicBezTo>
                <a:cubicBezTo>
                  <a:pt x="71010" y="104051"/>
                  <a:pt x="71124" y="106449"/>
                  <a:pt x="71239" y="108846"/>
                </a:cubicBezTo>
                <a:cubicBezTo>
                  <a:pt x="71581" y="112385"/>
                  <a:pt x="70211" y="115810"/>
                  <a:pt x="67585" y="118093"/>
                </a:cubicBezTo>
                <a:cubicBezTo>
                  <a:pt x="58224" y="126770"/>
                  <a:pt x="48748" y="135560"/>
                  <a:pt x="40072" y="144922"/>
                </a:cubicBezTo>
                <a:cubicBezTo>
                  <a:pt x="38836" y="146253"/>
                  <a:pt x="37837" y="148931"/>
                  <a:pt x="35889" y="148931"/>
                </a:cubicBezTo>
                <a:cubicBezTo>
                  <a:pt x="35498" y="148931"/>
                  <a:pt x="35069" y="148823"/>
                  <a:pt x="34592" y="148575"/>
                </a:cubicBezTo>
                <a:cubicBezTo>
                  <a:pt x="31738" y="147205"/>
                  <a:pt x="32994" y="143894"/>
                  <a:pt x="33336" y="141497"/>
                </a:cubicBezTo>
                <a:cubicBezTo>
                  <a:pt x="34821" y="127569"/>
                  <a:pt x="34478" y="113641"/>
                  <a:pt x="32537" y="99942"/>
                </a:cubicBezTo>
                <a:cubicBezTo>
                  <a:pt x="30368" y="85443"/>
                  <a:pt x="25916" y="71515"/>
                  <a:pt x="25003" y="56674"/>
                </a:cubicBezTo>
                <a:cubicBezTo>
                  <a:pt x="20779" y="58044"/>
                  <a:pt x="17468" y="59870"/>
                  <a:pt x="16212" y="64437"/>
                </a:cubicBezTo>
                <a:cubicBezTo>
                  <a:pt x="14842" y="69460"/>
                  <a:pt x="12787" y="74255"/>
                  <a:pt x="10961" y="79164"/>
                </a:cubicBezTo>
                <a:cubicBezTo>
                  <a:pt x="4682" y="96060"/>
                  <a:pt x="1" y="113299"/>
                  <a:pt x="914" y="131565"/>
                </a:cubicBezTo>
                <a:cubicBezTo>
                  <a:pt x="1371" y="139670"/>
                  <a:pt x="1713" y="147776"/>
                  <a:pt x="5252" y="155196"/>
                </a:cubicBezTo>
                <a:cubicBezTo>
                  <a:pt x="7878" y="160790"/>
                  <a:pt x="9933" y="166841"/>
                  <a:pt x="15984" y="170152"/>
                </a:cubicBezTo>
                <a:cubicBezTo>
                  <a:pt x="17468" y="170837"/>
                  <a:pt x="17810" y="172892"/>
                  <a:pt x="16783" y="174147"/>
                </a:cubicBezTo>
                <a:cubicBezTo>
                  <a:pt x="15870" y="175517"/>
                  <a:pt x="15527" y="177230"/>
                  <a:pt x="15755" y="178828"/>
                </a:cubicBezTo>
                <a:cubicBezTo>
                  <a:pt x="15870" y="183509"/>
                  <a:pt x="15185" y="188075"/>
                  <a:pt x="13929" y="192528"/>
                </a:cubicBezTo>
                <a:cubicBezTo>
                  <a:pt x="13130" y="195496"/>
                  <a:pt x="11531" y="198236"/>
                  <a:pt x="11531" y="201432"/>
                </a:cubicBezTo>
                <a:lnTo>
                  <a:pt x="12901" y="201432"/>
                </a:lnTo>
                <a:cubicBezTo>
                  <a:pt x="17239" y="193669"/>
                  <a:pt x="22491" y="186477"/>
                  <a:pt x="27172" y="178942"/>
                </a:cubicBezTo>
                <a:cubicBezTo>
                  <a:pt x="28208" y="177353"/>
                  <a:pt x="29203" y="176558"/>
                  <a:pt x="30459" y="176558"/>
                </a:cubicBezTo>
                <a:cubicBezTo>
                  <a:pt x="31279" y="176558"/>
                  <a:pt x="32210" y="176896"/>
                  <a:pt x="33336" y="177572"/>
                </a:cubicBezTo>
                <a:cubicBezTo>
                  <a:pt x="44234" y="183800"/>
                  <a:pt x="55720" y="186501"/>
                  <a:pt x="67852" y="186501"/>
                </a:cubicBezTo>
                <a:cubicBezTo>
                  <a:pt x="70844" y="186501"/>
                  <a:pt x="73875" y="186336"/>
                  <a:pt x="76947" y="186020"/>
                </a:cubicBezTo>
                <a:cubicBezTo>
                  <a:pt x="97268" y="183851"/>
                  <a:pt x="117475" y="180997"/>
                  <a:pt x="137910" y="179856"/>
                </a:cubicBezTo>
                <a:cubicBezTo>
                  <a:pt x="140079" y="179856"/>
                  <a:pt x="142134" y="179285"/>
                  <a:pt x="144075" y="178371"/>
                </a:cubicBezTo>
                <a:cubicBezTo>
                  <a:pt x="145445" y="177686"/>
                  <a:pt x="146130" y="177001"/>
                  <a:pt x="144645" y="175517"/>
                </a:cubicBezTo>
                <a:cubicBezTo>
                  <a:pt x="142248" y="173120"/>
                  <a:pt x="139508" y="171065"/>
                  <a:pt x="136311" y="169695"/>
                </a:cubicBezTo>
                <a:cubicBezTo>
                  <a:pt x="122269" y="164101"/>
                  <a:pt x="107314" y="161475"/>
                  <a:pt x="92930" y="157023"/>
                </a:cubicBezTo>
                <a:cubicBezTo>
                  <a:pt x="86080" y="155082"/>
                  <a:pt x="79002" y="153941"/>
                  <a:pt x="71924" y="153712"/>
                </a:cubicBezTo>
                <a:cubicBezTo>
                  <a:pt x="70686" y="153644"/>
                  <a:pt x="69452" y="153612"/>
                  <a:pt x="68221" y="153612"/>
                </a:cubicBezTo>
                <a:cubicBezTo>
                  <a:pt x="59116" y="153612"/>
                  <a:pt x="50178" y="155381"/>
                  <a:pt x="41328" y="157594"/>
                </a:cubicBezTo>
                <a:cubicBezTo>
                  <a:pt x="40874" y="157788"/>
                  <a:pt x="40403" y="157881"/>
                  <a:pt x="39941" y="157881"/>
                </a:cubicBezTo>
                <a:cubicBezTo>
                  <a:pt x="38776" y="157881"/>
                  <a:pt x="37676" y="157287"/>
                  <a:pt x="37104" y="156224"/>
                </a:cubicBezTo>
                <a:cubicBezTo>
                  <a:pt x="35962" y="154511"/>
                  <a:pt x="37332" y="153484"/>
                  <a:pt x="38245" y="152571"/>
                </a:cubicBezTo>
                <a:cubicBezTo>
                  <a:pt x="46237" y="144123"/>
                  <a:pt x="54457" y="135789"/>
                  <a:pt x="62448" y="127341"/>
                </a:cubicBezTo>
                <a:cubicBezTo>
                  <a:pt x="63292" y="126437"/>
                  <a:pt x="64072" y="126010"/>
                  <a:pt x="64889" y="126010"/>
                </a:cubicBezTo>
                <a:cubicBezTo>
                  <a:pt x="65620" y="126010"/>
                  <a:pt x="66380" y="126351"/>
                  <a:pt x="67243" y="126998"/>
                </a:cubicBezTo>
                <a:cubicBezTo>
                  <a:pt x="69640" y="128825"/>
                  <a:pt x="72266" y="130195"/>
                  <a:pt x="75120" y="131108"/>
                </a:cubicBezTo>
                <a:cubicBezTo>
                  <a:pt x="94496" y="137632"/>
                  <a:pt x="114702" y="141000"/>
                  <a:pt x="135030" y="141000"/>
                </a:cubicBezTo>
                <a:cubicBezTo>
                  <a:pt x="138537" y="141000"/>
                  <a:pt x="142048" y="140899"/>
                  <a:pt x="145559" y="140698"/>
                </a:cubicBezTo>
                <a:cubicBezTo>
                  <a:pt x="153322" y="139899"/>
                  <a:pt x="160857" y="137958"/>
                  <a:pt x="167820" y="134647"/>
                </a:cubicBezTo>
                <a:cubicBezTo>
                  <a:pt x="170560" y="133391"/>
                  <a:pt x="170218" y="132135"/>
                  <a:pt x="168391" y="130537"/>
                </a:cubicBezTo>
                <a:cubicBezTo>
                  <a:pt x="167592" y="129852"/>
                  <a:pt x="166679" y="129167"/>
                  <a:pt x="165766" y="128596"/>
                </a:cubicBezTo>
                <a:cubicBezTo>
                  <a:pt x="159258" y="124601"/>
                  <a:pt x="152637" y="120605"/>
                  <a:pt x="146244" y="116267"/>
                </a:cubicBezTo>
                <a:cubicBezTo>
                  <a:pt x="134503" y="108114"/>
                  <a:pt x="120588" y="103790"/>
                  <a:pt x="106372" y="103790"/>
                </a:cubicBezTo>
                <a:cubicBezTo>
                  <a:pt x="105660" y="103790"/>
                  <a:pt x="104946" y="103801"/>
                  <a:pt x="104232" y="103823"/>
                </a:cubicBezTo>
                <a:cubicBezTo>
                  <a:pt x="103657" y="103823"/>
                  <a:pt x="103031" y="103926"/>
                  <a:pt x="102440" y="103926"/>
                </a:cubicBezTo>
                <a:cubicBezTo>
                  <a:pt x="101504" y="103926"/>
                  <a:pt x="100656" y="103668"/>
                  <a:pt x="100236" y="102339"/>
                </a:cubicBezTo>
                <a:cubicBezTo>
                  <a:pt x="99551" y="100284"/>
                  <a:pt x="101378" y="99599"/>
                  <a:pt x="102862" y="98686"/>
                </a:cubicBezTo>
                <a:cubicBezTo>
                  <a:pt x="111196" y="93548"/>
                  <a:pt x="119758" y="88639"/>
                  <a:pt x="128434" y="83959"/>
                </a:cubicBezTo>
                <a:cubicBezTo>
                  <a:pt x="131305" y="82375"/>
                  <a:pt x="133339" y="81499"/>
                  <a:pt x="135094" y="81499"/>
                </a:cubicBezTo>
                <a:cubicBezTo>
                  <a:pt x="137387" y="81499"/>
                  <a:pt x="139205" y="82994"/>
                  <a:pt x="141791" y="86356"/>
                </a:cubicBezTo>
                <a:cubicBezTo>
                  <a:pt x="148527" y="95147"/>
                  <a:pt x="158117" y="101197"/>
                  <a:pt x="168962" y="103366"/>
                </a:cubicBezTo>
                <a:cubicBezTo>
                  <a:pt x="179537" y="105444"/>
                  <a:pt x="190112" y="107677"/>
                  <a:pt x="200880" y="107677"/>
                </a:cubicBezTo>
                <a:cubicBezTo>
                  <a:pt x="203132" y="107677"/>
                  <a:pt x="205393" y="107579"/>
                  <a:pt x="207663" y="107362"/>
                </a:cubicBezTo>
                <a:cubicBezTo>
                  <a:pt x="212116" y="106906"/>
                  <a:pt x="214970" y="104508"/>
                  <a:pt x="217139" y="100741"/>
                </a:cubicBezTo>
                <a:cubicBezTo>
                  <a:pt x="218395" y="98457"/>
                  <a:pt x="217824" y="97202"/>
                  <a:pt x="216226" y="95489"/>
                </a:cubicBezTo>
                <a:cubicBezTo>
                  <a:pt x="205038" y="84301"/>
                  <a:pt x="191795" y="78136"/>
                  <a:pt x="175812" y="78022"/>
                </a:cubicBezTo>
                <a:cubicBezTo>
                  <a:pt x="168277" y="77908"/>
                  <a:pt x="160857" y="77452"/>
                  <a:pt x="153322" y="77223"/>
                </a:cubicBezTo>
                <a:cubicBezTo>
                  <a:pt x="152180" y="77109"/>
                  <a:pt x="150924" y="77223"/>
                  <a:pt x="150468" y="75739"/>
                </a:cubicBezTo>
                <a:cubicBezTo>
                  <a:pt x="150239" y="74369"/>
                  <a:pt x="151039" y="72999"/>
                  <a:pt x="152408" y="72657"/>
                </a:cubicBezTo>
                <a:lnTo>
                  <a:pt x="154349" y="71743"/>
                </a:lnTo>
                <a:cubicBezTo>
                  <a:pt x="163939" y="67291"/>
                  <a:pt x="173643" y="63067"/>
                  <a:pt x="183118" y="58501"/>
                </a:cubicBezTo>
                <a:cubicBezTo>
                  <a:pt x="184919" y="57600"/>
                  <a:pt x="186878" y="57141"/>
                  <a:pt x="188829" y="57141"/>
                </a:cubicBezTo>
                <a:cubicBezTo>
                  <a:pt x="190588" y="57141"/>
                  <a:pt x="192340" y="57514"/>
                  <a:pt x="193964" y="58272"/>
                </a:cubicBezTo>
                <a:cubicBezTo>
                  <a:pt x="202983" y="62040"/>
                  <a:pt x="212572" y="64323"/>
                  <a:pt x="222276" y="64894"/>
                </a:cubicBezTo>
                <a:cubicBezTo>
                  <a:pt x="225117" y="65105"/>
                  <a:pt x="227957" y="65209"/>
                  <a:pt x="230793" y="65209"/>
                </a:cubicBezTo>
                <a:cubicBezTo>
                  <a:pt x="247899" y="65209"/>
                  <a:pt x="264814" y="61393"/>
                  <a:pt x="280385" y="54048"/>
                </a:cubicBezTo>
                <a:cubicBezTo>
                  <a:pt x="281184" y="53706"/>
                  <a:pt x="282212" y="53477"/>
                  <a:pt x="282212" y="52107"/>
                </a:cubicBezTo>
                <a:lnTo>
                  <a:pt x="281184" y="52107"/>
                </a:lnTo>
                <a:cubicBezTo>
                  <a:pt x="279988" y="52261"/>
                  <a:pt x="279104" y="52373"/>
                  <a:pt x="278466" y="52373"/>
                </a:cubicBezTo>
                <a:cubicBezTo>
                  <a:pt x="276728" y="52373"/>
                  <a:pt x="276802" y="51543"/>
                  <a:pt x="277303" y="48454"/>
                </a:cubicBezTo>
                <a:cubicBezTo>
                  <a:pt x="277531" y="47313"/>
                  <a:pt x="277189" y="46970"/>
                  <a:pt x="276275" y="46628"/>
                </a:cubicBezTo>
                <a:cubicBezTo>
                  <a:pt x="266627" y="42961"/>
                  <a:pt x="256978" y="39784"/>
                  <a:pt x="246709" y="39784"/>
                </a:cubicBezTo>
                <a:cubicBezTo>
                  <a:pt x="244828" y="39784"/>
                  <a:pt x="242926" y="39891"/>
                  <a:pt x="240999" y="40120"/>
                </a:cubicBezTo>
                <a:cubicBezTo>
                  <a:pt x="228555" y="41719"/>
                  <a:pt x="216454" y="44687"/>
                  <a:pt x="204695" y="49025"/>
                </a:cubicBezTo>
                <a:cubicBezTo>
                  <a:pt x="204020" y="49270"/>
                  <a:pt x="203312" y="49615"/>
                  <a:pt x="202642" y="49615"/>
                </a:cubicBezTo>
                <a:cubicBezTo>
                  <a:pt x="202065" y="49615"/>
                  <a:pt x="201517" y="49360"/>
                  <a:pt x="201042" y="48568"/>
                </a:cubicBezTo>
                <a:cubicBezTo>
                  <a:pt x="200014" y="47084"/>
                  <a:pt x="200814" y="45828"/>
                  <a:pt x="201727" y="44687"/>
                </a:cubicBezTo>
                <a:cubicBezTo>
                  <a:pt x="202184" y="44230"/>
                  <a:pt x="202640" y="43659"/>
                  <a:pt x="203211" y="43203"/>
                </a:cubicBezTo>
                <a:cubicBezTo>
                  <a:pt x="208919" y="37837"/>
                  <a:pt x="213372" y="31101"/>
                  <a:pt x="215769" y="23681"/>
                </a:cubicBezTo>
                <a:cubicBezTo>
                  <a:pt x="217824" y="17744"/>
                  <a:pt x="218966" y="11694"/>
                  <a:pt x="219308" y="5529"/>
                </a:cubicBezTo>
                <a:cubicBezTo>
                  <a:pt x="219650" y="3474"/>
                  <a:pt x="218623" y="1419"/>
                  <a:pt x="216796" y="392"/>
                </a:cubicBezTo>
                <a:cubicBezTo>
                  <a:pt x="216270" y="128"/>
                  <a:pt x="215693" y="0"/>
                  <a:pt x="21511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30" name="Google Shape;930;p33"/>
          <p:cNvGrpSpPr/>
          <p:nvPr/>
        </p:nvGrpSpPr>
        <p:grpSpPr>
          <a:xfrm>
            <a:off x="257200" y="4147194"/>
            <a:ext cx="1382100" cy="789295"/>
            <a:chOff x="275025" y="537489"/>
            <a:chExt cx="1626574" cy="928910"/>
          </a:xfrm>
        </p:grpSpPr>
        <p:sp>
          <p:nvSpPr>
            <p:cNvPr id="931" name="Google Shape;931;p33"/>
            <p:cNvSpPr/>
            <p:nvPr/>
          </p:nvSpPr>
          <p:spPr>
            <a:xfrm>
              <a:off x="319102" y="557201"/>
              <a:ext cx="1539514" cy="885928"/>
            </a:xfrm>
            <a:custGeom>
              <a:rect b="b" l="l" r="r" t="t"/>
              <a:pathLst>
                <a:path extrusionOk="0" h="9708" w="16870">
                  <a:moveTo>
                    <a:pt x="8563" y="0"/>
                  </a:moveTo>
                  <a:cubicBezTo>
                    <a:pt x="7949" y="0"/>
                    <a:pt x="7376" y="325"/>
                    <a:pt x="7061" y="860"/>
                  </a:cubicBezTo>
                  <a:cubicBezTo>
                    <a:pt x="6888" y="1170"/>
                    <a:pt x="6923" y="1538"/>
                    <a:pt x="7026" y="1860"/>
                  </a:cubicBezTo>
                  <a:cubicBezTo>
                    <a:pt x="7107" y="2148"/>
                    <a:pt x="7268" y="2412"/>
                    <a:pt x="7498" y="2608"/>
                  </a:cubicBezTo>
                  <a:cubicBezTo>
                    <a:pt x="7681" y="2747"/>
                    <a:pt x="7910" y="2817"/>
                    <a:pt x="8137" y="2817"/>
                  </a:cubicBezTo>
                  <a:cubicBezTo>
                    <a:pt x="8507" y="2817"/>
                    <a:pt x="8869" y="2630"/>
                    <a:pt x="9004" y="2251"/>
                  </a:cubicBezTo>
                  <a:cubicBezTo>
                    <a:pt x="9108" y="1998"/>
                    <a:pt x="9027" y="1699"/>
                    <a:pt x="8809" y="1538"/>
                  </a:cubicBezTo>
                  <a:cubicBezTo>
                    <a:pt x="8626" y="1394"/>
                    <a:pt x="8399" y="1350"/>
                    <a:pt x="8173" y="1350"/>
                  </a:cubicBezTo>
                  <a:cubicBezTo>
                    <a:pt x="8057" y="1350"/>
                    <a:pt x="7941" y="1362"/>
                    <a:pt x="7831" y="1377"/>
                  </a:cubicBezTo>
                  <a:cubicBezTo>
                    <a:pt x="7823" y="1379"/>
                    <a:pt x="7815" y="1379"/>
                    <a:pt x="7807" y="1379"/>
                  </a:cubicBezTo>
                  <a:cubicBezTo>
                    <a:pt x="7676" y="1379"/>
                    <a:pt x="7632" y="1202"/>
                    <a:pt x="7762" y="1159"/>
                  </a:cubicBezTo>
                  <a:cubicBezTo>
                    <a:pt x="7901" y="1122"/>
                    <a:pt x="8049" y="1102"/>
                    <a:pt x="8197" y="1102"/>
                  </a:cubicBezTo>
                  <a:cubicBezTo>
                    <a:pt x="8515" y="1102"/>
                    <a:pt x="8834" y="1196"/>
                    <a:pt x="9062" y="1423"/>
                  </a:cubicBezTo>
                  <a:cubicBezTo>
                    <a:pt x="9326" y="1711"/>
                    <a:pt x="9372" y="2136"/>
                    <a:pt x="9165" y="2470"/>
                  </a:cubicBezTo>
                  <a:cubicBezTo>
                    <a:pt x="8946" y="2856"/>
                    <a:pt x="8551" y="3044"/>
                    <a:pt x="8149" y="3044"/>
                  </a:cubicBezTo>
                  <a:cubicBezTo>
                    <a:pt x="7832" y="3044"/>
                    <a:pt x="7511" y="2928"/>
                    <a:pt x="7268" y="2700"/>
                  </a:cubicBezTo>
                  <a:cubicBezTo>
                    <a:pt x="7003" y="2447"/>
                    <a:pt x="6831" y="2125"/>
                    <a:pt x="6762" y="1768"/>
                  </a:cubicBezTo>
                  <a:cubicBezTo>
                    <a:pt x="6716" y="1561"/>
                    <a:pt x="6704" y="1354"/>
                    <a:pt x="6727" y="1159"/>
                  </a:cubicBezTo>
                  <a:cubicBezTo>
                    <a:pt x="6578" y="1136"/>
                    <a:pt x="6428" y="1136"/>
                    <a:pt x="6267" y="1136"/>
                  </a:cubicBezTo>
                  <a:cubicBezTo>
                    <a:pt x="6095" y="1147"/>
                    <a:pt x="5922" y="1182"/>
                    <a:pt x="5761" y="1228"/>
                  </a:cubicBezTo>
                  <a:cubicBezTo>
                    <a:pt x="5175" y="1377"/>
                    <a:pt x="4692" y="1814"/>
                    <a:pt x="4508" y="2389"/>
                  </a:cubicBezTo>
                  <a:cubicBezTo>
                    <a:pt x="4336" y="2953"/>
                    <a:pt x="4462" y="3562"/>
                    <a:pt x="4853" y="4011"/>
                  </a:cubicBezTo>
                  <a:cubicBezTo>
                    <a:pt x="4934" y="4092"/>
                    <a:pt x="4860" y="4215"/>
                    <a:pt x="4769" y="4215"/>
                  </a:cubicBezTo>
                  <a:cubicBezTo>
                    <a:pt x="4744" y="4215"/>
                    <a:pt x="4717" y="4206"/>
                    <a:pt x="4692" y="4183"/>
                  </a:cubicBezTo>
                  <a:cubicBezTo>
                    <a:pt x="4474" y="3976"/>
                    <a:pt x="4313" y="3723"/>
                    <a:pt x="4232" y="3436"/>
                  </a:cubicBezTo>
                  <a:cubicBezTo>
                    <a:pt x="4041" y="3370"/>
                    <a:pt x="3842" y="3338"/>
                    <a:pt x="3642" y="3338"/>
                  </a:cubicBezTo>
                  <a:cubicBezTo>
                    <a:pt x="3493" y="3338"/>
                    <a:pt x="3344" y="3355"/>
                    <a:pt x="3197" y="3390"/>
                  </a:cubicBezTo>
                  <a:cubicBezTo>
                    <a:pt x="1967" y="3666"/>
                    <a:pt x="1150" y="4770"/>
                    <a:pt x="0" y="5207"/>
                  </a:cubicBezTo>
                  <a:cubicBezTo>
                    <a:pt x="587" y="5563"/>
                    <a:pt x="886" y="6242"/>
                    <a:pt x="1277" y="6793"/>
                  </a:cubicBezTo>
                  <a:cubicBezTo>
                    <a:pt x="1702" y="7414"/>
                    <a:pt x="2381" y="7943"/>
                    <a:pt x="3151" y="8035"/>
                  </a:cubicBezTo>
                  <a:cubicBezTo>
                    <a:pt x="3228" y="8045"/>
                    <a:pt x="3305" y="8050"/>
                    <a:pt x="3381" y="8050"/>
                  </a:cubicBezTo>
                  <a:cubicBezTo>
                    <a:pt x="4032" y="8050"/>
                    <a:pt x="4636" y="7704"/>
                    <a:pt x="4945" y="7127"/>
                  </a:cubicBezTo>
                  <a:cubicBezTo>
                    <a:pt x="5129" y="6805"/>
                    <a:pt x="5140" y="6414"/>
                    <a:pt x="5002" y="6081"/>
                  </a:cubicBezTo>
                  <a:cubicBezTo>
                    <a:pt x="4869" y="5791"/>
                    <a:pt x="4573" y="5620"/>
                    <a:pt x="4262" y="5620"/>
                  </a:cubicBezTo>
                  <a:cubicBezTo>
                    <a:pt x="4252" y="5620"/>
                    <a:pt x="4242" y="5620"/>
                    <a:pt x="4232" y="5621"/>
                  </a:cubicBezTo>
                  <a:cubicBezTo>
                    <a:pt x="3910" y="5632"/>
                    <a:pt x="3634" y="5839"/>
                    <a:pt x="3542" y="6138"/>
                  </a:cubicBezTo>
                  <a:cubicBezTo>
                    <a:pt x="3439" y="6437"/>
                    <a:pt x="3508" y="6782"/>
                    <a:pt x="3726" y="7012"/>
                  </a:cubicBezTo>
                  <a:cubicBezTo>
                    <a:pt x="3807" y="7093"/>
                    <a:pt x="3733" y="7202"/>
                    <a:pt x="3643" y="7202"/>
                  </a:cubicBezTo>
                  <a:cubicBezTo>
                    <a:pt x="3617" y="7202"/>
                    <a:pt x="3590" y="7193"/>
                    <a:pt x="3565" y="7173"/>
                  </a:cubicBezTo>
                  <a:cubicBezTo>
                    <a:pt x="3243" y="6874"/>
                    <a:pt x="3140" y="6414"/>
                    <a:pt x="3301" y="6012"/>
                  </a:cubicBezTo>
                  <a:cubicBezTo>
                    <a:pt x="3447" y="5618"/>
                    <a:pt x="3824" y="5367"/>
                    <a:pt x="4249" y="5367"/>
                  </a:cubicBezTo>
                  <a:cubicBezTo>
                    <a:pt x="4259" y="5367"/>
                    <a:pt x="4269" y="5367"/>
                    <a:pt x="4278" y="5368"/>
                  </a:cubicBezTo>
                  <a:cubicBezTo>
                    <a:pt x="4658" y="5368"/>
                    <a:pt x="5002" y="5563"/>
                    <a:pt x="5198" y="5897"/>
                  </a:cubicBezTo>
                  <a:cubicBezTo>
                    <a:pt x="5405" y="6288"/>
                    <a:pt x="5416" y="6747"/>
                    <a:pt x="5232" y="7150"/>
                  </a:cubicBezTo>
                  <a:cubicBezTo>
                    <a:pt x="5106" y="7437"/>
                    <a:pt x="4911" y="7679"/>
                    <a:pt x="4658" y="7874"/>
                  </a:cubicBezTo>
                  <a:cubicBezTo>
                    <a:pt x="5014" y="7966"/>
                    <a:pt x="5336" y="8139"/>
                    <a:pt x="5612" y="8392"/>
                  </a:cubicBezTo>
                  <a:cubicBezTo>
                    <a:pt x="6014" y="8725"/>
                    <a:pt x="6348" y="9139"/>
                    <a:pt x="6819" y="9392"/>
                  </a:cubicBezTo>
                  <a:cubicBezTo>
                    <a:pt x="7195" y="9595"/>
                    <a:pt x="7624" y="9707"/>
                    <a:pt x="8048" y="9707"/>
                  </a:cubicBezTo>
                  <a:cubicBezTo>
                    <a:pt x="8466" y="9707"/>
                    <a:pt x="8880" y="9598"/>
                    <a:pt x="9234" y="9358"/>
                  </a:cubicBezTo>
                  <a:cubicBezTo>
                    <a:pt x="9867" y="8909"/>
                    <a:pt x="10246" y="8070"/>
                    <a:pt x="10016" y="7322"/>
                  </a:cubicBezTo>
                  <a:cubicBezTo>
                    <a:pt x="9867" y="6885"/>
                    <a:pt x="9487" y="6575"/>
                    <a:pt x="9039" y="6517"/>
                  </a:cubicBezTo>
                  <a:cubicBezTo>
                    <a:pt x="8979" y="6508"/>
                    <a:pt x="8920" y="6503"/>
                    <a:pt x="8862" y="6503"/>
                  </a:cubicBezTo>
                  <a:cubicBezTo>
                    <a:pt x="8501" y="6503"/>
                    <a:pt x="8166" y="6682"/>
                    <a:pt x="7958" y="6989"/>
                  </a:cubicBezTo>
                  <a:cubicBezTo>
                    <a:pt x="7739" y="7311"/>
                    <a:pt x="7751" y="7736"/>
                    <a:pt x="7992" y="8047"/>
                  </a:cubicBezTo>
                  <a:cubicBezTo>
                    <a:pt x="8234" y="8334"/>
                    <a:pt x="8590" y="8507"/>
                    <a:pt x="8958" y="8530"/>
                  </a:cubicBezTo>
                  <a:cubicBezTo>
                    <a:pt x="9131" y="8530"/>
                    <a:pt x="9131" y="8771"/>
                    <a:pt x="8958" y="8771"/>
                  </a:cubicBezTo>
                  <a:cubicBezTo>
                    <a:pt x="8930" y="8774"/>
                    <a:pt x="8903" y="8776"/>
                    <a:pt x="8875" y="8776"/>
                  </a:cubicBezTo>
                  <a:cubicBezTo>
                    <a:pt x="8798" y="8776"/>
                    <a:pt x="8720" y="8765"/>
                    <a:pt x="8636" y="8748"/>
                  </a:cubicBezTo>
                  <a:cubicBezTo>
                    <a:pt x="8211" y="8656"/>
                    <a:pt x="7843" y="8380"/>
                    <a:pt x="7647" y="7989"/>
                  </a:cubicBezTo>
                  <a:cubicBezTo>
                    <a:pt x="7463" y="7575"/>
                    <a:pt x="7532" y="7081"/>
                    <a:pt x="7831" y="6736"/>
                  </a:cubicBezTo>
                  <a:cubicBezTo>
                    <a:pt x="8090" y="6412"/>
                    <a:pt x="8469" y="6265"/>
                    <a:pt x="8853" y="6265"/>
                  </a:cubicBezTo>
                  <a:cubicBezTo>
                    <a:pt x="9424" y="6265"/>
                    <a:pt x="10008" y="6589"/>
                    <a:pt x="10235" y="7138"/>
                  </a:cubicBezTo>
                  <a:cubicBezTo>
                    <a:pt x="10373" y="7483"/>
                    <a:pt x="10396" y="7851"/>
                    <a:pt x="10315" y="8208"/>
                  </a:cubicBezTo>
                  <a:cubicBezTo>
                    <a:pt x="10580" y="8369"/>
                    <a:pt x="10878" y="8484"/>
                    <a:pt x="11189" y="8541"/>
                  </a:cubicBezTo>
                  <a:cubicBezTo>
                    <a:pt x="11325" y="8567"/>
                    <a:pt x="11462" y="8579"/>
                    <a:pt x="11600" y="8579"/>
                  </a:cubicBezTo>
                  <a:cubicBezTo>
                    <a:pt x="12078" y="8579"/>
                    <a:pt x="12555" y="8427"/>
                    <a:pt x="12948" y="8150"/>
                  </a:cubicBezTo>
                  <a:cubicBezTo>
                    <a:pt x="13431" y="7794"/>
                    <a:pt x="13776" y="7288"/>
                    <a:pt x="13926" y="6713"/>
                  </a:cubicBezTo>
                  <a:cubicBezTo>
                    <a:pt x="13939" y="6668"/>
                    <a:pt x="13970" y="6650"/>
                    <a:pt x="14002" y="6650"/>
                  </a:cubicBezTo>
                  <a:cubicBezTo>
                    <a:pt x="14052" y="6650"/>
                    <a:pt x="14105" y="6696"/>
                    <a:pt x="14098" y="6759"/>
                  </a:cubicBezTo>
                  <a:cubicBezTo>
                    <a:pt x="14041" y="7127"/>
                    <a:pt x="13903" y="7472"/>
                    <a:pt x="13684" y="7771"/>
                  </a:cubicBezTo>
                  <a:cubicBezTo>
                    <a:pt x="13772" y="7785"/>
                    <a:pt x="13860" y="7793"/>
                    <a:pt x="13949" y="7793"/>
                  </a:cubicBezTo>
                  <a:cubicBezTo>
                    <a:pt x="14140" y="7793"/>
                    <a:pt x="14331" y="7757"/>
                    <a:pt x="14512" y="7679"/>
                  </a:cubicBezTo>
                  <a:cubicBezTo>
                    <a:pt x="15064" y="7460"/>
                    <a:pt x="15467" y="7012"/>
                    <a:pt x="15835" y="6563"/>
                  </a:cubicBezTo>
                  <a:cubicBezTo>
                    <a:pt x="16019" y="6345"/>
                    <a:pt x="16214" y="6138"/>
                    <a:pt x="16409" y="5943"/>
                  </a:cubicBezTo>
                  <a:cubicBezTo>
                    <a:pt x="16559" y="5816"/>
                    <a:pt x="16708" y="5701"/>
                    <a:pt x="16869" y="5609"/>
                  </a:cubicBezTo>
                  <a:cubicBezTo>
                    <a:pt x="16318" y="5368"/>
                    <a:pt x="15950" y="4804"/>
                    <a:pt x="15524" y="4390"/>
                  </a:cubicBezTo>
                  <a:cubicBezTo>
                    <a:pt x="15260" y="4137"/>
                    <a:pt x="14984" y="3907"/>
                    <a:pt x="14685" y="3712"/>
                  </a:cubicBezTo>
                  <a:cubicBezTo>
                    <a:pt x="14386" y="3505"/>
                    <a:pt x="14064" y="3344"/>
                    <a:pt x="13730" y="3240"/>
                  </a:cubicBezTo>
                  <a:cubicBezTo>
                    <a:pt x="13583" y="3198"/>
                    <a:pt x="13434" y="3178"/>
                    <a:pt x="13286" y="3178"/>
                  </a:cubicBezTo>
                  <a:cubicBezTo>
                    <a:pt x="13109" y="3178"/>
                    <a:pt x="12933" y="3207"/>
                    <a:pt x="12764" y="3263"/>
                  </a:cubicBezTo>
                  <a:cubicBezTo>
                    <a:pt x="12477" y="3367"/>
                    <a:pt x="12235" y="3585"/>
                    <a:pt x="12109" y="3861"/>
                  </a:cubicBezTo>
                  <a:cubicBezTo>
                    <a:pt x="11982" y="4137"/>
                    <a:pt x="11994" y="4459"/>
                    <a:pt x="12132" y="4724"/>
                  </a:cubicBezTo>
                  <a:cubicBezTo>
                    <a:pt x="12270" y="4965"/>
                    <a:pt x="12523" y="5115"/>
                    <a:pt x="12787" y="5126"/>
                  </a:cubicBezTo>
                  <a:cubicBezTo>
                    <a:pt x="12797" y="5127"/>
                    <a:pt x="12807" y="5127"/>
                    <a:pt x="12817" y="5127"/>
                  </a:cubicBezTo>
                  <a:cubicBezTo>
                    <a:pt x="13059" y="5127"/>
                    <a:pt x="13286" y="4991"/>
                    <a:pt x="13397" y="4781"/>
                  </a:cubicBezTo>
                  <a:cubicBezTo>
                    <a:pt x="13512" y="4563"/>
                    <a:pt x="13500" y="4310"/>
                    <a:pt x="13362" y="4114"/>
                  </a:cubicBezTo>
                  <a:cubicBezTo>
                    <a:pt x="13292" y="4018"/>
                    <a:pt x="13395" y="3902"/>
                    <a:pt x="13494" y="3902"/>
                  </a:cubicBezTo>
                  <a:cubicBezTo>
                    <a:pt x="13525" y="3902"/>
                    <a:pt x="13556" y="3914"/>
                    <a:pt x="13581" y="3942"/>
                  </a:cubicBezTo>
                  <a:cubicBezTo>
                    <a:pt x="13788" y="4229"/>
                    <a:pt x="13811" y="4609"/>
                    <a:pt x="13638" y="4919"/>
                  </a:cubicBezTo>
                  <a:cubicBezTo>
                    <a:pt x="13480" y="5205"/>
                    <a:pt x="13175" y="5383"/>
                    <a:pt x="12850" y="5383"/>
                  </a:cubicBezTo>
                  <a:cubicBezTo>
                    <a:pt x="12821" y="5383"/>
                    <a:pt x="12793" y="5382"/>
                    <a:pt x="12764" y="5379"/>
                  </a:cubicBezTo>
                  <a:cubicBezTo>
                    <a:pt x="12442" y="5356"/>
                    <a:pt x="12143" y="5184"/>
                    <a:pt x="11948" y="4931"/>
                  </a:cubicBezTo>
                  <a:cubicBezTo>
                    <a:pt x="11752" y="4632"/>
                    <a:pt x="11706" y="4264"/>
                    <a:pt x="11810" y="3919"/>
                  </a:cubicBezTo>
                  <a:cubicBezTo>
                    <a:pt x="11959" y="3447"/>
                    <a:pt x="12350" y="3091"/>
                    <a:pt x="12822" y="2976"/>
                  </a:cubicBezTo>
                  <a:cubicBezTo>
                    <a:pt x="12799" y="2872"/>
                    <a:pt x="12776" y="2780"/>
                    <a:pt x="12753" y="2688"/>
                  </a:cubicBezTo>
                  <a:cubicBezTo>
                    <a:pt x="12707" y="2562"/>
                    <a:pt x="12649" y="2435"/>
                    <a:pt x="12580" y="2309"/>
                  </a:cubicBezTo>
                  <a:cubicBezTo>
                    <a:pt x="12339" y="1883"/>
                    <a:pt x="11959" y="1538"/>
                    <a:pt x="11499" y="1354"/>
                  </a:cubicBezTo>
                  <a:cubicBezTo>
                    <a:pt x="11213" y="1236"/>
                    <a:pt x="10910" y="1176"/>
                    <a:pt x="10603" y="1176"/>
                  </a:cubicBezTo>
                  <a:cubicBezTo>
                    <a:pt x="10404" y="1176"/>
                    <a:pt x="10203" y="1201"/>
                    <a:pt x="10005" y="1251"/>
                  </a:cubicBezTo>
                  <a:cubicBezTo>
                    <a:pt x="9993" y="1366"/>
                    <a:pt x="9970" y="1469"/>
                    <a:pt x="9924" y="1584"/>
                  </a:cubicBezTo>
                  <a:cubicBezTo>
                    <a:pt x="9913" y="1603"/>
                    <a:pt x="9895" y="1610"/>
                    <a:pt x="9877" y="1610"/>
                  </a:cubicBezTo>
                  <a:cubicBezTo>
                    <a:pt x="9837" y="1610"/>
                    <a:pt x="9793" y="1574"/>
                    <a:pt x="9809" y="1527"/>
                  </a:cubicBezTo>
                  <a:cubicBezTo>
                    <a:pt x="9913" y="1193"/>
                    <a:pt x="9855" y="814"/>
                    <a:pt x="9648" y="527"/>
                  </a:cubicBezTo>
                  <a:cubicBezTo>
                    <a:pt x="9430" y="228"/>
                    <a:pt x="9096" y="44"/>
                    <a:pt x="8740" y="9"/>
                  </a:cubicBezTo>
                  <a:cubicBezTo>
                    <a:pt x="8681" y="3"/>
                    <a:pt x="8622" y="0"/>
                    <a:pt x="85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33"/>
            <p:cNvSpPr/>
            <p:nvPr/>
          </p:nvSpPr>
          <p:spPr>
            <a:xfrm>
              <a:off x="887820" y="646086"/>
              <a:ext cx="228874" cy="194652"/>
            </a:xfrm>
            <a:custGeom>
              <a:rect b="b" l="l" r="r" t="t"/>
              <a:pathLst>
                <a:path extrusionOk="0" h="2133" w="2508">
                  <a:moveTo>
                    <a:pt x="265" y="1"/>
                  </a:moveTo>
                  <a:cubicBezTo>
                    <a:pt x="171" y="1"/>
                    <a:pt x="115" y="49"/>
                    <a:pt x="28" y="49"/>
                  </a:cubicBezTo>
                  <a:cubicBezTo>
                    <a:pt x="19" y="49"/>
                    <a:pt x="10" y="48"/>
                    <a:pt x="1" y="47"/>
                  </a:cubicBezTo>
                  <a:lnTo>
                    <a:pt x="1" y="47"/>
                  </a:lnTo>
                  <a:cubicBezTo>
                    <a:pt x="24" y="484"/>
                    <a:pt x="139" y="898"/>
                    <a:pt x="346" y="1289"/>
                  </a:cubicBezTo>
                  <a:cubicBezTo>
                    <a:pt x="553" y="1668"/>
                    <a:pt x="898" y="1956"/>
                    <a:pt x="1312" y="2082"/>
                  </a:cubicBezTo>
                  <a:cubicBezTo>
                    <a:pt x="1426" y="2116"/>
                    <a:pt x="1543" y="2133"/>
                    <a:pt x="1659" y="2133"/>
                  </a:cubicBezTo>
                  <a:cubicBezTo>
                    <a:pt x="1974" y="2133"/>
                    <a:pt x="2281" y="2010"/>
                    <a:pt x="2508" y="1783"/>
                  </a:cubicBezTo>
                  <a:lnTo>
                    <a:pt x="2508" y="1783"/>
                  </a:lnTo>
                  <a:cubicBezTo>
                    <a:pt x="2337" y="1834"/>
                    <a:pt x="2159" y="1860"/>
                    <a:pt x="1980" y="1860"/>
                  </a:cubicBezTo>
                  <a:cubicBezTo>
                    <a:pt x="1834" y="1860"/>
                    <a:pt x="1687" y="1843"/>
                    <a:pt x="1542" y="1806"/>
                  </a:cubicBezTo>
                  <a:cubicBezTo>
                    <a:pt x="1427" y="1783"/>
                    <a:pt x="1312" y="1737"/>
                    <a:pt x="1208" y="1680"/>
                  </a:cubicBezTo>
                  <a:cubicBezTo>
                    <a:pt x="978" y="1507"/>
                    <a:pt x="794" y="1277"/>
                    <a:pt x="702" y="1013"/>
                  </a:cubicBezTo>
                  <a:cubicBezTo>
                    <a:pt x="576" y="725"/>
                    <a:pt x="495" y="392"/>
                    <a:pt x="622" y="104"/>
                  </a:cubicBezTo>
                  <a:cubicBezTo>
                    <a:pt x="507" y="47"/>
                    <a:pt x="392" y="12"/>
                    <a:pt x="2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33"/>
            <p:cNvSpPr/>
            <p:nvPr/>
          </p:nvSpPr>
          <p:spPr>
            <a:xfrm>
              <a:off x="1398862" y="893759"/>
              <a:ext cx="158606" cy="139533"/>
            </a:xfrm>
            <a:custGeom>
              <a:rect b="b" l="l" r="r" t="t"/>
              <a:pathLst>
                <a:path extrusionOk="0" h="1529" w="1738">
                  <a:moveTo>
                    <a:pt x="219" y="1"/>
                  </a:moveTo>
                  <a:lnTo>
                    <a:pt x="219" y="1"/>
                  </a:lnTo>
                  <a:cubicBezTo>
                    <a:pt x="58" y="231"/>
                    <a:pt x="1" y="518"/>
                    <a:pt x="47" y="794"/>
                  </a:cubicBezTo>
                  <a:cubicBezTo>
                    <a:pt x="139" y="1128"/>
                    <a:pt x="380" y="1392"/>
                    <a:pt x="714" y="1484"/>
                  </a:cubicBezTo>
                  <a:cubicBezTo>
                    <a:pt x="807" y="1514"/>
                    <a:pt x="903" y="1528"/>
                    <a:pt x="998" y="1528"/>
                  </a:cubicBezTo>
                  <a:cubicBezTo>
                    <a:pt x="1125" y="1528"/>
                    <a:pt x="1251" y="1502"/>
                    <a:pt x="1369" y="1450"/>
                  </a:cubicBezTo>
                  <a:cubicBezTo>
                    <a:pt x="1576" y="1358"/>
                    <a:pt x="1714" y="1162"/>
                    <a:pt x="1737" y="932"/>
                  </a:cubicBezTo>
                  <a:lnTo>
                    <a:pt x="1737" y="932"/>
                  </a:lnTo>
                  <a:cubicBezTo>
                    <a:pt x="1546" y="1073"/>
                    <a:pt x="1311" y="1143"/>
                    <a:pt x="1078" y="1143"/>
                  </a:cubicBezTo>
                  <a:cubicBezTo>
                    <a:pt x="1045" y="1143"/>
                    <a:pt x="1011" y="1142"/>
                    <a:pt x="978" y="1139"/>
                  </a:cubicBezTo>
                  <a:cubicBezTo>
                    <a:pt x="702" y="1105"/>
                    <a:pt x="461" y="944"/>
                    <a:pt x="311" y="714"/>
                  </a:cubicBezTo>
                  <a:cubicBezTo>
                    <a:pt x="242" y="599"/>
                    <a:pt x="208" y="472"/>
                    <a:pt x="208" y="346"/>
                  </a:cubicBezTo>
                  <a:cubicBezTo>
                    <a:pt x="196" y="265"/>
                    <a:pt x="277" y="35"/>
                    <a:pt x="2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33"/>
            <p:cNvSpPr/>
            <p:nvPr/>
          </p:nvSpPr>
          <p:spPr>
            <a:xfrm>
              <a:off x="275025" y="537489"/>
              <a:ext cx="1626574" cy="928910"/>
            </a:xfrm>
            <a:custGeom>
              <a:rect b="b" l="l" r="r" t="t"/>
              <a:pathLst>
                <a:path extrusionOk="0" h="10179" w="17824">
                  <a:moveTo>
                    <a:pt x="9046" y="216"/>
                  </a:moveTo>
                  <a:cubicBezTo>
                    <a:pt x="9105" y="216"/>
                    <a:pt x="9164" y="219"/>
                    <a:pt x="9223" y="225"/>
                  </a:cubicBezTo>
                  <a:cubicBezTo>
                    <a:pt x="9579" y="260"/>
                    <a:pt x="9913" y="444"/>
                    <a:pt x="10131" y="743"/>
                  </a:cubicBezTo>
                  <a:cubicBezTo>
                    <a:pt x="10338" y="1030"/>
                    <a:pt x="10396" y="1409"/>
                    <a:pt x="10292" y="1743"/>
                  </a:cubicBezTo>
                  <a:cubicBezTo>
                    <a:pt x="10276" y="1790"/>
                    <a:pt x="10320" y="1826"/>
                    <a:pt x="10360" y="1826"/>
                  </a:cubicBezTo>
                  <a:cubicBezTo>
                    <a:pt x="10378" y="1826"/>
                    <a:pt x="10396" y="1819"/>
                    <a:pt x="10407" y="1800"/>
                  </a:cubicBezTo>
                  <a:cubicBezTo>
                    <a:pt x="10453" y="1685"/>
                    <a:pt x="10476" y="1582"/>
                    <a:pt x="10488" y="1467"/>
                  </a:cubicBezTo>
                  <a:cubicBezTo>
                    <a:pt x="10686" y="1417"/>
                    <a:pt x="10887" y="1392"/>
                    <a:pt x="11086" y="1392"/>
                  </a:cubicBezTo>
                  <a:cubicBezTo>
                    <a:pt x="11393" y="1392"/>
                    <a:pt x="11696" y="1452"/>
                    <a:pt x="11982" y="1570"/>
                  </a:cubicBezTo>
                  <a:cubicBezTo>
                    <a:pt x="12442" y="1754"/>
                    <a:pt x="12822" y="2099"/>
                    <a:pt x="13063" y="2525"/>
                  </a:cubicBezTo>
                  <a:cubicBezTo>
                    <a:pt x="13132" y="2651"/>
                    <a:pt x="13190" y="2778"/>
                    <a:pt x="13236" y="2904"/>
                  </a:cubicBezTo>
                  <a:cubicBezTo>
                    <a:pt x="13259" y="2996"/>
                    <a:pt x="13282" y="3088"/>
                    <a:pt x="13305" y="3192"/>
                  </a:cubicBezTo>
                  <a:cubicBezTo>
                    <a:pt x="12833" y="3307"/>
                    <a:pt x="12442" y="3663"/>
                    <a:pt x="12293" y="4135"/>
                  </a:cubicBezTo>
                  <a:cubicBezTo>
                    <a:pt x="12189" y="4480"/>
                    <a:pt x="12235" y="4848"/>
                    <a:pt x="12431" y="5147"/>
                  </a:cubicBezTo>
                  <a:cubicBezTo>
                    <a:pt x="12626" y="5400"/>
                    <a:pt x="12925" y="5572"/>
                    <a:pt x="13247" y="5595"/>
                  </a:cubicBezTo>
                  <a:cubicBezTo>
                    <a:pt x="13276" y="5598"/>
                    <a:pt x="13304" y="5599"/>
                    <a:pt x="13333" y="5599"/>
                  </a:cubicBezTo>
                  <a:cubicBezTo>
                    <a:pt x="13658" y="5599"/>
                    <a:pt x="13963" y="5421"/>
                    <a:pt x="14121" y="5135"/>
                  </a:cubicBezTo>
                  <a:cubicBezTo>
                    <a:pt x="14294" y="4825"/>
                    <a:pt x="14271" y="4445"/>
                    <a:pt x="14064" y="4158"/>
                  </a:cubicBezTo>
                  <a:cubicBezTo>
                    <a:pt x="14039" y="4130"/>
                    <a:pt x="14008" y="4118"/>
                    <a:pt x="13977" y="4118"/>
                  </a:cubicBezTo>
                  <a:cubicBezTo>
                    <a:pt x="13878" y="4118"/>
                    <a:pt x="13775" y="4234"/>
                    <a:pt x="13845" y="4330"/>
                  </a:cubicBezTo>
                  <a:cubicBezTo>
                    <a:pt x="13983" y="4526"/>
                    <a:pt x="13995" y="4779"/>
                    <a:pt x="13880" y="4997"/>
                  </a:cubicBezTo>
                  <a:cubicBezTo>
                    <a:pt x="13769" y="5207"/>
                    <a:pt x="13542" y="5343"/>
                    <a:pt x="13300" y="5343"/>
                  </a:cubicBezTo>
                  <a:cubicBezTo>
                    <a:pt x="13290" y="5343"/>
                    <a:pt x="13280" y="5343"/>
                    <a:pt x="13270" y="5342"/>
                  </a:cubicBezTo>
                  <a:cubicBezTo>
                    <a:pt x="13006" y="5331"/>
                    <a:pt x="12753" y="5181"/>
                    <a:pt x="12615" y="4940"/>
                  </a:cubicBezTo>
                  <a:cubicBezTo>
                    <a:pt x="12477" y="4675"/>
                    <a:pt x="12465" y="4353"/>
                    <a:pt x="12592" y="4077"/>
                  </a:cubicBezTo>
                  <a:cubicBezTo>
                    <a:pt x="12718" y="3801"/>
                    <a:pt x="12960" y="3583"/>
                    <a:pt x="13247" y="3479"/>
                  </a:cubicBezTo>
                  <a:cubicBezTo>
                    <a:pt x="13416" y="3423"/>
                    <a:pt x="13592" y="3394"/>
                    <a:pt x="13769" y="3394"/>
                  </a:cubicBezTo>
                  <a:cubicBezTo>
                    <a:pt x="13917" y="3394"/>
                    <a:pt x="14066" y="3414"/>
                    <a:pt x="14213" y="3456"/>
                  </a:cubicBezTo>
                  <a:cubicBezTo>
                    <a:pt x="14547" y="3560"/>
                    <a:pt x="14869" y="3721"/>
                    <a:pt x="15168" y="3928"/>
                  </a:cubicBezTo>
                  <a:cubicBezTo>
                    <a:pt x="15467" y="4123"/>
                    <a:pt x="15743" y="4353"/>
                    <a:pt x="16007" y="4606"/>
                  </a:cubicBezTo>
                  <a:cubicBezTo>
                    <a:pt x="16433" y="5020"/>
                    <a:pt x="16801" y="5584"/>
                    <a:pt x="17352" y="5825"/>
                  </a:cubicBezTo>
                  <a:cubicBezTo>
                    <a:pt x="17191" y="5917"/>
                    <a:pt x="17042" y="6032"/>
                    <a:pt x="16892" y="6159"/>
                  </a:cubicBezTo>
                  <a:cubicBezTo>
                    <a:pt x="16697" y="6354"/>
                    <a:pt x="16502" y="6561"/>
                    <a:pt x="16318" y="6779"/>
                  </a:cubicBezTo>
                  <a:cubicBezTo>
                    <a:pt x="15950" y="7228"/>
                    <a:pt x="15547" y="7676"/>
                    <a:pt x="14995" y="7895"/>
                  </a:cubicBezTo>
                  <a:cubicBezTo>
                    <a:pt x="14814" y="7973"/>
                    <a:pt x="14623" y="8009"/>
                    <a:pt x="14432" y="8009"/>
                  </a:cubicBezTo>
                  <a:cubicBezTo>
                    <a:pt x="14343" y="8009"/>
                    <a:pt x="14255" y="8001"/>
                    <a:pt x="14167" y="7987"/>
                  </a:cubicBezTo>
                  <a:cubicBezTo>
                    <a:pt x="14386" y="7688"/>
                    <a:pt x="14524" y="7343"/>
                    <a:pt x="14581" y="6975"/>
                  </a:cubicBezTo>
                  <a:cubicBezTo>
                    <a:pt x="14588" y="6912"/>
                    <a:pt x="14535" y="6866"/>
                    <a:pt x="14485" y="6866"/>
                  </a:cubicBezTo>
                  <a:cubicBezTo>
                    <a:pt x="14453" y="6866"/>
                    <a:pt x="14422" y="6884"/>
                    <a:pt x="14409" y="6929"/>
                  </a:cubicBezTo>
                  <a:cubicBezTo>
                    <a:pt x="14259" y="7504"/>
                    <a:pt x="13914" y="8010"/>
                    <a:pt x="13431" y="8366"/>
                  </a:cubicBezTo>
                  <a:cubicBezTo>
                    <a:pt x="13038" y="8643"/>
                    <a:pt x="12561" y="8795"/>
                    <a:pt x="12083" y="8795"/>
                  </a:cubicBezTo>
                  <a:cubicBezTo>
                    <a:pt x="11945" y="8795"/>
                    <a:pt x="11808" y="8783"/>
                    <a:pt x="11672" y="8757"/>
                  </a:cubicBezTo>
                  <a:cubicBezTo>
                    <a:pt x="11361" y="8700"/>
                    <a:pt x="11063" y="8585"/>
                    <a:pt x="10798" y="8424"/>
                  </a:cubicBezTo>
                  <a:cubicBezTo>
                    <a:pt x="10879" y="8067"/>
                    <a:pt x="10856" y="7699"/>
                    <a:pt x="10718" y="7354"/>
                  </a:cubicBezTo>
                  <a:cubicBezTo>
                    <a:pt x="10491" y="6805"/>
                    <a:pt x="9907" y="6481"/>
                    <a:pt x="9336" y="6481"/>
                  </a:cubicBezTo>
                  <a:cubicBezTo>
                    <a:pt x="8952" y="6481"/>
                    <a:pt x="8573" y="6628"/>
                    <a:pt x="8314" y="6952"/>
                  </a:cubicBezTo>
                  <a:cubicBezTo>
                    <a:pt x="8015" y="7297"/>
                    <a:pt x="7946" y="7791"/>
                    <a:pt x="8130" y="8205"/>
                  </a:cubicBezTo>
                  <a:cubicBezTo>
                    <a:pt x="8326" y="8596"/>
                    <a:pt x="8694" y="8872"/>
                    <a:pt x="9119" y="8964"/>
                  </a:cubicBezTo>
                  <a:cubicBezTo>
                    <a:pt x="9203" y="8981"/>
                    <a:pt x="9281" y="8992"/>
                    <a:pt x="9358" y="8992"/>
                  </a:cubicBezTo>
                  <a:cubicBezTo>
                    <a:pt x="9386" y="8992"/>
                    <a:pt x="9413" y="8990"/>
                    <a:pt x="9441" y="8987"/>
                  </a:cubicBezTo>
                  <a:cubicBezTo>
                    <a:pt x="9614" y="8987"/>
                    <a:pt x="9614" y="8746"/>
                    <a:pt x="9441" y="8746"/>
                  </a:cubicBezTo>
                  <a:cubicBezTo>
                    <a:pt x="9073" y="8723"/>
                    <a:pt x="8717" y="8550"/>
                    <a:pt x="8475" y="8263"/>
                  </a:cubicBezTo>
                  <a:cubicBezTo>
                    <a:pt x="8234" y="7952"/>
                    <a:pt x="8222" y="7527"/>
                    <a:pt x="8441" y="7205"/>
                  </a:cubicBezTo>
                  <a:cubicBezTo>
                    <a:pt x="8649" y="6898"/>
                    <a:pt x="8984" y="6719"/>
                    <a:pt x="9345" y="6719"/>
                  </a:cubicBezTo>
                  <a:cubicBezTo>
                    <a:pt x="9403" y="6719"/>
                    <a:pt x="9462" y="6724"/>
                    <a:pt x="9522" y="6733"/>
                  </a:cubicBezTo>
                  <a:cubicBezTo>
                    <a:pt x="9970" y="6791"/>
                    <a:pt x="10350" y="7101"/>
                    <a:pt x="10499" y="7538"/>
                  </a:cubicBezTo>
                  <a:cubicBezTo>
                    <a:pt x="10729" y="8286"/>
                    <a:pt x="10350" y="9125"/>
                    <a:pt x="9717" y="9574"/>
                  </a:cubicBezTo>
                  <a:cubicBezTo>
                    <a:pt x="9363" y="9814"/>
                    <a:pt x="8949" y="9923"/>
                    <a:pt x="8531" y="9923"/>
                  </a:cubicBezTo>
                  <a:cubicBezTo>
                    <a:pt x="8107" y="9923"/>
                    <a:pt x="7678" y="9811"/>
                    <a:pt x="7302" y="9608"/>
                  </a:cubicBezTo>
                  <a:cubicBezTo>
                    <a:pt x="6831" y="9355"/>
                    <a:pt x="6497" y="8941"/>
                    <a:pt x="6095" y="8608"/>
                  </a:cubicBezTo>
                  <a:cubicBezTo>
                    <a:pt x="5819" y="8355"/>
                    <a:pt x="5497" y="8182"/>
                    <a:pt x="5141" y="8090"/>
                  </a:cubicBezTo>
                  <a:cubicBezTo>
                    <a:pt x="5394" y="7895"/>
                    <a:pt x="5589" y="7653"/>
                    <a:pt x="5715" y="7366"/>
                  </a:cubicBezTo>
                  <a:cubicBezTo>
                    <a:pt x="5899" y="6963"/>
                    <a:pt x="5888" y="6504"/>
                    <a:pt x="5681" y="6113"/>
                  </a:cubicBezTo>
                  <a:cubicBezTo>
                    <a:pt x="5485" y="5779"/>
                    <a:pt x="5141" y="5584"/>
                    <a:pt x="4761" y="5584"/>
                  </a:cubicBezTo>
                  <a:cubicBezTo>
                    <a:pt x="4752" y="5583"/>
                    <a:pt x="4742" y="5583"/>
                    <a:pt x="4732" y="5583"/>
                  </a:cubicBezTo>
                  <a:cubicBezTo>
                    <a:pt x="4307" y="5583"/>
                    <a:pt x="3930" y="5834"/>
                    <a:pt x="3784" y="6228"/>
                  </a:cubicBezTo>
                  <a:cubicBezTo>
                    <a:pt x="3623" y="6630"/>
                    <a:pt x="3726" y="7090"/>
                    <a:pt x="4048" y="7389"/>
                  </a:cubicBezTo>
                  <a:cubicBezTo>
                    <a:pt x="4073" y="7409"/>
                    <a:pt x="4100" y="7418"/>
                    <a:pt x="4126" y="7418"/>
                  </a:cubicBezTo>
                  <a:cubicBezTo>
                    <a:pt x="4216" y="7418"/>
                    <a:pt x="4290" y="7309"/>
                    <a:pt x="4209" y="7228"/>
                  </a:cubicBezTo>
                  <a:cubicBezTo>
                    <a:pt x="3991" y="6998"/>
                    <a:pt x="3922" y="6653"/>
                    <a:pt x="4025" y="6354"/>
                  </a:cubicBezTo>
                  <a:cubicBezTo>
                    <a:pt x="4117" y="6055"/>
                    <a:pt x="4393" y="5848"/>
                    <a:pt x="4715" y="5837"/>
                  </a:cubicBezTo>
                  <a:cubicBezTo>
                    <a:pt x="4725" y="5836"/>
                    <a:pt x="4735" y="5836"/>
                    <a:pt x="4745" y="5836"/>
                  </a:cubicBezTo>
                  <a:cubicBezTo>
                    <a:pt x="5056" y="5836"/>
                    <a:pt x="5352" y="6007"/>
                    <a:pt x="5485" y="6297"/>
                  </a:cubicBezTo>
                  <a:cubicBezTo>
                    <a:pt x="5623" y="6630"/>
                    <a:pt x="5612" y="7021"/>
                    <a:pt x="5428" y="7343"/>
                  </a:cubicBezTo>
                  <a:cubicBezTo>
                    <a:pt x="5119" y="7920"/>
                    <a:pt x="4515" y="8266"/>
                    <a:pt x="3864" y="8266"/>
                  </a:cubicBezTo>
                  <a:cubicBezTo>
                    <a:pt x="3788" y="8266"/>
                    <a:pt x="3711" y="8261"/>
                    <a:pt x="3634" y="8251"/>
                  </a:cubicBezTo>
                  <a:cubicBezTo>
                    <a:pt x="2864" y="8159"/>
                    <a:pt x="2185" y="7630"/>
                    <a:pt x="1760" y="7009"/>
                  </a:cubicBezTo>
                  <a:cubicBezTo>
                    <a:pt x="1369" y="6458"/>
                    <a:pt x="1070" y="5779"/>
                    <a:pt x="483" y="5423"/>
                  </a:cubicBezTo>
                  <a:cubicBezTo>
                    <a:pt x="1633" y="4986"/>
                    <a:pt x="2450" y="3882"/>
                    <a:pt x="3680" y="3606"/>
                  </a:cubicBezTo>
                  <a:cubicBezTo>
                    <a:pt x="3827" y="3571"/>
                    <a:pt x="3976" y="3554"/>
                    <a:pt x="4125" y="3554"/>
                  </a:cubicBezTo>
                  <a:cubicBezTo>
                    <a:pt x="4325" y="3554"/>
                    <a:pt x="4524" y="3586"/>
                    <a:pt x="4715" y="3652"/>
                  </a:cubicBezTo>
                  <a:cubicBezTo>
                    <a:pt x="4796" y="3939"/>
                    <a:pt x="4957" y="4192"/>
                    <a:pt x="5175" y="4399"/>
                  </a:cubicBezTo>
                  <a:cubicBezTo>
                    <a:pt x="5200" y="4422"/>
                    <a:pt x="5227" y="4431"/>
                    <a:pt x="5252" y="4431"/>
                  </a:cubicBezTo>
                  <a:cubicBezTo>
                    <a:pt x="5343" y="4431"/>
                    <a:pt x="5417" y="4308"/>
                    <a:pt x="5336" y="4227"/>
                  </a:cubicBezTo>
                  <a:cubicBezTo>
                    <a:pt x="4945" y="3778"/>
                    <a:pt x="4819" y="3169"/>
                    <a:pt x="4991" y="2605"/>
                  </a:cubicBezTo>
                  <a:cubicBezTo>
                    <a:pt x="5175" y="2030"/>
                    <a:pt x="5658" y="1593"/>
                    <a:pt x="6244" y="1444"/>
                  </a:cubicBezTo>
                  <a:cubicBezTo>
                    <a:pt x="6405" y="1398"/>
                    <a:pt x="6578" y="1363"/>
                    <a:pt x="6750" y="1352"/>
                  </a:cubicBezTo>
                  <a:cubicBezTo>
                    <a:pt x="6911" y="1352"/>
                    <a:pt x="7061" y="1352"/>
                    <a:pt x="7210" y="1375"/>
                  </a:cubicBezTo>
                  <a:cubicBezTo>
                    <a:pt x="7187" y="1570"/>
                    <a:pt x="7199" y="1777"/>
                    <a:pt x="7245" y="1984"/>
                  </a:cubicBezTo>
                  <a:cubicBezTo>
                    <a:pt x="7314" y="2341"/>
                    <a:pt x="7486" y="2663"/>
                    <a:pt x="7751" y="2916"/>
                  </a:cubicBezTo>
                  <a:cubicBezTo>
                    <a:pt x="7994" y="3144"/>
                    <a:pt x="8315" y="3260"/>
                    <a:pt x="8632" y="3260"/>
                  </a:cubicBezTo>
                  <a:cubicBezTo>
                    <a:pt x="9034" y="3260"/>
                    <a:pt x="9429" y="3072"/>
                    <a:pt x="9648" y="2686"/>
                  </a:cubicBezTo>
                  <a:cubicBezTo>
                    <a:pt x="9855" y="2352"/>
                    <a:pt x="9809" y="1927"/>
                    <a:pt x="9545" y="1639"/>
                  </a:cubicBezTo>
                  <a:cubicBezTo>
                    <a:pt x="9317" y="1412"/>
                    <a:pt x="8998" y="1318"/>
                    <a:pt x="8680" y="1318"/>
                  </a:cubicBezTo>
                  <a:cubicBezTo>
                    <a:pt x="8532" y="1318"/>
                    <a:pt x="8384" y="1338"/>
                    <a:pt x="8245" y="1375"/>
                  </a:cubicBezTo>
                  <a:cubicBezTo>
                    <a:pt x="8115" y="1418"/>
                    <a:pt x="8159" y="1595"/>
                    <a:pt x="8290" y="1595"/>
                  </a:cubicBezTo>
                  <a:cubicBezTo>
                    <a:pt x="8298" y="1595"/>
                    <a:pt x="8306" y="1595"/>
                    <a:pt x="8314" y="1593"/>
                  </a:cubicBezTo>
                  <a:cubicBezTo>
                    <a:pt x="8424" y="1578"/>
                    <a:pt x="8540" y="1566"/>
                    <a:pt x="8656" y="1566"/>
                  </a:cubicBezTo>
                  <a:cubicBezTo>
                    <a:pt x="8882" y="1566"/>
                    <a:pt x="9109" y="1610"/>
                    <a:pt x="9292" y="1754"/>
                  </a:cubicBezTo>
                  <a:cubicBezTo>
                    <a:pt x="9510" y="1915"/>
                    <a:pt x="9591" y="2214"/>
                    <a:pt x="9487" y="2467"/>
                  </a:cubicBezTo>
                  <a:cubicBezTo>
                    <a:pt x="9352" y="2846"/>
                    <a:pt x="8990" y="3033"/>
                    <a:pt x="8620" y="3033"/>
                  </a:cubicBezTo>
                  <a:cubicBezTo>
                    <a:pt x="8393" y="3033"/>
                    <a:pt x="8164" y="2963"/>
                    <a:pt x="7981" y="2824"/>
                  </a:cubicBezTo>
                  <a:cubicBezTo>
                    <a:pt x="7751" y="2628"/>
                    <a:pt x="7590" y="2364"/>
                    <a:pt x="7509" y="2076"/>
                  </a:cubicBezTo>
                  <a:cubicBezTo>
                    <a:pt x="7406" y="1754"/>
                    <a:pt x="7371" y="1386"/>
                    <a:pt x="7544" y="1076"/>
                  </a:cubicBezTo>
                  <a:cubicBezTo>
                    <a:pt x="7859" y="541"/>
                    <a:pt x="8432" y="216"/>
                    <a:pt x="9046" y="216"/>
                  </a:cubicBezTo>
                  <a:close/>
                  <a:moveTo>
                    <a:pt x="9022" y="1"/>
                  </a:moveTo>
                  <a:cubicBezTo>
                    <a:pt x="8409" y="1"/>
                    <a:pt x="7803" y="333"/>
                    <a:pt x="7440" y="823"/>
                  </a:cubicBezTo>
                  <a:cubicBezTo>
                    <a:pt x="7348" y="938"/>
                    <a:pt x="7279" y="1076"/>
                    <a:pt x="7233" y="1214"/>
                  </a:cubicBezTo>
                  <a:cubicBezTo>
                    <a:pt x="7067" y="1165"/>
                    <a:pt x="6894" y="1142"/>
                    <a:pt x="6721" y="1142"/>
                  </a:cubicBezTo>
                  <a:cubicBezTo>
                    <a:pt x="6572" y="1142"/>
                    <a:pt x="6423" y="1159"/>
                    <a:pt x="6279" y="1191"/>
                  </a:cubicBezTo>
                  <a:cubicBezTo>
                    <a:pt x="5934" y="1260"/>
                    <a:pt x="5612" y="1409"/>
                    <a:pt x="5348" y="1628"/>
                  </a:cubicBezTo>
                  <a:cubicBezTo>
                    <a:pt x="4807" y="2053"/>
                    <a:pt x="4554" y="2743"/>
                    <a:pt x="4658" y="3422"/>
                  </a:cubicBezTo>
                  <a:cubicBezTo>
                    <a:pt x="4658" y="3422"/>
                    <a:pt x="4658" y="3422"/>
                    <a:pt x="4658" y="3433"/>
                  </a:cubicBezTo>
                  <a:cubicBezTo>
                    <a:pt x="4463" y="3354"/>
                    <a:pt x="4254" y="3322"/>
                    <a:pt x="4048" y="3322"/>
                  </a:cubicBezTo>
                  <a:cubicBezTo>
                    <a:pt x="3986" y="3322"/>
                    <a:pt x="3925" y="3325"/>
                    <a:pt x="3864" y="3330"/>
                  </a:cubicBezTo>
                  <a:cubicBezTo>
                    <a:pt x="3519" y="3376"/>
                    <a:pt x="3186" y="3479"/>
                    <a:pt x="2875" y="3629"/>
                  </a:cubicBezTo>
                  <a:cubicBezTo>
                    <a:pt x="2243" y="3928"/>
                    <a:pt x="1725" y="4399"/>
                    <a:pt x="1150" y="4767"/>
                  </a:cubicBezTo>
                  <a:cubicBezTo>
                    <a:pt x="828" y="4986"/>
                    <a:pt x="483" y="5147"/>
                    <a:pt x="115" y="5262"/>
                  </a:cubicBezTo>
                  <a:cubicBezTo>
                    <a:pt x="0" y="5296"/>
                    <a:pt x="0" y="5469"/>
                    <a:pt x="115" y="5503"/>
                  </a:cubicBezTo>
                  <a:cubicBezTo>
                    <a:pt x="495" y="5607"/>
                    <a:pt x="759" y="5894"/>
                    <a:pt x="978" y="6216"/>
                  </a:cubicBezTo>
                  <a:cubicBezTo>
                    <a:pt x="1185" y="6527"/>
                    <a:pt x="1369" y="6894"/>
                    <a:pt x="1610" y="7216"/>
                  </a:cubicBezTo>
                  <a:cubicBezTo>
                    <a:pt x="2105" y="7906"/>
                    <a:pt x="2875" y="8470"/>
                    <a:pt x="3749" y="8527"/>
                  </a:cubicBezTo>
                  <a:cubicBezTo>
                    <a:pt x="3790" y="8530"/>
                    <a:pt x="3830" y="8531"/>
                    <a:pt x="3870" y="8531"/>
                  </a:cubicBezTo>
                  <a:cubicBezTo>
                    <a:pt x="4230" y="8531"/>
                    <a:pt x="4576" y="8439"/>
                    <a:pt x="4876" y="8263"/>
                  </a:cubicBezTo>
                  <a:cubicBezTo>
                    <a:pt x="5325" y="8343"/>
                    <a:pt x="5727" y="8562"/>
                    <a:pt x="6049" y="8884"/>
                  </a:cubicBezTo>
                  <a:cubicBezTo>
                    <a:pt x="6428" y="9240"/>
                    <a:pt x="6773" y="9631"/>
                    <a:pt x="7245" y="9861"/>
                  </a:cubicBezTo>
                  <a:cubicBezTo>
                    <a:pt x="7645" y="10064"/>
                    <a:pt x="8098" y="10178"/>
                    <a:pt x="8546" y="10178"/>
                  </a:cubicBezTo>
                  <a:cubicBezTo>
                    <a:pt x="9037" y="10178"/>
                    <a:pt x="9521" y="10041"/>
                    <a:pt x="9924" y="9735"/>
                  </a:cubicBezTo>
                  <a:cubicBezTo>
                    <a:pt x="10292" y="9459"/>
                    <a:pt x="10568" y="9068"/>
                    <a:pt x="10729" y="8631"/>
                  </a:cubicBezTo>
                  <a:cubicBezTo>
                    <a:pt x="11138" y="8898"/>
                    <a:pt x="11616" y="9034"/>
                    <a:pt x="12099" y="9034"/>
                  </a:cubicBezTo>
                  <a:cubicBezTo>
                    <a:pt x="12241" y="9034"/>
                    <a:pt x="12382" y="9022"/>
                    <a:pt x="12523" y="8999"/>
                  </a:cubicBezTo>
                  <a:cubicBezTo>
                    <a:pt x="13109" y="8895"/>
                    <a:pt x="13650" y="8596"/>
                    <a:pt x="14029" y="8136"/>
                  </a:cubicBezTo>
                  <a:cubicBezTo>
                    <a:pt x="14187" y="8201"/>
                    <a:pt x="14348" y="8229"/>
                    <a:pt x="14508" y="8229"/>
                  </a:cubicBezTo>
                  <a:cubicBezTo>
                    <a:pt x="14917" y="8229"/>
                    <a:pt x="15320" y="8043"/>
                    <a:pt x="15651" y="7803"/>
                  </a:cubicBezTo>
                  <a:cubicBezTo>
                    <a:pt x="16145" y="7435"/>
                    <a:pt x="16490" y="6929"/>
                    <a:pt x="16904" y="6492"/>
                  </a:cubicBezTo>
                  <a:cubicBezTo>
                    <a:pt x="17122" y="6262"/>
                    <a:pt x="17387" y="6009"/>
                    <a:pt x="17686" y="5906"/>
                  </a:cubicBezTo>
                  <a:cubicBezTo>
                    <a:pt x="17812" y="5871"/>
                    <a:pt x="17824" y="5687"/>
                    <a:pt x="17697" y="5653"/>
                  </a:cubicBezTo>
                  <a:cubicBezTo>
                    <a:pt x="17375" y="5561"/>
                    <a:pt x="17088" y="5377"/>
                    <a:pt x="16869" y="5124"/>
                  </a:cubicBezTo>
                  <a:cubicBezTo>
                    <a:pt x="16605" y="4859"/>
                    <a:pt x="16375" y="4572"/>
                    <a:pt x="16099" y="4319"/>
                  </a:cubicBezTo>
                  <a:cubicBezTo>
                    <a:pt x="15812" y="4043"/>
                    <a:pt x="15478" y="3790"/>
                    <a:pt x="15133" y="3583"/>
                  </a:cubicBezTo>
                  <a:cubicBezTo>
                    <a:pt x="14788" y="3353"/>
                    <a:pt x="14409" y="3203"/>
                    <a:pt x="14006" y="3134"/>
                  </a:cubicBezTo>
                  <a:cubicBezTo>
                    <a:pt x="13924" y="3124"/>
                    <a:pt x="13841" y="3118"/>
                    <a:pt x="13759" y="3118"/>
                  </a:cubicBezTo>
                  <a:cubicBezTo>
                    <a:pt x="13659" y="3118"/>
                    <a:pt x="13561" y="3127"/>
                    <a:pt x="13466" y="3146"/>
                  </a:cubicBezTo>
                  <a:cubicBezTo>
                    <a:pt x="13454" y="3065"/>
                    <a:pt x="13431" y="2973"/>
                    <a:pt x="13408" y="2893"/>
                  </a:cubicBezTo>
                  <a:cubicBezTo>
                    <a:pt x="13374" y="2766"/>
                    <a:pt x="13328" y="2640"/>
                    <a:pt x="13259" y="2525"/>
                  </a:cubicBezTo>
                  <a:cubicBezTo>
                    <a:pt x="13155" y="2295"/>
                    <a:pt x="12994" y="2076"/>
                    <a:pt x="12810" y="1892"/>
                  </a:cubicBezTo>
                  <a:cubicBezTo>
                    <a:pt x="12431" y="1501"/>
                    <a:pt x="11913" y="1260"/>
                    <a:pt x="11361" y="1214"/>
                  </a:cubicBezTo>
                  <a:cubicBezTo>
                    <a:pt x="11288" y="1205"/>
                    <a:pt x="11214" y="1201"/>
                    <a:pt x="11139" y="1201"/>
                  </a:cubicBezTo>
                  <a:cubicBezTo>
                    <a:pt x="10922" y="1201"/>
                    <a:pt x="10702" y="1237"/>
                    <a:pt x="10488" y="1306"/>
                  </a:cubicBezTo>
                  <a:cubicBezTo>
                    <a:pt x="10488" y="1111"/>
                    <a:pt x="10442" y="927"/>
                    <a:pt x="10350" y="754"/>
                  </a:cubicBezTo>
                  <a:cubicBezTo>
                    <a:pt x="10166" y="421"/>
                    <a:pt x="9867" y="179"/>
                    <a:pt x="9510" y="76"/>
                  </a:cubicBezTo>
                  <a:cubicBezTo>
                    <a:pt x="9350" y="25"/>
                    <a:pt x="9186" y="1"/>
                    <a:pt x="90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33"/>
            <p:cNvSpPr/>
            <p:nvPr/>
          </p:nvSpPr>
          <p:spPr>
            <a:xfrm>
              <a:off x="319102" y="1028090"/>
              <a:ext cx="463862" cy="263004"/>
            </a:xfrm>
            <a:custGeom>
              <a:rect b="b" l="l" r="r" t="t"/>
              <a:pathLst>
                <a:path extrusionOk="0" h="2882" w="5083">
                  <a:moveTo>
                    <a:pt x="81" y="1"/>
                  </a:moveTo>
                  <a:lnTo>
                    <a:pt x="0" y="35"/>
                  </a:lnTo>
                  <a:cubicBezTo>
                    <a:pt x="575" y="403"/>
                    <a:pt x="874" y="1070"/>
                    <a:pt x="1265" y="1633"/>
                  </a:cubicBezTo>
                  <a:cubicBezTo>
                    <a:pt x="1702" y="2254"/>
                    <a:pt x="2381" y="2783"/>
                    <a:pt x="3151" y="2864"/>
                  </a:cubicBezTo>
                  <a:cubicBezTo>
                    <a:pt x="3233" y="2875"/>
                    <a:pt x="3314" y="2881"/>
                    <a:pt x="3394" y="2881"/>
                  </a:cubicBezTo>
                  <a:cubicBezTo>
                    <a:pt x="4029" y="2881"/>
                    <a:pt x="4617" y="2528"/>
                    <a:pt x="4933" y="1967"/>
                  </a:cubicBezTo>
                  <a:cubicBezTo>
                    <a:pt x="5025" y="1806"/>
                    <a:pt x="5071" y="1622"/>
                    <a:pt x="5083" y="1438"/>
                  </a:cubicBezTo>
                  <a:lnTo>
                    <a:pt x="5083" y="1438"/>
                  </a:lnTo>
                  <a:cubicBezTo>
                    <a:pt x="4853" y="1852"/>
                    <a:pt x="4462" y="2162"/>
                    <a:pt x="4002" y="2289"/>
                  </a:cubicBezTo>
                  <a:cubicBezTo>
                    <a:pt x="3856" y="2326"/>
                    <a:pt x="3707" y="2344"/>
                    <a:pt x="3561" y="2344"/>
                  </a:cubicBezTo>
                  <a:cubicBezTo>
                    <a:pt x="3155" y="2344"/>
                    <a:pt x="2759" y="2206"/>
                    <a:pt x="2438" y="1944"/>
                  </a:cubicBezTo>
                  <a:cubicBezTo>
                    <a:pt x="2231" y="1760"/>
                    <a:pt x="2036" y="1553"/>
                    <a:pt x="1875" y="1323"/>
                  </a:cubicBezTo>
                  <a:cubicBezTo>
                    <a:pt x="1587" y="932"/>
                    <a:pt x="1231" y="587"/>
                    <a:pt x="817" y="311"/>
                  </a:cubicBezTo>
                  <a:cubicBezTo>
                    <a:pt x="587" y="173"/>
                    <a:pt x="334" y="70"/>
                    <a:pt x="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33"/>
            <p:cNvSpPr/>
            <p:nvPr/>
          </p:nvSpPr>
          <p:spPr>
            <a:xfrm>
              <a:off x="1260424" y="1232689"/>
              <a:ext cx="285453" cy="107593"/>
            </a:xfrm>
            <a:custGeom>
              <a:rect b="b" l="l" r="r" t="t"/>
              <a:pathLst>
                <a:path extrusionOk="0" h="1179" w="3128">
                  <a:moveTo>
                    <a:pt x="0" y="1"/>
                  </a:moveTo>
                  <a:lnTo>
                    <a:pt x="0" y="1"/>
                  </a:lnTo>
                  <a:cubicBezTo>
                    <a:pt x="58" y="265"/>
                    <a:pt x="58" y="541"/>
                    <a:pt x="0" y="806"/>
                  </a:cubicBezTo>
                  <a:cubicBezTo>
                    <a:pt x="265" y="967"/>
                    <a:pt x="563" y="1082"/>
                    <a:pt x="874" y="1139"/>
                  </a:cubicBezTo>
                  <a:cubicBezTo>
                    <a:pt x="1017" y="1166"/>
                    <a:pt x="1160" y="1179"/>
                    <a:pt x="1302" y="1179"/>
                  </a:cubicBezTo>
                  <a:cubicBezTo>
                    <a:pt x="1779" y="1179"/>
                    <a:pt x="2246" y="1032"/>
                    <a:pt x="2645" y="748"/>
                  </a:cubicBezTo>
                  <a:cubicBezTo>
                    <a:pt x="2817" y="610"/>
                    <a:pt x="2990" y="461"/>
                    <a:pt x="3128" y="277"/>
                  </a:cubicBezTo>
                  <a:lnTo>
                    <a:pt x="3128" y="277"/>
                  </a:lnTo>
                  <a:cubicBezTo>
                    <a:pt x="2723" y="540"/>
                    <a:pt x="2246" y="688"/>
                    <a:pt x="1761" y="688"/>
                  </a:cubicBezTo>
                  <a:cubicBezTo>
                    <a:pt x="1696" y="688"/>
                    <a:pt x="1630" y="685"/>
                    <a:pt x="1564" y="679"/>
                  </a:cubicBezTo>
                  <a:cubicBezTo>
                    <a:pt x="989" y="645"/>
                    <a:pt x="368" y="426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33"/>
            <p:cNvSpPr/>
            <p:nvPr/>
          </p:nvSpPr>
          <p:spPr>
            <a:xfrm>
              <a:off x="744089" y="1115241"/>
              <a:ext cx="478646" cy="327706"/>
            </a:xfrm>
            <a:custGeom>
              <a:rect b="b" l="l" r="r" t="t"/>
              <a:pathLst>
                <a:path extrusionOk="0" h="3591" w="5245">
                  <a:moveTo>
                    <a:pt x="633" y="0"/>
                  </a:moveTo>
                  <a:cubicBezTo>
                    <a:pt x="736" y="333"/>
                    <a:pt x="713" y="701"/>
                    <a:pt x="575" y="1023"/>
                  </a:cubicBezTo>
                  <a:cubicBezTo>
                    <a:pt x="437" y="1311"/>
                    <a:pt x="242" y="1564"/>
                    <a:pt x="1" y="1748"/>
                  </a:cubicBezTo>
                  <a:cubicBezTo>
                    <a:pt x="345" y="1840"/>
                    <a:pt x="679" y="2012"/>
                    <a:pt x="955" y="2265"/>
                  </a:cubicBezTo>
                  <a:cubicBezTo>
                    <a:pt x="1357" y="2610"/>
                    <a:pt x="1691" y="3013"/>
                    <a:pt x="2162" y="3266"/>
                  </a:cubicBezTo>
                  <a:cubicBezTo>
                    <a:pt x="2535" y="3475"/>
                    <a:pt x="2967" y="3591"/>
                    <a:pt x="3395" y="3591"/>
                  </a:cubicBezTo>
                  <a:cubicBezTo>
                    <a:pt x="3812" y="3591"/>
                    <a:pt x="4225" y="3481"/>
                    <a:pt x="4577" y="3243"/>
                  </a:cubicBezTo>
                  <a:cubicBezTo>
                    <a:pt x="4865" y="3036"/>
                    <a:pt x="5095" y="2760"/>
                    <a:pt x="5244" y="2438"/>
                  </a:cubicBezTo>
                  <a:lnTo>
                    <a:pt x="5244" y="2438"/>
                  </a:lnTo>
                  <a:cubicBezTo>
                    <a:pt x="5164" y="2610"/>
                    <a:pt x="4842" y="2771"/>
                    <a:pt x="4669" y="2840"/>
                  </a:cubicBezTo>
                  <a:cubicBezTo>
                    <a:pt x="4439" y="2921"/>
                    <a:pt x="4198" y="2978"/>
                    <a:pt x="3956" y="3001"/>
                  </a:cubicBezTo>
                  <a:cubicBezTo>
                    <a:pt x="3868" y="3012"/>
                    <a:pt x="3779" y="3017"/>
                    <a:pt x="3691" y="3017"/>
                  </a:cubicBezTo>
                  <a:cubicBezTo>
                    <a:pt x="3298" y="3017"/>
                    <a:pt x="2912" y="2915"/>
                    <a:pt x="2565" y="2737"/>
                  </a:cubicBezTo>
                  <a:cubicBezTo>
                    <a:pt x="2139" y="2484"/>
                    <a:pt x="1783" y="2139"/>
                    <a:pt x="1530" y="1725"/>
                  </a:cubicBezTo>
                  <a:cubicBezTo>
                    <a:pt x="1185" y="1173"/>
                    <a:pt x="1012" y="529"/>
                    <a:pt x="6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33"/>
            <p:cNvSpPr/>
            <p:nvPr/>
          </p:nvSpPr>
          <p:spPr>
            <a:xfrm>
              <a:off x="1566776" y="1156124"/>
              <a:ext cx="197390" cy="113068"/>
            </a:xfrm>
            <a:custGeom>
              <a:rect b="b" l="l" r="r" t="t"/>
              <a:pathLst>
                <a:path extrusionOk="0" h="1239" w="2163">
                  <a:moveTo>
                    <a:pt x="2163" y="0"/>
                  </a:moveTo>
                  <a:lnTo>
                    <a:pt x="2163" y="0"/>
                  </a:lnTo>
                  <a:cubicBezTo>
                    <a:pt x="1898" y="207"/>
                    <a:pt x="1611" y="391"/>
                    <a:pt x="1323" y="564"/>
                  </a:cubicBezTo>
                  <a:cubicBezTo>
                    <a:pt x="1151" y="679"/>
                    <a:pt x="955" y="759"/>
                    <a:pt x="748" y="805"/>
                  </a:cubicBezTo>
                  <a:cubicBezTo>
                    <a:pt x="690" y="818"/>
                    <a:pt x="631" y="824"/>
                    <a:pt x="571" y="824"/>
                  </a:cubicBezTo>
                  <a:cubicBezTo>
                    <a:pt x="465" y="824"/>
                    <a:pt x="357" y="804"/>
                    <a:pt x="254" y="759"/>
                  </a:cubicBezTo>
                  <a:cubicBezTo>
                    <a:pt x="185" y="920"/>
                    <a:pt x="104" y="1070"/>
                    <a:pt x="1" y="1208"/>
                  </a:cubicBezTo>
                  <a:cubicBezTo>
                    <a:pt x="97" y="1228"/>
                    <a:pt x="194" y="1238"/>
                    <a:pt x="292" y="1238"/>
                  </a:cubicBezTo>
                  <a:cubicBezTo>
                    <a:pt x="474" y="1238"/>
                    <a:pt x="656" y="1202"/>
                    <a:pt x="829" y="1127"/>
                  </a:cubicBezTo>
                  <a:cubicBezTo>
                    <a:pt x="1392" y="897"/>
                    <a:pt x="1783" y="449"/>
                    <a:pt x="2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33"/>
            <p:cNvSpPr/>
            <p:nvPr/>
          </p:nvSpPr>
          <p:spPr>
            <a:xfrm>
              <a:off x="469130" y="911006"/>
              <a:ext cx="215276" cy="80489"/>
            </a:xfrm>
            <a:custGeom>
              <a:rect b="b" l="l" r="r" t="t"/>
              <a:pathLst>
                <a:path extrusionOk="0" h="882" w="2359">
                  <a:moveTo>
                    <a:pt x="1969" y="1"/>
                  </a:moveTo>
                  <a:cubicBezTo>
                    <a:pt x="1632" y="1"/>
                    <a:pt x="1162" y="221"/>
                    <a:pt x="990" y="318"/>
                  </a:cubicBezTo>
                  <a:cubicBezTo>
                    <a:pt x="656" y="502"/>
                    <a:pt x="346" y="720"/>
                    <a:pt x="1" y="881"/>
                  </a:cubicBezTo>
                  <a:cubicBezTo>
                    <a:pt x="288" y="847"/>
                    <a:pt x="587" y="824"/>
                    <a:pt x="886" y="812"/>
                  </a:cubicBezTo>
                  <a:cubicBezTo>
                    <a:pt x="1041" y="824"/>
                    <a:pt x="1197" y="829"/>
                    <a:pt x="1352" y="829"/>
                  </a:cubicBezTo>
                  <a:cubicBezTo>
                    <a:pt x="1507" y="829"/>
                    <a:pt x="1662" y="824"/>
                    <a:pt x="1818" y="812"/>
                  </a:cubicBezTo>
                  <a:cubicBezTo>
                    <a:pt x="1933" y="789"/>
                    <a:pt x="2048" y="755"/>
                    <a:pt x="2151" y="686"/>
                  </a:cubicBezTo>
                  <a:cubicBezTo>
                    <a:pt x="2255" y="628"/>
                    <a:pt x="2324" y="525"/>
                    <a:pt x="2335" y="398"/>
                  </a:cubicBezTo>
                  <a:cubicBezTo>
                    <a:pt x="2358" y="99"/>
                    <a:pt x="2193" y="1"/>
                    <a:pt x="19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33"/>
            <p:cNvSpPr/>
            <p:nvPr/>
          </p:nvSpPr>
          <p:spPr>
            <a:xfrm>
              <a:off x="1229944" y="729678"/>
              <a:ext cx="195291" cy="81675"/>
            </a:xfrm>
            <a:custGeom>
              <a:rect b="b" l="l" r="r" t="t"/>
              <a:pathLst>
                <a:path extrusionOk="0" h="895" w="2140">
                  <a:moveTo>
                    <a:pt x="711" y="1"/>
                  </a:moveTo>
                  <a:cubicBezTo>
                    <a:pt x="597" y="1"/>
                    <a:pt x="483" y="16"/>
                    <a:pt x="369" y="51"/>
                  </a:cubicBezTo>
                  <a:cubicBezTo>
                    <a:pt x="219" y="108"/>
                    <a:pt x="104" y="212"/>
                    <a:pt x="58" y="361"/>
                  </a:cubicBezTo>
                  <a:cubicBezTo>
                    <a:pt x="1" y="511"/>
                    <a:pt x="58" y="672"/>
                    <a:pt x="185" y="764"/>
                  </a:cubicBezTo>
                  <a:cubicBezTo>
                    <a:pt x="242" y="798"/>
                    <a:pt x="300" y="810"/>
                    <a:pt x="369" y="821"/>
                  </a:cubicBezTo>
                  <a:cubicBezTo>
                    <a:pt x="587" y="821"/>
                    <a:pt x="805" y="810"/>
                    <a:pt x="1024" y="775"/>
                  </a:cubicBezTo>
                  <a:cubicBezTo>
                    <a:pt x="1057" y="774"/>
                    <a:pt x="1090" y="773"/>
                    <a:pt x="1124" y="773"/>
                  </a:cubicBezTo>
                  <a:cubicBezTo>
                    <a:pt x="1357" y="773"/>
                    <a:pt x="1596" y="808"/>
                    <a:pt x="1817" y="879"/>
                  </a:cubicBezTo>
                  <a:cubicBezTo>
                    <a:pt x="1867" y="889"/>
                    <a:pt x="1911" y="895"/>
                    <a:pt x="1949" y="895"/>
                  </a:cubicBezTo>
                  <a:cubicBezTo>
                    <a:pt x="2081" y="895"/>
                    <a:pt x="2139" y="827"/>
                    <a:pt x="2059" y="649"/>
                  </a:cubicBezTo>
                  <a:cubicBezTo>
                    <a:pt x="1886" y="235"/>
                    <a:pt x="1208" y="39"/>
                    <a:pt x="817" y="5"/>
                  </a:cubicBezTo>
                  <a:cubicBezTo>
                    <a:pt x="782" y="2"/>
                    <a:pt x="746" y="1"/>
                    <a:pt x="7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33"/>
            <p:cNvSpPr/>
            <p:nvPr/>
          </p:nvSpPr>
          <p:spPr>
            <a:xfrm>
              <a:off x="764074" y="727944"/>
              <a:ext cx="96915" cy="152126"/>
            </a:xfrm>
            <a:custGeom>
              <a:rect b="b" l="l" r="r" t="t"/>
              <a:pathLst>
                <a:path extrusionOk="0" h="1667" w="1062">
                  <a:moveTo>
                    <a:pt x="775" y="0"/>
                  </a:moveTo>
                  <a:cubicBezTo>
                    <a:pt x="748" y="0"/>
                    <a:pt x="720" y="4"/>
                    <a:pt x="690" y="12"/>
                  </a:cubicBezTo>
                  <a:cubicBezTo>
                    <a:pt x="425" y="116"/>
                    <a:pt x="218" y="323"/>
                    <a:pt x="126" y="587"/>
                  </a:cubicBezTo>
                  <a:cubicBezTo>
                    <a:pt x="57" y="737"/>
                    <a:pt x="23" y="898"/>
                    <a:pt x="12" y="1070"/>
                  </a:cubicBezTo>
                  <a:cubicBezTo>
                    <a:pt x="0" y="1185"/>
                    <a:pt x="23" y="1312"/>
                    <a:pt x="57" y="1427"/>
                  </a:cubicBezTo>
                  <a:cubicBezTo>
                    <a:pt x="103" y="1530"/>
                    <a:pt x="195" y="1622"/>
                    <a:pt x="322" y="1657"/>
                  </a:cubicBezTo>
                  <a:cubicBezTo>
                    <a:pt x="345" y="1664"/>
                    <a:pt x="368" y="1667"/>
                    <a:pt x="391" y="1667"/>
                  </a:cubicBezTo>
                  <a:cubicBezTo>
                    <a:pt x="484" y="1667"/>
                    <a:pt x="575" y="1613"/>
                    <a:pt x="621" y="1530"/>
                  </a:cubicBezTo>
                  <a:cubicBezTo>
                    <a:pt x="655" y="1450"/>
                    <a:pt x="667" y="1369"/>
                    <a:pt x="644" y="1277"/>
                  </a:cubicBezTo>
                  <a:cubicBezTo>
                    <a:pt x="621" y="1036"/>
                    <a:pt x="598" y="748"/>
                    <a:pt x="770" y="564"/>
                  </a:cubicBezTo>
                  <a:cubicBezTo>
                    <a:pt x="816" y="507"/>
                    <a:pt x="874" y="461"/>
                    <a:pt x="920" y="403"/>
                  </a:cubicBezTo>
                  <a:cubicBezTo>
                    <a:pt x="1062" y="211"/>
                    <a:pt x="971" y="0"/>
                    <a:pt x="7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33"/>
            <p:cNvSpPr/>
            <p:nvPr/>
          </p:nvSpPr>
          <p:spPr>
            <a:xfrm>
              <a:off x="1607659" y="933273"/>
              <a:ext cx="152309" cy="109600"/>
            </a:xfrm>
            <a:custGeom>
              <a:rect b="b" l="l" r="r" t="t"/>
              <a:pathLst>
                <a:path extrusionOk="0" h="1201" w="1669">
                  <a:moveTo>
                    <a:pt x="312" y="0"/>
                  </a:moveTo>
                  <a:cubicBezTo>
                    <a:pt x="41" y="0"/>
                    <a:pt x="0" y="489"/>
                    <a:pt x="289" y="672"/>
                  </a:cubicBezTo>
                  <a:cubicBezTo>
                    <a:pt x="415" y="752"/>
                    <a:pt x="553" y="798"/>
                    <a:pt x="691" y="833"/>
                  </a:cubicBezTo>
                  <a:cubicBezTo>
                    <a:pt x="944" y="902"/>
                    <a:pt x="1186" y="1005"/>
                    <a:pt x="1416" y="1143"/>
                  </a:cubicBezTo>
                  <a:cubicBezTo>
                    <a:pt x="1450" y="1166"/>
                    <a:pt x="1485" y="1189"/>
                    <a:pt x="1519" y="1201"/>
                  </a:cubicBezTo>
                  <a:cubicBezTo>
                    <a:pt x="1565" y="1201"/>
                    <a:pt x="1611" y="1189"/>
                    <a:pt x="1634" y="1155"/>
                  </a:cubicBezTo>
                  <a:cubicBezTo>
                    <a:pt x="1669" y="1097"/>
                    <a:pt x="1611" y="1028"/>
                    <a:pt x="1554" y="982"/>
                  </a:cubicBezTo>
                  <a:cubicBezTo>
                    <a:pt x="1358" y="833"/>
                    <a:pt x="1174" y="683"/>
                    <a:pt x="990" y="522"/>
                  </a:cubicBezTo>
                  <a:cubicBezTo>
                    <a:pt x="829" y="350"/>
                    <a:pt x="668" y="200"/>
                    <a:pt x="496" y="62"/>
                  </a:cubicBezTo>
                  <a:cubicBezTo>
                    <a:pt x="426" y="19"/>
                    <a:pt x="365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7_1">
    <p:spTree>
      <p:nvGrpSpPr>
        <p:cNvPr id="943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Google Shape;944;p34"/>
          <p:cNvSpPr txBox="1"/>
          <p:nvPr>
            <p:ph type="title"/>
          </p:nvPr>
        </p:nvSpPr>
        <p:spPr>
          <a:xfrm>
            <a:off x="711725" y="445025"/>
            <a:ext cx="7720500" cy="49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45" name="Google Shape;945;p34"/>
          <p:cNvSpPr/>
          <p:nvPr/>
        </p:nvSpPr>
        <p:spPr>
          <a:xfrm>
            <a:off x="7177825" y="1416488"/>
            <a:ext cx="328847" cy="327700"/>
          </a:xfrm>
          <a:custGeom>
            <a:rect b="b" l="l" r="r" t="t"/>
            <a:pathLst>
              <a:path extrusionOk="0" h="3713" w="3726">
                <a:moveTo>
                  <a:pt x="1880" y="1"/>
                </a:moveTo>
                <a:cubicBezTo>
                  <a:pt x="1854" y="1"/>
                  <a:pt x="1828" y="15"/>
                  <a:pt x="1817" y="44"/>
                </a:cubicBezTo>
                <a:cubicBezTo>
                  <a:pt x="1805" y="216"/>
                  <a:pt x="1794" y="389"/>
                  <a:pt x="1794" y="573"/>
                </a:cubicBezTo>
                <a:cubicBezTo>
                  <a:pt x="1782" y="745"/>
                  <a:pt x="1782" y="918"/>
                  <a:pt x="1794" y="1090"/>
                </a:cubicBezTo>
                <a:cubicBezTo>
                  <a:pt x="1800" y="1136"/>
                  <a:pt x="1837" y="1159"/>
                  <a:pt x="1874" y="1159"/>
                </a:cubicBezTo>
                <a:cubicBezTo>
                  <a:pt x="1912" y="1159"/>
                  <a:pt x="1949" y="1136"/>
                  <a:pt x="1955" y="1090"/>
                </a:cubicBezTo>
                <a:cubicBezTo>
                  <a:pt x="1966" y="918"/>
                  <a:pt x="1966" y="745"/>
                  <a:pt x="1955" y="573"/>
                </a:cubicBezTo>
                <a:cubicBezTo>
                  <a:pt x="1966" y="389"/>
                  <a:pt x="1955" y="216"/>
                  <a:pt x="1943" y="44"/>
                </a:cubicBezTo>
                <a:cubicBezTo>
                  <a:pt x="1932" y="15"/>
                  <a:pt x="1906" y="1"/>
                  <a:pt x="1880" y="1"/>
                </a:cubicBezTo>
                <a:close/>
                <a:moveTo>
                  <a:pt x="634" y="510"/>
                </a:moveTo>
                <a:cubicBezTo>
                  <a:pt x="574" y="510"/>
                  <a:pt x="518" y="587"/>
                  <a:pt x="564" y="642"/>
                </a:cubicBezTo>
                <a:cubicBezTo>
                  <a:pt x="679" y="780"/>
                  <a:pt x="794" y="895"/>
                  <a:pt x="932" y="1021"/>
                </a:cubicBezTo>
                <a:cubicBezTo>
                  <a:pt x="1047" y="1136"/>
                  <a:pt x="1185" y="1263"/>
                  <a:pt x="1323" y="1366"/>
                </a:cubicBezTo>
                <a:cubicBezTo>
                  <a:pt x="1331" y="1373"/>
                  <a:pt x="1341" y="1376"/>
                  <a:pt x="1350" y="1376"/>
                </a:cubicBezTo>
                <a:cubicBezTo>
                  <a:pt x="1391" y="1376"/>
                  <a:pt x="1431" y="1323"/>
                  <a:pt x="1403" y="1286"/>
                </a:cubicBezTo>
                <a:cubicBezTo>
                  <a:pt x="1346" y="1217"/>
                  <a:pt x="1288" y="1148"/>
                  <a:pt x="1231" y="1090"/>
                </a:cubicBezTo>
                <a:cubicBezTo>
                  <a:pt x="1173" y="1021"/>
                  <a:pt x="1116" y="964"/>
                  <a:pt x="1047" y="895"/>
                </a:cubicBezTo>
                <a:cubicBezTo>
                  <a:pt x="932" y="768"/>
                  <a:pt x="805" y="642"/>
                  <a:pt x="679" y="527"/>
                </a:cubicBezTo>
                <a:cubicBezTo>
                  <a:pt x="665" y="515"/>
                  <a:pt x="649" y="510"/>
                  <a:pt x="634" y="510"/>
                </a:cubicBezTo>
                <a:close/>
                <a:moveTo>
                  <a:pt x="3144" y="529"/>
                </a:moveTo>
                <a:cubicBezTo>
                  <a:pt x="3135" y="529"/>
                  <a:pt x="3125" y="532"/>
                  <a:pt x="3116" y="538"/>
                </a:cubicBezTo>
                <a:cubicBezTo>
                  <a:pt x="3047" y="584"/>
                  <a:pt x="2978" y="642"/>
                  <a:pt x="2921" y="711"/>
                </a:cubicBezTo>
                <a:lnTo>
                  <a:pt x="2725" y="883"/>
                </a:lnTo>
                <a:cubicBezTo>
                  <a:pt x="2599" y="998"/>
                  <a:pt x="2472" y="1125"/>
                  <a:pt x="2357" y="1251"/>
                </a:cubicBezTo>
                <a:cubicBezTo>
                  <a:pt x="2330" y="1316"/>
                  <a:pt x="2376" y="1380"/>
                  <a:pt x="2430" y="1380"/>
                </a:cubicBezTo>
                <a:cubicBezTo>
                  <a:pt x="2444" y="1380"/>
                  <a:pt x="2458" y="1376"/>
                  <a:pt x="2472" y="1366"/>
                </a:cubicBezTo>
                <a:lnTo>
                  <a:pt x="2472" y="1378"/>
                </a:lnTo>
                <a:cubicBezTo>
                  <a:pt x="2610" y="1251"/>
                  <a:pt x="2725" y="1136"/>
                  <a:pt x="2852" y="1010"/>
                </a:cubicBezTo>
                <a:cubicBezTo>
                  <a:pt x="2978" y="883"/>
                  <a:pt x="3093" y="757"/>
                  <a:pt x="3197" y="619"/>
                </a:cubicBezTo>
                <a:cubicBezTo>
                  <a:pt x="3225" y="582"/>
                  <a:pt x="3185" y="529"/>
                  <a:pt x="3144" y="529"/>
                </a:cubicBezTo>
                <a:close/>
                <a:moveTo>
                  <a:pt x="352" y="1760"/>
                </a:moveTo>
                <a:cubicBezTo>
                  <a:pt x="265" y="1760"/>
                  <a:pt x="178" y="1763"/>
                  <a:pt x="92" y="1769"/>
                </a:cubicBezTo>
                <a:cubicBezTo>
                  <a:pt x="0" y="1780"/>
                  <a:pt x="0" y="1918"/>
                  <a:pt x="92" y="1930"/>
                </a:cubicBezTo>
                <a:cubicBezTo>
                  <a:pt x="178" y="1935"/>
                  <a:pt x="265" y="1938"/>
                  <a:pt x="352" y="1938"/>
                </a:cubicBezTo>
                <a:cubicBezTo>
                  <a:pt x="440" y="1938"/>
                  <a:pt x="529" y="1935"/>
                  <a:pt x="621" y="1930"/>
                </a:cubicBezTo>
                <a:cubicBezTo>
                  <a:pt x="672" y="1933"/>
                  <a:pt x="722" y="1935"/>
                  <a:pt x="773" y="1935"/>
                </a:cubicBezTo>
                <a:cubicBezTo>
                  <a:pt x="895" y="1935"/>
                  <a:pt x="1017" y="1926"/>
                  <a:pt x="1139" y="1918"/>
                </a:cubicBezTo>
                <a:cubicBezTo>
                  <a:pt x="1196" y="1895"/>
                  <a:pt x="1196" y="1815"/>
                  <a:pt x="1139" y="1792"/>
                </a:cubicBezTo>
                <a:cubicBezTo>
                  <a:pt x="966" y="1769"/>
                  <a:pt x="794" y="1769"/>
                  <a:pt x="621" y="1769"/>
                </a:cubicBezTo>
                <a:cubicBezTo>
                  <a:pt x="529" y="1763"/>
                  <a:pt x="440" y="1760"/>
                  <a:pt x="352" y="1760"/>
                </a:cubicBezTo>
                <a:close/>
                <a:moveTo>
                  <a:pt x="2904" y="1760"/>
                </a:moveTo>
                <a:cubicBezTo>
                  <a:pt x="2817" y="1760"/>
                  <a:pt x="2731" y="1763"/>
                  <a:pt x="2645" y="1769"/>
                </a:cubicBezTo>
                <a:cubicBezTo>
                  <a:pt x="2553" y="1780"/>
                  <a:pt x="2553" y="1918"/>
                  <a:pt x="2645" y="1930"/>
                </a:cubicBezTo>
                <a:cubicBezTo>
                  <a:pt x="2731" y="1935"/>
                  <a:pt x="2817" y="1938"/>
                  <a:pt x="2904" y="1938"/>
                </a:cubicBezTo>
                <a:cubicBezTo>
                  <a:pt x="2990" y="1938"/>
                  <a:pt x="3076" y="1935"/>
                  <a:pt x="3162" y="1930"/>
                </a:cubicBezTo>
                <a:cubicBezTo>
                  <a:pt x="3335" y="1930"/>
                  <a:pt x="3519" y="1930"/>
                  <a:pt x="3691" y="1907"/>
                </a:cubicBezTo>
                <a:cubicBezTo>
                  <a:pt x="3726" y="1884"/>
                  <a:pt x="3726" y="1826"/>
                  <a:pt x="3691" y="1803"/>
                </a:cubicBezTo>
                <a:lnTo>
                  <a:pt x="3691" y="1792"/>
                </a:lnTo>
                <a:cubicBezTo>
                  <a:pt x="3519" y="1769"/>
                  <a:pt x="3335" y="1769"/>
                  <a:pt x="3162" y="1769"/>
                </a:cubicBezTo>
                <a:cubicBezTo>
                  <a:pt x="3076" y="1763"/>
                  <a:pt x="2990" y="1760"/>
                  <a:pt x="2904" y="1760"/>
                </a:cubicBezTo>
                <a:close/>
                <a:moveTo>
                  <a:pt x="2428" y="2315"/>
                </a:moveTo>
                <a:cubicBezTo>
                  <a:pt x="2368" y="2315"/>
                  <a:pt x="2312" y="2392"/>
                  <a:pt x="2357" y="2447"/>
                </a:cubicBezTo>
                <a:cubicBezTo>
                  <a:pt x="2472" y="2574"/>
                  <a:pt x="2599" y="2700"/>
                  <a:pt x="2725" y="2815"/>
                </a:cubicBezTo>
                <a:cubicBezTo>
                  <a:pt x="2852" y="2942"/>
                  <a:pt x="2978" y="3068"/>
                  <a:pt x="3116" y="3172"/>
                </a:cubicBezTo>
                <a:cubicBezTo>
                  <a:pt x="3125" y="3178"/>
                  <a:pt x="3135" y="3181"/>
                  <a:pt x="3144" y="3181"/>
                </a:cubicBezTo>
                <a:cubicBezTo>
                  <a:pt x="3185" y="3181"/>
                  <a:pt x="3225" y="3128"/>
                  <a:pt x="3197" y="3091"/>
                </a:cubicBezTo>
                <a:cubicBezTo>
                  <a:pt x="3151" y="3022"/>
                  <a:pt x="3093" y="2953"/>
                  <a:pt x="3024" y="2896"/>
                </a:cubicBezTo>
                <a:lnTo>
                  <a:pt x="2852" y="2700"/>
                </a:lnTo>
                <a:cubicBezTo>
                  <a:pt x="2725" y="2574"/>
                  <a:pt x="2610" y="2447"/>
                  <a:pt x="2472" y="2332"/>
                </a:cubicBezTo>
                <a:cubicBezTo>
                  <a:pt x="2458" y="2320"/>
                  <a:pt x="2443" y="2315"/>
                  <a:pt x="2428" y="2315"/>
                </a:cubicBezTo>
                <a:close/>
                <a:moveTo>
                  <a:pt x="1345" y="2334"/>
                </a:moveTo>
                <a:cubicBezTo>
                  <a:pt x="1337" y="2334"/>
                  <a:pt x="1329" y="2337"/>
                  <a:pt x="1323" y="2344"/>
                </a:cubicBezTo>
                <a:lnTo>
                  <a:pt x="1311" y="2344"/>
                </a:lnTo>
                <a:cubicBezTo>
                  <a:pt x="1242" y="2390"/>
                  <a:pt x="1173" y="2447"/>
                  <a:pt x="1116" y="2516"/>
                </a:cubicBezTo>
                <a:lnTo>
                  <a:pt x="932" y="2689"/>
                </a:lnTo>
                <a:cubicBezTo>
                  <a:pt x="794" y="2804"/>
                  <a:pt x="679" y="2930"/>
                  <a:pt x="564" y="3057"/>
                </a:cubicBezTo>
                <a:cubicBezTo>
                  <a:pt x="510" y="3119"/>
                  <a:pt x="560" y="3194"/>
                  <a:pt x="622" y="3194"/>
                </a:cubicBezTo>
                <a:cubicBezTo>
                  <a:pt x="640" y="3194"/>
                  <a:pt x="660" y="3187"/>
                  <a:pt x="679" y="3172"/>
                </a:cubicBezTo>
                <a:cubicBezTo>
                  <a:pt x="805" y="3057"/>
                  <a:pt x="932" y="2942"/>
                  <a:pt x="1047" y="2804"/>
                </a:cubicBezTo>
                <a:cubicBezTo>
                  <a:pt x="1173" y="2689"/>
                  <a:pt x="1288" y="2562"/>
                  <a:pt x="1392" y="2424"/>
                </a:cubicBezTo>
                <a:cubicBezTo>
                  <a:pt x="1420" y="2387"/>
                  <a:pt x="1379" y="2334"/>
                  <a:pt x="1345" y="2334"/>
                </a:cubicBezTo>
                <a:close/>
                <a:moveTo>
                  <a:pt x="1880" y="2554"/>
                </a:moveTo>
                <a:cubicBezTo>
                  <a:pt x="1854" y="2554"/>
                  <a:pt x="1828" y="2568"/>
                  <a:pt x="1817" y="2597"/>
                </a:cubicBezTo>
                <a:cubicBezTo>
                  <a:pt x="1805" y="2769"/>
                  <a:pt x="1794" y="2942"/>
                  <a:pt x="1794" y="3114"/>
                </a:cubicBezTo>
                <a:cubicBezTo>
                  <a:pt x="1782" y="3298"/>
                  <a:pt x="1782" y="3471"/>
                  <a:pt x="1794" y="3643"/>
                </a:cubicBezTo>
                <a:cubicBezTo>
                  <a:pt x="1800" y="3689"/>
                  <a:pt x="1837" y="3712"/>
                  <a:pt x="1874" y="3712"/>
                </a:cubicBezTo>
                <a:cubicBezTo>
                  <a:pt x="1912" y="3712"/>
                  <a:pt x="1949" y="3689"/>
                  <a:pt x="1955" y="3643"/>
                </a:cubicBezTo>
                <a:cubicBezTo>
                  <a:pt x="1966" y="3471"/>
                  <a:pt x="1966" y="3298"/>
                  <a:pt x="1955" y="3114"/>
                </a:cubicBezTo>
                <a:cubicBezTo>
                  <a:pt x="1966" y="2942"/>
                  <a:pt x="1955" y="2769"/>
                  <a:pt x="1943" y="2597"/>
                </a:cubicBezTo>
                <a:cubicBezTo>
                  <a:pt x="1932" y="2568"/>
                  <a:pt x="1906" y="2554"/>
                  <a:pt x="1880" y="2554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6" name="Google Shape;946;p34"/>
          <p:cNvSpPr/>
          <p:nvPr/>
        </p:nvSpPr>
        <p:spPr>
          <a:xfrm>
            <a:off x="3816575" y="1416500"/>
            <a:ext cx="328847" cy="327700"/>
          </a:xfrm>
          <a:custGeom>
            <a:rect b="b" l="l" r="r" t="t"/>
            <a:pathLst>
              <a:path extrusionOk="0" h="3713" w="3726">
                <a:moveTo>
                  <a:pt x="1880" y="1"/>
                </a:moveTo>
                <a:cubicBezTo>
                  <a:pt x="1854" y="1"/>
                  <a:pt x="1828" y="15"/>
                  <a:pt x="1817" y="44"/>
                </a:cubicBezTo>
                <a:cubicBezTo>
                  <a:pt x="1805" y="216"/>
                  <a:pt x="1794" y="389"/>
                  <a:pt x="1794" y="573"/>
                </a:cubicBezTo>
                <a:cubicBezTo>
                  <a:pt x="1782" y="745"/>
                  <a:pt x="1782" y="918"/>
                  <a:pt x="1794" y="1090"/>
                </a:cubicBezTo>
                <a:cubicBezTo>
                  <a:pt x="1800" y="1136"/>
                  <a:pt x="1837" y="1159"/>
                  <a:pt x="1874" y="1159"/>
                </a:cubicBezTo>
                <a:cubicBezTo>
                  <a:pt x="1912" y="1159"/>
                  <a:pt x="1949" y="1136"/>
                  <a:pt x="1955" y="1090"/>
                </a:cubicBezTo>
                <a:cubicBezTo>
                  <a:pt x="1966" y="918"/>
                  <a:pt x="1966" y="745"/>
                  <a:pt x="1955" y="573"/>
                </a:cubicBezTo>
                <a:cubicBezTo>
                  <a:pt x="1966" y="389"/>
                  <a:pt x="1955" y="216"/>
                  <a:pt x="1943" y="44"/>
                </a:cubicBezTo>
                <a:cubicBezTo>
                  <a:pt x="1932" y="15"/>
                  <a:pt x="1906" y="1"/>
                  <a:pt x="1880" y="1"/>
                </a:cubicBezTo>
                <a:close/>
                <a:moveTo>
                  <a:pt x="634" y="510"/>
                </a:moveTo>
                <a:cubicBezTo>
                  <a:pt x="574" y="510"/>
                  <a:pt x="518" y="587"/>
                  <a:pt x="564" y="642"/>
                </a:cubicBezTo>
                <a:cubicBezTo>
                  <a:pt x="679" y="780"/>
                  <a:pt x="794" y="895"/>
                  <a:pt x="932" y="1021"/>
                </a:cubicBezTo>
                <a:cubicBezTo>
                  <a:pt x="1047" y="1136"/>
                  <a:pt x="1185" y="1263"/>
                  <a:pt x="1323" y="1366"/>
                </a:cubicBezTo>
                <a:cubicBezTo>
                  <a:pt x="1331" y="1373"/>
                  <a:pt x="1341" y="1376"/>
                  <a:pt x="1350" y="1376"/>
                </a:cubicBezTo>
                <a:cubicBezTo>
                  <a:pt x="1391" y="1376"/>
                  <a:pt x="1431" y="1323"/>
                  <a:pt x="1403" y="1286"/>
                </a:cubicBezTo>
                <a:cubicBezTo>
                  <a:pt x="1346" y="1217"/>
                  <a:pt x="1288" y="1148"/>
                  <a:pt x="1231" y="1090"/>
                </a:cubicBezTo>
                <a:cubicBezTo>
                  <a:pt x="1173" y="1021"/>
                  <a:pt x="1116" y="964"/>
                  <a:pt x="1047" y="895"/>
                </a:cubicBezTo>
                <a:cubicBezTo>
                  <a:pt x="932" y="768"/>
                  <a:pt x="805" y="642"/>
                  <a:pt x="679" y="527"/>
                </a:cubicBezTo>
                <a:cubicBezTo>
                  <a:pt x="665" y="515"/>
                  <a:pt x="649" y="510"/>
                  <a:pt x="634" y="510"/>
                </a:cubicBezTo>
                <a:close/>
                <a:moveTo>
                  <a:pt x="3144" y="529"/>
                </a:moveTo>
                <a:cubicBezTo>
                  <a:pt x="3135" y="529"/>
                  <a:pt x="3125" y="532"/>
                  <a:pt x="3116" y="538"/>
                </a:cubicBezTo>
                <a:cubicBezTo>
                  <a:pt x="3047" y="584"/>
                  <a:pt x="2978" y="642"/>
                  <a:pt x="2921" y="711"/>
                </a:cubicBezTo>
                <a:lnTo>
                  <a:pt x="2725" y="883"/>
                </a:lnTo>
                <a:cubicBezTo>
                  <a:pt x="2599" y="998"/>
                  <a:pt x="2472" y="1125"/>
                  <a:pt x="2357" y="1251"/>
                </a:cubicBezTo>
                <a:cubicBezTo>
                  <a:pt x="2330" y="1316"/>
                  <a:pt x="2376" y="1380"/>
                  <a:pt x="2430" y="1380"/>
                </a:cubicBezTo>
                <a:cubicBezTo>
                  <a:pt x="2444" y="1380"/>
                  <a:pt x="2458" y="1376"/>
                  <a:pt x="2472" y="1366"/>
                </a:cubicBezTo>
                <a:lnTo>
                  <a:pt x="2472" y="1378"/>
                </a:lnTo>
                <a:cubicBezTo>
                  <a:pt x="2610" y="1251"/>
                  <a:pt x="2725" y="1136"/>
                  <a:pt x="2852" y="1010"/>
                </a:cubicBezTo>
                <a:cubicBezTo>
                  <a:pt x="2978" y="883"/>
                  <a:pt x="3093" y="757"/>
                  <a:pt x="3197" y="619"/>
                </a:cubicBezTo>
                <a:cubicBezTo>
                  <a:pt x="3225" y="582"/>
                  <a:pt x="3185" y="529"/>
                  <a:pt x="3144" y="529"/>
                </a:cubicBezTo>
                <a:close/>
                <a:moveTo>
                  <a:pt x="352" y="1760"/>
                </a:moveTo>
                <a:cubicBezTo>
                  <a:pt x="265" y="1760"/>
                  <a:pt x="178" y="1763"/>
                  <a:pt x="92" y="1769"/>
                </a:cubicBezTo>
                <a:cubicBezTo>
                  <a:pt x="0" y="1780"/>
                  <a:pt x="0" y="1918"/>
                  <a:pt x="92" y="1930"/>
                </a:cubicBezTo>
                <a:cubicBezTo>
                  <a:pt x="178" y="1935"/>
                  <a:pt x="265" y="1938"/>
                  <a:pt x="352" y="1938"/>
                </a:cubicBezTo>
                <a:cubicBezTo>
                  <a:pt x="440" y="1938"/>
                  <a:pt x="529" y="1935"/>
                  <a:pt x="621" y="1930"/>
                </a:cubicBezTo>
                <a:cubicBezTo>
                  <a:pt x="672" y="1933"/>
                  <a:pt x="722" y="1935"/>
                  <a:pt x="773" y="1935"/>
                </a:cubicBezTo>
                <a:cubicBezTo>
                  <a:pt x="895" y="1935"/>
                  <a:pt x="1017" y="1926"/>
                  <a:pt x="1139" y="1918"/>
                </a:cubicBezTo>
                <a:cubicBezTo>
                  <a:pt x="1196" y="1895"/>
                  <a:pt x="1196" y="1815"/>
                  <a:pt x="1139" y="1792"/>
                </a:cubicBezTo>
                <a:cubicBezTo>
                  <a:pt x="966" y="1769"/>
                  <a:pt x="794" y="1769"/>
                  <a:pt x="621" y="1769"/>
                </a:cubicBezTo>
                <a:cubicBezTo>
                  <a:pt x="529" y="1763"/>
                  <a:pt x="440" y="1760"/>
                  <a:pt x="352" y="1760"/>
                </a:cubicBezTo>
                <a:close/>
                <a:moveTo>
                  <a:pt x="2904" y="1760"/>
                </a:moveTo>
                <a:cubicBezTo>
                  <a:pt x="2817" y="1760"/>
                  <a:pt x="2731" y="1763"/>
                  <a:pt x="2645" y="1769"/>
                </a:cubicBezTo>
                <a:cubicBezTo>
                  <a:pt x="2553" y="1780"/>
                  <a:pt x="2553" y="1918"/>
                  <a:pt x="2645" y="1930"/>
                </a:cubicBezTo>
                <a:cubicBezTo>
                  <a:pt x="2731" y="1935"/>
                  <a:pt x="2817" y="1938"/>
                  <a:pt x="2904" y="1938"/>
                </a:cubicBezTo>
                <a:cubicBezTo>
                  <a:pt x="2990" y="1938"/>
                  <a:pt x="3076" y="1935"/>
                  <a:pt x="3162" y="1930"/>
                </a:cubicBezTo>
                <a:cubicBezTo>
                  <a:pt x="3335" y="1930"/>
                  <a:pt x="3519" y="1930"/>
                  <a:pt x="3691" y="1907"/>
                </a:cubicBezTo>
                <a:cubicBezTo>
                  <a:pt x="3726" y="1884"/>
                  <a:pt x="3726" y="1826"/>
                  <a:pt x="3691" y="1803"/>
                </a:cubicBezTo>
                <a:lnTo>
                  <a:pt x="3691" y="1792"/>
                </a:lnTo>
                <a:cubicBezTo>
                  <a:pt x="3519" y="1769"/>
                  <a:pt x="3335" y="1769"/>
                  <a:pt x="3162" y="1769"/>
                </a:cubicBezTo>
                <a:cubicBezTo>
                  <a:pt x="3076" y="1763"/>
                  <a:pt x="2990" y="1760"/>
                  <a:pt x="2904" y="1760"/>
                </a:cubicBezTo>
                <a:close/>
                <a:moveTo>
                  <a:pt x="2428" y="2315"/>
                </a:moveTo>
                <a:cubicBezTo>
                  <a:pt x="2368" y="2315"/>
                  <a:pt x="2312" y="2392"/>
                  <a:pt x="2357" y="2447"/>
                </a:cubicBezTo>
                <a:cubicBezTo>
                  <a:pt x="2472" y="2574"/>
                  <a:pt x="2599" y="2700"/>
                  <a:pt x="2725" y="2815"/>
                </a:cubicBezTo>
                <a:cubicBezTo>
                  <a:pt x="2852" y="2942"/>
                  <a:pt x="2978" y="3068"/>
                  <a:pt x="3116" y="3172"/>
                </a:cubicBezTo>
                <a:cubicBezTo>
                  <a:pt x="3125" y="3178"/>
                  <a:pt x="3135" y="3181"/>
                  <a:pt x="3144" y="3181"/>
                </a:cubicBezTo>
                <a:cubicBezTo>
                  <a:pt x="3185" y="3181"/>
                  <a:pt x="3225" y="3128"/>
                  <a:pt x="3197" y="3091"/>
                </a:cubicBezTo>
                <a:cubicBezTo>
                  <a:pt x="3151" y="3022"/>
                  <a:pt x="3093" y="2953"/>
                  <a:pt x="3024" y="2896"/>
                </a:cubicBezTo>
                <a:lnTo>
                  <a:pt x="2852" y="2700"/>
                </a:lnTo>
                <a:cubicBezTo>
                  <a:pt x="2725" y="2574"/>
                  <a:pt x="2610" y="2447"/>
                  <a:pt x="2472" y="2332"/>
                </a:cubicBezTo>
                <a:cubicBezTo>
                  <a:pt x="2458" y="2320"/>
                  <a:pt x="2443" y="2315"/>
                  <a:pt x="2428" y="2315"/>
                </a:cubicBezTo>
                <a:close/>
                <a:moveTo>
                  <a:pt x="1345" y="2334"/>
                </a:moveTo>
                <a:cubicBezTo>
                  <a:pt x="1337" y="2334"/>
                  <a:pt x="1329" y="2337"/>
                  <a:pt x="1323" y="2344"/>
                </a:cubicBezTo>
                <a:lnTo>
                  <a:pt x="1311" y="2344"/>
                </a:lnTo>
                <a:cubicBezTo>
                  <a:pt x="1242" y="2390"/>
                  <a:pt x="1173" y="2447"/>
                  <a:pt x="1116" y="2516"/>
                </a:cubicBezTo>
                <a:lnTo>
                  <a:pt x="932" y="2689"/>
                </a:lnTo>
                <a:cubicBezTo>
                  <a:pt x="794" y="2804"/>
                  <a:pt x="679" y="2930"/>
                  <a:pt x="564" y="3057"/>
                </a:cubicBezTo>
                <a:cubicBezTo>
                  <a:pt x="510" y="3119"/>
                  <a:pt x="560" y="3194"/>
                  <a:pt x="622" y="3194"/>
                </a:cubicBezTo>
                <a:cubicBezTo>
                  <a:pt x="640" y="3194"/>
                  <a:pt x="660" y="3187"/>
                  <a:pt x="679" y="3172"/>
                </a:cubicBezTo>
                <a:cubicBezTo>
                  <a:pt x="805" y="3057"/>
                  <a:pt x="932" y="2942"/>
                  <a:pt x="1047" y="2804"/>
                </a:cubicBezTo>
                <a:cubicBezTo>
                  <a:pt x="1173" y="2689"/>
                  <a:pt x="1288" y="2562"/>
                  <a:pt x="1392" y="2424"/>
                </a:cubicBezTo>
                <a:cubicBezTo>
                  <a:pt x="1420" y="2387"/>
                  <a:pt x="1379" y="2334"/>
                  <a:pt x="1345" y="2334"/>
                </a:cubicBezTo>
                <a:close/>
                <a:moveTo>
                  <a:pt x="1880" y="2554"/>
                </a:moveTo>
                <a:cubicBezTo>
                  <a:pt x="1854" y="2554"/>
                  <a:pt x="1828" y="2568"/>
                  <a:pt x="1817" y="2597"/>
                </a:cubicBezTo>
                <a:cubicBezTo>
                  <a:pt x="1805" y="2769"/>
                  <a:pt x="1794" y="2942"/>
                  <a:pt x="1794" y="3114"/>
                </a:cubicBezTo>
                <a:cubicBezTo>
                  <a:pt x="1782" y="3298"/>
                  <a:pt x="1782" y="3471"/>
                  <a:pt x="1794" y="3643"/>
                </a:cubicBezTo>
                <a:cubicBezTo>
                  <a:pt x="1800" y="3689"/>
                  <a:pt x="1837" y="3712"/>
                  <a:pt x="1874" y="3712"/>
                </a:cubicBezTo>
                <a:cubicBezTo>
                  <a:pt x="1912" y="3712"/>
                  <a:pt x="1949" y="3689"/>
                  <a:pt x="1955" y="3643"/>
                </a:cubicBezTo>
                <a:cubicBezTo>
                  <a:pt x="1966" y="3471"/>
                  <a:pt x="1966" y="3298"/>
                  <a:pt x="1955" y="3114"/>
                </a:cubicBezTo>
                <a:cubicBezTo>
                  <a:pt x="1966" y="2942"/>
                  <a:pt x="1955" y="2769"/>
                  <a:pt x="1943" y="2597"/>
                </a:cubicBezTo>
                <a:cubicBezTo>
                  <a:pt x="1932" y="2568"/>
                  <a:pt x="1906" y="2554"/>
                  <a:pt x="1880" y="2554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7" name="Google Shape;947;p34"/>
          <p:cNvSpPr/>
          <p:nvPr/>
        </p:nvSpPr>
        <p:spPr>
          <a:xfrm flipH="1" rot="1416814">
            <a:off x="5202193" y="4065447"/>
            <a:ext cx="1317477" cy="940369"/>
          </a:xfrm>
          <a:custGeom>
            <a:rect b="b" l="l" r="r" t="t"/>
            <a:pathLst>
              <a:path extrusionOk="0" h="201433" w="282212">
                <a:moveTo>
                  <a:pt x="206851" y="13612"/>
                </a:moveTo>
                <a:cubicBezTo>
                  <a:pt x="207225" y="13612"/>
                  <a:pt x="207642" y="13750"/>
                  <a:pt x="208120" y="14091"/>
                </a:cubicBezTo>
                <a:cubicBezTo>
                  <a:pt x="209604" y="15233"/>
                  <a:pt x="209033" y="16603"/>
                  <a:pt x="208234" y="17859"/>
                </a:cubicBezTo>
                <a:cubicBezTo>
                  <a:pt x="203896" y="24594"/>
                  <a:pt x="199444" y="31330"/>
                  <a:pt x="195105" y="38065"/>
                </a:cubicBezTo>
                <a:cubicBezTo>
                  <a:pt x="194631" y="38824"/>
                  <a:pt x="194078" y="39662"/>
                  <a:pt x="193119" y="39662"/>
                </a:cubicBezTo>
                <a:cubicBezTo>
                  <a:pt x="192924" y="39662"/>
                  <a:pt x="192712" y="39627"/>
                  <a:pt x="192480" y="39549"/>
                </a:cubicBezTo>
                <a:cubicBezTo>
                  <a:pt x="191110" y="39093"/>
                  <a:pt x="190881" y="37951"/>
                  <a:pt x="190881" y="36695"/>
                </a:cubicBezTo>
                <a:cubicBezTo>
                  <a:pt x="191110" y="33956"/>
                  <a:pt x="191909" y="31330"/>
                  <a:pt x="193279" y="28932"/>
                </a:cubicBezTo>
                <a:cubicBezTo>
                  <a:pt x="196247" y="23681"/>
                  <a:pt x="200129" y="19000"/>
                  <a:pt x="204695" y="15004"/>
                </a:cubicBezTo>
                <a:cubicBezTo>
                  <a:pt x="205335" y="14364"/>
                  <a:pt x="205975" y="13612"/>
                  <a:pt x="206851" y="13612"/>
                </a:cubicBezTo>
                <a:close/>
                <a:moveTo>
                  <a:pt x="249961" y="43745"/>
                </a:moveTo>
                <a:cubicBezTo>
                  <a:pt x="252339" y="43745"/>
                  <a:pt x="254718" y="43983"/>
                  <a:pt x="257096" y="44458"/>
                </a:cubicBezTo>
                <a:cubicBezTo>
                  <a:pt x="258580" y="44801"/>
                  <a:pt x="260064" y="44915"/>
                  <a:pt x="259950" y="46742"/>
                </a:cubicBezTo>
                <a:cubicBezTo>
                  <a:pt x="259836" y="48683"/>
                  <a:pt x="258352" y="48797"/>
                  <a:pt x="256868" y="49025"/>
                </a:cubicBezTo>
                <a:cubicBezTo>
                  <a:pt x="245565" y="50623"/>
                  <a:pt x="234378" y="52222"/>
                  <a:pt x="223075" y="53820"/>
                </a:cubicBezTo>
                <a:cubicBezTo>
                  <a:pt x="219080" y="54391"/>
                  <a:pt x="215084" y="54847"/>
                  <a:pt x="211202" y="55418"/>
                </a:cubicBezTo>
                <a:cubicBezTo>
                  <a:pt x="210589" y="55506"/>
                  <a:pt x="209959" y="55627"/>
                  <a:pt x="209383" y="55627"/>
                </a:cubicBezTo>
                <a:cubicBezTo>
                  <a:pt x="208458" y="55627"/>
                  <a:pt x="207673" y="55314"/>
                  <a:pt x="207321" y="54048"/>
                </a:cubicBezTo>
                <a:cubicBezTo>
                  <a:pt x="206864" y="51993"/>
                  <a:pt x="208577" y="51537"/>
                  <a:pt x="210061" y="50852"/>
                </a:cubicBezTo>
                <a:cubicBezTo>
                  <a:pt x="216911" y="47769"/>
                  <a:pt x="224217" y="46399"/>
                  <a:pt x="231638" y="45372"/>
                </a:cubicBezTo>
                <a:cubicBezTo>
                  <a:pt x="237232" y="44344"/>
                  <a:pt x="242826" y="43774"/>
                  <a:pt x="248534" y="43774"/>
                </a:cubicBezTo>
                <a:cubicBezTo>
                  <a:pt x="249009" y="43754"/>
                  <a:pt x="249485" y="43745"/>
                  <a:pt x="249961" y="43745"/>
                </a:cubicBezTo>
                <a:close/>
                <a:moveTo>
                  <a:pt x="271307" y="49451"/>
                </a:moveTo>
                <a:cubicBezTo>
                  <a:pt x="272263" y="49451"/>
                  <a:pt x="273094" y="49802"/>
                  <a:pt x="273307" y="51080"/>
                </a:cubicBezTo>
                <a:cubicBezTo>
                  <a:pt x="273764" y="53135"/>
                  <a:pt x="272051" y="53592"/>
                  <a:pt x="270567" y="54162"/>
                </a:cubicBezTo>
                <a:cubicBezTo>
                  <a:pt x="258283" y="58964"/>
                  <a:pt x="245124" y="61472"/>
                  <a:pt x="231946" y="61472"/>
                </a:cubicBezTo>
                <a:cubicBezTo>
                  <a:pt x="231653" y="61472"/>
                  <a:pt x="231360" y="61471"/>
                  <a:pt x="231067" y="61469"/>
                </a:cubicBezTo>
                <a:cubicBezTo>
                  <a:pt x="228213" y="61583"/>
                  <a:pt x="225359" y="61583"/>
                  <a:pt x="222505" y="61583"/>
                </a:cubicBezTo>
                <a:cubicBezTo>
                  <a:pt x="222442" y="61587"/>
                  <a:pt x="222380" y="61590"/>
                  <a:pt x="222318" y="61590"/>
                </a:cubicBezTo>
                <a:cubicBezTo>
                  <a:pt x="220801" y="61590"/>
                  <a:pt x="219541" y="60265"/>
                  <a:pt x="219650" y="58729"/>
                </a:cubicBezTo>
                <a:cubicBezTo>
                  <a:pt x="219536" y="56674"/>
                  <a:pt x="220564" y="56103"/>
                  <a:pt x="222390" y="55875"/>
                </a:cubicBezTo>
                <a:cubicBezTo>
                  <a:pt x="238145" y="53820"/>
                  <a:pt x="253899" y="51651"/>
                  <a:pt x="269540" y="49710"/>
                </a:cubicBezTo>
                <a:cubicBezTo>
                  <a:pt x="270101" y="49581"/>
                  <a:pt x="270727" y="49451"/>
                  <a:pt x="271307" y="49451"/>
                </a:cubicBezTo>
                <a:close/>
                <a:moveTo>
                  <a:pt x="140171" y="26412"/>
                </a:moveTo>
                <a:cubicBezTo>
                  <a:pt x="140465" y="26412"/>
                  <a:pt x="140776" y="26484"/>
                  <a:pt x="141106" y="26649"/>
                </a:cubicBezTo>
                <a:cubicBezTo>
                  <a:pt x="142590" y="27448"/>
                  <a:pt x="142362" y="28932"/>
                  <a:pt x="142020" y="30188"/>
                </a:cubicBezTo>
                <a:cubicBezTo>
                  <a:pt x="138252" y="43203"/>
                  <a:pt x="134599" y="56331"/>
                  <a:pt x="130946" y="69460"/>
                </a:cubicBezTo>
                <a:cubicBezTo>
                  <a:pt x="130603" y="70602"/>
                  <a:pt x="130147" y="71972"/>
                  <a:pt x="128777" y="71972"/>
                </a:cubicBezTo>
                <a:cubicBezTo>
                  <a:pt x="128687" y="71978"/>
                  <a:pt x="128597" y="71981"/>
                  <a:pt x="128507" y="71981"/>
                </a:cubicBezTo>
                <a:cubicBezTo>
                  <a:pt x="127013" y="71981"/>
                  <a:pt x="125656" y="71095"/>
                  <a:pt x="125009" y="69803"/>
                </a:cubicBezTo>
                <a:cubicBezTo>
                  <a:pt x="124096" y="67405"/>
                  <a:pt x="123639" y="64894"/>
                  <a:pt x="123754" y="62382"/>
                </a:cubicBezTo>
                <a:cubicBezTo>
                  <a:pt x="125238" y="49596"/>
                  <a:pt x="128891" y="37723"/>
                  <a:pt x="137796" y="27905"/>
                </a:cubicBezTo>
                <a:cubicBezTo>
                  <a:pt x="138489" y="27125"/>
                  <a:pt x="139247" y="26412"/>
                  <a:pt x="140171" y="26412"/>
                </a:cubicBezTo>
                <a:close/>
                <a:moveTo>
                  <a:pt x="166907" y="81527"/>
                </a:moveTo>
                <a:cubicBezTo>
                  <a:pt x="167416" y="81527"/>
                  <a:pt x="167948" y="81573"/>
                  <a:pt x="168450" y="81573"/>
                </a:cubicBezTo>
                <a:cubicBezTo>
                  <a:pt x="168585" y="81573"/>
                  <a:pt x="168718" y="81570"/>
                  <a:pt x="168848" y="81561"/>
                </a:cubicBezTo>
                <a:lnTo>
                  <a:pt x="169305" y="81561"/>
                </a:lnTo>
                <a:cubicBezTo>
                  <a:pt x="182548" y="82361"/>
                  <a:pt x="194649" y="83730"/>
                  <a:pt x="205266" y="90923"/>
                </a:cubicBezTo>
                <a:cubicBezTo>
                  <a:pt x="206522" y="91722"/>
                  <a:pt x="208805" y="92179"/>
                  <a:pt x="207778" y="94462"/>
                </a:cubicBezTo>
                <a:cubicBezTo>
                  <a:pt x="207331" y="95579"/>
                  <a:pt x="206610" y="95904"/>
                  <a:pt x="205791" y="95904"/>
                </a:cubicBezTo>
                <a:cubicBezTo>
                  <a:pt x="204935" y="95904"/>
                  <a:pt x="203971" y="95550"/>
                  <a:pt x="203097" y="95375"/>
                </a:cubicBezTo>
                <a:cubicBezTo>
                  <a:pt x="191452" y="92293"/>
                  <a:pt x="179693" y="89324"/>
                  <a:pt x="168049" y="86242"/>
                </a:cubicBezTo>
                <a:cubicBezTo>
                  <a:pt x="166451" y="85785"/>
                  <a:pt x="163939" y="86014"/>
                  <a:pt x="164396" y="83388"/>
                </a:cubicBezTo>
                <a:cubicBezTo>
                  <a:pt x="164689" y="81772"/>
                  <a:pt x="165739" y="81527"/>
                  <a:pt x="166907" y="81527"/>
                </a:cubicBezTo>
                <a:close/>
                <a:moveTo>
                  <a:pt x="81525" y="65788"/>
                </a:moveTo>
                <a:cubicBezTo>
                  <a:pt x="83467" y="65788"/>
                  <a:pt x="83587" y="67594"/>
                  <a:pt x="83911" y="68889"/>
                </a:cubicBezTo>
                <a:cubicBezTo>
                  <a:pt x="84710" y="72086"/>
                  <a:pt x="85166" y="75282"/>
                  <a:pt x="85052" y="78593"/>
                </a:cubicBezTo>
                <a:cubicBezTo>
                  <a:pt x="85509" y="84301"/>
                  <a:pt x="84139" y="89553"/>
                  <a:pt x="82541" y="94690"/>
                </a:cubicBezTo>
                <a:cubicBezTo>
                  <a:pt x="81954" y="96786"/>
                  <a:pt x="80752" y="97404"/>
                  <a:pt x="79296" y="97404"/>
                </a:cubicBezTo>
                <a:cubicBezTo>
                  <a:pt x="78769" y="97404"/>
                  <a:pt x="78208" y="97323"/>
                  <a:pt x="77632" y="97202"/>
                </a:cubicBezTo>
                <a:cubicBezTo>
                  <a:pt x="75120" y="96745"/>
                  <a:pt x="75805" y="94804"/>
                  <a:pt x="75919" y="93206"/>
                </a:cubicBezTo>
                <a:cubicBezTo>
                  <a:pt x="77061" y="85100"/>
                  <a:pt x="78088" y="76995"/>
                  <a:pt x="79116" y="68889"/>
                </a:cubicBezTo>
                <a:cubicBezTo>
                  <a:pt x="79344" y="67519"/>
                  <a:pt x="79230" y="65921"/>
                  <a:pt x="81171" y="65807"/>
                </a:cubicBezTo>
                <a:cubicBezTo>
                  <a:pt x="81295" y="65794"/>
                  <a:pt x="81413" y="65788"/>
                  <a:pt x="81525" y="65788"/>
                </a:cubicBezTo>
                <a:close/>
                <a:moveTo>
                  <a:pt x="147496" y="82068"/>
                </a:moveTo>
                <a:cubicBezTo>
                  <a:pt x="147945" y="82068"/>
                  <a:pt x="148398" y="82232"/>
                  <a:pt x="148755" y="82589"/>
                </a:cubicBezTo>
                <a:cubicBezTo>
                  <a:pt x="157203" y="88639"/>
                  <a:pt x="167364" y="89439"/>
                  <a:pt x="177068" y="91379"/>
                </a:cubicBezTo>
                <a:cubicBezTo>
                  <a:pt x="184260" y="92749"/>
                  <a:pt x="191224" y="95261"/>
                  <a:pt x="198302" y="97088"/>
                </a:cubicBezTo>
                <a:cubicBezTo>
                  <a:pt x="200243" y="97544"/>
                  <a:pt x="200699" y="98686"/>
                  <a:pt x="200357" y="100512"/>
                </a:cubicBezTo>
                <a:cubicBezTo>
                  <a:pt x="200041" y="102195"/>
                  <a:pt x="199338" y="103393"/>
                  <a:pt x="197534" y="103393"/>
                </a:cubicBezTo>
                <a:cubicBezTo>
                  <a:pt x="197380" y="103393"/>
                  <a:pt x="197217" y="103384"/>
                  <a:pt x="197046" y="103366"/>
                </a:cubicBezTo>
                <a:cubicBezTo>
                  <a:pt x="195790" y="103138"/>
                  <a:pt x="194535" y="103024"/>
                  <a:pt x="193165" y="102910"/>
                </a:cubicBezTo>
                <a:lnTo>
                  <a:pt x="193165" y="103024"/>
                </a:lnTo>
                <a:cubicBezTo>
                  <a:pt x="181520" y="102111"/>
                  <a:pt x="169761" y="101197"/>
                  <a:pt x="158802" y="96403"/>
                </a:cubicBezTo>
                <a:cubicBezTo>
                  <a:pt x="154692" y="94576"/>
                  <a:pt x="150696" y="92293"/>
                  <a:pt x="147043" y="89781"/>
                </a:cubicBezTo>
                <a:cubicBezTo>
                  <a:pt x="144417" y="87954"/>
                  <a:pt x="144645" y="86014"/>
                  <a:pt x="145673" y="83616"/>
                </a:cubicBezTo>
                <a:cubicBezTo>
                  <a:pt x="145822" y="82648"/>
                  <a:pt x="146652" y="82068"/>
                  <a:pt x="147496" y="82068"/>
                </a:cubicBezTo>
                <a:close/>
                <a:moveTo>
                  <a:pt x="101663" y="106408"/>
                </a:moveTo>
                <a:cubicBezTo>
                  <a:pt x="116106" y="106408"/>
                  <a:pt x="130324" y="110314"/>
                  <a:pt x="142819" y="117751"/>
                </a:cubicBezTo>
                <a:cubicBezTo>
                  <a:pt x="148413" y="121176"/>
                  <a:pt x="153893" y="124715"/>
                  <a:pt x="159372" y="128254"/>
                </a:cubicBezTo>
                <a:cubicBezTo>
                  <a:pt x="162341" y="130195"/>
                  <a:pt x="162341" y="131565"/>
                  <a:pt x="159258" y="133391"/>
                </a:cubicBezTo>
                <a:cubicBezTo>
                  <a:pt x="153093" y="137044"/>
                  <a:pt x="146358" y="138072"/>
                  <a:pt x="139394" y="138072"/>
                </a:cubicBezTo>
                <a:lnTo>
                  <a:pt x="133001" y="138072"/>
                </a:lnTo>
                <a:cubicBezTo>
                  <a:pt x="132138" y="138091"/>
                  <a:pt x="131276" y="138100"/>
                  <a:pt x="130415" y="138100"/>
                </a:cubicBezTo>
                <a:cubicBezTo>
                  <a:pt x="120907" y="138100"/>
                  <a:pt x="111503" y="136941"/>
                  <a:pt x="102291" y="134533"/>
                </a:cubicBezTo>
                <a:cubicBezTo>
                  <a:pt x="93044" y="132021"/>
                  <a:pt x="83568" y="130309"/>
                  <a:pt x="74093" y="128482"/>
                </a:cubicBezTo>
                <a:cubicBezTo>
                  <a:pt x="72380" y="128254"/>
                  <a:pt x="70097" y="128482"/>
                  <a:pt x="69869" y="125400"/>
                </a:cubicBezTo>
                <a:cubicBezTo>
                  <a:pt x="69640" y="122317"/>
                  <a:pt x="71809" y="121861"/>
                  <a:pt x="73864" y="121290"/>
                </a:cubicBezTo>
                <a:cubicBezTo>
                  <a:pt x="76397" y="120645"/>
                  <a:pt x="78967" y="120428"/>
                  <a:pt x="81545" y="120428"/>
                </a:cubicBezTo>
                <a:cubicBezTo>
                  <a:pt x="85356" y="120428"/>
                  <a:pt x="89184" y="120903"/>
                  <a:pt x="92930" y="121176"/>
                </a:cubicBezTo>
                <a:cubicBezTo>
                  <a:pt x="108227" y="122203"/>
                  <a:pt x="123297" y="125057"/>
                  <a:pt x="138024" y="129624"/>
                </a:cubicBezTo>
                <a:cubicBezTo>
                  <a:pt x="140650" y="130309"/>
                  <a:pt x="143504" y="130994"/>
                  <a:pt x="146244" y="131451"/>
                </a:cubicBezTo>
                <a:cubicBezTo>
                  <a:pt x="146796" y="131573"/>
                  <a:pt x="147479" y="131926"/>
                  <a:pt x="148047" y="131926"/>
                </a:cubicBezTo>
                <a:cubicBezTo>
                  <a:pt x="148536" y="131926"/>
                  <a:pt x="148939" y="131664"/>
                  <a:pt x="149098" y="130766"/>
                </a:cubicBezTo>
                <a:cubicBezTo>
                  <a:pt x="149440" y="129396"/>
                  <a:pt x="148299" y="128596"/>
                  <a:pt x="147043" y="128254"/>
                </a:cubicBezTo>
                <a:cubicBezTo>
                  <a:pt x="142590" y="126998"/>
                  <a:pt x="138252" y="125628"/>
                  <a:pt x="133800" y="124372"/>
                </a:cubicBezTo>
                <a:cubicBezTo>
                  <a:pt x="119986" y="120377"/>
                  <a:pt x="105830" y="119121"/>
                  <a:pt x="91560" y="117979"/>
                </a:cubicBezTo>
                <a:cubicBezTo>
                  <a:pt x="88934" y="117751"/>
                  <a:pt x="86080" y="117523"/>
                  <a:pt x="83454" y="117294"/>
                </a:cubicBezTo>
                <a:cubicBezTo>
                  <a:pt x="80828" y="117066"/>
                  <a:pt x="80257" y="115810"/>
                  <a:pt x="81627" y="113527"/>
                </a:cubicBezTo>
                <a:cubicBezTo>
                  <a:pt x="84710" y="108390"/>
                  <a:pt x="89733" y="107134"/>
                  <a:pt x="95099" y="106677"/>
                </a:cubicBezTo>
                <a:cubicBezTo>
                  <a:pt x="97288" y="106497"/>
                  <a:pt x="99478" y="106408"/>
                  <a:pt x="101663" y="106408"/>
                </a:cubicBezTo>
                <a:close/>
                <a:moveTo>
                  <a:pt x="23840" y="86464"/>
                </a:moveTo>
                <a:cubicBezTo>
                  <a:pt x="25477" y="86464"/>
                  <a:pt x="25696" y="87780"/>
                  <a:pt x="25916" y="89096"/>
                </a:cubicBezTo>
                <a:cubicBezTo>
                  <a:pt x="29227" y="111130"/>
                  <a:pt x="30711" y="133049"/>
                  <a:pt x="24203" y="154740"/>
                </a:cubicBezTo>
                <a:cubicBezTo>
                  <a:pt x="24089" y="154968"/>
                  <a:pt x="23975" y="155196"/>
                  <a:pt x="23975" y="155425"/>
                </a:cubicBezTo>
                <a:cubicBezTo>
                  <a:pt x="23561" y="156667"/>
                  <a:pt x="23241" y="158097"/>
                  <a:pt x="21737" y="158097"/>
                </a:cubicBezTo>
                <a:cubicBezTo>
                  <a:pt x="21583" y="158097"/>
                  <a:pt x="21416" y="158082"/>
                  <a:pt x="21235" y="158050"/>
                </a:cubicBezTo>
                <a:cubicBezTo>
                  <a:pt x="19637" y="157708"/>
                  <a:pt x="19294" y="156338"/>
                  <a:pt x="19294" y="154968"/>
                </a:cubicBezTo>
                <a:cubicBezTo>
                  <a:pt x="19066" y="148575"/>
                  <a:pt x="18724" y="142182"/>
                  <a:pt x="18381" y="135789"/>
                </a:cubicBezTo>
                <a:cubicBezTo>
                  <a:pt x="18267" y="120263"/>
                  <a:pt x="19294" y="104851"/>
                  <a:pt x="21464" y="89553"/>
                </a:cubicBezTo>
                <a:cubicBezTo>
                  <a:pt x="21692" y="88183"/>
                  <a:pt x="21920" y="86585"/>
                  <a:pt x="23633" y="86470"/>
                </a:cubicBezTo>
                <a:cubicBezTo>
                  <a:pt x="23704" y="86466"/>
                  <a:pt x="23773" y="86464"/>
                  <a:pt x="23840" y="86464"/>
                </a:cubicBezTo>
                <a:close/>
                <a:moveTo>
                  <a:pt x="16283" y="75825"/>
                </a:moveTo>
                <a:cubicBezTo>
                  <a:pt x="16536" y="75825"/>
                  <a:pt x="16815" y="75870"/>
                  <a:pt x="17125" y="75967"/>
                </a:cubicBezTo>
                <a:cubicBezTo>
                  <a:pt x="19066" y="76652"/>
                  <a:pt x="18609" y="78479"/>
                  <a:pt x="18381" y="79963"/>
                </a:cubicBezTo>
                <a:cubicBezTo>
                  <a:pt x="17239" y="88525"/>
                  <a:pt x="16326" y="97088"/>
                  <a:pt x="15527" y="105764"/>
                </a:cubicBezTo>
                <a:cubicBezTo>
                  <a:pt x="13929" y="122660"/>
                  <a:pt x="14385" y="139670"/>
                  <a:pt x="16669" y="156566"/>
                </a:cubicBezTo>
                <a:cubicBezTo>
                  <a:pt x="16897" y="158279"/>
                  <a:pt x="17354" y="159877"/>
                  <a:pt x="15185" y="160676"/>
                </a:cubicBezTo>
                <a:cubicBezTo>
                  <a:pt x="14771" y="160800"/>
                  <a:pt x="14402" y="160857"/>
                  <a:pt x="14069" y="160857"/>
                </a:cubicBezTo>
                <a:cubicBezTo>
                  <a:pt x="12566" y="160857"/>
                  <a:pt x="11802" y="159701"/>
                  <a:pt x="10961" y="158393"/>
                </a:cubicBezTo>
                <a:cubicBezTo>
                  <a:pt x="6166" y="150744"/>
                  <a:pt x="5481" y="142068"/>
                  <a:pt x="4910" y="133391"/>
                </a:cubicBezTo>
                <a:cubicBezTo>
                  <a:pt x="4910" y="131907"/>
                  <a:pt x="4910" y="130423"/>
                  <a:pt x="4910" y="128825"/>
                </a:cubicBezTo>
                <a:cubicBezTo>
                  <a:pt x="4339" y="113527"/>
                  <a:pt x="7193" y="98800"/>
                  <a:pt x="11760" y="84301"/>
                </a:cubicBezTo>
                <a:cubicBezTo>
                  <a:pt x="12216" y="82475"/>
                  <a:pt x="12901" y="80534"/>
                  <a:pt x="13700" y="78593"/>
                </a:cubicBezTo>
                <a:cubicBezTo>
                  <a:pt x="14190" y="77419"/>
                  <a:pt x="14763" y="75825"/>
                  <a:pt x="16283" y="75825"/>
                </a:cubicBezTo>
                <a:close/>
                <a:moveTo>
                  <a:pt x="70439" y="155653"/>
                </a:moveTo>
                <a:cubicBezTo>
                  <a:pt x="80828" y="156110"/>
                  <a:pt x="91103" y="158050"/>
                  <a:pt x="101035" y="161361"/>
                </a:cubicBezTo>
                <a:cubicBezTo>
                  <a:pt x="109483" y="164101"/>
                  <a:pt x="118160" y="166042"/>
                  <a:pt x="126722" y="168211"/>
                </a:cubicBezTo>
                <a:cubicBezTo>
                  <a:pt x="128891" y="168553"/>
                  <a:pt x="130832" y="169467"/>
                  <a:pt x="132658" y="170723"/>
                </a:cubicBezTo>
                <a:cubicBezTo>
                  <a:pt x="133686" y="171522"/>
                  <a:pt x="135170" y="172435"/>
                  <a:pt x="134371" y="174147"/>
                </a:cubicBezTo>
                <a:cubicBezTo>
                  <a:pt x="133936" y="175090"/>
                  <a:pt x="133179" y="175342"/>
                  <a:pt x="132363" y="175342"/>
                </a:cubicBezTo>
                <a:cubicBezTo>
                  <a:pt x="131893" y="175342"/>
                  <a:pt x="131404" y="175258"/>
                  <a:pt x="130946" y="175175"/>
                </a:cubicBezTo>
                <a:cubicBezTo>
                  <a:pt x="124324" y="174376"/>
                  <a:pt x="117703" y="173577"/>
                  <a:pt x="111081" y="172663"/>
                </a:cubicBezTo>
                <a:cubicBezTo>
                  <a:pt x="89276" y="169581"/>
                  <a:pt x="67243" y="167983"/>
                  <a:pt x="45209" y="167868"/>
                </a:cubicBezTo>
                <a:cubicBezTo>
                  <a:pt x="42355" y="167868"/>
                  <a:pt x="39501" y="167754"/>
                  <a:pt x="36647" y="167754"/>
                </a:cubicBezTo>
                <a:cubicBezTo>
                  <a:pt x="36433" y="167740"/>
                  <a:pt x="36216" y="167736"/>
                  <a:pt x="35998" y="167736"/>
                </a:cubicBezTo>
                <a:cubicBezTo>
                  <a:pt x="35780" y="167736"/>
                  <a:pt x="35562" y="167740"/>
                  <a:pt x="35347" y="167740"/>
                </a:cubicBezTo>
                <a:cubicBezTo>
                  <a:pt x="34057" y="167740"/>
                  <a:pt x="32880" y="167612"/>
                  <a:pt x="32537" y="165814"/>
                </a:cubicBezTo>
                <a:cubicBezTo>
                  <a:pt x="32195" y="163759"/>
                  <a:pt x="34021" y="163416"/>
                  <a:pt x="35391" y="162845"/>
                </a:cubicBezTo>
                <a:cubicBezTo>
                  <a:pt x="45438" y="158050"/>
                  <a:pt x="56055" y="155653"/>
                  <a:pt x="70439" y="155653"/>
                </a:cubicBezTo>
                <a:close/>
                <a:moveTo>
                  <a:pt x="36693" y="171289"/>
                </a:moveTo>
                <a:cubicBezTo>
                  <a:pt x="37201" y="171289"/>
                  <a:pt x="37737" y="171368"/>
                  <a:pt x="38245" y="171407"/>
                </a:cubicBezTo>
                <a:cubicBezTo>
                  <a:pt x="54114" y="172092"/>
                  <a:pt x="69983" y="172777"/>
                  <a:pt x="85851" y="173577"/>
                </a:cubicBezTo>
                <a:cubicBezTo>
                  <a:pt x="90075" y="173805"/>
                  <a:pt x="94185" y="174033"/>
                  <a:pt x="98295" y="174262"/>
                </a:cubicBezTo>
                <a:cubicBezTo>
                  <a:pt x="98638" y="174262"/>
                  <a:pt x="99002" y="174240"/>
                  <a:pt x="99358" y="174240"/>
                </a:cubicBezTo>
                <a:cubicBezTo>
                  <a:pt x="100429" y="174240"/>
                  <a:pt x="101435" y="174433"/>
                  <a:pt x="101606" y="175974"/>
                </a:cubicBezTo>
                <a:cubicBezTo>
                  <a:pt x="101834" y="177801"/>
                  <a:pt x="100350" y="178371"/>
                  <a:pt x="99094" y="178942"/>
                </a:cubicBezTo>
                <a:cubicBezTo>
                  <a:pt x="92016" y="182139"/>
                  <a:pt x="84481" y="183052"/>
                  <a:pt x="76833" y="183509"/>
                </a:cubicBezTo>
                <a:cubicBezTo>
                  <a:pt x="76110" y="183547"/>
                  <a:pt x="75374" y="183559"/>
                  <a:pt x="74630" y="183559"/>
                </a:cubicBezTo>
                <a:cubicBezTo>
                  <a:pt x="73141" y="183559"/>
                  <a:pt x="71619" y="183509"/>
                  <a:pt x="70097" y="183509"/>
                </a:cubicBezTo>
                <a:cubicBezTo>
                  <a:pt x="60736" y="183509"/>
                  <a:pt x="51374" y="183052"/>
                  <a:pt x="42355" y="179970"/>
                </a:cubicBezTo>
                <a:cubicBezTo>
                  <a:pt x="40415" y="179285"/>
                  <a:pt x="38474" y="178371"/>
                  <a:pt x="36533" y="177344"/>
                </a:cubicBezTo>
                <a:cubicBezTo>
                  <a:pt x="34821" y="176659"/>
                  <a:pt x="33793" y="174832"/>
                  <a:pt x="34478" y="173006"/>
                </a:cubicBezTo>
                <a:cubicBezTo>
                  <a:pt x="34853" y="171581"/>
                  <a:pt x="35721" y="171289"/>
                  <a:pt x="36693" y="171289"/>
                </a:cubicBezTo>
                <a:close/>
                <a:moveTo>
                  <a:pt x="215117" y="0"/>
                </a:moveTo>
                <a:cubicBezTo>
                  <a:pt x="214195" y="0"/>
                  <a:pt x="213275" y="330"/>
                  <a:pt x="212572" y="962"/>
                </a:cubicBezTo>
                <a:cubicBezTo>
                  <a:pt x="200129" y="10666"/>
                  <a:pt x="189055" y="21398"/>
                  <a:pt x="184146" y="37038"/>
                </a:cubicBezTo>
                <a:cubicBezTo>
                  <a:pt x="182205" y="43203"/>
                  <a:pt x="180721" y="49482"/>
                  <a:pt x="179008" y="55761"/>
                </a:cubicBezTo>
                <a:cubicBezTo>
                  <a:pt x="178666" y="57473"/>
                  <a:pt x="177639" y="58843"/>
                  <a:pt x="176040" y="59642"/>
                </a:cubicBezTo>
                <a:cubicBezTo>
                  <a:pt x="162797" y="65693"/>
                  <a:pt x="149554" y="71743"/>
                  <a:pt x="136311" y="77794"/>
                </a:cubicBezTo>
                <a:cubicBezTo>
                  <a:pt x="135818" y="78041"/>
                  <a:pt x="135291" y="78254"/>
                  <a:pt x="134749" y="78254"/>
                </a:cubicBezTo>
                <a:cubicBezTo>
                  <a:pt x="134288" y="78254"/>
                  <a:pt x="133816" y="78100"/>
                  <a:pt x="133343" y="77680"/>
                </a:cubicBezTo>
                <a:cubicBezTo>
                  <a:pt x="132658" y="76881"/>
                  <a:pt x="132544" y="75625"/>
                  <a:pt x="133115" y="74712"/>
                </a:cubicBezTo>
                <a:cubicBezTo>
                  <a:pt x="133914" y="72200"/>
                  <a:pt x="135855" y="70259"/>
                  <a:pt x="137339" y="68204"/>
                </a:cubicBezTo>
                <a:cubicBezTo>
                  <a:pt x="142705" y="61355"/>
                  <a:pt x="147043" y="54048"/>
                  <a:pt x="147614" y="45143"/>
                </a:cubicBezTo>
                <a:cubicBezTo>
                  <a:pt x="148070" y="36581"/>
                  <a:pt x="148641" y="28019"/>
                  <a:pt x="148413" y="19457"/>
                </a:cubicBezTo>
                <a:cubicBezTo>
                  <a:pt x="148413" y="17973"/>
                  <a:pt x="148527" y="16374"/>
                  <a:pt x="146929" y="15804"/>
                </a:cubicBezTo>
                <a:cubicBezTo>
                  <a:pt x="146612" y="15690"/>
                  <a:pt x="146317" y="15640"/>
                  <a:pt x="146041" y="15640"/>
                </a:cubicBezTo>
                <a:cubicBezTo>
                  <a:pt x="144923" y="15640"/>
                  <a:pt x="144099" y="16464"/>
                  <a:pt x="143275" y="17288"/>
                </a:cubicBezTo>
                <a:cubicBezTo>
                  <a:pt x="138595" y="21968"/>
                  <a:pt x="134371" y="26992"/>
                  <a:pt x="130603" y="32243"/>
                </a:cubicBezTo>
                <a:cubicBezTo>
                  <a:pt x="120785" y="45714"/>
                  <a:pt x="117931" y="60555"/>
                  <a:pt x="122155" y="76767"/>
                </a:cubicBezTo>
                <a:cubicBezTo>
                  <a:pt x="122269" y="77566"/>
                  <a:pt x="122726" y="78365"/>
                  <a:pt x="123411" y="78821"/>
                </a:cubicBezTo>
                <a:cubicBezTo>
                  <a:pt x="126265" y="80762"/>
                  <a:pt x="125124" y="82132"/>
                  <a:pt x="122840" y="83502"/>
                </a:cubicBezTo>
                <a:lnTo>
                  <a:pt x="88135" y="103138"/>
                </a:lnTo>
                <a:cubicBezTo>
                  <a:pt x="87355" y="103564"/>
                  <a:pt x="86575" y="104077"/>
                  <a:pt x="85768" y="104077"/>
                </a:cubicBezTo>
                <a:cubicBezTo>
                  <a:pt x="85275" y="104077"/>
                  <a:pt x="84772" y="103886"/>
                  <a:pt x="84253" y="103366"/>
                </a:cubicBezTo>
                <a:cubicBezTo>
                  <a:pt x="82883" y="101997"/>
                  <a:pt x="83797" y="100741"/>
                  <a:pt x="84481" y="99485"/>
                </a:cubicBezTo>
                <a:cubicBezTo>
                  <a:pt x="87564" y="93663"/>
                  <a:pt x="90304" y="87840"/>
                  <a:pt x="90989" y="81105"/>
                </a:cubicBezTo>
                <a:cubicBezTo>
                  <a:pt x="91560" y="76196"/>
                  <a:pt x="90418" y="71515"/>
                  <a:pt x="89961" y="66720"/>
                </a:cubicBezTo>
                <a:cubicBezTo>
                  <a:pt x="88820" y="54391"/>
                  <a:pt x="88021" y="42061"/>
                  <a:pt x="85509" y="29960"/>
                </a:cubicBezTo>
                <a:cubicBezTo>
                  <a:pt x="85281" y="28818"/>
                  <a:pt x="85623" y="26992"/>
                  <a:pt x="84253" y="26649"/>
                </a:cubicBezTo>
                <a:cubicBezTo>
                  <a:pt x="84037" y="26616"/>
                  <a:pt x="83820" y="26599"/>
                  <a:pt x="83605" y="26599"/>
                </a:cubicBezTo>
                <a:cubicBezTo>
                  <a:pt x="82348" y="26599"/>
                  <a:pt x="81152" y="27158"/>
                  <a:pt x="80372" y="28133"/>
                </a:cubicBezTo>
                <a:cubicBezTo>
                  <a:pt x="79687" y="28818"/>
                  <a:pt x="79116" y="29617"/>
                  <a:pt x="78659" y="30416"/>
                </a:cubicBezTo>
                <a:cubicBezTo>
                  <a:pt x="74663" y="37609"/>
                  <a:pt x="70668" y="45029"/>
                  <a:pt x="66444" y="52107"/>
                </a:cubicBezTo>
                <a:cubicBezTo>
                  <a:pt x="61649" y="60555"/>
                  <a:pt x="58224" y="69803"/>
                  <a:pt x="56512" y="79278"/>
                </a:cubicBezTo>
                <a:cubicBezTo>
                  <a:pt x="54342" y="90923"/>
                  <a:pt x="58110" y="100627"/>
                  <a:pt x="63475" y="110901"/>
                </a:cubicBezTo>
                <a:cubicBezTo>
                  <a:pt x="63704" y="108618"/>
                  <a:pt x="63590" y="106221"/>
                  <a:pt x="63133" y="103937"/>
                </a:cubicBezTo>
                <a:cubicBezTo>
                  <a:pt x="61991" y="96745"/>
                  <a:pt x="60393" y="89667"/>
                  <a:pt x="61078" y="82361"/>
                </a:cubicBezTo>
                <a:cubicBezTo>
                  <a:pt x="61763" y="74826"/>
                  <a:pt x="63590" y="67405"/>
                  <a:pt x="66444" y="60327"/>
                </a:cubicBezTo>
                <a:cubicBezTo>
                  <a:pt x="69184" y="53477"/>
                  <a:pt x="73522" y="47541"/>
                  <a:pt x="76947" y="40805"/>
                </a:cubicBezTo>
                <a:cubicBezTo>
                  <a:pt x="77403" y="40120"/>
                  <a:pt x="77860" y="39435"/>
                  <a:pt x="78545" y="38865"/>
                </a:cubicBezTo>
                <a:cubicBezTo>
                  <a:pt x="79164" y="38431"/>
                  <a:pt x="79850" y="38233"/>
                  <a:pt x="80548" y="38233"/>
                </a:cubicBezTo>
                <a:cubicBezTo>
                  <a:pt x="81138" y="38233"/>
                  <a:pt x="81737" y="38375"/>
                  <a:pt x="82312" y="38636"/>
                </a:cubicBezTo>
                <a:cubicBezTo>
                  <a:pt x="83454" y="39093"/>
                  <a:pt x="83568" y="40234"/>
                  <a:pt x="83454" y="41376"/>
                </a:cubicBezTo>
                <a:cubicBezTo>
                  <a:pt x="83226" y="43431"/>
                  <a:pt x="83112" y="45600"/>
                  <a:pt x="82883" y="47769"/>
                </a:cubicBezTo>
                <a:cubicBezTo>
                  <a:pt x="82664" y="50476"/>
                  <a:pt x="82397" y="51589"/>
                  <a:pt x="81153" y="51589"/>
                </a:cubicBezTo>
                <a:cubicBezTo>
                  <a:pt x="80456" y="51589"/>
                  <a:pt x="79451" y="51239"/>
                  <a:pt x="77974" y="50623"/>
                </a:cubicBezTo>
                <a:cubicBezTo>
                  <a:pt x="77289" y="53249"/>
                  <a:pt x="76604" y="55875"/>
                  <a:pt x="76033" y="58615"/>
                </a:cubicBezTo>
                <a:cubicBezTo>
                  <a:pt x="72837" y="72771"/>
                  <a:pt x="68385" y="86813"/>
                  <a:pt x="70668" y="101654"/>
                </a:cubicBezTo>
                <a:cubicBezTo>
                  <a:pt x="71010" y="104051"/>
                  <a:pt x="71124" y="106449"/>
                  <a:pt x="71239" y="108846"/>
                </a:cubicBezTo>
                <a:cubicBezTo>
                  <a:pt x="71581" y="112385"/>
                  <a:pt x="70211" y="115810"/>
                  <a:pt x="67585" y="118093"/>
                </a:cubicBezTo>
                <a:cubicBezTo>
                  <a:pt x="58224" y="126770"/>
                  <a:pt x="48748" y="135560"/>
                  <a:pt x="40072" y="144922"/>
                </a:cubicBezTo>
                <a:cubicBezTo>
                  <a:pt x="38836" y="146253"/>
                  <a:pt x="37837" y="148931"/>
                  <a:pt x="35889" y="148931"/>
                </a:cubicBezTo>
                <a:cubicBezTo>
                  <a:pt x="35498" y="148931"/>
                  <a:pt x="35069" y="148823"/>
                  <a:pt x="34592" y="148575"/>
                </a:cubicBezTo>
                <a:cubicBezTo>
                  <a:pt x="31738" y="147205"/>
                  <a:pt x="32994" y="143894"/>
                  <a:pt x="33336" y="141497"/>
                </a:cubicBezTo>
                <a:cubicBezTo>
                  <a:pt x="34821" y="127569"/>
                  <a:pt x="34478" y="113641"/>
                  <a:pt x="32537" y="99942"/>
                </a:cubicBezTo>
                <a:cubicBezTo>
                  <a:pt x="30368" y="85443"/>
                  <a:pt x="25916" y="71515"/>
                  <a:pt x="25003" y="56674"/>
                </a:cubicBezTo>
                <a:cubicBezTo>
                  <a:pt x="20779" y="58044"/>
                  <a:pt x="17468" y="59870"/>
                  <a:pt x="16212" y="64437"/>
                </a:cubicBezTo>
                <a:cubicBezTo>
                  <a:pt x="14842" y="69460"/>
                  <a:pt x="12787" y="74255"/>
                  <a:pt x="10961" y="79164"/>
                </a:cubicBezTo>
                <a:cubicBezTo>
                  <a:pt x="4682" y="96060"/>
                  <a:pt x="1" y="113299"/>
                  <a:pt x="914" y="131565"/>
                </a:cubicBezTo>
                <a:cubicBezTo>
                  <a:pt x="1371" y="139670"/>
                  <a:pt x="1713" y="147776"/>
                  <a:pt x="5252" y="155196"/>
                </a:cubicBezTo>
                <a:cubicBezTo>
                  <a:pt x="7878" y="160790"/>
                  <a:pt x="9933" y="166841"/>
                  <a:pt x="15984" y="170152"/>
                </a:cubicBezTo>
                <a:cubicBezTo>
                  <a:pt x="17468" y="170837"/>
                  <a:pt x="17810" y="172892"/>
                  <a:pt x="16783" y="174147"/>
                </a:cubicBezTo>
                <a:cubicBezTo>
                  <a:pt x="15870" y="175517"/>
                  <a:pt x="15527" y="177230"/>
                  <a:pt x="15755" y="178828"/>
                </a:cubicBezTo>
                <a:cubicBezTo>
                  <a:pt x="15870" y="183509"/>
                  <a:pt x="15185" y="188075"/>
                  <a:pt x="13929" y="192528"/>
                </a:cubicBezTo>
                <a:cubicBezTo>
                  <a:pt x="13130" y="195496"/>
                  <a:pt x="11531" y="198236"/>
                  <a:pt x="11531" y="201432"/>
                </a:cubicBezTo>
                <a:lnTo>
                  <a:pt x="12901" y="201432"/>
                </a:lnTo>
                <a:cubicBezTo>
                  <a:pt x="17239" y="193669"/>
                  <a:pt x="22491" y="186477"/>
                  <a:pt x="27172" y="178942"/>
                </a:cubicBezTo>
                <a:cubicBezTo>
                  <a:pt x="28208" y="177353"/>
                  <a:pt x="29203" y="176558"/>
                  <a:pt x="30459" y="176558"/>
                </a:cubicBezTo>
                <a:cubicBezTo>
                  <a:pt x="31279" y="176558"/>
                  <a:pt x="32210" y="176896"/>
                  <a:pt x="33336" y="177572"/>
                </a:cubicBezTo>
                <a:cubicBezTo>
                  <a:pt x="44234" y="183800"/>
                  <a:pt x="55720" y="186501"/>
                  <a:pt x="67852" y="186501"/>
                </a:cubicBezTo>
                <a:cubicBezTo>
                  <a:pt x="70844" y="186501"/>
                  <a:pt x="73875" y="186336"/>
                  <a:pt x="76947" y="186020"/>
                </a:cubicBezTo>
                <a:cubicBezTo>
                  <a:pt x="97268" y="183851"/>
                  <a:pt x="117475" y="180997"/>
                  <a:pt x="137910" y="179856"/>
                </a:cubicBezTo>
                <a:cubicBezTo>
                  <a:pt x="140079" y="179856"/>
                  <a:pt x="142134" y="179285"/>
                  <a:pt x="144075" y="178371"/>
                </a:cubicBezTo>
                <a:cubicBezTo>
                  <a:pt x="145445" y="177686"/>
                  <a:pt x="146130" y="177001"/>
                  <a:pt x="144645" y="175517"/>
                </a:cubicBezTo>
                <a:cubicBezTo>
                  <a:pt x="142248" y="173120"/>
                  <a:pt x="139508" y="171065"/>
                  <a:pt x="136311" y="169695"/>
                </a:cubicBezTo>
                <a:cubicBezTo>
                  <a:pt x="122269" y="164101"/>
                  <a:pt x="107314" y="161475"/>
                  <a:pt x="92930" y="157023"/>
                </a:cubicBezTo>
                <a:cubicBezTo>
                  <a:pt x="86080" y="155082"/>
                  <a:pt x="79002" y="153941"/>
                  <a:pt x="71924" y="153712"/>
                </a:cubicBezTo>
                <a:cubicBezTo>
                  <a:pt x="70686" y="153644"/>
                  <a:pt x="69452" y="153612"/>
                  <a:pt x="68221" y="153612"/>
                </a:cubicBezTo>
                <a:cubicBezTo>
                  <a:pt x="59116" y="153612"/>
                  <a:pt x="50178" y="155381"/>
                  <a:pt x="41328" y="157594"/>
                </a:cubicBezTo>
                <a:cubicBezTo>
                  <a:pt x="40874" y="157788"/>
                  <a:pt x="40403" y="157881"/>
                  <a:pt x="39941" y="157881"/>
                </a:cubicBezTo>
                <a:cubicBezTo>
                  <a:pt x="38776" y="157881"/>
                  <a:pt x="37676" y="157287"/>
                  <a:pt x="37104" y="156224"/>
                </a:cubicBezTo>
                <a:cubicBezTo>
                  <a:pt x="35962" y="154511"/>
                  <a:pt x="37332" y="153484"/>
                  <a:pt x="38245" y="152571"/>
                </a:cubicBezTo>
                <a:cubicBezTo>
                  <a:pt x="46237" y="144123"/>
                  <a:pt x="54457" y="135789"/>
                  <a:pt x="62448" y="127341"/>
                </a:cubicBezTo>
                <a:cubicBezTo>
                  <a:pt x="63292" y="126437"/>
                  <a:pt x="64072" y="126010"/>
                  <a:pt x="64889" y="126010"/>
                </a:cubicBezTo>
                <a:cubicBezTo>
                  <a:pt x="65620" y="126010"/>
                  <a:pt x="66380" y="126351"/>
                  <a:pt x="67243" y="126998"/>
                </a:cubicBezTo>
                <a:cubicBezTo>
                  <a:pt x="69640" y="128825"/>
                  <a:pt x="72266" y="130195"/>
                  <a:pt x="75120" y="131108"/>
                </a:cubicBezTo>
                <a:cubicBezTo>
                  <a:pt x="94496" y="137632"/>
                  <a:pt x="114702" y="141000"/>
                  <a:pt x="135030" y="141000"/>
                </a:cubicBezTo>
                <a:cubicBezTo>
                  <a:pt x="138537" y="141000"/>
                  <a:pt x="142048" y="140899"/>
                  <a:pt x="145559" y="140698"/>
                </a:cubicBezTo>
                <a:cubicBezTo>
                  <a:pt x="153322" y="139899"/>
                  <a:pt x="160857" y="137958"/>
                  <a:pt x="167820" y="134647"/>
                </a:cubicBezTo>
                <a:cubicBezTo>
                  <a:pt x="170560" y="133391"/>
                  <a:pt x="170218" y="132135"/>
                  <a:pt x="168391" y="130537"/>
                </a:cubicBezTo>
                <a:cubicBezTo>
                  <a:pt x="167592" y="129852"/>
                  <a:pt x="166679" y="129167"/>
                  <a:pt x="165766" y="128596"/>
                </a:cubicBezTo>
                <a:cubicBezTo>
                  <a:pt x="159258" y="124601"/>
                  <a:pt x="152637" y="120605"/>
                  <a:pt x="146244" y="116267"/>
                </a:cubicBezTo>
                <a:cubicBezTo>
                  <a:pt x="134503" y="108114"/>
                  <a:pt x="120588" y="103790"/>
                  <a:pt x="106372" y="103790"/>
                </a:cubicBezTo>
                <a:cubicBezTo>
                  <a:pt x="105660" y="103790"/>
                  <a:pt x="104946" y="103801"/>
                  <a:pt x="104232" y="103823"/>
                </a:cubicBezTo>
                <a:cubicBezTo>
                  <a:pt x="103657" y="103823"/>
                  <a:pt x="103031" y="103926"/>
                  <a:pt x="102440" y="103926"/>
                </a:cubicBezTo>
                <a:cubicBezTo>
                  <a:pt x="101504" y="103926"/>
                  <a:pt x="100656" y="103668"/>
                  <a:pt x="100236" y="102339"/>
                </a:cubicBezTo>
                <a:cubicBezTo>
                  <a:pt x="99551" y="100284"/>
                  <a:pt x="101378" y="99599"/>
                  <a:pt x="102862" y="98686"/>
                </a:cubicBezTo>
                <a:cubicBezTo>
                  <a:pt x="111196" y="93548"/>
                  <a:pt x="119758" y="88639"/>
                  <a:pt x="128434" y="83959"/>
                </a:cubicBezTo>
                <a:cubicBezTo>
                  <a:pt x="131305" y="82375"/>
                  <a:pt x="133339" y="81499"/>
                  <a:pt x="135094" y="81499"/>
                </a:cubicBezTo>
                <a:cubicBezTo>
                  <a:pt x="137387" y="81499"/>
                  <a:pt x="139205" y="82994"/>
                  <a:pt x="141791" y="86356"/>
                </a:cubicBezTo>
                <a:cubicBezTo>
                  <a:pt x="148527" y="95147"/>
                  <a:pt x="158117" y="101197"/>
                  <a:pt x="168962" y="103366"/>
                </a:cubicBezTo>
                <a:cubicBezTo>
                  <a:pt x="179537" y="105444"/>
                  <a:pt x="190112" y="107677"/>
                  <a:pt x="200880" y="107677"/>
                </a:cubicBezTo>
                <a:cubicBezTo>
                  <a:pt x="203132" y="107677"/>
                  <a:pt x="205393" y="107579"/>
                  <a:pt x="207663" y="107362"/>
                </a:cubicBezTo>
                <a:cubicBezTo>
                  <a:pt x="212116" y="106906"/>
                  <a:pt x="214970" y="104508"/>
                  <a:pt x="217139" y="100741"/>
                </a:cubicBezTo>
                <a:cubicBezTo>
                  <a:pt x="218395" y="98457"/>
                  <a:pt x="217824" y="97202"/>
                  <a:pt x="216226" y="95489"/>
                </a:cubicBezTo>
                <a:cubicBezTo>
                  <a:pt x="205038" y="84301"/>
                  <a:pt x="191795" y="78136"/>
                  <a:pt x="175812" y="78022"/>
                </a:cubicBezTo>
                <a:cubicBezTo>
                  <a:pt x="168277" y="77908"/>
                  <a:pt x="160857" y="77452"/>
                  <a:pt x="153322" y="77223"/>
                </a:cubicBezTo>
                <a:cubicBezTo>
                  <a:pt x="152180" y="77109"/>
                  <a:pt x="150924" y="77223"/>
                  <a:pt x="150468" y="75739"/>
                </a:cubicBezTo>
                <a:cubicBezTo>
                  <a:pt x="150239" y="74369"/>
                  <a:pt x="151039" y="72999"/>
                  <a:pt x="152408" y="72657"/>
                </a:cubicBezTo>
                <a:lnTo>
                  <a:pt x="154349" y="71743"/>
                </a:lnTo>
                <a:cubicBezTo>
                  <a:pt x="163939" y="67291"/>
                  <a:pt x="173643" y="63067"/>
                  <a:pt x="183118" y="58501"/>
                </a:cubicBezTo>
                <a:cubicBezTo>
                  <a:pt x="184919" y="57600"/>
                  <a:pt x="186878" y="57141"/>
                  <a:pt x="188829" y="57141"/>
                </a:cubicBezTo>
                <a:cubicBezTo>
                  <a:pt x="190588" y="57141"/>
                  <a:pt x="192340" y="57514"/>
                  <a:pt x="193964" y="58272"/>
                </a:cubicBezTo>
                <a:cubicBezTo>
                  <a:pt x="202983" y="62040"/>
                  <a:pt x="212572" y="64323"/>
                  <a:pt x="222276" y="64894"/>
                </a:cubicBezTo>
                <a:cubicBezTo>
                  <a:pt x="225117" y="65105"/>
                  <a:pt x="227957" y="65209"/>
                  <a:pt x="230793" y="65209"/>
                </a:cubicBezTo>
                <a:cubicBezTo>
                  <a:pt x="247899" y="65209"/>
                  <a:pt x="264814" y="61393"/>
                  <a:pt x="280385" y="54048"/>
                </a:cubicBezTo>
                <a:cubicBezTo>
                  <a:pt x="281184" y="53706"/>
                  <a:pt x="282212" y="53477"/>
                  <a:pt x="282212" y="52107"/>
                </a:cubicBezTo>
                <a:lnTo>
                  <a:pt x="281184" y="52107"/>
                </a:lnTo>
                <a:cubicBezTo>
                  <a:pt x="279988" y="52261"/>
                  <a:pt x="279104" y="52373"/>
                  <a:pt x="278466" y="52373"/>
                </a:cubicBezTo>
                <a:cubicBezTo>
                  <a:pt x="276728" y="52373"/>
                  <a:pt x="276802" y="51543"/>
                  <a:pt x="277303" y="48454"/>
                </a:cubicBezTo>
                <a:cubicBezTo>
                  <a:pt x="277531" y="47313"/>
                  <a:pt x="277189" y="46970"/>
                  <a:pt x="276275" y="46628"/>
                </a:cubicBezTo>
                <a:cubicBezTo>
                  <a:pt x="266627" y="42961"/>
                  <a:pt x="256978" y="39784"/>
                  <a:pt x="246709" y="39784"/>
                </a:cubicBezTo>
                <a:cubicBezTo>
                  <a:pt x="244828" y="39784"/>
                  <a:pt x="242926" y="39891"/>
                  <a:pt x="240999" y="40120"/>
                </a:cubicBezTo>
                <a:cubicBezTo>
                  <a:pt x="228555" y="41719"/>
                  <a:pt x="216454" y="44687"/>
                  <a:pt x="204695" y="49025"/>
                </a:cubicBezTo>
                <a:cubicBezTo>
                  <a:pt x="204020" y="49270"/>
                  <a:pt x="203312" y="49615"/>
                  <a:pt x="202642" y="49615"/>
                </a:cubicBezTo>
                <a:cubicBezTo>
                  <a:pt x="202065" y="49615"/>
                  <a:pt x="201517" y="49360"/>
                  <a:pt x="201042" y="48568"/>
                </a:cubicBezTo>
                <a:cubicBezTo>
                  <a:pt x="200014" y="47084"/>
                  <a:pt x="200814" y="45828"/>
                  <a:pt x="201727" y="44687"/>
                </a:cubicBezTo>
                <a:cubicBezTo>
                  <a:pt x="202184" y="44230"/>
                  <a:pt x="202640" y="43659"/>
                  <a:pt x="203211" y="43203"/>
                </a:cubicBezTo>
                <a:cubicBezTo>
                  <a:pt x="208919" y="37837"/>
                  <a:pt x="213372" y="31101"/>
                  <a:pt x="215769" y="23681"/>
                </a:cubicBezTo>
                <a:cubicBezTo>
                  <a:pt x="217824" y="17744"/>
                  <a:pt x="218966" y="11694"/>
                  <a:pt x="219308" y="5529"/>
                </a:cubicBezTo>
                <a:cubicBezTo>
                  <a:pt x="219650" y="3474"/>
                  <a:pt x="218623" y="1419"/>
                  <a:pt x="216796" y="392"/>
                </a:cubicBezTo>
                <a:cubicBezTo>
                  <a:pt x="216270" y="128"/>
                  <a:pt x="215693" y="0"/>
                  <a:pt x="21511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8" name="Google Shape;948;p34"/>
          <p:cNvSpPr/>
          <p:nvPr/>
        </p:nvSpPr>
        <p:spPr>
          <a:xfrm flipH="1" rot="6003761">
            <a:off x="-130615" y="2539657"/>
            <a:ext cx="1284062" cy="916518"/>
          </a:xfrm>
          <a:custGeom>
            <a:rect b="b" l="l" r="r" t="t"/>
            <a:pathLst>
              <a:path extrusionOk="0" h="201433" w="282212">
                <a:moveTo>
                  <a:pt x="206851" y="13612"/>
                </a:moveTo>
                <a:cubicBezTo>
                  <a:pt x="207225" y="13612"/>
                  <a:pt x="207642" y="13750"/>
                  <a:pt x="208120" y="14091"/>
                </a:cubicBezTo>
                <a:cubicBezTo>
                  <a:pt x="209604" y="15233"/>
                  <a:pt x="209033" y="16603"/>
                  <a:pt x="208234" y="17859"/>
                </a:cubicBezTo>
                <a:cubicBezTo>
                  <a:pt x="203896" y="24594"/>
                  <a:pt x="199444" y="31330"/>
                  <a:pt x="195105" y="38065"/>
                </a:cubicBezTo>
                <a:cubicBezTo>
                  <a:pt x="194631" y="38824"/>
                  <a:pt x="194078" y="39662"/>
                  <a:pt x="193119" y="39662"/>
                </a:cubicBezTo>
                <a:cubicBezTo>
                  <a:pt x="192924" y="39662"/>
                  <a:pt x="192712" y="39627"/>
                  <a:pt x="192480" y="39549"/>
                </a:cubicBezTo>
                <a:cubicBezTo>
                  <a:pt x="191110" y="39093"/>
                  <a:pt x="190881" y="37951"/>
                  <a:pt x="190881" y="36695"/>
                </a:cubicBezTo>
                <a:cubicBezTo>
                  <a:pt x="191110" y="33956"/>
                  <a:pt x="191909" y="31330"/>
                  <a:pt x="193279" y="28932"/>
                </a:cubicBezTo>
                <a:cubicBezTo>
                  <a:pt x="196247" y="23681"/>
                  <a:pt x="200129" y="19000"/>
                  <a:pt x="204695" y="15004"/>
                </a:cubicBezTo>
                <a:cubicBezTo>
                  <a:pt x="205335" y="14364"/>
                  <a:pt x="205975" y="13612"/>
                  <a:pt x="206851" y="13612"/>
                </a:cubicBezTo>
                <a:close/>
                <a:moveTo>
                  <a:pt x="249961" y="43745"/>
                </a:moveTo>
                <a:cubicBezTo>
                  <a:pt x="252339" y="43745"/>
                  <a:pt x="254718" y="43983"/>
                  <a:pt x="257096" y="44458"/>
                </a:cubicBezTo>
                <a:cubicBezTo>
                  <a:pt x="258580" y="44801"/>
                  <a:pt x="260064" y="44915"/>
                  <a:pt x="259950" y="46742"/>
                </a:cubicBezTo>
                <a:cubicBezTo>
                  <a:pt x="259836" y="48683"/>
                  <a:pt x="258352" y="48797"/>
                  <a:pt x="256868" y="49025"/>
                </a:cubicBezTo>
                <a:cubicBezTo>
                  <a:pt x="245565" y="50623"/>
                  <a:pt x="234378" y="52222"/>
                  <a:pt x="223075" y="53820"/>
                </a:cubicBezTo>
                <a:cubicBezTo>
                  <a:pt x="219080" y="54391"/>
                  <a:pt x="215084" y="54847"/>
                  <a:pt x="211202" y="55418"/>
                </a:cubicBezTo>
                <a:cubicBezTo>
                  <a:pt x="210589" y="55506"/>
                  <a:pt x="209959" y="55627"/>
                  <a:pt x="209383" y="55627"/>
                </a:cubicBezTo>
                <a:cubicBezTo>
                  <a:pt x="208458" y="55627"/>
                  <a:pt x="207673" y="55314"/>
                  <a:pt x="207321" y="54048"/>
                </a:cubicBezTo>
                <a:cubicBezTo>
                  <a:pt x="206864" y="51993"/>
                  <a:pt x="208577" y="51537"/>
                  <a:pt x="210061" y="50852"/>
                </a:cubicBezTo>
                <a:cubicBezTo>
                  <a:pt x="216911" y="47769"/>
                  <a:pt x="224217" y="46399"/>
                  <a:pt x="231638" y="45372"/>
                </a:cubicBezTo>
                <a:cubicBezTo>
                  <a:pt x="237232" y="44344"/>
                  <a:pt x="242826" y="43774"/>
                  <a:pt x="248534" y="43774"/>
                </a:cubicBezTo>
                <a:cubicBezTo>
                  <a:pt x="249009" y="43754"/>
                  <a:pt x="249485" y="43745"/>
                  <a:pt x="249961" y="43745"/>
                </a:cubicBezTo>
                <a:close/>
                <a:moveTo>
                  <a:pt x="271307" y="49451"/>
                </a:moveTo>
                <a:cubicBezTo>
                  <a:pt x="272263" y="49451"/>
                  <a:pt x="273094" y="49802"/>
                  <a:pt x="273307" y="51080"/>
                </a:cubicBezTo>
                <a:cubicBezTo>
                  <a:pt x="273764" y="53135"/>
                  <a:pt x="272051" y="53592"/>
                  <a:pt x="270567" y="54162"/>
                </a:cubicBezTo>
                <a:cubicBezTo>
                  <a:pt x="258283" y="58964"/>
                  <a:pt x="245124" y="61472"/>
                  <a:pt x="231946" y="61472"/>
                </a:cubicBezTo>
                <a:cubicBezTo>
                  <a:pt x="231653" y="61472"/>
                  <a:pt x="231360" y="61471"/>
                  <a:pt x="231067" y="61469"/>
                </a:cubicBezTo>
                <a:cubicBezTo>
                  <a:pt x="228213" y="61583"/>
                  <a:pt x="225359" y="61583"/>
                  <a:pt x="222505" y="61583"/>
                </a:cubicBezTo>
                <a:cubicBezTo>
                  <a:pt x="222442" y="61587"/>
                  <a:pt x="222380" y="61590"/>
                  <a:pt x="222318" y="61590"/>
                </a:cubicBezTo>
                <a:cubicBezTo>
                  <a:pt x="220801" y="61590"/>
                  <a:pt x="219541" y="60265"/>
                  <a:pt x="219650" y="58729"/>
                </a:cubicBezTo>
                <a:cubicBezTo>
                  <a:pt x="219536" y="56674"/>
                  <a:pt x="220564" y="56103"/>
                  <a:pt x="222390" y="55875"/>
                </a:cubicBezTo>
                <a:cubicBezTo>
                  <a:pt x="238145" y="53820"/>
                  <a:pt x="253899" y="51651"/>
                  <a:pt x="269540" y="49710"/>
                </a:cubicBezTo>
                <a:cubicBezTo>
                  <a:pt x="270101" y="49581"/>
                  <a:pt x="270727" y="49451"/>
                  <a:pt x="271307" y="49451"/>
                </a:cubicBezTo>
                <a:close/>
                <a:moveTo>
                  <a:pt x="140171" y="26412"/>
                </a:moveTo>
                <a:cubicBezTo>
                  <a:pt x="140465" y="26412"/>
                  <a:pt x="140776" y="26484"/>
                  <a:pt x="141106" y="26649"/>
                </a:cubicBezTo>
                <a:cubicBezTo>
                  <a:pt x="142590" y="27448"/>
                  <a:pt x="142362" y="28932"/>
                  <a:pt x="142020" y="30188"/>
                </a:cubicBezTo>
                <a:cubicBezTo>
                  <a:pt x="138252" y="43203"/>
                  <a:pt x="134599" y="56331"/>
                  <a:pt x="130946" y="69460"/>
                </a:cubicBezTo>
                <a:cubicBezTo>
                  <a:pt x="130603" y="70602"/>
                  <a:pt x="130147" y="71972"/>
                  <a:pt x="128777" y="71972"/>
                </a:cubicBezTo>
                <a:cubicBezTo>
                  <a:pt x="128687" y="71978"/>
                  <a:pt x="128597" y="71981"/>
                  <a:pt x="128507" y="71981"/>
                </a:cubicBezTo>
                <a:cubicBezTo>
                  <a:pt x="127013" y="71981"/>
                  <a:pt x="125656" y="71095"/>
                  <a:pt x="125009" y="69803"/>
                </a:cubicBezTo>
                <a:cubicBezTo>
                  <a:pt x="124096" y="67405"/>
                  <a:pt x="123639" y="64894"/>
                  <a:pt x="123754" y="62382"/>
                </a:cubicBezTo>
                <a:cubicBezTo>
                  <a:pt x="125238" y="49596"/>
                  <a:pt x="128891" y="37723"/>
                  <a:pt x="137796" y="27905"/>
                </a:cubicBezTo>
                <a:cubicBezTo>
                  <a:pt x="138489" y="27125"/>
                  <a:pt x="139247" y="26412"/>
                  <a:pt x="140171" y="26412"/>
                </a:cubicBezTo>
                <a:close/>
                <a:moveTo>
                  <a:pt x="166907" y="81527"/>
                </a:moveTo>
                <a:cubicBezTo>
                  <a:pt x="167416" y="81527"/>
                  <a:pt x="167948" y="81573"/>
                  <a:pt x="168450" y="81573"/>
                </a:cubicBezTo>
                <a:cubicBezTo>
                  <a:pt x="168585" y="81573"/>
                  <a:pt x="168718" y="81570"/>
                  <a:pt x="168848" y="81561"/>
                </a:cubicBezTo>
                <a:lnTo>
                  <a:pt x="169305" y="81561"/>
                </a:lnTo>
                <a:cubicBezTo>
                  <a:pt x="182548" y="82361"/>
                  <a:pt x="194649" y="83730"/>
                  <a:pt x="205266" y="90923"/>
                </a:cubicBezTo>
                <a:cubicBezTo>
                  <a:pt x="206522" y="91722"/>
                  <a:pt x="208805" y="92179"/>
                  <a:pt x="207778" y="94462"/>
                </a:cubicBezTo>
                <a:cubicBezTo>
                  <a:pt x="207331" y="95579"/>
                  <a:pt x="206610" y="95904"/>
                  <a:pt x="205791" y="95904"/>
                </a:cubicBezTo>
                <a:cubicBezTo>
                  <a:pt x="204935" y="95904"/>
                  <a:pt x="203971" y="95550"/>
                  <a:pt x="203097" y="95375"/>
                </a:cubicBezTo>
                <a:cubicBezTo>
                  <a:pt x="191452" y="92293"/>
                  <a:pt x="179693" y="89324"/>
                  <a:pt x="168049" y="86242"/>
                </a:cubicBezTo>
                <a:cubicBezTo>
                  <a:pt x="166451" y="85785"/>
                  <a:pt x="163939" y="86014"/>
                  <a:pt x="164396" y="83388"/>
                </a:cubicBezTo>
                <a:cubicBezTo>
                  <a:pt x="164689" y="81772"/>
                  <a:pt x="165739" y="81527"/>
                  <a:pt x="166907" y="81527"/>
                </a:cubicBezTo>
                <a:close/>
                <a:moveTo>
                  <a:pt x="81525" y="65788"/>
                </a:moveTo>
                <a:cubicBezTo>
                  <a:pt x="83467" y="65788"/>
                  <a:pt x="83587" y="67594"/>
                  <a:pt x="83911" y="68889"/>
                </a:cubicBezTo>
                <a:cubicBezTo>
                  <a:pt x="84710" y="72086"/>
                  <a:pt x="85166" y="75282"/>
                  <a:pt x="85052" y="78593"/>
                </a:cubicBezTo>
                <a:cubicBezTo>
                  <a:pt x="85509" y="84301"/>
                  <a:pt x="84139" y="89553"/>
                  <a:pt x="82541" y="94690"/>
                </a:cubicBezTo>
                <a:cubicBezTo>
                  <a:pt x="81954" y="96786"/>
                  <a:pt x="80752" y="97404"/>
                  <a:pt x="79296" y="97404"/>
                </a:cubicBezTo>
                <a:cubicBezTo>
                  <a:pt x="78769" y="97404"/>
                  <a:pt x="78208" y="97323"/>
                  <a:pt x="77632" y="97202"/>
                </a:cubicBezTo>
                <a:cubicBezTo>
                  <a:pt x="75120" y="96745"/>
                  <a:pt x="75805" y="94804"/>
                  <a:pt x="75919" y="93206"/>
                </a:cubicBezTo>
                <a:cubicBezTo>
                  <a:pt x="77061" y="85100"/>
                  <a:pt x="78088" y="76995"/>
                  <a:pt x="79116" y="68889"/>
                </a:cubicBezTo>
                <a:cubicBezTo>
                  <a:pt x="79344" y="67519"/>
                  <a:pt x="79230" y="65921"/>
                  <a:pt x="81171" y="65807"/>
                </a:cubicBezTo>
                <a:cubicBezTo>
                  <a:pt x="81295" y="65794"/>
                  <a:pt x="81413" y="65788"/>
                  <a:pt x="81525" y="65788"/>
                </a:cubicBezTo>
                <a:close/>
                <a:moveTo>
                  <a:pt x="147496" y="82068"/>
                </a:moveTo>
                <a:cubicBezTo>
                  <a:pt x="147945" y="82068"/>
                  <a:pt x="148398" y="82232"/>
                  <a:pt x="148755" y="82589"/>
                </a:cubicBezTo>
                <a:cubicBezTo>
                  <a:pt x="157203" y="88639"/>
                  <a:pt x="167364" y="89439"/>
                  <a:pt x="177068" y="91379"/>
                </a:cubicBezTo>
                <a:cubicBezTo>
                  <a:pt x="184260" y="92749"/>
                  <a:pt x="191224" y="95261"/>
                  <a:pt x="198302" y="97088"/>
                </a:cubicBezTo>
                <a:cubicBezTo>
                  <a:pt x="200243" y="97544"/>
                  <a:pt x="200699" y="98686"/>
                  <a:pt x="200357" y="100512"/>
                </a:cubicBezTo>
                <a:cubicBezTo>
                  <a:pt x="200041" y="102195"/>
                  <a:pt x="199338" y="103393"/>
                  <a:pt x="197534" y="103393"/>
                </a:cubicBezTo>
                <a:cubicBezTo>
                  <a:pt x="197380" y="103393"/>
                  <a:pt x="197217" y="103384"/>
                  <a:pt x="197046" y="103366"/>
                </a:cubicBezTo>
                <a:cubicBezTo>
                  <a:pt x="195790" y="103138"/>
                  <a:pt x="194535" y="103024"/>
                  <a:pt x="193165" y="102910"/>
                </a:cubicBezTo>
                <a:lnTo>
                  <a:pt x="193165" y="103024"/>
                </a:lnTo>
                <a:cubicBezTo>
                  <a:pt x="181520" y="102111"/>
                  <a:pt x="169761" y="101197"/>
                  <a:pt x="158802" y="96403"/>
                </a:cubicBezTo>
                <a:cubicBezTo>
                  <a:pt x="154692" y="94576"/>
                  <a:pt x="150696" y="92293"/>
                  <a:pt x="147043" y="89781"/>
                </a:cubicBezTo>
                <a:cubicBezTo>
                  <a:pt x="144417" y="87954"/>
                  <a:pt x="144645" y="86014"/>
                  <a:pt x="145673" y="83616"/>
                </a:cubicBezTo>
                <a:cubicBezTo>
                  <a:pt x="145822" y="82648"/>
                  <a:pt x="146652" y="82068"/>
                  <a:pt x="147496" y="82068"/>
                </a:cubicBezTo>
                <a:close/>
                <a:moveTo>
                  <a:pt x="101663" y="106408"/>
                </a:moveTo>
                <a:cubicBezTo>
                  <a:pt x="116106" y="106408"/>
                  <a:pt x="130324" y="110314"/>
                  <a:pt x="142819" y="117751"/>
                </a:cubicBezTo>
                <a:cubicBezTo>
                  <a:pt x="148413" y="121176"/>
                  <a:pt x="153893" y="124715"/>
                  <a:pt x="159372" y="128254"/>
                </a:cubicBezTo>
                <a:cubicBezTo>
                  <a:pt x="162341" y="130195"/>
                  <a:pt x="162341" y="131565"/>
                  <a:pt x="159258" y="133391"/>
                </a:cubicBezTo>
                <a:cubicBezTo>
                  <a:pt x="153093" y="137044"/>
                  <a:pt x="146358" y="138072"/>
                  <a:pt x="139394" y="138072"/>
                </a:cubicBezTo>
                <a:lnTo>
                  <a:pt x="133001" y="138072"/>
                </a:lnTo>
                <a:cubicBezTo>
                  <a:pt x="132138" y="138091"/>
                  <a:pt x="131276" y="138100"/>
                  <a:pt x="130415" y="138100"/>
                </a:cubicBezTo>
                <a:cubicBezTo>
                  <a:pt x="120907" y="138100"/>
                  <a:pt x="111503" y="136941"/>
                  <a:pt x="102291" y="134533"/>
                </a:cubicBezTo>
                <a:cubicBezTo>
                  <a:pt x="93044" y="132021"/>
                  <a:pt x="83568" y="130309"/>
                  <a:pt x="74093" y="128482"/>
                </a:cubicBezTo>
                <a:cubicBezTo>
                  <a:pt x="72380" y="128254"/>
                  <a:pt x="70097" y="128482"/>
                  <a:pt x="69869" y="125400"/>
                </a:cubicBezTo>
                <a:cubicBezTo>
                  <a:pt x="69640" y="122317"/>
                  <a:pt x="71809" y="121861"/>
                  <a:pt x="73864" y="121290"/>
                </a:cubicBezTo>
                <a:cubicBezTo>
                  <a:pt x="76397" y="120645"/>
                  <a:pt x="78967" y="120428"/>
                  <a:pt x="81545" y="120428"/>
                </a:cubicBezTo>
                <a:cubicBezTo>
                  <a:pt x="85356" y="120428"/>
                  <a:pt x="89184" y="120903"/>
                  <a:pt x="92930" y="121176"/>
                </a:cubicBezTo>
                <a:cubicBezTo>
                  <a:pt x="108227" y="122203"/>
                  <a:pt x="123297" y="125057"/>
                  <a:pt x="138024" y="129624"/>
                </a:cubicBezTo>
                <a:cubicBezTo>
                  <a:pt x="140650" y="130309"/>
                  <a:pt x="143504" y="130994"/>
                  <a:pt x="146244" y="131451"/>
                </a:cubicBezTo>
                <a:cubicBezTo>
                  <a:pt x="146796" y="131573"/>
                  <a:pt x="147479" y="131926"/>
                  <a:pt x="148047" y="131926"/>
                </a:cubicBezTo>
                <a:cubicBezTo>
                  <a:pt x="148536" y="131926"/>
                  <a:pt x="148939" y="131664"/>
                  <a:pt x="149098" y="130766"/>
                </a:cubicBezTo>
                <a:cubicBezTo>
                  <a:pt x="149440" y="129396"/>
                  <a:pt x="148299" y="128596"/>
                  <a:pt x="147043" y="128254"/>
                </a:cubicBezTo>
                <a:cubicBezTo>
                  <a:pt x="142590" y="126998"/>
                  <a:pt x="138252" y="125628"/>
                  <a:pt x="133800" y="124372"/>
                </a:cubicBezTo>
                <a:cubicBezTo>
                  <a:pt x="119986" y="120377"/>
                  <a:pt x="105830" y="119121"/>
                  <a:pt x="91560" y="117979"/>
                </a:cubicBezTo>
                <a:cubicBezTo>
                  <a:pt x="88934" y="117751"/>
                  <a:pt x="86080" y="117523"/>
                  <a:pt x="83454" y="117294"/>
                </a:cubicBezTo>
                <a:cubicBezTo>
                  <a:pt x="80828" y="117066"/>
                  <a:pt x="80257" y="115810"/>
                  <a:pt x="81627" y="113527"/>
                </a:cubicBezTo>
                <a:cubicBezTo>
                  <a:pt x="84710" y="108390"/>
                  <a:pt x="89733" y="107134"/>
                  <a:pt x="95099" y="106677"/>
                </a:cubicBezTo>
                <a:cubicBezTo>
                  <a:pt x="97288" y="106497"/>
                  <a:pt x="99478" y="106408"/>
                  <a:pt x="101663" y="106408"/>
                </a:cubicBezTo>
                <a:close/>
                <a:moveTo>
                  <a:pt x="23840" y="86464"/>
                </a:moveTo>
                <a:cubicBezTo>
                  <a:pt x="25477" y="86464"/>
                  <a:pt x="25696" y="87780"/>
                  <a:pt x="25916" y="89096"/>
                </a:cubicBezTo>
                <a:cubicBezTo>
                  <a:pt x="29227" y="111130"/>
                  <a:pt x="30711" y="133049"/>
                  <a:pt x="24203" y="154740"/>
                </a:cubicBezTo>
                <a:cubicBezTo>
                  <a:pt x="24089" y="154968"/>
                  <a:pt x="23975" y="155196"/>
                  <a:pt x="23975" y="155425"/>
                </a:cubicBezTo>
                <a:cubicBezTo>
                  <a:pt x="23561" y="156667"/>
                  <a:pt x="23241" y="158097"/>
                  <a:pt x="21737" y="158097"/>
                </a:cubicBezTo>
                <a:cubicBezTo>
                  <a:pt x="21583" y="158097"/>
                  <a:pt x="21416" y="158082"/>
                  <a:pt x="21235" y="158050"/>
                </a:cubicBezTo>
                <a:cubicBezTo>
                  <a:pt x="19637" y="157708"/>
                  <a:pt x="19294" y="156338"/>
                  <a:pt x="19294" y="154968"/>
                </a:cubicBezTo>
                <a:cubicBezTo>
                  <a:pt x="19066" y="148575"/>
                  <a:pt x="18724" y="142182"/>
                  <a:pt x="18381" y="135789"/>
                </a:cubicBezTo>
                <a:cubicBezTo>
                  <a:pt x="18267" y="120263"/>
                  <a:pt x="19294" y="104851"/>
                  <a:pt x="21464" y="89553"/>
                </a:cubicBezTo>
                <a:cubicBezTo>
                  <a:pt x="21692" y="88183"/>
                  <a:pt x="21920" y="86585"/>
                  <a:pt x="23633" y="86470"/>
                </a:cubicBezTo>
                <a:cubicBezTo>
                  <a:pt x="23704" y="86466"/>
                  <a:pt x="23773" y="86464"/>
                  <a:pt x="23840" y="86464"/>
                </a:cubicBezTo>
                <a:close/>
                <a:moveTo>
                  <a:pt x="16283" y="75825"/>
                </a:moveTo>
                <a:cubicBezTo>
                  <a:pt x="16536" y="75825"/>
                  <a:pt x="16815" y="75870"/>
                  <a:pt x="17125" y="75967"/>
                </a:cubicBezTo>
                <a:cubicBezTo>
                  <a:pt x="19066" y="76652"/>
                  <a:pt x="18609" y="78479"/>
                  <a:pt x="18381" y="79963"/>
                </a:cubicBezTo>
                <a:cubicBezTo>
                  <a:pt x="17239" y="88525"/>
                  <a:pt x="16326" y="97088"/>
                  <a:pt x="15527" y="105764"/>
                </a:cubicBezTo>
                <a:cubicBezTo>
                  <a:pt x="13929" y="122660"/>
                  <a:pt x="14385" y="139670"/>
                  <a:pt x="16669" y="156566"/>
                </a:cubicBezTo>
                <a:cubicBezTo>
                  <a:pt x="16897" y="158279"/>
                  <a:pt x="17354" y="159877"/>
                  <a:pt x="15185" y="160676"/>
                </a:cubicBezTo>
                <a:cubicBezTo>
                  <a:pt x="14771" y="160800"/>
                  <a:pt x="14402" y="160857"/>
                  <a:pt x="14069" y="160857"/>
                </a:cubicBezTo>
                <a:cubicBezTo>
                  <a:pt x="12566" y="160857"/>
                  <a:pt x="11802" y="159701"/>
                  <a:pt x="10961" y="158393"/>
                </a:cubicBezTo>
                <a:cubicBezTo>
                  <a:pt x="6166" y="150744"/>
                  <a:pt x="5481" y="142068"/>
                  <a:pt x="4910" y="133391"/>
                </a:cubicBezTo>
                <a:cubicBezTo>
                  <a:pt x="4910" y="131907"/>
                  <a:pt x="4910" y="130423"/>
                  <a:pt x="4910" y="128825"/>
                </a:cubicBezTo>
                <a:cubicBezTo>
                  <a:pt x="4339" y="113527"/>
                  <a:pt x="7193" y="98800"/>
                  <a:pt x="11760" y="84301"/>
                </a:cubicBezTo>
                <a:cubicBezTo>
                  <a:pt x="12216" y="82475"/>
                  <a:pt x="12901" y="80534"/>
                  <a:pt x="13700" y="78593"/>
                </a:cubicBezTo>
                <a:cubicBezTo>
                  <a:pt x="14190" y="77419"/>
                  <a:pt x="14763" y="75825"/>
                  <a:pt x="16283" y="75825"/>
                </a:cubicBezTo>
                <a:close/>
                <a:moveTo>
                  <a:pt x="70439" y="155653"/>
                </a:moveTo>
                <a:cubicBezTo>
                  <a:pt x="80828" y="156110"/>
                  <a:pt x="91103" y="158050"/>
                  <a:pt x="101035" y="161361"/>
                </a:cubicBezTo>
                <a:cubicBezTo>
                  <a:pt x="109483" y="164101"/>
                  <a:pt x="118160" y="166042"/>
                  <a:pt x="126722" y="168211"/>
                </a:cubicBezTo>
                <a:cubicBezTo>
                  <a:pt x="128891" y="168553"/>
                  <a:pt x="130832" y="169467"/>
                  <a:pt x="132658" y="170723"/>
                </a:cubicBezTo>
                <a:cubicBezTo>
                  <a:pt x="133686" y="171522"/>
                  <a:pt x="135170" y="172435"/>
                  <a:pt x="134371" y="174147"/>
                </a:cubicBezTo>
                <a:cubicBezTo>
                  <a:pt x="133936" y="175090"/>
                  <a:pt x="133179" y="175342"/>
                  <a:pt x="132363" y="175342"/>
                </a:cubicBezTo>
                <a:cubicBezTo>
                  <a:pt x="131893" y="175342"/>
                  <a:pt x="131404" y="175258"/>
                  <a:pt x="130946" y="175175"/>
                </a:cubicBezTo>
                <a:cubicBezTo>
                  <a:pt x="124324" y="174376"/>
                  <a:pt x="117703" y="173577"/>
                  <a:pt x="111081" y="172663"/>
                </a:cubicBezTo>
                <a:cubicBezTo>
                  <a:pt x="89276" y="169581"/>
                  <a:pt x="67243" y="167983"/>
                  <a:pt x="45209" y="167868"/>
                </a:cubicBezTo>
                <a:cubicBezTo>
                  <a:pt x="42355" y="167868"/>
                  <a:pt x="39501" y="167754"/>
                  <a:pt x="36647" y="167754"/>
                </a:cubicBezTo>
                <a:cubicBezTo>
                  <a:pt x="36433" y="167740"/>
                  <a:pt x="36216" y="167736"/>
                  <a:pt x="35998" y="167736"/>
                </a:cubicBezTo>
                <a:cubicBezTo>
                  <a:pt x="35780" y="167736"/>
                  <a:pt x="35562" y="167740"/>
                  <a:pt x="35347" y="167740"/>
                </a:cubicBezTo>
                <a:cubicBezTo>
                  <a:pt x="34057" y="167740"/>
                  <a:pt x="32880" y="167612"/>
                  <a:pt x="32537" y="165814"/>
                </a:cubicBezTo>
                <a:cubicBezTo>
                  <a:pt x="32195" y="163759"/>
                  <a:pt x="34021" y="163416"/>
                  <a:pt x="35391" y="162845"/>
                </a:cubicBezTo>
                <a:cubicBezTo>
                  <a:pt x="45438" y="158050"/>
                  <a:pt x="56055" y="155653"/>
                  <a:pt x="70439" y="155653"/>
                </a:cubicBezTo>
                <a:close/>
                <a:moveTo>
                  <a:pt x="36693" y="171289"/>
                </a:moveTo>
                <a:cubicBezTo>
                  <a:pt x="37201" y="171289"/>
                  <a:pt x="37737" y="171368"/>
                  <a:pt x="38245" y="171407"/>
                </a:cubicBezTo>
                <a:cubicBezTo>
                  <a:pt x="54114" y="172092"/>
                  <a:pt x="69983" y="172777"/>
                  <a:pt x="85851" y="173577"/>
                </a:cubicBezTo>
                <a:cubicBezTo>
                  <a:pt x="90075" y="173805"/>
                  <a:pt x="94185" y="174033"/>
                  <a:pt x="98295" y="174262"/>
                </a:cubicBezTo>
                <a:cubicBezTo>
                  <a:pt x="98638" y="174262"/>
                  <a:pt x="99002" y="174240"/>
                  <a:pt x="99358" y="174240"/>
                </a:cubicBezTo>
                <a:cubicBezTo>
                  <a:pt x="100429" y="174240"/>
                  <a:pt x="101435" y="174433"/>
                  <a:pt x="101606" y="175974"/>
                </a:cubicBezTo>
                <a:cubicBezTo>
                  <a:pt x="101834" y="177801"/>
                  <a:pt x="100350" y="178371"/>
                  <a:pt x="99094" y="178942"/>
                </a:cubicBezTo>
                <a:cubicBezTo>
                  <a:pt x="92016" y="182139"/>
                  <a:pt x="84481" y="183052"/>
                  <a:pt x="76833" y="183509"/>
                </a:cubicBezTo>
                <a:cubicBezTo>
                  <a:pt x="76110" y="183547"/>
                  <a:pt x="75374" y="183559"/>
                  <a:pt x="74630" y="183559"/>
                </a:cubicBezTo>
                <a:cubicBezTo>
                  <a:pt x="73141" y="183559"/>
                  <a:pt x="71619" y="183509"/>
                  <a:pt x="70097" y="183509"/>
                </a:cubicBezTo>
                <a:cubicBezTo>
                  <a:pt x="60736" y="183509"/>
                  <a:pt x="51374" y="183052"/>
                  <a:pt x="42355" y="179970"/>
                </a:cubicBezTo>
                <a:cubicBezTo>
                  <a:pt x="40415" y="179285"/>
                  <a:pt x="38474" y="178371"/>
                  <a:pt x="36533" y="177344"/>
                </a:cubicBezTo>
                <a:cubicBezTo>
                  <a:pt x="34821" y="176659"/>
                  <a:pt x="33793" y="174832"/>
                  <a:pt x="34478" y="173006"/>
                </a:cubicBezTo>
                <a:cubicBezTo>
                  <a:pt x="34853" y="171581"/>
                  <a:pt x="35721" y="171289"/>
                  <a:pt x="36693" y="171289"/>
                </a:cubicBezTo>
                <a:close/>
                <a:moveTo>
                  <a:pt x="215117" y="0"/>
                </a:moveTo>
                <a:cubicBezTo>
                  <a:pt x="214195" y="0"/>
                  <a:pt x="213275" y="330"/>
                  <a:pt x="212572" y="962"/>
                </a:cubicBezTo>
                <a:cubicBezTo>
                  <a:pt x="200129" y="10666"/>
                  <a:pt x="189055" y="21398"/>
                  <a:pt x="184146" y="37038"/>
                </a:cubicBezTo>
                <a:cubicBezTo>
                  <a:pt x="182205" y="43203"/>
                  <a:pt x="180721" y="49482"/>
                  <a:pt x="179008" y="55761"/>
                </a:cubicBezTo>
                <a:cubicBezTo>
                  <a:pt x="178666" y="57473"/>
                  <a:pt x="177639" y="58843"/>
                  <a:pt x="176040" y="59642"/>
                </a:cubicBezTo>
                <a:cubicBezTo>
                  <a:pt x="162797" y="65693"/>
                  <a:pt x="149554" y="71743"/>
                  <a:pt x="136311" y="77794"/>
                </a:cubicBezTo>
                <a:cubicBezTo>
                  <a:pt x="135818" y="78041"/>
                  <a:pt x="135291" y="78254"/>
                  <a:pt x="134749" y="78254"/>
                </a:cubicBezTo>
                <a:cubicBezTo>
                  <a:pt x="134288" y="78254"/>
                  <a:pt x="133816" y="78100"/>
                  <a:pt x="133343" y="77680"/>
                </a:cubicBezTo>
                <a:cubicBezTo>
                  <a:pt x="132658" y="76881"/>
                  <a:pt x="132544" y="75625"/>
                  <a:pt x="133115" y="74712"/>
                </a:cubicBezTo>
                <a:cubicBezTo>
                  <a:pt x="133914" y="72200"/>
                  <a:pt x="135855" y="70259"/>
                  <a:pt x="137339" y="68204"/>
                </a:cubicBezTo>
                <a:cubicBezTo>
                  <a:pt x="142705" y="61355"/>
                  <a:pt x="147043" y="54048"/>
                  <a:pt x="147614" y="45143"/>
                </a:cubicBezTo>
                <a:cubicBezTo>
                  <a:pt x="148070" y="36581"/>
                  <a:pt x="148641" y="28019"/>
                  <a:pt x="148413" y="19457"/>
                </a:cubicBezTo>
                <a:cubicBezTo>
                  <a:pt x="148413" y="17973"/>
                  <a:pt x="148527" y="16374"/>
                  <a:pt x="146929" y="15804"/>
                </a:cubicBezTo>
                <a:cubicBezTo>
                  <a:pt x="146612" y="15690"/>
                  <a:pt x="146317" y="15640"/>
                  <a:pt x="146041" y="15640"/>
                </a:cubicBezTo>
                <a:cubicBezTo>
                  <a:pt x="144923" y="15640"/>
                  <a:pt x="144099" y="16464"/>
                  <a:pt x="143275" y="17288"/>
                </a:cubicBezTo>
                <a:cubicBezTo>
                  <a:pt x="138595" y="21968"/>
                  <a:pt x="134371" y="26992"/>
                  <a:pt x="130603" y="32243"/>
                </a:cubicBezTo>
                <a:cubicBezTo>
                  <a:pt x="120785" y="45714"/>
                  <a:pt x="117931" y="60555"/>
                  <a:pt x="122155" y="76767"/>
                </a:cubicBezTo>
                <a:cubicBezTo>
                  <a:pt x="122269" y="77566"/>
                  <a:pt x="122726" y="78365"/>
                  <a:pt x="123411" y="78821"/>
                </a:cubicBezTo>
                <a:cubicBezTo>
                  <a:pt x="126265" y="80762"/>
                  <a:pt x="125124" y="82132"/>
                  <a:pt x="122840" y="83502"/>
                </a:cubicBezTo>
                <a:lnTo>
                  <a:pt x="88135" y="103138"/>
                </a:lnTo>
                <a:cubicBezTo>
                  <a:pt x="87355" y="103564"/>
                  <a:pt x="86575" y="104077"/>
                  <a:pt x="85768" y="104077"/>
                </a:cubicBezTo>
                <a:cubicBezTo>
                  <a:pt x="85275" y="104077"/>
                  <a:pt x="84772" y="103886"/>
                  <a:pt x="84253" y="103366"/>
                </a:cubicBezTo>
                <a:cubicBezTo>
                  <a:pt x="82883" y="101997"/>
                  <a:pt x="83797" y="100741"/>
                  <a:pt x="84481" y="99485"/>
                </a:cubicBezTo>
                <a:cubicBezTo>
                  <a:pt x="87564" y="93663"/>
                  <a:pt x="90304" y="87840"/>
                  <a:pt x="90989" y="81105"/>
                </a:cubicBezTo>
                <a:cubicBezTo>
                  <a:pt x="91560" y="76196"/>
                  <a:pt x="90418" y="71515"/>
                  <a:pt x="89961" y="66720"/>
                </a:cubicBezTo>
                <a:cubicBezTo>
                  <a:pt x="88820" y="54391"/>
                  <a:pt x="88021" y="42061"/>
                  <a:pt x="85509" y="29960"/>
                </a:cubicBezTo>
                <a:cubicBezTo>
                  <a:pt x="85281" y="28818"/>
                  <a:pt x="85623" y="26992"/>
                  <a:pt x="84253" y="26649"/>
                </a:cubicBezTo>
                <a:cubicBezTo>
                  <a:pt x="84037" y="26616"/>
                  <a:pt x="83820" y="26599"/>
                  <a:pt x="83605" y="26599"/>
                </a:cubicBezTo>
                <a:cubicBezTo>
                  <a:pt x="82348" y="26599"/>
                  <a:pt x="81152" y="27158"/>
                  <a:pt x="80372" y="28133"/>
                </a:cubicBezTo>
                <a:cubicBezTo>
                  <a:pt x="79687" y="28818"/>
                  <a:pt x="79116" y="29617"/>
                  <a:pt x="78659" y="30416"/>
                </a:cubicBezTo>
                <a:cubicBezTo>
                  <a:pt x="74663" y="37609"/>
                  <a:pt x="70668" y="45029"/>
                  <a:pt x="66444" y="52107"/>
                </a:cubicBezTo>
                <a:cubicBezTo>
                  <a:pt x="61649" y="60555"/>
                  <a:pt x="58224" y="69803"/>
                  <a:pt x="56512" y="79278"/>
                </a:cubicBezTo>
                <a:cubicBezTo>
                  <a:pt x="54342" y="90923"/>
                  <a:pt x="58110" y="100627"/>
                  <a:pt x="63475" y="110901"/>
                </a:cubicBezTo>
                <a:cubicBezTo>
                  <a:pt x="63704" y="108618"/>
                  <a:pt x="63590" y="106221"/>
                  <a:pt x="63133" y="103937"/>
                </a:cubicBezTo>
                <a:cubicBezTo>
                  <a:pt x="61991" y="96745"/>
                  <a:pt x="60393" y="89667"/>
                  <a:pt x="61078" y="82361"/>
                </a:cubicBezTo>
                <a:cubicBezTo>
                  <a:pt x="61763" y="74826"/>
                  <a:pt x="63590" y="67405"/>
                  <a:pt x="66444" y="60327"/>
                </a:cubicBezTo>
                <a:cubicBezTo>
                  <a:pt x="69184" y="53477"/>
                  <a:pt x="73522" y="47541"/>
                  <a:pt x="76947" y="40805"/>
                </a:cubicBezTo>
                <a:cubicBezTo>
                  <a:pt x="77403" y="40120"/>
                  <a:pt x="77860" y="39435"/>
                  <a:pt x="78545" y="38865"/>
                </a:cubicBezTo>
                <a:cubicBezTo>
                  <a:pt x="79164" y="38431"/>
                  <a:pt x="79850" y="38233"/>
                  <a:pt x="80548" y="38233"/>
                </a:cubicBezTo>
                <a:cubicBezTo>
                  <a:pt x="81138" y="38233"/>
                  <a:pt x="81737" y="38375"/>
                  <a:pt x="82312" y="38636"/>
                </a:cubicBezTo>
                <a:cubicBezTo>
                  <a:pt x="83454" y="39093"/>
                  <a:pt x="83568" y="40234"/>
                  <a:pt x="83454" y="41376"/>
                </a:cubicBezTo>
                <a:cubicBezTo>
                  <a:pt x="83226" y="43431"/>
                  <a:pt x="83112" y="45600"/>
                  <a:pt x="82883" y="47769"/>
                </a:cubicBezTo>
                <a:cubicBezTo>
                  <a:pt x="82664" y="50476"/>
                  <a:pt x="82397" y="51589"/>
                  <a:pt x="81153" y="51589"/>
                </a:cubicBezTo>
                <a:cubicBezTo>
                  <a:pt x="80456" y="51589"/>
                  <a:pt x="79451" y="51239"/>
                  <a:pt x="77974" y="50623"/>
                </a:cubicBezTo>
                <a:cubicBezTo>
                  <a:pt x="77289" y="53249"/>
                  <a:pt x="76604" y="55875"/>
                  <a:pt x="76033" y="58615"/>
                </a:cubicBezTo>
                <a:cubicBezTo>
                  <a:pt x="72837" y="72771"/>
                  <a:pt x="68385" y="86813"/>
                  <a:pt x="70668" y="101654"/>
                </a:cubicBezTo>
                <a:cubicBezTo>
                  <a:pt x="71010" y="104051"/>
                  <a:pt x="71124" y="106449"/>
                  <a:pt x="71239" y="108846"/>
                </a:cubicBezTo>
                <a:cubicBezTo>
                  <a:pt x="71581" y="112385"/>
                  <a:pt x="70211" y="115810"/>
                  <a:pt x="67585" y="118093"/>
                </a:cubicBezTo>
                <a:cubicBezTo>
                  <a:pt x="58224" y="126770"/>
                  <a:pt x="48748" y="135560"/>
                  <a:pt x="40072" y="144922"/>
                </a:cubicBezTo>
                <a:cubicBezTo>
                  <a:pt x="38836" y="146253"/>
                  <a:pt x="37837" y="148931"/>
                  <a:pt x="35889" y="148931"/>
                </a:cubicBezTo>
                <a:cubicBezTo>
                  <a:pt x="35498" y="148931"/>
                  <a:pt x="35069" y="148823"/>
                  <a:pt x="34592" y="148575"/>
                </a:cubicBezTo>
                <a:cubicBezTo>
                  <a:pt x="31738" y="147205"/>
                  <a:pt x="32994" y="143894"/>
                  <a:pt x="33336" y="141497"/>
                </a:cubicBezTo>
                <a:cubicBezTo>
                  <a:pt x="34821" y="127569"/>
                  <a:pt x="34478" y="113641"/>
                  <a:pt x="32537" y="99942"/>
                </a:cubicBezTo>
                <a:cubicBezTo>
                  <a:pt x="30368" y="85443"/>
                  <a:pt x="25916" y="71515"/>
                  <a:pt x="25003" y="56674"/>
                </a:cubicBezTo>
                <a:cubicBezTo>
                  <a:pt x="20779" y="58044"/>
                  <a:pt x="17468" y="59870"/>
                  <a:pt x="16212" y="64437"/>
                </a:cubicBezTo>
                <a:cubicBezTo>
                  <a:pt x="14842" y="69460"/>
                  <a:pt x="12787" y="74255"/>
                  <a:pt x="10961" y="79164"/>
                </a:cubicBezTo>
                <a:cubicBezTo>
                  <a:pt x="4682" y="96060"/>
                  <a:pt x="1" y="113299"/>
                  <a:pt x="914" y="131565"/>
                </a:cubicBezTo>
                <a:cubicBezTo>
                  <a:pt x="1371" y="139670"/>
                  <a:pt x="1713" y="147776"/>
                  <a:pt x="5252" y="155196"/>
                </a:cubicBezTo>
                <a:cubicBezTo>
                  <a:pt x="7878" y="160790"/>
                  <a:pt x="9933" y="166841"/>
                  <a:pt x="15984" y="170152"/>
                </a:cubicBezTo>
                <a:cubicBezTo>
                  <a:pt x="17468" y="170837"/>
                  <a:pt x="17810" y="172892"/>
                  <a:pt x="16783" y="174147"/>
                </a:cubicBezTo>
                <a:cubicBezTo>
                  <a:pt x="15870" y="175517"/>
                  <a:pt x="15527" y="177230"/>
                  <a:pt x="15755" y="178828"/>
                </a:cubicBezTo>
                <a:cubicBezTo>
                  <a:pt x="15870" y="183509"/>
                  <a:pt x="15185" y="188075"/>
                  <a:pt x="13929" y="192528"/>
                </a:cubicBezTo>
                <a:cubicBezTo>
                  <a:pt x="13130" y="195496"/>
                  <a:pt x="11531" y="198236"/>
                  <a:pt x="11531" y="201432"/>
                </a:cubicBezTo>
                <a:lnTo>
                  <a:pt x="12901" y="201432"/>
                </a:lnTo>
                <a:cubicBezTo>
                  <a:pt x="17239" y="193669"/>
                  <a:pt x="22491" y="186477"/>
                  <a:pt x="27172" y="178942"/>
                </a:cubicBezTo>
                <a:cubicBezTo>
                  <a:pt x="28208" y="177353"/>
                  <a:pt x="29203" y="176558"/>
                  <a:pt x="30459" y="176558"/>
                </a:cubicBezTo>
                <a:cubicBezTo>
                  <a:pt x="31279" y="176558"/>
                  <a:pt x="32210" y="176896"/>
                  <a:pt x="33336" y="177572"/>
                </a:cubicBezTo>
                <a:cubicBezTo>
                  <a:pt x="44234" y="183800"/>
                  <a:pt x="55720" y="186501"/>
                  <a:pt x="67852" y="186501"/>
                </a:cubicBezTo>
                <a:cubicBezTo>
                  <a:pt x="70844" y="186501"/>
                  <a:pt x="73875" y="186336"/>
                  <a:pt x="76947" y="186020"/>
                </a:cubicBezTo>
                <a:cubicBezTo>
                  <a:pt x="97268" y="183851"/>
                  <a:pt x="117475" y="180997"/>
                  <a:pt x="137910" y="179856"/>
                </a:cubicBezTo>
                <a:cubicBezTo>
                  <a:pt x="140079" y="179856"/>
                  <a:pt x="142134" y="179285"/>
                  <a:pt x="144075" y="178371"/>
                </a:cubicBezTo>
                <a:cubicBezTo>
                  <a:pt x="145445" y="177686"/>
                  <a:pt x="146130" y="177001"/>
                  <a:pt x="144645" y="175517"/>
                </a:cubicBezTo>
                <a:cubicBezTo>
                  <a:pt x="142248" y="173120"/>
                  <a:pt x="139508" y="171065"/>
                  <a:pt x="136311" y="169695"/>
                </a:cubicBezTo>
                <a:cubicBezTo>
                  <a:pt x="122269" y="164101"/>
                  <a:pt x="107314" y="161475"/>
                  <a:pt x="92930" y="157023"/>
                </a:cubicBezTo>
                <a:cubicBezTo>
                  <a:pt x="86080" y="155082"/>
                  <a:pt x="79002" y="153941"/>
                  <a:pt x="71924" y="153712"/>
                </a:cubicBezTo>
                <a:cubicBezTo>
                  <a:pt x="70686" y="153644"/>
                  <a:pt x="69452" y="153612"/>
                  <a:pt x="68221" y="153612"/>
                </a:cubicBezTo>
                <a:cubicBezTo>
                  <a:pt x="59116" y="153612"/>
                  <a:pt x="50178" y="155381"/>
                  <a:pt x="41328" y="157594"/>
                </a:cubicBezTo>
                <a:cubicBezTo>
                  <a:pt x="40874" y="157788"/>
                  <a:pt x="40403" y="157881"/>
                  <a:pt x="39941" y="157881"/>
                </a:cubicBezTo>
                <a:cubicBezTo>
                  <a:pt x="38776" y="157881"/>
                  <a:pt x="37676" y="157287"/>
                  <a:pt x="37104" y="156224"/>
                </a:cubicBezTo>
                <a:cubicBezTo>
                  <a:pt x="35962" y="154511"/>
                  <a:pt x="37332" y="153484"/>
                  <a:pt x="38245" y="152571"/>
                </a:cubicBezTo>
                <a:cubicBezTo>
                  <a:pt x="46237" y="144123"/>
                  <a:pt x="54457" y="135789"/>
                  <a:pt x="62448" y="127341"/>
                </a:cubicBezTo>
                <a:cubicBezTo>
                  <a:pt x="63292" y="126437"/>
                  <a:pt x="64072" y="126010"/>
                  <a:pt x="64889" y="126010"/>
                </a:cubicBezTo>
                <a:cubicBezTo>
                  <a:pt x="65620" y="126010"/>
                  <a:pt x="66380" y="126351"/>
                  <a:pt x="67243" y="126998"/>
                </a:cubicBezTo>
                <a:cubicBezTo>
                  <a:pt x="69640" y="128825"/>
                  <a:pt x="72266" y="130195"/>
                  <a:pt x="75120" y="131108"/>
                </a:cubicBezTo>
                <a:cubicBezTo>
                  <a:pt x="94496" y="137632"/>
                  <a:pt x="114702" y="141000"/>
                  <a:pt x="135030" y="141000"/>
                </a:cubicBezTo>
                <a:cubicBezTo>
                  <a:pt x="138537" y="141000"/>
                  <a:pt x="142048" y="140899"/>
                  <a:pt x="145559" y="140698"/>
                </a:cubicBezTo>
                <a:cubicBezTo>
                  <a:pt x="153322" y="139899"/>
                  <a:pt x="160857" y="137958"/>
                  <a:pt x="167820" y="134647"/>
                </a:cubicBezTo>
                <a:cubicBezTo>
                  <a:pt x="170560" y="133391"/>
                  <a:pt x="170218" y="132135"/>
                  <a:pt x="168391" y="130537"/>
                </a:cubicBezTo>
                <a:cubicBezTo>
                  <a:pt x="167592" y="129852"/>
                  <a:pt x="166679" y="129167"/>
                  <a:pt x="165766" y="128596"/>
                </a:cubicBezTo>
                <a:cubicBezTo>
                  <a:pt x="159258" y="124601"/>
                  <a:pt x="152637" y="120605"/>
                  <a:pt x="146244" y="116267"/>
                </a:cubicBezTo>
                <a:cubicBezTo>
                  <a:pt x="134503" y="108114"/>
                  <a:pt x="120588" y="103790"/>
                  <a:pt x="106372" y="103790"/>
                </a:cubicBezTo>
                <a:cubicBezTo>
                  <a:pt x="105660" y="103790"/>
                  <a:pt x="104946" y="103801"/>
                  <a:pt x="104232" y="103823"/>
                </a:cubicBezTo>
                <a:cubicBezTo>
                  <a:pt x="103657" y="103823"/>
                  <a:pt x="103031" y="103926"/>
                  <a:pt x="102440" y="103926"/>
                </a:cubicBezTo>
                <a:cubicBezTo>
                  <a:pt x="101504" y="103926"/>
                  <a:pt x="100656" y="103668"/>
                  <a:pt x="100236" y="102339"/>
                </a:cubicBezTo>
                <a:cubicBezTo>
                  <a:pt x="99551" y="100284"/>
                  <a:pt x="101378" y="99599"/>
                  <a:pt x="102862" y="98686"/>
                </a:cubicBezTo>
                <a:cubicBezTo>
                  <a:pt x="111196" y="93548"/>
                  <a:pt x="119758" y="88639"/>
                  <a:pt x="128434" y="83959"/>
                </a:cubicBezTo>
                <a:cubicBezTo>
                  <a:pt x="131305" y="82375"/>
                  <a:pt x="133339" y="81499"/>
                  <a:pt x="135094" y="81499"/>
                </a:cubicBezTo>
                <a:cubicBezTo>
                  <a:pt x="137387" y="81499"/>
                  <a:pt x="139205" y="82994"/>
                  <a:pt x="141791" y="86356"/>
                </a:cubicBezTo>
                <a:cubicBezTo>
                  <a:pt x="148527" y="95147"/>
                  <a:pt x="158117" y="101197"/>
                  <a:pt x="168962" y="103366"/>
                </a:cubicBezTo>
                <a:cubicBezTo>
                  <a:pt x="179537" y="105444"/>
                  <a:pt x="190112" y="107677"/>
                  <a:pt x="200880" y="107677"/>
                </a:cubicBezTo>
                <a:cubicBezTo>
                  <a:pt x="203132" y="107677"/>
                  <a:pt x="205393" y="107579"/>
                  <a:pt x="207663" y="107362"/>
                </a:cubicBezTo>
                <a:cubicBezTo>
                  <a:pt x="212116" y="106906"/>
                  <a:pt x="214970" y="104508"/>
                  <a:pt x="217139" y="100741"/>
                </a:cubicBezTo>
                <a:cubicBezTo>
                  <a:pt x="218395" y="98457"/>
                  <a:pt x="217824" y="97202"/>
                  <a:pt x="216226" y="95489"/>
                </a:cubicBezTo>
                <a:cubicBezTo>
                  <a:pt x="205038" y="84301"/>
                  <a:pt x="191795" y="78136"/>
                  <a:pt x="175812" y="78022"/>
                </a:cubicBezTo>
                <a:cubicBezTo>
                  <a:pt x="168277" y="77908"/>
                  <a:pt x="160857" y="77452"/>
                  <a:pt x="153322" y="77223"/>
                </a:cubicBezTo>
                <a:cubicBezTo>
                  <a:pt x="152180" y="77109"/>
                  <a:pt x="150924" y="77223"/>
                  <a:pt x="150468" y="75739"/>
                </a:cubicBezTo>
                <a:cubicBezTo>
                  <a:pt x="150239" y="74369"/>
                  <a:pt x="151039" y="72999"/>
                  <a:pt x="152408" y="72657"/>
                </a:cubicBezTo>
                <a:lnTo>
                  <a:pt x="154349" y="71743"/>
                </a:lnTo>
                <a:cubicBezTo>
                  <a:pt x="163939" y="67291"/>
                  <a:pt x="173643" y="63067"/>
                  <a:pt x="183118" y="58501"/>
                </a:cubicBezTo>
                <a:cubicBezTo>
                  <a:pt x="184919" y="57600"/>
                  <a:pt x="186878" y="57141"/>
                  <a:pt x="188829" y="57141"/>
                </a:cubicBezTo>
                <a:cubicBezTo>
                  <a:pt x="190588" y="57141"/>
                  <a:pt x="192340" y="57514"/>
                  <a:pt x="193964" y="58272"/>
                </a:cubicBezTo>
                <a:cubicBezTo>
                  <a:pt x="202983" y="62040"/>
                  <a:pt x="212572" y="64323"/>
                  <a:pt x="222276" y="64894"/>
                </a:cubicBezTo>
                <a:cubicBezTo>
                  <a:pt x="225117" y="65105"/>
                  <a:pt x="227957" y="65209"/>
                  <a:pt x="230793" y="65209"/>
                </a:cubicBezTo>
                <a:cubicBezTo>
                  <a:pt x="247899" y="65209"/>
                  <a:pt x="264814" y="61393"/>
                  <a:pt x="280385" y="54048"/>
                </a:cubicBezTo>
                <a:cubicBezTo>
                  <a:pt x="281184" y="53706"/>
                  <a:pt x="282212" y="53477"/>
                  <a:pt x="282212" y="52107"/>
                </a:cubicBezTo>
                <a:lnTo>
                  <a:pt x="281184" y="52107"/>
                </a:lnTo>
                <a:cubicBezTo>
                  <a:pt x="279988" y="52261"/>
                  <a:pt x="279104" y="52373"/>
                  <a:pt x="278466" y="52373"/>
                </a:cubicBezTo>
                <a:cubicBezTo>
                  <a:pt x="276728" y="52373"/>
                  <a:pt x="276802" y="51543"/>
                  <a:pt x="277303" y="48454"/>
                </a:cubicBezTo>
                <a:cubicBezTo>
                  <a:pt x="277531" y="47313"/>
                  <a:pt x="277189" y="46970"/>
                  <a:pt x="276275" y="46628"/>
                </a:cubicBezTo>
                <a:cubicBezTo>
                  <a:pt x="266627" y="42961"/>
                  <a:pt x="256978" y="39784"/>
                  <a:pt x="246709" y="39784"/>
                </a:cubicBezTo>
                <a:cubicBezTo>
                  <a:pt x="244828" y="39784"/>
                  <a:pt x="242926" y="39891"/>
                  <a:pt x="240999" y="40120"/>
                </a:cubicBezTo>
                <a:cubicBezTo>
                  <a:pt x="228555" y="41719"/>
                  <a:pt x="216454" y="44687"/>
                  <a:pt x="204695" y="49025"/>
                </a:cubicBezTo>
                <a:cubicBezTo>
                  <a:pt x="204020" y="49270"/>
                  <a:pt x="203312" y="49615"/>
                  <a:pt x="202642" y="49615"/>
                </a:cubicBezTo>
                <a:cubicBezTo>
                  <a:pt x="202065" y="49615"/>
                  <a:pt x="201517" y="49360"/>
                  <a:pt x="201042" y="48568"/>
                </a:cubicBezTo>
                <a:cubicBezTo>
                  <a:pt x="200014" y="47084"/>
                  <a:pt x="200814" y="45828"/>
                  <a:pt x="201727" y="44687"/>
                </a:cubicBezTo>
                <a:cubicBezTo>
                  <a:pt x="202184" y="44230"/>
                  <a:pt x="202640" y="43659"/>
                  <a:pt x="203211" y="43203"/>
                </a:cubicBezTo>
                <a:cubicBezTo>
                  <a:pt x="208919" y="37837"/>
                  <a:pt x="213372" y="31101"/>
                  <a:pt x="215769" y="23681"/>
                </a:cubicBezTo>
                <a:cubicBezTo>
                  <a:pt x="217824" y="17744"/>
                  <a:pt x="218966" y="11694"/>
                  <a:pt x="219308" y="5529"/>
                </a:cubicBezTo>
                <a:cubicBezTo>
                  <a:pt x="219650" y="3474"/>
                  <a:pt x="218623" y="1419"/>
                  <a:pt x="216796" y="392"/>
                </a:cubicBezTo>
                <a:cubicBezTo>
                  <a:pt x="216270" y="128"/>
                  <a:pt x="215693" y="0"/>
                  <a:pt x="21511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49" name="Google Shape;949;p34"/>
          <p:cNvGrpSpPr/>
          <p:nvPr/>
        </p:nvGrpSpPr>
        <p:grpSpPr>
          <a:xfrm>
            <a:off x="572450" y="4015832"/>
            <a:ext cx="1382100" cy="789295"/>
            <a:chOff x="275025" y="537489"/>
            <a:chExt cx="1626574" cy="928910"/>
          </a:xfrm>
        </p:grpSpPr>
        <p:sp>
          <p:nvSpPr>
            <p:cNvPr id="950" name="Google Shape;950;p34"/>
            <p:cNvSpPr/>
            <p:nvPr/>
          </p:nvSpPr>
          <p:spPr>
            <a:xfrm>
              <a:off x="319102" y="557201"/>
              <a:ext cx="1539514" cy="885928"/>
            </a:xfrm>
            <a:custGeom>
              <a:rect b="b" l="l" r="r" t="t"/>
              <a:pathLst>
                <a:path extrusionOk="0" h="9708" w="16870">
                  <a:moveTo>
                    <a:pt x="8563" y="0"/>
                  </a:moveTo>
                  <a:cubicBezTo>
                    <a:pt x="7949" y="0"/>
                    <a:pt x="7376" y="325"/>
                    <a:pt x="7061" y="860"/>
                  </a:cubicBezTo>
                  <a:cubicBezTo>
                    <a:pt x="6888" y="1170"/>
                    <a:pt x="6923" y="1538"/>
                    <a:pt x="7026" y="1860"/>
                  </a:cubicBezTo>
                  <a:cubicBezTo>
                    <a:pt x="7107" y="2148"/>
                    <a:pt x="7268" y="2412"/>
                    <a:pt x="7498" y="2608"/>
                  </a:cubicBezTo>
                  <a:cubicBezTo>
                    <a:pt x="7681" y="2747"/>
                    <a:pt x="7910" y="2817"/>
                    <a:pt x="8137" y="2817"/>
                  </a:cubicBezTo>
                  <a:cubicBezTo>
                    <a:pt x="8507" y="2817"/>
                    <a:pt x="8869" y="2630"/>
                    <a:pt x="9004" y="2251"/>
                  </a:cubicBezTo>
                  <a:cubicBezTo>
                    <a:pt x="9108" y="1998"/>
                    <a:pt x="9027" y="1699"/>
                    <a:pt x="8809" y="1538"/>
                  </a:cubicBezTo>
                  <a:cubicBezTo>
                    <a:pt x="8626" y="1394"/>
                    <a:pt x="8399" y="1350"/>
                    <a:pt x="8173" y="1350"/>
                  </a:cubicBezTo>
                  <a:cubicBezTo>
                    <a:pt x="8057" y="1350"/>
                    <a:pt x="7941" y="1362"/>
                    <a:pt x="7831" y="1377"/>
                  </a:cubicBezTo>
                  <a:cubicBezTo>
                    <a:pt x="7823" y="1379"/>
                    <a:pt x="7815" y="1379"/>
                    <a:pt x="7807" y="1379"/>
                  </a:cubicBezTo>
                  <a:cubicBezTo>
                    <a:pt x="7676" y="1379"/>
                    <a:pt x="7632" y="1202"/>
                    <a:pt x="7762" y="1159"/>
                  </a:cubicBezTo>
                  <a:cubicBezTo>
                    <a:pt x="7901" y="1122"/>
                    <a:pt x="8049" y="1102"/>
                    <a:pt x="8197" y="1102"/>
                  </a:cubicBezTo>
                  <a:cubicBezTo>
                    <a:pt x="8515" y="1102"/>
                    <a:pt x="8834" y="1196"/>
                    <a:pt x="9062" y="1423"/>
                  </a:cubicBezTo>
                  <a:cubicBezTo>
                    <a:pt x="9326" y="1711"/>
                    <a:pt x="9372" y="2136"/>
                    <a:pt x="9165" y="2470"/>
                  </a:cubicBezTo>
                  <a:cubicBezTo>
                    <a:pt x="8946" y="2856"/>
                    <a:pt x="8551" y="3044"/>
                    <a:pt x="8149" y="3044"/>
                  </a:cubicBezTo>
                  <a:cubicBezTo>
                    <a:pt x="7832" y="3044"/>
                    <a:pt x="7511" y="2928"/>
                    <a:pt x="7268" y="2700"/>
                  </a:cubicBezTo>
                  <a:cubicBezTo>
                    <a:pt x="7003" y="2447"/>
                    <a:pt x="6831" y="2125"/>
                    <a:pt x="6762" y="1768"/>
                  </a:cubicBezTo>
                  <a:cubicBezTo>
                    <a:pt x="6716" y="1561"/>
                    <a:pt x="6704" y="1354"/>
                    <a:pt x="6727" y="1159"/>
                  </a:cubicBezTo>
                  <a:cubicBezTo>
                    <a:pt x="6578" y="1136"/>
                    <a:pt x="6428" y="1136"/>
                    <a:pt x="6267" y="1136"/>
                  </a:cubicBezTo>
                  <a:cubicBezTo>
                    <a:pt x="6095" y="1147"/>
                    <a:pt x="5922" y="1182"/>
                    <a:pt x="5761" y="1228"/>
                  </a:cubicBezTo>
                  <a:cubicBezTo>
                    <a:pt x="5175" y="1377"/>
                    <a:pt x="4692" y="1814"/>
                    <a:pt x="4508" y="2389"/>
                  </a:cubicBezTo>
                  <a:cubicBezTo>
                    <a:pt x="4336" y="2953"/>
                    <a:pt x="4462" y="3562"/>
                    <a:pt x="4853" y="4011"/>
                  </a:cubicBezTo>
                  <a:cubicBezTo>
                    <a:pt x="4934" y="4092"/>
                    <a:pt x="4860" y="4215"/>
                    <a:pt x="4769" y="4215"/>
                  </a:cubicBezTo>
                  <a:cubicBezTo>
                    <a:pt x="4744" y="4215"/>
                    <a:pt x="4717" y="4206"/>
                    <a:pt x="4692" y="4183"/>
                  </a:cubicBezTo>
                  <a:cubicBezTo>
                    <a:pt x="4474" y="3976"/>
                    <a:pt x="4313" y="3723"/>
                    <a:pt x="4232" y="3436"/>
                  </a:cubicBezTo>
                  <a:cubicBezTo>
                    <a:pt x="4041" y="3370"/>
                    <a:pt x="3842" y="3338"/>
                    <a:pt x="3642" y="3338"/>
                  </a:cubicBezTo>
                  <a:cubicBezTo>
                    <a:pt x="3493" y="3338"/>
                    <a:pt x="3344" y="3355"/>
                    <a:pt x="3197" y="3390"/>
                  </a:cubicBezTo>
                  <a:cubicBezTo>
                    <a:pt x="1967" y="3666"/>
                    <a:pt x="1150" y="4770"/>
                    <a:pt x="0" y="5207"/>
                  </a:cubicBezTo>
                  <a:cubicBezTo>
                    <a:pt x="587" y="5563"/>
                    <a:pt x="886" y="6242"/>
                    <a:pt x="1277" y="6793"/>
                  </a:cubicBezTo>
                  <a:cubicBezTo>
                    <a:pt x="1702" y="7414"/>
                    <a:pt x="2381" y="7943"/>
                    <a:pt x="3151" y="8035"/>
                  </a:cubicBezTo>
                  <a:cubicBezTo>
                    <a:pt x="3228" y="8045"/>
                    <a:pt x="3305" y="8050"/>
                    <a:pt x="3381" y="8050"/>
                  </a:cubicBezTo>
                  <a:cubicBezTo>
                    <a:pt x="4032" y="8050"/>
                    <a:pt x="4636" y="7704"/>
                    <a:pt x="4945" y="7127"/>
                  </a:cubicBezTo>
                  <a:cubicBezTo>
                    <a:pt x="5129" y="6805"/>
                    <a:pt x="5140" y="6414"/>
                    <a:pt x="5002" y="6081"/>
                  </a:cubicBezTo>
                  <a:cubicBezTo>
                    <a:pt x="4869" y="5791"/>
                    <a:pt x="4573" y="5620"/>
                    <a:pt x="4262" y="5620"/>
                  </a:cubicBezTo>
                  <a:cubicBezTo>
                    <a:pt x="4252" y="5620"/>
                    <a:pt x="4242" y="5620"/>
                    <a:pt x="4232" y="5621"/>
                  </a:cubicBezTo>
                  <a:cubicBezTo>
                    <a:pt x="3910" y="5632"/>
                    <a:pt x="3634" y="5839"/>
                    <a:pt x="3542" y="6138"/>
                  </a:cubicBezTo>
                  <a:cubicBezTo>
                    <a:pt x="3439" y="6437"/>
                    <a:pt x="3508" y="6782"/>
                    <a:pt x="3726" y="7012"/>
                  </a:cubicBezTo>
                  <a:cubicBezTo>
                    <a:pt x="3807" y="7093"/>
                    <a:pt x="3733" y="7202"/>
                    <a:pt x="3643" y="7202"/>
                  </a:cubicBezTo>
                  <a:cubicBezTo>
                    <a:pt x="3617" y="7202"/>
                    <a:pt x="3590" y="7193"/>
                    <a:pt x="3565" y="7173"/>
                  </a:cubicBezTo>
                  <a:cubicBezTo>
                    <a:pt x="3243" y="6874"/>
                    <a:pt x="3140" y="6414"/>
                    <a:pt x="3301" y="6012"/>
                  </a:cubicBezTo>
                  <a:cubicBezTo>
                    <a:pt x="3447" y="5618"/>
                    <a:pt x="3824" y="5367"/>
                    <a:pt x="4249" y="5367"/>
                  </a:cubicBezTo>
                  <a:cubicBezTo>
                    <a:pt x="4259" y="5367"/>
                    <a:pt x="4269" y="5367"/>
                    <a:pt x="4278" y="5368"/>
                  </a:cubicBezTo>
                  <a:cubicBezTo>
                    <a:pt x="4658" y="5368"/>
                    <a:pt x="5002" y="5563"/>
                    <a:pt x="5198" y="5897"/>
                  </a:cubicBezTo>
                  <a:cubicBezTo>
                    <a:pt x="5405" y="6288"/>
                    <a:pt x="5416" y="6747"/>
                    <a:pt x="5232" y="7150"/>
                  </a:cubicBezTo>
                  <a:cubicBezTo>
                    <a:pt x="5106" y="7437"/>
                    <a:pt x="4911" y="7679"/>
                    <a:pt x="4658" y="7874"/>
                  </a:cubicBezTo>
                  <a:cubicBezTo>
                    <a:pt x="5014" y="7966"/>
                    <a:pt x="5336" y="8139"/>
                    <a:pt x="5612" y="8392"/>
                  </a:cubicBezTo>
                  <a:cubicBezTo>
                    <a:pt x="6014" y="8725"/>
                    <a:pt x="6348" y="9139"/>
                    <a:pt x="6819" y="9392"/>
                  </a:cubicBezTo>
                  <a:cubicBezTo>
                    <a:pt x="7195" y="9595"/>
                    <a:pt x="7624" y="9707"/>
                    <a:pt x="8048" y="9707"/>
                  </a:cubicBezTo>
                  <a:cubicBezTo>
                    <a:pt x="8466" y="9707"/>
                    <a:pt x="8880" y="9598"/>
                    <a:pt x="9234" y="9358"/>
                  </a:cubicBezTo>
                  <a:cubicBezTo>
                    <a:pt x="9867" y="8909"/>
                    <a:pt x="10246" y="8070"/>
                    <a:pt x="10016" y="7322"/>
                  </a:cubicBezTo>
                  <a:cubicBezTo>
                    <a:pt x="9867" y="6885"/>
                    <a:pt x="9487" y="6575"/>
                    <a:pt x="9039" y="6517"/>
                  </a:cubicBezTo>
                  <a:cubicBezTo>
                    <a:pt x="8979" y="6508"/>
                    <a:pt x="8920" y="6503"/>
                    <a:pt x="8862" y="6503"/>
                  </a:cubicBezTo>
                  <a:cubicBezTo>
                    <a:pt x="8501" y="6503"/>
                    <a:pt x="8166" y="6682"/>
                    <a:pt x="7958" y="6989"/>
                  </a:cubicBezTo>
                  <a:cubicBezTo>
                    <a:pt x="7739" y="7311"/>
                    <a:pt x="7751" y="7736"/>
                    <a:pt x="7992" y="8047"/>
                  </a:cubicBezTo>
                  <a:cubicBezTo>
                    <a:pt x="8234" y="8334"/>
                    <a:pt x="8590" y="8507"/>
                    <a:pt x="8958" y="8530"/>
                  </a:cubicBezTo>
                  <a:cubicBezTo>
                    <a:pt x="9131" y="8530"/>
                    <a:pt x="9131" y="8771"/>
                    <a:pt x="8958" y="8771"/>
                  </a:cubicBezTo>
                  <a:cubicBezTo>
                    <a:pt x="8930" y="8774"/>
                    <a:pt x="8903" y="8776"/>
                    <a:pt x="8875" y="8776"/>
                  </a:cubicBezTo>
                  <a:cubicBezTo>
                    <a:pt x="8798" y="8776"/>
                    <a:pt x="8720" y="8765"/>
                    <a:pt x="8636" y="8748"/>
                  </a:cubicBezTo>
                  <a:cubicBezTo>
                    <a:pt x="8211" y="8656"/>
                    <a:pt x="7843" y="8380"/>
                    <a:pt x="7647" y="7989"/>
                  </a:cubicBezTo>
                  <a:cubicBezTo>
                    <a:pt x="7463" y="7575"/>
                    <a:pt x="7532" y="7081"/>
                    <a:pt x="7831" y="6736"/>
                  </a:cubicBezTo>
                  <a:cubicBezTo>
                    <a:pt x="8090" y="6412"/>
                    <a:pt x="8469" y="6265"/>
                    <a:pt x="8853" y="6265"/>
                  </a:cubicBezTo>
                  <a:cubicBezTo>
                    <a:pt x="9424" y="6265"/>
                    <a:pt x="10008" y="6589"/>
                    <a:pt x="10235" y="7138"/>
                  </a:cubicBezTo>
                  <a:cubicBezTo>
                    <a:pt x="10373" y="7483"/>
                    <a:pt x="10396" y="7851"/>
                    <a:pt x="10315" y="8208"/>
                  </a:cubicBezTo>
                  <a:cubicBezTo>
                    <a:pt x="10580" y="8369"/>
                    <a:pt x="10878" y="8484"/>
                    <a:pt x="11189" y="8541"/>
                  </a:cubicBezTo>
                  <a:cubicBezTo>
                    <a:pt x="11325" y="8567"/>
                    <a:pt x="11462" y="8579"/>
                    <a:pt x="11600" y="8579"/>
                  </a:cubicBezTo>
                  <a:cubicBezTo>
                    <a:pt x="12078" y="8579"/>
                    <a:pt x="12555" y="8427"/>
                    <a:pt x="12948" y="8150"/>
                  </a:cubicBezTo>
                  <a:cubicBezTo>
                    <a:pt x="13431" y="7794"/>
                    <a:pt x="13776" y="7288"/>
                    <a:pt x="13926" y="6713"/>
                  </a:cubicBezTo>
                  <a:cubicBezTo>
                    <a:pt x="13939" y="6668"/>
                    <a:pt x="13970" y="6650"/>
                    <a:pt x="14002" y="6650"/>
                  </a:cubicBezTo>
                  <a:cubicBezTo>
                    <a:pt x="14052" y="6650"/>
                    <a:pt x="14105" y="6696"/>
                    <a:pt x="14098" y="6759"/>
                  </a:cubicBezTo>
                  <a:cubicBezTo>
                    <a:pt x="14041" y="7127"/>
                    <a:pt x="13903" y="7472"/>
                    <a:pt x="13684" y="7771"/>
                  </a:cubicBezTo>
                  <a:cubicBezTo>
                    <a:pt x="13772" y="7785"/>
                    <a:pt x="13860" y="7793"/>
                    <a:pt x="13949" y="7793"/>
                  </a:cubicBezTo>
                  <a:cubicBezTo>
                    <a:pt x="14140" y="7793"/>
                    <a:pt x="14331" y="7757"/>
                    <a:pt x="14512" y="7679"/>
                  </a:cubicBezTo>
                  <a:cubicBezTo>
                    <a:pt x="15064" y="7460"/>
                    <a:pt x="15467" y="7012"/>
                    <a:pt x="15835" y="6563"/>
                  </a:cubicBezTo>
                  <a:cubicBezTo>
                    <a:pt x="16019" y="6345"/>
                    <a:pt x="16214" y="6138"/>
                    <a:pt x="16409" y="5943"/>
                  </a:cubicBezTo>
                  <a:cubicBezTo>
                    <a:pt x="16559" y="5816"/>
                    <a:pt x="16708" y="5701"/>
                    <a:pt x="16869" y="5609"/>
                  </a:cubicBezTo>
                  <a:cubicBezTo>
                    <a:pt x="16318" y="5368"/>
                    <a:pt x="15950" y="4804"/>
                    <a:pt x="15524" y="4390"/>
                  </a:cubicBezTo>
                  <a:cubicBezTo>
                    <a:pt x="15260" y="4137"/>
                    <a:pt x="14984" y="3907"/>
                    <a:pt x="14685" y="3712"/>
                  </a:cubicBezTo>
                  <a:cubicBezTo>
                    <a:pt x="14386" y="3505"/>
                    <a:pt x="14064" y="3344"/>
                    <a:pt x="13730" y="3240"/>
                  </a:cubicBezTo>
                  <a:cubicBezTo>
                    <a:pt x="13583" y="3198"/>
                    <a:pt x="13434" y="3178"/>
                    <a:pt x="13286" y="3178"/>
                  </a:cubicBezTo>
                  <a:cubicBezTo>
                    <a:pt x="13109" y="3178"/>
                    <a:pt x="12933" y="3207"/>
                    <a:pt x="12764" y="3263"/>
                  </a:cubicBezTo>
                  <a:cubicBezTo>
                    <a:pt x="12477" y="3367"/>
                    <a:pt x="12235" y="3585"/>
                    <a:pt x="12109" y="3861"/>
                  </a:cubicBezTo>
                  <a:cubicBezTo>
                    <a:pt x="11982" y="4137"/>
                    <a:pt x="11994" y="4459"/>
                    <a:pt x="12132" y="4724"/>
                  </a:cubicBezTo>
                  <a:cubicBezTo>
                    <a:pt x="12270" y="4965"/>
                    <a:pt x="12523" y="5115"/>
                    <a:pt x="12787" y="5126"/>
                  </a:cubicBezTo>
                  <a:cubicBezTo>
                    <a:pt x="12797" y="5127"/>
                    <a:pt x="12807" y="5127"/>
                    <a:pt x="12817" y="5127"/>
                  </a:cubicBezTo>
                  <a:cubicBezTo>
                    <a:pt x="13059" y="5127"/>
                    <a:pt x="13286" y="4991"/>
                    <a:pt x="13397" y="4781"/>
                  </a:cubicBezTo>
                  <a:cubicBezTo>
                    <a:pt x="13512" y="4563"/>
                    <a:pt x="13500" y="4310"/>
                    <a:pt x="13362" y="4114"/>
                  </a:cubicBezTo>
                  <a:cubicBezTo>
                    <a:pt x="13292" y="4018"/>
                    <a:pt x="13395" y="3902"/>
                    <a:pt x="13494" y="3902"/>
                  </a:cubicBezTo>
                  <a:cubicBezTo>
                    <a:pt x="13525" y="3902"/>
                    <a:pt x="13556" y="3914"/>
                    <a:pt x="13581" y="3942"/>
                  </a:cubicBezTo>
                  <a:cubicBezTo>
                    <a:pt x="13788" y="4229"/>
                    <a:pt x="13811" y="4609"/>
                    <a:pt x="13638" y="4919"/>
                  </a:cubicBezTo>
                  <a:cubicBezTo>
                    <a:pt x="13480" y="5205"/>
                    <a:pt x="13175" y="5383"/>
                    <a:pt x="12850" y="5383"/>
                  </a:cubicBezTo>
                  <a:cubicBezTo>
                    <a:pt x="12821" y="5383"/>
                    <a:pt x="12793" y="5382"/>
                    <a:pt x="12764" y="5379"/>
                  </a:cubicBezTo>
                  <a:cubicBezTo>
                    <a:pt x="12442" y="5356"/>
                    <a:pt x="12143" y="5184"/>
                    <a:pt x="11948" y="4931"/>
                  </a:cubicBezTo>
                  <a:cubicBezTo>
                    <a:pt x="11752" y="4632"/>
                    <a:pt x="11706" y="4264"/>
                    <a:pt x="11810" y="3919"/>
                  </a:cubicBezTo>
                  <a:cubicBezTo>
                    <a:pt x="11959" y="3447"/>
                    <a:pt x="12350" y="3091"/>
                    <a:pt x="12822" y="2976"/>
                  </a:cubicBezTo>
                  <a:cubicBezTo>
                    <a:pt x="12799" y="2872"/>
                    <a:pt x="12776" y="2780"/>
                    <a:pt x="12753" y="2688"/>
                  </a:cubicBezTo>
                  <a:cubicBezTo>
                    <a:pt x="12707" y="2562"/>
                    <a:pt x="12649" y="2435"/>
                    <a:pt x="12580" y="2309"/>
                  </a:cubicBezTo>
                  <a:cubicBezTo>
                    <a:pt x="12339" y="1883"/>
                    <a:pt x="11959" y="1538"/>
                    <a:pt x="11499" y="1354"/>
                  </a:cubicBezTo>
                  <a:cubicBezTo>
                    <a:pt x="11213" y="1236"/>
                    <a:pt x="10910" y="1176"/>
                    <a:pt x="10603" y="1176"/>
                  </a:cubicBezTo>
                  <a:cubicBezTo>
                    <a:pt x="10404" y="1176"/>
                    <a:pt x="10203" y="1201"/>
                    <a:pt x="10005" y="1251"/>
                  </a:cubicBezTo>
                  <a:cubicBezTo>
                    <a:pt x="9993" y="1366"/>
                    <a:pt x="9970" y="1469"/>
                    <a:pt x="9924" y="1584"/>
                  </a:cubicBezTo>
                  <a:cubicBezTo>
                    <a:pt x="9913" y="1603"/>
                    <a:pt x="9895" y="1610"/>
                    <a:pt x="9877" y="1610"/>
                  </a:cubicBezTo>
                  <a:cubicBezTo>
                    <a:pt x="9837" y="1610"/>
                    <a:pt x="9793" y="1574"/>
                    <a:pt x="9809" y="1527"/>
                  </a:cubicBezTo>
                  <a:cubicBezTo>
                    <a:pt x="9913" y="1193"/>
                    <a:pt x="9855" y="814"/>
                    <a:pt x="9648" y="527"/>
                  </a:cubicBezTo>
                  <a:cubicBezTo>
                    <a:pt x="9430" y="228"/>
                    <a:pt x="9096" y="44"/>
                    <a:pt x="8740" y="9"/>
                  </a:cubicBezTo>
                  <a:cubicBezTo>
                    <a:pt x="8681" y="3"/>
                    <a:pt x="8622" y="0"/>
                    <a:pt x="85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34"/>
            <p:cNvSpPr/>
            <p:nvPr/>
          </p:nvSpPr>
          <p:spPr>
            <a:xfrm>
              <a:off x="887820" y="646086"/>
              <a:ext cx="228874" cy="194652"/>
            </a:xfrm>
            <a:custGeom>
              <a:rect b="b" l="l" r="r" t="t"/>
              <a:pathLst>
                <a:path extrusionOk="0" h="2133" w="2508">
                  <a:moveTo>
                    <a:pt x="265" y="1"/>
                  </a:moveTo>
                  <a:cubicBezTo>
                    <a:pt x="171" y="1"/>
                    <a:pt x="115" y="49"/>
                    <a:pt x="28" y="49"/>
                  </a:cubicBezTo>
                  <a:cubicBezTo>
                    <a:pt x="19" y="49"/>
                    <a:pt x="10" y="48"/>
                    <a:pt x="1" y="47"/>
                  </a:cubicBezTo>
                  <a:lnTo>
                    <a:pt x="1" y="47"/>
                  </a:lnTo>
                  <a:cubicBezTo>
                    <a:pt x="24" y="484"/>
                    <a:pt x="139" y="898"/>
                    <a:pt x="346" y="1289"/>
                  </a:cubicBezTo>
                  <a:cubicBezTo>
                    <a:pt x="553" y="1668"/>
                    <a:pt x="898" y="1956"/>
                    <a:pt x="1312" y="2082"/>
                  </a:cubicBezTo>
                  <a:cubicBezTo>
                    <a:pt x="1426" y="2116"/>
                    <a:pt x="1543" y="2133"/>
                    <a:pt x="1659" y="2133"/>
                  </a:cubicBezTo>
                  <a:cubicBezTo>
                    <a:pt x="1974" y="2133"/>
                    <a:pt x="2281" y="2010"/>
                    <a:pt x="2508" y="1783"/>
                  </a:cubicBezTo>
                  <a:lnTo>
                    <a:pt x="2508" y="1783"/>
                  </a:lnTo>
                  <a:cubicBezTo>
                    <a:pt x="2337" y="1834"/>
                    <a:pt x="2159" y="1860"/>
                    <a:pt x="1980" y="1860"/>
                  </a:cubicBezTo>
                  <a:cubicBezTo>
                    <a:pt x="1834" y="1860"/>
                    <a:pt x="1687" y="1843"/>
                    <a:pt x="1542" y="1806"/>
                  </a:cubicBezTo>
                  <a:cubicBezTo>
                    <a:pt x="1427" y="1783"/>
                    <a:pt x="1312" y="1737"/>
                    <a:pt x="1208" y="1680"/>
                  </a:cubicBezTo>
                  <a:cubicBezTo>
                    <a:pt x="978" y="1507"/>
                    <a:pt x="794" y="1277"/>
                    <a:pt x="702" y="1013"/>
                  </a:cubicBezTo>
                  <a:cubicBezTo>
                    <a:pt x="576" y="725"/>
                    <a:pt x="495" y="392"/>
                    <a:pt x="622" y="104"/>
                  </a:cubicBezTo>
                  <a:cubicBezTo>
                    <a:pt x="507" y="47"/>
                    <a:pt x="392" y="12"/>
                    <a:pt x="2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34"/>
            <p:cNvSpPr/>
            <p:nvPr/>
          </p:nvSpPr>
          <p:spPr>
            <a:xfrm>
              <a:off x="1398862" y="893759"/>
              <a:ext cx="158606" cy="139533"/>
            </a:xfrm>
            <a:custGeom>
              <a:rect b="b" l="l" r="r" t="t"/>
              <a:pathLst>
                <a:path extrusionOk="0" h="1529" w="1738">
                  <a:moveTo>
                    <a:pt x="219" y="1"/>
                  </a:moveTo>
                  <a:lnTo>
                    <a:pt x="219" y="1"/>
                  </a:lnTo>
                  <a:cubicBezTo>
                    <a:pt x="58" y="231"/>
                    <a:pt x="1" y="518"/>
                    <a:pt x="47" y="794"/>
                  </a:cubicBezTo>
                  <a:cubicBezTo>
                    <a:pt x="139" y="1128"/>
                    <a:pt x="380" y="1392"/>
                    <a:pt x="714" y="1484"/>
                  </a:cubicBezTo>
                  <a:cubicBezTo>
                    <a:pt x="807" y="1514"/>
                    <a:pt x="903" y="1528"/>
                    <a:pt x="998" y="1528"/>
                  </a:cubicBezTo>
                  <a:cubicBezTo>
                    <a:pt x="1125" y="1528"/>
                    <a:pt x="1251" y="1502"/>
                    <a:pt x="1369" y="1450"/>
                  </a:cubicBezTo>
                  <a:cubicBezTo>
                    <a:pt x="1576" y="1358"/>
                    <a:pt x="1714" y="1162"/>
                    <a:pt x="1737" y="932"/>
                  </a:cubicBezTo>
                  <a:lnTo>
                    <a:pt x="1737" y="932"/>
                  </a:lnTo>
                  <a:cubicBezTo>
                    <a:pt x="1546" y="1073"/>
                    <a:pt x="1311" y="1143"/>
                    <a:pt x="1078" y="1143"/>
                  </a:cubicBezTo>
                  <a:cubicBezTo>
                    <a:pt x="1045" y="1143"/>
                    <a:pt x="1011" y="1142"/>
                    <a:pt x="978" y="1139"/>
                  </a:cubicBezTo>
                  <a:cubicBezTo>
                    <a:pt x="702" y="1105"/>
                    <a:pt x="461" y="944"/>
                    <a:pt x="311" y="714"/>
                  </a:cubicBezTo>
                  <a:cubicBezTo>
                    <a:pt x="242" y="599"/>
                    <a:pt x="208" y="472"/>
                    <a:pt x="208" y="346"/>
                  </a:cubicBezTo>
                  <a:cubicBezTo>
                    <a:pt x="196" y="265"/>
                    <a:pt x="277" y="35"/>
                    <a:pt x="2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34"/>
            <p:cNvSpPr/>
            <p:nvPr/>
          </p:nvSpPr>
          <p:spPr>
            <a:xfrm>
              <a:off x="275025" y="537489"/>
              <a:ext cx="1626574" cy="928910"/>
            </a:xfrm>
            <a:custGeom>
              <a:rect b="b" l="l" r="r" t="t"/>
              <a:pathLst>
                <a:path extrusionOk="0" h="10179" w="17824">
                  <a:moveTo>
                    <a:pt x="9046" y="216"/>
                  </a:moveTo>
                  <a:cubicBezTo>
                    <a:pt x="9105" y="216"/>
                    <a:pt x="9164" y="219"/>
                    <a:pt x="9223" y="225"/>
                  </a:cubicBezTo>
                  <a:cubicBezTo>
                    <a:pt x="9579" y="260"/>
                    <a:pt x="9913" y="444"/>
                    <a:pt x="10131" y="743"/>
                  </a:cubicBezTo>
                  <a:cubicBezTo>
                    <a:pt x="10338" y="1030"/>
                    <a:pt x="10396" y="1409"/>
                    <a:pt x="10292" y="1743"/>
                  </a:cubicBezTo>
                  <a:cubicBezTo>
                    <a:pt x="10276" y="1790"/>
                    <a:pt x="10320" y="1826"/>
                    <a:pt x="10360" y="1826"/>
                  </a:cubicBezTo>
                  <a:cubicBezTo>
                    <a:pt x="10378" y="1826"/>
                    <a:pt x="10396" y="1819"/>
                    <a:pt x="10407" y="1800"/>
                  </a:cubicBezTo>
                  <a:cubicBezTo>
                    <a:pt x="10453" y="1685"/>
                    <a:pt x="10476" y="1582"/>
                    <a:pt x="10488" y="1467"/>
                  </a:cubicBezTo>
                  <a:cubicBezTo>
                    <a:pt x="10686" y="1417"/>
                    <a:pt x="10887" y="1392"/>
                    <a:pt x="11086" y="1392"/>
                  </a:cubicBezTo>
                  <a:cubicBezTo>
                    <a:pt x="11393" y="1392"/>
                    <a:pt x="11696" y="1452"/>
                    <a:pt x="11982" y="1570"/>
                  </a:cubicBezTo>
                  <a:cubicBezTo>
                    <a:pt x="12442" y="1754"/>
                    <a:pt x="12822" y="2099"/>
                    <a:pt x="13063" y="2525"/>
                  </a:cubicBezTo>
                  <a:cubicBezTo>
                    <a:pt x="13132" y="2651"/>
                    <a:pt x="13190" y="2778"/>
                    <a:pt x="13236" y="2904"/>
                  </a:cubicBezTo>
                  <a:cubicBezTo>
                    <a:pt x="13259" y="2996"/>
                    <a:pt x="13282" y="3088"/>
                    <a:pt x="13305" y="3192"/>
                  </a:cubicBezTo>
                  <a:cubicBezTo>
                    <a:pt x="12833" y="3307"/>
                    <a:pt x="12442" y="3663"/>
                    <a:pt x="12293" y="4135"/>
                  </a:cubicBezTo>
                  <a:cubicBezTo>
                    <a:pt x="12189" y="4480"/>
                    <a:pt x="12235" y="4848"/>
                    <a:pt x="12431" y="5147"/>
                  </a:cubicBezTo>
                  <a:cubicBezTo>
                    <a:pt x="12626" y="5400"/>
                    <a:pt x="12925" y="5572"/>
                    <a:pt x="13247" y="5595"/>
                  </a:cubicBezTo>
                  <a:cubicBezTo>
                    <a:pt x="13276" y="5598"/>
                    <a:pt x="13304" y="5599"/>
                    <a:pt x="13333" y="5599"/>
                  </a:cubicBezTo>
                  <a:cubicBezTo>
                    <a:pt x="13658" y="5599"/>
                    <a:pt x="13963" y="5421"/>
                    <a:pt x="14121" y="5135"/>
                  </a:cubicBezTo>
                  <a:cubicBezTo>
                    <a:pt x="14294" y="4825"/>
                    <a:pt x="14271" y="4445"/>
                    <a:pt x="14064" y="4158"/>
                  </a:cubicBezTo>
                  <a:cubicBezTo>
                    <a:pt x="14039" y="4130"/>
                    <a:pt x="14008" y="4118"/>
                    <a:pt x="13977" y="4118"/>
                  </a:cubicBezTo>
                  <a:cubicBezTo>
                    <a:pt x="13878" y="4118"/>
                    <a:pt x="13775" y="4234"/>
                    <a:pt x="13845" y="4330"/>
                  </a:cubicBezTo>
                  <a:cubicBezTo>
                    <a:pt x="13983" y="4526"/>
                    <a:pt x="13995" y="4779"/>
                    <a:pt x="13880" y="4997"/>
                  </a:cubicBezTo>
                  <a:cubicBezTo>
                    <a:pt x="13769" y="5207"/>
                    <a:pt x="13542" y="5343"/>
                    <a:pt x="13300" y="5343"/>
                  </a:cubicBezTo>
                  <a:cubicBezTo>
                    <a:pt x="13290" y="5343"/>
                    <a:pt x="13280" y="5343"/>
                    <a:pt x="13270" y="5342"/>
                  </a:cubicBezTo>
                  <a:cubicBezTo>
                    <a:pt x="13006" y="5331"/>
                    <a:pt x="12753" y="5181"/>
                    <a:pt x="12615" y="4940"/>
                  </a:cubicBezTo>
                  <a:cubicBezTo>
                    <a:pt x="12477" y="4675"/>
                    <a:pt x="12465" y="4353"/>
                    <a:pt x="12592" y="4077"/>
                  </a:cubicBezTo>
                  <a:cubicBezTo>
                    <a:pt x="12718" y="3801"/>
                    <a:pt x="12960" y="3583"/>
                    <a:pt x="13247" y="3479"/>
                  </a:cubicBezTo>
                  <a:cubicBezTo>
                    <a:pt x="13416" y="3423"/>
                    <a:pt x="13592" y="3394"/>
                    <a:pt x="13769" y="3394"/>
                  </a:cubicBezTo>
                  <a:cubicBezTo>
                    <a:pt x="13917" y="3394"/>
                    <a:pt x="14066" y="3414"/>
                    <a:pt x="14213" y="3456"/>
                  </a:cubicBezTo>
                  <a:cubicBezTo>
                    <a:pt x="14547" y="3560"/>
                    <a:pt x="14869" y="3721"/>
                    <a:pt x="15168" y="3928"/>
                  </a:cubicBezTo>
                  <a:cubicBezTo>
                    <a:pt x="15467" y="4123"/>
                    <a:pt x="15743" y="4353"/>
                    <a:pt x="16007" y="4606"/>
                  </a:cubicBezTo>
                  <a:cubicBezTo>
                    <a:pt x="16433" y="5020"/>
                    <a:pt x="16801" y="5584"/>
                    <a:pt x="17352" y="5825"/>
                  </a:cubicBezTo>
                  <a:cubicBezTo>
                    <a:pt x="17191" y="5917"/>
                    <a:pt x="17042" y="6032"/>
                    <a:pt x="16892" y="6159"/>
                  </a:cubicBezTo>
                  <a:cubicBezTo>
                    <a:pt x="16697" y="6354"/>
                    <a:pt x="16502" y="6561"/>
                    <a:pt x="16318" y="6779"/>
                  </a:cubicBezTo>
                  <a:cubicBezTo>
                    <a:pt x="15950" y="7228"/>
                    <a:pt x="15547" y="7676"/>
                    <a:pt x="14995" y="7895"/>
                  </a:cubicBezTo>
                  <a:cubicBezTo>
                    <a:pt x="14814" y="7973"/>
                    <a:pt x="14623" y="8009"/>
                    <a:pt x="14432" y="8009"/>
                  </a:cubicBezTo>
                  <a:cubicBezTo>
                    <a:pt x="14343" y="8009"/>
                    <a:pt x="14255" y="8001"/>
                    <a:pt x="14167" y="7987"/>
                  </a:cubicBezTo>
                  <a:cubicBezTo>
                    <a:pt x="14386" y="7688"/>
                    <a:pt x="14524" y="7343"/>
                    <a:pt x="14581" y="6975"/>
                  </a:cubicBezTo>
                  <a:cubicBezTo>
                    <a:pt x="14588" y="6912"/>
                    <a:pt x="14535" y="6866"/>
                    <a:pt x="14485" y="6866"/>
                  </a:cubicBezTo>
                  <a:cubicBezTo>
                    <a:pt x="14453" y="6866"/>
                    <a:pt x="14422" y="6884"/>
                    <a:pt x="14409" y="6929"/>
                  </a:cubicBezTo>
                  <a:cubicBezTo>
                    <a:pt x="14259" y="7504"/>
                    <a:pt x="13914" y="8010"/>
                    <a:pt x="13431" y="8366"/>
                  </a:cubicBezTo>
                  <a:cubicBezTo>
                    <a:pt x="13038" y="8643"/>
                    <a:pt x="12561" y="8795"/>
                    <a:pt x="12083" y="8795"/>
                  </a:cubicBezTo>
                  <a:cubicBezTo>
                    <a:pt x="11945" y="8795"/>
                    <a:pt x="11808" y="8783"/>
                    <a:pt x="11672" y="8757"/>
                  </a:cubicBezTo>
                  <a:cubicBezTo>
                    <a:pt x="11361" y="8700"/>
                    <a:pt x="11063" y="8585"/>
                    <a:pt x="10798" y="8424"/>
                  </a:cubicBezTo>
                  <a:cubicBezTo>
                    <a:pt x="10879" y="8067"/>
                    <a:pt x="10856" y="7699"/>
                    <a:pt x="10718" y="7354"/>
                  </a:cubicBezTo>
                  <a:cubicBezTo>
                    <a:pt x="10491" y="6805"/>
                    <a:pt x="9907" y="6481"/>
                    <a:pt x="9336" y="6481"/>
                  </a:cubicBezTo>
                  <a:cubicBezTo>
                    <a:pt x="8952" y="6481"/>
                    <a:pt x="8573" y="6628"/>
                    <a:pt x="8314" y="6952"/>
                  </a:cubicBezTo>
                  <a:cubicBezTo>
                    <a:pt x="8015" y="7297"/>
                    <a:pt x="7946" y="7791"/>
                    <a:pt x="8130" y="8205"/>
                  </a:cubicBezTo>
                  <a:cubicBezTo>
                    <a:pt x="8326" y="8596"/>
                    <a:pt x="8694" y="8872"/>
                    <a:pt x="9119" y="8964"/>
                  </a:cubicBezTo>
                  <a:cubicBezTo>
                    <a:pt x="9203" y="8981"/>
                    <a:pt x="9281" y="8992"/>
                    <a:pt x="9358" y="8992"/>
                  </a:cubicBezTo>
                  <a:cubicBezTo>
                    <a:pt x="9386" y="8992"/>
                    <a:pt x="9413" y="8990"/>
                    <a:pt x="9441" y="8987"/>
                  </a:cubicBezTo>
                  <a:cubicBezTo>
                    <a:pt x="9614" y="8987"/>
                    <a:pt x="9614" y="8746"/>
                    <a:pt x="9441" y="8746"/>
                  </a:cubicBezTo>
                  <a:cubicBezTo>
                    <a:pt x="9073" y="8723"/>
                    <a:pt x="8717" y="8550"/>
                    <a:pt x="8475" y="8263"/>
                  </a:cubicBezTo>
                  <a:cubicBezTo>
                    <a:pt x="8234" y="7952"/>
                    <a:pt x="8222" y="7527"/>
                    <a:pt x="8441" y="7205"/>
                  </a:cubicBezTo>
                  <a:cubicBezTo>
                    <a:pt x="8649" y="6898"/>
                    <a:pt x="8984" y="6719"/>
                    <a:pt x="9345" y="6719"/>
                  </a:cubicBezTo>
                  <a:cubicBezTo>
                    <a:pt x="9403" y="6719"/>
                    <a:pt x="9462" y="6724"/>
                    <a:pt x="9522" y="6733"/>
                  </a:cubicBezTo>
                  <a:cubicBezTo>
                    <a:pt x="9970" y="6791"/>
                    <a:pt x="10350" y="7101"/>
                    <a:pt x="10499" y="7538"/>
                  </a:cubicBezTo>
                  <a:cubicBezTo>
                    <a:pt x="10729" y="8286"/>
                    <a:pt x="10350" y="9125"/>
                    <a:pt x="9717" y="9574"/>
                  </a:cubicBezTo>
                  <a:cubicBezTo>
                    <a:pt x="9363" y="9814"/>
                    <a:pt x="8949" y="9923"/>
                    <a:pt x="8531" y="9923"/>
                  </a:cubicBezTo>
                  <a:cubicBezTo>
                    <a:pt x="8107" y="9923"/>
                    <a:pt x="7678" y="9811"/>
                    <a:pt x="7302" y="9608"/>
                  </a:cubicBezTo>
                  <a:cubicBezTo>
                    <a:pt x="6831" y="9355"/>
                    <a:pt x="6497" y="8941"/>
                    <a:pt x="6095" y="8608"/>
                  </a:cubicBezTo>
                  <a:cubicBezTo>
                    <a:pt x="5819" y="8355"/>
                    <a:pt x="5497" y="8182"/>
                    <a:pt x="5141" y="8090"/>
                  </a:cubicBezTo>
                  <a:cubicBezTo>
                    <a:pt x="5394" y="7895"/>
                    <a:pt x="5589" y="7653"/>
                    <a:pt x="5715" y="7366"/>
                  </a:cubicBezTo>
                  <a:cubicBezTo>
                    <a:pt x="5899" y="6963"/>
                    <a:pt x="5888" y="6504"/>
                    <a:pt x="5681" y="6113"/>
                  </a:cubicBezTo>
                  <a:cubicBezTo>
                    <a:pt x="5485" y="5779"/>
                    <a:pt x="5141" y="5584"/>
                    <a:pt x="4761" y="5584"/>
                  </a:cubicBezTo>
                  <a:cubicBezTo>
                    <a:pt x="4752" y="5583"/>
                    <a:pt x="4742" y="5583"/>
                    <a:pt x="4732" y="5583"/>
                  </a:cubicBezTo>
                  <a:cubicBezTo>
                    <a:pt x="4307" y="5583"/>
                    <a:pt x="3930" y="5834"/>
                    <a:pt x="3784" y="6228"/>
                  </a:cubicBezTo>
                  <a:cubicBezTo>
                    <a:pt x="3623" y="6630"/>
                    <a:pt x="3726" y="7090"/>
                    <a:pt x="4048" y="7389"/>
                  </a:cubicBezTo>
                  <a:cubicBezTo>
                    <a:pt x="4073" y="7409"/>
                    <a:pt x="4100" y="7418"/>
                    <a:pt x="4126" y="7418"/>
                  </a:cubicBezTo>
                  <a:cubicBezTo>
                    <a:pt x="4216" y="7418"/>
                    <a:pt x="4290" y="7309"/>
                    <a:pt x="4209" y="7228"/>
                  </a:cubicBezTo>
                  <a:cubicBezTo>
                    <a:pt x="3991" y="6998"/>
                    <a:pt x="3922" y="6653"/>
                    <a:pt x="4025" y="6354"/>
                  </a:cubicBezTo>
                  <a:cubicBezTo>
                    <a:pt x="4117" y="6055"/>
                    <a:pt x="4393" y="5848"/>
                    <a:pt x="4715" y="5837"/>
                  </a:cubicBezTo>
                  <a:cubicBezTo>
                    <a:pt x="4725" y="5836"/>
                    <a:pt x="4735" y="5836"/>
                    <a:pt x="4745" y="5836"/>
                  </a:cubicBezTo>
                  <a:cubicBezTo>
                    <a:pt x="5056" y="5836"/>
                    <a:pt x="5352" y="6007"/>
                    <a:pt x="5485" y="6297"/>
                  </a:cubicBezTo>
                  <a:cubicBezTo>
                    <a:pt x="5623" y="6630"/>
                    <a:pt x="5612" y="7021"/>
                    <a:pt x="5428" y="7343"/>
                  </a:cubicBezTo>
                  <a:cubicBezTo>
                    <a:pt x="5119" y="7920"/>
                    <a:pt x="4515" y="8266"/>
                    <a:pt x="3864" y="8266"/>
                  </a:cubicBezTo>
                  <a:cubicBezTo>
                    <a:pt x="3788" y="8266"/>
                    <a:pt x="3711" y="8261"/>
                    <a:pt x="3634" y="8251"/>
                  </a:cubicBezTo>
                  <a:cubicBezTo>
                    <a:pt x="2864" y="8159"/>
                    <a:pt x="2185" y="7630"/>
                    <a:pt x="1760" y="7009"/>
                  </a:cubicBezTo>
                  <a:cubicBezTo>
                    <a:pt x="1369" y="6458"/>
                    <a:pt x="1070" y="5779"/>
                    <a:pt x="483" y="5423"/>
                  </a:cubicBezTo>
                  <a:cubicBezTo>
                    <a:pt x="1633" y="4986"/>
                    <a:pt x="2450" y="3882"/>
                    <a:pt x="3680" y="3606"/>
                  </a:cubicBezTo>
                  <a:cubicBezTo>
                    <a:pt x="3827" y="3571"/>
                    <a:pt x="3976" y="3554"/>
                    <a:pt x="4125" y="3554"/>
                  </a:cubicBezTo>
                  <a:cubicBezTo>
                    <a:pt x="4325" y="3554"/>
                    <a:pt x="4524" y="3586"/>
                    <a:pt x="4715" y="3652"/>
                  </a:cubicBezTo>
                  <a:cubicBezTo>
                    <a:pt x="4796" y="3939"/>
                    <a:pt x="4957" y="4192"/>
                    <a:pt x="5175" y="4399"/>
                  </a:cubicBezTo>
                  <a:cubicBezTo>
                    <a:pt x="5200" y="4422"/>
                    <a:pt x="5227" y="4431"/>
                    <a:pt x="5252" y="4431"/>
                  </a:cubicBezTo>
                  <a:cubicBezTo>
                    <a:pt x="5343" y="4431"/>
                    <a:pt x="5417" y="4308"/>
                    <a:pt x="5336" y="4227"/>
                  </a:cubicBezTo>
                  <a:cubicBezTo>
                    <a:pt x="4945" y="3778"/>
                    <a:pt x="4819" y="3169"/>
                    <a:pt x="4991" y="2605"/>
                  </a:cubicBezTo>
                  <a:cubicBezTo>
                    <a:pt x="5175" y="2030"/>
                    <a:pt x="5658" y="1593"/>
                    <a:pt x="6244" y="1444"/>
                  </a:cubicBezTo>
                  <a:cubicBezTo>
                    <a:pt x="6405" y="1398"/>
                    <a:pt x="6578" y="1363"/>
                    <a:pt x="6750" y="1352"/>
                  </a:cubicBezTo>
                  <a:cubicBezTo>
                    <a:pt x="6911" y="1352"/>
                    <a:pt x="7061" y="1352"/>
                    <a:pt x="7210" y="1375"/>
                  </a:cubicBezTo>
                  <a:cubicBezTo>
                    <a:pt x="7187" y="1570"/>
                    <a:pt x="7199" y="1777"/>
                    <a:pt x="7245" y="1984"/>
                  </a:cubicBezTo>
                  <a:cubicBezTo>
                    <a:pt x="7314" y="2341"/>
                    <a:pt x="7486" y="2663"/>
                    <a:pt x="7751" y="2916"/>
                  </a:cubicBezTo>
                  <a:cubicBezTo>
                    <a:pt x="7994" y="3144"/>
                    <a:pt x="8315" y="3260"/>
                    <a:pt x="8632" y="3260"/>
                  </a:cubicBezTo>
                  <a:cubicBezTo>
                    <a:pt x="9034" y="3260"/>
                    <a:pt x="9429" y="3072"/>
                    <a:pt x="9648" y="2686"/>
                  </a:cubicBezTo>
                  <a:cubicBezTo>
                    <a:pt x="9855" y="2352"/>
                    <a:pt x="9809" y="1927"/>
                    <a:pt x="9545" y="1639"/>
                  </a:cubicBezTo>
                  <a:cubicBezTo>
                    <a:pt x="9317" y="1412"/>
                    <a:pt x="8998" y="1318"/>
                    <a:pt x="8680" y="1318"/>
                  </a:cubicBezTo>
                  <a:cubicBezTo>
                    <a:pt x="8532" y="1318"/>
                    <a:pt x="8384" y="1338"/>
                    <a:pt x="8245" y="1375"/>
                  </a:cubicBezTo>
                  <a:cubicBezTo>
                    <a:pt x="8115" y="1418"/>
                    <a:pt x="8159" y="1595"/>
                    <a:pt x="8290" y="1595"/>
                  </a:cubicBezTo>
                  <a:cubicBezTo>
                    <a:pt x="8298" y="1595"/>
                    <a:pt x="8306" y="1595"/>
                    <a:pt x="8314" y="1593"/>
                  </a:cubicBezTo>
                  <a:cubicBezTo>
                    <a:pt x="8424" y="1578"/>
                    <a:pt x="8540" y="1566"/>
                    <a:pt x="8656" y="1566"/>
                  </a:cubicBezTo>
                  <a:cubicBezTo>
                    <a:pt x="8882" y="1566"/>
                    <a:pt x="9109" y="1610"/>
                    <a:pt x="9292" y="1754"/>
                  </a:cubicBezTo>
                  <a:cubicBezTo>
                    <a:pt x="9510" y="1915"/>
                    <a:pt x="9591" y="2214"/>
                    <a:pt x="9487" y="2467"/>
                  </a:cubicBezTo>
                  <a:cubicBezTo>
                    <a:pt x="9352" y="2846"/>
                    <a:pt x="8990" y="3033"/>
                    <a:pt x="8620" y="3033"/>
                  </a:cubicBezTo>
                  <a:cubicBezTo>
                    <a:pt x="8393" y="3033"/>
                    <a:pt x="8164" y="2963"/>
                    <a:pt x="7981" y="2824"/>
                  </a:cubicBezTo>
                  <a:cubicBezTo>
                    <a:pt x="7751" y="2628"/>
                    <a:pt x="7590" y="2364"/>
                    <a:pt x="7509" y="2076"/>
                  </a:cubicBezTo>
                  <a:cubicBezTo>
                    <a:pt x="7406" y="1754"/>
                    <a:pt x="7371" y="1386"/>
                    <a:pt x="7544" y="1076"/>
                  </a:cubicBezTo>
                  <a:cubicBezTo>
                    <a:pt x="7859" y="541"/>
                    <a:pt x="8432" y="216"/>
                    <a:pt x="9046" y="216"/>
                  </a:cubicBezTo>
                  <a:close/>
                  <a:moveTo>
                    <a:pt x="9022" y="1"/>
                  </a:moveTo>
                  <a:cubicBezTo>
                    <a:pt x="8409" y="1"/>
                    <a:pt x="7803" y="333"/>
                    <a:pt x="7440" y="823"/>
                  </a:cubicBezTo>
                  <a:cubicBezTo>
                    <a:pt x="7348" y="938"/>
                    <a:pt x="7279" y="1076"/>
                    <a:pt x="7233" y="1214"/>
                  </a:cubicBezTo>
                  <a:cubicBezTo>
                    <a:pt x="7067" y="1165"/>
                    <a:pt x="6894" y="1142"/>
                    <a:pt x="6721" y="1142"/>
                  </a:cubicBezTo>
                  <a:cubicBezTo>
                    <a:pt x="6572" y="1142"/>
                    <a:pt x="6423" y="1159"/>
                    <a:pt x="6279" y="1191"/>
                  </a:cubicBezTo>
                  <a:cubicBezTo>
                    <a:pt x="5934" y="1260"/>
                    <a:pt x="5612" y="1409"/>
                    <a:pt x="5348" y="1628"/>
                  </a:cubicBezTo>
                  <a:cubicBezTo>
                    <a:pt x="4807" y="2053"/>
                    <a:pt x="4554" y="2743"/>
                    <a:pt x="4658" y="3422"/>
                  </a:cubicBezTo>
                  <a:cubicBezTo>
                    <a:pt x="4658" y="3422"/>
                    <a:pt x="4658" y="3422"/>
                    <a:pt x="4658" y="3433"/>
                  </a:cubicBezTo>
                  <a:cubicBezTo>
                    <a:pt x="4463" y="3354"/>
                    <a:pt x="4254" y="3322"/>
                    <a:pt x="4048" y="3322"/>
                  </a:cubicBezTo>
                  <a:cubicBezTo>
                    <a:pt x="3986" y="3322"/>
                    <a:pt x="3925" y="3325"/>
                    <a:pt x="3864" y="3330"/>
                  </a:cubicBezTo>
                  <a:cubicBezTo>
                    <a:pt x="3519" y="3376"/>
                    <a:pt x="3186" y="3479"/>
                    <a:pt x="2875" y="3629"/>
                  </a:cubicBezTo>
                  <a:cubicBezTo>
                    <a:pt x="2243" y="3928"/>
                    <a:pt x="1725" y="4399"/>
                    <a:pt x="1150" y="4767"/>
                  </a:cubicBezTo>
                  <a:cubicBezTo>
                    <a:pt x="828" y="4986"/>
                    <a:pt x="483" y="5147"/>
                    <a:pt x="115" y="5262"/>
                  </a:cubicBezTo>
                  <a:cubicBezTo>
                    <a:pt x="0" y="5296"/>
                    <a:pt x="0" y="5469"/>
                    <a:pt x="115" y="5503"/>
                  </a:cubicBezTo>
                  <a:cubicBezTo>
                    <a:pt x="495" y="5607"/>
                    <a:pt x="759" y="5894"/>
                    <a:pt x="978" y="6216"/>
                  </a:cubicBezTo>
                  <a:cubicBezTo>
                    <a:pt x="1185" y="6527"/>
                    <a:pt x="1369" y="6894"/>
                    <a:pt x="1610" y="7216"/>
                  </a:cubicBezTo>
                  <a:cubicBezTo>
                    <a:pt x="2105" y="7906"/>
                    <a:pt x="2875" y="8470"/>
                    <a:pt x="3749" y="8527"/>
                  </a:cubicBezTo>
                  <a:cubicBezTo>
                    <a:pt x="3790" y="8530"/>
                    <a:pt x="3830" y="8531"/>
                    <a:pt x="3870" y="8531"/>
                  </a:cubicBezTo>
                  <a:cubicBezTo>
                    <a:pt x="4230" y="8531"/>
                    <a:pt x="4576" y="8439"/>
                    <a:pt x="4876" y="8263"/>
                  </a:cubicBezTo>
                  <a:cubicBezTo>
                    <a:pt x="5325" y="8343"/>
                    <a:pt x="5727" y="8562"/>
                    <a:pt x="6049" y="8884"/>
                  </a:cubicBezTo>
                  <a:cubicBezTo>
                    <a:pt x="6428" y="9240"/>
                    <a:pt x="6773" y="9631"/>
                    <a:pt x="7245" y="9861"/>
                  </a:cubicBezTo>
                  <a:cubicBezTo>
                    <a:pt x="7645" y="10064"/>
                    <a:pt x="8098" y="10178"/>
                    <a:pt x="8546" y="10178"/>
                  </a:cubicBezTo>
                  <a:cubicBezTo>
                    <a:pt x="9037" y="10178"/>
                    <a:pt x="9521" y="10041"/>
                    <a:pt x="9924" y="9735"/>
                  </a:cubicBezTo>
                  <a:cubicBezTo>
                    <a:pt x="10292" y="9459"/>
                    <a:pt x="10568" y="9068"/>
                    <a:pt x="10729" y="8631"/>
                  </a:cubicBezTo>
                  <a:cubicBezTo>
                    <a:pt x="11138" y="8898"/>
                    <a:pt x="11616" y="9034"/>
                    <a:pt x="12099" y="9034"/>
                  </a:cubicBezTo>
                  <a:cubicBezTo>
                    <a:pt x="12241" y="9034"/>
                    <a:pt x="12382" y="9022"/>
                    <a:pt x="12523" y="8999"/>
                  </a:cubicBezTo>
                  <a:cubicBezTo>
                    <a:pt x="13109" y="8895"/>
                    <a:pt x="13650" y="8596"/>
                    <a:pt x="14029" y="8136"/>
                  </a:cubicBezTo>
                  <a:cubicBezTo>
                    <a:pt x="14187" y="8201"/>
                    <a:pt x="14348" y="8229"/>
                    <a:pt x="14508" y="8229"/>
                  </a:cubicBezTo>
                  <a:cubicBezTo>
                    <a:pt x="14917" y="8229"/>
                    <a:pt x="15320" y="8043"/>
                    <a:pt x="15651" y="7803"/>
                  </a:cubicBezTo>
                  <a:cubicBezTo>
                    <a:pt x="16145" y="7435"/>
                    <a:pt x="16490" y="6929"/>
                    <a:pt x="16904" y="6492"/>
                  </a:cubicBezTo>
                  <a:cubicBezTo>
                    <a:pt x="17122" y="6262"/>
                    <a:pt x="17387" y="6009"/>
                    <a:pt x="17686" y="5906"/>
                  </a:cubicBezTo>
                  <a:cubicBezTo>
                    <a:pt x="17812" y="5871"/>
                    <a:pt x="17824" y="5687"/>
                    <a:pt x="17697" y="5653"/>
                  </a:cubicBezTo>
                  <a:cubicBezTo>
                    <a:pt x="17375" y="5561"/>
                    <a:pt x="17088" y="5377"/>
                    <a:pt x="16869" y="5124"/>
                  </a:cubicBezTo>
                  <a:cubicBezTo>
                    <a:pt x="16605" y="4859"/>
                    <a:pt x="16375" y="4572"/>
                    <a:pt x="16099" y="4319"/>
                  </a:cubicBezTo>
                  <a:cubicBezTo>
                    <a:pt x="15812" y="4043"/>
                    <a:pt x="15478" y="3790"/>
                    <a:pt x="15133" y="3583"/>
                  </a:cubicBezTo>
                  <a:cubicBezTo>
                    <a:pt x="14788" y="3353"/>
                    <a:pt x="14409" y="3203"/>
                    <a:pt x="14006" y="3134"/>
                  </a:cubicBezTo>
                  <a:cubicBezTo>
                    <a:pt x="13924" y="3124"/>
                    <a:pt x="13841" y="3118"/>
                    <a:pt x="13759" y="3118"/>
                  </a:cubicBezTo>
                  <a:cubicBezTo>
                    <a:pt x="13659" y="3118"/>
                    <a:pt x="13561" y="3127"/>
                    <a:pt x="13466" y="3146"/>
                  </a:cubicBezTo>
                  <a:cubicBezTo>
                    <a:pt x="13454" y="3065"/>
                    <a:pt x="13431" y="2973"/>
                    <a:pt x="13408" y="2893"/>
                  </a:cubicBezTo>
                  <a:cubicBezTo>
                    <a:pt x="13374" y="2766"/>
                    <a:pt x="13328" y="2640"/>
                    <a:pt x="13259" y="2525"/>
                  </a:cubicBezTo>
                  <a:cubicBezTo>
                    <a:pt x="13155" y="2295"/>
                    <a:pt x="12994" y="2076"/>
                    <a:pt x="12810" y="1892"/>
                  </a:cubicBezTo>
                  <a:cubicBezTo>
                    <a:pt x="12431" y="1501"/>
                    <a:pt x="11913" y="1260"/>
                    <a:pt x="11361" y="1214"/>
                  </a:cubicBezTo>
                  <a:cubicBezTo>
                    <a:pt x="11288" y="1205"/>
                    <a:pt x="11214" y="1201"/>
                    <a:pt x="11139" y="1201"/>
                  </a:cubicBezTo>
                  <a:cubicBezTo>
                    <a:pt x="10922" y="1201"/>
                    <a:pt x="10702" y="1237"/>
                    <a:pt x="10488" y="1306"/>
                  </a:cubicBezTo>
                  <a:cubicBezTo>
                    <a:pt x="10488" y="1111"/>
                    <a:pt x="10442" y="927"/>
                    <a:pt x="10350" y="754"/>
                  </a:cubicBezTo>
                  <a:cubicBezTo>
                    <a:pt x="10166" y="421"/>
                    <a:pt x="9867" y="179"/>
                    <a:pt x="9510" y="76"/>
                  </a:cubicBezTo>
                  <a:cubicBezTo>
                    <a:pt x="9350" y="25"/>
                    <a:pt x="9186" y="1"/>
                    <a:pt x="90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34"/>
            <p:cNvSpPr/>
            <p:nvPr/>
          </p:nvSpPr>
          <p:spPr>
            <a:xfrm>
              <a:off x="319102" y="1028090"/>
              <a:ext cx="463862" cy="263004"/>
            </a:xfrm>
            <a:custGeom>
              <a:rect b="b" l="l" r="r" t="t"/>
              <a:pathLst>
                <a:path extrusionOk="0" h="2882" w="5083">
                  <a:moveTo>
                    <a:pt x="81" y="1"/>
                  </a:moveTo>
                  <a:lnTo>
                    <a:pt x="0" y="35"/>
                  </a:lnTo>
                  <a:cubicBezTo>
                    <a:pt x="575" y="403"/>
                    <a:pt x="874" y="1070"/>
                    <a:pt x="1265" y="1633"/>
                  </a:cubicBezTo>
                  <a:cubicBezTo>
                    <a:pt x="1702" y="2254"/>
                    <a:pt x="2381" y="2783"/>
                    <a:pt x="3151" y="2864"/>
                  </a:cubicBezTo>
                  <a:cubicBezTo>
                    <a:pt x="3233" y="2875"/>
                    <a:pt x="3314" y="2881"/>
                    <a:pt x="3394" y="2881"/>
                  </a:cubicBezTo>
                  <a:cubicBezTo>
                    <a:pt x="4029" y="2881"/>
                    <a:pt x="4617" y="2528"/>
                    <a:pt x="4933" y="1967"/>
                  </a:cubicBezTo>
                  <a:cubicBezTo>
                    <a:pt x="5025" y="1806"/>
                    <a:pt x="5071" y="1622"/>
                    <a:pt x="5083" y="1438"/>
                  </a:cubicBezTo>
                  <a:lnTo>
                    <a:pt x="5083" y="1438"/>
                  </a:lnTo>
                  <a:cubicBezTo>
                    <a:pt x="4853" y="1852"/>
                    <a:pt x="4462" y="2162"/>
                    <a:pt x="4002" y="2289"/>
                  </a:cubicBezTo>
                  <a:cubicBezTo>
                    <a:pt x="3856" y="2326"/>
                    <a:pt x="3707" y="2344"/>
                    <a:pt x="3561" y="2344"/>
                  </a:cubicBezTo>
                  <a:cubicBezTo>
                    <a:pt x="3155" y="2344"/>
                    <a:pt x="2759" y="2206"/>
                    <a:pt x="2438" y="1944"/>
                  </a:cubicBezTo>
                  <a:cubicBezTo>
                    <a:pt x="2231" y="1760"/>
                    <a:pt x="2036" y="1553"/>
                    <a:pt x="1875" y="1323"/>
                  </a:cubicBezTo>
                  <a:cubicBezTo>
                    <a:pt x="1587" y="932"/>
                    <a:pt x="1231" y="587"/>
                    <a:pt x="817" y="311"/>
                  </a:cubicBezTo>
                  <a:cubicBezTo>
                    <a:pt x="587" y="173"/>
                    <a:pt x="334" y="70"/>
                    <a:pt x="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34"/>
            <p:cNvSpPr/>
            <p:nvPr/>
          </p:nvSpPr>
          <p:spPr>
            <a:xfrm>
              <a:off x="1260424" y="1232689"/>
              <a:ext cx="285453" cy="107593"/>
            </a:xfrm>
            <a:custGeom>
              <a:rect b="b" l="l" r="r" t="t"/>
              <a:pathLst>
                <a:path extrusionOk="0" h="1179" w="3128">
                  <a:moveTo>
                    <a:pt x="0" y="1"/>
                  </a:moveTo>
                  <a:lnTo>
                    <a:pt x="0" y="1"/>
                  </a:lnTo>
                  <a:cubicBezTo>
                    <a:pt x="58" y="265"/>
                    <a:pt x="58" y="541"/>
                    <a:pt x="0" y="806"/>
                  </a:cubicBezTo>
                  <a:cubicBezTo>
                    <a:pt x="265" y="967"/>
                    <a:pt x="563" y="1082"/>
                    <a:pt x="874" y="1139"/>
                  </a:cubicBezTo>
                  <a:cubicBezTo>
                    <a:pt x="1017" y="1166"/>
                    <a:pt x="1160" y="1179"/>
                    <a:pt x="1302" y="1179"/>
                  </a:cubicBezTo>
                  <a:cubicBezTo>
                    <a:pt x="1779" y="1179"/>
                    <a:pt x="2246" y="1032"/>
                    <a:pt x="2645" y="748"/>
                  </a:cubicBezTo>
                  <a:cubicBezTo>
                    <a:pt x="2817" y="610"/>
                    <a:pt x="2990" y="461"/>
                    <a:pt x="3128" y="277"/>
                  </a:cubicBezTo>
                  <a:lnTo>
                    <a:pt x="3128" y="277"/>
                  </a:lnTo>
                  <a:cubicBezTo>
                    <a:pt x="2723" y="540"/>
                    <a:pt x="2246" y="688"/>
                    <a:pt x="1761" y="688"/>
                  </a:cubicBezTo>
                  <a:cubicBezTo>
                    <a:pt x="1696" y="688"/>
                    <a:pt x="1630" y="685"/>
                    <a:pt x="1564" y="679"/>
                  </a:cubicBezTo>
                  <a:cubicBezTo>
                    <a:pt x="989" y="645"/>
                    <a:pt x="368" y="426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34"/>
            <p:cNvSpPr/>
            <p:nvPr/>
          </p:nvSpPr>
          <p:spPr>
            <a:xfrm>
              <a:off x="744089" y="1115241"/>
              <a:ext cx="478646" cy="327706"/>
            </a:xfrm>
            <a:custGeom>
              <a:rect b="b" l="l" r="r" t="t"/>
              <a:pathLst>
                <a:path extrusionOk="0" h="3591" w="5245">
                  <a:moveTo>
                    <a:pt x="633" y="0"/>
                  </a:moveTo>
                  <a:cubicBezTo>
                    <a:pt x="736" y="333"/>
                    <a:pt x="713" y="701"/>
                    <a:pt x="575" y="1023"/>
                  </a:cubicBezTo>
                  <a:cubicBezTo>
                    <a:pt x="437" y="1311"/>
                    <a:pt x="242" y="1564"/>
                    <a:pt x="1" y="1748"/>
                  </a:cubicBezTo>
                  <a:cubicBezTo>
                    <a:pt x="345" y="1840"/>
                    <a:pt x="679" y="2012"/>
                    <a:pt x="955" y="2265"/>
                  </a:cubicBezTo>
                  <a:cubicBezTo>
                    <a:pt x="1357" y="2610"/>
                    <a:pt x="1691" y="3013"/>
                    <a:pt x="2162" y="3266"/>
                  </a:cubicBezTo>
                  <a:cubicBezTo>
                    <a:pt x="2535" y="3475"/>
                    <a:pt x="2967" y="3591"/>
                    <a:pt x="3395" y="3591"/>
                  </a:cubicBezTo>
                  <a:cubicBezTo>
                    <a:pt x="3812" y="3591"/>
                    <a:pt x="4225" y="3481"/>
                    <a:pt x="4577" y="3243"/>
                  </a:cubicBezTo>
                  <a:cubicBezTo>
                    <a:pt x="4865" y="3036"/>
                    <a:pt x="5095" y="2760"/>
                    <a:pt x="5244" y="2438"/>
                  </a:cubicBezTo>
                  <a:lnTo>
                    <a:pt x="5244" y="2438"/>
                  </a:lnTo>
                  <a:cubicBezTo>
                    <a:pt x="5164" y="2610"/>
                    <a:pt x="4842" y="2771"/>
                    <a:pt x="4669" y="2840"/>
                  </a:cubicBezTo>
                  <a:cubicBezTo>
                    <a:pt x="4439" y="2921"/>
                    <a:pt x="4198" y="2978"/>
                    <a:pt x="3956" y="3001"/>
                  </a:cubicBezTo>
                  <a:cubicBezTo>
                    <a:pt x="3868" y="3012"/>
                    <a:pt x="3779" y="3017"/>
                    <a:pt x="3691" y="3017"/>
                  </a:cubicBezTo>
                  <a:cubicBezTo>
                    <a:pt x="3298" y="3017"/>
                    <a:pt x="2912" y="2915"/>
                    <a:pt x="2565" y="2737"/>
                  </a:cubicBezTo>
                  <a:cubicBezTo>
                    <a:pt x="2139" y="2484"/>
                    <a:pt x="1783" y="2139"/>
                    <a:pt x="1530" y="1725"/>
                  </a:cubicBezTo>
                  <a:cubicBezTo>
                    <a:pt x="1185" y="1173"/>
                    <a:pt x="1012" y="529"/>
                    <a:pt x="6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34"/>
            <p:cNvSpPr/>
            <p:nvPr/>
          </p:nvSpPr>
          <p:spPr>
            <a:xfrm>
              <a:off x="1566776" y="1156124"/>
              <a:ext cx="197390" cy="113068"/>
            </a:xfrm>
            <a:custGeom>
              <a:rect b="b" l="l" r="r" t="t"/>
              <a:pathLst>
                <a:path extrusionOk="0" h="1239" w="2163">
                  <a:moveTo>
                    <a:pt x="2163" y="0"/>
                  </a:moveTo>
                  <a:lnTo>
                    <a:pt x="2163" y="0"/>
                  </a:lnTo>
                  <a:cubicBezTo>
                    <a:pt x="1898" y="207"/>
                    <a:pt x="1611" y="391"/>
                    <a:pt x="1323" y="564"/>
                  </a:cubicBezTo>
                  <a:cubicBezTo>
                    <a:pt x="1151" y="679"/>
                    <a:pt x="955" y="759"/>
                    <a:pt x="748" y="805"/>
                  </a:cubicBezTo>
                  <a:cubicBezTo>
                    <a:pt x="690" y="818"/>
                    <a:pt x="631" y="824"/>
                    <a:pt x="571" y="824"/>
                  </a:cubicBezTo>
                  <a:cubicBezTo>
                    <a:pt x="465" y="824"/>
                    <a:pt x="357" y="804"/>
                    <a:pt x="254" y="759"/>
                  </a:cubicBezTo>
                  <a:cubicBezTo>
                    <a:pt x="185" y="920"/>
                    <a:pt x="104" y="1070"/>
                    <a:pt x="1" y="1208"/>
                  </a:cubicBezTo>
                  <a:cubicBezTo>
                    <a:pt x="97" y="1228"/>
                    <a:pt x="194" y="1238"/>
                    <a:pt x="292" y="1238"/>
                  </a:cubicBezTo>
                  <a:cubicBezTo>
                    <a:pt x="474" y="1238"/>
                    <a:pt x="656" y="1202"/>
                    <a:pt x="829" y="1127"/>
                  </a:cubicBezTo>
                  <a:cubicBezTo>
                    <a:pt x="1392" y="897"/>
                    <a:pt x="1783" y="449"/>
                    <a:pt x="2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34"/>
            <p:cNvSpPr/>
            <p:nvPr/>
          </p:nvSpPr>
          <p:spPr>
            <a:xfrm>
              <a:off x="469130" y="911006"/>
              <a:ext cx="215276" cy="80489"/>
            </a:xfrm>
            <a:custGeom>
              <a:rect b="b" l="l" r="r" t="t"/>
              <a:pathLst>
                <a:path extrusionOk="0" h="882" w="2359">
                  <a:moveTo>
                    <a:pt x="1969" y="1"/>
                  </a:moveTo>
                  <a:cubicBezTo>
                    <a:pt x="1632" y="1"/>
                    <a:pt x="1162" y="221"/>
                    <a:pt x="990" y="318"/>
                  </a:cubicBezTo>
                  <a:cubicBezTo>
                    <a:pt x="656" y="502"/>
                    <a:pt x="346" y="720"/>
                    <a:pt x="1" y="881"/>
                  </a:cubicBezTo>
                  <a:cubicBezTo>
                    <a:pt x="288" y="847"/>
                    <a:pt x="587" y="824"/>
                    <a:pt x="886" y="812"/>
                  </a:cubicBezTo>
                  <a:cubicBezTo>
                    <a:pt x="1041" y="824"/>
                    <a:pt x="1197" y="829"/>
                    <a:pt x="1352" y="829"/>
                  </a:cubicBezTo>
                  <a:cubicBezTo>
                    <a:pt x="1507" y="829"/>
                    <a:pt x="1662" y="824"/>
                    <a:pt x="1818" y="812"/>
                  </a:cubicBezTo>
                  <a:cubicBezTo>
                    <a:pt x="1933" y="789"/>
                    <a:pt x="2048" y="755"/>
                    <a:pt x="2151" y="686"/>
                  </a:cubicBezTo>
                  <a:cubicBezTo>
                    <a:pt x="2255" y="628"/>
                    <a:pt x="2324" y="525"/>
                    <a:pt x="2335" y="398"/>
                  </a:cubicBezTo>
                  <a:cubicBezTo>
                    <a:pt x="2358" y="99"/>
                    <a:pt x="2193" y="1"/>
                    <a:pt x="19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34"/>
            <p:cNvSpPr/>
            <p:nvPr/>
          </p:nvSpPr>
          <p:spPr>
            <a:xfrm>
              <a:off x="1229944" y="729678"/>
              <a:ext cx="195291" cy="81675"/>
            </a:xfrm>
            <a:custGeom>
              <a:rect b="b" l="l" r="r" t="t"/>
              <a:pathLst>
                <a:path extrusionOk="0" h="895" w="2140">
                  <a:moveTo>
                    <a:pt x="711" y="1"/>
                  </a:moveTo>
                  <a:cubicBezTo>
                    <a:pt x="597" y="1"/>
                    <a:pt x="483" y="16"/>
                    <a:pt x="369" y="51"/>
                  </a:cubicBezTo>
                  <a:cubicBezTo>
                    <a:pt x="219" y="108"/>
                    <a:pt x="104" y="212"/>
                    <a:pt x="58" y="361"/>
                  </a:cubicBezTo>
                  <a:cubicBezTo>
                    <a:pt x="1" y="511"/>
                    <a:pt x="58" y="672"/>
                    <a:pt x="185" y="764"/>
                  </a:cubicBezTo>
                  <a:cubicBezTo>
                    <a:pt x="242" y="798"/>
                    <a:pt x="300" y="810"/>
                    <a:pt x="369" y="821"/>
                  </a:cubicBezTo>
                  <a:cubicBezTo>
                    <a:pt x="587" y="821"/>
                    <a:pt x="805" y="810"/>
                    <a:pt x="1024" y="775"/>
                  </a:cubicBezTo>
                  <a:cubicBezTo>
                    <a:pt x="1057" y="774"/>
                    <a:pt x="1090" y="773"/>
                    <a:pt x="1124" y="773"/>
                  </a:cubicBezTo>
                  <a:cubicBezTo>
                    <a:pt x="1357" y="773"/>
                    <a:pt x="1596" y="808"/>
                    <a:pt x="1817" y="879"/>
                  </a:cubicBezTo>
                  <a:cubicBezTo>
                    <a:pt x="1867" y="889"/>
                    <a:pt x="1911" y="895"/>
                    <a:pt x="1949" y="895"/>
                  </a:cubicBezTo>
                  <a:cubicBezTo>
                    <a:pt x="2081" y="895"/>
                    <a:pt x="2139" y="827"/>
                    <a:pt x="2059" y="649"/>
                  </a:cubicBezTo>
                  <a:cubicBezTo>
                    <a:pt x="1886" y="235"/>
                    <a:pt x="1208" y="39"/>
                    <a:pt x="817" y="5"/>
                  </a:cubicBezTo>
                  <a:cubicBezTo>
                    <a:pt x="782" y="2"/>
                    <a:pt x="746" y="1"/>
                    <a:pt x="7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34"/>
            <p:cNvSpPr/>
            <p:nvPr/>
          </p:nvSpPr>
          <p:spPr>
            <a:xfrm>
              <a:off x="764074" y="727944"/>
              <a:ext cx="96915" cy="152126"/>
            </a:xfrm>
            <a:custGeom>
              <a:rect b="b" l="l" r="r" t="t"/>
              <a:pathLst>
                <a:path extrusionOk="0" h="1667" w="1062">
                  <a:moveTo>
                    <a:pt x="775" y="0"/>
                  </a:moveTo>
                  <a:cubicBezTo>
                    <a:pt x="748" y="0"/>
                    <a:pt x="720" y="4"/>
                    <a:pt x="690" y="12"/>
                  </a:cubicBezTo>
                  <a:cubicBezTo>
                    <a:pt x="425" y="116"/>
                    <a:pt x="218" y="323"/>
                    <a:pt x="126" y="587"/>
                  </a:cubicBezTo>
                  <a:cubicBezTo>
                    <a:pt x="57" y="737"/>
                    <a:pt x="23" y="898"/>
                    <a:pt x="12" y="1070"/>
                  </a:cubicBezTo>
                  <a:cubicBezTo>
                    <a:pt x="0" y="1185"/>
                    <a:pt x="23" y="1312"/>
                    <a:pt x="57" y="1427"/>
                  </a:cubicBezTo>
                  <a:cubicBezTo>
                    <a:pt x="103" y="1530"/>
                    <a:pt x="195" y="1622"/>
                    <a:pt x="322" y="1657"/>
                  </a:cubicBezTo>
                  <a:cubicBezTo>
                    <a:pt x="345" y="1664"/>
                    <a:pt x="368" y="1667"/>
                    <a:pt x="391" y="1667"/>
                  </a:cubicBezTo>
                  <a:cubicBezTo>
                    <a:pt x="484" y="1667"/>
                    <a:pt x="575" y="1613"/>
                    <a:pt x="621" y="1530"/>
                  </a:cubicBezTo>
                  <a:cubicBezTo>
                    <a:pt x="655" y="1450"/>
                    <a:pt x="667" y="1369"/>
                    <a:pt x="644" y="1277"/>
                  </a:cubicBezTo>
                  <a:cubicBezTo>
                    <a:pt x="621" y="1036"/>
                    <a:pt x="598" y="748"/>
                    <a:pt x="770" y="564"/>
                  </a:cubicBezTo>
                  <a:cubicBezTo>
                    <a:pt x="816" y="507"/>
                    <a:pt x="874" y="461"/>
                    <a:pt x="920" y="403"/>
                  </a:cubicBezTo>
                  <a:cubicBezTo>
                    <a:pt x="1062" y="211"/>
                    <a:pt x="971" y="0"/>
                    <a:pt x="7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34"/>
            <p:cNvSpPr/>
            <p:nvPr/>
          </p:nvSpPr>
          <p:spPr>
            <a:xfrm>
              <a:off x="1607659" y="933273"/>
              <a:ext cx="152309" cy="109600"/>
            </a:xfrm>
            <a:custGeom>
              <a:rect b="b" l="l" r="r" t="t"/>
              <a:pathLst>
                <a:path extrusionOk="0" h="1201" w="1669">
                  <a:moveTo>
                    <a:pt x="312" y="0"/>
                  </a:moveTo>
                  <a:cubicBezTo>
                    <a:pt x="41" y="0"/>
                    <a:pt x="0" y="489"/>
                    <a:pt x="289" y="672"/>
                  </a:cubicBezTo>
                  <a:cubicBezTo>
                    <a:pt x="415" y="752"/>
                    <a:pt x="553" y="798"/>
                    <a:pt x="691" y="833"/>
                  </a:cubicBezTo>
                  <a:cubicBezTo>
                    <a:pt x="944" y="902"/>
                    <a:pt x="1186" y="1005"/>
                    <a:pt x="1416" y="1143"/>
                  </a:cubicBezTo>
                  <a:cubicBezTo>
                    <a:pt x="1450" y="1166"/>
                    <a:pt x="1485" y="1189"/>
                    <a:pt x="1519" y="1201"/>
                  </a:cubicBezTo>
                  <a:cubicBezTo>
                    <a:pt x="1565" y="1201"/>
                    <a:pt x="1611" y="1189"/>
                    <a:pt x="1634" y="1155"/>
                  </a:cubicBezTo>
                  <a:cubicBezTo>
                    <a:pt x="1669" y="1097"/>
                    <a:pt x="1611" y="1028"/>
                    <a:pt x="1554" y="982"/>
                  </a:cubicBezTo>
                  <a:cubicBezTo>
                    <a:pt x="1358" y="833"/>
                    <a:pt x="1174" y="683"/>
                    <a:pt x="990" y="522"/>
                  </a:cubicBezTo>
                  <a:cubicBezTo>
                    <a:pt x="829" y="350"/>
                    <a:pt x="668" y="200"/>
                    <a:pt x="496" y="62"/>
                  </a:cubicBezTo>
                  <a:cubicBezTo>
                    <a:pt x="426" y="19"/>
                    <a:pt x="365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7_1_1">
    <p:spTree>
      <p:nvGrpSpPr>
        <p:cNvPr id="962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p35"/>
          <p:cNvSpPr txBox="1"/>
          <p:nvPr>
            <p:ph type="title"/>
          </p:nvPr>
        </p:nvSpPr>
        <p:spPr>
          <a:xfrm>
            <a:off x="711725" y="445025"/>
            <a:ext cx="7720500" cy="49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64" name="Google Shape;964;p35"/>
          <p:cNvSpPr/>
          <p:nvPr/>
        </p:nvSpPr>
        <p:spPr>
          <a:xfrm>
            <a:off x="8195775" y="4452125"/>
            <a:ext cx="328847" cy="327700"/>
          </a:xfrm>
          <a:custGeom>
            <a:rect b="b" l="l" r="r" t="t"/>
            <a:pathLst>
              <a:path extrusionOk="0" h="3713" w="3726">
                <a:moveTo>
                  <a:pt x="1880" y="1"/>
                </a:moveTo>
                <a:cubicBezTo>
                  <a:pt x="1854" y="1"/>
                  <a:pt x="1828" y="15"/>
                  <a:pt x="1817" y="44"/>
                </a:cubicBezTo>
                <a:cubicBezTo>
                  <a:pt x="1805" y="216"/>
                  <a:pt x="1794" y="389"/>
                  <a:pt x="1794" y="573"/>
                </a:cubicBezTo>
                <a:cubicBezTo>
                  <a:pt x="1782" y="745"/>
                  <a:pt x="1782" y="918"/>
                  <a:pt x="1794" y="1090"/>
                </a:cubicBezTo>
                <a:cubicBezTo>
                  <a:pt x="1800" y="1136"/>
                  <a:pt x="1837" y="1159"/>
                  <a:pt x="1874" y="1159"/>
                </a:cubicBezTo>
                <a:cubicBezTo>
                  <a:pt x="1912" y="1159"/>
                  <a:pt x="1949" y="1136"/>
                  <a:pt x="1955" y="1090"/>
                </a:cubicBezTo>
                <a:cubicBezTo>
                  <a:pt x="1966" y="918"/>
                  <a:pt x="1966" y="745"/>
                  <a:pt x="1955" y="573"/>
                </a:cubicBezTo>
                <a:cubicBezTo>
                  <a:pt x="1966" y="389"/>
                  <a:pt x="1955" y="216"/>
                  <a:pt x="1943" y="44"/>
                </a:cubicBezTo>
                <a:cubicBezTo>
                  <a:pt x="1932" y="15"/>
                  <a:pt x="1906" y="1"/>
                  <a:pt x="1880" y="1"/>
                </a:cubicBezTo>
                <a:close/>
                <a:moveTo>
                  <a:pt x="634" y="510"/>
                </a:moveTo>
                <a:cubicBezTo>
                  <a:pt x="574" y="510"/>
                  <a:pt x="518" y="587"/>
                  <a:pt x="564" y="642"/>
                </a:cubicBezTo>
                <a:cubicBezTo>
                  <a:pt x="679" y="780"/>
                  <a:pt x="794" y="895"/>
                  <a:pt x="932" y="1021"/>
                </a:cubicBezTo>
                <a:cubicBezTo>
                  <a:pt x="1047" y="1136"/>
                  <a:pt x="1185" y="1263"/>
                  <a:pt x="1323" y="1366"/>
                </a:cubicBezTo>
                <a:cubicBezTo>
                  <a:pt x="1331" y="1373"/>
                  <a:pt x="1341" y="1376"/>
                  <a:pt x="1350" y="1376"/>
                </a:cubicBezTo>
                <a:cubicBezTo>
                  <a:pt x="1391" y="1376"/>
                  <a:pt x="1431" y="1323"/>
                  <a:pt x="1403" y="1286"/>
                </a:cubicBezTo>
                <a:cubicBezTo>
                  <a:pt x="1346" y="1217"/>
                  <a:pt x="1288" y="1148"/>
                  <a:pt x="1231" y="1090"/>
                </a:cubicBezTo>
                <a:cubicBezTo>
                  <a:pt x="1173" y="1021"/>
                  <a:pt x="1116" y="964"/>
                  <a:pt x="1047" y="895"/>
                </a:cubicBezTo>
                <a:cubicBezTo>
                  <a:pt x="932" y="768"/>
                  <a:pt x="805" y="642"/>
                  <a:pt x="679" y="527"/>
                </a:cubicBezTo>
                <a:cubicBezTo>
                  <a:pt x="665" y="515"/>
                  <a:pt x="649" y="510"/>
                  <a:pt x="634" y="510"/>
                </a:cubicBezTo>
                <a:close/>
                <a:moveTo>
                  <a:pt x="3144" y="529"/>
                </a:moveTo>
                <a:cubicBezTo>
                  <a:pt x="3135" y="529"/>
                  <a:pt x="3125" y="532"/>
                  <a:pt x="3116" y="538"/>
                </a:cubicBezTo>
                <a:cubicBezTo>
                  <a:pt x="3047" y="584"/>
                  <a:pt x="2978" y="642"/>
                  <a:pt x="2921" y="711"/>
                </a:cubicBezTo>
                <a:lnTo>
                  <a:pt x="2725" y="883"/>
                </a:lnTo>
                <a:cubicBezTo>
                  <a:pt x="2599" y="998"/>
                  <a:pt x="2472" y="1125"/>
                  <a:pt x="2357" y="1251"/>
                </a:cubicBezTo>
                <a:cubicBezTo>
                  <a:pt x="2330" y="1316"/>
                  <a:pt x="2376" y="1380"/>
                  <a:pt x="2430" y="1380"/>
                </a:cubicBezTo>
                <a:cubicBezTo>
                  <a:pt x="2444" y="1380"/>
                  <a:pt x="2458" y="1376"/>
                  <a:pt x="2472" y="1366"/>
                </a:cubicBezTo>
                <a:lnTo>
                  <a:pt x="2472" y="1378"/>
                </a:lnTo>
                <a:cubicBezTo>
                  <a:pt x="2610" y="1251"/>
                  <a:pt x="2725" y="1136"/>
                  <a:pt x="2852" y="1010"/>
                </a:cubicBezTo>
                <a:cubicBezTo>
                  <a:pt x="2978" y="883"/>
                  <a:pt x="3093" y="757"/>
                  <a:pt x="3197" y="619"/>
                </a:cubicBezTo>
                <a:cubicBezTo>
                  <a:pt x="3225" y="582"/>
                  <a:pt x="3185" y="529"/>
                  <a:pt x="3144" y="529"/>
                </a:cubicBezTo>
                <a:close/>
                <a:moveTo>
                  <a:pt x="352" y="1760"/>
                </a:moveTo>
                <a:cubicBezTo>
                  <a:pt x="265" y="1760"/>
                  <a:pt x="178" y="1763"/>
                  <a:pt x="92" y="1769"/>
                </a:cubicBezTo>
                <a:cubicBezTo>
                  <a:pt x="0" y="1780"/>
                  <a:pt x="0" y="1918"/>
                  <a:pt x="92" y="1930"/>
                </a:cubicBezTo>
                <a:cubicBezTo>
                  <a:pt x="178" y="1935"/>
                  <a:pt x="265" y="1938"/>
                  <a:pt x="352" y="1938"/>
                </a:cubicBezTo>
                <a:cubicBezTo>
                  <a:pt x="440" y="1938"/>
                  <a:pt x="529" y="1935"/>
                  <a:pt x="621" y="1930"/>
                </a:cubicBezTo>
                <a:cubicBezTo>
                  <a:pt x="672" y="1933"/>
                  <a:pt x="722" y="1935"/>
                  <a:pt x="773" y="1935"/>
                </a:cubicBezTo>
                <a:cubicBezTo>
                  <a:pt x="895" y="1935"/>
                  <a:pt x="1017" y="1926"/>
                  <a:pt x="1139" y="1918"/>
                </a:cubicBezTo>
                <a:cubicBezTo>
                  <a:pt x="1196" y="1895"/>
                  <a:pt x="1196" y="1815"/>
                  <a:pt x="1139" y="1792"/>
                </a:cubicBezTo>
                <a:cubicBezTo>
                  <a:pt x="966" y="1769"/>
                  <a:pt x="794" y="1769"/>
                  <a:pt x="621" y="1769"/>
                </a:cubicBezTo>
                <a:cubicBezTo>
                  <a:pt x="529" y="1763"/>
                  <a:pt x="440" y="1760"/>
                  <a:pt x="352" y="1760"/>
                </a:cubicBezTo>
                <a:close/>
                <a:moveTo>
                  <a:pt x="2904" y="1760"/>
                </a:moveTo>
                <a:cubicBezTo>
                  <a:pt x="2817" y="1760"/>
                  <a:pt x="2731" y="1763"/>
                  <a:pt x="2645" y="1769"/>
                </a:cubicBezTo>
                <a:cubicBezTo>
                  <a:pt x="2553" y="1780"/>
                  <a:pt x="2553" y="1918"/>
                  <a:pt x="2645" y="1930"/>
                </a:cubicBezTo>
                <a:cubicBezTo>
                  <a:pt x="2731" y="1935"/>
                  <a:pt x="2817" y="1938"/>
                  <a:pt x="2904" y="1938"/>
                </a:cubicBezTo>
                <a:cubicBezTo>
                  <a:pt x="2990" y="1938"/>
                  <a:pt x="3076" y="1935"/>
                  <a:pt x="3162" y="1930"/>
                </a:cubicBezTo>
                <a:cubicBezTo>
                  <a:pt x="3335" y="1930"/>
                  <a:pt x="3519" y="1930"/>
                  <a:pt x="3691" y="1907"/>
                </a:cubicBezTo>
                <a:cubicBezTo>
                  <a:pt x="3726" y="1884"/>
                  <a:pt x="3726" y="1826"/>
                  <a:pt x="3691" y="1803"/>
                </a:cubicBezTo>
                <a:lnTo>
                  <a:pt x="3691" y="1792"/>
                </a:lnTo>
                <a:cubicBezTo>
                  <a:pt x="3519" y="1769"/>
                  <a:pt x="3335" y="1769"/>
                  <a:pt x="3162" y="1769"/>
                </a:cubicBezTo>
                <a:cubicBezTo>
                  <a:pt x="3076" y="1763"/>
                  <a:pt x="2990" y="1760"/>
                  <a:pt x="2904" y="1760"/>
                </a:cubicBezTo>
                <a:close/>
                <a:moveTo>
                  <a:pt x="2428" y="2315"/>
                </a:moveTo>
                <a:cubicBezTo>
                  <a:pt x="2368" y="2315"/>
                  <a:pt x="2312" y="2392"/>
                  <a:pt x="2357" y="2447"/>
                </a:cubicBezTo>
                <a:cubicBezTo>
                  <a:pt x="2472" y="2574"/>
                  <a:pt x="2599" y="2700"/>
                  <a:pt x="2725" y="2815"/>
                </a:cubicBezTo>
                <a:cubicBezTo>
                  <a:pt x="2852" y="2942"/>
                  <a:pt x="2978" y="3068"/>
                  <a:pt x="3116" y="3172"/>
                </a:cubicBezTo>
                <a:cubicBezTo>
                  <a:pt x="3125" y="3178"/>
                  <a:pt x="3135" y="3181"/>
                  <a:pt x="3144" y="3181"/>
                </a:cubicBezTo>
                <a:cubicBezTo>
                  <a:pt x="3185" y="3181"/>
                  <a:pt x="3225" y="3128"/>
                  <a:pt x="3197" y="3091"/>
                </a:cubicBezTo>
                <a:cubicBezTo>
                  <a:pt x="3151" y="3022"/>
                  <a:pt x="3093" y="2953"/>
                  <a:pt x="3024" y="2896"/>
                </a:cubicBezTo>
                <a:lnTo>
                  <a:pt x="2852" y="2700"/>
                </a:lnTo>
                <a:cubicBezTo>
                  <a:pt x="2725" y="2574"/>
                  <a:pt x="2610" y="2447"/>
                  <a:pt x="2472" y="2332"/>
                </a:cubicBezTo>
                <a:cubicBezTo>
                  <a:pt x="2458" y="2320"/>
                  <a:pt x="2443" y="2315"/>
                  <a:pt x="2428" y="2315"/>
                </a:cubicBezTo>
                <a:close/>
                <a:moveTo>
                  <a:pt x="1345" y="2334"/>
                </a:moveTo>
                <a:cubicBezTo>
                  <a:pt x="1337" y="2334"/>
                  <a:pt x="1329" y="2337"/>
                  <a:pt x="1323" y="2344"/>
                </a:cubicBezTo>
                <a:lnTo>
                  <a:pt x="1311" y="2344"/>
                </a:lnTo>
                <a:cubicBezTo>
                  <a:pt x="1242" y="2390"/>
                  <a:pt x="1173" y="2447"/>
                  <a:pt x="1116" y="2516"/>
                </a:cubicBezTo>
                <a:lnTo>
                  <a:pt x="932" y="2689"/>
                </a:lnTo>
                <a:cubicBezTo>
                  <a:pt x="794" y="2804"/>
                  <a:pt x="679" y="2930"/>
                  <a:pt x="564" y="3057"/>
                </a:cubicBezTo>
                <a:cubicBezTo>
                  <a:pt x="510" y="3119"/>
                  <a:pt x="560" y="3194"/>
                  <a:pt x="622" y="3194"/>
                </a:cubicBezTo>
                <a:cubicBezTo>
                  <a:pt x="640" y="3194"/>
                  <a:pt x="660" y="3187"/>
                  <a:pt x="679" y="3172"/>
                </a:cubicBezTo>
                <a:cubicBezTo>
                  <a:pt x="805" y="3057"/>
                  <a:pt x="932" y="2942"/>
                  <a:pt x="1047" y="2804"/>
                </a:cubicBezTo>
                <a:cubicBezTo>
                  <a:pt x="1173" y="2689"/>
                  <a:pt x="1288" y="2562"/>
                  <a:pt x="1392" y="2424"/>
                </a:cubicBezTo>
                <a:cubicBezTo>
                  <a:pt x="1420" y="2387"/>
                  <a:pt x="1379" y="2334"/>
                  <a:pt x="1345" y="2334"/>
                </a:cubicBezTo>
                <a:close/>
                <a:moveTo>
                  <a:pt x="1880" y="2554"/>
                </a:moveTo>
                <a:cubicBezTo>
                  <a:pt x="1854" y="2554"/>
                  <a:pt x="1828" y="2568"/>
                  <a:pt x="1817" y="2597"/>
                </a:cubicBezTo>
                <a:cubicBezTo>
                  <a:pt x="1805" y="2769"/>
                  <a:pt x="1794" y="2942"/>
                  <a:pt x="1794" y="3114"/>
                </a:cubicBezTo>
                <a:cubicBezTo>
                  <a:pt x="1782" y="3298"/>
                  <a:pt x="1782" y="3471"/>
                  <a:pt x="1794" y="3643"/>
                </a:cubicBezTo>
                <a:cubicBezTo>
                  <a:pt x="1800" y="3689"/>
                  <a:pt x="1837" y="3712"/>
                  <a:pt x="1874" y="3712"/>
                </a:cubicBezTo>
                <a:cubicBezTo>
                  <a:pt x="1912" y="3712"/>
                  <a:pt x="1949" y="3689"/>
                  <a:pt x="1955" y="3643"/>
                </a:cubicBezTo>
                <a:cubicBezTo>
                  <a:pt x="1966" y="3471"/>
                  <a:pt x="1966" y="3298"/>
                  <a:pt x="1955" y="3114"/>
                </a:cubicBezTo>
                <a:cubicBezTo>
                  <a:pt x="1966" y="2942"/>
                  <a:pt x="1955" y="2769"/>
                  <a:pt x="1943" y="2597"/>
                </a:cubicBezTo>
                <a:cubicBezTo>
                  <a:pt x="1932" y="2568"/>
                  <a:pt x="1906" y="2554"/>
                  <a:pt x="1880" y="2554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5" name="Google Shape;965;p35"/>
          <p:cNvSpPr/>
          <p:nvPr/>
        </p:nvSpPr>
        <p:spPr>
          <a:xfrm>
            <a:off x="619350" y="1719375"/>
            <a:ext cx="328847" cy="327700"/>
          </a:xfrm>
          <a:custGeom>
            <a:rect b="b" l="l" r="r" t="t"/>
            <a:pathLst>
              <a:path extrusionOk="0" h="3713" w="3726">
                <a:moveTo>
                  <a:pt x="1880" y="1"/>
                </a:moveTo>
                <a:cubicBezTo>
                  <a:pt x="1854" y="1"/>
                  <a:pt x="1828" y="15"/>
                  <a:pt x="1817" y="44"/>
                </a:cubicBezTo>
                <a:cubicBezTo>
                  <a:pt x="1805" y="216"/>
                  <a:pt x="1794" y="389"/>
                  <a:pt x="1794" y="573"/>
                </a:cubicBezTo>
                <a:cubicBezTo>
                  <a:pt x="1782" y="745"/>
                  <a:pt x="1782" y="918"/>
                  <a:pt x="1794" y="1090"/>
                </a:cubicBezTo>
                <a:cubicBezTo>
                  <a:pt x="1800" y="1136"/>
                  <a:pt x="1837" y="1159"/>
                  <a:pt x="1874" y="1159"/>
                </a:cubicBezTo>
                <a:cubicBezTo>
                  <a:pt x="1912" y="1159"/>
                  <a:pt x="1949" y="1136"/>
                  <a:pt x="1955" y="1090"/>
                </a:cubicBezTo>
                <a:cubicBezTo>
                  <a:pt x="1966" y="918"/>
                  <a:pt x="1966" y="745"/>
                  <a:pt x="1955" y="573"/>
                </a:cubicBezTo>
                <a:cubicBezTo>
                  <a:pt x="1966" y="389"/>
                  <a:pt x="1955" y="216"/>
                  <a:pt x="1943" y="44"/>
                </a:cubicBezTo>
                <a:cubicBezTo>
                  <a:pt x="1932" y="15"/>
                  <a:pt x="1906" y="1"/>
                  <a:pt x="1880" y="1"/>
                </a:cubicBezTo>
                <a:close/>
                <a:moveTo>
                  <a:pt x="634" y="510"/>
                </a:moveTo>
                <a:cubicBezTo>
                  <a:pt x="574" y="510"/>
                  <a:pt x="518" y="587"/>
                  <a:pt x="564" y="642"/>
                </a:cubicBezTo>
                <a:cubicBezTo>
                  <a:pt x="679" y="780"/>
                  <a:pt x="794" y="895"/>
                  <a:pt x="932" y="1021"/>
                </a:cubicBezTo>
                <a:cubicBezTo>
                  <a:pt x="1047" y="1136"/>
                  <a:pt x="1185" y="1263"/>
                  <a:pt x="1323" y="1366"/>
                </a:cubicBezTo>
                <a:cubicBezTo>
                  <a:pt x="1331" y="1373"/>
                  <a:pt x="1341" y="1376"/>
                  <a:pt x="1350" y="1376"/>
                </a:cubicBezTo>
                <a:cubicBezTo>
                  <a:pt x="1391" y="1376"/>
                  <a:pt x="1431" y="1323"/>
                  <a:pt x="1403" y="1286"/>
                </a:cubicBezTo>
                <a:cubicBezTo>
                  <a:pt x="1346" y="1217"/>
                  <a:pt x="1288" y="1148"/>
                  <a:pt x="1231" y="1090"/>
                </a:cubicBezTo>
                <a:cubicBezTo>
                  <a:pt x="1173" y="1021"/>
                  <a:pt x="1116" y="964"/>
                  <a:pt x="1047" y="895"/>
                </a:cubicBezTo>
                <a:cubicBezTo>
                  <a:pt x="932" y="768"/>
                  <a:pt x="805" y="642"/>
                  <a:pt x="679" y="527"/>
                </a:cubicBezTo>
                <a:cubicBezTo>
                  <a:pt x="665" y="515"/>
                  <a:pt x="649" y="510"/>
                  <a:pt x="634" y="510"/>
                </a:cubicBezTo>
                <a:close/>
                <a:moveTo>
                  <a:pt x="3144" y="529"/>
                </a:moveTo>
                <a:cubicBezTo>
                  <a:pt x="3135" y="529"/>
                  <a:pt x="3125" y="532"/>
                  <a:pt x="3116" y="538"/>
                </a:cubicBezTo>
                <a:cubicBezTo>
                  <a:pt x="3047" y="584"/>
                  <a:pt x="2978" y="642"/>
                  <a:pt x="2921" y="711"/>
                </a:cubicBezTo>
                <a:lnTo>
                  <a:pt x="2725" y="883"/>
                </a:lnTo>
                <a:cubicBezTo>
                  <a:pt x="2599" y="998"/>
                  <a:pt x="2472" y="1125"/>
                  <a:pt x="2357" y="1251"/>
                </a:cubicBezTo>
                <a:cubicBezTo>
                  <a:pt x="2330" y="1316"/>
                  <a:pt x="2376" y="1380"/>
                  <a:pt x="2430" y="1380"/>
                </a:cubicBezTo>
                <a:cubicBezTo>
                  <a:pt x="2444" y="1380"/>
                  <a:pt x="2458" y="1376"/>
                  <a:pt x="2472" y="1366"/>
                </a:cubicBezTo>
                <a:lnTo>
                  <a:pt x="2472" y="1378"/>
                </a:lnTo>
                <a:cubicBezTo>
                  <a:pt x="2610" y="1251"/>
                  <a:pt x="2725" y="1136"/>
                  <a:pt x="2852" y="1010"/>
                </a:cubicBezTo>
                <a:cubicBezTo>
                  <a:pt x="2978" y="883"/>
                  <a:pt x="3093" y="757"/>
                  <a:pt x="3197" y="619"/>
                </a:cubicBezTo>
                <a:cubicBezTo>
                  <a:pt x="3225" y="582"/>
                  <a:pt x="3185" y="529"/>
                  <a:pt x="3144" y="529"/>
                </a:cubicBezTo>
                <a:close/>
                <a:moveTo>
                  <a:pt x="352" y="1760"/>
                </a:moveTo>
                <a:cubicBezTo>
                  <a:pt x="265" y="1760"/>
                  <a:pt x="178" y="1763"/>
                  <a:pt x="92" y="1769"/>
                </a:cubicBezTo>
                <a:cubicBezTo>
                  <a:pt x="0" y="1780"/>
                  <a:pt x="0" y="1918"/>
                  <a:pt x="92" y="1930"/>
                </a:cubicBezTo>
                <a:cubicBezTo>
                  <a:pt x="178" y="1935"/>
                  <a:pt x="265" y="1938"/>
                  <a:pt x="352" y="1938"/>
                </a:cubicBezTo>
                <a:cubicBezTo>
                  <a:pt x="440" y="1938"/>
                  <a:pt x="529" y="1935"/>
                  <a:pt x="621" y="1930"/>
                </a:cubicBezTo>
                <a:cubicBezTo>
                  <a:pt x="672" y="1933"/>
                  <a:pt x="722" y="1935"/>
                  <a:pt x="773" y="1935"/>
                </a:cubicBezTo>
                <a:cubicBezTo>
                  <a:pt x="895" y="1935"/>
                  <a:pt x="1017" y="1926"/>
                  <a:pt x="1139" y="1918"/>
                </a:cubicBezTo>
                <a:cubicBezTo>
                  <a:pt x="1196" y="1895"/>
                  <a:pt x="1196" y="1815"/>
                  <a:pt x="1139" y="1792"/>
                </a:cubicBezTo>
                <a:cubicBezTo>
                  <a:pt x="966" y="1769"/>
                  <a:pt x="794" y="1769"/>
                  <a:pt x="621" y="1769"/>
                </a:cubicBezTo>
                <a:cubicBezTo>
                  <a:pt x="529" y="1763"/>
                  <a:pt x="440" y="1760"/>
                  <a:pt x="352" y="1760"/>
                </a:cubicBezTo>
                <a:close/>
                <a:moveTo>
                  <a:pt x="2904" y="1760"/>
                </a:moveTo>
                <a:cubicBezTo>
                  <a:pt x="2817" y="1760"/>
                  <a:pt x="2731" y="1763"/>
                  <a:pt x="2645" y="1769"/>
                </a:cubicBezTo>
                <a:cubicBezTo>
                  <a:pt x="2553" y="1780"/>
                  <a:pt x="2553" y="1918"/>
                  <a:pt x="2645" y="1930"/>
                </a:cubicBezTo>
                <a:cubicBezTo>
                  <a:pt x="2731" y="1935"/>
                  <a:pt x="2817" y="1938"/>
                  <a:pt x="2904" y="1938"/>
                </a:cubicBezTo>
                <a:cubicBezTo>
                  <a:pt x="2990" y="1938"/>
                  <a:pt x="3076" y="1935"/>
                  <a:pt x="3162" y="1930"/>
                </a:cubicBezTo>
                <a:cubicBezTo>
                  <a:pt x="3335" y="1930"/>
                  <a:pt x="3519" y="1930"/>
                  <a:pt x="3691" y="1907"/>
                </a:cubicBezTo>
                <a:cubicBezTo>
                  <a:pt x="3726" y="1884"/>
                  <a:pt x="3726" y="1826"/>
                  <a:pt x="3691" y="1803"/>
                </a:cubicBezTo>
                <a:lnTo>
                  <a:pt x="3691" y="1792"/>
                </a:lnTo>
                <a:cubicBezTo>
                  <a:pt x="3519" y="1769"/>
                  <a:pt x="3335" y="1769"/>
                  <a:pt x="3162" y="1769"/>
                </a:cubicBezTo>
                <a:cubicBezTo>
                  <a:pt x="3076" y="1763"/>
                  <a:pt x="2990" y="1760"/>
                  <a:pt x="2904" y="1760"/>
                </a:cubicBezTo>
                <a:close/>
                <a:moveTo>
                  <a:pt x="2428" y="2315"/>
                </a:moveTo>
                <a:cubicBezTo>
                  <a:pt x="2368" y="2315"/>
                  <a:pt x="2312" y="2392"/>
                  <a:pt x="2357" y="2447"/>
                </a:cubicBezTo>
                <a:cubicBezTo>
                  <a:pt x="2472" y="2574"/>
                  <a:pt x="2599" y="2700"/>
                  <a:pt x="2725" y="2815"/>
                </a:cubicBezTo>
                <a:cubicBezTo>
                  <a:pt x="2852" y="2942"/>
                  <a:pt x="2978" y="3068"/>
                  <a:pt x="3116" y="3172"/>
                </a:cubicBezTo>
                <a:cubicBezTo>
                  <a:pt x="3125" y="3178"/>
                  <a:pt x="3135" y="3181"/>
                  <a:pt x="3144" y="3181"/>
                </a:cubicBezTo>
                <a:cubicBezTo>
                  <a:pt x="3185" y="3181"/>
                  <a:pt x="3225" y="3128"/>
                  <a:pt x="3197" y="3091"/>
                </a:cubicBezTo>
                <a:cubicBezTo>
                  <a:pt x="3151" y="3022"/>
                  <a:pt x="3093" y="2953"/>
                  <a:pt x="3024" y="2896"/>
                </a:cubicBezTo>
                <a:lnTo>
                  <a:pt x="2852" y="2700"/>
                </a:lnTo>
                <a:cubicBezTo>
                  <a:pt x="2725" y="2574"/>
                  <a:pt x="2610" y="2447"/>
                  <a:pt x="2472" y="2332"/>
                </a:cubicBezTo>
                <a:cubicBezTo>
                  <a:pt x="2458" y="2320"/>
                  <a:pt x="2443" y="2315"/>
                  <a:pt x="2428" y="2315"/>
                </a:cubicBezTo>
                <a:close/>
                <a:moveTo>
                  <a:pt x="1345" y="2334"/>
                </a:moveTo>
                <a:cubicBezTo>
                  <a:pt x="1337" y="2334"/>
                  <a:pt x="1329" y="2337"/>
                  <a:pt x="1323" y="2344"/>
                </a:cubicBezTo>
                <a:lnTo>
                  <a:pt x="1311" y="2344"/>
                </a:lnTo>
                <a:cubicBezTo>
                  <a:pt x="1242" y="2390"/>
                  <a:pt x="1173" y="2447"/>
                  <a:pt x="1116" y="2516"/>
                </a:cubicBezTo>
                <a:lnTo>
                  <a:pt x="932" y="2689"/>
                </a:lnTo>
                <a:cubicBezTo>
                  <a:pt x="794" y="2804"/>
                  <a:pt x="679" y="2930"/>
                  <a:pt x="564" y="3057"/>
                </a:cubicBezTo>
                <a:cubicBezTo>
                  <a:pt x="510" y="3119"/>
                  <a:pt x="560" y="3194"/>
                  <a:pt x="622" y="3194"/>
                </a:cubicBezTo>
                <a:cubicBezTo>
                  <a:pt x="640" y="3194"/>
                  <a:pt x="660" y="3187"/>
                  <a:pt x="679" y="3172"/>
                </a:cubicBezTo>
                <a:cubicBezTo>
                  <a:pt x="805" y="3057"/>
                  <a:pt x="932" y="2942"/>
                  <a:pt x="1047" y="2804"/>
                </a:cubicBezTo>
                <a:cubicBezTo>
                  <a:pt x="1173" y="2689"/>
                  <a:pt x="1288" y="2562"/>
                  <a:pt x="1392" y="2424"/>
                </a:cubicBezTo>
                <a:cubicBezTo>
                  <a:pt x="1420" y="2387"/>
                  <a:pt x="1379" y="2334"/>
                  <a:pt x="1345" y="2334"/>
                </a:cubicBezTo>
                <a:close/>
                <a:moveTo>
                  <a:pt x="1880" y="2554"/>
                </a:moveTo>
                <a:cubicBezTo>
                  <a:pt x="1854" y="2554"/>
                  <a:pt x="1828" y="2568"/>
                  <a:pt x="1817" y="2597"/>
                </a:cubicBezTo>
                <a:cubicBezTo>
                  <a:pt x="1805" y="2769"/>
                  <a:pt x="1794" y="2942"/>
                  <a:pt x="1794" y="3114"/>
                </a:cubicBezTo>
                <a:cubicBezTo>
                  <a:pt x="1782" y="3298"/>
                  <a:pt x="1782" y="3471"/>
                  <a:pt x="1794" y="3643"/>
                </a:cubicBezTo>
                <a:cubicBezTo>
                  <a:pt x="1800" y="3689"/>
                  <a:pt x="1837" y="3712"/>
                  <a:pt x="1874" y="3712"/>
                </a:cubicBezTo>
                <a:cubicBezTo>
                  <a:pt x="1912" y="3712"/>
                  <a:pt x="1949" y="3689"/>
                  <a:pt x="1955" y="3643"/>
                </a:cubicBezTo>
                <a:cubicBezTo>
                  <a:pt x="1966" y="3471"/>
                  <a:pt x="1966" y="3298"/>
                  <a:pt x="1955" y="3114"/>
                </a:cubicBezTo>
                <a:cubicBezTo>
                  <a:pt x="1966" y="2942"/>
                  <a:pt x="1955" y="2769"/>
                  <a:pt x="1943" y="2597"/>
                </a:cubicBezTo>
                <a:cubicBezTo>
                  <a:pt x="1932" y="2568"/>
                  <a:pt x="1906" y="2554"/>
                  <a:pt x="1880" y="2554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6" name="Google Shape;966;p35"/>
          <p:cNvSpPr/>
          <p:nvPr/>
        </p:nvSpPr>
        <p:spPr>
          <a:xfrm>
            <a:off x="3261800" y="4452125"/>
            <a:ext cx="328847" cy="327700"/>
          </a:xfrm>
          <a:custGeom>
            <a:rect b="b" l="l" r="r" t="t"/>
            <a:pathLst>
              <a:path extrusionOk="0" h="3713" w="3726">
                <a:moveTo>
                  <a:pt x="1880" y="1"/>
                </a:moveTo>
                <a:cubicBezTo>
                  <a:pt x="1854" y="1"/>
                  <a:pt x="1828" y="15"/>
                  <a:pt x="1817" y="44"/>
                </a:cubicBezTo>
                <a:cubicBezTo>
                  <a:pt x="1805" y="216"/>
                  <a:pt x="1794" y="389"/>
                  <a:pt x="1794" y="573"/>
                </a:cubicBezTo>
                <a:cubicBezTo>
                  <a:pt x="1782" y="745"/>
                  <a:pt x="1782" y="918"/>
                  <a:pt x="1794" y="1090"/>
                </a:cubicBezTo>
                <a:cubicBezTo>
                  <a:pt x="1800" y="1136"/>
                  <a:pt x="1837" y="1159"/>
                  <a:pt x="1874" y="1159"/>
                </a:cubicBezTo>
                <a:cubicBezTo>
                  <a:pt x="1912" y="1159"/>
                  <a:pt x="1949" y="1136"/>
                  <a:pt x="1955" y="1090"/>
                </a:cubicBezTo>
                <a:cubicBezTo>
                  <a:pt x="1966" y="918"/>
                  <a:pt x="1966" y="745"/>
                  <a:pt x="1955" y="573"/>
                </a:cubicBezTo>
                <a:cubicBezTo>
                  <a:pt x="1966" y="389"/>
                  <a:pt x="1955" y="216"/>
                  <a:pt x="1943" y="44"/>
                </a:cubicBezTo>
                <a:cubicBezTo>
                  <a:pt x="1932" y="15"/>
                  <a:pt x="1906" y="1"/>
                  <a:pt x="1880" y="1"/>
                </a:cubicBezTo>
                <a:close/>
                <a:moveTo>
                  <a:pt x="634" y="510"/>
                </a:moveTo>
                <a:cubicBezTo>
                  <a:pt x="574" y="510"/>
                  <a:pt x="518" y="587"/>
                  <a:pt x="564" y="642"/>
                </a:cubicBezTo>
                <a:cubicBezTo>
                  <a:pt x="679" y="780"/>
                  <a:pt x="794" y="895"/>
                  <a:pt x="932" y="1021"/>
                </a:cubicBezTo>
                <a:cubicBezTo>
                  <a:pt x="1047" y="1136"/>
                  <a:pt x="1185" y="1263"/>
                  <a:pt x="1323" y="1366"/>
                </a:cubicBezTo>
                <a:cubicBezTo>
                  <a:pt x="1331" y="1373"/>
                  <a:pt x="1341" y="1376"/>
                  <a:pt x="1350" y="1376"/>
                </a:cubicBezTo>
                <a:cubicBezTo>
                  <a:pt x="1391" y="1376"/>
                  <a:pt x="1431" y="1323"/>
                  <a:pt x="1403" y="1286"/>
                </a:cubicBezTo>
                <a:cubicBezTo>
                  <a:pt x="1346" y="1217"/>
                  <a:pt x="1288" y="1148"/>
                  <a:pt x="1231" y="1090"/>
                </a:cubicBezTo>
                <a:cubicBezTo>
                  <a:pt x="1173" y="1021"/>
                  <a:pt x="1116" y="964"/>
                  <a:pt x="1047" y="895"/>
                </a:cubicBezTo>
                <a:cubicBezTo>
                  <a:pt x="932" y="768"/>
                  <a:pt x="805" y="642"/>
                  <a:pt x="679" y="527"/>
                </a:cubicBezTo>
                <a:cubicBezTo>
                  <a:pt x="665" y="515"/>
                  <a:pt x="649" y="510"/>
                  <a:pt x="634" y="510"/>
                </a:cubicBezTo>
                <a:close/>
                <a:moveTo>
                  <a:pt x="3144" y="529"/>
                </a:moveTo>
                <a:cubicBezTo>
                  <a:pt x="3135" y="529"/>
                  <a:pt x="3125" y="532"/>
                  <a:pt x="3116" y="538"/>
                </a:cubicBezTo>
                <a:cubicBezTo>
                  <a:pt x="3047" y="584"/>
                  <a:pt x="2978" y="642"/>
                  <a:pt x="2921" y="711"/>
                </a:cubicBezTo>
                <a:lnTo>
                  <a:pt x="2725" y="883"/>
                </a:lnTo>
                <a:cubicBezTo>
                  <a:pt x="2599" y="998"/>
                  <a:pt x="2472" y="1125"/>
                  <a:pt x="2357" y="1251"/>
                </a:cubicBezTo>
                <a:cubicBezTo>
                  <a:pt x="2330" y="1316"/>
                  <a:pt x="2376" y="1380"/>
                  <a:pt x="2430" y="1380"/>
                </a:cubicBezTo>
                <a:cubicBezTo>
                  <a:pt x="2444" y="1380"/>
                  <a:pt x="2458" y="1376"/>
                  <a:pt x="2472" y="1366"/>
                </a:cubicBezTo>
                <a:lnTo>
                  <a:pt x="2472" y="1378"/>
                </a:lnTo>
                <a:cubicBezTo>
                  <a:pt x="2610" y="1251"/>
                  <a:pt x="2725" y="1136"/>
                  <a:pt x="2852" y="1010"/>
                </a:cubicBezTo>
                <a:cubicBezTo>
                  <a:pt x="2978" y="883"/>
                  <a:pt x="3093" y="757"/>
                  <a:pt x="3197" y="619"/>
                </a:cubicBezTo>
                <a:cubicBezTo>
                  <a:pt x="3225" y="582"/>
                  <a:pt x="3185" y="529"/>
                  <a:pt x="3144" y="529"/>
                </a:cubicBezTo>
                <a:close/>
                <a:moveTo>
                  <a:pt x="352" y="1760"/>
                </a:moveTo>
                <a:cubicBezTo>
                  <a:pt x="265" y="1760"/>
                  <a:pt x="178" y="1763"/>
                  <a:pt x="92" y="1769"/>
                </a:cubicBezTo>
                <a:cubicBezTo>
                  <a:pt x="0" y="1780"/>
                  <a:pt x="0" y="1918"/>
                  <a:pt x="92" y="1930"/>
                </a:cubicBezTo>
                <a:cubicBezTo>
                  <a:pt x="178" y="1935"/>
                  <a:pt x="265" y="1938"/>
                  <a:pt x="352" y="1938"/>
                </a:cubicBezTo>
                <a:cubicBezTo>
                  <a:pt x="440" y="1938"/>
                  <a:pt x="529" y="1935"/>
                  <a:pt x="621" y="1930"/>
                </a:cubicBezTo>
                <a:cubicBezTo>
                  <a:pt x="672" y="1933"/>
                  <a:pt x="722" y="1935"/>
                  <a:pt x="773" y="1935"/>
                </a:cubicBezTo>
                <a:cubicBezTo>
                  <a:pt x="895" y="1935"/>
                  <a:pt x="1017" y="1926"/>
                  <a:pt x="1139" y="1918"/>
                </a:cubicBezTo>
                <a:cubicBezTo>
                  <a:pt x="1196" y="1895"/>
                  <a:pt x="1196" y="1815"/>
                  <a:pt x="1139" y="1792"/>
                </a:cubicBezTo>
                <a:cubicBezTo>
                  <a:pt x="966" y="1769"/>
                  <a:pt x="794" y="1769"/>
                  <a:pt x="621" y="1769"/>
                </a:cubicBezTo>
                <a:cubicBezTo>
                  <a:pt x="529" y="1763"/>
                  <a:pt x="440" y="1760"/>
                  <a:pt x="352" y="1760"/>
                </a:cubicBezTo>
                <a:close/>
                <a:moveTo>
                  <a:pt x="2904" y="1760"/>
                </a:moveTo>
                <a:cubicBezTo>
                  <a:pt x="2817" y="1760"/>
                  <a:pt x="2731" y="1763"/>
                  <a:pt x="2645" y="1769"/>
                </a:cubicBezTo>
                <a:cubicBezTo>
                  <a:pt x="2553" y="1780"/>
                  <a:pt x="2553" y="1918"/>
                  <a:pt x="2645" y="1930"/>
                </a:cubicBezTo>
                <a:cubicBezTo>
                  <a:pt x="2731" y="1935"/>
                  <a:pt x="2817" y="1938"/>
                  <a:pt x="2904" y="1938"/>
                </a:cubicBezTo>
                <a:cubicBezTo>
                  <a:pt x="2990" y="1938"/>
                  <a:pt x="3076" y="1935"/>
                  <a:pt x="3162" y="1930"/>
                </a:cubicBezTo>
                <a:cubicBezTo>
                  <a:pt x="3335" y="1930"/>
                  <a:pt x="3519" y="1930"/>
                  <a:pt x="3691" y="1907"/>
                </a:cubicBezTo>
                <a:cubicBezTo>
                  <a:pt x="3726" y="1884"/>
                  <a:pt x="3726" y="1826"/>
                  <a:pt x="3691" y="1803"/>
                </a:cubicBezTo>
                <a:lnTo>
                  <a:pt x="3691" y="1792"/>
                </a:lnTo>
                <a:cubicBezTo>
                  <a:pt x="3519" y="1769"/>
                  <a:pt x="3335" y="1769"/>
                  <a:pt x="3162" y="1769"/>
                </a:cubicBezTo>
                <a:cubicBezTo>
                  <a:pt x="3076" y="1763"/>
                  <a:pt x="2990" y="1760"/>
                  <a:pt x="2904" y="1760"/>
                </a:cubicBezTo>
                <a:close/>
                <a:moveTo>
                  <a:pt x="2428" y="2315"/>
                </a:moveTo>
                <a:cubicBezTo>
                  <a:pt x="2368" y="2315"/>
                  <a:pt x="2312" y="2392"/>
                  <a:pt x="2357" y="2447"/>
                </a:cubicBezTo>
                <a:cubicBezTo>
                  <a:pt x="2472" y="2574"/>
                  <a:pt x="2599" y="2700"/>
                  <a:pt x="2725" y="2815"/>
                </a:cubicBezTo>
                <a:cubicBezTo>
                  <a:pt x="2852" y="2942"/>
                  <a:pt x="2978" y="3068"/>
                  <a:pt x="3116" y="3172"/>
                </a:cubicBezTo>
                <a:cubicBezTo>
                  <a:pt x="3125" y="3178"/>
                  <a:pt x="3135" y="3181"/>
                  <a:pt x="3144" y="3181"/>
                </a:cubicBezTo>
                <a:cubicBezTo>
                  <a:pt x="3185" y="3181"/>
                  <a:pt x="3225" y="3128"/>
                  <a:pt x="3197" y="3091"/>
                </a:cubicBezTo>
                <a:cubicBezTo>
                  <a:pt x="3151" y="3022"/>
                  <a:pt x="3093" y="2953"/>
                  <a:pt x="3024" y="2896"/>
                </a:cubicBezTo>
                <a:lnTo>
                  <a:pt x="2852" y="2700"/>
                </a:lnTo>
                <a:cubicBezTo>
                  <a:pt x="2725" y="2574"/>
                  <a:pt x="2610" y="2447"/>
                  <a:pt x="2472" y="2332"/>
                </a:cubicBezTo>
                <a:cubicBezTo>
                  <a:pt x="2458" y="2320"/>
                  <a:pt x="2443" y="2315"/>
                  <a:pt x="2428" y="2315"/>
                </a:cubicBezTo>
                <a:close/>
                <a:moveTo>
                  <a:pt x="1345" y="2334"/>
                </a:moveTo>
                <a:cubicBezTo>
                  <a:pt x="1337" y="2334"/>
                  <a:pt x="1329" y="2337"/>
                  <a:pt x="1323" y="2344"/>
                </a:cubicBezTo>
                <a:lnTo>
                  <a:pt x="1311" y="2344"/>
                </a:lnTo>
                <a:cubicBezTo>
                  <a:pt x="1242" y="2390"/>
                  <a:pt x="1173" y="2447"/>
                  <a:pt x="1116" y="2516"/>
                </a:cubicBezTo>
                <a:lnTo>
                  <a:pt x="932" y="2689"/>
                </a:lnTo>
                <a:cubicBezTo>
                  <a:pt x="794" y="2804"/>
                  <a:pt x="679" y="2930"/>
                  <a:pt x="564" y="3057"/>
                </a:cubicBezTo>
                <a:cubicBezTo>
                  <a:pt x="510" y="3119"/>
                  <a:pt x="560" y="3194"/>
                  <a:pt x="622" y="3194"/>
                </a:cubicBezTo>
                <a:cubicBezTo>
                  <a:pt x="640" y="3194"/>
                  <a:pt x="660" y="3187"/>
                  <a:pt x="679" y="3172"/>
                </a:cubicBezTo>
                <a:cubicBezTo>
                  <a:pt x="805" y="3057"/>
                  <a:pt x="932" y="2942"/>
                  <a:pt x="1047" y="2804"/>
                </a:cubicBezTo>
                <a:cubicBezTo>
                  <a:pt x="1173" y="2689"/>
                  <a:pt x="1288" y="2562"/>
                  <a:pt x="1392" y="2424"/>
                </a:cubicBezTo>
                <a:cubicBezTo>
                  <a:pt x="1420" y="2387"/>
                  <a:pt x="1379" y="2334"/>
                  <a:pt x="1345" y="2334"/>
                </a:cubicBezTo>
                <a:close/>
                <a:moveTo>
                  <a:pt x="1880" y="2554"/>
                </a:moveTo>
                <a:cubicBezTo>
                  <a:pt x="1854" y="2554"/>
                  <a:pt x="1828" y="2568"/>
                  <a:pt x="1817" y="2597"/>
                </a:cubicBezTo>
                <a:cubicBezTo>
                  <a:pt x="1805" y="2769"/>
                  <a:pt x="1794" y="2942"/>
                  <a:pt x="1794" y="3114"/>
                </a:cubicBezTo>
                <a:cubicBezTo>
                  <a:pt x="1782" y="3298"/>
                  <a:pt x="1782" y="3471"/>
                  <a:pt x="1794" y="3643"/>
                </a:cubicBezTo>
                <a:cubicBezTo>
                  <a:pt x="1800" y="3689"/>
                  <a:pt x="1837" y="3712"/>
                  <a:pt x="1874" y="3712"/>
                </a:cubicBezTo>
                <a:cubicBezTo>
                  <a:pt x="1912" y="3712"/>
                  <a:pt x="1949" y="3689"/>
                  <a:pt x="1955" y="3643"/>
                </a:cubicBezTo>
                <a:cubicBezTo>
                  <a:pt x="1966" y="3471"/>
                  <a:pt x="1966" y="3298"/>
                  <a:pt x="1955" y="3114"/>
                </a:cubicBezTo>
                <a:cubicBezTo>
                  <a:pt x="1966" y="2942"/>
                  <a:pt x="1955" y="2769"/>
                  <a:pt x="1943" y="2597"/>
                </a:cubicBezTo>
                <a:cubicBezTo>
                  <a:pt x="1932" y="2568"/>
                  <a:pt x="1906" y="2554"/>
                  <a:pt x="1880" y="2554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67" name="Google Shape;967;p35"/>
          <p:cNvGrpSpPr/>
          <p:nvPr/>
        </p:nvGrpSpPr>
        <p:grpSpPr>
          <a:xfrm>
            <a:off x="7562087" y="2544544"/>
            <a:ext cx="1382100" cy="789295"/>
            <a:chOff x="275025" y="537489"/>
            <a:chExt cx="1626574" cy="928910"/>
          </a:xfrm>
        </p:grpSpPr>
        <p:sp>
          <p:nvSpPr>
            <p:cNvPr id="968" name="Google Shape;968;p35"/>
            <p:cNvSpPr/>
            <p:nvPr/>
          </p:nvSpPr>
          <p:spPr>
            <a:xfrm>
              <a:off x="319102" y="557201"/>
              <a:ext cx="1539514" cy="885928"/>
            </a:xfrm>
            <a:custGeom>
              <a:rect b="b" l="l" r="r" t="t"/>
              <a:pathLst>
                <a:path extrusionOk="0" h="9708" w="16870">
                  <a:moveTo>
                    <a:pt x="8563" y="0"/>
                  </a:moveTo>
                  <a:cubicBezTo>
                    <a:pt x="7949" y="0"/>
                    <a:pt x="7376" y="325"/>
                    <a:pt x="7061" y="860"/>
                  </a:cubicBezTo>
                  <a:cubicBezTo>
                    <a:pt x="6888" y="1170"/>
                    <a:pt x="6923" y="1538"/>
                    <a:pt x="7026" y="1860"/>
                  </a:cubicBezTo>
                  <a:cubicBezTo>
                    <a:pt x="7107" y="2148"/>
                    <a:pt x="7268" y="2412"/>
                    <a:pt x="7498" y="2608"/>
                  </a:cubicBezTo>
                  <a:cubicBezTo>
                    <a:pt x="7681" y="2747"/>
                    <a:pt x="7910" y="2817"/>
                    <a:pt x="8137" y="2817"/>
                  </a:cubicBezTo>
                  <a:cubicBezTo>
                    <a:pt x="8507" y="2817"/>
                    <a:pt x="8869" y="2630"/>
                    <a:pt x="9004" y="2251"/>
                  </a:cubicBezTo>
                  <a:cubicBezTo>
                    <a:pt x="9108" y="1998"/>
                    <a:pt x="9027" y="1699"/>
                    <a:pt x="8809" y="1538"/>
                  </a:cubicBezTo>
                  <a:cubicBezTo>
                    <a:pt x="8626" y="1394"/>
                    <a:pt x="8399" y="1350"/>
                    <a:pt x="8173" y="1350"/>
                  </a:cubicBezTo>
                  <a:cubicBezTo>
                    <a:pt x="8057" y="1350"/>
                    <a:pt x="7941" y="1362"/>
                    <a:pt x="7831" y="1377"/>
                  </a:cubicBezTo>
                  <a:cubicBezTo>
                    <a:pt x="7823" y="1379"/>
                    <a:pt x="7815" y="1379"/>
                    <a:pt x="7807" y="1379"/>
                  </a:cubicBezTo>
                  <a:cubicBezTo>
                    <a:pt x="7676" y="1379"/>
                    <a:pt x="7632" y="1202"/>
                    <a:pt x="7762" y="1159"/>
                  </a:cubicBezTo>
                  <a:cubicBezTo>
                    <a:pt x="7901" y="1122"/>
                    <a:pt x="8049" y="1102"/>
                    <a:pt x="8197" y="1102"/>
                  </a:cubicBezTo>
                  <a:cubicBezTo>
                    <a:pt x="8515" y="1102"/>
                    <a:pt x="8834" y="1196"/>
                    <a:pt x="9062" y="1423"/>
                  </a:cubicBezTo>
                  <a:cubicBezTo>
                    <a:pt x="9326" y="1711"/>
                    <a:pt x="9372" y="2136"/>
                    <a:pt x="9165" y="2470"/>
                  </a:cubicBezTo>
                  <a:cubicBezTo>
                    <a:pt x="8946" y="2856"/>
                    <a:pt x="8551" y="3044"/>
                    <a:pt x="8149" y="3044"/>
                  </a:cubicBezTo>
                  <a:cubicBezTo>
                    <a:pt x="7832" y="3044"/>
                    <a:pt x="7511" y="2928"/>
                    <a:pt x="7268" y="2700"/>
                  </a:cubicBezTo>
                  <a:cubicBezTo>
                    <a:pt x="7003" y="2447"/>
                    <a:pt x="6831" y="2125"/>
                    <a:pt x="6762" y="1768"/>
                  </a:cubicBezTo>
                  <a:cubicBezTo>
                    <a:pt x="6716" y="1561"/>
                    <a:pt x="6704" y="1354"/>
                    <a:pt x="6727" y="1159"/>
                  </a:cubicBezTo>
                  <a:cubicBezTo>
                    <a:pt x="6578" y="1136"/>
                    <a:pt x="6428" y="1136"/>
                    <a:pt x="6267" y="1136"/>
                  </a:cubicBezTo>
                  <a:cubicBezTo>
                    <a:pt x="6095" y="1147"/>
                    <a:pt x="5922" y="1182"/>
                    <a:pt x="5761" y="1228"/>
                  </a:cubicBezTo>
                  <a:cubicBezTo>
                    <a:pt x="5175" y="1377"/>
                    <a:pt x="4692" y="1814"/>
                    <a:pt x="4508" y="2389"/>
                  </a:cubicBezTo>
                  <a:cubicBezTo>
                    <a:pt x="4336" y="2953"/>
                    <a:pt x="4462" y="3562"/>
                    <a:pt x="4853" y="4011"/>
                  </a:cubicBezTo>
                  <a:cubicBezTo>
                    <a:pt x="4934" y="4092"/>
                    <a:pt x="4860" y="4215"/>
                    <a:pt x="4769" y="4215"/>
                  </a:cubicBezTo>
                  <a:cubicBezTo>
                    <a:pt x="4744" y="4215"/>
                    <a:pt x="4717" y="4206"/>
                    <a:pt x="4692" y="4183"/>
                  </a:cubicBezTo>
                  <a:cubicBezTo>
                    <a:pt x="4474" y="3976"/>
                    <a:pt x="4313" y="3723"/>
                    <a:pt x="4232" y="3436"/>
                  </a:cubicBezTo>
                  <a:cubicBezTo>
                    <a:pt x="4041" y="3370"/>
                    <a:pt x="3842" y="3338"/>
                    <a:pt x="3642" y="3338"/>
                  </a:cubicBezTo>
                  <a:cubicBezTo>
                    <a:pt x="3493" y="3338"/>
                    <a:pt x="3344" y="3355"/>
                    <a:pt x="3197" y="3390"/>
                  </a:cubicBezTo>
                  <a:cubicBezTo>
                    <a:pt x="1967" y="3666"/>
                    <a:pt x="1150" y="4770"/>
                    <a:pt x="0" y="5207"/>
                  </a:cubicBezTo>
                  <a:cubicBezTo>
                    <a:pt x="587" y="5563"/>
                    <a:pt x="886" y="6242"/>
                    <a:pt x="1277" y="6793"/>
                  </a:cubicBezTo>
                  <a:cubicBezTo>
                    <a:pt x="1702" y="7414"/>
                    <a:pt x="2381" y="7943"/>
                    <a:pt x="3151" y="8035"/>
                  </a:cubicBezTo>
                  <a:cubicBezTo>
                    <a:pt x="3228" y="8045"/>
                    <a:pt x="3305" y="8050"/>
                    <a:pt x="3381" y="8050"/>
                  </a:cubicBezTo>
                  <a:cubicBezTo>
                    <a:pt x="4032" y="8050"/>
                    <a:pt x="4636" y="7704"/>
                    <a:pt x="4945" y="7127"/>
                  </a:cubicBezTo>
                  <a:cubicBezTo>
                    <a:pt x="5129" y="6805"/>
                    <a:pt x="5140" y="6414"/>
                    <a:pt x="5002" y="6081"/>
                  </a:cubicBezTo>
                  <a:cubicBezTo>
                    <a:pt x="4869" y="5791"/>
                    <a:pt x="4573" y="5620"/>
                    <a:pt x="4262" y="5620"/>
                  </a:cubicBezTo>
                  <a:cubicBezTo>
                    <a:pt x="4252" y="5620"/>
                    <a:pt x="4242" y="5620"/>
                    <a:pt x="4232" y="5621"/>
                  </a:cubicBezTo>
                  <a:cubicBezTo>
                    <a:pt x="3910" y="5632"/>
                    <a:pt x="3634" y="5839"/>
                    <a:pt x="3542" y="6138"/>
                  </a:cubicBezTo>
                  <a:cubicBezTo>
                    <a:pt x="3439" y="6437"/>
                    <a:pt x="3508" y="6782"/>
                    <a:pt x="3726" y="7012"/>
                  </a:cubicBezTo>
                  <a:cubicBezTo>
                    <a:pt x="3807" y="7093"/>
                    <a:pt x="3733" y="7202"/>
                    <a:pt x="3643" y="7202"/>
                  </a:cubicBezTo>
                  <a:cubicBezTo>
                    <a:pt x="3617" y="7202"/>
                    <a:pt x="3590" y="7193"/>
                    <a:pt x="3565" y="7173"/>
                  </a:cubicBezTo>
                  <a:cubicBezTo>
                    <a:pt x="3243" y="6874"/>
                    <a:pt x="3140" y="6414"/>
                    <a:pt x="3301" y="6012"/>
                  </a:cubicBezTo>
                  <a:cubicBezTo>
                    <a:pt x="3447" y="5618"/>
                    <a:pt x="3824" y="5367"/>
                    <a:pt x="4249" y="5367"/>
                  </a:cubicBezTo>
                  <a:cubicBezTo>
                    <a:pt x="4259" y="5367"/>
                    <a:pt x="4269" y="5367"/>
                    <a:pt x="4278" y="5368"/>
                  </a:cubicBezTo>
                  <a:cubicBezTo>
                    <a:pt x="4658" y="5368"/>
                    <a:pt x="5002" y="5563"/>
                    <a:pt x="5198" y="5897"/>
                  </a:cubicBezTo>
                  <a:cubicBezTo>
                    <a:pt x="5405" y="6288"/>
                    <a:pt x="5416" y="6747"/>
                    <a:pt x="5232" y="7150"/>
                  </a:cubicBezTo>
                  <a:cubicBezTo>
                    <a:pt x="5106" y="7437"/>
                    <a:pt x="4911" y="7679"/>
                    <a:pt x="4658" y="7874"/>
                  </a:cubicBezTo>
                  <a:cubicBezTo>
                    <a:pt x="5014" y="7966"/>
                    <a:pt x="5336" y="8139"/>
                    <a:pt x="5612" y="8392"/>
                  </a:cubicBezTo>
                  <a:cubicBezTo>
                    <a:pt x="6014" y="8725"/>
                    <a:pt x="6348" y="9139"/>
                    <a:pt x="6819" y="9392"/>
                  </a:cubicBezTo>
                  <a:cubicBezTo>
                    <a:pt x="7195" y="9595"/>
                    <a:pt x="7624" y="9707"/>
                    <a:pt x="8048" y="9707"/>
                  </a:cubicBezTo>
                  <a:cubicBezTo>
                    <a:pt x="8466" y="9707"/>
                    <a:pt x="8880" y="9598"/>
                    <a:pt x="9234" y="9358"/>
                  </a:cubicBezTo>
                  <a:cubicBezTo>
                    <a:pt x="9867" y="8909"/>
                    <a:pt x="10246" y="8070"/>
                    <a:pt x="10016" y="7322"/>
                  </a:cubicBezTo>
                  <a:cubicBezTo>
                    <a:pt x="9867" y="6885"/>
                    <a:pt x="9487" y="6575"/>
                    <a:pt x="9039" y="6517"/>
                  </a:cubicBezTo>
                  <a:cubicBezTo>
                    <a:pt x="8979" y="6508"/>
                    <a:pt x="8920" y="6503"/>
                    <a:pt x="8862" y="6503"/>
                  </a:cubicBezTo>
                  <a:cubicBezTo>
                    <a:pt x="8501" y="6503"/>
                    <a:pt x="8166" y="6682"/>
                    <a:pt x="7958" y="6989"/>
                  </a:cubicBezTo>
                  <a:cubicBezTo>
                    <a:pt x="7739" y="7311"/>
                    <a:pt x="7751" y="7736"/>
                    <a:pt x="7992" y="8047"/>
                  </a:cubicBezTo>
                  <a:cubicBezTo>
                    <a:pt x="8234" y="8334"/>
                    <a:pt x="8590" y="8507"/>
                    <a:pt x="8958" y="8530"/>
                  </a:cubicBezTo>
                  <a:cubicBezTo>
                    <a:pt x="9131" y="8530"/>
                    <a:pt x="9131" y="8771"/>
                    <a:pt x="8958" y="8771"/>
                  </a:cubicBezTo>
                  <a:cubicBezTo>
                    <a:pt x="8930" y="8774"/>
                    <a:pt x="8903" y="8776"/>
                    <a:pt x="8875" y="8776"/>
                  </a:cubicBezTo>
                  <a:cubicBezTo>
                    <a:pt x="8798" y="8776"/>
                    <a:pt x="8720" y="8765"/>
                    <a:pt x="8636" y="8748"/>
                  </a:cubicBezTo>
                  <a:cubicBezTo>
                    <a:pt x="8211" y="8656"/>
                    <a:pt x="7843" y="8380"/>
                    <a:pt x="7647" y="7989"/>
                  </a:cubicBezTo>
                  <a:cubicBezTo>
                    <a:pt x="7463" y="7575"/>
                    <a:pt x="7532" y="7081"/>
                    <a:pt x="7831" y="6736"/>
                  </a:cubicBezTo>
                  <a:cubicBezTo>
                    <a:pt x="8090" y="6412"/>
                    <a:pt x="8469" y="6265"/>
                    <a:pt x="8853" y="6265"/>
                  </a:cubicBezTo>
                  <a:cubicBezTo>
                    <a:pt x="9424" y="6265"/>
                    <a:pt x="10008" y="6589"/>
                    <a:pt x="10235" y="7138"/>
                  </a:cubicBezTo>
                  <a:cubicBezTo>
                    <a:pt x="10373" y="7483"/>
                    <a:pt x="10396" y="7851"/>
                    <a:pt x="10315" y="8208"/>
                  </a:cubicBezTo>
                  <a:cubicBezTo>
                    <a:pt x="10580" y="8369"/>
                    <a:pt x="10878" y="8484"/>
                    <a:pt x="11189" y="8541"/>
                  </a:cubicBezTo>
                  <a:cubicBezTo>
                    <a:pt x="11325" y="8567"/>
                    <a:pt x="11462" y="8579"/>
                    <a:pt x="11600" y="8579"/>
                  </a:cubicBezTo>
                  <a:cubicBezTo>
                    <a:pt x="12078" y="8579"/>
                    <a:pt x="12555" y="8427"/>
                    <a:pt x="12948" y="8150"/>
                  </a:cubicBezTo>
                  <a:cubicBezTo>
                    <a:pt x="13431" y="7794"/>
                    <a:pt x="13776" y="7288"/>
                    <a:pt x="13926" y="6713"/>
                  </a:cubicBezTo>
                  <a:cubicBezTo>
                    <a:pt x="13939" y="6668"/>
                    <a:pt x="13970" y="6650"/>
                    <a:pt x="14002" y="6650"/>
                  </a:cubicBezTo>
                  <a:cubicBezTo>
                    <a:pt x="14052" y="6650"/>
                    <a:pt x="14105" y="6696"/>
                    <a:pt x="14098" y="6759"/>
                  </a:cubicBezTo>
                  <a:cubicBezTo>
                    <a:pt x="14041" y="7127"/>
                    <a:pt x="13903" y="7472"/>
                    <a:pt x="13684" y="7771"/>
                  </a:cubicBezTo>
                  <a:cubicBezTo>
                    <a:pt x="13772" y="7785"/>
                    <a:pt x="13860" y="7793"/>
                    <a:pt x="13949" y="7793"/>
                  </a:cubicBezTo>
                  <a:cubicBezTo>
                    <a:pt x="14140" y="7793"/>
                    <a:pt x="14331" y="7757"/>
                    <a:pt x="14512" y="7679"/>
                  </a:cubicBezTo>
                  <a:cubicBezTo>
                    <a:pt x="15064" y="7460"/>
                    <a:pt x="15467" y="7012"/>
                    <a:pt x="15835" y="6563"/>
                  </a:cubicBezTo>
                  <a:cubicBezTo>
                    <a:pt x="16019" y="6345"/>
                    <a:pt x="16214" y="6138"/>
                    <a:pt x="16409" y="5943"/>
                  </a:cubicBezTo>
                  <a:cubicBezTo>
                    <a:pt x="16559" y="5816"/>
                    <a:pt x="16708" y="5701"/>
                    <a:pt x="16869" y="5609"/>
                  </a:cubicBezTo>
                  <a:cubicBezTo>
                    <a:pt x="16318" y="5368"/>
                    <a:pt x="15950" y="4804"/>
                    <a:pt x="15524" y="4390"/>
                  </a:cubicBezTo>
                  <a:cubicBezTo>
                    <a:pt x="15260" y="4137"/>
                    <a:pt x="14984" y="3907"/>
                    <a:pt x="14685" y="3712"/>
                  </a:cubicBezTo>
                  <a:cubicBezTo>
                    <a:pt x="14386" y="3505"/>
                    <a:pt x="14064" y="3344"/>
                    <a:pt x="13730" y="3240"/>
                  </a:cubicBezTo>
                  <a:cubicBezTo>
                    <a:pt x="13583" y="3198"/>
                    <a:pt x="13434" y="3178"/>
                    <a:pt x="13286" y="3178"/>
                  </a:cubicBezTo>
                  <a:cubicBezTo>
                    <a:pt x="13109" y="3178"/>
                    <a:pt x="12933" y="3207"/>
                    <a:pt x="12764" y="3263"/>
                  </a:cubicBezTo>
                  <a:cubicBezTo>
                    <a:pt x="12477" y="3367"/>
                    <a:pt x="12235" y="3585"/>
                    <a:pt x="12109" y="3861"/>
                  </a:cubicBezTo>
                  <a:cubicBezTo>
                    <a:pt x="11982" y="4137"/>
                    <a:pt x="11994" y="4459"/>
                    <a:pt x="12132" y="4724"/>
                  </a:cubicBezTo>
                  <a:cubicBezTo>
                    <a:pt x="12270" y="4965"/>
                    <a:pt x="12523" y="5115"/>
                    <a:pt x="12787" y="5126"/>
                  </a:cubicBezTo>
                  <a:cubicBezTo>
                    <a:pt x="12797" y="5127"/>
                    <a:pt x="12807" y="5127"/>
                    <a:pt x="12817" y="5127"/>
                  </a:cubicBezTo>
                  <a:cubicBezTo>
                    <a:pt x="13059" y="5127"/>
                    <a:pt x="13286" y="4991"/>
                    <a:pt x="13397" y="4781"/>
                  </a:cubicBezTo>
                  <a:cubicBezTo>
                    <a:pt x="13512" y="4563"/>
                    <a:pt x="13500" y="4310"/>
                    <a:pt x="13362" y="4114"/>
                  </a:cubicBezTo>
                  <a:cubicBezTo>
                    <a:pt x="13292" y="4018"/>
                    <a:pt x="13395" y="3902"/>
                    <a:pt x="13494" y="3902"/>
                  </a:cubicBezTo>
                  <a:cubicBezTo>
                    <a:pt x="13525" y="3902"/>
                    <a:pt x="13556" y="3914"/>
                    <a:pt x="13581" y="3942"/>
                  </a:cubicBezTo>
                  <a:cubicBezTo>
                    <a:pt x="13788" y="4229"/>
                    <a:pt x="13811" y="4609"/>
                    <a:pt x="13638" y="4919"/>
                  </a:cubicBezTo>
                  <a:cubicBezTo>
                    <a:pt x="13480" y="5205"/>
                    <a:pt x="13175" y="5383"/>
                    <a:pt x="12850" y="5383"/>
                  </a:cubicBezTo>
                  <a:cubicBezTo>
                    <a:pt x="12821" y="5383"/>
                    <a:pt x="12793" y="5382"/>
                    <a:pt x="12764" y="5379"/>
                  </a:cubicBezTo>
                  <a:cubicBezTo>
                    <a:pt x="12442" y="5356"/>
                    <a:pt x="12143" y="5184"/>
                    <a:pt x="11948" y="4931"/>
                  </a:cubicBezTo>
                  <a:cubicBezTo>
                    <a:pt x="11752" y="4632"/>
                    <a:pt x="11706" y="4264"/>
                    <a:pt x="11810" y="3919"/>
                  </a:cubicBezTo>
                  <a:cubicBezTo>
                    <a:pt x="11959" y="3447"/>
                    <a:pt x="12350" y="3091"/>
                    <a:pt x="12822" y="2976"/>
                  </a:cubicBezTo>
                  <a:cubicBezTo>
                    <a:pt x="12799" y="2872"/>
                    <a:pt x="12776" y="2780"/>
                    <a:pt x="12753" y="2688"/>
                  </a:cubicBezTo>
                  <a:cubicBezTo>
                    <a:pt x="12707" y="2562"/>
                    <a:pt x="12649" y="2435"/>
                    <a:pt x="12580" y="2309"/>
                  </a:cubicBezTo>
                  <a:cubicBezTo>
                    <a:pt x="12339" y="1883"/>
                    <a:pt x="11959" y="1538"/>
                    <a:pt x="11499" y="1354"/>
                  </a:cubicBezTo>
                  <a:cubicBezTo>
                    <a:pt x="11213" y="1236"/>
                    <a:pt x="10910" y="1176"/>
                    <a:pt x="10603" y="1176"/>
                  </a:cubicBezTo>
                  <a:cubicBezTo>
                    <a:pt x="10404" y="1176"/>
                    <a:pt x="10203" y="1201"/>
                    <a:pt x="10005" y="1251"/>
                  </a:cubicBezTo>
                  <a:cubicBezTo>
                    <a:pt x="9993" y="1366"/>
                    <a:pt x="9970" y="1469"/>
                    <a:pt x="9924" y="1584"/>
                  </a:cubicBezTo>
                  <a:cubicBezTo>
                    <a:pt x="9913" y="1603"/>
                    <a:pt x="9895" y="1610"/>
                    <a:pt x="9877" y="1610"/>
                  </a:cubicBezTo>
                  <a:cubicBezTo>
                    <a:pt x="9837" y="1610"/>
                    <a:pt x="9793" y="1574"/>
                    <a:pt x="9809" y="1527"/>
                  </a:cubicBezTo>
                  <a:cubicBezTo>
                    <a:pt x="9913" y="1193"/>
                    <a:pt x="9855" y="814"/>
                    <a:pt x="9648" y="527"/>
                  </a:cubicBezTo>
                  <a:cubicBezTo>
                    <a:pt x="9430" y="228"/>
                    <a:pt x="9096" y="44"/>
                    <a:pt x="8740" y="9"/>
                  </a:cubicBezTo>
                  <a:cubicBezTo>
                    <a:pt x="8681" y="3"/>
                    <a:pt x="8622" y="0"/>
                    <a:pt x="85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35"/>
            <p:cNvSpPr/>
            <p:nvPr/>
          </p:nvSpPr>
          <p:spPr>
            <a:xfrm>
              <a:off x="887820" y="646086"/>
              <a:ext cx="228874" cy="194652"/>
            </a:xfrm>
            <a:custGeom>
              <a:rect b="b" l="l" r="r" t="t"/>
              <a:pathLst>
                <a:path extrusionOk="0" h="2133" w="2508">
                  <a:moveTo>
                    <a:pt x="265" y="1"/>
                  </a:moveTo>
                  <a:cubicBezTo>
                    <a:pt x="171" y="1"/>
                    <a:pt x="115" y="49"/>
                    <a:pt x="28" y="49"/>
                  </a:cubicBezTo>
                  <a:cubicBezTo>
                    <a:pt x="19" y="49"/>
                    <a:pt x="10" y="48"/>
                    <a:pt x="1" y="47"/>
                  </a:cubicBezTo>
                  <a:lnTo>
                    <a:pt x="1" y="47"/>
                  </a:lnTo>
                  <a:cubicBezTo>
                    <a:pt x="24" y="484"/>
                    <a:pt x="139" y="898"/>
                    <a:pt x="346" y="1289"/>
                  </a:cubicBezTo>
                  <a:cubicBezTo>
                    <a:pt x="553" y="1668"/>
                    <a:pt x="898" y="1956"/>
                    <a:pt x="1312" y="2082"/>
                  </a:cubicBezTo>
                  <a:cubicBezTo>
                    <a:pt x="1426" y="2116"/>
                    <a:pt x="1543" y="2133"/>
                    <a:pt x="1659" y="2133"/>
                  </a:cubicBezTo>
                  <a:cubicBezTo>
                    <a:pt x="1974" y="2133"/>
                    <a:pt x="2281" y="2010"/>
                    <a:pt x="2508" y="1783"/>
                  </a:cubicBezTo>
                  <a:lnTo>
                    <a:pt x="2508" y="1783"/>
                  </a:lnTo>
                  <a:cubicBezTo>
                    <a:pt x="2337" y="1834"/>
                    <a:pt x="2159" y="1860"/>
                    <a:pt x="1980" y="1860"/>
                  </a:cubicBezTo>
                  <a:cubicBezTo>
                    <a:pt x="1834" y="1860"/>
                    <a:pt x="1687" y="1843"/>
                    <a:pt x="1542" y="1806"/>
                  </a:cubicBezTo>
                  <a:cubicBezTo>
                    <a:pt x="1427" y="1783"/>
                    <a:pt x="1312" y="1737"/>
                    <a:pt x="1208" y="1680"/>
                  </a:cubicBezTo>
                  <a:cubicBezTo>
                    <a:pt x="978" y="1507"/>
                    <a:pt x="794" y="1277"/>
                    <a:pt x="702" y="1013"/>
                  </a:cubicBezTo>
                  <a:cubicBezTo>
                    <a:pt x="576" y="725"/>
                    <a:pt x="495" y="392"/>
                    <a:pt x="622" y="104"/>
                  </a:cubicBezTo>
                  <a:cubicBezTo>
                    <a:pt x="507" y="47"/>
                    <a:pt x="392" y="12"/>
                    <a:pt x="2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35"/>
            <p:cNvSpPr/>
            <p:nvPr/>
          </p:nvSpPr>
          <p:spPr>
            <a:xfrm>
              <a:off x="1398862" y="893759"/>
              <a:ext cx="158606" cy="139533"/>
            </a:xfrm>
            <a:custGeom>
              <a:rect b="b" l="l" r="r" t="t"/>
              <a:pathLst>
                <a:path extrusionOk="0" h="1529" w="1738">
                  <a:moveTo>
                    <a:pt x="219" y="1"/>
                  </a:moveTo>
                  <a:lnTo>
                    <a:pt x="219" y="1"/>
                  </a:lnTo>
                  <a:cubicBezTo>
                    <a:pt x="58" y="231"/>
                    <a:pt x="1" y="518"/>
                    <a:pt x="47" y="794"/>
                  </a:cubicBezTo>
                  <a:cubicBezTo>
                    <a:pt x="139" y="1128"/>
                    <a:pt x="380" y="1392"/>
                    <a:pt x="714" y="1484"/>
                  </a:cubicBezTo>
                  <a:cubicBezTo>
                    <a:pt x="807" y="1514"/>
                    <a:pt x="903" y="1528"/>
                    <a:pt x="998" y="1528"/>
                  </a:cubicBezTo>
                  <a:cubicBezTo>
                    <a:pt x="1125" y="1528"/>
                    <a:pt x="1251" y="1502"/>
                    <a:pt x="1369" y="1450"/>
                  </a:cubicBezTo>
                  <a:cubicBezTo>
                    <a:pt x="1576" y="1358"/>
                    <a:pt x="1714" y="1162"/>
                    <a:pt x="1737" y="932"/>
                  </a:cubicBezTo>
                  <a:lnTo>
                    <a:pt x="1737" y="932"/>
                  </a:lnTo>
                  <a:cubicBezTo>
                    <a:pt x="1546" y="1073"/>
                    <a:pt x="1311" y="1143"/>
                    <a:pt x="1078" y="1143"/>
                  </a:cubicBezTo>
                  <a:cubicBezTo>
                    <a:pt x="1045" y="1143"/>
                    <a:pt x="1011" y="1142"/>
                    <a:pt x="978" y="1139"/>
                  </a:cubicBezTo>
                  <a:cubicBezTo>
                    <a:pt x="702" y="1105"/>
                    <a:pt x="461" y="944"/>
                    <a:pt x="311" y="714"/>
                  </a:cubicBezTo>
                  <a:cubicBezTo>
                    <a:pt x="242" y="599"/>
                    <a:pt x="208" y="472"/>
                    <a:pt x="208" y="346"/>
                  </a:cubicBezTo>
                  <a:cubicBezTo>
                    <a:pt x="196" y="265"/>
                    <a:pt x="277" y="35"/>
                    <a:pt x="2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35"/>
            <p:cNvSpPr/>
            <p:nvPr/>
          </p:nvSpPr>
          <p:spPr>
            <a:xfrm>
              <a:off x="275025" y="537489"/>
              <a:ext cx="1626574" cy="928910"/>
            </a:xfrm>
            <a:custGeom>
              <a:rect b="b" l="l" r="r" t="t"/>
              <a:pathLst>
                <a:path extrusionOk="0" h="10179" w="17824">
                  <a:moveTo>
                    <a:pt x="9046" y="216"/>
                  </a:moveTo>
                  <a:cubicBezTo>
                    <a:pt x="9105" y="216"/>
                    <a:pt x="9164" y="219"/>
                    <a:pt x="9223" y="225"/>
                  </a:cubicBezTo>
                  <a:cubicBezTo>
                    <a:pt x="9579" y="260"/>
                    <a:pt x="9913" y="444"/>
                    <a:pt x="10131" y="743"/>
                  </a:cubicBezTo>
                  <a:cubicBezTo>
                    <a:pt x="10338" y="1030"/>
                    <a:pt x="10396" y="1409"/>
                    <a:pt x="10292" y="1743"/>
                  </a:cubicBezTo>
                  <a:cubicBezTo>
                    <a:pt x="10276" y="1790"/>
                    <a:pt x="10320" y="1826"/>
                    <a:pt x="10360" y="1826"/>
                  </a:cubicBezTo>
                  <a:cubicBezTo>
                    <a:pt x="10378" y="1826"/>
                    <a:pt x="10396" y="1819"/>
                    <a:pt x="10407" y="1800"/>
                  </a:cubicBezTo>
                  <a:cubicBezTo>
                    <a:pt x="10453" y="1685"/>
                    <a:pt x="10476" y="1582"/>
                    <a:pt x="10488" y="1467"/>
                  </a:cubicBezTo>
                  <a:cubicBezTo>
                    <a:pt x="10686" y="1417"/>
                    <a:pt x="10887" y="1392"/>
                    <a:pt x="11086" y="1392"/>
                  </a:cubicBezTo>
                  <a:cubicBezTo>
                    <a:pt x="11393" y="1392"/>
                    <a:pt x="11696" y="1452"/>
                    <a:pt x="11982" y="1570"/>
                  </a:cubicBezTo>
                  <a:cubicBezTo>
                    <a:pt x="12442" y="1754"/>
                    <a:pt x="12822" y="2099"/>
                    <a:pt x="13063" y="2525"/>
                  </a:cubicBezTo>
                  <a:cubicBezTo>
                    <a:pt x="13132" y="2651"/>
                    <a:pt x="13190" y="2778"/>
                    <a:pt x="13236" y="2904"/>
                  </a:cubicBezTo>
                  <a:cubicBezTo>
                    <a:pt x="13259" y="2996"/>
                    <a:pt x="13282" y="3088"/>
                    <a:pt x="13305" y="3192"/>
                  </a:cubicBezTo>
                  <a:cubicBezTo>
                    <a:pt x="12833" y="3307"/>
                    <a:pt x="12442" y="3663"/>
                    <a:pt x="12293" y="4135"/>
                  </a:cubicBezTo>
                  <a:cubicBezTo>
                    <a:pt x="12189" y="4480"/>
                    <a:pt x="12235" y="4848"/>
                    <a:pt x="12431" y="5147"/>
                  </a:cubicBezTo>
                  <a:cubicBezTo>
                    <a:pt x="12626" y="5400"/>
                    <a:pt x="12925" y="5572"/>
                    <a:pt x="13247" y="5595"/>
                  </a:cubicBezTo>
                  <a:cubicBezTo>
                    <a:pt x="13276" y="5598"/>
                    <a:pt x="13304" y="5599"/>
                    <a:pt x="13333" y="5599"/>
                  </a:cubicBezTo>
                  <a:cubicBezTo>
                    <a:pt x="13658" y="5599"/>
                    <a:pt x="13963" y="5421"/>
                    <a:pt x="14121" y="5135"/>
                  </a:cubicBezTo>
                  <a:cubicBezTo>
                    <a:pt x="14294" y="4825"/>
                    <a:pt x="14271" y="4445"/>
                    <a:pt x="14064" y="4158"/>
                  </a:cubicBezTo>
                  <a:cubicBezTo>
                    <a:pt x="14039" y="4130"/>
                    <a:pt x="14008" y="4118"/>
                    <a:pt x="13977" y="4118"/>
                  </a:cubicBezTo>
                  <a:cubicBezTo>
                    <a:pt x="13878" y="4118"/>
                    <a:pt x="13775" y="4234"/>
                    <a:pt x="13845" y="4330"/>
                  </a:cubicBezTo>
                  <a:cubicBezTo>
                    <a:pt x="13983" y="4526"/>
                    <a:pt x="13995" y="4779"/>
                    <a:pt x="13880" y="4997"/>
                  </a:cubicBezTo>
                  <a:cubicBezTo>
                    <a:pt x="13769" y="5207"/>
                    <a:pt x="13542" y="5343"/>
                    <a:pt x="13300" y="5343"/>
                  </a:cubicBezTo>
                  <a:cubicBezTo>
                    <a:pt x="13290" y="5343"/>
                    <a:pt x="13280" y="5343"/>
                    <a:pt x="13270" y="5342"/>
                  </a:cubicBezTo>
                  <a:cubicBezTo>
                    <a:pt x="13006" y="5331"/>
                    <a:pt x="12753" y="5181"/>
                    <a:pt x="12615" y="4940"/>
                  </a:cubicBezTo>
                  <a:cubicBezTo>
                    <a:pt x="12477" y="4675"/>
                    <a:pt x="12465" y="4353"/>
                    <a:pt x="12592" y="4077"/>
                  </a:cubicBezTo>
                  <a:cubicBezTo>
                    <a:pt x="12718" y="3801"/>
                    <a:pt x="12960" y="3583"/>
                    <a:pt x="13247" y="3479"/>
                  </a:cubicBezTo>
                  <a:cubicBezTo>
                    <a:pt x="13416" y="3423"/>
                    <a:pt x="13592" y="3394"/>
                    <a:pt x="13769" y="3394"/>
                  </a:cubicBezTo>
                  <a:cubicBezTo>
                    <a:pt x="13917" y="3394"/>
                    <a:pt x="14066" y="3414"/>
                    <a:pt x="14213" y="3456"/>
                  </a:cubicBezTo>
                  <a:cubicBezTo>
                    <a:pt x="14547" y="3560"/>
                    <a:pt x="14869" y="3721"/>
                    <a:pt x="15168" y="3928"/>
                  </a:cubicBezTo>
                  <a:cubicBezTo>
                    <a:pt x="15467" y="4123"/>
                    <a:pt x="15743" y="4353"/>
                    <a:pt x="16007" y="4606"/>
                  </a:cubicBezTo>
                  <a:cubicBezTo>
                    <a:pt x="16433" y="5020"/>
                    <a:pt x="16801" y="5584"/>
                    <a:pt x="17352" y="5825"/>
                  </a:cubicBezTo>
                  <a:cubicBezTo>
                    <a:pt x="17191" y="5917"/>
                    <a:pt x="17042" y="6032"/>
                    <a:pt x="16892" y="6159"/>
                  </a:cubicBezTo>
                  <a:cubicBezTo>
                    <a:pt x="16697" y="6354"/>
                    <a:pt x="16502" y="6561"/>
                    <a:pt x="16318" y="6779"/>
                  </a:cubicBezTo>
                  <a:cubicBezTo>
                    <a:pt x="15950" y="7228"/>
                    <a:pt x="15547" y="7676"/>
                    <a:pt x="14995" y="7895"/>
                  </a:cubicBezTo>
                  <a:cubicBezTo>
                    <a:pt x="14814" y="7973"/>
                    <a:pt x="14623" y="8009"/>
                    <a:pt x="14432" y="8009"/>
                  </a:cubicBezTo>
                  <a:cubicBezTo>
                    <a:pt x="14343" y="8009"/>
                    <a:pt x="14255" y="8001"/>
                    <a:pt x="14167" y="7987"/>
                  </a:cubicBezTo>
                  <a:cubicBezTo>
                    <a:pt x="14386" y="7688"/>
                    <a:pt x="14524" y="7343"/>
                    <a:pt x="14581" y="6975"/>
                  </a:cubicBezTo>
                  <a:cubicBezTo>
                    <a:pt x="14588" y="6912"/>
                    <a:pt x="14535" y="6866"/>
                    <a:pt x="14485" y="6866"/>
                  </a:cubicBezTo>
                  <a:cubicBezTo>
                    <a:pt x="14453" y="6866"/>
                    <a:pt x="14422" y="6884"/>
                    <a:pt x="14409" y="6929"/>
                  </a:cubicBezTo>
                  <a:cubicBezTo>
                    <a:pt x="14259" y="7504"/>
                    <a:pt x="13914" y="8010"/>
                    <a:pt x="13431" y="8366"/>
                  </a:cubicBezTo>
                  <a:cubicBezTo>
                    <a:pt x="13038" y="8643"/>
                    <a:pt x="12561" y="8795"/>
                    <a:pt x="12083" y="8795"/>
                  </a:cubicBezTo>
                  <a:cubicBezTo>
                    <a:pt x="11945" y="8795"/>
                    <a:pt x="11808" y="8783"/>
                    <a:pt x="11672" y="8757"/>
                  </a:cubicBezTo>
                  <a:cubicBezTo>
                    <a:pt x="11361" y="8700"/>
                    <a:pt x="11063" y="8585"/>
                    <a:pt x="10798" y="8424"/>
                  </a:cubicBezTo>
                  <a:cubicBezTo>
                    <a:pt x="10879" y="8067"/>
                    <a:pt x="10856" y="7699"/>
                    <a:pt x="10718" y="7354"/>
                  </a:cubicBezTo>
                  <a:cubicBezTo>
                    <a:pt x="10491" y="6805"/>
                    <a:pt x="9907" y="6481"/>
                    <a:pt x="9336" y="6481"/>
                  </a:cubicBezTo>
                  <a:cubicBezTo>
                    <a:pt x="8952" y="6481"/>
                    <a:pt x="8573" y="6628"/>
                    <a:pt x="8314" y="6952"/>
                  </a:cubicBezTo>
                  <a:cubicBezTo>
                    <a:pt x="8015" y="7297"/>
                    <a:pt x="7946" y="7791"/>
                    <a:pt x="8130" y="8205"/>
                  </a:cubicBezTo>
                  <a:cubicBezTo>
                    <a:pt x="8326" y="8596"/>
                    <a:pt x="8694" y="8872"/>
                    <a:pt x="9119" y="8964"/>
                  </a:cubicBezTo>
                  <a:cubicBezTo>
                    <a:pt x="9203" y="8981"/>
                    <a:pt x="9281" y="8992"/>
                    <a:pt x="9358" y="8992"/>
                  </a:cubicBezTo>
                  <a:cubicBezTo>
                    <a:pt x="9386" y="8992"/>
                    <a:pt x="9413" y="8990"/>
                    <a:pt x="9441" y="8987"/>
                  </a:cubicBezTo>
                  <a:cubicBezTo>
                    <a:pt x="9614" y="8987"/>
                    <a:pt x="9614" y="8746"/>
                    <a:pt x="9441" y="8746"/>
                  </a:cubicBezTo>
                  <a:cubicBezTo>
                    <a:pt x="9073" y="8723"/>
                    <a:pt x="8717" y="8550"/>
                    <a:pt x="8475" y="8263"/>
                  </a:cubicBezTo>
                  <a:cubicBezTo>
                    <a:pt x="8234" y="7952"/>
                    <a:pt x="8222" y="7527"/>
                    <a:pt x="8441" y="7205"/>
                  </a:cubicBezTo>
                  <a:cubicBezTo>
                    <a:pt x="8649" y="6898"/>
                    <a:pt x="8984" y="6719"/>
                    <a:pt x="9345" y="6719"/>
                  </a:cubicBezTo>
                  <a:cubicBezTo>
                    <a:pt x="9403" y="6719"/>
                    <a:pt x="9462" y="6724"/>
                    <a:pt x="9522" y="6733"/>
                  </a:cubicBezTo>
                  <a:cubicBezTo>
                    <a:pt x="9970" y="6791"/>
                    <a:pt x="10350" y="7101"/>
                    <a:pt x="10499" y="7538"/>
                  </a:cubicBezTo>
                  <a:cubicBezTo>
                    <a:pt x="10729" y="8286"/>
                    <a:pt x="10350" y="9125"/>
                    <a:pt x="9717" y="9574"/>
                  </a:cubicBezTo>
                  <a:cubicBezTo>
                    <a:pt x="9363" y="9814"/>
                    <a:pt x="8949" y="9923"/>
                    <a:pt x="8531" y="9923"/>
                  </a:cubicBezTo>
                  <a:cubicBezTo>
                    <a:pt x="8107" y="9923"/>
                    <a:pt x="7678" y="9811"/>
                    <a:pt x="7302" y="9608"/>
                  </a:cubicBezTo>
                  <a:cubicBezTo>
                    <a:pt x="6831" y="9355"/>
                    <a:pt x="6497" y="8941"/>
                    <a:pt x="6095" y="8608"/>
                  </a:cubicBezTo>
                  <a:cubicBezTo>
                    <a:pt x="5819" y="8355"/>
                    <a:pt x="5497" y="8182"/>
                    <a:pt x="5141" y="8090"/>
                  </a:cubicBezTo>
                  <a:cubicBezTo>
                    <a:pt x="5394" y="7895"/>
                    <a:pt x="5589" y="7653"/>
                    <a:pt x="5715" y="7366"/>
                  </a:cubicBezTo>
                  <a:cubicBezTo>
                    <a:pt x="5899" y="6963"/>
                    <a:pt x="5888" y="6504"/>
                    <a:pt x="5681" y="6113"/>
                  </a:cubicBezTo>
                  <a:cubicBezTo>
                    <a:pt x="5485" y="5779"/>
                    <a:pt x="5141" y="5584"/>
                    <a:pt x="4761" y="5584"/>
                  </a:cubicBezTo>
                  <a:cubicBezTo>
                    <a:pt x="4752" y="5583"/>
                    <a:pt x="4742" y="5583"/>
                    <a:pt x="4732" y="5583"/>
                  </a:cubicBezTo>
                  <a:cubicBezTo>
                    <a:pt x="4307" y="5583"/>
                    <a:pt x="3930" y="5834"/>
                    <a:pt x="3784" y="6228"/>
                  </a:cubicBezTo>
                  <a:cubicBezTo>
                    <a:pt x="3623" y="6630"/>
                    <a:pt x="3726" y="7090"/>
                    <a:pt x="4048" y="7389"/>
                  </a:cubicBezTo>
                  <a:cubicBezTo>
                    <a:pt x="4073" y="7409"/>
                    <a:pt x="4100" y="7418"/>
                    <a:pt x="4126" y="7418"/>
                  </a:cubicBezTo>
                  <a:cubicBezTo>
                    <a:pt x="4216" y="7418"/>
                    <a:pt x="4290" y="7309"/>
                    <a:pt x="4209" y="7228"/>
                  </a:cubicBezTo>
                  <a:cubicBezTo>
                    <a:pt x="3991" y="6998"/>
                    <a:pt x="3922" y="6653"/>
                    <a:pt x="4025" y="6354"/>
                  </a:cubicBezTo>
                  <a:cubicBezTo>
                    <a:pt x="4117" y="6055"/>
                    <a:pt x="4393" y="5848"/>
                    <a:pt x="4715" y="5837"/>
                  </a:cubicBezTo>
                  <a:cubicBezTo>
                    <a:pt x="4725" y="5836"/>
                    <a:pt x="4735" y="5836"/>
                    <a:pt x="4745" y="5836"/>
                  </a:cubicBezTo>
                  <a:cubicBezTo>
                    <a:pt x="5056" y="5836"/>
                    <a:pt x="5352" y="6007"/>
                    <a:pt x="5485" y="6297"/>
                  </a:cubicBezTo>
                  <a:cubicBezTo>
                    <a:pt x="5623" y="6630"/>
                    <a:pt x="5612" y="7021"/>
                    <a:pt x="5428" y="7343"/>
                  </a:cubicBezTo>
                  <a:cubicBezTo>
                    <a:pt x="5119" y="7920"/>
                    <a:pt x="4515" y="8266"/>
                    <a:pt x="3864" y="8266"/>
                  </a:cubicBezTo>
                  <a:cubicBezTo>
                    <a:pt x="3788" y="8266"/>
                    <a:pt x="3711" y="8261"/>
                    <a:pt x="3634" y="8251"/>
                  </a:cubicBezTo>
                  <a:cubicBezTo>
                    <a:pt x="2864" y="8159"/>
                    <a:pt x="2185" y="7630"/>
                    <a:pt x="1760" y="7009"/>
                  </a:cubicBezTo>
                  <a:cubicBezTo>
                    <a:pt x="1369" y="6458"/>
                    <a:pt x="1070" y="5779"/>
                    <a:pt x="483" y="5423"/>
                  </a:cubicBezTo>
                  <a:cubicBezTo>
                    <a:pt x="1633" y="4986"/>
                    <a:pt x="2450" y="3882"/>
                    <a:pt x="3680" y="3606"/>
                  </a:cubicBezTo>
                  <a:cubicBezTo>
                    <a:pt x="3827" y="3571"/>
                    <a:pt x="3976" y="3554"/>
                    <a:pt x="4125" y="3554"/>
                  </a:cubicBezTo>
                  <a:cubicBezTo>
                    <a:pt x="4325" y="3554"/>
                    <a:pt x="4524" y="3586"/>
                    <a:pt x="4715" y="3652"/>
                  </a:cubicBezTo>
                  <a:cubicBezTo>
                    <a:pt x="4796" y="3939"/>
                    <a:pt x="4957" y="4192"/>
                    <a:pt x="5175" y="4399"/>
                  </a:cubicBezTo>
                  <a:cubicBezTo>
                    <a:pt x="5200" y="4422"/>
                    <a:pt x="5227" y="4431"/>
                    <a:pt x="5252" y="4431"/>
                  </a:cubicBezTo>
                  <a:cubicBezTo>
                    <a:pt x="5343" y="4431"/>
                    <a:pt x="5417" y="4308"/>
                    <a:pt x="5336" y="4227"/>
                  </a:cubicBezTo>
                  <a:cubicBezTo>
                    <a:pt x="4945" y="3778"/>
                    <a:pt x="4819" y="3169"/>
                    <a:pt x="4991" y="2605"/>
                  </a:cubicBezTo>
                  <a:cubicBezTo>
                    <a:pt x="5175" y="2030"/>
                    <a:pt x="5658" y="1593"/>
                    <a:pt x="6244" y="1444"/>
                  </a:cubicBezTo>
                  <a:cubicBezTo>
                    <a:pt x="6405" y="1398"/>
                    <a:pt x="6578" y="1363"/>
                    <a:pt x="6750" y="1352"/>
                  </a:cubicBezTo>
                  <a:cubicBezTo>
                    <a:pt x="6911" y="1352"/>
                    <a:pt x="7061" y="1352"/>
                    <a:pt x="7210" y="1375"/>
                  </a:cubicBezTo>
                  <a:cubicBezTo>
                    <a:pt x="7187" y="1570"/>
                    <a:pt x="7199" y="1777"/>
                    <a:pt x="7245" y="1984"/>
                  </a:cubicBezTo>
                  <a:cubicBezTo>
                    <a:pt x="7314" y="2341"/>
                    <a:pt x="7486" y="2663"/>
                    <a:pt x="7751" y="2916"/>
                  </a:cubicBezTo>
                  <a:cubicBezTo>
                    <a:pt x="7994" y="3144"/>
                    <a:pt x="8315" y="3260"/>
                    <a:pt x="8632" y="3260"/>
                  </a:cubicBezTo>
                  <a:cubicBezTo>
                    <a:pt x="9034" y="3260"/>
                    <a:pt x="9429" y="3072"/>
                    <a:pt x="9648" y="2686"/>
                  </a:cubicBezTo>
                  <a:cubicBezTo>
                    <a:pt x="9855" y="2352"/>
                    <a:pt x="9809" y="1927"/>
                    <a:pt x="9545" y="1639"/>
                  </a:cubicBezTo>
                  <a:cubicBezTo>
                    <a:pt x="9317" y="1412"/>
                    <a:pt x="8998" y="1318"/>
                    <a:pt x="8680" y="1318"/>
                  </a:cubicBezTo>
                  <a:cubicBezTo>
                    <a:pt x="8532" y="1318"/>
                    <a:pt x="8384" y="1338"/>
                    <a:pt x="8245" y="1375"/>
                  </a:cubicBezTo>
                  <a:cubicBezTo>
                    <a:pt x="8115" y="1418"/>
                    <a:pt x="8159" y="1595"/>
                    <a:pt x="8290" y="1595"/>
                  </a:cubicBezTo>
                  <a:cubicBezTo>
                    <a:pt x="8298" y="1595"/>
                    <a:pt x="8306" y="1595"/>
                    <a:pt x="8314" y="1593"/>
                  </a:cubicBezTo>
                  <a:cubicBezTo>
                    <a:pt x="8424" y="1578"/>
                    <a:pt x="8540" y="1566"/>
                    <a:pt x="8656" y="1566"/>
                  </a:cubicBezTo>
                  <a:cubicBezTo>
                    <a:pt x="8882" y="1566"/>
                    <a:pt x="9109" y="1610"/>
                    <a:pt x="9292" y="1754"/>
                  </a:cubicBezTo>
                  <a:cubicBezTo>
                    <a:pt x="9510" y="1915"/>
                    <a:pt x="9591" y="2214"/>
                    <a:pt x="9487" y="2467"/>
                  </a:cubicBezTo>
                  <a:cubicBezTo>
                    <a:pt x="9352" y="2846"/>
                    <a:pt x="8990" y="3033"/>
                    <a:pt x="8620" y="3033"/>
                  </a:cubicBezTo>
                  <a:cubicBezTo>
                    <a:pt x="8393" y="3033"/>
                    <a:pt x="8164" y="2963"/>
                    <a:pt x="7981" y="2824"/>
                  </a:cubicBezTo>
                  <a:cubicBezTo>
                    <a:pt x="7751" y="2628"/>
                    <a:pt x="7590" y="2364"/>
                    <a:pt x="7509" y="2076"/>
                  </a:cubicBezTo>
                  <a:cubicBezTo>
                    <a:pt x="7406" y="1754"/>
                    <a:pt x="7371" y="1386"/>
                    <a:pt x="7544" y="1076"/>
                  </a:cubicBezTo>
                  <a:cubicBezTo>
                    <a:pt x="7859" y="541"/>
                    <a:pt x="8432" y="216"/>
                    <a:pt x="9046" y="216"/>
                  </a:cubicBezTo>
                  <a:close/>
                  <a:moveTo>
                    <a:pt x="9022" y="1"/>
                  </a:moveTo>
                  <a:cubicBezTo>
                    <a:pt x="8409" y="1"/>
                    <a:pt x="7803" y="333"/>
                    <a:pt x="7440" y="823"/>
                  </a:cubicBezTo>
                  <a:cubicBezTo>
                    <a:pt x="7348" y="938"/>
                    <a:pt x="7279" y="1076"/>
                    <a:pt x="7233" y="1214"/>
                  </a:cubicBezTo>
                  <a:cubicBezTo>
                    <a:pt x="7067" y="1165"/>
                    <a:pt x="6894" y="1142"/>
                    <a:pt x="6721" y="1142"/>
                  </a:cubicBezTo>
                  <a:cubicBezTo>
                    <a:pt x="6572" y="1142"/>
                    <a:pt x="6423" y="1159"/>
                    <a:pt x="6279" y="1191"/>
                  </a:cubicBezTo>
                  <a:cubicBezTo>
                    <a:pt x="5934" y="1260"/>
                    <a:pt x="5612" y="1409"/>
                    <a:pt x="5348" y="1628"/>
                  </a:cubicBezTo>
                  <a:cubicBezTo>
                    <a:pt x="4807" y="2053"/>
                    <a:pt x="4554" y="2743"/>
                    <a:pt x="4658" y="3422"/>
                  </a:cubicBezTo>
                  <a:cubicBezTo>
                    <a:pt x="4658" y="3422"/>
                    <a:pt x="4658" y="3422"/>
                    <a:pt x="4658" y="3433"/>
                  </a:cubicBezTo>
                  <a:cubicBezTo>
                    <a:pt x="4463" y="3354"/>
                    <a:pt x="4254" y="3322"/>
                    <a:pt x="4048" y="3322"/>
                  </a:cubicBezTo>
                  <a:cubicBezTo>
                    <a:pt x="3986" y="3322"/>
                    <a:pt x="3925" y="3325"/>
                    <a:pt x="3864" y="3330"/>
                  </a:cubicBezTo>
                  <a:cubicBezTo>
                    <a:pt x="3519" y="3376"/>
                    <a:pt x="3186" y="3479"/>
                    <a:pt x="2875" y="3629"/>
                  </a:cubicBezTo>
                  <a:cubicBezTo>
                    <a:pt x="2243" y="3928"/>
                    <a:pt x="1725" y="4399"/>
                    <a:pt x="1150" y="4767"/>
                  </a:cubicBezTo>
                  <a:cubicBezTo>
                    <a:pt x="828" y="4986"/>
                    <a:pt x="483" y="5147"/>
                    <a:pt x="115" y="5262"/>
                  </a:cubicBezTo>
                  <a:cubicBezTo>
                    <a:pt x="0" y="5296"/>
                    <a:pt x="0" y="5469"/>
                    <a:pt x="115" y="5503"/>
                  </a:cubicBezTo>
                  <a:cubicBezTo>
                    <a:pt x="495" y="5607"/>
                    <a:pt x="759" y="5894"/>
                    <a:pt x="978" y="6216"/>
                  </a:cubicBezTo>
                  <a:cubicBezTo>
                    <a:pt x="1185" y="6527"/>
                    <a:pt x="1369" y="6894"/>
                    <a:pt x="1610" y="7216"/>
                  </a:cubicBezTo>
                  <a:cubicBezTo>
                    <a:pt x="2105" y="7906"/>
                    <a:pt x="2875" y="8470"/>
                    <a:pt x="3749" y="8527"/>
                  </a:cubicBezTo>
                  <a:cubicBezTo>
                    <a:pt x="3790" y="8530"/>
                    <a:pt x="3830" y="8531"/>
                    <a:pt x="3870" y="8531"/>
                  </a:cubicBezTo>
                  <a:cubicBezTo>
                    <a:pt x="4230" y="8531"/>
                    <a:pt x="4576" y="8439"/>
                    <a:pt x="4876" y="8263"/>
                  </a:cubicBezTo>
                  <a:cubicBezTo>
                    <a:pt x="5325" y="8343"/>
                    <a:pt x="5727" y="8562"/>
                    <a:pt x="6049" y="8884"/>
                  </a:cubicBezTo>
                  <a:cubicBezTo>
                    <a:pt x="6428" y="9240"/>
                    <a:pt x="6773" y="9631"/>
                    <a:pt x="7245" y="9861"/>
                  </a:cubicBezTo>
                  <a:cubicBezTo>
                    <a:pt x="7645" y="10064"/>
                    <a:pt x="8098" y="10178"/>
                    <a:pt x="8546" y="10178"/>
                  </a:cubicBezTo>
                  <a:cubicBezTo>
                    <a:pt x="9037" y="10178"/>
                    <a:pt x="9521" y="10041"/>
                    <a:pt x="9924" y="9735"/>
                  </a:cubicBezTo>
                  <a:cubicBezTo>
                    <a:pt x="10292" y="9459"/>
                    <a:pt x="10568" y="9068"/>
                    <a:pt x="10729" y="8631"/>
                  </a:cubicBezTo>
                  <a:cubicBezTo>
                    <a:pt x="11138" y="8898"/>
                    <a:pt x="11616" y="9034"/>
                    <a:pt x="12099" y="9034"/>
                  </a:cubicBezTo>
                  <a:cubicBezTo>
                    <a:pt x="12241" y="9034"/>
                    <a:pt x="12382" y="9022"/>
                    <a:pt x="12523" y="8999"/>
                  </a:cubicBezTo>
                  <a:cubicBezTo>
                    <a:pt x="13109" y="8895"/>
                    <a:pt x="13650" y="8596"/>
                    <a:pt x="14029" y="8136"/>
                  </a:cubicBezTo>
                  <a:cubicBezTo>
                    <a:pt x="14187" y="8201"/>
                    <a:pt x="14348" y="8229"/>
                    <a:pt x="14508" y="8229"/>
                  </a:cubicBezTo>
                  <a:cubicBezTo>
                    <a:pt x="14917" y="8229"/>
                    <a:pt x="15320" y="8043"/>
                    <a:pt x="15651" y="7803"/>
                  </a:cubicBezTo>
                  <a:cubicBezTo>
                    <a:pt x="16145" y="7435"/>
                    <a:pt x="16490" y="6929"/>
                    <a:pt x="16904" y="6492"/>
                  </a:cubicBezTo>
                  <a:cubicBezTo>
                    <a:pt x="17122" y="6262"/>
                    <a:pt x="17387" y="6009"/>
                    <a:pt x="17686" y="5906"/>
                  </a:cubicBezTo>
                  <a:cubicBezTo>
                    <a:pt x="17812" y="5871"/>
                    <a:pt x="17824" y="5687"/>
                    <a:pt x="17697" y="5653"/>
                  </a:cubicBezTo>
                  <a:cubicBezTo>
                    <a:pt x="17375" y="5561"/>
                    <a:pt x="17088" y="5377"/>
                    <a:pt x="16869" y="5124"/>
                  </a:cubicBezTo>
                  <a:cubicBezTo>
                    <a:pt x="16605" y="4859"/>
                    <a:pt x="16375" y="4572"/>
                    <a:pt x="16099" y="4319"/>
                  </a:cubicBezTo>
                  <a:cubicBezTo>
                    <a:pt x="15812" y="4043"/>
                    <a:pt x="15478" y="3790"/>
                    <a:pt x="15133" y="3583"/>
                  </a:cubicBezTo>
                  <a:cubicBezTo>
                    <a:pt x="14788" y="3353"/>
                    <a:pt x="14409" y="3203"/>
                    <a:pt x="14006" y="3134"/>
                  </a:cubicBezTo>
                  <a:cubicBezTo>
                    <a:pt x="13924" y="3124"/>
                    <a:pt x="13841" y="3118"/>
                    <a:pt x="13759" y="3118"/>
                  </a:cubicBezTo>
                  <a:cubicBezTo>
                    <a:pt x="13659" y="3118"/>
                    <a:pt x="13561" y="3127"/>
                    <a:pt x="13466" y="3146"/>
                  </a:cubicBezTo>
                  <a:cubicBezTo>
                    <a:pt x="13454" y="3065"/>
                    <a:pt x="13431" y="2973"/>
                    <a:pt x="13408" y="2893"/>
                  </a:cubicBezTo>
                  <a:cubicBezTo>
                    <a:pt x="13374" y="2766"/>
                    <a:pt x="13328" y="2640"/>
                    <a:pt x="13259" y="2525"/>
                  </a:cubicBezTo>
                  <a:cubicBezTo>
                    <a:pt x="13155" y="2295"/>
                    <a:pt x="12994" y="2076"/>
                    <a:pt x="12810" y="1892"/>
                  </a:cubicBezTo>
                  <a:cubicBezTo>
                    <a:pt x="12431" y="1501"/>
                    <a:pt x="11913" y="1260"/>
                    <a:pt x="11361" y="1214"/>
                  </a:cubicBezTo>
                  <a:cubicBezTo>
                    <a:pt x="11288" y="1205"/>
                    <a:pt x="11214" y="1201"/>
                    <a:pt x="11139" y="1201"/>
                  </a:cubicBezTo>
                  <a:cubicBezTo>
                    <a:pt x="10922" y="1201"/>
                    <a:pt x="10702" y="1237"/>
                    <a:pt x="10488" y="1306"/>
                  </a:cubicBezTo>
                  <a:cubicBezTo>
                    <a:pt x="10488" y="1111"/>
                    <a:pt x="10442" y="927"/>
                    <a:pt x="10350" y="754"/>
                  </a:cubicBezTo>
                  <a:cubicBezTo>
                    <a:pt x="10166" y="421"/>
                    <a:pt x="9867" y="179"/>
                    <a:pt x="9510" y="76"/>
                  </a:cubicBezTo>
                  <a:cubicBezTo>
                    <a:pt x="9350" y="25"/>
                    <a:pt x="9186" y="1"/>
                    <a:pt x="90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35"/>
            <p:cNvSpPr/>
            <p:nvPr/>
          </p:nvSpPr>
          <p:spPr>
            <a:xfrm>
              <a:off x="319102" y="1028090"/>
              <a:ext cx="463862" cy="263004"/>
            </a:xfrm>
            <a:custGeom>
              <a:rect b="b" l="l" r="r" t="t"/>
              <a:pathLst>
                <a:path extrusionOk="0" h="2882" w="5083">
                  <a:moveTo>
                    <a:pt x="81" y="1"/>
                  </a:moveTo>
                  <a:lnTo>
                    <a:pt x="0" y="35"/>
                  </a:lnTo>
                  <a:cubicBezTo>
                    <a:pt x="575" y="403"/>
                    <a:pt x="874" y="1070"/>
                    <a:pt x="1265" y="1633"/>
                  </a:cubicBezTo>
                  <a:cubicBezTo>
                    <a:pt x="1702" y="2254"/>
                    <a:pt x="2381" y="2783"/>
                    <a:pt x="3151" y="2864"/>
                  </a:cubicBezTo>
                  <a:cubicBezTo>
                    <a:pt x="3233" y="2875"/>
                    <a:pt x="3314" y="2881"/>
                    <a:pt x="3394" y="2881"/>
                  </a:cubicBezTo>
                  <a:cubicBezTo>
                    <a:pt x="4029" y="2881"/>
                    <a:pt x="4617" y="2528"/>
                    <a:pt x="4933" y="1967"/>
                  </a:cubicBezTo>
                  <a:cubicBezTo>
                    <a:pt x="5025" y="1806"/>
                    <a:pt x="5071" y="1622"/>
                    <a:pt x="5083" y="1438"/>
                  </a:cubicBezTo>
                  <a:lnTo>
                    <a:pt x="5083" y="1438"/>
                  </a:lnTo>
                  <a:cubicBezTo>
                    <a:pt x="4853" y="1852"/>
                    <a:pt x="4462" y="2162"/>
                    <a:pt x="4002" y="2289"/>
                  </a:cubicBezTo>
                  <a:cubicBezTo>
                    <a:pt x="3856" y="2326"/>
                    <a:pt x="3707" y="2344"/>
                    <a:pt x="3561" y="2344"/>
                  </a:cubicBezTo>
                  <a:cubicBezTo>
                    <a:pt x="3155" y="2344"/>
                    <a:pt x="2759" y="2206"/>
                    <a:pt x="2438" y="1944"/>
                  </a:cubicBezTo>
                  <a:cubicBezTo>
                    <a:pt x="2231" y="1760"/>
                    <a:pt x="2036" y="1553"/>
                    <a:pt x="1875" y="1323"/>
                  </a:cubicBezTo>
                  <a:cubicBezTo>
                    <a:pt x="1587" y="932"/>
                    <a:pt x="1231" y="587"/>
                    <a:pt x="817" y="311"/>
                  </a:cubicBezTo>
                  <a:cubicBezTo>
                    <a:pt x="587" y="173"/>
                    <a:pt x="334" y="70"/>
                    <a:pt x="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35"/>
            <p:cNvSpPr/>
            <p:nvPr/>
          </p:nvSpPr>
          <p:spPr>
            <a:xfrm>
              <a:off x="1260424" y="1232689"/>
              <a:ext cx="285453" cy="107593"/>
            </a:xfrm>
            <a:custGeom>
              <a:rect b="b" l="l" r="r" t="t"/>
              <a:pathLst>
                <a:path extrusionOk="0" h="1179" w="3128">
                  <a:moveTo>
                    <a:pt x="0" y="1"/>
                  </a:moveTo>
                  <a:lnTo>
                    <a:pt x="0" y="1"/>
                  </a:lnTo>
                  <a:cubicBezTo>
                    <a:pt x="58" y="265"/>
                    <a:pt x="58" y="541"/>
                    <a:pt x="0" y="806"/>
                  </a:cubicBezTo>
                  <a:cubicBezTo>
                    <a:pt x="265" y="967"/>
                    <a:pt x="563" y="1082"/>
                    <a:pt x="874" y="1139"/>
                  </a:cubicBezTo>
                  <a:cubicBezTo>
                    <a:pt x="1017" y="1166"/>
                    <a:pt x="1160" y="1179"/>
                    <a:pt x="1302" y="1179"/>
                  </a:cubicBezTo>
                  <a:cubicBezTo>
                    <a:pt x="1779" y="1179"/>
                    <a:pt x="2246" y="1032"/>
                    <a:pt x="2645" y="748"/>
                  </a:cubicBezTo>
                  <a:cubicBezTo>
                    <a:pt x="2817" y="610"/>
                    <a:pt x="2990" y="461"/>
                    <a:pt x="3128" y="277"/>
                  </a:cubicBezTo>
                  <a:lnTo>
                    <a:pt x="3128" y="277"/>
                  </a:lnTo>
                  <a:cubicBezTo>
                    <a:pt x="2723" y="540"/>
                    <a:pt x="2246" y="688"/>
                    <a:pt x="1761" y="688"/>
                  </a:cubicBezTo>
                  <a:cubicBezTo>
                    <a:pt x="1696" y="688"/>
                    <a:pt x="1630" y="685"/>
                    <a:pt x="1564" y="679"/>
                  </a:cubicBezTo>
                  <a:cubicBezTo>
                    <a:pt x="989" y="645"/>
                    <a:pt x="368" y="426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35"/>
            <p:cNvSpPr/>
            <p:nvPr/>
          </p:nvSpPr>
          <p:spPr>
            <a:xfrm>
              <a:off x="744089" y="1115241"/>
              <a:ext cx="478646" cy="327706"/>
            </a:xfrm>
            <a:custGeom>
              <a:rect b="b" l="l" r="r" t="t"/>
              <a:pathLst>
                <a:path extrusionOk="0" h="3591" w="5245">
                  <a:moveTo>
                    <a:pt x="633" y="0"/>
                  </a:moveTo>
                  <a:cubicBezTo>
                    <a:pt x="736" y="333"/>
                    <a:pt x="713" y="701"/>
                    <a:pt x="575" y="1023"/>
                  </a:cubicBezTo>
                  <a:cubicBezTo>
                    <a:pt x="437" y="1311"/>
                    <a:pt x="242" y="1564"/>
                    <a:pt x="1" y="1748"/>
                  </a:cubicBezTo>
                  <a:cubicBezTo>
                    <a:pt x="345" y="1840"/>
                    <a:pt x="679" y="2012"/>
                    <a:pt x="955" y="2265"/>
                  </a:cubicBezTo>
                  <a:cubicBezTo>
                    <a:pt x="1357" y="2610"/>
                    <a:pt x="1691" y="3013"/>
                    <a:pt x="2162" y="3266"/>
                  </a:cubicBezTo>
                  <a:cubicBezTo>
                    <a:pt x="2535" y="3475"/>
                    <a:pt x="2967" y="3591"/>
                    <a:pt x="3395" y="3591"/>
                  </a:cubicBezTo>
                  <a:cubicBezTo>
                    <a:pt x="3812" y="3591"/>
                    <a:pt x="4225" y="3481"/>
                    <a:pt x="4577" y="3243"/>
                  </a:cubicBezTo>
                  <a:cubicBezTo>
                    <a:pt x="4865" y="3036"/>
                    <a:pt x="5095" y="2760"/>
                    <a:pt x="5244" y="2438"/>
                  </a:cubicBezTo>
                  <a:lnTo>
                    <a:pt x="5244" y="2438"/>
                  </a:lnTo>
                  <a:cubicBezTo>
                    <a:pt x="5164" y="2610"/>
                    <a:pt x="4842" y="2771"/>
                    <a:pt x="4669" y="2840"/>
                  </a:cubicBezTo>
                  <a:cubicBezTo>
                    <a:pt x="4439" y="2921"/>
                    <a:pt x="4198" y="2978"/>
                    <a:pt x="3956" y="3001"/>
                  </a:cubicBezTo>
                  <a:cubicBezTo>
                    <a:pt x="3868" y="3012"/>
                    <a:pt x="3779" y="3017"/>
                    <a:pt x="3691" y="3017"/>
                  </a:cubicBezTo>
                  <a:cubicBezTo>
                    <a:pt x="3298" y="3017"/>
                    <a:pt x="2912" y="2915"/>
                    <a:pt x="2565" y="2737"/>
                  </a:cubicBezTo>
                  <a:cubicBezTo>
                    <a:pt x="2139" y="2484"/>
                    <a:pt x="1783" y="2139"/>
                    <a:pt x="1530" y="1725"/>
                  </a:cubicBezTo>
                  <a:cubicBezTo>
                    <a:pt x="1185" y="1173"/>
                    <a:pt x="1012" y="529"/>
                    <a:pt x="6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35"/>
            <p:cNvSpPr/>
            <p:nvPr/>
          </p:nvSpPr>
          <p:spPr>
            <a:xfrm>
              <a:off x="1566776" y="1156124"/>
              <a:ext cx="197390" cy="113068"/>
            </a:xfrm>
            <a:custGeom>
              <a:rect b="b" l="l" r="r" t="t"/>
              <a:pathLst>
                <a:path extrusionOk="0" h="1239" w="2163">
                  <a:moveTo>
                    <a:pt x="2163" y="0"/>
                  </a:moveTo>
                  <a:lnTo>
                    <a:pt x="2163" y="0"/>
                  </a:lnTo>
                  <a:cubicBezTo>
                    <a:pt x="1898" y="207"/>
                    <a:pt x="1611" y="391"/>
                    <a:pt x="1323" y="564"/>
                  </a:cubicBezTo>
                  <a:cubicBezTo>
                    <a:pt x="1151" y="679"/>
                    <a:pt x="955" y="759"/>
                    <a:pt x="748" y="805"/>
                  </a:cubicBezTo>
                  <a:cubicBezTo>
                    <a:pt x="690" y="818"/>
                    <a:pt x="631" y="824"/>
                    <a:pt x="571" y="824"/>
                  </a:cubicBezTo>
                  <a:cubicBezTo>
                    <a:pt x="465" y="824"/>
                    <a:pt x="357" y="804"/>
                    <a:pt x="254" y="759"/>
                  </a:cubicBezTo>
                  <a:cubicBezTo>
                    <a:pt x="185" y="920"/>
                    <a:pt x="104" y="1070"/>
                    <a:pt x="1" y="1208"/>
                  </a:cubicBezTo>
                  <a:cubicBezTo>
                    <a:pt x="97" y="1228"/>
                    <a:pt x="194" y="1238"/>
                    <a:pt x="292" y="1238"/>
                  </a:cubicBezTo>
                  <a:cubicBezTo>
                    <a:pt x="474" y="1238"/>
                    <a:pt x="656" y="1202"/>
                    <a:pt x="829" y="1127"/>
                  </a:cubicBezTo>
                  <a:cubicBezTo>
                    <a:pt x="1392" y="897"/>
                    <a:pt x="1783" y="449"/>
                    <a:pt x="2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35"/>
            <p:cNvSpPr/>
            <p:nvPr/>
          </p:nvSpPr>
          <p:spPr>
            <a:xfrm>
              <a:off x="469130" y="911006"/>
              <a:ext cx="215276" cy="80489"/>
            </a:xfrm>
            <a:custGeom>
              <a:rect b="b" l="l" r="r" t="t"/>
              <a:pathLst>
                <a:path extrusionOk="0" h="882" w="2359">
                  <a:moveTo>
                    <a:pt x="1969" y="1"/>
                  </a:moveTo>
                  <a:cubicBezTo>
                    <a:pt x="1632" y="1"/>
                    <a:pt x="1162" y="221"/>
                    <a:pt x="990" y="318"/>
                  </a:cubicBezTo>
                  <a:cubicBezTo>
                    <a:pt x="656" y="502"/>
                    <a:pt x="346" y="720"/>
                    <a:pt x="1" y="881"/>
                  </a:cubicBezTo>
                  <a:cubicBezTo>
                    <a:pt x="288" y="847"/>
                    <a:pt x="587" y="824"/>
                    <a:pt x="886" y="812"/>
                  </a:cubicBezTo>
                  <a:cubicBezTo>
                    <a:pt x="1041" y="824"/>
                    <a:pt x="1197" y="829"/>
                    <a:pt x="1352" y="829"/>
                  </a:cubicBezTo>
                  <a:cubicBezTo>
                    <a:pt x="1507" y="829"/>
                    <a:pt x="1662" y="824"/>
                    <a:pt x="1818" y="812"/>
                  </a:cubicBezTo>
                  <a:cubicBezTo>
                    <a:pt x="1933" y="789"/>
                    <a:pt x="2048" y="755"/>
                    <a:pt x="2151" y="686"/>
                  </a:cubicBezTo>
                  <a:cubicBezTo>
                    <a:pt x="2255" y="628"/>
                    <a:pt x="2324" y="525"/>
                    <a:pt x="2335" y="398"/>
                  </a:cubicBezTo>
                  <a:cubicBezTo>
                    <a:pt x="2358" y="99"/>
                    <a:pt x="2193" y="1"/>
                    <a:pt x="19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35"/>
            <p:cNvSpPr/>
            <p:nvPr/>
          </p:nvSpPr>
          <p:spPr>
            <a:xfrm>
              <a:off x="1229944" y="729678"/>
              <a:ext cx="195291" cy="81675"/>
            </a:xfrm>
            <a:custGeom>
              <a:rect b="b" l="l" r="r" t="t"/>
              <a:pathLst>
                <a:path extrusionOk="0" h="895" w="2140">
                  <a:moveTo>
                    <a:pt x="711" y="1"/>
                  </a:moveTo>
                  <a:cubicBezTo>
                    <a:pt x="597" y="1"/>
                    <a:pt x="483" y="16"/>
                    <a:pt x="369" y="51"/>
                  </a:cubicBezTo>
                  <a:cubicBezTo>
                    <a:pt x="219" y="108"/>
                    <a:pt x="104" y="212"/>
                    <a:pt x="58" y="361"/>
                  </a:cubicBezTo>
                  <a:cubicBezTo>
                    <a:pt x="1" y="511"/>
                    <a:pt x="58" y="672"/>
                    <a:pt x="185" y="764"/>
                  </a:cubicBezTo>
                  <a:cubicBezTo>
                    <a:pt x="242" y="798"/>
                    <a:pt x="300" y="810"/>
                    <a:pt x="369" y="821"/>
                  </a:cubicBezTo>
                  <a:cubicBezTo>
                    <a:pt x="587" y="821"/>
                    <a:pt x="805" y="810"/>
                    <a:pt x="1024" y="775"/>
                  </a:cubicBezTo>
                  <a:cubicBezTo>
                    <a:pt x="1057" y="774"/>
                    <a:pt x="1090" y="773"/>
                    <a:pt x="1124" y="773"/>
                  </a:cubicBezTo>
                  <a:cubicBezTo>
                    <a:pt x="1357" y="773"/>
                    <a:pt x="1596" y="808"/>
                    <a:pt x="1817" y="879"/>
                  </a:cubicBezTo>
                  <a:cubicBezTo>
                    <a:pt x="1867" y="889"/>
                    <a:pt x="1911" y="895"/>
                    <a:pt x="1949" y="895"/>
                  </a:cubicBezTo>
                  <a:cubicBezTo>
                    <a:pt x="2081" y="895"/>
                    <a:pt x="2139" y="827"/>
                    <a:pt x="2059" y="649"/>
                  </a:cubicBezTo>
                  <a:cubicBezTo>
                    <a:pt x="1886" y="235"/>
                    <a:pt x="1208" y="39"/>
                    <a:pt x="817" y="5"/>
                  </a:cubicBezTo>
                  <a:cubicBezTo>
                    <a:pt x="782" y="2"/>
                    <a:pt x="746" y="1"/>
                    <a:pt x="7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35"/>
            <p:cNvSpPr/>
            <p:nvPr/>
          </p:nvSpPr>
          <p:spPr>
            <a:xfrm>
              <a:off x="764074" y="727944"/>
              <a:ext cx="96915" cy="152126"/>
            </a:xfrm>
            <a:custGeom>
              <a:rect b="b" l="l" r="r" t="t"/>
              <a:pathLst>
                <a:path extrusionOk="0" h="1667" w="1062">
                  <a:moveTo>
                    <a:pt x="775" y="0"/>
                  </a:moveTo>
                  <a:cubicBezTo>
                    <a:pt x="748" y="0"/>
                    <a:pt x="720" y="4"/>
                    <a:pt x="690" y="12"/>
                  </a:cubicBezTo>
                  <a:cubicBezTo>
                    <a:pt x="425" y="116"/>
                    <a:pt x="218" y="323"/>
                    <a:pt x="126" y="587"/>
                  </a:cubicBezTo>
                  <a:cubicBezTo>
                    <a:pt x="57" y="737"/>
                    <a:pt x="23" y="898"/>
                    <a:pt x="12" y="1070"/>
                  </a:cubicBezTo>
                  <a:cubicBezTo>
                    <a:pt x="0" y="1185"/>
                    <a:pt x="23" y="1312"/>
                    <a:pt x="57" y="1427"/>
                  </a:cubicBezTo>
                  <a:cubicBezTo>
                    <a:pt x="103" y="1530"/>
                    <a:pt x="195" y="1622"/>
                    <a:pt x="322" y="1657"/>
                  </a:cubicBezTo>
                  <a:cubicBezTo>
                    <a:pt x="345" y="1664"/>
                    <a:pt x="368" y="1667"/>
                    <a:pt x="391" y="1667"/>
                  </a:cubicBezTo>
                  <a:cubicBezTo>
                    <a:pt x="484" y="1667"/>
                    <a:pt x="575" y="1613"/>
                    <a:pt x="621" y="1530"/>
                  </a:cubicBezTo>
                  <a:cubicBezTo>
                    <a:pt x="655" y="1450"/>
                    <a:pt x="667" y="1369"/>
                    <a:pt x="644" y="1277"/>
                  </a:cubicBezTo>
                  <a:cubicBezTo>
                    <a:pt x="621" y="1036"/>
                    <a:pt x="598" y="748"/>
                    <a:pt x="770" y="564"/>
                  </a:cubicBezTo>
                  <a:cubicBezTo>
                    <a:pt x="816" y="507"/>
                    <a:pt x="874" y="461"/>
                    <a:pt x="920" y="403"/>
                  </a:cubicBezTo>
                  <a:cubicBezTo>
                    <a:pt x="1062" y="211"/>
                    <a:pt x="971" y="0"/>
                    <a:pt x="7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35"/>
            <p:cNvSpPr/>
            <p:nvPr/>
          </p:nvSpPr>
          <p:spPr>
            <a:xfrm>
              <a:off x="1607659" y="933273"/>
              <a:ext cx="152309" cy="109600"/>
            </a:xfrm>
            <a:custGeom>
              <a:rect b="b" l="l" r="r" t="t"/>
              <a:pathLst>
                <a:path extrusionOk="0" h="1201" w="1669">
                  <a:moveTo>
                    <a:pt x="312" y="0"/>
                  </a:moveTo>
                  <a:cubicBezTo>
                    <a:pt x="41" y="0"/>
                    <a:pt x="0" y="489"/>
                    <a:pt x="289" y="672"/>
                  </a:cubicBezTo>
                  <a:cubicBezTo>
                    <a:pt x="415" y="752"/>
                    <a:pt x="553" y="798"/>
                    <a:pt x="691" y="833"/>
                  </a:cubicBezTo>
                  <a:cubicBezTo>
                    <a:pt x="944" y="902"/>
                    <a:pt x="1186" y="1005"/>
                    <a:pt x="1416" y="1143"/>
                  </a:cubicBezTo>
                  <a:cubicBezTo>
                    <a:pt x="1450" y="1166"/>
                    <a:pt x="1485" y="1189"/>
                    <a:pt x="1519" y="1201"/>
                  </a:cubicBezTo>
                  <a:cubicBezTo>
                    <a:pt x="1565" y="1201"/>
                    <a:pt x="1611" y="1189"/>
                    <a:pt x="1634" y="1155"/>
                  </a:cubicBezTo>
                  <a:cubicBezTo>
                    <a:pt x="1669" y="1097"/>
                    <a:pt x="1611" y="1028"/>
                    <a:pt x="1554" y="982"/>
                  </a:cubicBezTo>
                  <a:cubicBezTo>
                    <a:pt x="1358" y="833"/>
                    <a:pt x="1174" y="683"/>
                    <a:pt x="990" y="522"/>
                  </a:cubicBezTo>
                  <a:cubicBezTo>
                    <a:pt x="829" y="350"/>
                    <a:pt x="668" y="200"/>
                    <a:pt x="496" y="62"/>
                  </a:cubicBezTo>
                  <a:cubicBezTo>
                    <a:pt x="426" y="19"/>
                    <a:pt x="365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80" name="Google Shape;980;p35"/>
          <p:cNvSpPr/>
          <p:nvPr/>
        </p:nvSpPr>
        <p:spPr>
          <a:xfrm rot="-143616">
            <a:off x="-108351" y="2956009"/>
            <a:ext cx="1317669" cy="940506"/>
          </a:xfrm>
          <a:custGeom>
            <a:rect b="b" l="l" r="r" t="t"/>
            <a:pathLst>
              <a:path extrusionOk="0" h="201433" w="282212">
                <a:moveTo>
                  <a:pt x="206851" y="13612"/>
                </a:moveTo>
                <a:cubicBezTo>
                  <a:pt x="207225" y="13612"/>
                  <a:pt x="207642" y="13750"/>
                  <a:pt x="208120" y="14091"/>
                </a:cubicBezTo>
                <a:cubicBezTo>
                  <a:pt x="209604" y="15233"/>
                  <a:pt x="209033" y="16603"/>
                  <a:pt x="208234" y="17859"/>
                </a:cubicBezTo>
                <a:cubicBezTo>
                  <a:pt x="203896" y="24594"/>
                  <a:pt x="199444" y="31330"/>
                  <a:pt x="195105" y="38065"/>
                </a:cubicBezTo>
                <a:cubicBezTo>
                  <a:pt x="194631" y="38824"/>
                  <a:pt x="194078" y="39662"/>
                  <a:pt x="193119" y="39662"/>
                </a:cubicBezTo>
                <a:cubicBezTo>
                  <a:pt x="192924" y="39662"/>
                  <a:pt x="192712" y="39627"/>
                  <a:pt x="192480" y="39549"/>
                </a:cubicBezTo>
                <a:cubicBezTo>
                  <a:pt x="191110" y="39093"/>
                  <a:pt x="190881" y="37951"/>
                  <a:pt x="190881" y="36695"/>
                </a:cubicBezTo>
                <a:cubicBezTo>
                  <a:pt x="191110" y="33956"/>
                  <a:pt x="191909" y="31330"/>
                  <a:pt x="193279" y="28932"/>
                </a:cubicBezTo>
                <a:cubicBezTo>
                  <a:pt x="196247" y="23681"/>
                  <a:pt x="200129" y="19000"/>
                  <a:pt x="204695" y="15004"/>
                </a:cubicBezTo>
                <a:cubicBezTo>
                  <a:pt x="205335" y="14364"/>
                  <a:pt x="205975" y="13612"/>
                  <a:pt x="206851" y="13612"/>
                </a:cubicBezTo>
                <a:close/>
                <a:moveTo>
                  <a:pt x="249961" y="43745"/>
                </a:moveTo>
                <a:cubicBezTo>
                  <a:pt x="252339" y="43745"/>
                  <a:pt x="254718" y="43983"/>
                  <a:pt x="257096" y="44458"/>
                </a:cubicBezTo>
                <a:cubicBezTo>
                  <a:pt x="258580" y="44801"/>
                  <a:pt x="260064" y="44915"/>
                  <a:pt x="259950" y="46742"/>
                </a:cubicBezTo>
                <a:cubicBezTo>
                  <a:pt x="259836" y="48683"/>
                  <a:pt x="258352" y="48797"/>
                  <a:pt x="256868" y="49025"/>
                </a:cubicBezTo>
                <a:cubicBezTo>
                  <a:pt x="245565" y="50623"/>
                  <a:pt x="234378" y="52222"/>
                  <a:pt x="223075" y="53820"/>
                </a:cubicBezTo>
                <a:cubicBezTo>
                  <a:pt x="219080" y="54391"/>
                  <a:pt x="215084" y="54847"/>
                  <a:pt x="211202" y="55418"/>
                </a:cubicBezTo>
                <a:cubicBezTo>
                  <a:pt x="210589" y="55506"/>
                  <a:pt x="209959" y="55627"/>
                  <a:pt x="209383" y="55627"/>
                </a:cubicBezTo>
                <a:cubicBezTo>
                  <a:pt x="208458" y="55627"/>
                  <a:pt x="207673" y="55314"/>
                  <a:pt x="207321" y="54048"/>
                </a:cubicBezTo>
                <a:cubicBezTo>
                  <a:pt x="206864" y="51993"/>
                  <a:pt x="208577" y="51537"/>
                  <a:pt x="210061" y="50852"/>
                </a:cubicBezTo>
                <a:cubicBezTo>
                  <a:pt x="216911" y="47769"/>
                  <a:pt x="224217" y="46399"/>
                  <a:pt x="231638" y="45372"/>
                </a:cubicBezTo>
                <a:cubicBezTo>
                  <a:pt x="237232" y="44344"/>
                  <a:pt x="242826" y="43774"/>
                  <a:pt x="248534" y="43774"/>
                </a:cubicBezTo>
                <a:cubicBezTo>
                  <a:pt x="249009" y="43754"/>
                  <a:pt x="249485" y="43745"/>
                  <a:pt x="249961" y="43745"/>
                </a:cubicBezTo>
                <a:close/>
                <a:moveTo>
                  <a:pt x="271307" y="49451"/>
                </a:moveTo>
                <a:cubicBezTo>
                  <a:pt x="272263" y="49451"/>
                  <a:pt x="273094" y="49802"/>
                  <a:pt x="273307" y="51080"/>
                </a:cubicBezTo>
                <a:cubicBezTo>
                  <a:pt x="273764" y="53135"/>
                  <a:pt x="272051" y="53592"/>
                  <a:pt x="270567" y="54162"/>
                </a:cubicBezTo>
                <a:cubicBezTo>
                  <a:pt x="258283" y="58964"/>
                  <a:pt x="245124" y="61472"/>
                  <a:pt x="231946" y="61472"/>
                </a:cubicBezTo>
                <a:cubicBezTo>
                  <a:pt x="231653" y="61472"/>
                  <a:pt x="231360" y="61471"/>
                  <a:pt x="231067" y="61469"/>
                </a:cubicBezTo>
                <a:cubicBezTo>
                  <a:pt x="228213" y="61583"/>
                  <a:pt x="225359" y="61583"/>
                  <a:pt x="222505" y="61583"/>
                </a:cubicBezTo>
                <a:cubicBezTo>
                  <a:pt x="222442" y="61587"/>
                  <a:pt x="222380" y="61590"/>
                  <a:pt x="222318" y="61590"/>
                </a:cubicBezTo>
                <a:cubicBezTo>
                  <a:pt x="220801" y="61590"/>
                  <a:pt x="219541" y="60265"/>
                  <a:pt x="219650" y="58729"/>
                </a:cubicBezTo>
                <a:cubicBezTo>
                  <a:pt x="219536" y="56674"/>
                  <a:pt x="220564" y="56103"/>
                  <a:pt x="222390" y="55875"/>
                </a:cubicBezTo>
                <a:cubicBezTo>
                  <a:pt x="238145" y="53820"/>
                  <a:pt x="253899" y="51651"/>
                  <a:pt x="269540" y="49710"/>
                </a:cubicBezTo>
                <a:cubicBezTo>
                  <a:pt x="270101" y="49581"/>
                  <a:pt x="270727" y="49451"/>
                  <a:pt x="271307" y="49451"/>
                </a:cubicBezTo>
                <a:close/>
                <a:moveTo>
                  <a:pt x="140171" y="26412"/>
                </a:moveTo>
                <a:cubicBezTo>
                  <a:pt x="140465" y="26412"/>
                  <a:pt x="140776" y="26484"/>
                  <a:pt x="141106" y="26649"/>
                </a:cubicBezTo>
                <a:cubicBezTo>
                  <a:pt x="142590" y="27448"/>
                  <a:pt x="142362" y="28932"/>
                  <a:pt x="142020" y="30188"/>
                </a:cubicBezTo>
                <a:cubicBezTo>
                  <a:pt x="138252" y="43203"/>
                  <a:pt x="134599" y="56331"/>
                  <a:pt x="130946" y="69460"/>
                </a:cubicBezTo>
                <a:cubicBezTo>
                  <a:pt x="130603" y="70602"/>
                  <a:pt x="130147" y="71972"/>
                  <a:pt x="128777" y="71972"/>
                </a:cubicBezTo>
                <a:cubicBezTo>
                  <a:pt x="128687" y="71978"/>
                  <a:pt x="128597" y="71981"/>
                  <a:pt x="128507" y="71981"/>
                </a:cubicBezTo>
                <a:cubicBezTo>
                  <a:pt x="127013" y="71981"/>
                  <a:pt x="125656" y="71095"/>
                  <a:pt x="125009" y="69803"/>
                </a:cubicBezTo>
                <a:cubicBezTo>
                  <a:pt x="124096" y="67405"/>
                  <a:pt x="123639" y="64894"/>
                  <a:pt x="123754" y="62382"/>
                </a:cubicBezTo>
                <a:cubicBezTo>
                  <a:pt x="125238" y="49596"/>
                  <a:pt x="128891" y="37723"/>
                  <a:pt x="137796" y="27905"/>
                </a:cubicBezTo>
                <a:cubicBezTo>
                  <a:pt x="138489" y="27125"/>
                  <a:pt x="139247" y="26412"/>
                  <a:pt x="140171" y="26412"/>
                </a:cubicBezTo>
                <a:close/>
                <a:moveTo>
                  <a:pt x="166907" y="81527"/>
                </a:moveTo>
                <a:cubicBezTo>
                  <a:pt x="167416" y="81527"/>
                  <a:pt x="167948" y="81573"/>
                  <a:pt x="168450" y="81573"/>
                </a:cubicBezTo>
                <a:cubicBezTo>
                  <a:pt x="168585" y="81573"/>
                  <a:pt x="168718" y="81570"/>
                  <a:pt x="168848" y="81561"/>
                </a:cubicBezTo>
                <a:lnTo>
                  <a:pt x="169305" y="81561"/>
                </a:lnTo>
                <a:cubicBezTo>
                  <a:pt x="182548" y="82361"/>
                  <a:pt x="194649" y="83730"/>
                  <a:pt x="205266" y="90923"/>
                </a:cubicBezTo>
                <a:cubicBezTo>
                  <a:pt x="206522" y="91722"/>
                  <a:pt x="208805" y="92179"/>
                  <a:pt x="207778" y="94462"/>
                </a:cubicBezTo>
                <a:cubicBezTo>
                  <a:pt x="207331" y="95579"/>
                  <a:pt x="206610" y="95904"/>
                  <a:pt x="205791" y="95904"/>
                </a:cubicBezTo>
                <a:cubicBezTo>
                  <a:pt x="204935" y="95904"/>
                  <a:pt x="203971" y="95550"/>
                  <a:pt x="203097" y="95375"/>
                </a:cubicBezTo>
                <a:cubicBezTo>
                  <a:pt x="191452" y="92293"/>
                  <a:pt x="179693" y="89324"/>
                  <a:pt x="168049" y="86242"/>
                </a:cubicBezTo>
                <a:cubicBezTo>
                  <a:pt x="166451" y="85785"/>
                  <a:pt x="163939" y="86014"/>
                  <a:pt x="164396" y="83388"/>
                </a:cubicBezTo>
                <a:cubicBezTo>
                  <a:pt x="164689" y="81772"/>
                  <a:pt x="165739" y="81527"/>
                  <a:pt x="166907" y="81527"/>
                </a:cubicBezTo>
                <a:close/>
                <a:moveTo>
                  <a:pt x="81525" y="65788"/>
                </a:moveTo>
                <a:cubicBezTo>
                  <a:pt x="83467" y="65788"/>
                  <a:pt x="83587" y="67594"/>
                  <a:pt x="83911" y="68889"/>
                </a:cubicBezTo>
                <a:cubicBezTo>
                  <a:pt x="84710" y="72086"/>
                  <a:pt x="85166" y="75282"/>
                  <a:pt x="85052" y="78593"/>
                </a:cubicBezTo>
                <a:cubicBezTo>
                  <a:pt x="85509" y="84301"/>
                  <a:pt x="84139" y="89553"/>
                  <a:pt x="82541" y="94690"/>
                </a:cubicBezTo>
                <a:cubicBezTo>
                  <a:pt x="81954" y="96786"/>
                  <a:pt x="80752" y="97404"/>
                  <a:pt x="79296" y="97404"/>
                </a:cubicBezTo>
                <a:cubicBezTo>
                  <a:pt x="78769" y="97404"/>
                  <a:pt x="78208" y="97323"/>
                  <a:pt x="77632" y="97202"/>
                </a:cubicBezTo>
                <a:cubicBezTo>
                  <a:pt x="75120" y="96745"/>
                  <a:pt x="75805" y="94804"/>
                  <a:pt x="75919" y="93206"/>
                </a:cubicBezTo>
                <a:cubicBezTo>
                  <a:pt x="77061" y="85100"/>
                  <a:pt x="78088" y="76995"/>
                  <a:pt x="79116" y="68889"/>
                </a:cubicBezTo>
                <a:cubicBezTo>
                  <a:pt x="79344" y="67519"/>
                  <a:pt x="79230" y="65921"/>
                  <a:pt x="81171" y="65807"/>
                </a:cubicBezTo>
                <a:cubicBezTo>
                  <a:pt x="81295" y="65794"/>
                  <a:pt x="81413" y="65788"/>
                  <a:pt x="81525" y="65788"/>
                </a:cubicBezTo>
                <a:close/>
                <a:moveTo>
                  <a:pt x="147496" y="82068"/>
                </a:moveTo>
                <a:cubicBezTo>
                  <a:pt x="147945" y="82068"/>
                  <a:pt x="148398" y="82232"/>
                  <a:pt x="148755" y="82589"/>
                </a:cubicBezTo>
                <a:cubicBezTo>
                  <a:pt x="157203" y="88639"/>
                  <a:pt x="167364" y="89439"/>
                  <a:pt x="177068" y="91379"/>
                </a:cubicBezTo>
                <a:cubicBezTo>
                  <a:pt x="184260" y="92749"/>
                  <a:pt x="191224" y="95261"/>
                  <a:pt x="198302" y="97088"/>
                </a:cubicBezTo>
                <a:cubicBezTo>
                  <a:pt x="200243" y="97544"/>
                  <a:pt x="200699" y="98686"/>
                  <a:pt x="200357" y="100512"/>
                </a:cubicBezTo>
                <a:cubicBezTo>
                  <a:pt x="200041" y="102195"/>
                  <a:pt x="199338" y="103393"/>
                  <a:pt x="197534" y="103393"/>
                </a:cubicBezTo>
                <a:cubicBezTo>
                  <a:pt x="197380" y="103393"/>
                  <a:pt x="197217" y="103384"/>
                  <a:pt x="197046" y="103366"/>
                </a:cubicBezTo>
                <a:cubicBezTo>
                  <a:pt x="195790" y="103138"/>
                  <a:pt x="194535" y="103024"/>
                  <a:pt x="193165" y="102910"/>
                </a:cubicBezTo>
                <a:lnTo>
                  <a:pt x="193165" y="103024"/>
                </a:lnTo>
                <a:cubicBezTo>
                  <a:pt x="181520" y="102111"/>
                  <a:pt x="169761" y="101197"/>
                  <a:pt x="158802" y="96403"/>
                </a:cubicBezTo>
                <a:cubicBezTo>
                  <a:pt x="154692" y="94576"/>
                  <a:pt x="150696" y="92293"/>
                  <a:pt x="147043" y="89781"/>
                </a:cubicBezTo>
                <a:cubicBezTo>
                  <a:pt x="144417" y="87954"/>
                  <a:pt x="144645" y="86014"/>
                  <a:pt x="145673" y="83616"/>
                </a:cubicBezTo>
                <a:cubicBezTo>
                  <a:pt x="145822" y="82648"/>
                  <a:pt x="146652" y="82068"/>
                  <a:pt x="147496" y="82068"/>
                </a:cubicBezTo>
                <a:close/>
                <a:moveTo>
                  <a:pt x="101663" y="106408"/>
                </a:moveTo>
                <a:cubicBezTo>
                  <a:pt x="116106" y="106408"/>
                  <a:pt x="130324" y="110314"/>
                  <a:pt x="142819" y="117751"/>
                </a:cubicBezTo>
                <a:cubicBezTo>
                  <a:pt x="148413" y="121176"/>
                  <a:pt x="153893" y="124715"/>
                  <a:pt x="159372" y="128254"/>
                </a:cubicBezTo>
                <a:cubicBezTo>
                  <a:pt x="162341" y="130195"/>
                  <a:pt x="162341" y="131565"/>
                  <a:pt x="159258" y="133391"/>
                </a:cubicBezTo>
                <a:cubicBezTo>
                  <a:pt x="153093" y="137044"/>
                  <a:pt x="146358" y="138072"/>
                  <a:pt x="139394" y="138072"/>
                </a:cubicBezTo>
                <a:lnTo>
                  <a:pt x="133001" y="138072"/>
                </a:lnTo>
                <a:cubicBezTo>
                  <a:pt x="132138" y="138091"/>
                  <a:pt x="131276" y="138100"/>
                  <a:pt x="130415" y="138100"/>
                </a:cubicBezTo>
                <a:cubicBezTo>
                  <a:pt x="120907" y="138100"/>
                  <a:pt x="111503" y="136941"/>
                  <a:pt x="102291" y="134533"/>
                </a:cubicBezTo>
                <a:cubicBezTo>
                  <a:pt x="93044" y="132021"/>
                  <a:pt x="83568" y="130309"/>
                  <a:pt x="74093" y="128482"/>
                </a:cubicBezTo>
                <a:cubicBezTo>
                  <a:pt x="72380" y="128254"/>
                  <a:pt x="70097" y="128482"/>
                  <a:pt x="69869" y="125400"/>
                </a:cubicBezTo>
                <a:cubicBezTo>
                  <a:pt x="69640" y="122317"/>
                  <a:pt x="71809" y="121861"/>
                  <a:pt x="73864" y="121290"/>
                </a:cubicBezTo>
                <a:cubicBezTo>
                  <a:pt x="76397" y="120645"/>
                  <a:pt x="78967" y="120428"/>
                  <a:pt x="81545" y="120428"/>
                </a:cubicBezTo>
                <a:cubicBezTo>
                  <a:pt x="85356" y="120428"/>
                  <a:pt x="89184" y="120903"/>
                  <a:pt x="92930" y="121176"/>
                </a:cubicBezTo>
                <a:cubicBezTo>
                  <a:pt x="108227" y="122203"/>
                  <a:pt x="123297" y="125057"/>
                  <a:pt x="138024" y="129624"/>
                </a:cubicBezTo>
                <a:cubicBezTo>
                  <a:pt x="140650" y="130309"/>
                  <a:pt x="143504" y="130994"/>
                  <a:pt x="146244" y="131451"/>
                </a:cubicBezTo>
                <a:cubicBezTo>
                  <a:pt x="146796" y="131573"/>
                  <a:pt x="147479" y="131926"/>
                  <a:pt x="148047" y="131926"/>
                </a:cubicBezTo>
                <a:cubicBezTo>
                  <a:pt x="148536" y="131926"/>
                  <a:pt x="148939" y="131664"/>
                  <a:pt x="149098" y="130766"/>
                </a:cubicBezTo>
                <a:cubicBezTo>
                  <a:pt x="149440" y="129396"/>
                  <a:pt x="148299" y="128596"/>
                  <a:pt x="147043" y="128254"/>
                </a:cubicBezTo>
                <a:cubicBezTo>
                  <a:pt x="142590" y="126998"/>
                  <a:pt x="138252" y="125628"/>
                  <a:pt x="133800" y="124372"/>
                </a:cubicBezTo>
                <a:cubicBezTo>
                  <a:pt x="119986" y="120377"/>
                  <a:pt x="105830" y="119121"/>
                  <a:pt x="91560" y="117979"/>
                </a:cubicBezTo>
                <a:cubicBezTo>
                  <a:pt x="88934" y="117751"/>
                  <a:pt x="86080" y="117523"/>
                  <a:pt x="83454" y="117294"/>
                </a:cubicBezTo>
                <a:cubicBezTo>
                  <a:pt x="80828" y="117066"/>
                  <a:pt x="80257" y="115810"/>
                  <a:pt x="81627" y="113527"/>
                </a:cubicBezTo>
                <a:cubicBezTo>
                  <a:pt x="84710" y="108390"/>
                  <a:pt x="89733" y="107134"/>
                  <a:pt x="95099" y="106677"/>
                </a:cubicBezTo>
                <a:cubicBezTo>
                  <a:pt x="97288" y="106497"/>
                  <a:pt x="99478" y="106408"/>
                  <a:pt x="101663" y="106408"/>
                </a:cubicBezTo>
                <a:close/>
                <a:moveTo>
                  <a:pt x="23840" y="86464"/>
                </a:moveTo>
                <a:cubicBezTo>
                  <a:pt x="25477" y="86464"/>
                  <a:pt x="25696" y="87780"/>
                  <a:pt x="25916" y="89096"/>
                </a:cubicBezTo>
                <a:cubicBezTo>
                  <a:pt x="29227" y="111130"/>
                  <a:pt x="30711" y="133049"/>
                  <a:pt x="24203" y="154740"/>
                </a:cubicBezTo>
                <a:cubicBezTo>
                  <a:pt x="24089" y="154968"/>
                  <a:pt x="23975" y="155196"/>
                  <a:pt x="23975" y="155425"/>
                </a:cubicBezTo>
                <a:cubicBezTo>
                  <a:pt x="23561" y="156667"/>
                  <a:pt x="23241" y="158097"/>
                  <a:pt x="21737" y="158097"/>
                </a:cubicBezTo>
                <a:cubicBezTo>
                  <a:pt x="21583" y="158097"/>
                  <a:pt x="21416" y="158082"/>
                  <a:pt x="21235" y="158050"/>
                </a:cubicBezTo>
                <a:cubicBezTo>
                  <a:pt x="19637" y="157708"/>
                  <a:pt x="19294" y="156338"/>
                  <a:pt x="19294" y="154968"/>
                </a:cubicBezTo>
                <a:cubicBezTo>
                  <a:pt x="19066" y="148575"/>
                  <a:pt x="18724" y="142182"/>
                  <a:pt x="18381" y="135789"/>
                </a:cubicBezTo>
                <a:cubicBezTo>
                  <a:pt x="18267" y="120263"/>
                  <a:pt x="19294" y="104851"/>
                  <a:pt x="21464" y="89553"/>
                </a:cubicBezTo>
                <a:cubicBezTo>
                  <a:pt x="21692" y="88183"/>
                  <a:pt x="21920" y="86585"/>
                  <a:pt x="23633" y="86470"/>
                </a:cubicBezTo>
                <a:cubicBezTo>
                  <a:pt x="23704" y="86466"/>
                  <a:pt x="23773" y="86464"/>
                  <a:pt x="23840" y="86464"/>
                </a:cubicBezTo>
                <a:close/>
                <a:moveTo>
                  <a:pt x="16283" y="75825"/>
                </a:moveTo>
                <a:cubicBezTo>
                  <a:pt x="16536" y="75825"/>
                  <a:pt x="16815" y="75870"/>
                  <a:pt x="17125" y="75967"/>
                </a:cubicBezTo>
                <a:cubicBezTo>
                  <a:pt x="19066" y="76652"/>
                  <a:pt x="18609" y="78479"/>
                  <a:pt x="18381" y="79963"/>
                </a:cubicBezTo>
                <a:cubicBezTo>
                  <a:pt x="17239" y="88525"/>
                  <a:pt x="16326" y="97088"/>
                  <a:pt x="15527" y="105764"/>
                </a:cubicBezTo>
                <a:cubicBezTo>
                  <a:pt x="13929" y="122660"/>
                  <a:pt x="14385" y="139670"/>
                  <a:pt x="16669" y="156566"/>
                </a:cubicBezTo>
                <a:cubicBezTo>
                  <a:pt x="16897" y="158279"/>
                  <a:pt x="17354" y="159877"/>
                  <a:pt x="15185" y="160676"/>
                </a:cubicBezTo>
                <a:cubicBezTo>
                  <a:pt x="14771" y="160800"/>
                  <a:pt x="14402" y="160857"/>
                  <a:pt x="14069" y="160857"/>
                </a:cubicBezTo>
                <a:cubicBezTo>
                  <a:pt x="12566" y="160857"/>
                  <a:pt x="11802" y="159701"/>
                  <a:pt x="10961" y="158393"/>
                </a:cubicBezTo>
                <a:cubicBezTo>
                  <a:pt x="6166" y="150744"/>
                  <a:pt x="5481" y="142068"/>
                  <a:pt x="4910" y="133391"/>
                </a:cubicBezTo>
                <a:cubicBezTo>
                  <a:pt x="4910" y="131907"/>
                  <a:pt x="4910" y="130423"/>
                  <a:pt x="4910" y="128825"/>
                </a:cubicBezTo>
                <a:cubicBezTo>
                  <a:pt x="4339" y="113527"/>
                  <a:pt x="7193" y="98800"/>
                  <a:pt x="11760" y="84301"/>
                </a:cubicBezTo>
                <a:cubicBezTo>
                  <a:pt x="12216" y="82475"/>
                  <a:pt x="12901" y="80534"/>
                  <a:pt x="13700" y="78593"/>
                </a:cubicBezTo>
                <a:cubicBezTo>
                  <a:pt x="14190" y="77419"/>
                  <a:pt x="14763" y="75825"/>
                  <a:pt x="16283" y="75825"/>
                </a:cubicBezTo>
                <a:close/>
                <a:moveTo>
                  <a:pt x="70439" y="155653"/>
                </a:moveTo>
                <a:cubicBezTo>
                  <a:pt x="80828" y="156110"/>
                  <a:pt x="91103" y="158050"/>
                  <a:pt x="101035" y="161361"/>
                </a:cubicBezTo>
                <a:cubicBezTo>
                  <a:pt x="109483" y="164101"/>
                  <a:pt x="118160" y="166042"/>
                  <a:pt x="126722" y="168211"/>
                </a:cubicBezTo>
                <a:cubicBezTo>
                  <a:pt x="128891" y="168553"/>
                  <a:pt x="130832" y="169467"/>
                  <a:pt x="132658" y="170723"/>
                </a:cubicBezTo>
                <a:cubicBezTo>
                  <a:pt x="133686" y="171522"/>
                  <a:pt x="135170" y="172435"/>
                  <a:pt x="134371" y="174147"/>
                </a:cubicBezTo>
                <a:cubicBezTo>
                  <a:pt x="133936" y="175090"/>
                  <a:pt x="133179" y="175342"/>
                  <a:pt x="132363" y="175342"/>
                </a:cubicBezTo>
                <a:cubicBezTo>
                  <a:pt x="131893" y="175342"/>
                  <a:pt x="131404" y="175258"/>
                  <a:pt x="130946" y="175175"/>
                </a:cubicBezTo>
                <a:cubicBezTo>
                  <a:pt x="124324" y="174376"/>
                  <a:pt x="117703" y="173577"/>
                  <a:pt x="111081" y="172663"/>
                </a:cubicBezTo>
                <a:cubicBezTo>
                  <a:pt x="89276" y="169581"/>
                  <a:pt x="67243" y="167983"/>
                  <a:pt x="45209" y="167868"/>
                </a:cubicBezTo>
                <a:cubicBezTo>
                  <a:pt x="42355" y="167868"/>
                  <a:pt x="39501" y="167754"/>
                  <a:pt x="36647" y="167754"/>
                </a:cubicBezTo>
                <a:cubicBezTo>
                  <a:pt x="36433" y="167740"/>
                  <a:pt x="36216" y="167736"/>
                  <a:pt x="35998" y="167736"/>
                </a:cubicBezTo>
                <a:cubicBezTo>
                  <a:pt x="35780" y="167736"/>
                  <a:pt x="35562" y="167740"/>
                  <a:pt x="35347" y="167740"/>
                </a:cubicBezTo>
                <a:cubicBezTo>
                  <a:pt x="34057" y="167740"/>
                  <a:pt x="32880" y="167612"/>
                  <a:pt x="32537" y="165814"/>
                </a:cubicBezTo>
                <a:cubicBezTo>
                  <a:pt x="32195" y="163759"/>
                  <a:pt x="34021" y="163416"/>
                  <a:pt x="35391" y="162845"/>
                </a:cubicBezTo>
                <a:cubicBezTo>
                  <a:pt x="45438" y="158050"/>
                  <a:pt x="56055" y="155653"/>
                  <a:pt x="70439" y="155653"/>
                </a:cubicBezTo>
                <a:close/>
                <a:moveTo>
                  <a:pt x="36693" y="171289"/>
                </a:moveTo>
                <a:cubicBezTo>
                  <a:pt x="37201" y="171289"/>
                  <a:pt x="37737" y="171368"/>
                  <a:pt x="38245" y="171407"/>
                </a:cubicBezTo>
                <a:cubicBezTo>
                  <a:pt x="54114" y="172092"/>
                  <a:pt x="69983" y="172777"/>
                  <a:pt x="85851" y="173577"/>
                </a:cubicBezTo>
                <a:cubicBezTo>
                  <a:pt x="90075" y="173805"/>
                  <a:pt x="94185" y="174033"/>
                  <a:pt x="98295" y="174262"/>
                </a:cubicBezTo>
                <a:cubicBezTo>
                  <a:pt x="98638" y="174262"/>
                  <a:pt x="99002" y="174240"/>
                  <a:pt x="99358" y="174240"/>
                </a:cubicBezTo>
                <a:cubicBezTo>
                  <a:pt x="100429" y="174240"/>
                  <a:pt x="101435" y="174433"/>
                  <a:pt x="101606" y="175974"/>
                </a:cubicBezTo>
                <a:cubicBezTo>
                  <a:pt x="101834" y="177801"/>
                  <a:pt x="100350" y="178371"/>
                  <a:pt x="99094" y="178942"/>
                </a:cubicBezTo>
                <a:cubicBezTo>
                  <a:pt x="92016" y="182139"/>
                  <a:pt x="84481" y="183052"/>
                  <a:pt x="76833" y="183509"/>
                </a:cubicBezTo>
                <a:cubicBezTo>
                  <a:pt x="76110" y="183547"/>
                  <a:pt x="75374" y="183559"/>
                  <a:pt x="74630" y="183559"/>
                </a:cubicBezTo>
                <a:cubicBezTo>
                  <a:pt x="73141" y="183559"/>
                  <a:pt x="71619" y="183509"/>
                  <a:pt x="70097" y="183509"/>
                </a:cubicBezTo>
                <a:cubicBezTo>
                  <a:pt x="60736" y="183509"/>
                  <a:pt x="51374" y="183052"/>
                  <a:pt x="42355" y="179970"/>
                </a:cubicBezTo>
                <a:cubicBezTo>
                  <a:pt x="40415" y="179285"/>
                  <a:pt x="38474" y="178371"/>
                  <a:pt x="36533" y="177344"/>
                </a:cubicBezTo>
                <a:cubicBezTo>
                  <a:pt x="34821" y="176659"/>
                  <a:pt x="33793" y="174832"/>
                  <a:pt x="34478" y="173006"/>
                </a:cubicBezTo>
                <a:cubicBezTo>
                  <a:pt x="34853" y="171581"/>
                  <a:pt x="35721" y="171289"/>
                  <a:pt x="36693" y="171289"/>
                </a:cubicBezTo>
                <a:close/>
                <a:moveTo>
                  <a:pt x="215117" y="0"/>
                </a:moveTo>
                <a:cubicBezTo>
                  <a:pt x="214195" y="0"/>
                  <a:pt x="213275" y="330"/>
                  <a:pt x="212572" y="962"/>
                </a:cubicBezTo>
                <a:cubicBezTo>
                  <a:pt x="200129" y="10666"/>
                  <a:pt x="189055" y="21398"/>
                  <a:pt x="184146" y="37038"/>
                </a:cubicBezTo>
                <a:cubicBezTo>
                  <a:pt x="182205" y="43203"/>
                  <a:pt x="180721" y="49482"/>
                  <a:pt x="179008" y="55761"/>
                </a:cubicBezTo>
                <a:cubicBezTo>
                  <a:pt x="178666" y="57473"/>
                  <a:pt x="177639" y="58843"/>
                  <a:pt x="176040" y="59642"/>
                </a:cubicBezTo>
                <a:cubicBezTo>
                  <a:pt x="162797" y="65693"/>
                  <a:pt x="149554" y="71743"/>
                  <a:pt x="136311" y="77794"/>
                </a:cubicBezTo>
                <a:cubicBezTo>
                  <a:pt x="135818" y="78041"/>
                  <a:pt x="135291" y="78254"/>
                  <a:pt x="134749" y="78254"/>
                </a:cubicBezTo>
                <a:cubicBezTo>
                  <a:pt x="134288" y="78254"/>
                  <a:pt x="133816" y="78100"/>
                  <a:pt x="133343" y="77680"/>
                </a:cubicBezTo>
                <a:cubicBezTo>
                  <a:pt x="132658" y="76881"/>
                  <a:pt x="132544" y="75625"/>
                  <a:pt x="133115" y="74712"/>
                </a:cubicBezTo>
                <a:cubicBezTo>
                  <a:pt x="133914" y="72200"/>
                  <a:pt x="135855" y="70259"/>
                  <a:pt x="137339" y="68204"/>
                </a:cubicBezTo>
                <a:cubicBezTo>
                  <a:pt x="142705" y="61355"/>
                  <a:pt x="147043" y="54048"/>
                  <a:pt x="147614" y="45143"/>
                </a:cubicBezTo>
                <a:cubicBezTo>
                  <a:pt x="148070" y="36581"/>
                  <a:pt x="148641" y="28019"/>
                  <a:pt x="148413" y="19457"/>
                </a:cubicBezTo>
                <a:cubicBezTo>
                  <a:pt x="148413" y="17973"/>
                  <a:pt x="148527" y="16374"/>
                  <a:pt x="146929" y="15804"/>
                </a:cubicBezTo>
                <a:cubicBezTo>
                  <a:pt x="146612" y="15690"/>
                  <a:pt x="146317" y="15640"/>
                  <a:pt x="146041" y="15640"/>
                </a:cubicBezTo>
                <a:cubicBezTo>
                  <a:pt x="144923" y="15640"/>
                  <a:pt x="144099" y="16464"/>
                  <a:pt x="143275" y="17288"/>
                </a:cubicBezTo>
                <a:cubicBezTo>
                  <a:pt x="138595" y="21968"/>
                  <a:pt x="134371" y="26992"/>
                  <a:pt x="130603" y="32243"/>
                </a:cubicBezTo>
                <a:cubicBezTo>
                  <a:pt x="120785" y="45714"/>
                  <a:pt x="117931" y="60555"/>
                  <a:pt x="122155" y="76767"/>
                </a:cubicBezTo>
                <a:cubicBezTo>
                  <a:pt x="122269" y="77566"/>
                  <a:pt x="122726" y="78365"/>
                  <a:pt x="123411" y="78821"/>
                </a:cubicBezTo>
                <a:cubicBezTo>
                  <a:pt x="126265" y="80762"/>
                  <a:pt x="125124" y="82132"/>
                  <a:pt x="122840" y="83502"/>
                </a:cubicBezTo>
                <a:lnTo>
                  <a:pt x="88135" y="103138"/>
                </a:lnTo>
                <a:cubicBezTo>
                  <a:pt x="87355" y="103564"/>
                  <a:pt x="86575" y="104077"/>
                  <a:pt x="85768" y="104077"/>
                </a:cubicBezTo>
                <a:cubicBezTo>
                  <a:pt x="85275" y="104077"/>
                  <a:pt x="84772" y="103886"/>
                  <a:pt x="84253" y="103366"/>
                </a:cubicBezTo>
                <a:cubicBezTo>
                  <a:pt x="82883" y="101997"/>
                  <a:pt x="83797" y="100741"/>
                  <a:pt x="84481" y="99485"/>
                </a:cubicBezTo>
                <a:cubicBezTo>
                  <a:pt x="87564" y="93663"/>
                  <a:pt x="90304" y="87840"/>
                  <a:pt x="90989" y="81105"/>
                </a:cubicBezTo>
                <a:cubicBezTo>
                  <a:pt x="91560" y="76196"/>
                  <a:pt x="90418" y="71515"/>
                  <a:pt x="89961" y="66720"/>
                </a:cubicBezTo>
                <a:cubicBezTo>
                  <a:pt x="88820" y="54391"/>
                  <a:pt x="88021" y="42061"/>
                  <a:pt x="85509" y="29960"/>
                </a:cubicBezTo>
                <a:cubicBezTo>
                  <a:pt x="85281" y="28818"/>
                  <a:pt x="85623" y="26992"/>
                  <a:pt x="84253" y="26649"/>
                </a:cubicBezTo>
                <a:cubicBezTo>
                  <a:pt x="84037" y="26616"/>
                  <a:pt x="83820" y="26599"/>
                  <a:pt x="83605" y="26599"/>
                </a:cubicBezTo>
                <a:cubicBezTo>
                  <a:pt x="82348" y="26599"/>
                  <a:pt x="81152" y="27158"/>
                  <a:pt x="80372" y="28133"/>
                </a:cubicBezTo>
                <a:cubicBezTo>
                  <a:pt x="79687" y="28818"/>
                  <a:pt x="79116" y="29617"/>
                  <a:pt x="78659" y="30416"/>
                </a:cubicBezTo>
                <a:cubicBezTo>
                  <a:pt x="74663" y="37609"/>
                  <a:pt x="70668" y="45029"/>
                  <a:pt x="66444" y="52107"/>
                </a:cubicBezTo>
                <a:cubicBezTo>
                  <a:pt x="61649" y="60555"/>
                  <a:pt x="58224" y="69803"/>
                  <a:pt x="56512" y="79278"/>
                </a:cubicBezTo>
                <a:cubicBezTo>
                  <a:pt x="54342" y="90923"/>
                  <a:pt x="58110" y="100627"/>
                  <a:pt x="63475" y="110901"/>
                </a:cubicBezTo>
                <a:cubicBezTo>
                  <a:pt x="63704" y="108618"/>
                  <a:pt x="63590" y="106221"/>
                  <a:pt x="63133" y="103937"/>
                </a:cubicBezTo>
                <a:cubicBezTo>
                  <a:pt x="61991" y="96745"/>
                  <a:pt x="60393" y="89667"/>
                  <a:pt x="61078" y="82361"/>
                </a:cubicBezTo>
                <a:cubicBezTo>
                  <a:pt x="61763" y="74826"/>
                  <a:pt x="63590" y="67405"/>
                  <a:pt x="66444" y="60327"/>
                </a:cubicBezTo>
                <a:cubicBezTo>
                  <a:pt x="69184" y="53477"/>
                  <a:pt x="73522" y="47541"/>
                  <a:pt x="76947" y="40805"/>
                </a:cubicBezTo>
                <a:cubicBezTo>
                  <a:pt x="77403" y="40120"/>
                  <a:pt x="77860" y="39435"/>
                  <a:pt x="78545" y="38865"/>
                </a:cubicBezTo>
                <a:cubicBezTo>
                  <a:pt x="79164" y="38431"/>
                  <a:pt x="79850" y="38233"/>
                  <a:pt x="80548" y="38233"/>
                </a:cubicBezTo>
                <a:cubicBezTo>
                  <a:pt x="81138" y="38233"/>
                  <a:pt x="81737" y="38375"/>
                  <a:pt x="82312" y="38636"/>
                </a:cubicBezTo>
                <a:cubicBezTo>
                  <a:pt x="83454" y="39093"/>
                  <a:pt x="83568" y="40234"/>
                  <a:pt x="83454" y="41376"/>
                </a:cubicBezTo>
                <a:cubicBezTo>
                  <a:pt x="83226" y="43431"/>
                  <a:pt x="83112" y="45600"/>
                  <a:pt x="82883" y="47769"/>
                </a:cubicBezTo>
                <a:cubicBezTo>
                  <a:pt x="82664" y="50476"/>
                  <a:pt x="82397" y="51589"/>
                  <a:pt x="81153" y="51589"/>
                </a:cubicBezTo>
                <a:cubicBezTo>
                  <a:pt x="80456" y="51589"/>
                  <a:pt x="79451" y="51239"/>
                  <a:pt x="77974" y="50623"/>
                </a:cubicBezTo>
                <a:cubicBezTo>
                  <a:pt x="77289" y="53249"/>
                  <a:pt x="76604" y="55875"/>
                  <a:pt x="76033" y="58615"/>
                </a:cubicBezTo>
                <a:cubicBezTo>
                  <a:pt x="72837" y="72771"/>
                  <a:pt x="68385" y="86813"/>
                  <a:pt x="70668" y="101654"/>
                </a:cubicBezTo>
                <a:cubicBezTo>
                  <a:pt x="71010" y="104051"/>
                  <a:pt x="71124" y="106449"/>
                  <a:pt x="71239" y="108846"/>
                </a:cubicBezTo>
                <a:cubicBezTo>
                  <a:pt x="71581" y="112385"/>
                  <a:pt x="70211" y="115810"/>
                  <a:pt x="67585" y="118093"/>
                </a:cubicBezTo>
                <a:cubicBezTo>
                  <a:pt x="58224" y="126770"/>
                  <a:pt x="48748" y="135560"/>
                  <a:pt x="40072" y="144922"/>
                </a:cubicBezTo>
                <a:cubicBezTo>
                  <a:pt x="38836" y="146253"/>
                  <a:pt x="37837" y="148931"/>
                  <a:pt x="35889" y="148931"/>
                </a:cubicBezTo>
                <a:cubicBezTo>
                  <a:pt x="35498" y="148931"/>
                  <a:pt x="35069" y="148823"/>
                  <a:pt x="34592" y="148575"/>
                </a:cubicBezTo>
                <a:cubicBezTo>
                  <a:pt x="31738" y="147205"/>
                  <a:pt x="32994" y="143894"/>
                  <a:pt x="33336" y="141497"/>
                </a:cubicBezTo>
                <a:cubicBezTo>
                  <a:pt x="34821" y="127569"/>
                  <a:pt x="34478" y="113641"/>
                  <a:pt x="32537" y="99942"/>
                </a:cubicBezTo>
                <a:cubicBezTo>
                  <a:pt x="30368" y="85443"/>
                  <a:pt x="25916" y="71515"/>
                  <a:pt x="25003" y="56674"/>
                </a:cubicBezTo>
                <a:cubicBezTo>
                  <a:pt x="20779" y="58044"/>
                  <a:pt x="17468" y="59870"/>
                  <a:pt x="16212" y="64437"/>
                </a:cubicBezTo>
                <a:cubicBezTo>
                  <a:pt x="14842" y="69460"/>
                  <a:pt x="12787" y="74255"/>
                  <a:pt x="10961" y="79164"/>
                </a:cubicBezTo>
                <a:cubicBezTo>
                  <a:pt x="4682" y="96060"/>
                  <a:pt x="1" y="113299"/>
                  <a:pt x="914" y="131565"/>
                </a:cubicBezTo>
                <a:cubicBezTo>
                  <a:pt x="1371" y="139670"/>
                  <a:pt x="1713" y="147776"/>
                  <a:pt x="5252" y="155196"/>
                </a:cubicBezTo>
                <a:cubicBezTo>
                  <a:pt x="7878" y="160790"/>
                  <a:pt x="9933" y="166841"/>
                  <a:pt x="15984" y="170152"/>
                </a:cubicBezTo>
                <a:cubicBezTo>
                  <a:pt x="17468" y="170837"/>
                  <a:pt x="17810" y="172892"/>
                  <a:pt x="16783" y="174147"/>
                </a:cubicBezTo>
                <a:cubicBezTo>
                  <a:pt x="15870" y="175517"/>
                  <a:pt x="15527" y="177230"/>
                  <a:pt x="15755" y="178828"/>
                </a:cubicBezTo>
                <a:cubicBezTo>
                  <a:pt x="15870" y="183509"/>
                  <a:pt x="15185" y="188075"/>
                  <a:pt x="13929" y="192528"/>
                </a:cubicBezTo>
                <a:cubicBezTo>
                  <a:pt x="13130" y="195496"/>
                  <a:pt x="11531" y="198236"/>
                  <a:pt x="11531" y="201432"/>
                </a:cubicBezTo>
                <a:lnTo>
                  <a:pt x="12901" y="201432"/>
                </a:lnTo>
                <a:cubicBezTo>
                  <a:pt x="17239" y="193669"/>
                  <a:pt x="22491" y="186477"/>
                  <a:pt x="27172" y="178942"/>
                </a:cubicBezTo>
                <a:cubicBezTo>
                  <a:pt x="28208" y="177353"/>
                  <a:pt x="29203" y="176558"/>
                  <a:pt x="30459" y="176558"/>
                </a:cubicBezTo>
                <a:cubicBezTo>
                  <a:pt x="31279" y="176558"/>
                  <a:pt x="32210" y="176896"/>
                  <a:pt x="33336" y="177572"/>
                </a:cubicBezTo>
                <a:cubicBezTo>
                  <a:pt x="44234" y="183800"/>
                  <a:pt x="55720" y="186501"/>
                  <a:pt x="67852" y="186501"/>
                </a:cubicBezTo>
                <a:cubicBezTo>
                  <a:pt x="70844" y="186501"/>
                  <a:pt x="73875" y="186336"/>
                  <a:pt x="76947" y="186020"/>
                </a:cubicBezTo>
                <a:cubicBezTo>
                  <a:pt x="97268" y="183851"/>
                  <a:pt x="117475" y="180997"/>
                  <a:pt x="137910" y="179856"/>
                </a:cubicBezTo>
                <a:cubicBezTo>
                  <a:pt x="140079" y="179856"/>
                  <a:pt x="142134" y="179285"/>
                  <a:pt x="144075" y="178371"/>
                </a:cubicBezTo>
                <a:cubicBezTo>
                  <a:pt x="145445" y="177686"/>
                  <a:pt x="146130" y="177001"/>
                  <a:pt x="144645" y="175517"/>
                </a:cubicBezTo>
                <a:cubicBezTo>
                  <a:pt x="142248" y="173120"/>
                  <a:pt x="139508" y="171065"/>
                  <a:pt x="136311" y="169695"/>
                </a:cubicBezTo>
                <a:cubicBezTo>
                  <a:pt x="122269" y="164101"/>
                  <a:pt x="107314" y="161475"/>
                  <a:pt x="92930" y="157023"/>
                </a:cubicBezTo>
                <a:cubicBezTo>
                  <a:pt x="86080" y="155082"/>
                  <a:pt x="79002" y="153941"/>
                  <a:pt x="71924" y="153712"/>
                </a:cubicBezTo>
                <a:cubicBezTo>
                  <a:pt x="70686" y="153644"/>
                  <a:pt x="69452" y="153612"/>
                  <a:pt x="68221" y="153612"/>
                </a:cubicBezTo>
                <a:cubicBezTo>
                  <a:pt x="59116" y="153612"/>
                  <a:pt x="50178" y="155381"/>
                  <a:pt x="41328" y="157594"/>
                </a:cubicBezTo>
                <a:cubicBezTo>
                  <a:pt x="40874" y="157788"/>
                  <a:pt x="40403" y="157881"/>
                  <a:pt x="39941" y="157881"/>
                </a:cubicBezTo>
                <a:cubicBezTo>
                  <a:pt x="38776" y="157881"/>
                  <a:pt x="37676" y="157287"/>
                  <a:pt x="37104" y="156224"/>
                </a:cubicBezTo>
                <a:cubicBezTo>
                  <a:pt x="35962" y="154511"/>
                  <a:pt x="37332" y="153484"/>
                  <a:pt x="38245" y="152571"/>
                </a:cubicBezTo>
                <a:cubicBezTo>
                  <a:pt x="46237" y="144123"/>
                  <a:pt x="54457" y="135789"/>
                  <a:pt x="62448" y="127341"/>
                </a:cubicBezTo>
                <a:cubicBezTo>
                  <a:pt x="63292" y="126437"/>
                  <a:pt x="64072" y="126010"/>
                  <a:pt x="64889" y="126010"/>
                </a:cubicBezTo>
                <a:cubicBezTo>
                  <a:pt x="65620" y="126010"/>
                  <a:pt x="66380" y="126351"/>
                  <a:pt x="67243" y="126998"/>
                </a:cubicBezTo>
                <a:cubicBezTo>
                  <a:pt x="69640" y="128825"/>
                  <a:pt x="72266" y="130195"/>
                  <a:pt x="75120" y="131108"/>
                </a:cubicBezTo>
                <a:cubicBezTo>
                  <a:pt x="94496" y="137632"/>
                  <a:pt x="114702" y="141000"/>
                  <a:pt x="135030" y="141000"/>
                </a:cubicBezTo>
                <a:cubicBezTo>
                  <a:pt x="138537" y="141000"/>
                  <a:pt x="142048" y="140899"/>
                  <a:pt x="145559" y="140698"/>
                </a:cubicBezTo>
                <a:cubicBezTo>
                  <a:pt x="153322" y="139899"/>
                  <a:pt x="160857" y="137958"/>
                  <a:pt x="167820" y="134647"/>
                </a:cubicBezTo>
                <a:cubicBezTo>
                  <a:pt x="170560" y="133391"/>
                  <a:pt x="170218" y="132135"/>
                  <a:pt x="168391" y="130537"/>
                </a:cubicBezTo>
                <a:cubicBezTo>
                  <a:pt x="167592" y="129852"/>
                  <a:pt x="166679" y="129167"/>
                  <a:pt x="165766" y="128596"/>
                </a:cubicBezTo>
                <a:cubicBezTo>
                  <a:pt x="159258" y="124601"/>
                  <a:pt x="152637" y="120605"/>
                  <a:pt x="146244" y="116267"/>
                </a:cubicBezTo>
                <a:cubicBezTo>
                  <a:pt x="134503" y="108114"/>
                  <a:pt x="120588" y="103790"/>
                  <a:pt x="106372" y="103790"/>
                </a:cubicBezTo>
                <a:cubicBezTo>
                  <a:pt x="105660" y="103790"/>
                  <a:pt x="104946" y="103801"/>
                  <a:pt x="104232" y="103823"/>
                </a:cubicBezTo>
                <a:cubicBezTo>
                  <a:pt x="103657" y="103823"/>
                  <a:pt x="103031" y="103926"/>
                  <a:pt x="102440" y="103926"/>
                </a:cubicBezTo>
                <a:cubicBezTo>
                  <a:pt x="101504" y="103926"/>
                  <a:pt x="100656" y="103668"/>
                  <a:pt x="100236" y="102339"/>
                </a:cubicBezTo>
                <a:cubicBezTo>
                  <a:pt x="99551" y="100284"/>
                  <a:pt x="101378" y="99599"/>
                  <a:pt x="102862" y="98686"/>
                </a:cubicBezTo>
                <a:cubicBezTo>
                  <a:pt x="111196" y="93548"/>
                  <a:pt x="119758" y="88639"/>
                  <a:pt x="128434" y="83959"/>
                </a:cubicBezTo>
                <a:cubicBezTo>
                  <a:pt x="131305" y="82375"/>
                  <a:pt x="133339" y="81499"/>
                  <a:pt x="135094" y="81499"/>
                </a:cubicBezTo>
                <a:cubicBezTo>
                  <a:pt x="137387" y="81499"/>
                  <a:pt x="139205" y="82994"/>
                  <a:pt x="141791" y="86356"/>
                </a:cubicBezTo>
                <a:cubicBezTo>
                  <a:pt x="148527" y="95147"/>
                  <a:pt x="158117" y="101197"/>
                  <a:pt x="168962" y="103366"/>
                </a:cubicBezTo>
                <a:cubicBezTo>
                  <a:pt x="179537" y="105444"/>
                  <a:pt x="190112" y="107677"/>
                  <a:pt x="200880" y="107677"/>
                </a:cubicBezTo>
                <a:cubicBezTo>
                  <a:pt x="203132" y="107677"/>
                  <a:pt x="205393" y="107579"/>
                  <a:pt x="207663" y="107362"/>
                </a:cubicBezTo>
                <a:cubicBezTo>
                  <a:pt x="212116" y="106906"/>
                  <a:pt x="214970" y="104508"/>
                  <a:pt x="217139" y="100741"/>
                </a:cubicBezTo>
                <a:cubicBezTo>
                  <a:pt x="218395" y="98457"/>
                  <a:pt x="217824" y="97202"/>
                  <a:pt x="216226" y="95489"/>
                </a:cubicBezTo>
                <a:cubicBezTo>
                  <a:pt x="205038" y="84301"/>
                  <a:pt x="191795" y="78136"/>
                  <a:pt x="175812" y="78022"/>
                </a:cubicBezTo>
                <a:cubicBezTo>
                  <a:pt x="168277" y="77908"/>
                  <a:pt x="160857" y="77452"/>
                  <a:pt x="153322" y="77223"/>
                </a:cubicBezTo>
                <a:cubicBezTo>
                  <a:pt x="152180" y="77109"/>
                  <a:pt x="150924" y="77223"/>
                  <a:pt x="150468" y="75739"/>
                </a:cubicBezTo>
                <a:cubicBezTo>
                  <a:pt x="150239" y="74369"/>
                  <a:pt x="151039" y="72999"/>
                  <a:pt x="152408" y="72657"/>
                </a:cubicBezTo>
                <a:lnTo>
                  <a:pt x="154349" y="71743"/>
                </a:lnTo>
                <a:cubicBezTo>
                  <a:pt x="163939" y="67291"/>
                  <a:pt x="173643" y="63067"/>
                  <a:pt x="183118" y="58501"/>
                </a:cubicBezTo>
                <a:cubicBezTo>
                  <a:pt x="184919" y="57600"/>
                  <a:pt x="186878" y="57141"/>
                  <a:pt x="188829" y="57141"/>
                </a:cubicBezTo>
                <a:cubicBezTo>
                  <a:pt x="190588" y="57141"/>
                  <a:pt x="192340" y="57514"/>
                  <a:pt x="193964" y="58272"/>
                </a:cubicBezTo>
                <a:cubicBezTo>
                  <a:pt x="202983" y="62040"/>
                  <a:pt x="212572" y="64323"/>
                  <a:pt x="222276" y="64894"/>
                </a:cubicBezTo>
                <a:cubicBezTo>
                  <a:pt x="225117" y="65105"/>
                  <a:pt x="227957" y="65209"/>
                  <a:pt x="230793" y="65209"/>
                </a:cubicBezTo>
                <a:cubicBezTo>
                  <a:pt x="247899" y="65209"/>
                  <a:pt x="264814" y="61393"/>
                  <a:pt x="280385" y="54048"/>
                </a:cubicBezTo>
                <a:cubicBezTo>
                  <a:pt x="281184" y="53706"/>
                  <a:pt x="282212" y="53477"/>
                  <a:pt x="282212" y="52107"/>
                </a:cubicBezTo>
                <a:lnTo>
                  <a:pt x="281184" y="52107"/>
                </a:lnTo>
                <a:cubicBezTo>
                  <a:pt x="279988" y="52261"/>
                  <a:pt x="279104" y="52373"/>
                  <a:pt x="278466" y="52373"/>
                </a:cubicBezTo>
                <a:cubicBezTo>
                  <a:pt x="276728" y="52373"/>
                  <a:pt x="276802" y="51543"/>
                  <a:pt x="277303" y="48454"/>
                </a:cubicBezTo>
                <a:cubicBezTo>
                  <a:pt x="277531" y="47313"/>
                  <a:pt x="277189" y="46970"/>
                  <a:pt x="276275" y="46628"/>
                </a:cubicBezTo>
                <a:cubicBezTo>
                  <a:pt x="266627" y="42961"/>
                  <a:pt x="256978" y="39784"/>
                  <a:pt x="246709" y="39784"/>
                </a:cubicBezTo>
                <a:cubicBezTo>
                  <a:pt x="244828" y="39784"/>
                  <a:pt x="242926" y="39891"/>
                  <a:pt x="240999" y="40120"/>
                </a:cubicBezTo>
                <a:cubicBezTo>
                  <a:pt x="228555" y="41719"/>
                  <a:pt x="216454" y="44687"/>
                  <a:pt x="204695" y="49025"/>
                </a:cubicBezTo>
                <a:cubicBezTo>
                  <a:pt x="204020" y="49270"/>
                  <a:pt x="203312" y="49615"/>
                  <a:pt x="202642" y="49615"/>
                </a:cubicBezTo>
                <a:cubicBezTo>
                  <a:pt x="202065" y="49615"/>
                  <a:pt x="201517" y="49360"/>
                  <a:pt x="201042" y="48568"/>
                </a:cubicBezTo>
                <a:cubicBezTo>
                  <a:pt x="200014" y="47084"/>
                  <a:pt x="200814" y="45828"/>
                  <a:pt x="201727" y="44687"/>
                </a:cubicBezTo>
                <a:cubicBezTo>
                  <a:pt x="202184" y="44230"/>
                  <a:pt x="202640" y="43659"/>
                  <a:pt x="203211" y="43203"/>
                </a:cubicBezTo>
                <a:cubicBezTo>
                  <a:pt x="208919" y="37837"/>
                  <a:pt x="213372" y="31101"/>
                  <a:pt x="215769" y="23681"/>
                </a:cubicBezTo>
                <a:cubicBezTo>
                  <a:pt x="217824" y="17744"/>
                  <a:pt x="218966" y="11694"/>
                  <a:pt x="219308" y="5529"/>
                </a:cubicBezTo>
                <a:cubicBezTo>
                  <a:pt x="219650" y="3474"/>
                  <a:pt x="218623" y="1419"/>
                  <a:pt x="216796" y="392"/>
                </a:cubicBezTo>
                <a:cubicBezTo>
                  <a:pt x="216270" y="128"/>
                  <a:pt x="215693" y="0"/>
                  <a:pt x="21511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1" name="Google Shape;981;p35"/>
          <p:cNvSpPr/>
          <p:nvPr/>
        </p:nvSpPr>
        <p:spPr>
          <a:xfrm flipH="1" rot="272326">
            <a:off x="7987534" y="1107545"/>
            <a:ext cx="1283858" cy="916372"/>
          </a:xfrm>
          <a:custGeom>
            <a:rect b="b" l="l" r="r" t="t"/>
            <a:pathLst>
              <a:path extrusionOk="0" h="201433" w="282212">
                <a:moveTo>
                  <a:pt x="206851" y="13612"/>
                </a:moveTo>
                <a:cubicBezTo>
                  <a:pt x="207225" y="13612"/>
                  <a:pt x="207642" y="13750"/>
                  <a:pt x="208120" y="14091"/>
                </a:cubicBezTo>
                <a:cubicBezTo>
                  <a:pt x="209604" y="15233"/>
                  <a:pt x="209033" y="16603"/>
                  <a:pt x="208234" y="17859"/>
                </a:cubicBezTo>
                <a:cubicBezTo>
                  <a:pt x="203896" y="24594"/>
                  <a:pt x="199444" y="31330"/>
                  <a:pt x="195105" y="38065"/>
                </a:cubicBezTo>
                <a:cubicBezTo>
                  <a:pt x="194631" y="38824"/>
                  <a:pt x="194078" y="39662"/>
                  <a:pt x="193119" y="39662"/>
                </a:cubicBezTo>
                <a:cubicBezTo>
                  <a:pt x="192924" y="39662"/>
                  <a:pt x="192712" y="39627"/>
                  <a:pt x="192480" y="39549"/>
                </a:cubicBezTo>
                <a:cubicBezTo>
                  <a:pt x="191110" y="39093"/>
                  <a:pt x="190881" y="37951"/>
                  <a:pt x="190881" y="36695"/>
                </a:cubicBezTo>
                <a:cubicBezTo>
                  <a:pt x="191110" y="33956"/>
                  <a:pt x="191909" y="31330"/>
                  <a:pt x="193279" y="28932"/>
                </a:cubicBezTo>
                <a:cubicBezTo>
                  <a:pt x="196247" y="23681"/>
                  <a:pt x="200129" y="19000"/>
                  <a:pt x="204695" y="15004"/>
                </a:cubicBezTo>
                <a:cubicBezTo>
                  <a:pt x="205335" y="14364"/>
                  <a:pt x="205975" y="13612"/>
                  <a:pt x="206851" y="13612"/>
                </a:cubicBezTo>
                <a:close/>
                <a:moveTo>
                  <a:pt x="249961" y="43745"/>
                </a:moveTo>
                <a:cubicBezTo>
                  <a:pt x="252339" y="43745"/>
                  <a:pt x="254718" y="43983"/>
                  <a:pt x="257096" y="44458"/>
                </a:cubicBezTo>
                <a:cubicBezTo>
                  <a:pt x="258580" y="44801"/>
                  <a:pt x="260064" y="44915"/>
                  <a:pt x="259950" y="46742"/>
                </a:cubicBezTo>
                <a:cubicBezTo>
                  <a:pt x="259836" y="48683"/>
                  <a:pt x="258352" y="48797"/>
                  <a:pt x="256868" y="49025"/>
                </a:cubicBezTo>
                <a:cubicBezTo>
                  <a:pt x="245565" y="50623"/>
                  <a:pt x="234378" y="52222"/>
                  <a:pt x="223075" y="53820"/>
                </a:cubicBezTo>
                <a:cubicBezTo>
                  <a:pt x="219080" y="54391"/>
                  <a:pt x="215084" y="54847"/>
                  <a:pt x="211202" y="55418"/>
                </a:cubicBezTo>
                <a:cubicBezTo>
                  <a:pt x="210589" y="55506"/>
                  <a:pt x="209959" y="55627"/>
                  <a:pt x="209383" y="55627"/>
                </a:cubicBezTo>
                <a:cubicBezTo>
                  <a:pt x="208458" y="55627"/>
                  <a:pt x="207673" y="55314"/>
                  <a:pt x="207321" y="54048"/>
                </a:cubicBezTo>
                <a:cubicBezTo>
                  <a:pt x="206864" y="51993"/>
                  <a:pt x="208577" y="51537"/>
                  <a:pt x="210061" y="50852"/>
                </a:cubicBezTo>
                <a:cubicBezTo>
                  <a:pt x="216911" y="47769"/>
                  <a:pt x="224217" y="46399"/>
                  <a:pt x="231638" y="45372"/>
                </a:cubicBezTo>
                <a:cubicBezTo>
                  <a:pt x="237232" y="44344"/>
                  <a:pt x="242826" y="43774"/>
                  <a:pt x="248534" y="43774"/>
                </a:cubicBezTo>
                <a:cubicBezTo>
                  <a:pt x="249009" y="43754"/>
                  <a:pt x="249485" y="43745"/>
                  <a:pt x="249961" y="43745"/>
                </a:cubicBezTo>
                <a:close/>
                <a:moveTo>
                  <a:pt x="271307" y="49451"/>
                </a:moveTo>
                <a:cubicBezTo>
                  <a:pt x="272263" y="49451"/>
                  <a:pt x="273094" y="49802"/>
                  <a:pt x="273307" y="51080"/>
                </a:cubicBezTo>
                <a:cubicBezTo>
                  <a:pt x="273764" y="53135"/>
                  <a:pt x="272051" y="53592"/>
                  <a:pt x="270567" y="54162"/>
                </a:cubicBezTo>
                <a:cubicBezTo>
                  <a:pt x="258283" y="58964"/>
                  <a:pt x="245124" y="61472"/>
                  <a:pt x="231946" y="61472"/>
                </a:cubicBezTo>
                <a:cubicBezTo>
                  <a:pt x="231653" y="61472"/>
                  <a:pt x="231360" y="61471"/>
                  <a:pt x="231067" y="61469"/>
                </a:cubicBezTo>
                <a:cubicBezTo>
                  <a:pt x="228213" y="61583"/>
                  <a:pt x="225359" y="61583"/>
                  <a:pt x="222505" y="61583"/>
                </a:cubicBezTo>
                <a:cubicBezTo>
                  <a:pt x="222442" y="61587"/>
                  <a:pt x="222380" y="61590"/>
                  <a:pt x="222318" y="61590"/>
                </a:cubicBezTo>
                <a:cubicBezTo>
                  <a:pt x="220801" y="61590"/>
                  <a:pt x="219541" y="60265"/>
                  <a:pt x="219650" y="58729"/>
                </a:cubicBezTo>
                <a:cubicBezTo>
                  <a:pt x="219536" y="56674"/>
                  <a:pt x="220564" y="56103"/>
                  <a:pt x="222390" y="55875"/>
                </a:cubicBezTo>
                <a:cubicBezTo>
                  <a:pt x="238145" y="53820"/>
                  <a:pt x="253899" y="51651"/>
                  <a:pt x="269540" y="49710"/>
                </a:cubicBezTo>
                <a:cubicBezTo>
                  <a:pt x="270101" y="49581"/>
                  <a:pt x="270727" y="49451"/>
                  <a:pt x="271307" y="49451"/>
                </a:cubicBezTo>
                <a:close/>
                <a:moveTo>
                  <a:pt x="140171" y="26412"/>
                </a:moveTo>
                <a:cubicBezTo>
                  <a:pt x="140465" y="26412"/>
                  <a:pt x="140776" y="26484"/>
                  <a:pt x="141106" y="26649"/>
                </a:cubicBezTo>
                <a:cubicBezTo>
                  <a:pt x="142590" y="27448"/>
                  <a:pt x="142362" y="28932"/>
                  <a:pt x="142020" y="30188"/>
                </a:cubicBezTo>
                <a:cubicBezTo>
                  <a:pt x="138252" y="43203"/>
                  <a:pt x="134599" y="56331"/>
                  <a:pt x="130946" y="69460"/>
                </a:cubicBezTo>
                <a:cubicBezTo>
                  <a:pt x="130603" y="70602"/>
                  <a:pt x="130147" y="71972"/>
                  <a:pt x="128777" y="71972"/>
                </a:cubicBezTo>
                <a:cubicBezTo>
                  <a:pt x="128687" y="71978"/>
                  <a:pt x="128597" y="71981"/>
                  <a:pt x="128507" y="71981"/>
                </a:cubicBezTo>
                <a:cubicBezTo>
                  <a:pt x="127013" y="71981"/>
                  <a:pt x="125656" y="71095"/>
                  <a:pt x="125009" y="69803"/>
                </a:cubicBezTo>
                <a:cubicBezTo>
                  <a:pt x="124096" y="67405"/>
                  <a:pt x="123639" y="64894"/>
                  <a:pt x="123754" y="62382"/>
                </a:cubicBezTo>
                <a:cubicBezTo>
                  <a:pt x="125238" y="49596"/>
                  <a:pt x="128891" y="37723"/>
                  <a:pt x="137796" y="27905"/>
                </a:cubicBezTo>
                <a:cubicBezTo>
                  <a:pt x="138489" y="27125"/>
                  <a:pt x="139247" y="26412"/>
                  <a:pt x="140171" y="26412"/>
                </a:cubicBezTo>
                <a:close/>
                <a:moveTo>
                  <a:pt x="166907" y="81527"/>
                </a:moveTo>
                <a:cubicBezTo>
                  <a:pt x="167416" y="81527"/>
                  <a:pt x="167948" y="81573"/>
                  <a:pt x="168450" y="81573"/>
                </a:cubicBezTo>
                <a:cubicBezTo>
                  <a:pt x="168585" y="81573"/>
                  <a:pt x="168718" y="81570"/>
                  <a:pt x="168848" y="81561"/>
                </a:cubicBezTo>
                <a:lnTo>
                  <a:pt x="169305" y="81561"/>
                </a:lnTo>
                <a:cubicBezTo>
                  <a:pt x="182548" y="82361"/>
                  <a:pt x="194649" y="83730"/>
                  <a:pt x="205266" y="90923"/>
                </a:cubicBezTo>
                <a:cubicBezTo>
                  <a:pt x="206522" y="91722"/>
                  <a:pt x="208805" y="92179"/>
                  <a:pt x="207778" y="94462"/>
                </a:cubicBezTo>
                <a:cubicBezTo>
                  <a:pt x="207331" y="95579"/>
                  <a:pt x="206610" y="95904"/>
                  <a:pt x="205791" y="95904"/>
                </a:cubicBezTo>
                <a:cubicBezTo>
                  <a:pt x="204935" y="95904"/>
                  <a:pt x="203971" y="95550"/>
                  <a:pt x="203097" y="95375"/>
                </a:cubicBezTo>
                <a:cubicBezTo>
                  <a:pt x="191452" y="92293"/>
                  <a:pt x="179693" y="89324"/>
                  <a:pt x="168049" y="86242"/>
                </a:cubicBezTo>
                <a:cubicBezTo>
                  <a:pt x="166451" y="85785"/>
                  <a:pt x="163939" y="86014"/>
                  <a:pt x="164396" y="83388"/>
                </a:cubicBezTo>
                <a:cubicBezTo>
                  <a:pt x="164689" y="81772"/>
                  <a:pt x="165739" y="81527"/>
                  <a:pt x="166907" y="81527"/>
                </a:cubicBezTo>
                <a:close/>
                <a:moveTo>
                  <a:pt x="81525" y="65788"/>
                </a:moveTo>
                <a:cubicBezTo>
                  <a:pt x="83467" y="65788"/>
                  <a:pt x="83587" y="67594"/>
                  <a:pt x="83911" y="68889"/>
                </a:cubicBezTo>
                <a:cubicBezTo>
                  <a:pt x="84710" y="72086"/>
                  <a:pt x="85166" y="75282"/>
                  <a:pt x="85052" y="78593"/>
                </a:cubicBezTo>
                <a:cubicBezTo>
                  <a:pt x="85509" y="84301"/>
                  <a:pt x="84139" y="89553"/>
                  <a:pt x="82541" y="94690"/>
                </a:cubicBezTo>
                <a:cubicBezTo>
                  <a:pt x="81954" y="96786"/>
                  <a:pt x="80752" y="97404"/>
                  <a:pt x="79296" y="97404"/>
                </a:cubicBezTo>
                <a:cubicBezTo>
                  <a:pt x="78769" y="97404"/>
                  <a:pt x="78208" y="97323"/>
                  <a:pt x="77632" y="97202"/>
                </a:cubicBezTo>
                <a:cubicBezTo>
                  <a:pt x="75120" y="96745"/>
                  <a:pt x="75805" y="94804"/>
                  <a:pt x="75919" y="93206"/>
                </a:cubicBezTo>
                <a:cubicBezTo>
                  <a:pt x="77061" y="85100"/>
                  <a:pt x="78088" y="76995"/>
                  <a:pt x="79116" y="68889"/>
                </a:cubicBezTo>
                <a:cubicBezTo>
                  <a:pt x="79344" y="67519"/>
                  <a:pt x="79230" y="65921"/>
                  <a:pt x="81171" y="65807"/>
                </a:cubicBezTo>
                <a:cubicBezTo>
                  <a:pt x="81295" y="65794"/>
                  <a:pt x="81413" y="65788"/>
                  <a:pt x="81525" y="65788"/>
                </a:cubicBezTo>
                <a:close/>
                <a:moveTo>
                  <a:pt x="147496" y="82068"/>
                </a:moveTo>
                <a:cubicBezTo>
                  <a:pt x="147945" y="82068"/>
                  <a:pt x="148398" y="82232"/>
                  <a:pt x="148755" y="82589"/>
                </a:cubicBezTo>
                <a:cubicBezTo>
                  <a:pt x="157203" y="88639"/>
                  <a:pt x="167364" y="89439"/>
                  <a:pt x="177068" y="91379"/>
                </a:cubicBezTo>
                <a:cubicBezTo>
                  <a:pt x="184260" y="92749"/>
                  <a:pt x="191224" y="95261"/>
                  <a:pt x="198302" y="97088"/>
                </a:cubicBezTo>
                <a:cubicBezTo>
                  <a:pt x="200243" y="97544"/>
                  <a:pt x="200699" y="98686"/>
                  <a:pt x="200357" y="100512"/>
                </a:cubicBezTo>
                <a:cubicBezTo>
                  <a:pt x="200041" y="102195"/>
                  <a:pt x="199338" y="103393"/>
                  <a:pt x="197534" y="103393"/>
                </a:cubicBezTo>
                <a:cubicBezTo>
                  <a:pt x="197380" y="103393"/>
                  <a:pt x="197217" y="103384"/>
                  <a:pt x="197046" y="103366"/>
                </a:cubicBezTo>
                <a:cubicBezTo>
                  <a:pt x="195790" y="103138"/>
                  <a:pt x="194535" y="103024"/>
                  <a:pt x="193165" y="102910"/>
                </a:cubicBezTo>
                <a:lnTo>
                  <a:pt x="193165" y="103024"/>
                </a:lnTo>
                <a:cubicBezTo>
                  <a:pt x="181520" y="102111"/>
                  <a:pt x="169761" y="101197"/>
                  <a:pt x="158802" y="96403"/>
                </a:cubicBezTo>
                <a:cubicBezTo>
                  <a:pt x="154692" y="94576"/>
                  <a:pt x="150696" y="92293"/>
                  <a:pt x="147043" y="89781"/>
                </a:cubicBezTo>
                <a:cubicBezTo>
                  <a:pt x="144417" y="87954"/>
                  <a:pt x="144645" y="86014"/>
                  <a:pt x="145673" y="83616"/>
                </a:cubicBezTo>
                <a:cubicBezTo>
                  <a:pt x="145822" y="82648"/>
                  <a:pt x="146652" y="82068"/>
                  <a:pt x="147496" y="82068"/>
                </a:cubicBezTo>
                <a:close/>
                <a:moveTo>
                  <a:pt x="101663" y="106408"/>
                </a:moveTo>
                <a:cubicBezTo>
                  <a:pt x="116106" y="106408"/>
                  <a:pt x="130324" y="110314"/>
                  <a:pt x="142819" y="117751"/>
                </a:cubicBezTo>
                <a:cubicBezTo>
                  <a:pt x="148413" y="121176"/>
                  <a:pt x="153893" y="124715"/>
                  <a:pt x="159372" y="128254"/>
                </a:cubicBezTo>
                <a:cubicBezTo>
                  <a:pt x="162341" y="130195"/>
                  <a:pt x="162341" y="131565"/>
                  <a:pt x="159258" y="133391"/>
                </a:cubicBezTo>
                <a:cubicBezTo>
                  <a:pt x="153093" y="137044"/>
                  <a:pt x="146358" y="138072"/>
                  <a:pt x="139394" y="138072"/>
                </a:cubicBezTo>
                <a:lnTo>
                  <a:pt x="133001" y="138072"/>
                </a:lnTo>
                <a:cubicBezTo>
                  <a:pt x="132138" y="138091"/>
                  <a:pt x="131276" y="138100"/>
                  <a:pt x="130415" y="138100"/>
                </a:cubicBezTo>
                <a:cubicBezTo>
                  <a:pt x="120907" y="138100"/>
                  <a:pt x="111503" y="136941"/>
                  <a:pt x="102291" y="134533"/>
                </a:cubicBezTo>
                <a:cubicBezTo>
                  <a:pt x="93044" y="132021"/>
                  <a:pt x="83568" y="130309"/>
                  <a:pt x="74093" y="128482"/>
                </a:cubicBezTo>
                <a:cubicBezTo>
                  <a:pt x="72380" y="128254"/>
                  <a:pt x="70097" y="128482"/>
                  <a:pt x="69869" y="125400"/>
                </a:cubicBezTo>
                <a:cubicBezTo>
                  <a:pt x="69640" y="122317"/>
                  <a:pt x="71809" y="121861"/>
                  <a:pt x="73864" y="121290"/>
                </a:cubicBezTo>
                <a:cubicBezTo>
                  <a:pt x="76397" y="120645"/>
                  <a:pt x="78967" y="120428"/>
                  <a:pt x="81545" y="120428"/>
                </a:cubicBezTo>
                <a:cubicBezTo>
                  <a:pt x="85356" y="120428"/>
                  <a:pt x="89184" y="120903"/>
                  <a:pt x="92930" y="121176"/>
                </a:cubicBezTo>
                <a:cubicBezTo>
                  <a:pt x="108227" y="122203"/>
                  <a:pt x="123297" y="125057"/>
                  <a:pt x="138024" y="129624"/>
                </a:cubicBezTo>
                <a:cubicBezTo>
                  <a:pt x="140650" y="130309"/>
                  <a:pt x="143504" y="130994"/>
                  <a:pt x="146244" y="131451"/>
                </a:cubicBezTo>
                <a:cubicBezTo>
                  <a:pt x="146796" y="131573"/>
                  <a:pt x="147479" y="131926"/>
                  <a:pt x="148047" y="131926"/>
                </a:cubicBezTo>
                <a:cubicBezTo>
                  <a:pt x="148536" y="131926"/>
                  <a:pt x="148939" y="131664"/>
                  <a:pt x="149098" y="130766"/>
                </a:cubicBezTo>
                <a:cubicBezTo>
                  <a:pt x="149440" y="129396"/>
                  <a:pt x="148299" y="128596"/>
                  <a:pt x="147043" y="128254"/>
                </a:cubicBezTo>
                <a:cubicBezTo>
                  <a:pt x="142590" y="126998"/>
                  <a:pt x="138252" y="125628"/>
                  <a:pt x="133800" y="124372"/>
                </a:cubicBezTo>
                <a:cubicBezTo>
                  <a:pt x="119986" y="120377"/>
                  <a:pt x="105830" y="119121"/>
                  <a:pt x="91560" y="117979"/>
                </a:cubicBezTo>
                <a:cubicBezTo>
                  <a:pt x="88934" y="117751"/>
                  <a:pt x="86080" y="117523"/>
                  <a:pt x="83454" y="117294"/>
                </a:cubicBezTo>
                <a:cubicBezTo>
                  <a:pt x="80828" y="117066"/>
                  <a:pt x="80257" y="115810"/>
                  <a:pt x="81627" y="113527"/>
                </a:cubicBezTo>
                <a:cubicBezTo>
                  <a:pt x="84710" y="108390"/>
                  <a:pt x="89733" y="107134"/>
                  <a:pt x="95099" y="106677"/>
                </a:cubicBezTo>
                <a:cubicBezTo>
                  <a:pt x="97288" y="106497"/>
                  <a:pt x="99478" y="106408"/>
                  <a:pt x="101663" y="106408"/>
                </a:cubicBezTo>
                <a:close/>
                <a:moveTo>
                  <a:pt x="23840" y="86464"/>
                </a:moveTo>
                <a:cubicBezTo>
                  <a:pt x="25477" y="86464"/>
                  <a:pt x="25696" y="87780"/>
                  <a:pt x="25916" y="89096"/>
                </a:cubicBezTo>
                <a:cubicBezTo>
                  <a:pt x="29227" y="111130"/>
                  <a:pt x="30711" y="133049"/>
                  <a:pt x="24203" y="154740"/>
                </a:cubicBezTo>
                <a:cubicBezTo>
                  <a:pt x="24089" y="154968"/>
                  <a:pt x="23975" y="155196"/>
                  <a:pt x="23975" y="155425"/>
                </a:cubicBezTo>
                <a:cubicBezTo>
                  <a:pt x="23561" y="156667"/>
                  <a:pt x="23241" y="158097"/>
                  <a:pt x="21737" y="158097"/>
                </a:cubicBezTo>
                <a:cubicBezTo>
                  <a:pt x="21583" y="158097"/>
                  <a:pt x="21416" y="158082"/>
                  <a:pt x="21235" y="158050"/>
                </a:cubicBezTo>
                <a:cubicBezTo>
                  <a:pt x="19637" y="157708"/>
                  <a:pt x="19294" y="156338"/>
                  <a:pt x="19294" y="154968"/>
                </a:cubicBezTo>
                <a:cubicBezTo>
                  <a:pt x="19066" y="148575"/>
                  <a:pt x="18724" y="142182"/>
                  <a:pt x="18381" y="135789"/>
                </a:cubicBezTo>
                <a:cubicBezTo>
                  <a:pt x="18267" y="120263"/>
                  <a:pt x="19294" y="104851"/>
                  <a:pt x="21464" y="89553"/>
                </a:cubicBezTo>
                <a:cubicBezTo>
                  <a:pt x="21692" y="88183"/>
                  <a:pt x="21920" y="86585"/>
                  <a:pt x="23633" y="86470"/>
                </a:cubicBezTo>
                <a:cubicBezTo>
                  <a:pt x="23704" y="86466"/>
                  <a:pt x="23773" y="86464"/>
                  <a:pt x="23840" y="86464"/>
                </a:cubicBezTo>
                <a:close/>
                <a:moveTo>
                  <a:pt x="16283" y="75825"/>
                </a:moveTo>
                <a:cubicBezTo>
                  <a:pt x="16536" y="75825"/>
                  <a:pt x="16815" y="75870"/>
                  <a:pt x="17125" y="75967"/>
                </a:cubicBezTo>
                <a:cubicBezTo>
                  <a:pt x="19066" y="76652"/>
                  <a:pt x="18609" y="78479"/>
                  <a:pt x="18381" y="79963"/>
                </a:cubicBezTo>
                <a:cubicBezTo>
                  <a:pt x="17239" y="88525"/>
                  <a:pt x="16326" y="97088"/>
                  <a:pt x="15527" y="105764"/>
                </a:cubicBezTo>
                <a:cubicBezTo>
                  <a:pt x="13929" y="122660"/>
                  <a:pt x="14385" y="139670"/>
                  <a:pt x="16669" y="156566"/>
                </a:cubicBezTo>
                <a:cubicBezTo>
                  <a:pt x="16897" y="158279"/>
                  <a:pt x="17354" y="159877"/>
                  <a:pt x="15185" y="160676"/>
                </a:cubicBezTo>
                <a:cubicBezTo>
                  <a:pt x="14771" y="160800"/>
                  <a:pt x="14402" y="160857"/>
                  <a:pt x="14069" y="160857"/>
                </a:cubicBezTo>
                <a:cubicBezTo>
                  <a:pt x="12566" y="160857"/>
                  <a:pt x="11802" y="159701"/>
                  <a:pt x="10961" y="158393"/>
                </a:cubicBezTo>
                <a:cubicBezTo>
                  <a:pt x="6166" y="150744"/>
                  <a:pt x="5481" y="142068"/>
                  <a:pt x="4910" y="133391"/>
                </a:cubicBezTo>
                <a:cubicBezTo>
                  <a:pt x="4910" y="131907"/>
                  <a:pt x="4910" y="130423"/>
                  <a:pt x="4910" y="128825"/>
                </a:cubicBezTo>
                <a:cubicBezTo>
                  <a:pt x="4339" y="113527"/>
                  <a:pt x="7193" y="98800"/>
                  <a:pt x="11760" y="84301"/>
                </a:cubicBezTo>
                <a:cubicBezTo>
                  <a:pt x="12216" y="82475"/>
                  <a:pt x="12901" y="80534"/>
                  <a:pt x="13700" y="78593"/>
                </a:cubicBezTo>
                <a:cubicBezTo>
                  <a:pt x="14190" y="77419"/>
                  <a:pt x="14763" y="75825"/>
                  <a:pt x="16283" y="75825"/>
                </a:cubicBezTo>
                <a:close/>
                <a:moveTo>
                  <a:pt x="70439" y="155653"/>
                </a:moveTo>
                <a:cubicBezTo>
                  <a:pt x="80828" y="156110"/>
                  <a:pt x="91103" y="158050"/>
                  <a:pt x="101035" y="161361"/>
                </a:cubicBezTo>
                <a:cubicBezTo>
                  <a:pt x="109483" y="164101"/>
                  <a:pt x="118160" y="166042"/>
                  <a:pt x="126722" y="168211"/>
                </a:cubicBezTo>
                <a:cubicBezTo>
                  <a:pt x="128891" y="168553"/>
                  <a:pt x="130832" y="169467"/>
                  <a:pt x="132658" y="170723"/>
                </a:cubicBezTo>
                <a:cubicBezTo>
                  <a:pt x="133686" y="171522"/>
                  <a:pt x="135170" y="172435"/>
                  <a:pt x="134371" y="174147"/>
                </a:cubicBezTo>
                <a:cubicBezTo>
                  <a:pt x="133936" y="175090"/>
                  <a:pt x="133179" y="175342"/>
                  <a:pt x="132363" y="175342"/>
                </a:cubicBezTo>
                <a:cubicBezTo>
                  <a:pt x="131893" y="175342"/>
                  <a:pt x="131404" y="175258"/>
                  <a:pt x="130946" y="175175"/>
                </a:cubicBezTo>
                <a:cubicBezTo>
                  <a:pt x="124324" y="174376"/>
                  <a:pt x="117703" y="173577"/>
                  <a:pt x="111081" y="172663"/>
                </a:cubicBezTo>
                <a:cubicBezTo>
                  <a:pt x="89276" y="169581"/>
                  <a:pt x="67243" y="167983"/>
                  <a:pt x="45209" y="167868"/>
                </a:cubicBezTo>
                <a:cubicBezTo>
                  <a:pt x="42355" y="167868"/>
                  <a:pt x="39501" y="167754"/>
                  <a:pt x="36647" y="167754"/>
                </a:cubicBezTo>
                <a:cubicBezTo>
                  <a:pt x="36433" y="167740"/>
                  <a:pt x="36216" y="167736"/>
                  <a:pt x="35998" y="167736"/>
                </a:cubicBezTo>
                <a:cubicBezTo>
                  <a:pt x="35780" y="167736"/>
                  <a:pt x="35562" y="167740"/>
                  <a:pt x="35347" y="167740"/>
                </a:cubicBezTo>
                <a:cubicBezTo>
                  <a:pt x="34057" y="167740"/>
                  <a:pt x="32880" y="167612"/>
                  <a:pt x="32537" y="165814"/>
                </a:cubicBezTo>
                <a:cubicBezTo>
                  <a:pt x="32195" y="163759"/>
                  <a:pt x="34021" y="163416"/>
                  <a:pt x="35391" y="162845"/>
                </a:cubicBezTo>
                <a:cubicBezTo>
                  <a:pt x="45438" y="158050"/>
                  <a:pt x="56055" y="155653"/>
                  <a:pt x="70439" y="155653"/>
                </a:cubicBezTo>
                <a:close/>
                <a:moveTo>
                  <a:pt x="36693" y="171289"/>
                </a:moveTo>
                <a:cubicBezTo>
                  <a:pt x="37201" y="171289"/>
                  <a:pt x="37737" y="171368"/>
                  <a:pt x="38245" y="171407"/>
                </a:cubicBezTo>
                <a:cubicBezTo>
                  <a:pt x="54114" y="172092"/>
                  <a:pt x="69983" y="172777"/>
                  <a:pt x="85851" y="173577"/>
                </a:cubicBezTo>
                <a:cubicBezTo>
                  <a:pt x="90075" y="173805"/>
                  <a:pt x="94185" y="174033"/>
                  <a:pt x="98295" y="174262"/>
                </a:cubicBezTo>
                <a:cubicBezTo>
                  <a:pt x="98638" y="174262"/>
                  <a:pt x="99002" y="174240"/>
                  <a:pt x="99358" y="174240"/>
                </a:cubicBezTo>
                <a:cubicBezTo>
                  <a:pt x="100429" y="174240"/>
                  <a:pt x="101435" y="174433"/>
                  <a:pt x="101606" y="175974"/>
                </a:cubicBezTo>
                <a:cubicBezTo>
                  <a:pt x="101834" y="177801"/>
                  <a:pt x="100350" y="178371"/>
                  <a:pt x="99094" y="178942"/>
                </a:cubicBezTo>
                <a:cubicBezTo>
                  <a:pt x="92016" y="182139"/>
                  <a:pt x="84481" y="183052"/>
                  <a:pt x="76833" y="183509"/>
                </a:cubicBezTo>
                <a:cubicBezTo>
                  <a:pt x="76110" y="183547"/>
                  <a:pt x="75374" y="183559"/>
                  <a:pt x="74630" y="183559"/>
                </a:cubicBezTo>
                <a:cubicBezTo>
                  <a:pt x="73141" y="183559"/>
                  <a:pt x="71619" y="183509"/>
                  <a:pt x="70097" y="183509"/>
                </a:cubicBezTo>
                <a:cubicBezTo>
                  <a:pt x="60736" y="183509"/>
                  <a:pt x="51374" y="183052"/>
                  <a:pt x="42355" y="179970"/>
                </a:cubicBezTo>
                <a:cubicBezTo>
                  <a:pt x="40415" y="179285"/>
                  <a:pt x="38474" y="178371"/>
                  <a:pt x="36533" y="177344"/>
                </a:cubicBezTo>
                <a:cubicBezTo>
                  <a:pt x="34821" y="176659"/>
                  <a:pt x="33793" y="174832"/>
                  <a:pt x="34478" y="173006"/>
                </a:cubicBezTo>
                <a:cubicBezTo>
                  <a:pt x="34853" y="171581"/>
                  <a:pt x="35721" y="171289"/>
                  <a:pt x="36693" y="171289"/>
                </a:cubicBezTo>
                <a:close/>
                <a:moveTo>
                  <a:pt x="215117" y="0"/>
                </a:moveTo>
                <a:cubicBezTo>
                  <a:pt x="214195" y="0"/>
                  <a:pt x="213275" y="330"/>
                  <a:pt x="212572" y="962"/>
                </a:cubicBezTo>
                <a:cubicBezTo>
                  <a:pt x="200129" y="10666"/>
                  <a:pt x="189055" y="21398"/>
                  <a:pt x="184146" y="37038"/>
                </a:cubicBezTo>
                <a:cubicBezTo>
                  <a:pt x="182205" y="43203"/>
                  <a:pt x="180721" y="49482"/>
                  <a:pt x="179008" y="55761"/>
                </a:cubicBezTo>
                <a:cubicBezTo>
                  <a:pt x="178666" y="57473"/>
                  <a:pt x="177639" y="58843"/>
                  <a:pt x="176040" y="59642"/>
                </a:cubicBezTo>
                <a:cubicBezTo>
                  <a:pt x="162797" y="65693"/>
                  <a:pt x="149554" y="71743"/>
                  <a:pt x="136311" y="77794"/>
                </a:cubicBezTo>
                <a:cubicBezTo>
                  <a:pt x="135818" y="78041"/>
                  <a:pt x="135291" y="78254"/>
                  <a:pt x="134749" y="78254"/>
                </a:cubicBezTo>
                <a:cubicBezTo>
                  <a:pt x="134288" y="78254"/>
                  <a:pt x="133816" y="78100"/>
                  <a:pt x="133343" y="77680"/>
                </a:cubicBezTo>
                <a:cubicBezTo>
                  <a:pt x="132658" y="76881"/>
                  <a:pt x="132544" y="75625"/>
                  <a:pt x="133115" y="74712"/>
                </a:cubicBezTo>
                <a:cubicBezTo>
                  <a:pt x="133914" y="72200"/>
                  <a:pt x="135855" y="70259"/>
                  <a:pt x="137339" y="68204"/>
                </a:cubicBezTo>
                <a:cubicBezTo>
                  <a:pt x="142705" y="61355"/>
                  <a:pt x="147043" y="54048"/>
                  <a:pt x="147614" y="45143"/>
                </a:cubicBezTo>
                <a:cubicBezTo>
                  <a:pt x="148070" y="36581"/>
                  <a:pt x="148641" y="28019"/>
                  <a:pt x="148413" y="19457"/>
                </a:cubicBezTo>
                <a:cubicBezTo>
                  <a:pt x="148413" y="17973"/>
                  <a:pt x="148527" y="16374"/>
                  <a:pt x="146929" y="15804"/>
                </a:cubicBezTo>
                <a:cubicBezTo>
                  <a:pt x="146612" y="15690"/>
                  <a:pt x="146317" y="15640"/>
                  <a:pt x="146041" y="15640"/>
                </a:cubicBezTo>
                <a:cubicBezTo>
                  <a:pt x="144923" y="15640"/>
                  <a:pt x="144099" y="16464"/>
                  <a:pt x="143275" y="17288"/>
                </a:cubicBezTo>
                <a:cubicBezTo>
                  <a:pt x="138595" y="21968"/>
                  <a:pt x="134371" y="26992"/>
                  <a:pt x="130603" y="32243"/>
                </a:cubicBezTo>
                <a:cubicBezTo>
                  <a:pt x="120785" y="45714"/>
                  <a:pt x="117931" y="60555"/>
                  <a:pt x="122155" y="76767"/>
                </a:cubicBezTo>
                <a:cubicBezTo>
                  <a:pt x="122269" y="77566"/>
                  <a:pt x="122726" y="78365"/>
                  <a:pt x="123411" y="78821"/>
                </a:cubicBezTo>
                <a:cubicBezTo>
                  <a:pt x="126265" y="80762"/>
                  <a:pt x="125124" y="82132"/>
                  <a:pt x="122840" y="83502"/>
                </a:cubicBezTo>
                <a:lnTo>
                  <a:pt x="88135" y="103138"/>
                </a:lnTo>
                <a:cubicBezTo>
                  <a:pt x="87355" y="103564"/>
                  <a:pt x="86575" y="104077"/>
                  <a:pt x="85768" y="104077"/>
                </a:cubicBezTo>
                <a:cubicBezTo>
                  <a:pt x="85275" y="104077"/>
                  <a:pt x="84772" y="103886"/>
                  <a:pt x="84253" y="103366"/>
                </a:cubicBezTo>
                <a:cubicBezTo>
                  <a:pt x="82883" y="101997"/>
                  <a:pt x="83797" y="100741"/>
                  <a:pt x="84481" y="99485"/>
                </a:cubicBezTo>
                <a:cubicBezTo>
                  <a:pt x="87564" y="93663"/>
                  <a:pt x="90304" y="87840"/>
                  <a:pt x="90989" y="81105"/>
                </a:cubicBezTo>
                <a:cubicBezTo>
                  <a:pt x="91560" y="76196"/>
                  <a:pt x="90418" y="71515"/>
                  <a:pt x="89961" y="66720"/>
                </a:cubicBezTo>
                <a:cubicBezTo>
                  <a:pt x="88820" y="54391"/>
                  <a:pt x="88021" y="42061"/>
                  <a:pt x="85509" y="29960"/>
                </a:cubicBezTo>
                <a:cubicBezTo>
                  <a:pt x="85281" y="28818"/>
                  <a:pt x="85623" y="26992"/>
                  <a:pt x="84253" y="26649"/>
                </a:cubicBezTo>
                <a:cubicBezTo>
                  <a:pt x="84037" y="26616"/>
                  <a:pt x="83820" y="26599"/>
                  <a:pt x="83605" y="26599"/>
                </a:cubicBezTo>
                <a:cubicBezTo>
                  <a:pt x="82348" y="26599"/>
                  <a:pt x="81152" y="27158"/>
                  <a:pt x="80372" y="28133"/>
                </a:cubicBezTo>
                <a:cubicBezTo>
                  <a:pt x="79687" y="28818"/>
                  <a:pt x="79116" y="29617"/>
                  <a:pt x="78659" y="30416"/>
                </a:cubicBezTo>
                <a:cubicBezTo>
                  <a:pt x="74663" y="37609"/>
                  <a:pt x="70668" y="45029"/>
                  <a:pt x="66444" y="52107"/>
                </a:cubicBezTo>
                <a:cubicBezTo>
                  <a:pt x="61649" y="60555"/>
                  <a:pt x="58224" y="69803"/>
                  <a:pt x="56512" y="79278"/>
                </a:cubicBezTo>
                <a:cubicBezTo>
                  <a:pt x="54342" y="90923"/>
                  <a:pt x="58110" y="100627"/>
                  <a:pt x="63475" y="110901"/>
                </a:cubicBezTo>
                <a:cubicBezTo>
                  <a:pt x="63704" y="108618"/>
                  <a:pt x="63590" y="106221"/>
                  <a:pt x="63133" y="103937"/>
                </a:cubicBezTo>
                <a:cubicBezTo>
                  <a:pt x="61991" y="96745"/>
                  <a:pt x="60393" y="89667"/>
                  <a:pt x="61078" y="82361"/>
                </a:cubicBezTo>
                <a:cubicBezTo>
                  <a:pt x="61763" y="74826"/>
                  <a:pt x="63590" y="67405"/>
                  <a:pt x="66444" y="60327"/>
                </a:cubicBezTo>
                <a:cubicBezTo>
                  <a:pt x="69184" y="53477"/>
                  <a:pt x="73522" y="47541"/>
                  <a:pt x="76947" y="40805"/>
                </a:cubicBezTo>
                <a:cubicBezTo>
                  <a:pt x="77403" y="40120"/>
                  <a:pt x="77860" y="39435"/>
                  <a:pt x="78545" y="38865"/>
                </a:cubicBezTo>
                <a:cubicBezTo>
                  <a:pt x="79164" y="38431"/>
                  <a:pt x="79850" y="38233"/>
                  <a:pt x="80548" y="38233"/>
                </a:cubicBezTo>
                <a:cubicBezTo>
                  <a:pt x="81138" y="38233"/>
                  <a:pt x="81737" y="38375"/>
                  <a:pt x="82312" y="38636"/>
                </a:cubicBezTo>
                <a:cubicBezTo>
                  <a:pt x="83454" y="39093"/>
                  <a:pt x="83568" y="40234"/>
                  <a:pt x="83454" y="41376"/>
                </a:cubicBezTo>
                <a:cubicBezTo>
                  <a:pt x="83226" y="43431"/>
                  <a:pt x="83112" y="45600"/>
                  <a:pt x="82883" y="47769"/>
                </a:cubicBezTo>
                <a:cubicBezTo>
                  <a:pt x="82664" y="50476"/>
                  <a:pt x="82397" y="51589"/>
                  <a:pt x="81153" y="51589"/>
                </a:cubicBezTo>
                <a:cubicBezTo>
                  <a:pt x="80456" y="51589"/>
                  <a:pt x="79451" y="51239"/>
                  <a:pt x="77974" y="50623"/>
                </a:cubicBezTo>
                <a:cubicBezTo>
                  <a:pt x="77289" y="53249"/>
                  <a:pt x="76604" y="55875"/>
                  <a:pt x="76033" y="58615"/>
                </a:cubicBezTo>
                <a:cubicBezTo>
                  <a:pt x="72837" y="72771"/>
                  <a:pt x="68385" y="86813"/>
                  <a:pt x="70668" y="101654"/>
                </a:cubicBezTo>
                <a:cubicBezTo>
                  <a:pt x="71010" y="104051"/>
                  <a:pt x="71124" y="106449"/>
                  <a:pt x="71239" y="108846"/>
                </a:cubicBezTo>
                <a:cubicBezTo>
                  <a:pt x="71581" y="112385"/>
                  <a:pt x="70211" y="115810"/>
                  <a:pt x="67585" y="118093"/>
                </a:cubicBezTo>
                <a:cubicBezTo>
                  <a:pt x="58224" y="126770"/>
                  <a:pt x="48748" y="135560"/>
                  <a:pt x="40072" y="144922"/>
                </a:cubicBezTo>
                <a:cubicBezTo>
                  <a:pt x="38836" y="146253"/>
                  <a:pt x="37837" y="148931"/>
                  <a:pt x="35889" y="148931"/>
                </a:cubicBezTo>
                <a:cubicBezTo>
                  <a:pt x="35498" y="148931"/>
                  <a:pt x="35069" y="148823"/>
                  <a:pt x="34592" y="148575"/>
                </a:cubicBezTo>
                <a:cubicBezTo>
                  <a:pt x="31738" y="147205"/>
                  <a:pt x="32994" y="143894"/>
                  <a:pt x="33336" y="141497"/>
                </a:cubicBezTo>
                <a:cubicBezTo>
                  <a:pt x="34821" y="127569"/>
                  <a:pt x="34478" y="113641"/>
                  <a:pt x="32537" y="99942"/>
                </a:cubicBezTo>
                <a:cubicBezTo>
                  <a:pt x="30368" y="85443"/>
                  <a:pt x="25916" y="71515"/>
                  <a:pt x="25003" y="56674"/>
                </a:cubicBezTo>
                <a:cubicBezTo>
                  <a:pt x="20779" y="58044"/>
                  <a:pt x="17468" y="59870"/>
                  <a:pt x="16212" y="64437"/>
                </a:cubicBezTo>
                <a:cubicBezTo>
                  <a:pt x="14842" y="69460"/>
                  <a:pt x="12787" y="74255"/>
                  <a:pt x="10961" y="79164"/>
                </a:cubicBezTo>
                <a:cubicBezTo>
                  <a:pt x="4682" y="96060"/>
                  <a:pt x="1" y="113299"/>
                  <a:pt x="914" y="131565"/>
                </a:cubicBezTo>
                <a:cubicBezTo>
                  <a:pt x="1371" y="139670"/>
                  <a:pt x="1713" y="147776"/>
                  <a:pt x="5252" y="155196"/>
                </a:cubicBezTo>
                <a:cubicBezTo>
                  <a:pt x="7878" y="160790"/>
                  <a:pt x="9933" y="166841"/>
                  <a:pt x="15984" y="170152"/>
                </a:cubicBezTo>
                <a:cubicBezTo>
                  <a:pt x="17468" y="170837"/>
                  <a:pt x="17810" y="172892"/>
                  <a:pt x="16783" y="174147"/>
                </a:cubicBezTo>
                <a:cubicBezTo>
                  <a:pt x="15870" y="175517"/>
                  <a:pt x="15527" y="177230"/>
                  <a:pt x="15755" y="178828"/>
                </a:cubicBezTo>
                <a:cubicBezTo>
                  <a:pt x="15870" y="183509"/>
                  <a:pt x="15185" y="188075"/>
                  <a:pt x="13929" y="192528"/>
                </a:cubicBezTo>
                <a:cubicBezTo>
                  <a:pt x="13130" y="195496"/>
                  <a:pt x="11531" y="198236"/>
                  <a:pt x="11531" y="201432"/>
                </a:cubicBezTo>
                <a:lnTo>
                  <a:pt x="12901" y="201432"/>
                </a:lnTo>
                <a:cubicBezTo>
                  <a:pt x="17239" y="193669"/>
                  <a:pt x="22491" y="186477"/>
                  <a:pt x="27172" y="178942"/>
                </a:cubicBezTo>
                <a:cubicBezTo>
                  <a:pt x="28208" y="177353"/>
                  <a:pt x="29203" y="176558"/>
                  <a:pt x="30459" y="176558"/>
                </a:cubicBezTo>
                <a:cubicBezTo>
                  <a:pt x="31279" y="176558"/>
                  <a:pt x="32210" y="176896"/>
                  <a:pt x="33336" y="177572"/>
                </a:cubicBezTo>
                <a:cubicBezTo>
                  <a:pt x="44234" y="183800"/>
                  <a:pt x="55720" y="186501"/>
                  <a:pt x="67852" y="186501"/>
                </a:cubicBezTo>
                <a:cubicBezTo>
                  <a:pt x="70844" y="186501"/>
                  <a:pt x="73875" y="186336"/>
                  <a:pt x="76947" y="186020"/>
                </a:cubicBezTo>
                <a:cubicBezTo>
                  <a:pt x="97268" y="183851"/>
                  <a:pt x="117475" y="180997"/>
                  <a:pt x="137910" y="179856"/>
                </a:cubicBezTo>
                <a:cubicBezTo>
                  <a:pt x="140079" y="179856"/>
                  <a:pt x="142134" y="179285"/>
                  <a:pt x="144075" y="178371"/>
                </a:cubicBezTo>
                <a:cubicBezTo>
                  <a:pt x="145445" y="177686"/>
                  <a:pt x="146130" y="177001"/>
                  <a:pt x="144645" y="175517"/>
                </a:cubicBezTo>
                <a:cubicBezTo>
                  <a:pt x="142248" y="173120"/>
                  <a:pt x="139508" y="171065"/>
                  <a:pt x="136311" y="169695"/>
                </a:cubicBezTo>
                <a:cubicBezTo>
                  <a:pt x="122269" y="164101"/>
                  <a:pt x="107314" y="161475"/>
                  <a:pt x="92930" y="157023"/>
                </a:cubicBezTo>
                <a:cubicBezTo>
                  <a:pt x="86080" y="155082"/>
                  <a:pt x="79002" y="153941"/>
                  <a:pt x="71924" y="153712"/>
                </a:cubicBezTo>
                <a:cubicBezTo>
                  <a:pt x="70686" y="153644"/>
                  <a:pt x="69452" y="153612"/>
                  <a:pt x="68221" y="153612"/>
                </a:cubicBezTo>
                <a:cubicBezTo>
                  <a:pt x="59116" y="153612"/>
                  <a:pt x="50178" y="155381"/>
                  <a:pt x="41328" y="157594"/>
                </a:cubicBezTo>
                <a:cubicBezTo>
                  <a:pt x="40874" y="157788"/>
                  <a:pt x="40403" y="157881"/>
                  <a:pt x="39941" y="157881"/>
                </a:cubicBezTo>
                <a:cubicBezTo>
                  <a:pt x="38776" y="157881"/>
                  <a:pt x="37676" y="157287"/>
                  <a:pt x="37104" y="156224"/>
                </a:cubicBezTo>
                <a:cubicBezTo>
                  <a:pt x="35962" y="154511"/>
                  <a:pt x="37332" y="153484"/>
                  <a:pt x="38245" y="152571"/>
                </a:cubicBezTo>
                <a:cubicBezTo>
                  <a:pt x="46237" y="144123"/>
                  <a:pt x="54457" y="135789"/>
                  <a:pt x="62448" y="127341"/>
                </a:cubicBezTo>
                <a:cubicBezTo>
                  <a:pt x="63292" y="126437"/>
                  <a:pt x="64072" y="126010"/>
                  <a:pt x="64889" y="126010"/>
                </a:cubicBezTo>
                <a:cubicBezTo>
                  <a:pt x="65620" y="126010"/>
                  <a:pt x="66380" y="126351"/>
                  <a:pt x="67243" y="126998"/>
                </a:cubicBezTo>
                <a:cubicBezTo>
                  <a:pt x="69640" y="128825"/>
                  <a:pt x="72266" y="130195"/>
                  <a:pt x="75120" y="131108"/>
                </a:cubicBezTo>
                <a:cubicBezTo>
                  <a:pt x="94496" y="137632"/>
                  <a:pt x="114702" y="141000"/>
                  <a:pt x="135030" y="141000"/>
                </a:cubicBezTo>
                <a:cubicBezTo>
                  <a:pt x="138537" y="141000"/>
                  <a:pt x="142048" y="140899"/>
                  <a:pt x="145559" y="140698"/>
                </a:cubicBezTo>
                <a:cubicBezTo>
                  <a:pt x="153322" y="139899"/>
                  <a:pt x="160857" y="137958"/>
                  <a:pt x="167820" y="134647"/>
                </a:cubicBezTo>
                <a:cubicBezTo>
                  <a:pt x="170560" y="133391"/>
                  <a:pt x="170218" y="132135"/>
                  <a:pt x="168391" y="130537"/>
                </a:cubicBezTo>
                <a:cubicBezTo>
                  <a:pt x="167592" y="129852"/>
                  <a:pt x="166679" y="129167"/>
                  <a:pt x="165766" y="128596"/>
                </a:cubicBezTo>
                <a:cubicBezTo>
                  <a:pt x="159258" y="124601"/>
                  <a:pt x="152637" y="120605"/>
                  <a:pt x="146244" y="116267"/>
                </a:cubicBezTo>
                <a:cubicBezTo>
                  <a:pt x="134503" y="108114"/>
                  <a:pt x="120588" y="103790"/>
                  <a:pt x="106372" y="103790"/>
                </a:cubicBezTo>
                <a:cubicBezTo>
                  <a:pt x="105660" y="103790"/>
                  <a:pt x="104946" y="103801"/>
                  <a:pt x="104232" y="103823"/>
                </a:cubicBezTo>
                <a:cubicBezTo>
                  <a:pt x="103657" y="103823"/>
                  <a:pt x="103031" y="103926"/>
                  <a:pt x="102440" y="103926"/>
                </a:cubicBezTo>
                <a:cubicBezTo>
                  <a:pt x="101504" y="103926"/>
                  <a:pt x="100656" y="103668"/>
                  <a:pt x="100236" y="102339"/>
                </a:cubicBezTo>
                <a:cubicBezTo>
                  <a:pt x="99551" y="100284"/>
                  <a:pt x="101378" y="99599"/>
                  <a:pt x="102862" y="98686"/>
                </a:cubicBezTo>
                <a:cubicBezTo>
                  <a:pt x="111196" y="93548"/>
                  <a:pt x="119758" y="88639"/>
                  <a:pt x="128434" y="83959"/>
                </a:cubicBezTo>
                <a:cubicBezTo>
                  <a:pt x="131305" y="82375"/>
                  <a:pt x="133339" y="81499"/>
                  <a:pt x="135094" y="81499"/>
                </a:cubicBezTo>
                <a:cubicBezTo>
                  <a:pt x="137387" y="81499"/>
                  <a:pt x="139205" y="82994"/>
                  <a:pt x="141791" y="86356"/>
                </a:cubicBezTo>
                <a:cubicBezTo>
                  <a:pt x="148527" y="95147"/>
                  <a:pt x="158117" y="101197"/>
                  <a:pt x="168962" y="103366"/>
                </a:cubicBezTo>
                <a:cubicBezTo>
                  <a:pt x="179537" y="105444"/>
                  <a:pt x="190112" y="107677"/>
                  <a:pt x="200880" y="107677"/>
                </a:cubicBezTo>
                <a:cubicBezTo>
                  <a:pt x="203132" y="107677"/>
                  <a:pt x="205393" y="107579"/>
                  <a:pt x="207663" y="107362"/>
                </a:cubicBezTo>
                <a:cubicBezTo>
                  <a:pt x="212116" y="106906"/>
                  <a:pt x="214970" y="104508"/>
                  <a:pt x="217139" y="100741"/>
                </a:cubicBezTo>
                <a:cubicBezTo>
                  <a:pt x="218395" y="98457"/>
                  <a:pt x="217824" y="97202"/>
                  <a:pt x="216226" y="95489"/>
                </a:cubicBezTo>
                <a:cubicBezTo>
                  <a:pt x="205038" y="84301"/>
                  <a:pt x="191795" y="78136"/>
                  <a:pt x="175812" y="78022"/>
                </a:cubicBezTo>
                <a:cubicBezTo>
                  <a:pt x="168277" y="77908"/>
                  <a:pt x="160857" y="77452"/>
                  <a:pt x="153322" y="77223"/>
                </a:cubicBezTo>
                <a:cubicBezTo>
                  <a:pt x="152180" y="77109"/>
                  <a:pt x="150924" y="77223"/>
                  <a:pt x="150468" y="75739"/>
                </a:cubicBezTo>
                <a:cubicBezTo>
                  <a:pt x="150239" y="74369"/>
                  <a:pt x="151039" y="72999"/>
                  <a:pt x="152408" y="72657"/>
                </a:cubicBezTo>
                <a:lnTo>
                  <a:pt x="154349" y="71743"/>
                </a:lnTo>
                <a:cubicBezTo>
                  <a:pt x="163939" y="67291"/>
                  <a:pt x="173643" y="63067"/>
                  <a:pt x="183118" y="58501"/>
                </a:cubicBezTo>
                <a:cubicBezTo>
                  <a:pt x="184919" y="57600"/>
                  <a:pt x="186878" y="57141"/>
                  <a:pt x="188829" y="57141"/>
                </a:cubicBezTo>
                <a:cubicBezTo>
                  <a:pt x="190588" y="57141"/>
                  <a:pt x="192340" y="57514"/>
                  <a:pt x="193964" y="58272"/>
                </a:cubicBezTo>
                <a:cubicBezTo>
                  <a:pt x="202983" y="62040"/>
                  <a:pt x="212572" y="64323"/>
                  <a:pt x="222276" y="64894"/>
                </a:cubicBezTo>
                <a:cubicBezTo>
                  <a:pt x="225117" y="65105"/>
                  <a:pt x="227957" y="65209"/>
                  <a:pt x="230793" y="65209"/>
                </a:cubicBezTo>
                <a:cubicBezTo>
                  <a:pt x="247899" y="65209"/>
                  <a:pt x="264814" y="61393"/>
                  <a:pt x="280385" y="54048"/>
                </a:cubicBezTo>
                <a:cubicBezTo>
                  <a:pt x="281184" y="53706"/>
                  <a:pt x="282212" y="53477"/>
                  <a:pt x="282212" y="52107"/>
                </a:cubicBezTo>
                <a:lnTo>
                  <a:pt x="281184" y="52107"/>
                </a:lnTo>
                <a:cubicBezTo>
                  <a:pt x="279988" y="52261"/>
                  <a:pt x="279104" y="52373"/>
                  <a:pt x="278466" y="52373"/>
                </a:cubicBezTo>
                <a:cubicBezTo>
                  <a:pt x="276728" y="52373"/>
                  <a:pt x="276802" y="51543"/>
                  <a:pt x="277303" y="48454"/>
                </a:cubicBezTo>
                <a:cubicBezTo>
                  <a:pt x="277531" y="47313"/>
                  <a:pt x="277189" y="46970"/>
                  <a:pt x="276275" y="46628"/>
                </a:cubicBezTo>
                <a:cubicBezTo>
                  <a:pt x="266627" y="42961"/>
                  <a:pt x="256978" y="39784"/>
                  <a:pt x="246709" y="39784"/>
                </a:cubicBezTo>
                <a:cubicBezTo>
                  <a:pt x="244828" y="39784"/>
                  <a:pt x="242926" y="39891"/>
                  <a:pt x="240999" y="40120"/>
                </a:cubicBezTo>
                <a:cubicBezTo>
                  <a:pt x="228555" y="41719"/>
                  <a:pt x="216454" y="44687"/>
                  <a:pt x="204695" y="49025"/>
                </a:cubicBezTo>
                <a:cubicBezTo>
                  <a:pt x="204020" y="49270"/>
                  <a:pt x="203312" y="49615"/>
                  <a:pt x="202642" y="49615"/>
                </a:cubicBezTo>
                <a:cubicBezTo>
                  <a:pt x="202065" y="49615"/>
                  <a:pt x="201517" y="49360"/>
                  <a:pt x="201042" y="48568"/>
                </a:cubicBezTo>
                <a:cubicBezTo>
                  <a:pt x="200014" y="47084"/>
                  <a:pt x="200814" y="45828"/>
                  <a:pt x="201727" y="44687"/>
                </a:cubicBezTo>
                <a:cubicBezTo>
                  <a:pt x="202184" y="44230"/>
                  <a:pt x="202640" y="43659"/>
                  <a:pt x="203211" y="43203"/>
                </a:cubicBezTo>
                <a:cubicBezTo>
                  <a:pt x="208919" y="37837"/>
                  <a:pt x="213372" y="31101"/>
                  <a:pt x="215769" y="23681"/>
                </a:cubicBezTo>
                <a:cubicBezTo>
                  <a:pt x="217824" y="17744"/>
                  <a:pt x="218966" y="11694"/>
                  <a:pt x="219308" y="5529"/>
                </a:cubicBezTo>
                <a:cubicBezTo>
                  <a:pt x="219650" y="3474"/>
                  <a:pt x="218623" y="1419"/>
                  <a:pt x="216796" y="392"/>
                </a:cubicBezTo>
                <a:cubicBezTo>
                  <a:pt x="216270" y="128"/>
                  <a:pt x="215693" y="0"/>
                  <a:pt x="21511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4">
  <p:cSld name="CUSTOM_7_1_1_1">
    <p:spTree>
      <p:nvGrpSpPr>
        <p:cNvPr id="982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p36"/>
          <p:cNvSpPr txBox="1"/>
          <p:nvPr>
            <p:ph type="title"/>
          </p:nvPr>
        </p:nvSpPr>
        <p:spPr>
          <a:xfrm>
            <a:off x="711725" y="445025"/>
            <a:ext cx="7720500" cy="49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84" name="Google Shape;984;p36"/>
          <p:cNvSpPr/>
          <p:nvPr/>
        </p:nvSpPr>
        <p:spPr>
          <a:xfrm>
            <a:off x="4407576" y="4605850"/>
            <a:ext cx="328847" cy="327700"/>
          </a:xfrm>
          <a:custGeom>
            <a:rect b="b" l="l" r="r" t="t"/>
            <a:pathLst>
              <a:path extrusionOk="0" h="3713" w="3726">
                <a:moveTo>
                  <a:pt x="1880" y="1"/>
                </a:moveTo>
                <a:cubicBezTo>
                  <a:pt x="1854" y="1"/>
                  <a:pt x="1828" y="15"/>
                  <a:pt x="1817" y="44"/>
                </a:cubicBezTo>
                <a:cubicBezTo>
                  <a:pt x="1805" y="216"/>
                  <a:pt x="1794" y="389"/>
                  <a:pt x="1794" y="573"/>
                </a:cubicBezTo>
                <a:cubicBezTo>
                  <a:pt x="1782" y="745"/>
                  <a:pt x="1782" y="918"/>
                  <a:pt x="1794" y="1090"/>
                </a:cubicBezTo>
                <a:cubicBezTo>
                  <a:pt x="1800" y="1136"/>
                  <a:pt x="1837" y="1159"/>
                  <a:pt x="1874" y="1159"/>
                </a:cubicBezTo>
                <a:cubicBezTo>
                  <a:pt x="1912" y="1159"/>
                  <a:pt x="1949" y="1136"/>
                  <a:pt x="1955" y="1090"/>
                </a:cubicBezTo>
                <a:cubicBezTo>
                  <a:pt x="1966" y="918"/>
                  <a:pt x="1966" y="745"/>
                  <a:pt x="1955" y="573"/>
                </a:cubicBezTo>
                <a:cubicBezTo>
                  <a:pt x="1966" y="389"/>
                  <a:pt x="1955" y="216"/>
                  <a:pt x="1943" y="44"/>
                </a:cubicBezTo>
                <a:cubicBezTo>
                  <a:pt x="1932" y="15"/>
                  <a:pt x="1906" y="1"/>
                  <a:pt x="1880" y="1"/>
                </a:cubicBezTo>
                <a:close/>
                <a:moveTo>
                  <a:pt x="634" y="510"/>
                </a:moveTo>
                <a:cubicBezTo>
                  <a:pt x="574" y="510"/>
                  <a:pt x="518" y="587"/>
                  <a:pt x="564" y="642"/>
                </a:cubicBezTo>
                <a:cubicBezTo>
                  <a:pt x="679" y="780"/>
                  <a:pt x="794" y="895"/>
                  <a:pt x="932" y="1021"/>
                </a:cubicBezTo>
                <a:cubicBezTo>
                  <a:pt x="1047" y="1136"/>
                  <a:pt x="1185" y="1263"/>
                  <a:pt x="1323" y="1366"/>
                </a:cubicBezTo>
                <a:cubicBezTo>
                  <a:pt x="1331" y="1373"/>
                  <a:pt x="1341" y="1376"/>
                  <a:pt x="1350" y="1376"/>
                </a:cubicBezTo>
                <a:cubicBezTo>
                  <a:pt x="1391" y="1376"/>
                  <a:pt x="1431" y="1323"/>
                  <a:pt x="1403" y="1286"/>
                </a:cubicBezTo>
                <a:cubicBezTo>
                  <a:pt x="1346" y="1217"/>
                  <a:pt x="1288" y="1148"/>
                  <a:pt x="1231" y="1090"/>
                </a:cubicBezTo>
                <a:cubicBezTo>
                  <a:pt x="1173" y="1021"/>
                  <a:pt x="1116" y="964"/>
                  <a:pt x="1047" y="895"/>
                </a:cubicBezTo>
                <a:cubicBezTo>
                  <a:pt x="932" y="768"/>
                  <a:pt x="805" y="642"/>
                  <a:pt x="679" y="527"/>
                </a:cubicBezTo>
                <a:cubicBezTo>
                  <a:pt x="665" y="515"/>
                  <a:pt x="649" y="510"/>
                  <a:pt x="634" y="510"/>
                </a:cubicBezTo>
                <a:close/>
                <a:moveTo>
                  <a:pt x="3144" y="529"/>
                </a:moveTo>
                <a:cubicBezTo>
                  <a:pt x="3135" y="529"/>
                  <a:pt x="3125" y="532"/>
                  <a:pt x="3116" y="538"/>
                </a:cubicBezTo>
                <a:cubicBezTo>
                  <a:pt x="3047" y="584"/>
                  <a:pt x="2978" y="642"/>
                  <a:pt x="2921" y="711"/>
                </a:cubicBezTo>
                <a:lnTo>
                  <a:pt x="2725" y="883"/>
                </a:lnTo>
                <a:cubicBezTo>
                  <a:pt x="2599" y="998"/>
                  <a:pt x="2472" y="1125"/>
                  <a:pt x="2357" y="1251"/>
                </a:cubicBezTo>
                <a:cubicBezTo>
                  <a:pt x="2330" y="1316"/>
                  <a:pt x="2376" y="1380"/>
                  <a:pt x="2430" y="1380"/>
                </a:cubicBezTo>
                <a:cubicBezTo>
                  <a:pt x="2444" y="1380"/>
                  <a:pt x="2458" y="1376"/>
                  <a:pt x="2472" y="1366"/>
                </a:cubicBezTo>
                <a:lnTo>
                  <a:pt x="2472" y="1378"/>
                </a:lnTo>
                <a:cubicBezTo>
                  <a:pt x="2610" y="1251"/>
                  <a:pt x="2725" y="1136"/>
                  <a:pt x="2852" y="1010"/>
                </a:cubicBezTo>
                <a:cubicBezTo>
                  <a:pt x="2978" y="883"/>
                  <a:pt x="3093" y="757"/>
                  <a:pt x="3197" y="619"/>
                </a:cubicBezTo>
                <a:cubicBezTo>
                  <a:pt x="3225" y="582"/>
                  <a:pt x="3185" y="529"/>
                  <a:pt x="3144" y="529"/>
                </a:cubicBezTo>
                <a:close/>
                <a:moveTo>
                  <a:pt x="352" y="1760"/>
                </a:moveTo>
                <a:cubicBezTo>
                  <a:pt x="265" y="1760"/>
                  <a:pt x="178" y="1763"/>
                  <a:pt x="92" y="1769"/>
                </a:cubicBezTo>
                <a:cubicBezTo>
                  <a:pt x="0" y="1780"/>
                  <a:pt x="0" y="1918"/>
                  <a:pt x="92" y="1930"/>
                </a:cubicBezTo>
                <a:cubicBezTo>
                  <a:pt x="178" y="1935"/>
                  <a:pt x="265" y="1938"/>
                  <a:pt x="352" y="1938"/>
                </a:cubicBezTo>
                <a:cubicBezTo>
                  <a:pt x="440" y="1938"/>
                  <a:pt x="529" y="1935"/>
                  <a:pt x="621" y="1930"/>
                </a:cubicBezTo>
                <a:cubicBezTo>
                  <a:pt x="672" y="1933"/>
                  <a:pt x="722" y="1935"/>
                  <a:pt x="773" y="1935"/>
                </a:cubicBezTo>
                <a:cubicBezTo>
                  <a:pt x="895" y="1935"/>
                  <a:pt x="1017" y="1926"/>
                  <a:pt x="1139" y="1918"/>
                </a:cubicBezTo>
                <a:cubicBezTo>
                  <a:pt x="1196" y="1895"/>
                  <a:pt x="1196" y="1815"/>
                  <a:pt x="1139" y="1792"/>
                </a:cubicBezTo>
                <a:cubicBezTo>
                  <a:pt x="966" y="1769"/>
                  <a:pt x="794" y="1769"/>
                  <a:pt x="621" y="1769"/>
                </a:cubicBezTo>
                <a:cubicBezTo>
                  <a:pt x="529" y="1763"/>
                  <a:pt x="440" y="1760"/>
                  <a:pt x="352" y="1760"/>
                </a:cubicBezTo>
                <a:close/>
                <a:moveTo>
                  <a:pt x="2904" y="1760"/>
                </a:moveTo>
                <a:cubicBezTo>
                  <a:pt x="2817" y="1760"/>
                  <a:pt x="2731" y="1763"/>
                  <a:pt x="2645" y="1769"/>
                </a:cubicBezTo>
                <a:cubicBezTo>
                  <a:pt x="2553" y="1780"/>
                  <a:pt x="2553" y="1918"/>
                  <a:pt x="2645" y="1930"/>
                </a:cubicBezTo>
                <a:cubicBezTo>
                  <a:pt x="2731" y="1935"/>
                  <a:pt x="2817" y="1938"/>
                  <a:pt x="2904" y="1938"/>
                </a:cubicBezTo>
                <a:cubicBezTo>
                  <a:pt x="2990" y="1938"/>
                  <a:pt x="3076" y="1935"/>
                  <a:pt x="3162" y="1930"/>
                </a:cubicBezTo>
                <a:cubicBezTo>
                  <a:pt x="3335" y="1930"/>
                  <a:pt x="3519" y="1930"/>
                  <a:pt x="3691" y="1907"/>
                </a:cubicBezTo>
                <a:cubicBezTo>
                  <a:pt x="3726" y="1884"/>
                  <a:pt x="3726" y="1826"/>
                  <a:pt x="3691" y="1803"/>
                </a:cubicBezTo>
                <a:lnTo>
                  <a:pt x="3691" y="1792"/>
                </a:lnTo>
                <a:cubicBezTo>
                  <a:pt x="3519" y="1769"/>
                  <a:pt x="3335" y="1769"/>
                  <a:pt x="3162" y="1769"/>
                </a:cubicBezTo>
                <a:cubicBezTo>
                  <a:pt x="3076" y="1763"/>
                  <a:pt x="2990" y="1760"/>
                  <a:pt x="2904" y="1760"/>
                </a:cubicBezTo>
                <a:close/>
                <a:moveTo>
                  <a:pt x="2428" y="2315"/>
                </a:moveTo>
                <a:cubicBezTo>
                  <a:pt x="2368" y="2315"/>
                  <a:pt x="2312" y="2392"/>
                  <a:pt x="2357" y="2447"/>
                </a:cubicBezTo>
                <a:cubicBezTo>
                  <a:pt x="2472" y="2574"/>
                  <a:pt x="2599" y="2700"/>
                  <a:pt x="2725" y="2815"/>
                </a:cubicBezTo>
                <a:cubicBezTo>
                  <a:pt x="2852" y="2942"/>
                  <a:pt x="2978" y="3068"/>
                  <a:pt x="3116" y="3172"/>
                </a:cubicBezTo>
                <a:cubicBezTo>
                  <a:pt x="3125" y="3178"/>
                  <a:pt x="3135" y="3181"/>
                  <a:pt x="3144" y="3181"/>
                </a:cubicBezTo>
                <a:cubicBezTo>
                  <a:pt x="3185" y="3181"/>
                  <a:pt x="3225" y="3128"/>
                  <a:pt x="3197" y="3091"/>
                </a:cubicBezTo>
                <a:cubicBezTo>
                  <a:pt x="3151" y="3022"/>
                  <a:pt x="3093" y="2953"/>
                  <a:pt x="3024" y="2896"/>
                </a:cubicBezTo>
                <a:lnTo>
                  <a:pt x="2852" y="2700"/>
                </a:lnTo>
                <a:cubicBezTo>
                  <a:pt x="2725" y="2574"/>
                  <a:pt x="2610" y="2447"/>
                  <a:pt x="2472" y="2332"/>
                </a:cubicBezTo>
                <a:cubicBezTo>
                  <a:pt x="2458" y="2320"/>
                  <a:pt x="2443" y="2315"/>
                  <a:pt x="2428" y="2315"/>
                </a:cubicBezTo>
                <a:close/>
                <a:moveTo>
                  <a:pt x="1345" y="2334"/>
                </a:moveTo>
                <a:cubicBezTo>
                  <a:pt x="1337" y="2334"/>
                  <a:pt x="1329" y="2337"/>
                  <a:pt x="1323" y="2344"/>
                </a:cubicBezTo>
                <a:lnTo>
                  <a:pt x="1311" y="2344"/>
                </a:lnTo>
                <a:cubicBezTo>
                  <a:pt x="1242" y="2390"/>
                  <a:pt x="1173" y="2447"/>
                  <a:pt x="1116" y="2516"/>
                </a:cubicBezTo>
                <a:lnTo>
                  <a:pt x="932" y="2689"/>
                </a:lnTo>
                <a:cubicBezTo>
                  <a:pt x="794" y="2804"/>
                  <a:pt x="679" y="2930"/>
                  <a:pt x="564" y="3057"/>
                </a:cubicBezTo>
                <a:cubicBezTo>
                  <a:pt x="510" y="3119"/>
                  <a:pt x="560" y="3194"/>
                  <a:pt x="622" y="3194"/>
                </a:cubicBezTo>
                <a:cubicBezTo>
                  <a:pt x="640" y="3194"/>
                  <a:pt x="660" y="3187"/>
                  <a:pt x="679" y="3172"/>
                </a:cubicBezTo>
                <a:cubicBezTo>
                  <a:pt x="805" y="3057"/>
                  <a:pt x="932" y="2942"/>
                  <a:pt x="1047" y="2804"/>
                </a:cubicBezTo>
                <a:cubicBezTo>
                  <a:pt x="1173" y="2689"/>
                  <a:pt x="1288" y="2562"/>
                  <a:pt x="1392" y="2424"/>
                </a:cubicBezTo>
                <a:cubicBezTo>
                  <a:pt x="1420" y="2387"/>
                  <a:pt x="1379" y="2334"/>
                  <a:pt x="1345" y="2334"/>
                </a:cubicBezTo>
                <a:close/>
                <a:moveTo>
                  <a:pt x="1880" y="2554"/>
                </a:moveTo>
                <a:cubicBezTo>
                  <a:pt x="1854" y="2554"/>
                  <a:pt x="1828" y="2568"/>
                  <a:pt x="1817" y="2597"/>
                </a:cubicBezTo>
                <a:cubicBezTo>
                  <a:pt x="1805" y="2769"/>
                  <a:pt x="1794" y="2942"/>
                  <a:pt x="1794" y="3114"/>
                </a:cubicBezTo>
                <a:cubicBezTo>
                  <a:pt x="1782" y="3298"/>
                  <a:pt x="1782" y="3471"/>
                  <a:pt x="1794" y="3643"/>
                </a:cubicBezTo>
                <a:cubicBezTo>
                  <a:pt x="1800" y="3689"/>
                  <a:pt x="1837" y="3712"/>
                  <a:pt x="1874" y="3712"/>
                </a:cubicBezTo>
                <a:cubicBezTo>
                  <a:pt x="1912" y="3712"/>
                  <a:pt x="1949" y="3689"/>
                  <a:pt x="1955" y="3643"/>
                </a:cubicBezTo>
                <a:cubicBezTo>
                  <a:pt x="1966" y="3471"/>
                  <a:pt x="1966" y="3298"/>
                  <a:pt x="1955" y="3114"/>
                </a:cubicBezTo>
                <a:cubicBezTo>
                  <a:pt x="1966" y="2942"/>
                  <a:pt x="1955" y="2769"/>
                  <a:pt x="1943" y="2597"/>
                </a:cubicBezTo>
                <a:cubicBezTo>
                  <a:pt x="1932" y="2568"/>
                  <a:pt x="1906" y="2554"/>
                  <a:pt x="1880" y="2554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5" name="Google Shape;985;p36"/>
          <p:cNvSpPr/>
          <p:nvPr/>
        </p:nvSpPr>
        <p:spPr>
          <a:xfrm>
            <a:off x="6743013" y="370025"/>
            <a:ext cx="328847" cy="327700"/>
          </a:xfrm>
          <a:custGeom>
            <a:rect b="b" l="l" r="r" t="t"/>
            <a:pathLst>
              <a:path extrusionOk="0" h="3713" w="3726">
                <a:moveTo>
                  <a:pt x="1880" y="1"/>
                </a:moveTo>
                <a:cubicBezTo>
                  <a:pt x="1854" y="1"/>
                  <a:pt x="1828" y="15"/>
                  <a:pt x="1817" y="44"/>
                </a:cubicBezTo>
                <a:cubicBezTo>
                  <a:pt x="1805" y="216"/>
                  <a:pt x="1794" y="389"/>
                  <a:pt x="1794" y="573"/>
                </a:cubicBezTo>
                <a:cubicBezTo>
                  <a:pt x="1782" y="745"/>
                  <a:pt x="1782" y="918"/>
                  <a:pt x="1794" y="1090"/>
                </a:cubicBezTo>
                <a:cubicBezTo>
                  <a:pt x="1800" y="1136"/>
                  <a:pt x="1837" y="1159"/>
                  <a:pt x="1874" y="1159"/>
                </a:cubicBezTo>
                <a:cubicBezTo>
                  <a:pt x="1912" y="1159"/>
                  <a:pt x="1949" y="1136"/>
                  <a:pt x="1955" y="1090"/>
                </a:cubicBezTo>
                <a:cubicBezTo>
                  <a:pt x="1966" y="918"/>
                  <a:pt x="1966" y="745"/>
                  <a:pt x="1955" y="573"/>
                </a:cubicBezTo>
                <a:cubicBezTo>
                  <a:pt x="1966" y="389"/>
                  <a:pt x="1955" y="216"/>
                  <a:pt x="1943" y="44"/>
                </a:cubicBezTo>
                <a:cubicBezTo>
                  <a:pt x="1932" y="15"/>
                  <a:pt x="1906" y="1"/>
                  <a:pt x="1880" y="1"/>
                </a:cubicBezTo>
                <a:close/>
                <a:moveTo>
                  <a:pt x="634" y="510"/>
                </a:moveTo>
                <a:cubicBezTo>
                  <a:pt x="574" y="510"/>
                  <a:pt x="518" y="587"/>
                  <a:pt x="564" y="642"/>
                </a:cubicBezTo>
                <a:cubicBezTo>
                  <a:pt x="679" y="780"/>
                  <a:pt x="794" y="895"/>
                  <a:pt x="932" y="1021"/>
                </a:cubicBezTo>
                <a:cubicBezTo>
                  <a:pt x="1047" y="1136"/>
                  <a:pt x="1185" y="1263"/>
                  <a:pt x="1323" y="1366"/>
                </a:cubicBezTo>
                <a:cubicBezTo>
                  <a:pt x="1331" y="1373"/>
                  <a:pt x="1341" y="1376"/>
                  <a:pt x="1350" y="1376"/>
                </a:cubicBezTo>
                <a:cubicBezTo>
                  <a:pt x="1391" y="1376"/>
                  <a:pt x="1431" y="1323"/>
                  <a:pt x="1403" y="1286"/>
                </a:cubicBezTo>
                <a:cubicBezTo>
                  <a:pt x="1346" y="1217"/>
                  <a:pt x="1288" y="1148"/>
                  <a:pt x="1231" y="1090"/>
                </a:cubicBezTo>
                <a:cubicBezTo>
                  <a:pt x="1173" y="1021"/>
                  <a:pt x="1116" y="964"/>
                  <a:pt x="1047" y="895"/>
                </a:cubicBezTo>
                <a:cubicBezTo>
                  <a:pt x="932" y="768"/>
                  <a:pt x="805" y="642"/>
                  <a:pt x="679" y="527"/>
                </a:cubicBezTo>
                <a:cubicBezTo>
                  <a:pt x="665" y="515"/>
                  <a:pt x="649" y="510"/>
                  <a:pt x="634" y="510"/>
                </a:cubicBezTo>
                <a:close/>
                <a:moveTo>
                  <a:pt x="3144" y="529"/>
                </a:moveTo>
                <a:cubicBezTo>
                  <a:pt x="3135" y="529"/>
                  <a:pt x="3125" y="532"/>
                  <a:pt x="3116" y="538"/>
                </a:cubicBezTo>
                <a:cubicBezTo>
                  <a:pt x="3047" y="584"/>
                  <a:pt x="2978" y="642"/>
                  <a:pt x="2921" y="711"/>
                </a:cubicBezTo>
                <a:lnTo>
                  <a:pt x="2725" y="883"/>
                </a:lnTo>
                <a:cubicBezTo>
                  <a:pt x="2599" y="998"/>
                  <a:pt x="2472" y="1125"/>
                  <a:pt x="2357" y="1251"/>
                </a:cubicBezTo>
                <a:cubicBezTo>
                  <a:pt x="2330" y="1316"/>
                  <a:pt x="2376" y="1380"/>
                  <a:pt x="2430" y="1380"/>
                </a:cubicBezTo>
                <a:cubicBezTo>
                  <a:pt x="2444" y="1380"/>
                  <a:pt x="2458" y="1376"/>
                  <a:pt x="2472" y="1366"/>
                </a:cubicBezTo>
                <a:lnTo>
                  <a:pt x="2472" y="1378"/>
                </a:lnTo>
                <a:cubicBezTo>
                  <a:pt x="2610" y="1251"/>
                  <a:pt x="2725" y="1136"/>
                  <a:pt x="2852" y="1010"/>
                </a:cubicBezTo>
                <a:cubicBezTo>
                  <a:pt x="2978" y="883"/>
                  <a:pt x="3093" y="757"/>
                  <a:pt x="3197" y="619"/>
                </a:cubicBezTo>
                <a:cubicBezTo>
                  <a:pt x="3225" y="582"/>
                  <a:pt x="3185" y="529"/>
                  <a:pt x="3144" y="529"/>
                </a:cubicBezTo>
                <a:close/>
                <a:moveTo>
                  <a:pt x="352" y="1760"/>
                </a:moveTo>
                <a:cubicBezTo>
                  <a:pt x="265" y="1760"/>
                  <a:pt x="178" y="1763"/>
                  <a:pt x="92" y="1769"/>
                </a:cubicBezTo>
                <a:cubicBezTo>
                  <a:pt x="0" y="1780"/>
                  <a:pt x="0" y="1918"/>
                  <a:pt x="92" y="1930"/>
                </a:cubicBezTo>
                <a:cubicBezTo>
                  <a:pt x="178" y="1935"/>
                  <a:pt x="265" y="1938"/>
                  <a:pt x="352" y="1938"/>
                </a:cubicBezTo>
                <a:cubicBezTo>
                  <a:pt x="440" y="1938"/>
                  <a:pt x="529" y="1935"/>
                  <a:pt x="621" y="1930"/>
                </a:cubicBezTo>
                <a:cubicBezTo>
                  <a:pt x="672" y="1933"/>
                  <a:pt x="722" y="1935"/>
                  <a:pt x="773" y="1935"/>
                </a:cubicBezTo>
                <a:cubicBezTo>
                  <a:pt x="895" y="1935"/>
                  <a:pt x="1017" y="1926"/>
                  <a:pt x="1139" y="1918"/>
                </a:cubicBezTo>
                <a:cubicBezTo>
                  <a:pt x="1196" y="1895"/>
                  <a:pt x="1196" y="1815"/>
                  <a:pt x="1139" y="1792"/>
                </a:cubicBezTo>
                <a:cubicBezTo>
                  <a:pt x="966" y="1769"/>
                  <a:pt x="794" y="1769"/>
                  <a:pt x="621" y="1769"/>
                </a:cubicBezTo>
                <a:cubicBezTo>
                  <a:pt x="529" y="1763"/>
                  <a:pt x="440" y="1760"/>
                  <a:pt x="352" y="1760"/>
                </a:cubicBezTo>
                <a:close/>
                <a:moveTo>
                  <a:pt x="2904" y="1760"/>
                </a:moveTo>
                <a:cubicBezTo>
                  <a:pt x="2817" y="1760"/>
                  <a:pt x="2731" y="1763"/>
                  <a:pt x="2645" y="1769"/>
                </a:cubicBezTo>
                <a:cubicBezTo>
                  <a:pt x="2553" y="1780"/>
                  <a:pt x="2553" y="1918"/>
                  <a:pt x="2645" y="1930"/>
                </a:cubicBezTo>
                <a:cubicBezTo>
                  <a:pt x="2731" y="1935"/>
                  <a:pt x="2817" y="1938"/>
                  <a:pt x="2904" y="1938"/>
                </a:cubicBezTo>
                <a:cubicBezTo>
                  <a:pt x="2990" y="1938"/>
                  <a:pt x="3076" y="1935"/>
                  <a:pt x="3162" y="1930"/>
                </a:cubicBezTo>
                <a:cubicBezTo>
                  <a:pt x="3335" y="1930"/>
                  <a:pt x="3519" y="1930"/>
                  <a:pt x="3691" y="1907"/>
                </a:cubicBezTo>
                <a:cubicBezTo>
                  <a:pt x="3726" y="1884"/>
                  <a:pt x="3726" y="1826"/>
                  <a:pt x="3691" y="1803"/>
                </a:cubicBezTo>
                <a:lnTo>
                  <a:pt x="3691" y="1792"/>
                </a:lnTo>
                <a:cubicBezTo>
                  <a:pt x="3519" y="1769"/>
                  <a:pt x="3335" y="1769"/>
                  <a:pt x="3162" y="1769"/>
                </a:cubicBezTo>
                <a:cubicBezTo>
                  <a:pt x="3076" y="1763"/>
                  <a:pt x="2990" y="1760"/>
                  <a:pt x="2904" y="1760"/>
                </a:cubicBezTo>
                <a:close/>
                <a:moveTo>
                  <a:pt x="2428" y="2315"/>
                </a:moveTo>
                <a:cubicBezTo>
                  <a:pt x="2368" y="2315"/>
                  <a:pt x="2312" y="2392"/>
                  <a:pt x="2357" y="2447"/>
                </a:cubicBezTo>
                <a:cubicBezTo>
                  <a:pt x="2472" y="2574"/>
                  <a:pt x="2599" y="2700"/>
                  <a:pt x="2725" y="2815"/>
                </a:cubicBezTo>
                <a:cubicBezTo>
                  <a:pt x="2852" y="2942"/>
                  <a:pt x="2978" y="3068"/>
                  <a:pt x="3116" y="3172"/>
                </a:cubicBezTo>
                <a:cubicBezTo>
                  <a:pt x="3125" y="3178"/>
                  <a:pt x="3135" y="3181"/>
                  <a:pt x="3144" y="3181"/>
                </a:cubicBezTo>
                <a:cubicBezTo>
                  <a:pt x="3185" y="3181"/>
                  <a:pt x="3225" y="3128"/>
                  <a:pt x="3197" y="3091"/>
                </a:cubicBezTo>
                <a:cubicBezTo>
                  <a:pt x="3151" y="3022"/>
                  <a:pt x="3093" y="2953"/>
                  <a:pt x="3024" y="2896"/>
                </a:cubicBezTo>
                <a:lnTo>
                  <a:pt x="2852" y="2700"/>
                </a:lnTo>
                <a:cubicBezTo>
                  <a:pt x="2725" y="2574"/>
                  <a:pt x="2610" y="2447"/>
                  <a:pt x="2472" y="2332"/>
                </a:cubicBezTo>
                <a:cubicBezTo>
                  <a:pt x="2458" y="2320"/>
                  <a:pt x="2443" y="2315"/>
                  <a:pt x="2428" y="2315"/>
                </a:cubicBezTo>
                <a:close/>
                <a:moveTo>
                  <a:pt x="1345" y="2334"/>
                </a:moveTo>
                <a:cubicBezTo>
                  <a:pt x="1337" y="2334"/>
                  <a:pt x="1329" y="2337"/>
                  <a:pt x="1323" y="2344"/>
                </a:cubicBezTo>
                <a:lnTo>
                  <a:pt x="1311" y="2344"/>
                </a:lnTo>
                <a:cubicBezTo>
                  <a:pt x="1242" y="2390"/>
                  <a:pt x="1173" y="2447"/>
                  <a:pt x="1116" y="2516"/>
                </a:cubicBezTo>
                <a:lnTo>
                  <a:pt x="932" y="2689"/>
                </a:lnTo>
                <a:cubicBezTo>
                  <a:pt x="794" y="2804"/>
                  <a:pt x="679" y="2930"/>
                  <a:pt x="564" y="3057"/>
                </a:cubicBezTo>
                <a:cubicBezTo>
                  <a:pt x="510" y="3119"/>
                  <a:pt x="560" y="3194"/>
                  <a:pt x="622" y="3194"/>
                </a:cubicBezTo>
                <a:cubicBezTo>
                  <a:pt x="640" y="3194"/>
                  <a:pt x="660" y="3187"/>
                  <a:pt x="679" y="3172"/>
                </a:cubicBezTo>
                <a:cubicBezTo>
                  <a:pt x="805" y="3057"/>
                  <a:pt x="932" y="2942"/>
                  <a:pt x="1047" y="2804"/>
                </a:cubicBezTo>
                <a:cubicBezTo>
                  <a:pt x="1173" y="2689"/>
                  <a:pt x="1288" y="2562"/>
                  <a:pt x="1392" y="2424"/>
                </a:cubicBezTo>
                <a:cubicBezTo>
                  <a:pt x="1420" y="2387"/>
                  <a:pt x="1379" y="2334"/>
                  <a:pt x="1345" y="2334"/>
                </a:cubicBezTo>
                <a:close/>
                <a:moveTo>
                  <a:pt x="1880" y="2554"/>
                </a:moveTo>
                <a:cubicBezTo>
                  <a:pt x="1854" y="2554"/>
                  <a:pt x="1828" y="2568"/>
                  <a:pt x="1817" y="2597"/>
                </a:cubicBezTo>
                <a:cubicBezTo>
                  <a:pt x="1805" y="2769"/>
                  <a:pt x="1794" y="2942"/>
                  <a:pt x="1794" y="3114"/>
                </a:cubicBezTo>
                <a:cubicBezTo>
                  <a:pt x="1782" y="3298"/>
                  <a:pt x="1782" y="3471"/>
                  <a:pt x="1794" y="3643"/>
                </a:cubicBezTo>
                <a:cubicBezTo>
                  <a:pt x="1800" y="3689"/>
                  <a:pt x="1837" y="3712"/>
                  <a:pt x="1874" y="3712"/>
                </a:cubicBezTo>
                <a:cubicBezTo>
                  <a:pt x="1912" y="3712"/>
                  <a:pt x="1949" y="3689"/>
                  <a:pt x="1955" y="3643"/>
                </a:cubicBezTo>
                <a:cubicBezTo>
                  <a:pt x="1966" y="3471"/>
                  <a:pt x="1966" y="3298"/>
                  <a:pt x="1955" y="3114"/>
                </a:cubicBezTo>
                <a:cubicBezTo>
                  <a:pt x="1966" y="2942"/>
                  <a:pt x="1955" y="2769"/>
                  <a:pt x="1943" y="2597"/>
                </a:cubicBezTo>
                <a:cubicBezTo>
                  <a:pt x="1932" y="2568"/>
                  <a:pt x="1906" y="2554"/>
                  <a:pt x="1880" y="2554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6" name="Google Shape;986;p36"/>
          <p:cNvSpPr/>
          <p:nvPr/>
        </p:nvSpPr>
        <p:spPr>
          <a:xfrm rot="-5563929">
            <a:off x="-26035" y="4213178"/>
            <a:ext cx="1317311" cy="940250"/>
          </a:xfrm>
          <a:custGeom>
            <a:rect b="b" l="l" r="r" t="t"/>
            <a:pathLst>
              <a:path extrusionOk="0" h="201433" w="282212">
                <a:moveTo>
                  <a:pt x="206851" y="13612"/>
                </a:moveTo>
                <a:cubicBezTo>
                  <a:pt x="207225" y="13612"/>
                  <a:pt x="207642" y="13750"/>
                  <a:pt x="208120" y="14091"/>
                </a:cubicBezTo>
                <a:cubicBezTo>
                  <a:pt x="209604" y="15233"/>
                  <a:pt x="209033" y="16603"/>
                  <a:pt x="208234" y="17859"/>
                </a:cubicBezTo>
                <a:cubicBezTo>
                  <a:pt x="203896" y="24594"/>
                  <a:pt x="199444" y="31330"/>
                  <a:pt x="195105" y="38065"/>
                </a:cubicBezTo>
                <a:cubicBezTo>
                  <a:pt x="194631" y="38824"/>
                  <a:pt x="194078" y="39662"/>
                  <a:pt x="193119" y="39662"/>
                </a:cubicBezTo>
                <a:cubicBezTo>
                  <a:pt x="192924" y="39662"/>
                  <a:pt x="192712" y="39627"/>
                  <a:pt x="192480" y="39549"/>
                </a:cubicBezTo>
                <a:cubicBezTo>
                  <a:pt x="191110" y="39093"/>
                  <a:pt x="190881" y="37951"/>
                  <a:pt x="190881" y="36695"/>
                </a:cubicBezTo>
                <a:cubicBezTo>
                  <a:pt x="191110" y="33956"/>
                  <a:pt x="191909" y="31330"/>
                  <a:pt x="193279" y="28932"/>
                </a:cubicBezTo>
                <a:cubicBezTo>
                  <a:pt x="196247" y="23681"/>
                  <a:pt x="200129" y="19000"/>
                  <a:pt x="204695" y="15004"/>
                </a:cubicBezTo>
                <a:cubicBezTo>
                  <a:pt x="205335" y="14364"/>
                  <a:pt x="205975" y="13612"/>
                  <a:pt x="206851" y="13612"/>
                </a:cubicBezTo>
                <a:close/>
                <a:moveTo>
                  <a:pt x="249961" y="43745"/>
                </a:moveTo>
                <a:cubicBezTo>
                  <a:pt x="252339" y="43745"/>
                  <a:pt x="254718" y="43983"/>
                  <a:pt x="257096" y="44458"/>
                </a:cubicBezTo>
                <a:cubicBezTo>
                  <a:pt x="258580" y="44801"/>
                  <a:pt x="260064" y="44915"/>
                  <a:pt x="259950" y="46742"/>
                </a:cubicBezTo>
                <a:cubicBezTo>
                  <a:pt x="259836" y="48683"/>
                  <a:pt x="258352" y="48797"/>
                  <a:pt x="256868" y="49025"/>
                </a:cubicBezTo>
                <a:cubicBezTo>
                  <a:pt x="245565" y="50623"/>
                  <a:pt x="234378" y="52222"/>
                  <a:pt x="223075" y="53820"/>
                </a:cubicBezTo>
                <a:cubicBezTo>
                  <a:pt x="219080" y="54391"/>
                  <a:pt x="215084" y="54847"/>
                  <a:pt x="211202" y="55418"/>
                </a:cubicBezTo>
                <a:cubicBezTo>
                  <a:pt x="210589" y="55506"/>
                  <a:pt x="209959" y="55627"/>
                  <a:pt x="209383" y="55627"/>
                </a:cubicBezTo>
                <a:cubicBezTo>
                  <a:pt x="208458" y="55627"/>
                  <a:pt x="207673" y="55314"/>
                  <a:pt x="207321" y="54048"/>
                </a:cubicBezTo>
                <a:cubicBezTo>
                  <a:pt x="206864" y="51993"/>
                  <a:pt x="208577" y="51537"/>
                  <a:pt x="210061" y="50852"/>
                </a:cubicBezTo>
                <a:cubicBezTo>
                  <a:pt x="216911" y="47769"/>
                  <a:pt x="224217" y="46399"/>
                  <a:pt x="231638" y="45372"/>
                </a:cubicBezTo>
                <a:cubicBezTo>
                  <a:pt x="237232" y="44344"/>
                  <a:pt x="242826" y="43774"/>
                  <a:pt x="248534" y="43774"/>
                </a:cubicBezTo>
                <a:cubicBezTo>
                  <a:pt x="249009" y="43754"/>
                  <a:pt x="249485" y="43745"/>
                  <a:pt x="249961" y="43745"/>
                </a:cubicBezTo>
                <a:close/>
                <a:moveTo>
                  <a:pt x="271307" y="49451"/>
                </a:moveTo>
                <a:cubicBezTo>
                  <a:pt x="272263" y="49451"/>
                  <a:pt x="273094" y="49802"/>
                  <a:pt x="273307" y="51080"/>
                </a:cubicBezTo>
                <a:cubicBezTo>
                  <a:pt x="273764" y="53135"/>
                  <a:pt x="272051" y="53592"/>
                  <a:pt x="270567" y="54162"/>
                </a:cubicBezTo>
                <a:cubicBezTo>
                  <a:pt x="258283" y="58964"/>
                  <a:pt x="245124" y="61472"/>
                  <a:pt x="231946" y="61472"/>
                </a:cubicBezTo>
                <a:cubicBezTo>
                  <a:pt x="231653" y="61472"/>
                  <a:pt x="231360" y="61471"/>
                  <a:pt x="231067" y="61469"/>
                </a:cubicBezTo>
                <a:cubicBezTo>
                  <a:pt x="228213" y="61583"/>
                  <a:pt x="225359" y="61583"/>
                  <a:pt x="222505" y="61583"/>
                </a:cubicBezTo>
                <a:cubicBezTo>
                  <a:pt x="222442" y="61587"/>
                  <a:pt x="222380" y="61590"/>
                  <a:pt x="222318" y="61590"/>
                </a:cubicBezTo>
                <a:cubicBezTo>
                  <a:pt x="220801" y="61590"/>
                  <a:pt x="219541" y="60265"/>
                  <a:pt x="219650" y="58729"/>
                </a:cubicBezTo>
                <a:cubicBezTo>
                  <a:pt x="219536" y="56674"/>
                  <a:pt x="220564" y="56103"/>
                  <a:pt x="222390" y="55875"/>
                </a:cubicBezTo>
                <a:cubicBezTo>
                  <a:pt x="238145" y="53820"/>
                  <a:pt x="253899" y="51651"/>
                  <a:pt x="269540" y="49710"/>
                </a:cubicBezTo>
                <a:cubicBezTo>
                  <a:pt x="270101" y="49581"/>
                  <a:pt x="270727" y="49451"/>
                  <a:pt x="271307" y="49451"/>
                </a:cubicBezTo>
                <a:close/>
                <a:moveTo>
                  <a:pt x="140171" y="26412"/>
                </a:moveTo>
                <a:cubicBezTo>
                  <a:pt x="140465" y="26412"/>
                  <a:pt x="140776" y="26484"/>
                  <a:pt x="141106" y="26649"/>
                </a:cubicBezTo>
                <a:cubicBezTo>
                  <a:pt x="142590" y="27448"/>
                  <a:pt x="142362" y="28932"/>
                  <a:pt x="142020" y="30188"/>
                </a:cubicBezTo>
                <a:cubicBezTo>
                  <a:pt x="138252" y="43203"/>
                  <a:pt x="134599" y="56331"/>
                  <a:pt x="130946" y="69460"/>
                </a:cubicBezTo>
                <a:cubicBezTo>
                  <a:pt x="130603" y="70602"/>
                  <a:pt x="130147" y="71972"/>
                  <a:pt x="128777" y="71972"/>
                </a:cubicBezTo>
                <a:cubicBezTo>
                  <a:pt x="128687" y="71978"/>
                  <a:pt x="128597" y="71981"/>
                  <a:pt x="128507" y="71981"/>
                </a:cubicBezTo>
                <a:cubicBezTo>
                  <a:pt x="127013" y="71981"/>
                  <a:pt x="125656" y="71095"/>
                  <a:pt x="125009" y="69803"/>
                </a:cubicBezTo>
                <a:cubicBezTo>
                  <a:pt x="124096" y="67405"/>
                  <a:pt x="123639" y="64894"/>
                  <a:pt x="123754" y="62382"/>
                </a:cubicBezTo>
                <a:cubicBezTo>
                  <a:pt x="125238" y="49596"/>
                  <a:pt x="128891" y="37723"/>
                  <a:pt x="137796" y="27905"/>
                </a:cubicBezTo>
                <a:cubicBezTo>
                  <a:pt x="138489" y="27125"/>
                  <a:pt x="139247" y="26412"/>
                  <a:pt x="140171" y="26412"/>
                </a:cubicBezTo>
                <a:close/>
                <a:moveTo>
                  <a:pt x="166907" y="81527"/>
                </a:moveTo>
                <a:cubicBezTo>
                  <a:pt x="167416" y="81527"/>
                  <a:pt x="167948" y="81573"/>
                  <a:pt x="168450" y="81573"/>
                </a:cubicBezTo>
                <a:cubicBezTo>
                  <a:pt x="168585" y="81573"/>
                  <a:pt x="168718" y="81570"/>
                  <a:pt x="168848" y="81561"/>
                </a:cubicBezTo>
                <a:lnTo>
                  <a:pt x="169305" y="81561"/>
                </a:lnTo>
                <a:cubicBezTo>
                  <a:pt x="182548" y="82361"/>
                  <a:pt x="194649" y="83730"/>
                  <a:pt x="205266" y="90923"/>
                </a:cubicBezTo>
                <a:cubicBezTo>
                  <a:pt x="206522" y="91722"/>
                  <a:pt x="208805" y="92179"/>
                  <a:pt x="207778" y="94462"/>
                </a:cubicBezTo>
                <a:cubicBezTo>
                  <a:pt x="207331" y="95579"/>
                  <a:pt x="206610" y="95904"/>
                  <a:pt x="205791" y="95904"/>
                </a:cubicBezTo>
                <a:cubicBezTo>
                  <a:pt x="204935" y="95904"/>
                  <a:pt x="203971" y="95550"/>
                  <a:pt x="203097" y="95375"/>
                </a:cubicBezTo>
                <a:cubicBezTo>
                  <a:pt x="191452" y="92293"/>
                  <a:pt x="179693" y="89324"/>
                  <a:pt x="168049" y="86242"/>
                </a:cubicBezTo>
                <a:cubicBezTo>
                  <a:pt x="166451" y="85785"/>
                  <a:pt x="163939" y="86014"/>
                  <a:pt x="164396" y="83388"/>
                </a:cubicBezTo>
                <a:cubicBezTo>
                  <a:pt x="164689" y="81772"/>
                  <a:pt x="165739" y="81527"/>
                  <a:pt x="166907" y="81527"/>
                </a:cubicBezTo>
                <a:close/>
                <a:moveTo>
                  <a:pt x="81525" y="65788"/>
                </a:moveTo>
                <a:cubicBezTo>
                  <a:pt x="83467" y="65788"/>
                  <a:pt x="83587" y="67594"/>
                  <a:pt x="83911" y="68889"/>
                </a:cubicBezTo>
                <a:cubicBezTo>
                  <a:pt x="84710" y="72086"/>
                  <a:pt x="85166" y="75282"/>
                  <a:pt x="85052" y="78593"/>
                </a:cubicBezTo>
                <a:cubicBezTo>
                  <a:pt x="85509" y="84301"/>
                  <a:pt x="84139" y="89553"/>
                  <a:pt x="82541" y="94690"/>
                </a:cubicBezTo>
                <a:cubicBezTo>
                  <a:pt x="81954" y="96786"/>
                  <a:pt x="80752" y="97404"/>
                  <a:pt x="79296" y="97404"/>
                </a:cubicBezTo>
                <a:cubicBezTo>
                  <a:pt x="78769" y="97404"/>
                  <a:pt x="78208" y="97323"/>
                  <a:pt x="77632" y="97202"/>
                </a:cubicBezTo>
                <a:cubicBezTo>
                  <a:pt x="75120" y="96745"/>
                  <a:pt x="75805" y="94804"/>
                  <a:pt x="75919" y="93206"/>
                </a:cubicBezTo>
                <a:cubicBezTo>
                  <a:pt x="77061" y="85100"/>
                  <a:pt x="78088" y="76995"/>
                  <a:pt x="79116" y="68889"/>
                </a:cubicBezTo>
                <a:cubicBezTo>
                  <a:pt x="79344" y="67519"/>
                  <a:pt x="79230" y="65921"/>
                  <a:pt x="81171" y="65807"/>
                </a:cubicBezTo>
                <a:cubicBezTo>
                  <a:pt x="81295" y="65794"/>
                  <a:pt x="81413" y="65788"/>
                  <a:pt x="81525" y="65788"/>
                </a:cubicBezTo>
                <a:close/>
                <a:moveTo>
                  <a:pt x="147496" y="82068"/>
                </a:moveTo>
                <a:cubicBezTo>
                  <a:pt x="147945" y="82068"/>
                  <a:pt x="148398" y="82232"/>
                  <a:pt x="148755" y="82589"/>
                </a:cubicBezTo>
                <a:cubicBezTo>
                  <a:pt x="157203" y="88639"/>
                  <a:pt x="167364" y="89439"/>
                  <a:pt x="177068" y="91379"/>
                </a:cubicBezTo>
                <a:cubicBezTo>
                  <a:pt x="184260" y="92749"/>
                  <a:pt x="191224" y="95261"/>
                  <a:pt x="198302" y="97088"/>
                </a:cubicBezTo>
                <a:cubicBezTo>
                  <a:pt x="200243" y="97544"/>
                  <a:pt x="200699" y="98686"/>
                  <a:pt x="200357" y="100512"/>
                </a:cubicBezTo>
                <a:cubicBezTo>
                  <a:pt x="200041" y="102195"/>
                  <a:pt x="199338" y="103393"/>
                  <a:pt x="197534" y="103393"/>
                </a:cubicBezTo>
                <a:cubicBezTo>
                  <a:pt x="197380" y="103393"/>
                  <a:pt x="197217" y="103384"/>
                  <a:pt x="197046" y="103366"/>
                </a:cubicBezTo>
                <a:cubicBezTo>
                  <a:pt x="195790" y="103138"/>
                  <a:pt x="194535" y="103024"/>
                  <a:pt x="193165" y="102910"/>
                </a:cubicBezTo>
                <a:lnTo>
                  <a:pt x="193165" y="103024"/>
                </a:lnTo>
                <a:cubicBezTo>
                  <a:pt x="181520" y="102111"/>
                  <a:pt x="169761" y="101197"/>
                  <a:pt x="158802" y="96403"/>
                </a:cubicBezTo>
                <a:cubicBezTo>
                  <a:pt x="154692" y="94576"/>
                  <a:pt x="150696" y="92293"/>
                  <a:pt x="147043" y="89781"/>
                </a:cubicBezTo>
                <a:cubicBezTo>
                  <a:pt x="144417" y="87954"/>
                  <a:pt x="144645" y="86014"/>
                  <a:pt x="145673" y="83616"/>
                </a:cubicBezTo>
                <a:cubicBezTo>
                  <a:pt x="145822" y="82648"/>
                  <a:pt x="146652" y="82068"/>
                  <a:pt x="147496" y="82068"/>
                </a:cubicBezTo>
                <a:close/>
                <a:moveTo>
                  <a:pt x="101663" y="106408"/>
                </a:moveTo>
                <a:cubicBezTo>
                  <a:pt x="116106" y="106408"/>
                  <a:pt x="130324" y="110314"/>
                  <a:pt x="142819" y="117751"/>
                </a:cubicBezTo>
                <a:cubicBezTo>
                  <a:pt x="148413" y="121176"/>
                  <a:pt x="153893" y="124715"/>
                  <a:pt x="159372" y="128254"/>
                </a:cubicBezTo>
                <a:cubicBezTo>
                  <a:pt x="162341" y="130195"/>
                  <a:pt x="162341" y="131565"/>
                  <a:pt x="159258" y="133391"/>
                </a:cubicBezTo>
                <a:cubicBezTo>
                  <a:pt x="153093" y="137044"/>
                  <a:pt x="146358" y="138072"/>
                  <a:pt x="139394" y="138072"/>
                </a:cubicBezTo>
                <a:lnTo>
                  <a:pt x="133001" y="138072"/>
                </a:lnTo>
                <a:cubicBezTo>
                  <a:pt x="132138" y="138091"/>
                  <a:pt x="131276" y="138100"/>
                  <a:pt x="130415" y="138100"/>
                </a:cubicBezTo>
                <a:cubicBezTo>
                  <a:pt x="120907" y="138100"/>
                  <a:pt x="111503" y="136941"/>
                  <a:pt x="102291" y="134533"/>
                </a:cubicBezTo>
                <a:cubicBezTo>
                  <a:pt x="93044" y="132021"/>
                  <a:pt x="83568" y="130309"/>
                  <a:pt x="74093" y="128482"/>
                </a:cubicBezTo>
                <a:cubicBezTo>
                  <a:pt x="72380" y="128254"/>
                  <a:pt x="70097" y="128482"/>
                  <a:pt x="69869" y="125400"/>
                </a:cubicBezTo>
                <a:cubicBezTo>
                  <a:pt x="69640" y="122317"/>
                  <a:pt x="71809" y="121861"/>
                  <a:pt x="73864" y="121290"/>
                </a:cubicBezTo>
                <a:cubicBezTo>
                  <a:pt x="76397" y="120645"/>
                  <a:pt x="78967" y="120428"/>
                  <a:pt x="81545" y="120428"/>
                </a:cubicBezTo>
                <a:cubicBezTo>
                  <a:pt x="85356" y="120428"/>
                  <a:pt x="89184" y="120903"/>
                  <a:pt x="92930" y="121176"/>
                </a:cubicBezTo>
                <a:cubicBezTo>
                  <a:pt x="108227" y="122203"/>
                  <a:pt x="123297" y="125057"/>
                  <a:pt x="138024" y="129624"/>
                </a:cubicBezTo>
                <a:cubicBezTo>
                  <a:pt x="140650" y="130309"/>
                  <a:pt x="143504" y="130994"/>
                  <a:pt x="146244" y="131451"/>
                </a:cubicBezTo>
                <a:cubicBezTo>
                  <a:pt x="146796" y="131573"/>
                  <a:pt x="147479" y="131926"/>
                  <a:pt x="148047" y="131926"/>
                </a:cubicBezTo>
                <a:cubicBezTo>
                  <a:pt x="148536" y="131926"/>
                  <a:pt x="148939" y="131664"/>
                  <a:pt x="149098" y="130766"/>
                </a:cubicBezTo>
                <a:cubicBezTo>
                  <a:pt x="149440" y="129396"/>
                  <a:pt x="148299" y="128596"/>
                  <a:pt x="147043" y="128254"/>
                </a:cubicBezTo>
                <a:cubicBezTo>
                  <a:pt x="142590" y="126998"/>
                  <a:pt x="138252" y="125628"/>
                  <a:pt x="133800" y="124372"/>
                </a:cubicBezTo>
                <a:cubicBezTo>
                  <a:pt x="119986" y="120377"/>
                  <a:pt x="105830" y="119121"/>
                  <a:pt x="91560" y="117979"/>
                </a:cubicBezTo>
                <a:cubicBezTo>
                  <a:pt x="88934" y="117751"/>
                  <a:pt x="86080" y="117523"/>
                  <a:pt x="83454" y="117294"/>
                </a:cubicBezTo>
                <a:cubicBezTo>
                  <a:pt x="80828" y="117066"/>
                  <a:pt x="80257" y="115810"/>
                  <a:pt x="81627" y="113527"/>
                </a:cubicBezTo>
                <a:cubicBezTo>
                  <a:pt x="84710" y="108390"/>
                  <a:pt x="89733" y="107134"/>
                  <a:pt x="95099" y="106677"/>
                </a:cubicBezTo>
                <a:cubicBezTo>
                  <a:pt x="97288" y="106497"/>
                  <a:pt x="99478" y="106408"/>
                  <a:pt x="101663" y="106408"/>
                </a:cubicBezTo>
                <a:close/>
                <a:moveTo>
                  <a:pt x="23840" y="86464"/>
                </a:moveTo>
                <a:cubicBezTo>
                  <a:pt x="25477" y="86464"/>
                  <a:pt x="25696" y="87780"/>
                  <a:pt x="25916" y="89096"/>
                </a:cubicBezTo>
                <a:cubicBezTo>
                  <a:pt x="29227" y="111130"/>
                  <a:pt x="30711" y="133049"/>
                  <a:pt x="24203" y="154740"/>
                </a:cubicBezTo>
                <a:cubicBezTo>
                  <a:pt x="24089" y="154968"/>
                  <a:pt x="23975" y="155196"/>
                  <a:pt x="23975" y="155425"/>
                </a:cubicBezTo>
                <a:cubicBezTo>
                  <a:pt x="23561" y="156667"/>
                  <a:pt x="23241" y="158097"/>
                  <a:pt x="21737" y="158097"/>
                </a:cubicBezTo>
                <a:cubicBezTo>
                  <a:pt x="21583" y="158097"/>
                  <a:pt x="21416" y="158082"/>
                  <a:pt x="21235" y="158050"/>
                </a:cubicBezTo>
                <a:cubicBezTo>
                  <a:pt x="19637" y="157708"/>
                  <a:pt x="19294" y="156338"/>
                  <a:pt x="19294" y="154968"/>
                </a:cubicBezTo>
                <a:cubicBezTo>
                  <a:pt x="19066" y="148575"/>
                  <a:pt x="18724" y="142182"/>
                  <a:pt x="18381" y="135789"/>
                </a:cubicBezTo>
                <a:cubicBezTo>
                  <a:pt x="18267" y="120263"/>
                  <a:pt x="19294" y="104851"/>
                  <a:pt x="21464" y="89553"/>
                </a:cubicBezTo>
                <a:cubicBezTo>
                  <a:pt x="21692" y="88183"/>
                  <a:pt x="21920" y="86585"/>
                  <a:pt x="23633" y="86470"/>
                </a:cubicBezTo>
                <a:cubicBezTo>
                  <a:pt x="23704" y="86466"/>
                  <a:pt x="23773" y="86464"/>
                  <a:pt x="23840" y="86464"/>
                </a:cubicBezTo>
                <a:close/>
                <a:moveTo>
                  <a:pt x="16283" y="75825"/>
                </a:moveTo>
                <a:cubicBezTo>
                  <a:pt x="16536" y="75825"/>
                  <a:pt x="16815" y="75870"/>
                  <a:pt x="17125" y="75967"/>
                </a:cubicBezTo>
                <a:cubicBezTo>
                  <a:pt x="19066" y="76652"/>
                  <a:pt x="18609" y="78479"/>
                  <a:pt x="18381" y="79963"/>
                </a:cubicBezTo>
                <a:cubicBezTo>
                  <a:pt x="17239" y="88525"/>
                  <a:pt x="16326" y="97088"/>
                  <a:pt x="15527" y="105764"/>
                </a:cubicBezTo>
                <a:cubicBezTo>
                  <a:pt x="13929" y="122660"/>
                  <a:pt x="14385" y="139670"/>
                  <a:pt x="16669" y="156566"/>
                </a:cubicBezTo>
                <a:cubicBezTo>
                  <a:pt x="16897" y="158279"/>
                  <a:pt x="17354" y="159877"/>
                  <a:pt x="15185" y="160676"/>
                </a:cubicBezTo>
                <a:cubicBezTo>
                  <a:pt x="14771" y="160800"/>
                  <a:pt x="14402" y="160857"/>
                  <a:pt x="14069" y="160857"/>
                </a:cubicBezTo>
                <a:cubicBezTo>
                  <a:pt x="12566" y="160857"/>
                  <a:pt x="11802" y="159701"/>
                  <a:pt x="10961" y="158393"/>
                </a:cubicBezTo>
                <a:cubicBezTo>
                  <a:pt x="6166" y="150744"/>
                  <a:pt x="5481" y="142068"/>
                  <a:pt x="4910" y="133391"/>
                </a:cubicBezTo>
                <a:cubicBezTo>
                  <a:pt x="4910" y="131907"/>
                  <a:pt x="4910" y="130423"/>
                  <a:pt x="4910" y="128825"/>
                </a:cubicBezTo>
                <a:cubicBezTo>
                  <a:pt x="4339" y="113527"/>
                  <a:pt x="7193" y="98800"/>
                  <a:pt x="11760" y="84301"/>
                </a:cubicBezTo>
                <a:cubicBezTo>
                  <a:pt x="12216" y="82475"/>
                  <a:pt x="12901" y="80534"/>
                  <a:pt x="13700" y="78593"/>
                </a:cubicBezTo>
                <a:cubicBezTo>
                  <a:pt x="14190" y="77419"/>
                  <a:pt x="14763" y="75825"/>
                  <a:pt x="16283" y="75825"/>
                </a:cubicBezTo>
                <a:close/>
                <a:moveTo>
                  <a:pt x="70439" y="155653"/>
                </a:moveTo>
                <a:cubicBezTo>
                  <a:pt x="80828" y="156110"/>
                  <a:pt x="91103" y="158050"/>
                  <a:pt x="101035" y="161361"/>
                </a:cubicBezTo>
                <a:cubicBezTo>
                  <a:pt x="109483" y="164101"/>
                  <a:pt x="118160" y="166042"/>
                  <a:pt x="126722" y="168211"/>
                </a:cubicBezTo>
                <a:cubicBezTo>
                  <a:pt x="128891" y="168553"/>
                  <a:pt x="130832" y="169467"/>
                  <a:pt x="132658" y="170723"/>
                </a:cubicBezTo>
                <a:cubicBezTo>
                  <a:pt x="133686" y="171522"/>
                  <a:pt x="135170" y="172435"/>
                  <a:pt x="134371" y="174147"/>
                </a:cubicBezTo>
                <a:cubicBezTo>
                  <a:pt x="133936" y="175090"/>
                  <a:pt x="133179" y="175342"/>
                  <a:pt x="132363" y="175342"/>
                </a:cubicBezTo>
                <a:cubicBezTo>
                  <a:pt x="131893" y="175342"/>
                  <a:pt x="131404" y="175258"/>
                  <a:pt x="130946" y="175175"/>
                </a:cubicBezTo>
                <a:cubicBezTo>
                  <a:pt x="124324" y="174376"/>
                  <a:pt x="117703" y="173577"/>
                  <a:pt x="111081" y="172663"/>
                </a:cubicBezTo>
                <a:cubicBezTo>
                  <a:pt x="89276" y="169581"/>
                  <a:pt x="67243" y="167983"/>
                  <a:pt x="45209" y="167868"/>
                </a:cubicBezTo>
                <a:cubicBezTo>
                  <a:pt x="42355" y="167868"/>
                  <a:pt x="39501" y="167754"/>
                  <a:pt x="36647" y="167754"/>
                </a:cubicBezTo>
                <a:cubicBezTo>
                  <a:pt x="36433" y="167740"/>
                  <a:pt x="36216" y="167736"/>
                  <a:pt x="35998" y="167736"/>
                </a:cubicBezTo>
                <a:cubicBezTo>
                  <a:pt x="35780" y="167736"/>
                  <a:pt x="35562" y="167740"/>
                  <a:pt x="35347" y="167740"/>
                </a:cubicBezTo>
                <a:cubicBezTo>
                  <a:pt x="34057" y="167740"/>
                  <a:pt x="32880" y="167612"/>
                  <a:pt x="32537" y="165814"/>
                </a:cubicBezTo>
                <a:cubicBezTo>
                  <a:pt x="32195" y="163759"/>
                  <a:pt x="34021" y="163416"/>
                  <a:pt x="35391" y="162845"/>
                </a:cubicBezTo>
                <a:cubicBezTo>
                  <a:pt x="45438" y="158050"/>
                  <a:pt x="56055" y="155653"/>
                  <a:pt x="70439" y="155653"/>
                </a:cubicBezTo>
                <a:close/>
                <a:moveTo>
                  <a:pt x="36693" y="171289"/>
                </a:moveTo>
                <a:cubicBezTo>
                  <a:pt x="37201" y="171289"/>
                  <a:pt x="37737" y="171368"/>
                  <a:pt x="38245" y="171407"/>
                </a:cubicBezTo>
                <a:cubicBezTo>
                  <a:pt x="54114" y="172092"/>
                  <a:pt x="69983" y="172777"/>
                  <a:pt x="85851" y="173577"/>
                </a:cubicBezTo>
                <a:cubicBezTo>
                  <a:pt x="90075" y="173805"/>
                  <a:pt x="94185" y="174033"/>
                  <a:pt x="98295" y="174262"/>
                </a:cubicBezTo>
                <a:cubicBezTo>
                  <a:pt x="98638" y="174262"/>
                  <a:pt x="99002" y="174240"/>
                  <a:pt x="99358" y="174240"/>
                </a:cubicBezTo>
                <a:cubicBezTo>
                  <a:pt x="100429" y="174240"/>
                  <a:pt x="101435" y="174433"/>
                  <a:pt x="101606" y="175974"/>
                </a:cubicBezTo>
                <a:cubicBezTo>
                  <a:pt x="101834" y="177801"/>
                  <a:pt x="100350" y="178371"/>
                  <a:pt x="99094" y="178942"/>
                </a:cubicBezTo>
                <a:cubicBezTo>
                  <a:pt x="92016" y="182139"/>
                  <a:pt x="84481" y="183052"/>
                  <a:pt x="76833" y="183509"/>
                </a:cubicBezTo>
                <a:cubicBezTo>
                  <a:pt x="76110" y="183547"/>
                  <a:pt x="75374" y="183559"/>
                  <a:pt x="74630" y="183559"/>
                </a:cubicBezTo>
                <a:cubicBezTo>
                  <a:pt x="73141" y="183559"/>
                  <a:pt x="71619" y="183509"/>
                  <a:pt x="70097" y="183509"/>
                </a:cubicBezTo>
                <a:cubicBezTo>
                  <a:pt x="60736" y="183509"/>
                  <a:pt x="51374" y="183052"/>
                  <a:pt x="42355" y="179970"/>
                </a:cubicBezTo>
                <a:cubicBezTo>
                  <a:pt x="40415" y="179285"/>
                  <a:pt x="38474" y="178371"/>
                  <a:pt x="36533" y="177344"/>
                </a:cubicBezTo>
                <a:cubicBezTo>
                  <a:pt x="34821" y="176659"/>
                  <a:pt x="33793" y="174832"/>
                  <a:pt x="34478" y="173006"/>
                </a:cubicBezTo>
                <a:cubicBezTo>
                  <a:pt x="34853" y="171581"/>
                  <a:pt x="35721" y="171289"/>
                  <a:pt x="36693" y="171289"/>
                </a:cubicBezTo>
                <a:close/>
                <a:moveTo>
                  <a:pt x="215117" y="0"/>
                </a:moveTo>
                <a:cubicBezTo>
                  <a:pt x="214195" y="0"/>
                  <a:pt x="213275" y="330"/>
                  <a:pt x="212572" y="962"/>
                </a:cubicBezTo>
                <a:cubicBezTo>
                  <a:pt x="200129" y="10666"/>
                  <a:pt x="189055" y="21398"/>
                  <a:pt x="184146" y="37038"/>
                </a:cubicBezTo>
                <a:cubicBezTo>
                  <a:pt x="182205" y="43203"/>
                  <a:pt x="180721" y="49482"/>
                  <a:pt x="179008" y="55761"/>
                </a:cubicBezTo>
                <a:cubicBezTo>
                  <a:pt x="178666" y="57473"/>
                  <a:pt x="177639" y="58843"/>
                  <a:pt x="176040" y="59642"/>
                </a:cubicBezTo>
                <a:cubicBezTo>
                  <a:pt x="162797" y="65693"/>
                  <a:pt x="149554" y="71743"/>
                  <a:pt x="136311" y="77794"/>
                </a:cubicBezTo>
                <a:cubicBezTo>
                  <a:pt x="135818" y="78041"/>
                  <a:pt x="135291" y="78254"/>
                  <a:pt x="134749" y="78254"/>
                </a:cubicBezTo>
                <a:cubicBezTo>
                  <a:pt x="134288" y="78254"/>
                  <a:pt x="133816" y="78100"/>
                  <a:pt x="133343" y="77680"/>
                </a:cubicBezTo>
                <a:cubicBezTo>
                  <a:pt x="132658" y="76881"/>
                  <a:pt x="132544" y="75625"/>
                  <a:pt x="133115" y="74712"/>
                </a:cubicBezTo>
                <a:cubicBezTo>
                  <a:pt x="133914" y="72200"/>
                  <a:pt x="135855" y="70259"/>
                  <a:pt x="137339" y="68204"/>
                </a:cubicBezTo>
                <a:cubicBezTo>
                  <a:pt x="142705" y="61355"/>
                  <a:pt x="147043" y="54048"/>
                  <a:pt x="147614" y="45143"/>
                </a:cubicBezTo>
                <a:cubicBezTo>
                  <a:pt x="148070" y="36581"/>
                  <a:pt x="148641" y="28019"/>
                  <a:pt x="148413" y="19457"/>
                </a:cubicBezTo>
                <a:cubicBezTo>
                  <a:pt x="148413" y="17973"/>
                  <a:pt x="148527" y="16374"/>
                  <a:pt x="146929" y="15804"/>
                </a:cubicBezTo>
                <a:cubicBezTo>
                  <a:pt x="146612" y="15690"/>
                  <a:pt x="146317" y="15640"/>
                  <a:pt x="146041" y="15640"/>
                </a:cubicBezTo>
                <a:cubicBezTo>
                  <a:pt x="144923" y="15640"/>
                  <a:pt x="144099" y="16464"/>
                  <a:pt x="143275" y="17288"/>
                </a:cubicBezTo>
                <a:cubicBezTo>
                  <a:pt x="138595" y="21968"/>
                  <a:pt x="134371" y="26992"/>
                  <a:pt x="130603" y="32243"/>
                </a:cubicBezTo>
                <a:cubicBezTo>
                  <a:pt x="120785" y="45714"/>
                  <a:pt x="117931" y="60555"/>
                  <a:pt x="122155" y="76767"/>
                </a:cubicBezTo>
                <a:cubicBezTo>
                  <a:pt x="122269" y="77566"/>
                  <a:pt x="122726" y="78365"/>
                  <a:pt x="123411" y="78821"/>
                </a:cubicBezTo>
                <a:cubicBezTo>
                  <a:pt x="126265" y="80762"/>
                  <a:pt x="125124" y="82132"/>
                  <a:pt x="122840" y="83502"/>
                </a:cubicBezTo>
                <a:lnTo>
                  <a:pt x="88135" y="103138"/>
                </a:lnTo>
                <a:cubicBezTo>
                  <a:pt x="87355" y="103564"/>
                  <a:pt x="86575" y="104077"/>
                  <a:pt x="85768" y="104077"/>
                </a:cubicBezTo>
                <a:cubicBezTo>
                  <a:pt x="85275" y="104077"/>
                  <a:pt x="84772" y="103886"/>
                  <a:pt x="84253" y="103366"/>
                </a:cubicBezTo>
                <a:cubicBezTo>
                  <a:pt x="82883" y="101997"/>
                  <a:pt x="83797" y="100741"/>
                  <a:pt x="84481" y="99485"/>
                </a:cubicBezTo>
                <a:cubicBezTo>
                  <a:pt x="87564" y="93663"/>
                  <a:pt x="90304" y="87840"/>
                  <a:pt x="90989" y="81105"/>
                </a:cubicBezTo>
                <a:cubicBezTo>
                  <a:pt x="91560" y="76196"/>
                  <a:pt x="90418" y="71515"/>
                  <a:pt x="89961" y="66720"/>
                </a:cubicBezTo>
                <a:cubicBezTo>
                  <a:pt x="88820" y="54391"/>
                  <a:pt x="88021" y="42061"/>
                  <a:pt x="85509" y="29960"/>
                </a:cubicBezTo>
                <a:cubicBezTo>
                  <a:pt x="85281" y="28818"/>
                  <a:pt x="85623" y="26992"/>
                  <a:pt x="84253" y="26649"/>
                </a:cubicBezTo>
                <a:cubicBezTo>
                  <a:pt x="84037" y="26616"/>
                  <a:pt x="83820" y="26599"/>
                  <a:pt x="83605" y="26599"/>
                </a:cubicBezTo>
                <a:cubicBezTo>
                  <a:pt x="82348" y="26599"/>
                  <a:pt x="81152" y="27158"/>
                  <a:pt x="80372" y="28133"/>
                </a:cubicBezTo>
                <a:cubicBezTo>
                  <a:pt x="79687" y="28818"/>
                  <a:pt x="79116" y="29617"/>
                  <a:pt x="78659" y="30416"/>
                </a:cubicBezTo>
                <a:cubicBezTo>
                  <a:pt x="74663" y="37609"/>
                  <a:pt x="70668" y="45029"/>
                  <a:pt x="66444" y="52107"/>
                </a:cubicBezTo>
                <a:cubicBezTo>
                  <a:pt x="61649" y="60555"/>
                  <a:pt x="58224" y="69803"/>
                  <a:pt x="56512" y="79278"/>
                </a:cubicBezTo>
                <a:cubicBezTo>
                  <a:pt x="54342" y="90923"/>
                  <a:pt x="58110" y="100627"/>
                  <a:pt x="63475" y="110901"/>
                </a:cubicBezTo>
                <a:cubicBezTo>
                  <a:pt x="63704" y="108618"/>
                  <a:pt x="63590" y="106221"/>
                  <a:pt x="63133" y="103937"/>
                </a:cubicBezTo>
                <a:cubicBezTo>
                  <a:pt x="61991" y="96745"/>
                  <a:pt x="60393" y="89667"/>
                  <a:pt x="61078" y="82361"/>
                </a:cubicBezTo>
                <a:cubicBezTo>
                  <a:pt x="61763" y="74826"/>
                  <a:pt x="63590" y="67405"/>
                  <a:pt x="66444" y="60327"/>
                </a:cubicBezTo>
                <a:cubicBezTo>
                  <a:pt x="69184" y="53477"/>
                  <a:pt x="73522" y="47541"/>
                  <a:pt x="76947" y="40805"/>
                </a:cubicBezTo>
                <a:cubicBezTo>
                  <a:pt x="77403" y="40120"/>
                  <a:pt x="77860" y="39435"/>
                  <a:pt x="78545" y="38865"/>
                </a:cubicBezTo>
                <a:cubicBezTo>
                  <a:pt x="79164" y="38431"/>
                  <a:pt x="79850" y="38233"/>
                  <a:pt x="80548" y="38233"/>
                </a:cubicBezTo>
                <a:cubicBezTo>
                  <a:pt x="81138" y="38233"/>
                  <a:pt x="81737" y="38375"/>
                  <a:pt x="82312" y="38636"/>
                </a:cubicBezTo>
                <a:cubicBezTo>
                  <a:pt x="83454" y="39093"/>
                  <a:pt x="83568" y="40234"/>
                  <a:pt x="83454" y="41376"/>
                </a:cubicBezTo>
                <a:cubicBezTo>
                  <a:pt x="83226" y="43431"/>
                  <a:pt x="83112" y="45600"/>
                  <a:pt x="82883" y="47769"/>
                </a:cubicBezTo>
                <a:cubicBezTo>
                  <a:pt x="82664" y="50476"/>
                  <a:pt x="82397" y="51589"/>
                  <a:pt x="81153" y="51589"/>
                </a:cubicBezTo>
                <a:cubicBezTo>
                  <a:pt x="80456" y="51589"/>
                  <a:pt x="79451" y="51239"/>
                  <a:pt x="77974" y="50623"/>
                </a:cubicBezTo>
                <a:cubicBezTo>
                  <a:pt x="77289" y="53249"/>
                  <a:pt x="76604" y="55875"/>
                  <a:pt x="76033" y="58615"/>
                </a:cubicBezTo>
                <a:cubicBezTo>
                  <a:pt x="72837" y="72771"/>
                  <a:pt x="68385" y="86813"/>
                  <a:pt x="70668" y="101654"/>
                </a:cubicBezTo>
                <a:cubicBezTo>
                  <a:pt x="71010" y="104051"/>
                  <a:pt x="71124" y="106449"/>
                  <a:pt x="71239" y="108846"/>
                </a:cubicBezTo>
                <a:cubicBezTo>
                  <a:pt x="71581" y="112385"/>
                  <a:pt x="70211" y="115810"/>
                  <a:pt x="67585" y="118093"/>
                </a:cubicBezTo>
                <a:cubicBezTo>
                  <a:pt x="58224" y="126770"/>
                  <a:pt x="48748" y="135560"/>
                  <a:pt x="40072" y="144922"/>
                </a:cubicBezTo>
                <a:cubicBezTo>
                  <a:pt x="38836" y="146253"/>
                  <a:pt x="37837" y="148931"/>
                  <a:pt x="35889" y="148931"/>
                </a:cubicBezTo>
                <a:cubicBezTo>
                  <a:pt x="35498" y="148931"/>
                  <a:pt x="35069" y="148823"/>
                  <a:pt x="34592" y="148575"/>
                </a:cubicBezTo>
                <a:cubicBezTo>
                  <a:pt x="31738" y="147205"/>
                  <a:pt x="32994" y="143894"/>
                  <a:pt x="33336" y="141497"/>
                </a:cubicBezTo>
                <a:cubicBezTo>
                  <a:pt x="34821" y="127569"/>
                  <a:pt x="34478" y="113641"/>
                  <a:pt x="32537" y="99942"/>
                </a:cubicBezTo>
                <a:cubicBezTo>
                  <a:pt x="30368" y="85443"/>
                  <a:pt x="25916" y="71515"/>
                  <a:pt x="25003" y="56674"/>
                </a:cubicBezTo>
                <a:cubicBezTo>
                  <a:pt x="20779" y="58044"/>
                  <a:pt x="17468" y="59870"/>
                  <a:pt x="16212" y="64437"/>
                </a:cubicBezTo>
                <a:cubicBezTo>
                  <a:pt x="14842" y="69460"/>
                  <a:pt x="12787" y="74255"/>
                  <a:pt x="10961" y="79164"/>
                </a:cubicBezTo>
                <a:cubicBezTo>
                  <a:pt x="4682" y="96060"/>
                  <a:pt x="1" y="113299"/>
                  <a:pt x="914" y="131565"/>
                </a:cubicBezTo>
                <a:cubicBezTo>
                  <a:pt x="1371" y="139670"/>
                  <a:pt x="1713" y="147776"/>
                  <a:pt x="5252" y="155196"/>
                </a:cubicBezTo>
                <a:cubicBezTo>
                  <a:pt x="7878" y="160790"/>
                  <a:pt x="9933" y="166841"/>
                  <a:pt x="15984" y="170152"/>
                </a:cubicBezTo>
                <a:cubicBezTo>
                  <a:pt x="17468" y="170837"/>
                  <a:pt x="17810" y="172892"/>
                  <a:pt x="16783" y="174147"/>
                </a:cubicBezTo>
                <a:cubicBezTo>
                  <a:pt x="15870" y="175517"/>
                  <a:pt x="15527" y="177230"/>
                  <a:pt x="15755" y="178828"/>
                </a:cubicBezTo>
                <a:cubicBezTo>
                  <a:pt x="15870" y="183509"/>
                  <a:pt x="15185" y="188075"/>
                  <a:pt x="13929" y="192528"/>
                </a:cubicBezTo>
                <a:cubicBezTo>
                  <a:pt x="13130" y="195496"/>
                  <a:pt x="11531" y="198236"/>
                  <a:pt x="11531" y="201432"/>
                </a:cubicBezTo>
                <a:lnTo>
                  <a:pt x="12901" y="201432"/>
                </a:lnTo>
                <a:cubicBezTo>
                  <a:pt x="17239" y="193669"/>
                  <a:pt x="22491" y="186477"/>
                  <a:pt x="27172" y="178942"/>
                </a:cubicBezTo>
                <a:cubicBezTo>
                  <a:pt x="28208" y="177353"/>
                  <a:pt x="29203" y="176558"/>
                  <a:pt x="30459" y="176558"/>
                </a:cubicBezTo>
                <a:cubicBezTo>
                  <a:pt x="31279" y="176558"/>
                  <a:pt x="32210" y="176896"/>
                  <a:pt x="33336" y="177572"/>
                </a:cubicBezTo>
                <a:cubicBezTo>
                  <a:pt x="44234" y="183800"/>
                  <a:pt x="55720" y="186501"/>
                  <a:pt x="67852" y="186501"/>
                </a:cubicBezTo>
                <a:cubicBezTo>
                  <a:pt x="70844" y="186501"/>
                  <a:pt x="73875" y="186336"/>
                  <a:pt x="76947" y="186020"/>
                </a:cubicBezTo>
                <a:cubicBezTo>
                  <a:pt x="97268" y="183851"/>
                  <a:pt x="117475" y="180997"/>
                  <a:pt x="137910" y="179856"/>
                </a:cubicBezTo>
                <a:cubicBezTo>
                  <a:pt x="140079" y="179856"/>
                  <a:pt x="142134" y="179285"/>
                  <a:pt x="144075" y="178371"/>
                </a:cubicBezTo>
                <a:cubicBezTo>
                  <a:pt x="145445" y="177686"/>
                  <a:pt x="146130" y="177001"/>
                  <a:pt x="144645" y="175517"/>
                </a:cubicBezTo>
                <a:cubicBezTo>
                  <a:pt x="142248" y="173120"/>
                  <a:pt x="139508" y="171065"/>
                  <a:pt x="136311" y="169695"/>
                </a:cubicBezTo>
                <a:cubicBezTo>
                  <a:pt x="122269" y="164101"/>
                  <a:pt x="107314" y="161475"/>
                  <a:pt x="92930" y="157023"/>
                </a:cubicBezTo>
                <a:cubicBezTo>
                  <a:pt x="86080" y="155082"/>
                  <a:pt x="79002" y="153941"/>
                  <a:pt x="71924" y="153712"/>
                </a:cubicBezTo>
                <a:cubicBezTo>
                  <a:pt x="70686" y="153644"/>
                  <a:pt x="69452" y="153612"/>
                  <a:pt x="68221" y="153612"/>
                </a:cubicBezTo>
                <a:cubicBezTo>
                  <a:pt x="59116" y="153612"/>
                  <a:pt x="50178" y="155381"/>
                  <a:pt x="41328" y="157594"/>
                </a:cubicBezTo>
                <a:cubicBezTo>
                  <a:pt x="40874" y="157788"/>
                  <a:pt x="40403" y="157881"/>
                  <a:pt x="39941" y="157881"/>
                </a:cubicBezTo>
                <a:cubicBezTo>
                  <a:pt x="38776" y="157881"/>
                  <a:pt x="37676" y="157287"/>
                  <a:pt x="37104" y="156224"/>
                </a:cubicBezTo>
                <a:cubicBezTo>
                  <a:pt x="35962" y="154511"/>
                  <a:pt x="37332" y="153484"/>
                  <a:pt x="38245" y="152571"/>
                </a:cubicBezTo>
                <a:cubicBezTo>
                  <a:pt x="46237" y="144123"/>
                  <a:pt x="54457" y="135789"/>
                  <a:pt x="62448" y="127341"/>
                </a:cubicBezTo>
                <a:cubicBezTo>
                  <a:pt x="63292" y="126437"/>
                  <a:pt x="64072" y="126010"/>
                  <a:pt x="64889" y="126010"/>
                </a:cubicBezTo>
                <a:cubicBezTo>
                  <a:pt x="65620" y="126010"/>
                  <a:pt x="66380" y="126351"/>
                  <a:pt x="67243" y="126998"/>
                </a:cubicBezTo>
                <a:cubicBezTo>
                  <a:pt x="69640" y="128825"/>
                  <a:pt x="72266" y="130195"/>
                  <a:pt x="75120" y="131108"/>
                </a:cubicBezTo>
                <a:cubicBezTo>
                  <a:pt x="94496" y="137632"/>
                  <a:pt x="114702" y="141000"/>
                  <a:pt x="135030" y="141000"/>
                </a:cubicBezTo>
                <a:cubicBezTo>
                  <a:pt x="138537" y="141000"/>
                  <a:pt x="142048" y="140899"/>
                  <a:pt x="145559" y="140698"/>
                </a:cubicBezTo>
                <a:cubicBezTo>
                  <a:pt x="153322" y="139899"/>
                  <a:pt x="160857" y="137958"/>
                  <a:pt x="167820" y="134647"/>
                </a:cubicBezTo>
                <a:cubicBezTo>
                  <a:pt x="170560" y="133391"/>
                  <a:pt x="170218" y="132135"/>
                  <a:pt x="168391" y="130537"/>
                </a:cubicBezTo>
                <a:cubicBezTo>
                  <a:pt x="167592" y="129852"/>
                  <a:pt x="166679" y="129167"/>
                  <a:pt x="165766" y="128596"/>
                </a:cubicBezTo>
                <a:cubicBezTo>
                  <a:pt x="159258" y="124601"/>
                  <a:pt x="152637" y="120605"/>
                  <a:pt x="146244" y="116267"/>
                </a:cubicBezTo>
                <a:cubicBezTo>
                  <a:pt x="134503" y="108114"/>
                  <a:pt x="120588" y="103790"/>
                  <a:pt x="106372" y="103790"/>
                </a:cubicBezTo>
                <a:cubicBezTo>
                  <a:pt x="105660" y="103790"/>
                  <a:pt x="104946" y="103801"/>
                  <a:pt x="104232" y="103823"/>
                </a:cubicBezTo>
                <a:cubicBezTo>
                  <a:pt x="103657" y="103823"/>
                  <a:pt x="103031" y="103926"/>
                  <a:pt x="102440" y="103926"/>
                </a:cubicBezTo>
                <a:cubicBezTo>
                  <a:pt x="101504" y="103926"/>
                  <a:pt x="100656" y="103668"/>
                  <a:pt x="100236" y="102339"/>
                </a:cubicBezTo>
                <a:cubicBezTo>
                  <a:pt x="99551" y="100284"/>
                  <a:pt x="101378" y="99599"/>
                  <a:pt x="102862" y="98686"/>
                </a:cubicBezTo>
                <a:cubicBezTo>
                  <a:pt x="111196" y="93548"/>
                  <a:pt x="119758" y="88639"/>
                  <a:pt x="128434" y="83959"/>
                </a:cubicBezTo>
                <a:cubicBezTo>
                  <a:pt x="131305" y="82375"/>
                  <a:pt x="133339" y="81499"/>
                  <a:pt x="135094" y="81499"/>
                </a:cubicBezTo>
                <a:cubicBezTo>
                  <a:pt x="137387" y="81499"/>
                  <a:pt x="139205" y="82994"/>
                  <a:pt x="141791" y="86356"/>
                </a:cubicBezTo>
                <a:cubicBezTo>
                  <a:pt x="148527" y="95147"/>
                  <a:pt x="158117" y="101197"/>
                  <a:pt x="168962" y="103366"/>
                </a:cubicBezTo>
                <a:cubicBezTo>
                  <a:pt x="179537" y="105444"/>
                  <a:pt x="190112" y="107677"/>
                  <a:pt x="200880" y="107677"/>
                </a:cubicBezTo>
                <a:cubicBezTo>
                  <a:pt x="203132" y="107677"/>
                  <a:pt x="205393" y="107579"/>
                  <a:pt x="207663" y="107362"/>
                </a:cubicBezTo>
                <a:cubicBezTo>
                  <a:pt x="212116" y="106906"/>
                  <a:pt x="214970" y="104508"/>
                  <a:pt x="217139" y="100741"/>
                </a:cubicBezTo>
                <a:cubicBezTo>
                  <a:pt x="218395" y="98457"/>
                  <a:pt x="217824" y="97202"/>
                  <a:pt x="216226" y="95489"/>
                </a:cubicBezTo>
                <a:cubicBezTo>
                  <a:pt x="205038" y="84301"/>
                  <a:pt x="191795" y="78136"/>
                  <a:pt x="175812" y="78022"/>
                </a:cubicBezTo>
                <a:cubicBezTo>
                  <a:pt x="168277" y="77908"/>
                  <a:pt x="160857" y="77452"/>
                  <a:pt x="153322" y="77223"/>
                </a:cubicBezTo>
                <a:cubicBezTo>
                  <a:pt x="152180" y="77109"/>
                  <a:pt x="150924" y="77223"/>
                  <a:pt x="150468" y="75739"/>
                </a:cubicBezTo>
                <a:cubicBezTo>
                  <a:pt x="150239" y="74369"/>
                  <a:pt x="151039" y="72999"/>
                  <a:pt x="152408" y="72657"/>
                </a:cubicBezTo>
                <a:lnTo>
                  <a:pt x="154349" y="71743"/>
                </a:lnTo>
                <a:cubicBezTo>
                  <a:pt x="163939" y="67291"/>
                  <a:pt x="173643" y="63067"/>
                  <a:pt x="183118" y="58501"/>
                </a:cubicBezTo>
                <a:cubicBezTo>
                  <a:pt x="184919" y="57600"/>
                  <a:pt x="186878" y="57141"/>
                  <a:pt x="188829" y="57141"/>
                </a:cubicBezTo>
                <a:cubicBezTo>
                  <a:pt x="190588" y="57141"/>
                  <a:pt x="192340" y="57514"/>
                  <a:pt x="193964" y="58272"/>
                </a:cubicBezTo>
                <a:cubicBezTo>
                  <a:pt x="202983" y="62040"/>
                  <a:pt x="212572" y="64323"/>
                  <a:pt x="222276" y="64894"/>
                </a:cubicBezTo>
                <a:cubicBezTo>
                  <a:pt x="225117" y="65105"/>
                  <a:pt x="227957" y="65209"/>
                  <a:pt x="230793" y="65209"/>
                </a:cubicBezTo>
                <a:cubicBezTo>
                  <a:pt x="247899" y="65209"/>
                  <a:pt x="264814" y="61393"/>
                  <a:pt x="280385" y="54048"/>
                </a:cubicBezTo>
                <a:cubicBezTo>
                  <a:pt x="281184" y="53706"/>
                  <a:pt x="282212" y="53477"/>
                  <a:pt x="282212" y="52107"/>
                </a:cubicBezTo>
                <a:lnTo>
                  <a:pt x="281184" y="52107"/>
                </a:lnTo>
                <a:cubicBezTo>
                  <a:pt x="279988" y="52261"/>
                  <a:pt x="279104" y="52373"/>
                  <a:pt x="278466" y="52373"/>
                </a:cubicBezTo>
                <a:cubicBezTo>
                  <a:pt x="276728" y="52373"/>
                  <a:pt x="276802" y="51543"/>
                  <a:pt x="277303" y="48454"/>
                </a:cubicBezTo>
                <a:cubicBezTo>
                  <a:pt x="277531" y="47313"/>
                  <a:pt x="277189" y="46970"/>
                  <a:pt x="276275" y="46628"/>
                </a:cubicBezTo>
                <a:cubicBezTo>
                  <a:pt x="266627" y="42961"/>
                  <a:pt x="256978" y="39784"/>
                  <a:pt x="246709" y="39784"/>
                </a:cubicBezTo>
                <a:cubicBezTo>
                  <a:pt x="244828" y="39784"/>
                  <a:pt x="242926" y="39891"/>
                  <a:pt x="240999" y="40120"/>
                </a:cubicBezTo>
                <a:cubicBezTo>
                  <a:pt x="228555" y="41719"/>
                  <a:pt x="216454" y="44687"/>
                  <a:pt x="204695" y="49025"/>
                </a:cubicBezTo>
                <a:cubicBezTo>
                  <a:pt x="204020" y="49270"/>
                  <a:pt x="203312" y="49615"/>
                  <a:pt x="202642" y="49615"/>
                </a:cubicBezTo>
                <a:cubicBezTo>
                  <a:pt x="202065" y="49615"/>
                  <a:pt x="201517" y="49360"/>
                  <a:pt x="201042" y="48568"/>
                </a:cubicBezTo>
                <a:cubicBezTo>
                  <a:pt x="200014" y="47084"/>
                  <a:pt x="200814" y="45828"/>
                  <a:pt x="201727" y="44687"/>
                </a:cubicBezTo>
                <a:cubicBezTo>
                  <a:pt x="202184" y="44230"/>
                  <a:pt x="202640" y="43659"/>
                  <a:pt x="203211" y="43203"/>
                </a:cubicBezTo>
                <a:cubicBezTo>
                  <a:pt x="208919" y="37837"/>
                  <a:pt x="213372" y="31101"/>
                  <a:pt x="215769" y="23681"/>
                </a:cubicBezTo>
                <a:cubicBezTo>
                  <a:pt x="217824" y="17744"/>
                  <a:pt x="218966" y="11694"/>
                  <a:pt x="219308" y="5529"/>
                </a:cubicBezTo>
                <a:cubicBezTo>
                  <a:pt x="219650" y="3474"/>
                  <a:pt x="218623" y="1419"/>
                  <a:pt x="216796" y="392"/>
                </a:cubicBezTo>
                <a:cubicBezTo>
                  <a:pt x="216270" y="128"/>
                  <a:pt x="215693" y="0"/>
                  <a:pt x="21511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7" name="Google Shape;987;p36"/>
          <p:cNvSpPr/>
          <p:nvPr/>
        </p:nvSpPr>
        <p:spPr>
          <a:xfrm rot="9983938">
            <a:off x="7739382" y="75613"/>
            <a:ext cx="1284093" cy="916540"/>
          </a:xfrm>
          <a:custGeom>
            <a:rect b="b" l="l" r="r" t="t"/>
            <a:pathLst>
              <a:path extrusionOk="0" h="201433" w="282212">
                <a:moveTo>
                  <a:pt x="206851" y="13612"/>
                </a:moveTo>
                <a:cubicBezTo>
                  <a:pt x="207225" y="13612"/>
                  <a:pt x="207642" y="13750"/>
                  <a:pt x="208120" y="14091"/>
                </a:cubicBezTo>
                <a:cubicBezTo>
                  <a:pt x="209604" y="15233"/>
                  <a:pt x="209033" y="16603"/>
                  <a:pt x="208234" y="17859"/>
                </a:cubicBezTo>
                <a:cubicBezTo>
                  <a:pt x="203896" y="24594"/>
                  <a:pt x="199444" y="31330"/>
                  <a:pt x="195105" y="38065"/>
                </a:cubicBezTo>
                <a:cubicBezTo>
                  <a:pt x="194631" y="38824"/>
                  <a:pt x="194078" y="39662"/>
                  <a:pt x="193119" y="39662"/>
                </a:cubicBezTo>
                <a:cubicBezTo>
                  <a:pt x="192924" y="39662"/>
                  <a:pt x="192712" y="39627"/>
                  <a:pt x="192480" y="39549"/>
                </a:cubicBezTo>
                <a:cubicBezTo>
                  <a:pt x="191110" y="39093"/>
                  <a:pt x="190881" y="37951"/>
                  <a:pt x="190881" y="36695"/>
                </a:cubicBezTo>
                <a:cubicBezTo>
                  <a:pt x="191110" y="33956"/>
                  <a:pt x="191909" y="31330"/>
                  <a:pt x="193279" y="28932"/>
                </a:cubicBezTo>
                <a:cubicBezTo>
                  <a:pt x="196247" y="23681"/>
                  <a:pt x="200129" y="19000"/>
                  <a:pt x="204695" y="15004"/>
                </a:cubicBezTo>
                <a:cubicBezTo>
                  <a:pt x="205335" y="14364"/>
                  <a:pt x="205975" y="13612"/>
                  <a:pt x="206851" y="13612"/>
                </a:cubicBezTo>
                <a:close/>
                <a:moveTo>
                  <a:pt x="249961" y="43745"/>
                </a:moveTo>
                <a:cubicBezTo>
                  <a:pt x="252339" y="43745"/>
                  <a:pt x="254718" y="43983"/>
                  <a:pt x="257096" y="44458"/>
                </a:cubicBezTo>
                <a:cubicBezTo>
                  <a:pt x="258580" y="44801"/>
                  <a:pt x="260064" y="44915"/>
                  <a:pt x="259950" y="46742"/>
                </a:cubicBezTo>
                <a:cubicBezTo>
                  <a:pt x="259836" y="48683"/>
                  <a:pt x="258352" y="48797"/>
                  <a:pt x="256868" y="49025"/>
                </a:cubicBezTo>
                <a:cubicBezTo>
                  <a:pt x="245565" y="50623"/>
                  <a:pt x="234378" y="52222"/>
                  <a:pt x="223075" y="53820"/>
                </a:cubicBezTo>
                <a:cubicBezTo>
                  <a:pt x="219080" y="54391"/>
                  <a:pt x="215084" y="54847"/>
                  <a:pt x="211202" y="55418"/>
                </a:cubicBezTo>
                <a:cubicBezTo>
                  <a:pt x="210589" y="55506"/>
                  <a:pt x="209959" y="55627"/>
                  <a:pt x="209383" y="55627"/>
                </a:cubicBezTo>
                <a:cubicBezTo>
                  <a:pt x="208458" y="55627"/>
                  <a:pt x="207673" y="55314"/>
                  <a:pt x="207321" y="54048"/>
                </a:cubicBezTo>
                <a:cubicBezTo>
                  <a:pt x="206864" y="51993"/>
                  <a:pt x="208577" y="51537"/>
                  <a:pt x="210061" y="50852"/>
                </a:cubicBezTo>
                <a:cubicBezTo>
                  <a:pt x="216911" y="47769"/>
                  <a:pt x="224217" y="46399"/>
                  <a:pt x="231638" y="45372"/>
                </a:cubicBezTo>
                <a:cubicBezTo>
                  <a:pt x="237232" y="44344"/>
                  <a:pt x="242826" y="43774"/>
                  <a:pt x="248534" y="43774"/>
                </a:cubicBezTo>
                <a:cubicBezTo>
                  <a:pt x="249009" y="43754"/>
                  <a:pt x="249485" y="43745"/>
                  <a:pt x="249961" y="43745"/>
                </a:cubicBezTo>
                <a:close/>
                <a:moveTo>
                  <a:pt x="271307" y="49451"/>
                </a:moveTo>
                <a:cubicBezTo>
                  <a:pt x="272263" y="49451"/>
                  <a:pt x="273094" y="49802"/>
                  <a:pt x="273307" y="51080"/>
                </a:cubicBezTo>
                <a:cubicBezTo>
                  <a:pt x="273764" y="53135"/>
                  <a:pt x="272051" y="53592"/>
                  <a:pt x="270567" y="54162"/>
                </a:cubicBezTo>
                <a:cubicBezTo>
                  <a:pt x="258283" y="58964"/>
                  <a:pt x="245124" y="61472"/>
                  <a:pt x="231946" y="61472"/>
                </a:cubicBezTo>
                <a:cubicBezTo>
                  <a:pt x="231653" y="61472"/>
                  <a:pt x="231360" y="61471"/>
                  <a:pt x="231067" y="61469"/>
                </a:cubicBezTo>
                <a:cubicBezTo>
                  <a:pt x="228213" y="61583"/>
                  <a:pt x="225359" y="61583"/>
                  <a:pt x="222505" y="61583"/>
                </a:cubicBezTo>
                <a:cubicBezTo>
                  <a:pt x="222442" y="61587"/>
                  <a:pt x="222380" y="61590"/>
                  <a:pt x="222318" y="61590"/>
                </a:cubicBezTo>
                <a:cubicBezTo>
                  <a:pt x="220801" y="61590"/>
                  <a:pt x="219541" y="60265"/>
                  <a:pt x="219650" y="58729"/>
                </a:cubicBezTo>
                <a:cubicBezTo>
                  <a:pt x="219536" y="56674"/>
                  <a:pt x="220564" y="56103"/>
                  <a:pt x="222390" y="55875"/>
                </a:cubicBezTo>
                <a:cubicBezTo>
                  <a:pt x="238145" y="53820"/>
                  <a:pt x="253899" y="51651"/>
                  <a:pt x="269540" y="49710"/>
                </a:cubicBezTo>
                <a:cubicBezTo>
                  <a:pt x="270101" y="49581"/>
                  <a:pt x="270727" y="49451"/>
                  <a:pt x="271307" y="49451"/>
                </a:cubicBezTo>
                <a:close/>
                <a:moveTo>
                  <a:pt x="140171" y="26412"/>
                </a:moveTo>
                <a:cubicBezTo>
                  <a:pt x="140465" y="26412"/>
                  <a:pt x="140776" y="26484"/>
                  <a:pt x="141106" y="26649"/>
                </a:cubicBezTo>
                <a:cubicBezTo>
                  <a:pt x="142590" y="27448"/>
                  <a:pt x="142362" y="28932"/>
                  <a:pt x="142020" y="30188"/>
                </a:cubicBezTo>
                <a:cubicBezTo>
                  <a:pt x="138252" y="43203"/>
                  <a:pt x="134599" y="56331"/>
                  <a:pt x="130946" y="69460"/>
                </a:cubicBezTo>
                <a:cubicBezTo>
                  <a:pt x="130603" y="70602"/>
                  <a:pt x="130147" y="71972"/>
                  <a:pt x="128777" y="71972"/>
                </a:cubicBezTo>
                <a:cubicBezTo>
                  <a:pt x="128687" y="71978"/>
                  <a:pt x="128597" y="71981"/>
                  <a:pt x="128507" y="71981"/>
                </a:cubicBezTo>
                <a:cubicBezTo>
                  <a:pt x="127013" y="71981"/>
                  <a:pt x="125656" y="71095"/>
                  <a:pt x="125009" y="69803"/>
                </a:cubicBezTo>
                <a:cubicBezTo>
                  <a:pt x="124096" y="67405"/>
                  <a:pt x="123639" y="64894"/>
                  <a:pt x="123754" y="62382"/>
                </a:cubicBezTo>
                <a:cubicBezTo>
                  <a:pt x="125238" y="49596"/>
                  <a:pt x="128891" y="37723"/>
                  <a:pt x="137796" y="27905"/>
                </a:cubicBezTo>
                <a:cubicBezTo>
                  <a:pt x="138489" y="27125"/>
                  <a:pt x="139247" y="26412"/>
                  <a:pt x="140171" y="26412"/>
                </a:cubicBezTo>
                <a:close/>
                <a:moveTo>
                  <a:pt x="166907" y="81527"/>
                </a:moveTo>
                <a:cubicBezTo>
                  <a:pt x="167416" y="81527"/>
                  <a:pt x="167948" y="81573"/>
                  <a:pt x="168450" y="81573"/>
                </a:cubicBezTo>
                <a:cubicBezTo>
                  <a:pt x="168585" y="81573"/>
                  <a:pt x="168718" y="81570"/>
                  <a:pt x="168848" y="81561"/>
                </a:cubicBezTo>
                <a:lnTo>
                  <a:pt x="169305" y="81561"/>
                </a:lnTo>
                <a:cubicBezTo>
                  <a:pt x="182548" y="82361"/>
                  <a:pt x="194649" y="83730"/>
                  <a:pt x="205266" y="90923"/>
                </a:cubicBezTo>
                <a:cubicBezTo>
                  <a:pt x="206522" y="91722"/>
                  <a:pt x="208805" y="92179"/>
                  <a:pt x="207778" y="94462"/>
                </a:cubicBezTo>
                <a:cubicBezTo>
                  <a:pt x="207331" y="95579"/>
                  <a:pt x="206610" y="95904"/>
                  <a:pt x="205791" y="95904"/>
                </a:cubicBezTo>
                <a:cubicBezTo>
                  <a:pt x="204935" y="95904"/>
                  <a:pt x="203971" y="95550"/>
                  <a:pt x="203097" y="95375"/>
                </a:cubicBezTo>
                <a:cubicBezTo>
                  <a:pt x="191452" y="92293"/>
                  <a:pt x="179693" y="89324"/>
                  <a:pt x="168049" y="86242"/>
                </a:cubicBezTo>
                <a:cubicBezTo>
                  <a:pt x="166451" y="85785"/>
                  <a:pt x="163939" y="86014"/>
                  <a:pt x="164396" y="83388"/>
                </a:cubicBezTo>
                <a:cubicBezTo>
                  <a:pt x="164689" y="81772"/>
                  <a:pt x="165739" y="81527"/>
                  <a:pt x="166907" y="81527"/>
                </a:cubicBezTo>
                <a:close/>
                <a:moveTo>
                  <a:pt x="81525" y="65788"/>
                </a:moveTo>
                <a:cubicBezTo>
                  <a:pt x="83467" y="65788"/>
                  <a:pt x="83587" y="67594"/>
                  <a:pt x="83911" y="68889"/>
                </a:cubicBezTo>
                <a:cubicBezTo>
                  <a:pt x="84710" y="72086"/>
                  <a:pt x="85166" y="75282"/>
                  <a:pt x="85052" y="78593"/>
                </a:cubicBezTo>
                <a:cubicBezTo>
                  <a:pt x="85509" y="84301"/>
                  <a:pt x="84139" y="89553"/>
                  <a:pt x="82541" y="94690"/>
                </a:cubicBezTo>
                <a:cubicBezTo>
                  <a:pt x="81954" y="96786"/>
                  <a:pt x="80752" y="97404"/>
                  <a:pt x="79296" y="97404"/>
                </a:cubicBezTo>
                <a:cubicBezTo>
                  <a:pt x="78769" y="97404"/>
                  <a:pt x="78208" y="97323"/>
                  <a:pt x="77632" y="97202"/>
                </a:cubicBezTo>
                <a:cubicBezTo>
                  <a:pt x="75120" y="96745"/>
                  <a:pt x="75805" y="94804"/>
                  <a:pt x="75919" y="93206"/>
                </a:cubicBezTo>
                <a:cubicBezTo>
                  <a:pt x="77061" y="85100"/>
                  <a:pt x="78088" y="76995"/>
                  <a:pt x="79116" y="68889"/>
                </a:cubicBezTo>
                <a:cubicBezTo>
                  <a:pt x="79344" y="67519"/>
                  <a:pt x="79230" y="65921"/>
                  <a:pt x="81171" y="65807"/>
                </a:cubicBezTo>
                <a:cubicBezTo>
                  <a:pt x="81295" y="65794"/>
                  <a:pt x="81413" y="65788"/>
                  <a:pt x="81525" y="65788"/>
                </a:cubicBezTo>
                <a:close/>
                <a:moveTo>
                  <a:pt x="147496" y="82068"/>
                </a:moveTo>
                <a:cubicBezTo>
                  <a:pt x="147945" y="82068"/>
                  <a:pt x="148398" y="82232"/>
                  <a:pt x="148755" y="82589"/>
                </a:cubicBezTo>
                <a:cubicBezTo>
                  <a:pt x="157203" y="88639"/>
                  <a:pt x="167364" y="89439"/>
                  <a:pt x="177068" y="91379"/>
                </a:cubicBezTo>
                <a:cubicBezTo>
                  <a:pt x="184260" y="92749"/>
                  <a:pt x="191224" y="95261"/>
                  <a:pt x="198302" y="97088"/>
                </a:cubicBezTo>
                <a:cubicBezTo>
                  <a:pt x="200243" y="97544"/>
                  <a:pt x="200699" y="98686"/>
                  <a:pt x="200357" y="100512"/>
                </a:cubicBezTo>
                <a:cubicBezTo>
                  <a:pt x="200041" y="102195"/>
                  <a:pt x="199338" y="103393"/>
                  <a:pt x="197534" y="103393"/>
                </a:cubicBezTo>
                <a:cubicBezTo>
                  <a:pt x="197380" y="103393"/>
                  <a:pt x="197217" y="103384"/>
                  <a:pt x="197046" y="103366"/>
                </a:cubicBezTo>
                <a:cubicBezTo>
                  <a:pt x="195790" y="103138"/>
                  <a:pt x="194535" y="103024"/>
                  <a:pt x="193165" y="102910"/>
                </a:cubicBezTo>
                <a:lnTo>
                  <a:pt x="193165" y="103024"/>
                </a:lnTo>
                <a:cubicBezTo>
                  <a:pt x="181520" y="102111"/>
                  <a:pt x="169761" y="101197"/>
                  <a:pt x="158802" y="96403"/>
                </a:cubicBezTo>
                <a:cubicBezTo>
                  <a:pt x="154692" y="94576"/>
                  <a:pt x="150696" y="92293"/>
                  <a:pt x="147043" y="89781"/>
                </a:cubicBezTo>
                <a:cubicBezTo>
                  <a:pt x="144417" y="87954"/>
                  <a:pt x="144645" y="86014"/>
                  <a:pt x="145673" y="83616"/>
                </a:cubicBezTo>
                <a:cubicBezTo>
                  <a:pt x="145822" y="82648"/>
                  <a:pt x="146652" y="82068"/>
                  <a:pt x="147496" y="82068"/>
                </a:cubicBezTo>
                <a:close/>
                <a:moveTo>
                  <a:pt x="101663" y="106408"/>
                </a:moveTo>
                <a:cubicBezTo>
                  <a:pt x="116106" y="106408"/>
                  <a:pt x="130324" y="110314"/>
                  <a:pt x="142819" y="117751"/>
                </a:cubicBezTo>
                <a:cubicBezTo>
                  <a:pt x="148413" y="121176"/>
                  <a:pt x="153893" y="124715"/>
                  <a:pt x="159372" y="128254"/>
                </a:cubicBezTo>
                <a:cubicBezTo>
                  <a:pt x="162341" y="130195"/>
                  <a:pt x="162341" y="131565"/>
                  <a:pt x="159258" y="133391"/>
                </a:cubicBezTo>
                <a:cubicBezTo>
                  <a:pt x="153093" y="137044"/>
                  <a:pt x="146358" y="138072"/>
                  <a:pt x="139394" y="138072"/>
                </a:cubicBezTo>
                <a:lnTo>
                  <a:pt x="133001" y="138072"/>
                </a:lnTo>
                <a:cubicBezTo>
                  <a:pt x="132138" y="138091"/>
                  <a:pt x="131276" y="138100"/>
                  <a:pt x="130415" y="138100"/>
                </a:cubicBezTo>
                <a:cubicBezTo>
                  <a:pt x="120907" y="138100"/>
                  <a:pt x="111503" y="136941"/>
                  <a:pt x="102291" y="134533"/>
                </a:cubicBezTo>
                <a:cubicBezTo>
                  <a:pt x="93044" y="132021"/>
                  <a:pt x="83568" y="130309"/>
                  <a:pt x="74093" y="128482"/>
                </a:cubicBezTo>
                <a:cubicBezTo>
                  <a:pt x="72380" y="128254"/>
                  <a:pt x="70097" y="128482"/>
                  <a:pt x="69869" y="125400"/>
                </a:cubicBezTo>
                <a:cubicBezTo>
                  <a:pt x="69640" y="122317"/>
                  <a:pt x="71809" y="121861"/>
                  <a:pt x="73864" y="121290"/>
                </a:cubicBezTo>
                <a:cubicBezTo>
                  <a:pt x="76397" y="120645"/>
                  <a:pt x="78967" y="120428"/>
                  <a:pt x="81545" y="120428"/>
                </a:cubicBezTo>
                <a:cubicBezTo>
                  <a:pt x="85356" y="120428"/>
                  <a:pt x="89184" y="120903"/>
                  <a:pt x="92930" y="121176"/>
                </a:cubicBezTo>
                <a:cubicBezTo>
                  <a:pt x="108227" y="122203"/>
                  <a:pt x="123297" y="125057"/>
                  <a:pt x="138024" y="129624"/>
                </a:cubicBezTo>
                <a:cubicBezTo>
                  <a:pt x="140650" y="130309"/>
                  <a:pt x="143504" y="130994"/>
                  <a:pt x="146244" y="131451"/>
                </a:cubicBezTo>
                <a:cubicBezTo>
                  <a:pt x="146796" y="131573"/>
                  <a:pt x="147479" y="131926"/>
                  <a:pt x="148047" y="131926"/>
                </a:cubicBezTo>
                <a:cubicBezTo>
                  <a:pt x="148536" y="131926"/>
                  <a:pt x="148939" y="131664"/>
                  <a:pt x="149098" y="130766"/>
                </a:cubicBezTo>
                <a:cubicBezTo>
                  <a:pt x="149440" y="129396"/>
                  <a:pt x="148299" y="128596"/>
                  <a:pt x="147043" y="128254"/>
                </a:cubicBezTo>
                <a:cubicBezTo>
                  <a:pt x="142590" y="126998"/>
                  <a:pt x="138252" y="125628"/>
                  <a:pt x="133800" y="124372"/>
                </a:cubicBezTo>
                <a:cubicBezTo>
                  <a:pt x="119986" y="120377"/>
                  <a:pt x="105830" y="119121"/>
                  <a:pt x="91560" y="117979"/>
                </a:cubicBezTo>
                <a:cubicBezTo>
                  <a:pt x="88934" y="117751"/>
                  <a:pt x="86080" y="117523"/>
                  <a:pt x="83454" y="117294"/>
                </a:cubicBezTo>
                <a:cubicBezTo>
                  <a:pt x="80828" y="117066"/>
                  <a:pt x="80257" y="115810"/>
                  <a:pt x="81627" y="113527"/>
                </a:cubicBezTo>
                <a:cubicBezTo>
                  <a:pt x="84710" y="108390"/>
                  <a:pt x="89733" y="107134"/>
                  <a:pt x="95099" y="106677"/>
                </a:cubicBezTo>
                <a:cubicBezTo>
                  <a:pt x="97288" y="106497"/>
                  <a:pt x="99478" y="106408"/>
                  <a:pt x="101663" y="106408"/>
                </a:cubicBezTo>
                <a:close/>
                <a:moveTo>
                  <a:pt x="23840" y="86464"/>
                </a:moveTo>
                <a:cubicBezTo>
                  <a:pt x="25477" y="86464"/>
                  <a:pt x="25696" y="87780"/>
                  <a:pt x="25916" y="89096"/>
                </a:cubicBezTo>
                <a:cubicBezTo>
                  <a:pt x="29227" y="111130"/>
                  <a:pt x="30711" y="133049"/>
                  <a:pt x="24203" y="154740"/>
                </a:cubicBezTo>
                <a:cubicBezTo>
                  <a:pt x="24089" y="154968"/>
                  <a:pt x="23975" y="155196"/>
                  <a:pt x="23975" y="155425"/>
                </a:cubicBezTo>
                <a:cubicBezTo>
                  <a:pt x="23561" y="156667"/>
                  <a:pt x="23241" y="158097"/>
                  <a:pt x="21737" y="158097"/>
                </a:cubicBezTo>
                <a:cubicBezTo>
                  <a:pt x="21583" y="158097"/>
                  <a:pt x="21416" y="158082"/>
                  <a:pt x="21235" y="158050"/>
                </a:cubicBezTo>
                <a:cubicBezTo>
                  <a:pt x="19637" y="157708"/>
                  <a:pt x="19294" y="156338"/>
                  <a:pt x="19294" y="154968"/>
                </a:cubicBezTo>
                <a:cubicBezTo>
                  <a:pt x="19066" y="148575"/>
                  <a:pt x="18724" y="142182"/>
                  <a:pt x="18381" y="135789"/>
                </a:cubicBezTo>
                <a:cubicBezTo>
                  <a:pt x="18267" y="120263"/>
                  <a:pt x="19294" y="104851"/>
                  <a:pt x="21464" y="89553"/>
                </a:cubicBezTo>
                <a:cubicBezTo>
                  <a:pt x="21692" y="88183"/>
                  <a:pt x="21920" y="86585"/>
                  <a:pt x="23633" y="86470"/>
                </a:cubicBezTo>
                <a:cubicBezTo>
                  <a:pt x="23704" y="86466"/>
                  <a:pt x="23773" y="86464"/>
                  <a:pt x="23840" y="86464"/>
                </a:cubicBezTo>
                <a:close/>
                <a:moveTo>
                  <a:pt x="16283" y="75825"/>
                </a:moveTo>
                <a:cubicBezTo>
                  <a:pt x="16536" y="75825"/>
                  <a:pt x="16815" y="75870"/>
                  <a:pt x="17125" y="75967"/>
                </a:cubicBezTo>
                <a:cubicBezTo>
                  <a:pt x="19066" y="76652"/>
                  <a:pt x="18609" y="78479"/>
                  <a:pt x="18381" y="79963"/>
                </a:cubicBezTo>
                <a:cubicBezTo>
                  <a:pt x="17239" y="88525"/>
                  <a:pt x="16326" y="97088"/>
                  <a:pt x="15527" y="105764"/>
                </a:cubicBezTo>
                <a:cubicBezTo>
                  <a:pt x="13929" y="122660"/>
                  <a:pt x="14385" y="139670"/>
                  <a:pt x="16669" y="156566"/>
                </a:cubicBezTo>
                <a:cubicBezTo>
                  <a:pt x="16897" y="158279"/>
                  <a:pt x="17354" y="159877"/>
                  <a:pt x="15185" y="160676"/>
                </a:cubicBezTo>
                <a:cubicBezTo>
                  <a:pt x="14771" y="160800"/>
                  <a:pt x="14402" y="160857"/>
                  <a:pt x="14069" y="160857"/>
                </a:cubicBezTo>
                <a:cubicBezTo>
                  <a:pt x="12566" y="160857"/>
                  <a:pt x="11802" y="159701"/>
                  <a:pt x="10961" y="158393"/>
                </a:cubicBezTo>
                <a:cubicBezTo>
                  <a:pt x="6166" y="150744"/>
                  <a:pt x="5481" y="142068"/>
                  <a:pt x="4910" y="133391"/>
                </a:cubicBezTo>
                <a:cubicBezTo>
                  <a:pt x="4910" y="131907"/>
                  <a:pt x="4910" y="130423"/>
                  <a:pt x="4910" y="128825"/>
                </a:cubicBezTo>
                <a:cubicBezTo>
                  <a:pt x="4339" y="113527"/>
                  <a:pt x="7193" y="98800"/>
                  <a:pt x="11760" y="84301"/>
                </a:cubicBezTo>
                <a:cubicBezTo>
                  <a:pt x="12216" y="82475"/>
                  <a:pt x="12901" y="80534"/>
                  <a:pt x="13700" y="78593"/>
                </a:cubicBezTo>
                <a:cubicBezTo>
                  <a:pt x="14190" y="77419"/>
                  <a:pt x="14763" y="75825"/>
                  <a:pt x="16283" y="75825"/>
                </a:cubicBezTo>
                <a:close/>
                <a:moveTo>
                  <a:pt x="70439" y="155653"/>
                </a:moveTo>
                <a:cubicBezTo>
                  <a:pt x="80828" y="156110"/>
                  <a:pt x="91103" y="158050"/>
                  <a:pt x="101035" y="161361"/>
                </a:cubicBezTo>
                <a:cubicBezTo>
                  <a:pt x="109483" y="164101"/>
                  <a:pt x="118160" y="166042"/>
                  <a:pt x="126722" y="168211"/>
                </a:cubicBezTo>
                <a:cubicBezTo>
                  <a:pt x="128891" y="168553"/>
                  <a:pt x="130832" y="169467"/>
                  <a:pt x="132658" y="170723"/>
                </a:cubicBezTo>
                <a:cubicBezTo>
                  <a:pt x="133686" y="171522"/>
                  <a:pt x="135170" y="172435"/>
                  <a:pt x="134371" y="174147"/>
                </a:cubicBezTo>
                <a:cubicBezTo>
                  <a:pt x="133936" y="175090"/>
                  <a:pt x="133179" y="175342"/>
                  <a:pt x="132363" y="175342"/>
                </a:cubicBezTo>
                <a:cubicBezTo>
                  <a:pt x="131893" y="175342"/>
                  <a:pt x="131404" y="175258"/>
                  <a:pt x="130946" y="175175"/>
                </a:cubicBezTo>
                <a:cubicBezTo>
                  <a:pt x="124324" y="174376"/>
                  <a:pt x="117703" y="173577"/>
                  <a:pt x="111081" y="172663"/>
                </a:cubicBezTo>
                <a:cubicBezTo>
                  <a:pt x="89276" y="169581"/>
                  <a:pt x="67243" y="167983"/>
                  <a:pt x="45209" y="167868"/>
                </a:cubicBezTo>
                <a:cubicBezTo>
                  <a:pt x="42355" y="167868"/>
                  <a:pt x="39501" y="167754"/>
                  <a:pt x="36647" y="167754"/>
                </a:cubicBezTo>
                <a:cubicBezTo>
                  <a:pt x="36433" y="167740"/>
                  <a:pt x="36216" y="167736"/>
                  <a:pt x="35998" y="167736"/>
                </a:cubicBezTo>
                <a:cubicBezTo>
                  <a:pt x="35780" y="167736"/>
                  <a:pt x="35562" y="167740"/>
                  <a:pt x="35347" y="167740"/>
                </a:cubicBezTo>
                <a:cubicBezTo>
                  <a:pt x="34057" y="167740"/>
                  <a:pt x="32880" y="167612"/>
                  <a:pt x="32537" y="165814"/>
                </a:cubicBezTo>
                <a:cubicBezTo>
                  <a:pt x="32195" y="163759"/>
                  <a:pt x="34021" y="163416"/>
                  <a:pt x="35391" y="162845"/>
                </a:cubicBezTo>
                <a:cubicBezTo>
                  <a:pt x="45438" y="158050"/>
                  <a:pt x="56055" y="155653"/>
                  <a:pt x="70439" y="155653"/>
                </a:cubicBezTo>
                <a:close/>
                <a:moveTo>
                  <a:pt x="36693" y="171289"/>
                </a:moveTo>
                <a:cubicBezTo>
                  <a:pt x="37201" y="171289"/>
                  <a:pt x="37737" y="171368"/>
                  <a:pt x="38245" y="171407"/>
                </a:cubicBezTo>
                <a:cubicBezTo>
                  <a:pt x="54114" y="172092"/>
                  <a:pt x="69983" y="172777"/>
                  <a:pt x="85851" y="173577"/>
                </a:cubicBezTo>
                <a:cubicBezTo>
                  <a:pt x="90075" y="173805"/>
                  <a:pt x="94185" y="174033"/>
                  <a:pt x="98295" y="174262"/>
                </a:cubicBezTo>
                <a:cubicBezTo>
                  <a:pt x="98638" y="174262"/>
                  <a:pt x="99002" y="174240"/>
                  <a:pt x="99358" y="174240"/>
                </a:cubicBezTo>
                <a:cubicBezTo>
                  <a:pt x="100429" y="174240"/>
                  <a:pt x="101435" y="174433"/>
                  <a:pt x="101606" y="175974"/>
                </a:cubicBezTo>
                <a:cubicBezTo>
                  <a:pt x="101834" y="177801"/>
                  <a:pt x="100350" y="178371"/>
                  <a:pt x="99094" y="178942"/>
                </a:cubicBezTo>
                <a:cubicBezTo>
                  <a:pt x="92016" y="182139"/>
                  <a:pt x="84481" y="183052"/>
                  <a:pt x="76833" y="183509"/>
                </a:cubicBezTo>
                <a:cubicBezTo>
                  <a:pt x="76110" y="183547"/>
                  <a:pt x="75374" y="183559"/>
                  <a:pt x="74630" y="183559"/>
                </a:cubicBezTo>
                <a:cubicBezTo>
                  <a:pt x="73141" y="183559"/>
                  <a:pt x="71619" y="183509"/>
                  <a:pt x="70097" y="183509"/>
                </a:cubicBezTo>
                <a:cubicBezTo>
                  <a:pt x="60736" y="183509"/>
                  <a:pt x="51374" y="183052"/>
                  <a:pt x="42355" y="179970"/>
                </a:cubicBezTo>
                <a:cubicBezTo>
                  <a:pt x="40415" y="179285"/>
                  <a:pt x="38474" y="178371"/>
                  <a:pt x="36533" y="177344"/>
                </a:cubicBezTo>
                <a:cubicBezTo>
                  <a:pt x="34821" y="176659"/>
                  <a:pt x="33793" y="174832"/>
                  <a:pt x="34478" y="173006"/>
                </a:cubicBezTo>
                <a:cubicBezTo>
                  <a:pt x="34853" y="171581"/>
                  <a:pt x="35721" y="171289"/>
                  <a:pt x="36693" y="171289"/>
                </a:cubicBezTo>
                <a:close/>
                <a:moveTo>
                  <a:pt x="215117" y="0"/>
                </a:moveTo>
                <a:cubicBezTo>
                  <a:pt x="214195" y="0"/>
                  <a:pt x="213275" y="330"/>
                  <a:pt x="212572" y="962"/>
                </a:cubicBezTo>
                <a:cubicBezTo>
                  <a:pt x="200129" y="10666"/>
                  <a:pt x="189055" y="21398"/>
                  <a:pt x="184146" y="37038"/>
                </a:cubicBezTo>
                <a:cubicBezTo>
                  <a:pt x="182205" y="43203"/>
                  <a:pt x="180721" y="49482"/>
                  <a:pt x="179008" y="55761"/>
                </a:cubicBezTo>
                <a:cubicBezTo>
                  <a:pt x="178666" y="57473"/>
                  <a:pt x="177639" y="58843"/>
                  <a:pt x="176040" y="59642"/>
                </a:cubicBezTo>
                <a:cubicBezTo>
                  <a:pt x="162797" y="65693"/>
                  <a:pt x="149554" y="71743"/>
                  <a:pt x="136311" y="77794"/>
                </a:cubicBezTo>
                <a:cubicBezTo>
                  <a:pt x="135818" y="78041"/>
                  <a:pt x="135291" y="78254"/>
                  <a:pt x="134749" y="78254"/>
                </a:cubicBezTo>
                <a:cubicBezTo>
                  <a:pt x="134288" y="78254"/>
                  <a:pt x="133816" y="78100"/>
                  <a:pt x="133343" y="77680"/>
                </a:cubicBezTo>
                <a:cubicBezTo>
                  <a:pt x="132658" y="76881"/>
                  <a:pt x="132544" y="75625"/>
                  <a:pt x="133115" y="74712"/>
                </a:cubicBezTo>
                <a:cubicBezTo>
                  <a:pt x="133914" y="72200"/>
                  <a:pt x="135855" y="70259"/>
                  <a:pt x="137339" y="68204"/>
                </a:cubicBezTo>
                <a:cubicBezTo>
                  <a:pt x="142705" y="61355"/>
                  <a:pt x="147043" y="54048"/>
                  <a:pt x="147614" y="45143"/>
                </a:cubicBezTo>
                <a:cubicBezTo>
                  <a:pt x="148070" y="36581"/>
                  <a:pt x="148641" y="28019"/>
                  <a:pt x="148413" y="19457"/>
                </a:cubicBezTo>
                <a:cubicBezTo>
                  <a:pt x="148413" y="17973"/>
                  <a:pt x="148527" y="16374"/>
                  <a:pt x="146929" y="15804"/>
                </a:cubicBezTo>
                <a:cubicBezTo>
                  <a:pt x="146612" y="15690"/>
                  <a:pt x="146317" y="15640"/>
                  <a:pt x="146041" y="15640"/>
                </a:cubicBezTo>
                <a:cubicBezTo>
                  <a:pt x="144923" y="15640"/>
                  <a:pt x="144099" y="16464"/>
                  <a:pt x="143275" y="17288"/>
                </a:cubicBezTo>
                <a:cubicBezTo>
                  <a:pt x="138595" y="21968"/>
                  <a:pt x="134371" y="26992"/>
                  <a:pt x="130603" y="32243"/>
                </a:cubicBezTo>
                <a:cubicBezTo>
                  <a:pt x="120785" y="45714"/>
                  <a:pt x="117931" y="60555"/>
                  <a:pt x="122155" y="76767"/>
                </a:cubicBezTo>
                <a:cubicBezTo>
                  <a:pt x="122269" y="77566"/>
                  <a:pt x="122726" y="78365"/>
                  <a:pt x="123411" y="78821"/>
                </a:cubicBezTo>
                <a:cubicBezTo>
                  <a:pt x="126265" y="80762"/>
                  <a:pt x="125124" y="82132"/>
                  <a:pt x="122840" y="83502"/>
                </a:cubicBezTo>
                <a:lnTo>
                  <a:pt x="88135" y="103138"/>
                </a:lnTo>
                <a:cubicBezTo>
                  <a:pt x="87355" y="103564"/>
                  <a:pt x="86575" y="104077"/>
                  <a:pt x="85768" y="104077"/>
                </a:cubicBezTo>
                <a:cubicBezTo>
                  <a:pt x="85275" y="104077"/>
                  <a:pt x="84772" y="103886"/>
                  <a:pt x="84253" y="103366"/>
                </a:cubicBezTo>
                <a:cubicBezTo>
                  <a:pt x="82883" y="101997"/>
                  <a:pt x="83797" y="100741"/>
                  <a:pt x="84481" y="99485"/>
                </a:cubicBezTo>
                <a:cubicBezTo>
                  <a:pt x="87564" y="93663"/>
                  <a:pt x="90304" y="87840"/>
                  <a:pt x="90989" y="81105"/>
                </a:cubicBezTo>
                <a:cubicBezTo>
                  <a:pt x="91560" y="76196"/>
                  <a:pt x="90418" y="71515"/>
                  <a:pt x="89961" y="66720"/>
                </a:cubicBezTo>
                <a:cubicBezTo>
                  <a:pt x="88820" y="54391"/>
                  <a:pt x="88021" y="42061"/>
                  <a:pt x="85509" y="29960"/>
                </a:cubicBezTo>
                <a:cubicBezTo>
                  <a:pt x="85281" y="28818"/>
                  <a:pt x="85623" y="26992"/>
                  <a:pt x="84253" y="26649"/>
                </a:cubicBezTo>
                <a:cubicBezTo>
                  <a:pt x="84037" y="26616"/>
                  <a:pt x="83820" y="26599"/>
                  <a:pt x="83605" y="26599"/>
                </a:cubicBezTo>
                <a:cubicBezTo>
                  <a:pt x="82348" y="26599"/>
                  <a:pt x="81152" y="27158"/>
                  <a:pt x="80372" y="28133"/>
                </a:cubicBezTo>
                <a:cubicBezTo>
                  <a:pt x="79687" y="28818"/>
                  <a:pt x="79116" y="29617"/>
                  <a:pt x="78659" y="30416"/>
                </a:cubicBezTo>
                <a:cubicBezTo>
                  <a:pt x="74663" y="37609"/>
                  <a:pt x="70668" y="45029"/>
                  <a:pt x="66444" y="52107"/>
                </a:cubicBezTo>
                <a:cubicBezTo>
                  <a:pt x="61649" y="60555"/>
                  <a:pt x="58224" y="69803"/>
                  <a:pt x="56512" y="79278"/>
                </a:cubicBezTo>
                <a:cubicBezTo>
                  <a:pt x="54342" y="90923"/>
                  <a:pt x="58110" y="100627"/>
                  <a:pt x="63475" y="110901"/>
                </a:cubicBezTo>
                <a:cubicBezTo>
                  <a:pt x="63704" y="108618"/>
                  <a:pt x="63590" y="106221"/>
                  <a:pt x="63133" y="103937"/>
                </a:cubicBezTo>
                <a:cubicBezTo>
                  <a:pt x="61991" y="96745"/>
                  <a:pt x="60393" y="89667"/>
                  <a:pt x="61078" y="82361"/>
                </a:cubicBezTo>
                <a:cubicBezTo>
                  <a:pt x="61763" y="74826"/>
                  <a:pt x="63590" y="67405"/>
                  <a:pt x="66444" y="60327"/>
                </a:cubicBezTo>
                <a:cubicBezTo>
                  <a:pt x="69184" y="53477"/>
                  <a:pt x="73522" y="47541"/>
                  <a:pt x="76947" y="40805"/>
                </a:cubicBezTo>
                <a:cubicBezTo>
                  <a:pt x="77403" y="40120"/>
                  <a:pt x="77860" y="39435"/>
                  <a:pt x="78545" y="38865"/>
                </a:cubicBezTo>
                <a:cubicBezTo>
                  <a:pt x="79164" y="38431"/>
                  <a:pt x="79850" y="38233"/>
                  <a:pt x="80548" y="38233"/>
                </a:cubicBezTo>
                <a:cubicBezTo>
                  <a:pt x="81138" y="38233"/>
                  <a:pt x="81737" y="38375"/>
                  <a:pt x="82312" y="38636"/>
                </a:cubicBezTo>
                <a:cubicBezTo>
                  <a:pt x="83454" y="39093"/>
                  <a:pt x="83568" y="40234"/>
                  <a:pt x="83454" y="41376"/>
                </a:cubicBezTo>
                <a:cubicBezTo>
                  <a:pt x="83226" y="43431"/>
                  <a:pt x="83112" y="45600"/>
                  <a:pt x="82883" y="47769"/>
                </a:cubicBezTo>
                <a:cubicBezTo>
                  <a:pt x="82664" y="50476"/>
                  <a:pt x="82397" y="51589"/>
                  <a:pt x="81153" y="51589"/>
                </a:cubicBezTo>
                <a:cubicBezTo>
                  <a:pt x="80456" y="51589"/>
                  <a:pt x="79451" y="51239"/>
                  <a:pt x="77974" y="50623"/>
                </a:cubicBezTo>
                <a:cubicBezTo>
                  <a:pt x="77289" y="53249"/>
                  <a:pt x="76604" y="55875"/>
                  <a:pt x="76033" y="58615"/>
                </a:cubicBezTo>
                <a:cubicBezTo>
                  <a:pt x="72837" y="72771"/>
                  <a:pt x="68385" y="86813"/>
                  <a:pt x="70668" y="101654"/>
                </a:cubicBezTo>
                <a:cubicBezTo>
                  <a:pt x="71010" y="104051"/>
                  <a:pt x="71124" y="106449"/>
                  <a:pt x="71239" y="108846"/>
                </a:cubicBezTo>
                <a:cubicBezTo>
                  <a:pt x="71581" y="112385"/>
                  <a:pt x="70211" y="115810"/>
                  <a:pt x="67585" y="118093"/>
                </a:cubicBezTo>
                <a:cubicBezTo>
                  <a:pt x="58224" y="126770"/>
                  <a:pt x="48748" y="135560"/>
                  <a:pt x="40072" y="144922"/>
                </a:cubicBezTo>
                <a:cubicBezTo>
                  <a:pt x="38836" y="146253"/>
                  <a:pt x="37837" y="148931"/>
                  <a:pt x="35889" y="148931"/>
                </a:cubicBezTo>
                <a:cubicBezTo>
                  <a:pt x="35498" y="148931"/>
                  <a:pt x="35069" y="148823"/>
                  <a:pt x="34592" y="148575"/>
                </a:cubicBezTo>
                <a:cubicBezTo>
                  <a:pt x="31738" y="147205"/>
                  <a:pt x="32994" y="143894"/>
                  <a:pt x="33336" y="141497"/>
                </a:cubicBezTo>
                <a:cubicBezTo>
                  <a:pt x="34821" y="127569"/>
                  <a:pt x="34478" y="113641"/>
                  <a:pt x="32537" y="99942"/>
                </a:cubicBezTo>
                <a:cubicBezTo>
                  <a:pt x="30368" y="85443"/>
                  <a:pt x="25916" y="71515"/>
                  <a:pt x="25003" y="56674"/>
                </a:cubicBezTo>
                <a:cubicBezTo>
                  <a:pt x="20779" y="58044"/>
                  <a:pt x="17468" y="59870"/>
                  <a:pt x="16212" y="64437"/>
                </a:cubicBezTo>
                <a:cubicBezTo>
                  <a:pt x="14842" y="69460"/>
                  <a:pt x="12787" y="74255"/>
                  <a:pt x="10961" y="79164"/>
                </a:cubicBezTo>
                <a:cubicBezTo>
                  <a:pt x="4682" y="96060"/>
                  <a:pt x="1" y="113299"/>
                  <a:pt x="914" y="131565"/>
                </a:cubicBezTo>
                <a:cubicBezTo>
                  <a:pt x="1371" y="139670"/>
                  <a:pt x="1713" y="147776"/>
                  <a:pt x="5252" y="155196"/>
                </a:cubicBezTo>
                <a:cubicBezTo>
                  <a:pt x="7878" y="160790"/>
                  <a:pt x="9933" y="166841"/>
                  <a:pt x="15984" y="170152"/>
                </a:cubicBezTo>
                <a:cubicBezTo>
                  <a:pt x="17468" y="170837"/>
                  <a:pt x="17810" y="172892"/>
                  <a:pt x="16783" y="174147"/>
                </a:cubicBezTo>
                <a:cubicBezTo>
                  <a:pt x="15870" y="175517"/>
                  <a:pt x="15527" y="177230"/>
                  <a:pt x="15755" y="178828"/>
                </a:cubicBezTo>
                <a:cubicBezTo>
                  <a:pt x="15870" y="183509"/>
                  <a:pt x="15185" y="188075"/>
                  <a:pt x="13929" y="192528"/>
                </a:cubicBezTo>
                <a:cubicBezTo>
                  <a:pt x="13130" y="195496"/>
                  <a:pt x="11531" y="198236"/>
                  <a:pt x="11531" y="201432"/>
                </a:cubicBezTo>
                <a:lnTo>
                  <a:pt x="12901" y="201432"/>
                </a:lnTo>
                <a:cubicBezTo>
                  <a:pt x="17239" y="193669"/>
                  <a:pt x="22491" y="186477"/>
                  <a:pt x="27172" y="178942"/>
                </a:cubicBezTo>
                <a:cubicBezTo>
                  <a:pt x="28208" y="177353"/>
                  <a:pt x="29203" y="176558"/>
                  <a:pt x="30459" y="176558"/>
                </a:cubicBezTo>
                <a:cubicBezTo>
                  <a:pt x="31279" y="176558"/>
                  <a:pt x="32210" y="176896"/>
                  <a:pt x="33336" y="177572"/>
                </a:cubicBezTo>
                <a:cubicBezTo>
                  <a:pt x="44234" y="183800"/>
                  <a:pt x="55720" y="186501"/>
                  <a:pt x="67852" y="186501"/>
                </a:cubicBezTo>
                <a:cubicBezTo>
                  <a:pt x="70844" y="186501"/>
                  <a:pt x="73875" y="186336"/>
                  <a:pt x="76947" y="186020"/>
                </a:cubicBezTo>
                <a:cubicBezTo>
                  <a:pt x="97268" y="183851"/>
                  <a:pt x="117475" y="180997"/>
                  <a:pt x="137910" y="179856"/>
                </a:cubicBezTo>
                <a:cubicBezTo>
                  <a:pt x="140079" y="179856"/>
                  <a:pt x="142134" y="179285"/>
                  <a:pt x="144075" y="178371"/>
                </a:cubicBezTo>
                <a:cubicBezTo>
                  <a:pt x="145445" y="177686"/>
                  <a:pt x="146130" y="177001"/>
                  <a:pt x="144645" y="175517"/>
                </a:cubicBezTo>
                <a:cubicBezTo>
                  <a:pt x="142248" y="173120"/>
                  <a:pt x="139508" y="171065"/>
                  <a:pt x="136311" y="169695"/>
                </a:cubicBezTo>
                <a:cubicBezTo>
                  <a:pt x="122269" y="164101"/>
                  <a:pt x="107314" y="161475"/>
                  <a:pt x="92930" y="157023"/>
                </a:cubicBezTo>
                <a:cubicBezTo>
                  <a:pt x="86080" y="155082"/>
                  <a:pt x="79002" y="153941"/>
                  <a:pt x="71924" y="153712"/>
                </a:cubicBezTo>
                <a:cubicBezTo>
                  <a:pt x="70686" y="153644"/>
                  <a:pt x="69452" y="153612"/>
                  <a:pt x="68221" y="153612"/>
                </a:cubicBezTo>
                <a:cubicBezTo>
                  <a:pt x="59116" y="153612"/>
                  <a:pt x="50178" y="155381"/>
                  <a:pt x="41328" y="157594"/>
                </a:cubicBezTo>
                <a:cubicBezTo>
                  <a:pt x="40874" y="157788"/>
                  <a:pt x="40403" y="157881"/>
                  <a:pt x="39941" y="157881"/>
                </a:cubicBezTo>
                <a:cubicBezTo>
                  <a:pt x="38776" y="157881"/>
                  <a:pt x="37676" y="157287"/>
                  <a:pt x="37104" y="156224"/>
                </a:cubicBezTo>
                <a:cubicBezTo>
                  <a:pt x="35962" y="154511"/>
                  <a:pt x="37332" y="153484"/>
                  <a:pt x="38245" y="152571"/>
                </a:cubicBezTo>
                <a:cubicBezTo>
                  <a:pt x="46237" y="144123"/>
                  <a:pt x="54457" y="135789"/>
                  <a:pt x="62448" y="127341"/>
                </a:cubicBezTo>
                <a:cubicBezTo>
                  <a:pt x="63292" y="126437"/>
                  <a:pt x="64072" y="126010"/>
                  <a:pt x="64889" y="126010"/>
                </a:cubicBezTo>
                <a:cubicBezTo>
                  <a:pt x="65620" y="126010"/>
                  <a:pt x="66380" y="126351"/>
                  <a:pt x="67243" y="126998"/>
                </a:cubicBezTo>
                <a:cubicBezTo>
                  <a:pt x="69640" y="128825"/>
                  <a:pt x="72266" y="130195"/>
                  <a:pt x="75120" y="131108"/>
                </a:cubicBezTo>
                <a:cubicBezTo>
                  <a:pt x="94496" y="137632"/>
                  <a:pt x="114702" y="141000"/>
                  <a:pt x="135030" y="141000"/>
                </a:cubicBezTo>
                <a:cubicBezTo>
                  <a:pt x="138537" y="141000"/>
                  <a:pt x="142048" y="140899"/>
                  <a:pt x="145559" y="140698"/>
                </a:cubicBezTo>
                <a:cubicBezTo>
                  <a:pt x="153322" y="139899"/>
                  <a:pt x="160857" y="137958"/>
                  <a:pt x="167820" y="134647"/>
                </a:cubicBezTo>
                <a:cubicBezTo>
                  <a:pt x="170560" y="133391"/>
                  <a:pt x="170218" y="132135"/>
                  <a:pt x="168391" y="130537"/>
                </a:cubicBezTo>
                <a:cubicBezTo>
                  <a:pt x="167592" y="129852"/>
                  <a:pt x="166679" y="129167"/>
                  <a:pt x="165766" y="128596"/>
                </a:cubicBezTo>
                <a:cubicBezTo>
                  <a:pt x="159258" y="124601"/>
                  <a:pt x="152637" y="120605"/>
                  <a:pt x="146244" y="116267"/>
                </a:cubicBezTo>
                <a:cubicBezTo>
                  <a:pt x="134503" y="108114"/>
                  <a:pt x="120588" y="103790"/>
                  <a:pt x="106372" y="103790"/>
                </a:cubicBezTo>
                <a:cubicBezTo>
                  <a:pt x="105660" y="103790"/>
                  <a:pt x="104946" y="103801"/>
                  <a:pt x="104232" y="103823"/>
                </a:cubicBezTo>
                <a:cubicBezTo>
                  <a:pt x="103657" y="103823"/>
                  <a:pt x="103031" y="103926"/>
                  <a:pt x="102440" y="103926"/>
                </a:cubicBezTo>
                <a:cubicBezTo>
                  <a:pt x="101504" y="103926"/>
                  <a:pt x="100656" y="103668"/>
                  <a:pt x="100236" y="102339"/>
                </a:cubicBezTo>
                <a:cubicBezTo>
                  <a:pt x="99551" y="100284"/>
                  <a:pt x="101378" y="99599"/>
                  <a:pt x="102862" y="98686"/>
                </a:cubicBezTo>
                <a:cubicBezTo>
                  <a:pt x="111196" y="93548"/>
                  <a:pt x="119758" y="88639"/>
                  <a:pt x="128434" y="83959"/>
                </a:cubicBezTo>
                <a:cubicBezTo>
                  <a:pt x="131305" y="82375"/>
                  <a:pt x="133339" y="81499"/>
                  <a:pt x="135094" y="81499"/>
                </a:cubicBezTo>
                <a:cubicBezTo>
                  <a:pt x="137387" y="81499"/>
                  <a:pt x="139205" y="82994"/>
                  <a:pt x="141791" y="86356"/>
                </a:cubicBezTo>
                <a:cubicBezTo>
                  <a:pt x="148527" y="95147"/>
                  <a:pt x="158117" y="101197"/>
                  <a:pt x="168962" y="103366"/>
                </a:cubicBezTo>
                <a:cubicBezTo>
                  <a:pt x="179537" y="105444"/>
                  <a:pt x="190112" y="107677"/>
                  <a:pt x="200880" y="107677"/>
                </a:cubicBezTo>
                <a:cubicBezTo>
                  <a:pt x="203132" y="107677"/>
                  <a:pt x="205393" y="107579"/>
                  <a:pt x="207663" y="107362"/>
                </a:cubicBezTo>
                <a:cubicBezTo>
                  <a:pt x="212116" y="106906"/>
                  <a:pt x="214970" y="104508"/>
                  <a:pt x="217139" y="100741"/>
                </a:cubicBezTo>
                <a:cubicBezTo>
                  <a:pt x="218395" y="98457"/>
                  <a:pt x="217824" y="97202"/>
                  <a:pt x="216226" y="95489"/>
                </a:cubicBezTo>
                <a:cubicBezTo>
                  <a:pt x="205038" y="84301"/>
                  <a:pt x="191795" y="78136"/>
                  <a:pt x="175812" y="78022"/>
                </a:cubicBezTo>
                <a:cubicBezTo>
                  <a:pt x="168277" y="77908"/>
                  <a:pt x="160857" y="77452"/>
                  <a:pt x="153322" y="77223"/>
                </a:cubicBezTo>
                <a:cubicBezTo>
                  <a:pt x="152180" y="77109"/>
                  <a:pt x="150924" y="77223"/>
                  <a:pt x="150468" y="75739"/>
                </a:cubicBezTo>
                <a:cubicBezTo>
                  <a:pt x="150239" y="74369"/>
                  <a:pt x="151039" y="72999"/>
                  <a:pt x="152408" y="72657"/>
                </a:cubicBezTo>
                <a:lnTo>
                  <a:pt x="154349" y="71743"/>
                </a:lnTo>
                <a:cubicBezTo>
                  <a:pt x="163939" y="67291"/>
                  <a:pt x="173643" y="63067"/>
                  <a:pt x="183118" y="58501"/>
                </a:cubicBezTo>
                <a:cubicBezTo>
                  <a:pt x="184919" y="57600"/>
                  <a:pt x="186878" y="57141"/>
                  <a:pt x="188829" y="57141"/>
                </a:cubicBezTo>
                <a:cubicBezTo>
                  <a:pt x="190588" y="57141"/>
                  <a:pt x="192340" y="57514"/>
                  <a:pt x="193964" y="58272"/>
                </a:cubicBezTo>
                <a:cubicBezTo>
                  <a:pt x="202983" y="62040"/>
                  <a:pt x="212572" y="64323"/>
                  <a:pt x="222276" y="64894"/>
                </a:cubicBezTo>
                <a:cubicBezTo>
                  <a:pt x="225117" y="65105"/>
                  <a:pt x="227957" y="65209"/>
                  <a:pt x="230793" y="65209"/>
                </a:cubicBezTo>
                <a:cubicBezTo>
                  <a:pt x="247899" y="65209"/>
                  <a:pt x="264814" y="61393"/>
                  <a:pt x="280385" y="54048"/>
                </a:cubicBezTo>
                <a:cubicBezTo>
                  <a:pt x="281184" y="53706"/>
                  <a:pt x="282212" y="53477"/>
                  <a:pt x="282212" y="52107"/>
                </a:cubicBezTo>
                <a:lnTo>
                  <a:pt x="281184" y="52107"/>
                </a:lnTo>
                <a:cubicBezTo>
                  <a:pt x="279988" y="52261"/>
                  <a:pt x="279104" y="52373"/>
                  <a:pt x="278466" y="52373"/>
                </a:cubicBezTo>
                <a:cubicBezTo>
                  <a:pt x="276728" y="52373"/>
                  <a:pt x="276802" y="51543"/>
                  <a:pt x="277303" y="48454"/>
                </a:cubicBezTo>
                <a:cubicBezTo>
                  <a:pt x="277531" y="47313"/>
                  <a:pt x="277189" y="46970"/>
                  <a:pt x="276275" y="46628"/>
                </a:cubicBezTo>
                <a:cubicBezTo>
                  <a:pt x="266627" y="42961"/>
                  <a:pt x="256978" y="39784"/>
                  <a:pt x="246709" y="39784"/>
                </a:cubicBezTo>
                <a:cubicBezTo>
                  <a:pt x="244828" y="39784"/>
                  <a:pt x="242926" y="39891"/>
                  <a:pt x="240999" y="40120"/>
                </a:cubicBezTo>
                <a:cubicBezTo>
                  <a:pt x="228555" y="41719"/>
                  <a:pt x="216454" y="44687"/>
                  <a:pt x="204695" y="49025"/>
                </a:cubicBezTo>
                <a:cubicBezTo>
                  <a:pt x="204020" y="49270"/>
                  <a:pt x="203312" y="49615"/>
                  <a:pt x="202642" y="49615"/>
                </a:cubicBezTo>
                <a:cubicBezTo>
                  <a:pt x="202065" y="49615"/>
                  <a:pt x="201517" y="49360"/>
                  <a:pt x="201042" y="48568"/>
                </a:cubicBezTo>
                <a:cubicBezTo>
                  <a:pt x="200014" y="47084"/>
                  <a:pt x="200814" y="45828"/>
                  <a:pt x="201727" y="44687"/>
                </a:cubicBezTo>
                <a:cubicBezTo>
                  <a:pt x="202184" y="44230"/>
                  <a:pt x="202640" y="43659"/>
                  <a:pt x="203211" y="43203"/>
                </a:cubicBezTo>
                <a:cubicBezTo>
                  <a:pt x="208919" y="37837"/>
                  <a:pt x="213372" y="31101"/>
                  <a:pt x="215769" y="23681"/>
                </a:cubicBezTo>
                <a:cubicBezTo>
                  <a:pt x="217824" y="17744"/>
                  <a:pt x="218966" y="11694"/>
                  <a:pt x="219308" y="5529"/>
                </a:cubicBezTo>
                <a:cubicBezTo>
                  <a:pt x="219650" y="3474"/>
                  <a:pt x="218623" y="1419"/>
                  <a:pt x="216796" y="392"/>
                </a:cubicBezTo>
                <a:cubicBezTo>
                  <a:pt x="216270" y="128"/>
                  <a:pt x="215693" y="0"/>
                  <a:pt x="21511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5">
  <p:cSld name="CUSTOM_7_1_1_1_1">
    <p:spTree>
      <p:nvGrpSpPr>
        <p:cNvPr id="988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989;p37"/>
          <p:cNvSpPr txBox="1"/>
          <p:nvPr>
            <p:ph type="title"/>
          </p:nvPr>
        </p:nvSpPr>
        <p:spPr>
          <a:xfrm>
            <a:off x="711725" y="445025"/>
            <a:ext cx="7720500" cy="49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90" name="Google Shape;990;p37"/>
          <p:cNvSpPr/>
          <p:nvPr/>
        </p:nvSpPr>
        <p:spPr>
          <a:xfrm>
            <a:off x="7066575" y="1482600"/>
            <a:ext cx="328847" cy="327700"/>
          </a:xfrm>
          <a:custGeom>
            <a:rect b="b" l="l" r="r" t="t"/>
            <a:pathLst>
              <a:path extrusionOk="0" h="3713" w="3726">
                <a:moveTo>
                  <a:pt x="1880" y="1"/>
                </a:moveTo>
                <a:cubicBezTo>
                  <a:pt x="1854" y="1"/>
                  <a:pt x="1828" y="15"/>
                  <a:pt x="1817" y="44"/>
                </a:cubicBezTo>
                <a:cubicBezTo>
                  <a:pt x="1805" y="216"/>
                  <a:pt x="1794" y="389"/>
                  <a:pt x="1794" y="573"/>
                </a:cubicBezTo>
                <a:cubicBezTo>
                  <a:pt x="1782" y="745"/>
                  <a:pt x="1782" y="918"/>
                  <a:pt x="1794" y="1090"/>
                </a:cubicBezTo>
                <a:cubicBezTo>
                  <a:pt x="1800" y="1136"/>
                  <a:pt x="1837" y="1159"/>
                  <a:pt x="1874" y="1159"/>
                </a:cubicBezTo>
                <a:cubicBezTo>
                  <a:pt x="1912" y="1159"/>
                  <a:pt x="1949" y="1136"/>
                  <a:pt x="1955" y="1090"/>
                </a:cubicBezTo>
                <a:cubicBezTo>
                  <a:pt x="1966" y="918"/>
                  <a:pt x="1966" y="745"/>
                  <a:pt x="1955" y="573"/>
                </a:cubicBezTo>
                <a:cubicBezTo>
                  <a:pt x="1966" y="389"/>
                  <a:pt x="1955" y="216"/>
                  <a:pt x="1943" y="44"/>
                </a:cubicBezTo>
                <a:cubicBezTo>
                  <a:pt x="1932" y="15"/>
                  <a:pt x="1906" y="1"/>
                  <a:pt x="1880" y="1"/>
                </a:cubicBezTo>
                <a:close/>
                <a:moveTo>
                  <a:pt x="634" y="510"/>
                </a:moveTo>
                <a:cubicBezTo>
                  <a:pt x="574" y="510"/>
                  <a:pt x="518" y="587"/>
                  <a:pt x="564" y="642"/>
                </a:cubicBezTo>
                <a:cubicBezTo>
                  <a:pt x="679" y="780"/>
                  <a:pt x="794" y="895"/>
                  <a:pt x="932" y="1021"/>
                </a:cubicBezTo>
                <a:cubicBezTo>
                  <a:pt x="1047" y="1136"/>
                  <a:pt x="1185" y="1263"/>
                  <a:pt x="1323" y="1366"/>
                </a:cubicBezTo>
                <a:cubicBezTo>
                  <a:pt x="1331" y="1373"/>
                  <a:pt x="1341" y="1376"/>
                  <a:pt x="1350" y="1376"/>
                </a:cubicBezTo>
                <a:cubicBezTo>
                  <a:pt x="1391" y="1376"/>
                  <a:pt x="1431" y="1323"/>
                  <a:pt x="1403" y="1286"/>
                </a:cubicBezTo>
                <a:cubicBezTo>
                  <a:pt x="1346" y="1217"/>
                  <a:pt x="1288" y="1148"/>
                  <a:pt x="1231" y="1090"/>
                </a:cubicBezTo>
                <a:cubicBezTo>
                  <a:pt x="1173" y="1021"/>
                  <a:pt x="1116" y="964"/>
                  <a:pt x="1047" y="895"/>
                </a:cubicBezTo>
                <a:cubicBezTo>
                  <a:pt x="932" y="768"/>
                  <a:pt x="805" y="642"/>
                  <a:pt x="679" y="527"/>
                </a:cubicBezTo>
                <a:cubicBezTo>
                  <a:pt x="665" y="515"/>
                  <a:pt x="649" y="510"/>
                  <a:pt x="634" y="510"/>
                </a:cubicBezTo>
                <a:close/>
                <a:moveTo>
                  <a:pt x="3144" y="529"/>
                </a:moveTo>
                <a:cubicBezTo>
                  <a:pt x="3135" y="529"/>
                  <a:pt x="3125" y="532"/>
                  <a:pt x="3116" y="538"/>
                </a:cubicBezTo>
                <a:cubicBezTo>
                  <a:pt x="3047" y="584"/>
                  <a:pt x="2978" y="642"/>
                  <a:pt x="2921" y="711"/>
                </a:cubicBezTo>
                <a:lnTo>
                  <a:pt x="2725" y="883"/>
                </a:lnTo>
                <a:cubicBezTo>
                  <a:pt x="2599" y="998"/>
                  <a:pt x="2472" y="1125"/>
                  <a:pt x="2357" y="1251"/>
                </a:cubicBezTo>
                <a:cubicBezTo>
                  <a:pt x="2330" y="1316"/>
                  <a:pt x="2376" y="1380"/>
                  <a:pt x="2430" y="1380"/>
                </a:cubicBezTo>
                <a:cubicBezTo>
                  <a:pt x="2444" y="1380"/>
                  <a:pt x="2458" y="1376"/>
                  <a:pt x="2472" y="1366"/>
                </a:cubicBezTo>
                <a:lnTo>
                  <a:pt x="2472" y="1378"/>
                </a:lnTo>
                <a:cubicBezTo>
                  <a:pt x="2610" y="1251"/>
                  <a:pt x="2725" y="1136"/>
                  <a:pt x="2852" y="1010"/>
                </a:cubicBezTo>
                <a:cubicBezTo>
                  <a:pt x="2978" y="883"/>
                  <a:pt x="3093" y="757"/>
                  <a:pt x="3197" y="619"/>
                </a:cubicBezTo>
                <a:cubicBezTo>
                  <a:pt x="3225" y="582"/>
                  <a:pt x="3185" y="529"/>
                  <a:pt x="3144" y="529"/>
                </a:cubicBezTo>
                <a:close/>
                <a:moveTo>
                  <a:pt x="352" y="1760"/>
                </a:moveTo>
                <a:cubicBezTo>
                  <a:pt x="265" y="1760"/>
                  <a:pt x="178" y="1763"/>
                  <a:pt x="92" y="1769"/>
                </a:cubicBezTo>
                <a:cubicBezTo>
                  <a:pt x="0" y="1780"/>
                  <a:pt x="0" y="1918"/>
                  <a:pt x="92" y="1930"/>
                </a:cubicBezTo>
                <a:cubicBezTo>
                  <a:pt x="178" y="1935"/>
                  <a:pt x="265" y="1938"/>
                  <a:pt x="352" y="1938"/>
                </a:cubicBezTo>
                <a:cubicBezTo>
                  <a:pt x="440" y="1938"/>
                  <a:pt x="529" y="1935"/>
                  <a:pt x="621" y="1930"/>
                </a:cubicBezTo>
                <a:cubicBezTo>
                  <a:pt x="672" y="1933"/>
                  <a:pt x="722" y="1935"/>
                  <a:pt x="773" y="1935"/>
                </a:cubicBezTo>
                <a:cubicBezTo>
                  <a:pt x="895" y="1935"/>
                  <a:pt x="1017" y="1926"/>
                  <a:pt x="1139" y="1918"/>
                </a:cubicBezTo>
                <a:cubicBezTo>
                  <a:pt x="1196" y="1895"/>
                  <a:pt x="1196" y="1815"/>
                  <a:pt x="1139" y="1792"/>
                </a:cubicBezTo>
                <a:cubicBezTo>
                  <a:pt x="966" y="1769"/>
                  <a:pt x="794" y="1769"/>
                  <a:pt x="621" y="1769"/>
                </a:cubicBezTo>
                <a:cubicBezTo>
                  <a:pt x="529" y="1763"/>
                  <a:pt x="440" y="1760"/>
                  <a:pt x="352" y="1760"/>
                </a:cubicBezTo>
                <a:close/>
                <a:moveTo>
                  <a:pt x="2904" y="1760"/>
                </a:moveTo>
                <a:cubicBezTo>
                  <a:pt x="2817" y="1760"/>
                  <a:pt x="2731" y="1763"/>
                  <a:pt x="2645" y="1769"/>
                </a:cubicBezTo>
                <a:cubicBezTo>
                  <a:pt x="2553" y="1780"/>
                  <a:pt x="2553" y="1918"/>
                  <a:pt x="2645" y="1930"/>
                </a:cubicBezTo>
                <a:cubicBezTo>
                  <a:pt x="2731" y="1935"/>
                  <a:pt x="2817" y="1938"/>
                  <a:pt x="2904" y="1938"/>
                </a:cubicBezTo>
                <a:cubicBezTo>
                  <a:pt x="2990" y="1938"/>
                  <a:pt x="3076" y="1935"/>
                  <a:pt x="3162" y="1930"/>
                </a:cubicBezTo>
                <a:cubicBezTo>
                  <a:pt x="3335" y="1930"/>
                  <a:pt x="3519" y="1930"/>
                  <a:pt x="3691" y="1907"/>
                </a:cubicBezTo>
                <a:cubicBezTo>
                  <a:pt x="3726" y="1884"/>
                  <a:pt x="3726" y="1826"/>
                  <a:pt x="3691" y="1803"/>
                </a:cubicBezTo>
                <a:lnTo>
                  <a:pt x="3691" y="1792"/>
                </a:lnTo>
                <a:cubicBezTo>
                  <a:pt x="3519" y="1769"/>
                  <a:pt x="3335" y="1769"/>
                  <a:pt x="3162" y="1769"/>
                </a:cubicBezTo>
                <a:cubicBezTo>
                  <a:pt x="3076" y="1763"/>
                  <a:pt x="2990" y="1760"/>
                  <a:pt x="2904" y="1760"/>
                </a:cubicBezTo>
                <a:close/>
                <a:moveTo>
                  <a:pt x="2428" y="2315"/>
                </a:moveTo>
                <a:cubicBezTo>
                  <a:pt x="2368" y="2315"/>
                  <a:pt x="2312" y="2392"/>
                  <a:pt x="2357" y="2447"/>
                </a:cubicBezTo>
                <a:cubicBezTo>
                  <a:pt x="2472" y="2574"/>
                  <a:pt x="2599" y="2700"/>
                  <a:pt x="2725" y="2815"/>
                </a:cubicBezTo>
                <a:cubicBezTo>
                  <a:pt x="2852" y="2942"/>
                  <a:pt x="2978" y="3068"/>
                  <a:pt x="3116" y="3172"/>
                </a:cubicBezTo>
                <a:cubicBezTo>
                  <a:pt x="3125" y="3178"/>
                  <a:pt x="3135" y="3181"/>
                  <a:pt x="3144" y="3181"/>
                </a:cubicBezTo>
                <a:cubicBezTo>
                  <a:pt x="3185" y="3181"/>
                  <a:pt x="3225" y="3128"/>
                  <a:pt x="3197" y="3091"/>
                </a:cubicBezTo>
                <a:cubicBezTo>
                  <a:pt x="3151" y="3022"/>
                  <a:pt x="3093" y="2953"/>
                  <a:pt x="3024" y="2896"/>
                </a:cubicBezTo>
                <a:lnTo>
                  <a:pt x="2852" y="2700"/>
                </a:lnTo>
                <a:cubicBezTo>
                  <a:pt x="2725" y="2574"/>
                  <a:pt x="2610" y="2447"/>
                  <a:pt x="2472" y="2332"/>
                </a:cubicBezTo>
                <a:cubicBezTo>
                  <a:pt x="2458" y="2320"/>
                  <a:pt x="2443" y="2315"/>
                  <a:pt x="2428" y="2315"/>
                </a:cubicBezTo>
                <a:close/>
                <a:moveTo>
                  <a:pt x="1345" y="2334"/>
                </a:moveTo>
                <a:cubicBezTo>
                  <a:pt x="1337" y="2334"/>
                  <a:pt x="1329" y="2337"/>
                  <a:pt x="1323" y="2344"/>
                </a:cubicBezTo>
                <a:lnTo>
                  <a:pt x="1311" y="2344"/>
                </a:lnTo>
                <a:cubicBezTo>
                  <a:pt x="1242" y="2390"/>
                  <a:pt x="1173" y="2447"/>
                  <a:pt x="1116" y="2516"/>
                </a:cubicBezTo>
                <a:lnTo>
                  <a:pt x="932" y="2689"/>
                </a:lnTo>
                <a:cubicBezTo>
                  <a:pt x="794" y="2804"/>
                  <a:pt x="679" y="2930"/>
                  <a:pt x="564" y="3057"/>
                </a:cubicBezTo>
                <a:cubicBezTo>
                  <a:pt x="510" y="3119"/>
                  <a:pt x="560" y="3194"/>
                  <a:pt x="622" y="3194"/>
                </a:cubicBezTo>
                <a:cubicBezTo>
                  <a:pt x="640" y="3194"/>
                  <a:pt x="660" y="3187"/>
                  <a:pt x="679" y="3172"/>
                </a:cubicBezTo>
                <a:cubicBezTo>
                  <a:pt x="805" y="3057"/>
                  <a:pt x="932" y="2942"/>
                  <a:pt x="1047" y="2804"/>
                </a:cubicBezTo>
                <a:cubicBezTo>
                  <a:pt x="1173" y="2689"/>
                  <a:pt x="1288" y="2562"/>
                  <a:pt x="1392" y="2424"/>
                </a:cubicBezTo>
                <a:cubicBezTo>
                  <a:pt x="1420" y="2387"/>
                  <a:pt x="1379" y="2334"/>
                  <a:pt x="1345" y="2334"/>
                </a:cubicBezTo>
                <a:close/>
                <a:moveTo>
                  <a:pt x="1880" y="2554"/>
                </a:moveTo>
                <a:cubicBezTo>
                  <a:pt x="1854" y="2554"/>
                  <a:pt x="1828" y="2568"/>
                  <a:pt x="1817" y="2597"/>
                </a:cubicBezTo>
                <a:cubicBezTo>
                  <a:pt x="1805" y="2769"/>
                  <a:pt x="1794" y="2942"/>
                  <a:pt x="1794" y="3114"/>
                </a:cubicBezTo>
                <a:cubicBezTo>
                  <a:pt x="1782" y="3298"/>
                  <a:pt x="1782" y="3471"/>
                  <a:pt x="1794" y="3643"/>
                </a:cubicBezTo>
                <a:cubicBezTo>
                  <a:pt x="1800" y="3689"/>
                  <a:pt x="1837" y="3712"/>
                  <a:pt x="1874" y="3712"/>
                </a:cubicBezTo>
                <a:cubicBezTo>
                  <a:pt x="1912" y="3712"/>
                  <a:pt x="1949" y="3689"/>
                  <a:pt x="1955" y="3643"/>
                </a:cubicBezTo>
                <a:cubicBezTo>
                  <a:pt x="1966" y="3471"/>
                  <a:pt x="1966" y="3298"/>
                  <a:pt x="1955" y="3114"/>
                </a:cubicBezTo>
                <a:cubicBezTo>
                  <a:pt x="1966" y="2942"/>
                  <a:pt x="1955" y="2769"/>
                  <a:pt x="1943" y="2597"/>
                </a:cubicBezTo>
                <a:cubicBezTo>
                  <a:pt x="1932" y="2568"/>
                  <a:pt x="1906" y="2554"/>
                  <a:pt x="1880" y="2554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1" name="Google Shape;991;p37"/>
          <p:cNvSpPr/>
          <p:nvPr/>
        </p:nvSpPr>
        <p:spPr>
          <a:xfrm>
            <a:off x="305713" y="4588975"/>
            <a:ext cx="328847" cy="327700"/>
          </a:xfrm>
          <a:custGeom>
            <a:rect b="b" l="l" r="r" t="t"/>
            <a:pathLst>
              <a:path extrusionOk="0" h="3713" w="3726">
                <a:moveTo>
                  <a:pt x="1880" y="1"/>
                </a:moveTo>
                <a:cubicBezTo>
                  <a:pt x="1854" y="1"/>
                  <a:pt x="1828" y="15"/>
                  <a:pt x="1817" y="44"/>
                </a:cubicBezTo>
                <a:cubicBezTo>
                  <a:pt x="1805" y="216"/>
                  <a:pt x="1794" y="389"/>
                  <a:pt x="1794" y="573"/>
                </a:cubicBezTo>
                <a:cubicBezTo>
                  <a:pt x="1782" y="745"/>
                  <a:pt x="1782" y="918"/>
                  <a:pt x="1794" y="1090"/>
                </a:cubicBezTo>
                <a:cubicBezTo>
                  <a:pt x="1800" y="1136"/>
                  <a:pt x="1837" y="1159"/>
                  <a:pt x="1874" y="1159"/>
                </a:cubicBezTo>
                <a:cubicBezTo>
                  <a:pt x="1912" y="1159"/>
                  <a:pt x="1949" y="1136"/>
                  <a:pt x="1955" y="1090"/>
                </a:cubicBezTo>
                <a:cubicBezTo>
                  <a:pt x="1966" y="918"/>
                  <a:pt x="1966" y="745"/>
                  <a:pt x="1955" y="573"/>
                </a:cubicBezTo>
                <a:cubicBezTo>
                  <a:pt x="1966" y="389"/>
                  <a:pt x="1955" y="216"/>
                  <a:pt x="1943" y="44"/>
                </a:cubicBezTo>
                <a:cubicBezTo>
                  <a:pt x="1932" y="15"/>
                  <a:pt x="1906" y="1"/>
                  <a:pt x="1880" y="1"/>
                </a:cubicBezTo>
                <a:close/>
                <a:moveTo>
                  <a:pt x="634" y="510"/>
                </a:moveTo>
                <a:cubicBezTo>
                  <a:pt x="574" y="510"/>
                  <a:pt x="518" y="587"/>
                  <a:pt x="564" y="642"/>
                </a:cubicBezTo>
                <a:cubicBezTo>
                  <a:pt x="679" y="780"/>
                  <a:pt x="794" y="895"/>
                  <a:pt x="932" y="1021"/>
                </a:cubicBezTo>
                <a:cubicBezTo>
                  <a:pt x="1047" y="1136"/>
                  <a:pt x="1185" y="1263"/>
                  <a:pt x="1323" y="1366"/>
                </a:cubicBezTo>
                <a:cubicBezTo>
                  <a:pt x="1331" y="1373"/>
                  <a:pt x="1341" y="1376"/>
                  <a:pt x="1350" y="1376"/>
                </a:cubicBezTo>
                <a:cubicBezTo>
                  <a:pt x="1391" y="1376"/>
                  <a:pt x="1431" y="1323"/>
                  <a:pt x="1403" y="1286"/>
                </a:cubicBezTo>
                <a:cubicBezTo>
                  <a:pt x="1346" y="1217"/>
                  <a:pt x="1288" y="1148"/>
                  <a:pt x="1231" y="1090"/>
                </a:cubicBezTo>
                <a:cubicBezTo>
                  <a:pt x="1173" y="1021"/>
                  <a:pt x="1116" y="964"/>
                  <a:pt x="1047" y="895"/>
                </a:cubicBezTo>
                <a:cubicBezTo>
                  <a:pt x="932" y="768"/>
                  <a:pt x="805" y="642"/>
                  <a:pt x="679" y="527"/>
                </a:cubicBezTo>
                <a:cubicBezTo>
                  <a:pt x="665" y="515"/>
                  <a:pt x="649" y="510"/>
                  <a:pt x="634" y="510"/>
                </a:cubicBezTo>
                <a:close/>
                <a:moveTo>
                  <a:pt x="3144" y="529"/>
                </a:moveTo>
                <a:cubicBezTo>
                  <a:pt x="3135" y="529"/>
                  <a:pt x="3125" y="532"/>
                  <a:pt x="3116" y="538"/>
                </a:cubicBezTo>
                <a:cubicBezTo>
                  <a:pt x="3047" y="584"/>
                  <a:pt x="2978" y="642"/>
                  <a:pt x="2921" y="711"/>
                </a:cubicBezTo>
                <a:lnTo>
                  <a:pt x="2725" y="883"/>
                </a:lnTo>
                <a:cubicBezTo>
                  <a:pt x="2599" y="998"/>
                  <a:pt x="2472" y="1125"/>
                  <a:pt x="2357" y="1251"/>
                </a:cubicBezTo>
                <a:cubicBezTo>
                  <a:pt x="2330" y="1316"/>
                  <a:pt x="2376" y="1380"/>
                  <a:pt x="2430" y="1380"/>
                </a:cubicBezTo>
                <a:cubicBezTo>
                  <a:pt x="2444" y="1380"/>
                  <a:pt x="2458" y="1376"/>
                  <a:pt x="2472" y="1366"/>
                </a:cubicBezTo>
                <a:lnTo>
                  <a:pt x="2472" y="1378"/>
                </a:lnTo>
                <a:cubicBezTo>
                  <a:pt x="2610" y="1251"/>
                  <a:pt x="2725" y="1136"/>
                  <a:pt x="2852" y="1010"/>
                </a:cubicBezTo>
                <a:cubicBezTo>
                  <a:pt x="2978" y="883"/>
                  <a:pt x="3093" y="757"/>
                  <a:pt x="3197" y="619"/>
                </a:cubicBezTo>
                <a:cubicBezTo>
                  <a:pt x="3225" y="582"/>
                  <a:pt x="3185" y="529"/>
                  <a:pt x="3144" y="529"/>
                </a:cubicBezTo>
                <a:close/>
                <a:moveTo>
                  <a:pt x="352" y="1760"/>
                </a:moveTo>
                <a:cubicBezTo>
                  <a:pt x="265" y="1760"/>
                  <a:pt x="178" y="1763"/>
                  <a:pt x="92" y="1769"/>
                </a:cubicBezTo>
                <a:cubicBezTo>
                  <a:pt x="0" y="1780"/>
                  <a:pt x="0" y="1918"/>
                  <a:pt x="92" y="1930"/>
                </a:cubicBezTo>
                <a:cubicBezTo>
                  <a:pt x="178" y="1935"/>
                  <a:pt x="265" y="1938"/>
                  <a:pt x="352" y="1938"/>
                </a:cubicBezTo>
                <a:cubicBezTo>
                  <a:pt x="440" y="1938"/>
                  <a:pt x="529" y="1935"/>
                  <a:pt x="621" y="1930"/>
                </a:cubicBezTo>
                <a:cubicBezTo>
                  <a:pt x="672" y="1933"/>
                  <a:pt x="722" y="1935"/>
                  <a:pt x="773" y="1935"/>
                </a:cubicBezTo>
                <a:cubicBezTo>
                  <a:pt x="895" y="1935"/>
                  <a:pt x="1017" y="1926"/>
                  <a:pt x="1139" y="1918"/>
                </a:cubicBezTo>
                <a:cubicBezTo>
                  <a:pt x="1196" y="1895"/>
                  <a:pt x="1196" y="1815"/>
                  <a:pt x="1139" y="1792"/>
                </a:cubicBezTo>
                <a:cubicBezTo>
                  <a:pt x="966" y="1769"/>
                  <a:pt x="794" y="1769"/>
                  <a:pt x="621" y="1769"/>
                </a:cubicBezTo>
                <a:cubicBezTo>
                  <a:pt x="529" y="1763"/>
                  <a:pt x="440" y="1760"/>
                  <a:pt x="352" y="1760"/>
                </a:cubicBezTo>
                <a:close/>
                <a:moveTo>
                  <a:pt x="2904" y="1760"/>
                </a:moveTo>
                <a:cubicBezTo>
                  <a:pt x="2817" y="1760"/>
                  <a:pt x="2731" y="1763"/>
                  <a:pt x="2645" y="1769"/>
                </a:cubicBezTo>
                <a:cubicBezTo>
                  <a:pt x="2553" y="1780"/>
                  <a:pt x="2553" y="1918"/>
                  <a:pt x="2645" y="1930"/>
                </a:cubicBezTo>
                <a:cubicBezTo>
                  <a:pt x="2731" y="1935"/>
                  <a:pt x="2817" y="1938"/>
                  <a:pt x="2904" y="1938"/>
                </a:cubicBezTo>
                <a:cubicBezTo>
                  <a:pt x="2990" y="1938"/>
                  <a:pt x="3076" y="1935"/>
                  <a:pt x="3162" y="1930"/>
                </a:cubicBezTo>
                <a:cubicBezTo>
                  <a:pt x="3335" y="1930"/>
                  <a:pt x="3519" y="1930"/>
                  <a:pt x="3691" y="1907"/>
                </a:cubicBezTo>
                <a:cubicBezTo>
                  <a:pt x="3726" y="1884"/>
                  <a:pt x="3726" y="1826"/>
                  <a:pt x="3691" y="1803"/>
                </a:cubicBezTo>
                <a:lnTo>
                  <a:pt x="3691" y="1792"/>
                </a:lnTo>
                <a:cubicBezTo>
                  <a:pt x="3519" y="1769"/>
                  <a:pt x="3335" y="1769"/>
                  <a:pt x="3162" y="1769"/>
                </a:cubicBezTo>
                <a:cubicBezTo>
                  <a:pt x="3076" y="1763"/>
                  <a:pt x="2990" y="1760"/>
                  <a:pt x="2904" y="1760"/>
                </a:cubicBezTo>
                <a:close/>
                <a:moveTo>
                  <a:pt x="2428" y="2315"/>
                </a:moveTo>
                <a:cubicBezTo>
                  <a:pt x="2368" y="2315"/>
                  <a:pt x="2312" y="2392"/>
                  <a:pt x="2357" y="2447"/>
                </a:cubicBezTo>
                <a:cubicBezTo>
                  <a:pt x="2472" y="2574"/>
                  <a:pt x="2599" y="2700"/>
                  <a:pt x="2725" y="2815"/>
                </a:cubicBezTo>
                <a:cubicBezTo>
                  <a:pt x="2852" y="2942"/>
                  <a:pt x="2978" y="3068"/>
                  <a:pt x="3116" y="3172"/>
                </a:cubicBezTo>
                <a:cubicBezTo>
                  <a:pt x="3125" y="3178"/>
                  <a:pt x="3135" y="3181"/>
                  <a:pt x="3144" y="3181"/>
                </a:cubicBezTo>
                <a:cubicBezTo>
                  <a:pt x="3185" y="3181"/>
                  <a:pt x="3225" y="3128"/>
                  <a:pt x="3197" y="3091"/>
                </a:cubicBezTo>
                <a:cubicBezTo>
                  <a:pt x="3151" y="3022"/>
                  <a:pt x="3093" y="2953"/>
                  <a:pt x="3024" y="2896"/>
                </a:cubicBezTo>
                <a:lnTo>
                  <a:pt x="2852" y="2700"/>
                </a:lnTo>
                <a:cubicBezTo>
                  <a:pt x="2725" y="2574"/>
                  <a:pt x="2610" y="2447"/>
                  <a:pt x="2472" y="2332"/>
                </a:cubicBezTo>
                <a:cubicBezTo>
                  <a:pt x="2458" y="2320"/>
                  <a:pt x="2443" y="2315"/>
                  <a:pt x="2428" y="2315"/>
                </a:cubicBezTo>
                <a:close/>
                <a:moveTo>
                  <a:pt x="1345" y="2334"/>
                </a:moveTo>
                <a:cubicBezTo>
                  <a:pt x="1337" y="2334"/>
                  <a:pt x="1329" y="2337"/>
                  <a:pt x="1323" y="2344"/>
                </a:cubicBezTo>
                <a:lnTo>
                  <a:pt x="1311" y="2344"/>
                </a:lnTo>
                <a:cubicBezTo>
                  <a:pt x="1242" y="2390"/>
                  <a:pt x="1173" y="2447"/>
                  <a:pt x="1116" y="2516"/>
                </a:cubicBezTo>
                <a:lnTo>
                  <a:pt x="932" y="2689"/>
                </a:lnTo>
                <a:cubicBezTo>
                  <a:pt x="794" y="2804"/>
                  <a:pt x="679" y="2930"/>
                  <a:pt x="564" y="3057"/>
                </a:cubicBezTo>
                <a:cubicBezTo>
                  <a:pt x="510" y="3119"/>
                  <a:pt x="560" y="3194"/>
                  <a:pt x="622" y="3194"/>
                </a:cubicBezTo>
                <a:cubicBezTo>
                  <a:pt x="640" y="3194"/>
                  <a:pt x="660" y="3187"/>
                  <a:pt x="679" y="3172"/>
                </a:cubicBezTo>
                <a:cubicBezTo>
                  <a:pt x="805" y="3057"/>
                  <a:pt x="932" y="2942"/>
                  <a:pt x="1047" y="2804"/>
                </a:cubicBezTo>
                <a:cubicBezTo>
                  <a:pt x="1173" y="2689"/>
                  <a:pt x="1288" y="2562"/>
                  <a:pt x="1392" y="2424"/>
                </a:cubicBezTo>
                <a:cubicBezTo>
                  <a:pt x="1420" y="2387"/>
                  <a:pt x="1379" y="2334"/>
                  <a:pt x="1345" y="2334"/>
                </a:cubicBezTo>
                <a:close/>
                <a:moveTo>
                  <a:pt x="1880" y="2554"/>
                </a:moveTo>
                <a:cubicBezTo>
                  <a:pt x="1854" y="2554"/>
                  <a:pt x="1828" y="2568"/>
                  <a:pt x="1817" y="2597"/>
                </a:cubicBezTo>
                <a:cubicBezTo>
                  <a:pt x="1805" y="2769"/>
                  <a:pt x="1794" y="2942"/>
                  <a:pt x="1794" y="3114"/>
                </a:cubicBezTo>
                <a:cubicBezTo>
                  <a:pt x="1782" y="3298"/>
                  <a:pt x="1782" y="3471"/>
                  <a:pt x="1794" y="3643"/>
                </a:cubicBezTo>
                <a:cubicBezTo>
                  <a:pt x="1800" y="3689"/>
                  <a:pt x="1837" y="3712"/>
                  <a:pt x="1874" y="3712"/>
                </a:cubicBezTo>
                <a:cubicBezTo>
                  <a:pt x="1912" y="3712"/>
                  <a:pt x="1949" y="3689"/>
                  <a:pt x="1955" y="3643"/>
                </a:cubicBezTo>
                <a:cubicBezTo>
                  <a:pt x="1966" y="3471"/>
                  <a:pt x="1966" y="3298"/>
                  <a:pt x="1955" y="3114"/>
                </a:cubicBezTo>
                <a:cubicBezTo>
                  <a:pt x="1966" y="2942"/>
                  <a:pt x="1955" y="2769"/>
                  <a:pt x="1943" y="2597"/>
                </a:cubicBezTo>
                <a:cubicBezTo>
                  <a:pt x="1932" y="2568"/>
                  <a:pt x="1906" y="2554"/>
                  <a:pt x="1880" y="2554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92" name="Google Shape;992;p37"/>
          <p:cNvGrpSpPr/>
          <p:nvPr/>
        </p:nvGrpSpPr>
        <p:grpSpPr>
          <a:xfrm>
            <a:off x="5859100" y="297419"/>
            <a:ext cx="1382100" cy="789295"/>
            <a:chOff x="275025" y="537489"/>
            <a:chExt cx="1626574" cy="928910"/>
          </a:xfrm>
        </p:grpSpPr>
        <p:sp>
          <p:nvSpPr>
            <p:cNvPr id="993" name="Google Shape;993;p37"/>
            <p:cNvSpPr/>
            <p:nvPr/>
          </p:nvSpPr>
          <p:spPr>
            <a:xfrm>
              <a:off x="319102" y="557201"/>
              <a:ext cx="1539514" cy="885928"/>
            </a:xfrm>
            <a:custGeom>
              <a:rect b="b" l="l" r="r" t="t"/>
              <a:pathLst>
                <a:path extrusionOk="0" h="9708" w="16870">
                  <a:moveTo>
                    <a:pt x="8563" y="0"/>
                  </a:moveTo>
                  <a:cubicBezTo>
                    <a:pt x="7949" y="0"/>
                    <a:pt x="7376" y="325"/>
                    <a:pt x="7061" y="860"/>
                  </a:cubicBezTo>
                  <a:cubicBezTo>
                    <a:pt x="6888" y="1170"/>
                    <a:pt x="6923" y="1538"/>
                    <a:pt x="7026" y="1860"/>
                  </a:cubicBezTo>
                  <a:cubicBezTo>
                    <a:pt x="7107" y="2148"/>
                    <a:pt x="7268" y="2412"/>
                    <a:pt x="7498" y="2608"/>
                  </a:cubicBezTo>
                  <a:cubicBezTo>
                    <a:pt x="7681" y="2747"/>
                    <a:pt x="7910" y="2817"/>
                    <a:pt x="8137" y="2817"/>
                  </a:cubicBezTo>
                  <a:cubicBezTo>
                    <a:pt x="8507" y="2817"/>
                    <a:pt x="8869" y="2630"/>
                    <a:pt x="9004" y="2251"/>
                  </a:cubicBezTo>
                  <a:cubicBezTo>
                    <a:pt x="9108" y="1998"/>
                    <a:pt x="9027" y="1699"/>
                    <a:pt x="8809" y="1538"/>
                  </a:cubicBezTo>
                  <a:cubicBezTo>
                    <a:pt x="8626" y="1394"/>
                    <a:pt x="8399" y="1350"/>
                    <a:pt x="8173" y="1350"/>
                  </a:cubicBezTo>
                  <a:cubicBezTo>
                    <a:pt x="8057" y="1350"/>
                    <a:pt x="7941" y="1362"/>
                    <a:pt x="7831" y="1377"/>
                  </a:cubicBezTo>
                  <a:cubicBezTo>
                    <a:pt x="7823" y="1379"/>
                    <a:pt x="7815" y="1379"/>
                    <a:pt x="7807" y="1379"/>
                  </a:cubicBezTo>
                  <a:cubicBezTo>
                    <a:pt x="7676" y="1379"/>
                    <a:pt x="7632" y="1202"/>
                    <a:pt x="7762" y="1159"/>
                  </a:cubicBezTo>
                  <a:cubicBezTo>
                    <a:pt x="7901" y="1122"/>
                    <a:pt x="8049" y="1102"/>
                    <a:pt x="8197" y="1102"/>
                  </a:cubicBezTo>
                  <a:cubicBezTo>
                    <a:pt x="8515" y="1102"/>
                    <a:pt x="8834" y="1196"/>
                    <a:pt x="9062" y="1423"/>
                  </a:cubicBezTo>
                  <a:cubicBezTo>
                    <a:pt x="9326" y="1711"/>
                    <a:pt x="9372" y="2136"/>
                    <a:pt x="9165" y="2470"/>
                  </a:cubicBezTo>
                  <a:cubicBezTo>
                    <a:pt x="8946" y="2856"/>
                    <a:pt x="8551" y="3044"/>
                    <a:pt x="8149" y="3044"/>
                  </a:cubicBezTo>
                  <a:cubicBezTo>
                    <a:pt x="7832" y="3044"/>
                    <a:pt x="7511" y="2928"/>
                    <a:pt x="7268" y="2700"/>
                  </a:cubicBezTo>
                  <a:cubicBezTo>
                    <a:pt x="7003" y="2447"/>
                    <a:pt x="6831" y="2125"/>
                    <a:pt x="6762" y="1768"/>
                  </a:cubicBezTo>
                  <a:cubicBezTo>
                    <a:pt x="6716" y="1561"/>
                    <a:pt x="6704" y="1354"/>
                    <a:pt x="6727" y="1159"/>
                  </a:cubicBezTo>
                  <a:cubicBezTo>
                    <a:pt x="6578" y="1136"/>
                    <a:pt x="6428" y="1136"/>
                    <a:pt x="6267" y="1136"/>
                  </a:cubicBezTo>
                  <a:cubicBezTo>
                    <a:pt x="6095" y="1147"/>
                    <a:pt x="5922" y="1182"/>
                    <a:pt x="5761" y="1228"/>
                  </a:cubicBezTo>
                  <a:cubicBezTo>
                    <a:pt x="5175" y="1377"/>
                    <a:pt x="4692" y="1814"/>
                    <a:pt x="4508" y="2389"/>
                  </a:cubicBezTo>
                  <a:cubicBezTo>
                    <a:pt x="4336" y="2953"/>
                    <a:pt x="4462" y="3562"/>
                    <a:pt x="4853" y="4011"/>
                  </a:cubicBezTo>
                  <a:cubicBezTo>
                    <a:pt x="4934" y="4092"/>
                    <a:pt x="4860" y="4215"/>
                    <a:pt x="4769" y="4215"/>
                  </a:cubicBezTo>
                  <a:cubicBezTo>
                    <a:pt x="4744" y="4215"/>
                    <a:pt x="4717" y="4206"/>
                    <a:pt x="4692" y="4183"/>
                  </a:cubicBezTo>
                  <a:cubicBezTo>
                    <a:pt x="4474" y="3976"/>
                    <a:pt x="4313" y="3723"/>
                    <a:pt x="4232" y="3436"/>
                  </a:cubicBezTo>
                  <a:cubicBezTo>
                    <a:pt x="4041" y="3370"/>
                    <a:pt x="3842" y="3338"/>
                    <a:pt x="3642" y="3338"/>
                  </a:cubicBezTo>
                  <a:cubicBezTo>
                    <a:pt x="3493" y="3338"/>
                    <a:pt x="3344" y="3355"/>
                    <a:pt x="3197" y="3390"/>
                  </a:cubicBezTo>
                  <a:cubicBezTo>
                    <a:pt x="1967" y="3666"/>
                    <a:pt x="1150" y="4770"/>
                    <a:pt x="0" y="5207"/>
                  </a:cubicBezTo>
                  <a:cubicBezTo>
                    <a:pt x="587" y="5563"/>
                    <a:pt x="886" y="6242"/>
                    <a:pt x="1277" y="6793"/>
                  </a:cubicBezTo>
                  <a:cubicBezTo>
                    <a:pt x="1702" y="7414"/>
                    <a:pt x="2381" y="7943"/>
                    <a:pt x="3151" y="8035"/>
                  </a:cubicBezTo>
                  <a:cubicBezTo>
                    <a:pt x="3228" y="8045"/>
                    <a:pt x="3305" y="8050"/>
                    <a:pt x="3381" y="8050"/>
                  </a:cubicBezTo>
                  <a:cubicBezTo>
                    <a:pt x="4032" y="8050"/>
                    <a:pt x="4636" y="7704"/>
                    <a:pt x="4945" y="7127"/>
                  </a:cubicBezTo>
                  <a:cubicBezTo>
                    <a:pt x="5129" y="6805"/>
                    <a:pt x="5140" y="6414"/>
                    <a:pt x="5002" y="6081"/>
                  </a:cubicBezTo>
                  <a:cubicBezTo>
                    <a:pt x="4869" y="5791"/>
                    <a:pt x="4573" y="5620"/>
                    <a:pt x="4262" y="5620"/>
                  </a:cubicBezTo>
                  <a:cubicBezTo>
                    <a:pt x="4252" y="5620"/>
                    <a:pt x="4242" y="5620"/>
                    <a:pt x="4232" y="5621"/>
                  </a:cubicBezTo>
                  <a:cubicBezTo>
                    <a:pt x="3910" y="5632"/>
                    <a:pt x="3634" y="5839"/>
                    <a:pt x="3542" y="6138"/>
                  </a:cubicBezTo>
                  <a:cubicBezTo>
                    <a:pt x="3439" y="6437"/>
                    <a:pt x="3508" y="6782"/>
                    <a:pt x="3726" y="7012"/>
                  </a:cubicBezTo>
                  <a:cubicBezTo>
                    <a:pt x="3807" y="7093"/>
                    <a:pt x="3733" y="7202"/>
                    <a:pt x="3643" y="7202"/>
                  </a:cubicBezTo>
                  <a:cubicBezTo>
                    <a:pt x="3617" y="7202"/>
                    <a:pt x="3590" y="7193"/>
                    <a:pt x="3565" y="7173"/>
                  </a:cubicBezTo>
                  <a:cubicBezTo>
                    <a:pt x="3243" y="6874"/>
                    <a:pt x="3140" y="6414"/>
                    <a:pt x="3301" y="6012"/>
                  </a:cubicBezTo>
                  <a:cubicBezTo>
                    <a:pt x="3447" y="5618"/>
                    <a:pt x="3824" y="5367"/>
                    <a:pt x="4249" y="5367"/>
                  </a:cubicBezTo>
                  <a:cubicBezTo>
                    <a:pt x="4259" y="5367"/>
                    <a:pt x="4269" y="5367"/>
                    <a:pt x="4278" y="5368"/>
                  </a:cubicBezTo>
                  <a:cubicBezTo>
                    <a:pt x="4658" y="5368"/>
                    <a:pt x="5002" y="5563"/>
                    <a:pt x="5198" y="5897"/>
                  </a:cubicBezTo>
                  <a:cubicBezTo>
                    <a:pt x="5405" y="6288"/>
                    <a:pt x="5416" y="6747"/>
                    <a:pt x="5232" y="7150"/>
                  </a:cubicBezTo>
                  <a:cubicBezTo>
                    <a:pt x="5106" y="7437"/>
                    <a:pt x="4911" y="7679"/>
                    <a:pt x="4658" y="7874"/>
                  </a:cubicBezTo>
                  <a:cubicBezTo>
                    <a:pt x="5014" y="7966"/>
                    <a:pt x="5336" y="8139"/>
                    <a:pt x="5612" y="8392"/>
                  </a:cubicBezTo>
                  <a:cubicBezTo>
                    <a:pt x="6014" y="8725"/>
                    <a:pt x="6348" y="9139"/>
                    <a:pt x="6819" y="9392"/>
                  </a:cubicBezTo>
                  <a:cubicBezTo>
                    <a:pt x="7195" y="9595"/>
                    <a:pt x="7624" y="9707"/>
                    <a:pt x="8048" y="9707"/>
                  </a:cubicBezTo>
                  <a:cubicBezTo>
                    <a:pt x="8466" y="9707"/>
                    <a:pt x="8880" y="9598"/>
                    <a:pt x="9234" y="9358"/>
                  </a:cubicBezTo>
                  <a:cubicBezTo>
                    <a:pt x="9867" y="8909"/>
                    <a:pt x="10246" y="8070"/>
                    <a:pt x="10016" y="7322"/>
                  </a:cubicBezTo>
                  <a:cubicBezTo>
                    <a:pt x="9867" y="6885"/>
                    <a:pt x="9487" y="6575"/>
                    <a:pt x="9039" y="6517"/>
                  </a:cubicBezTo>
                  <a:cubicBezTo>
                    <a:pt x="8979" y="6508"/>
                    <a:pt x="8920" y="6503"/>
                    <a:pt x="8862" y="6503"/>
                  </a:cubicBezTo>
                  <a:cubicBezTo>
                    <a:pt x="8501" y="6503"/>
                    <a:pt x="8166" y="6682"/>
                    <a:pt x="7958" y="6989"/>
                  </a:cubicBezTo>
                  <a:cubicBezTo>
                    <a:pt x="7739" y="7311"/>
                    <a:pt x="7751" y="7736"/>
                    <a:pt x="7992" y="8047"/>
                  </a:cubicBezTo>
                  <a:cubicBezTo>
                    <a:pt x="8234" y="8334"/>
                    <a:pt x="8590" y="8507"/>
                    <a:pt x="8958" y="8530"/>
                  </a:cubicBezTo>
                  <a:cubicBezTo>
                    <a:pt x="9131" y="8530"/>
                    <a:pt x="9131" y="8771"/>
                    <a:pt x="8958" y="8771"/>
                  </a:cubicBezTo>
                  <a:cubicBezTo>
                    <a:pt x="8930" y="8774"/>
                    <a:pt x="8903" y="8776"/>
                    <a:pt x="8875" y="8776"/>
                  </a:cubicBezTo>
                  <a:cubicBezTo>
                    <a:pt x="8798" y="8776"/>
                    <a:pt x="8720" y="8765"/>
                    <a:pt x="8636" y="8748"/>
                  </a:cubicBezTo>
                  <a:cubicBezTo>
                    <a:pt x="8211" y="8656"/>
                    <a:pt x="7843" y="8380"/>
                    <a:pt x="7647" y="7989"/>
                  </a:cubicBezTo>
                  <a:cubicBezTo>
                    <a:pt x="7463" y="7575"/>
                    <a:pt x="7532" y="7081"/>
                    <a:pt x="7831" y="6736"/>
                  </a:cubicBezTo>
                  <a:cubicBezTo>
                    <a:pt x="8090" y="6412"/>
                    <a:pt x="8469" y="6265"/>
                    <a:pt x="8853" y="6265"/>
                  </a:cubicBezTo>
                  <a:cubicBezTo>
                    <a:pt x="9424" y="6265"/>
                    <a:pt x="10008" y="6589"/>
                    <a:pt x="10235" y="7138"/>
                  </a:cubicBezTo>
                  <a:cubicBezTo>
                    <a:pt x="10373" y="7483"/>
                    <a:pt x="10396" y="7851"/>
                    <a:pt x="10315" y="8208"/>
                  </a:cubicBezTo>
                  <a:cubicBezTo>
                    <a:pt x="10580" y="8369"/>
                    <a:pt x="10878" y="8484"/>
                    <a:pt x="11189" y="8541"/>
                  </a:cubicBezTo>
                  <a:cubicBezTo>
                    <a:pt x="11325" y="8567"/>
                    <a:pt x="11462" y="8579"/>
                    <a:pt x="11600" y="8579"/>
                  </a:cubicBezTo>
                  <a:cubicBezTo>
                    <a:pt x="12078" y="8579"/>
                    <a:pt x="12555" y="8427"/>
                    <a:pt x="12948" y="8150"/>
                  </a:cubicBezTo>
                  <a:cubicBezTo>
                    <a:pt x="13431" y="7794"/>
                    <a:pt x="13776" y="7288"/>
                    <a:pt x="13926" y="6713"/>
                  </a:cubicBezTo>
                  <a:cubicBezTo>
                    <a:pt x="13939" y="6668"/>
                    <a:pt x="13970" y="6650"/>
                    <a:pt x="14002" y="6650"/>
                  </a:cubicBezTo>
                  <a:cubicBezTo>
                    <a:pt x="14052" y="6650"/>
                    <a:pt x="14105" y="6696"/>
                    <a:pt x="14098" y="6759"/>
                  </a:cubicBezTo>
                  <a:cubicBezTo>
                    <a:pt x="14041" y="7127"/>
                    <a:pt x="13903" y="7472"/>
                    <a:pt x="13684" y="7771"/>
                  </a:cubicBezTo>
                  <a:cubicBezTo>
                    <a:pt x="13772" y="7785"/>
                    <a:pt x="13860" y="7793"/>
                    <a:pt x="13949" y="7793"/>
                  </a:cubicBezTo>
                  <a:cubicBezTo>
                    <a:pt x="14140" y="7793"/>
                    <a:pt x="14331" y="7757"/>
                    <a:pt x="14512" y="7679"/>
                  </a:cubicBezTo>
                  <a:cubicBezTo>
                    <a:pt x="15064" y="7460"/>
                    <a:pt x="15467" y="7012"/>
                    <a:pt x="15835" y="6563"/>
                  </a:cubicBezTo>
                  <a:cubicBezTo>
                    <a:pt x="16019" y="6345"/>
                    <a:pt x="16214" y="6138"/>
                    <a:pt x="16409" y="5943"/>
                  </a:cubicBezTo>
                  <a:cubicBezTo>
                    <a:pt x="16559" y="5816"/>
                    <a:pt x="16708" y="5701"/>
                    <a:pt x="16869" y="5609"/>
                  </a:cubicBezTo>
                  <a:cubicBezTo>
                    <a:pt x="16318" y="5368"/>
                    <a:pt x="15950" y="4804"/>
                    <a:pt x="15524" y="4390"/>
                  </a:cubicBezTo>
                  <a:cubicBezTo>
                    <a:pt x="15260" y="4137"/>
                    <a:pt x="14984" y="3907"/>
                    <a:pt x="14685" y="3712"/>
                  </a:cubicBezTo>
                  <a:cubicBezTo>
                    <a:pt x="14386" y="3505"/>
                    <a:pt x="14064" y="3344"/>
                    <a:pt x="13730" y="3240"/>
                  </a:cubicBezTo>
                  <a:cubicBezTo>
                    <a:pt x="13583" y="3198"/>
                    <a:pt x="13434" y="3178"/>
                    <a:pt x="13286" y="3178"/>
                  </a:cubicBezTo>
                  <a:cubicBezTo>
                    <a:pt x="13109" y="3178"/>
                    <a:pt x="12933" y="3207"/>
                    <a:pt x="12764" y="3263"/>
                  </a:cubicBezTo>
                  <a:cubicBezTo>
                    <a:pt x="12477" y="3367"/>
                    <a:pt x="12235" y="3585"/>
                    <a:pt x="12109" y="3861"/>
                  </a:cubicBezTo>
                  <a:cubicBezTo>
                    <a:pt x="11982" y="4137"/>
                    <a:pt x="11994" y="4459"/>
                    <a:pt x="12132" y="4724"/>
                  </a:cubicBezTo>
                  <a:cubicBezTo>
                    <a:pt x="12270" y="4965"/>
                    <a:pt x="12523" y="5115"/>
                    <a:pt x="12787" y="5126"/>
                  </a:cubicBezTo>
                  <a:cubicBezTo>
                    <a:pt x="12797" y="5127"/>
                    <a:pt x="12807" y="5127"/>
                    <a:pt x="12817" y="5127"/>
                  </a:cubicBezTo>
                  <a:cubicBezTo>
                    <a:pt x="13059" y="5127"/>
                    <a:pt x="13286" y="4991"/>
                    <a:pt x="13397" y="4781"/>
                  </a:cubicBezTo>
                  <a:cubicBezTo>
                    <a:pt x="13512" y="4563"/>
                    <a:pt x="13500" y="4310"/>
                    <a:pt x="13362" y="4114"/>
                  </a:cubicBezTo>
                  <a:cubicBezTo>
                    <a:pt x="13292" y="4018"/>
                    <a:pt x="13395" y="3902"/>
                    <a:pt x="13494" y="3902"/>
                  </a:cubicBezTo>
                  <a:cubicBezTo>
                    <a:pt x="13525" y="3902"/>
                    <a:pt x="13556" y="3914"/>
                    <a:pt x="13581" y="3942"/>
                  </a:cubicBezTo>
                  <a:cubicBezTo>
                    <a:pt x="13788" y="4229"/>
                    <a:pt x="13811" y="4609"/>
                    <a:pt x="13638" y="4919"/>
                  </a:cubicBezTo>
                  <a:cubicBezTo>
                    <a:pt x="13480" y="5205"/>
                    <a:pt x="13175" y="5383"/>
                    <a:pt x="12850" y="5383"/>
                  </a:cubicBezTo>
                  <a:cubicBezTo>
                    <a:pt x="12821" y="5383"/>
                    <a:pt x="12793" y="5382"/>
                    <a:pt x="12764" y="5379"/>
                  </a:cubicBezTo>
                  <a:cubicBezTo>
                    <a:pt x="12442" y="5356"/>
                    <a:pt x="12143" y="5184"/>
                    <a:pt x="11948" y="4931"/>
                  </a:cubicBezTo>
                  <a:cubicBezTo>
                    <a:pt x="11752" y="4632"/>
                    <a:pt x="11706" y="4264"/>
                    <a:pt x="11810" y="3919"/>
                  </a:cubicBezTo>
                  <a:cubicBezTo>
                    <a:pt x="11959" y="3447"/>
                    <a:pt x="12350" y="3091"/>
                    <a:pt x="12822" y="2976"/>
                  </a:cubicBezTo>
                  <a:cubicBezTo>
                    <a:pt x="12799" y="2872"/>
                    <a:pt x="12776" y="2780"/>
                    <a:pt x="12753" y="2688"/>
                  </a:cubicBezTo>
                  <a:cubicBezTo>
                    <a:pt x="12707" y="2562"/>
                    <a:pt x="12649" y="2435"/>
                    <a:pt x="12580" y="2309"/>
                  </a:cubicBezTo>
                  <a:cubicBezTo>
                    <a:pt x="12339" y="1883"/>
                    <a:pt x="11959" y="1538"/>
                    <a:pt x="11499" y="1354"/>
                  </a:cubicBezTo>
                  <a:cubicBezTo>
                    <a:pt x="11213" y="1236"/>
                    <a:pt x="10910" y="1176"/>
                    <a:pt x="10603" y="1176"/>
                  </a:cubicBezTo>
                  <a:cubicBezTo>
                    <a:pt x="10404" y="1176"/>
                    <a:pt x="10203" y="1201"/>
                    <a:pt x="10005" y="1251"/>
                  </a:cubicBezTo>
                  <a:cubicBezTo>
                    <a:pt x="9993" y="1366"/>
                    <a:pt x="9970" y="1469"/>
                    <a:pt x="9924" y="1584"/>
                  </a:cubicBezTo>
                  <a:cubicBezTo>
                    <a:pt x="9913" y="1603"/>
                    <a:pt x="9895" y="1610"/>
                    <a:pt x="9877" y="1610"/>
                  </a:cubicBezTo>
                  <a:cubicBezTo>
                    <a:pt x="9837" y="1610"/>
                    <a:pt x="9793" y="1574"/>
                    <a:pt x="9809" y="1527"/>
                  </a:cubicBezTo>
                  <a:cubicBezTo>
                    <a:pt x="9913" y="1193"/>
                    <a:pt x="9855" y="814"/>
                    <a:pt x="9648" y="527"/>
                  </a:cubicBezTo>
                  <a:cubicBezTo>
                    <a:pt x="9430" y="228"/>
                    <a:pt x="9096" y="44"/>
                    <a:pt x="8740" y="9"/>
                  </a:cubicBezTo>
                  <a:cubicBezTo>
                    <a:pt x="8681" y="3"/>
                    <a:pt x="8622" y="0"/>
                    <a:pt x="85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37"/>
            <p:cNvSpPr/>
            <p:nvPr/>
          </p:nvSpPr>
          <p:spPr>
            <a:xfrm>
              <a:off x="887820" y="646086"/>
              <a:ext cx="228874" cy="194652"/>
            </a:xfrm>
            <a:custGeom>
              <a:rect b="b" l="l" r="r" t="t"/>
              <a:pathLst>
                <a:path extrusionOk="0" h="2133" w="2508">
                  <a:moveTo>
                    <a:pt x="265" y="1"/>
                  </a:moveTo>
                  <a:cubicBezTo>
                    <a:pt x="171" y="1"/>
                    <a:pt x="115" y="49"/>
                    <a:pt x="28" y="49"/>
                  </a:cubicBezTo>
                  <a:cubicBezTo>
                    <a:pt x="19" y="49"/>
                    <a:pt x="10" y="48"/>
                    <a:pt x="1" y="47"/>
                  </a:cubicBezTo>
                  <a:lnTo>
                    <a:pt x="1" y="47"/>
                  </a:lnTo>
                  <a:cubicBezTo>
                    <a:pt x="24" y="484"/>
                    <a:pt x="139" y="898"/>
                    <a:pt x="346" y="1289"/>
                  </a:cubicBezTo>
                  <a:cubicBezTo>
                    <a:pt x="553" y="1668"/>
                    <a:pt x="898" y="1956"/>
                    <a:pt x="1312" y="2082"/>
                  </a:cubicBezTo>
                  <a:cubicBezTo>
                    <a:pt x="1426" y="2116"/>
                    <a:pt x="1543" y="2133"/>
                    <a:pt x="1659" y="2133"/>
                  </a:cubicBezTo>
                  <a:cubicBezTo>
                    <a:pt x="1974" y="2133"/>
                    <a:pt x="2281" y="2010"/>
                    <a:pt x="2508" y="1783"/>
                  </a:cubicBezTo>
                  <a:lnTo>
                    <a:pt x="2508" y="1783"/>
                  </a:lnTo>
                  <a:cubicBezTo>
                    <a:pt x="2337" y="1834"/>
                    <a:pt x="2159" y="1860"/>
                    <a:pt x="1980" y="1860"/>
                  </a:cubicBezTo>
                  <a:cubicBezTo>
                    <a:pt x="1834" y="1860"/>
                    <a:pt x="1687" y="1843"/>
                    <a:pt x="1542" y="1806"/>
                  </a:cubicBezTo>
                  <a:cubicBezTo>
                    <a:pt x="1427" y="1783"/>
                    <a:pt x="1312" y="1737"/>
                    <a:pt x="1208" y="1680"/>
                  </a:cubicBezTo>
                  <a:cubicBezTo>
                    <a:pt x="978" y="1507"/>
                    <a:pt x="794" y="1277"/>
                    <a:pt x="702" y="1013"/>
                  </a:cubicBezTo>
                  <a:cubicBezTo>
                    <a:pt x="576" y="725"/>
                    <a:pt x="495" y="392"/>
                    <a:pt x="622" y="104"/>
                  </a:cubicBezTo>
                  <a:cubicBezTo>
                    <a:pt x="507" y="47"/>
                    <a:pt x="392" y="12"/>
                    <a:pt x="2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37"/>
            <p:cNvSpPr/>
            <p:nvPr/>
          </p:nvSpPr>
          <p:spPr>
            <a:xfrm>
              <a:off x="1398862" y="893759"/>
              <a:ext cx="158606" cy="139533"/>
            </a:xfrm>
            <a:custGeom>
              <a:rect b="b" l="l" r="r" t="t"/>
              <a:pathLst>
                <a:path extrusionOk="0" h="1529" w="1738">
                  <a:moveTo>
                    <a:pt x="219" y="1"/>
                  </a:moveTo>
                  <a:lnTo>
                    <a:pt x="219" y="1"/>
                  </a:lnTo>
                  <a:cubicBezTo>
                    <a:pt x="58" y="231"/>
                    <a:pt x="1" y="518"/>
                    <a:pt x="47" y="794"/>
                  </a:cubicBezTo>
                  <a:cubicBezTo>
                    <a:pt x="139" y="1128"/>
                    <a:pt x="380" y="1392"/>
                    <a:pt x="714" y="1484"/>
                  </a:cubicBezTo>
                  <a:cubicBezTo>
                    <a:pt x="807" y="1514"/>
                    <a:pt x="903" y="1528"/>
                    <a:pt x="998" y="1528"/>
                  </a:cubicBezTo>
                  <a:cubicBezTo>
                    <a:pt x="1125" y="1528"/>
                    <a:pt x="1251" y="1502"/>
                    <a:pt x="1369" y="1450"/>
                  </a:cubicBezTo>
                  <a:cubicBezTo>
                    <a:pt x="1576" y="1358"/>
                    <a:pt x="1714" y="1162"/>
                    <a:pt x="1737" y="932"/>
                  </a:cubicBezTo>
                  <a:lnTo>
                    <a:pt x="1737" y="932"/>
                  </a:lnTo>
                  <a:cubicBezTo>
                    <a:pt x="1546" y="1073"/>
                    <a:pt x="1311" y="1143"/>
                    <a:pt x="1078" y="1143"/>
                  </a:cubicBezTo>
                  <a:cubicBezTo>
                    <a:pt x="1045" y="1143"/>
                    <a:pt x="1011" y="1142"/>
                    <a:pt x="978" y="1139"/>
                  </a:cubicBezTo>
                  <a:cubicBezTo>
                    <a:pt x="702" y="1105"/>
                    <a:pt x="461" y="944"/>
                    <a:pt x="311" y="714"/>
                  </a:cubicBezTo>
                  <a:cubicBezTo>
                    <a:pt x="242" y="599"/>
                    <a:pt x="208" y="472"/>
                    <a:pt x="208" y="346"/>
                  </a:cubicBezTo>
                  <a:cubicBezTo>
                    <a:pt x="196" y="265"/>
                    <a:pt x="277" y="35"/>
                    <a:pt x="2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37"/>
            <p:cNvSpPr/>
            <p:nvPr/>
          </p:nvSpPr>
          <p:spPr>
            <a:xfrm>
              <a:off x="275025" y="537489"/>
              <a:ext cx="1626574" cy="928910"/>
            </a:xfrm>
            <a:custGeom>
              <a:rect b="b" l="l" r="r" t="t"/>
              <a:pathLst>
                <a:path extrusionOk="0" h="10179" w="17824">
                  <a:moveTo>
                    <a:pt x="9046" y="216"/>
                  </a:moveTo>
                  <a:cubicBezTo>
                    <a:pt x="9105" y="216"/>
                    <a:pt x="9164" y="219"/>
                    <a:pt x="9223" y="225"/>
                  </a:cubicBezTo>
                  <a:cubicBezTo>
                    <a:pt x="9579" y="260"/>
                    <a:pt x="9913" y="444"/>
                    <a:pt x="10131" y="743"/>
                  </a:cubicBezTo>
                  <a:cubicBezTo>
                    <a:pt x="10338" y="1030"/>
                    <a:pt x="10396" y="1409"/>
                    <a:pt x="10292" y="1743"/>
                  </a:cubicBezTo>
                  <a:cubicBezTo>
                    <a:pt x="10276" y="1790"/>
                    <a:pt x="10320" y="1826"/>
                    <a:pt x="10360" y="1826"/>
                  </a:cubicBezTo>
                  <a:cubicBezTo>
                    <a:pt x="10378" y="1826"/>
                    <a:pt x="10396" y="1819"/>
                    <a:pt x="10407" y="1800"/>
                  </a:cubicBezTo>
                  <a:cubicBezTo>
                    <a:pt x="10453" y="1685"/>
                    <a:pt x="10476" y="1582"/>
                    <a:pt x="10488" y="1467"/>
                  </a:cubicBezTo>
                  <a:cubicBezTo>
                    <a:pt x="10686" y="1417"/>
                    <a:pt x="10887" y="1392"/>
                    <a:pt x="11086" y="1392"/>
                  </a:cubicBezTo>
                  <a:cubicBezTo>
                    <a:pt x="11393" y="1392"/>
                    <a:pt x="11696" y="1452"/>
                    <a:pt x="11982" y="1570"/>
                  </a:cubicBezTo>
                  <a:cubicBezTo>
                    <a:pt x="12442" y="1754"/>
                    <a:pt x="12822" y="2099"/>
                    <a:pt x="13063" y="2525"/>
                  </a:cubicBezTo>
                  <a:cubicBezTo>
                    <a:pt x="13132" y="2651"/>
                    <a:pt x="13190" y="2778"/>
                    <a:pt x="13236" y="2904"/>
                  </a:cubicBezTo>
                  <a:cubicBezTo>
                    <a:pt x="13259" y="2996"/>
                    <a:pt x="13282" y="3088"/>
                    <a:pt x="13305" y="3192"/>
                  </a:cubicBezTo>
                  <a:cubicBezTo>
                    <a:pt x="12833" y="3307"/>
                    <a:pt x="12442" y="3663"/>
                    <a:pt x="12293" y="4135"/>
                  </a:cubicBezTo>
                  <a:cubicBezTo>
                    <a:pt x="12189" y="4480"/>
                    <a:pt x="12235" y="4848"/>
                    <a:pt x="12431" y="5147"/>
                  </a:cubicBezTo>
                  <a:cubicBezTo>
                    <a:pt x="12626" y="5400"/>
                    <a:pt x="12925" y="5572"/>
                    <a:pt x="13247" y="5595"/>
                  </a:cubicBezTo>
                  <a:cubicBezTo>
                    <a:pt x="13276" y="5598"/>
                    <a:pt x="13304" y="5599"/>
                    <a:pt x="13333" y="5599"/>
                  </a:cubicBezTo>
                  <a:cubicBezTo>
                    <a:pt x="13658" y="5599"/>
                    <a:pt x="13963" y="5421"/>
                    <a:pt x="14121" y="5135"/>
                  </a:cubicBezTo>
                  <a:cubicBezTo>
                    <a:pt x="14294" y="4825"/>
                    <a:pt x="14271" y="4445"/>
                    <a:pt x="14064" y="4158"/>
                  </a:cubicBezTo>
                  <a:cubicBezTo>
                    <a:pt x="14039" y="4130"/>
                    <a:pt x="14008" y="4118"/>
                    <a:pt x="13977" y="4118"/>
                  </a:cubicBezTo>
                  <a:cubicBezTo>
                    <a:pt x="13878" y="4118"/>
                    <a:pt x="13775" y="4234"/>
                    <a:pt x="13845" y="4330"/>
                  </a:cubicBezTo>
                  <a:cubicBezTo>
                    <a:pt x="13983" y="4526"/>
                    <a:pt x="13995" y="4779"/>
                    <a:pt x="13880" y="4997"/>
                  </a:cubicBezTo>
                  <a:cubicBezTo>
                    <a:pt x="13769" y="5207"/>
                    <a:pt x="13542" y="5343"/>
                    <a:pt x="13300" y="5343"/>
                  </a:cubicBezTo>
                  <a:cubicBezTo>
                    <a:pt x="13290" y="5343"/>
                    <a:pt x="13280" y="5343"/>
                    <a:pt x="13270" y="5342"/>
                  </a:cubicBezTo>
                  <a:cubicBezTo>
                    <a:pt x="13006" y="5331"/>
                    <a:pt x="12753" y="5181"/>
                    <a:pt x="12615" y="4940"/>
                  </a:cubicBezTo>
                  <a:cubicBezTo>
                    <a:pt x="12477" y="4675"/>
                    <a:pt x="12465" y="4353"/>
                    <a:pt x="12592" y="4077"/>
                  </a:cubicBezTo>
                  <a:cubicBezTo>
                    <a:pt x="12718" y="3801"/>
                    <a:pt x="12960" y="3583"/>
                    <a:pt x="13247" y="3479"/>
                  </a:cubicBezTo>
                  <a:cubicBezTo>
                    <a:pt x="13416" y="3423"/>
                    <a:pt x="13592" y="3394"/>
                    <a:pt x="13769" y="3394"/>
                  </a:cubicBezTo>
                  <a:cubicBezTo>
                    <a:pt x="13917" y="3394"/>
                    <a:pt x="14066" y="3414"/>
                    <a:pt x="14213" y="3456"/>
                  </a:cubicBezTo>
                  <a:cubicBezTo>
                    <a:pt x="14547" y="3560"/>
                    <a:pt x="14869" y="3721"/>
                    <a:pt x="15168" y="3928"/>
                  </a:cubicBezTo>
                  <a:cubicBezTo>
                    <a:pt x="15467" y="4123"/>
                    <a:pt x="15743" y="4353"/>
                    <a:pt x="16007" y="4606"/>
                  </a:cubicBezTo>
                  <a:cubicBezTo>
                    <a:pt x="16433" y="5020"/>
                    <a:pt x="16801" y="5584"/>
                    <a:pt x="17352" y="5825"/>
                  </a:cubicBezTo>
                  <a:cubicBezTo>
                    <a:pt x="17191" y="5917"/>
                    <a:pt x="17042" y="6032"/>
                    <a:pt x="16892" y="6159"/>
                  </a:cubicBezTo>
                  <a:cubicBezTo>
                    <a:pt x="16697" y="6354"/>
                    <a:pt x="16502" y="6561"/>
                    <a:pt x="16318" y="6779"/>
                  </a:cubicBezTo>
                  <a:cubicBezTo>
                    <a:pt x="15950" y="7228"/>
                    <a:pt x="15547" y="7676"/>
                    <a:pt x="14995" y="7895"/>
                  </a:cubicBezTo>
                  <a:cubicBezTo>
                    <a:pt x="14814" y="7973"/>
                    <a:pt x="14623" y="8009"/>
                    <a:pt x="14432" y="8009"/>
                  </a:cubicBezTo>
                  <a:cubicBezTo>
                    <a:pt x="14343" y="8009"/>
                    <a:pt x="14255" y="8001"/>
                    <a:pt x="14167" y="7987"/>
                  </a:cubicBezTo>
                  <a:cubicBezTo>
                    <a:pt x="14386" y="7688"/>
                    <a:pt x="14524" y="7343"/>
                    <a:pt x="14581" y="6975"/>
                  </a:cubicBezTo>
                  <a:cubicBezTo>
                    <a:pt x="14588" y="6912"/>
                    <a:pt x="14535" y="6866"/>
                    <a:pt x="14485" y="6866"/>
                  </a:cubicBezTo>
                  <a:cubicBezTo>
                    <a:pt x="14453" y="6866"/>
                    <a:pt x="14422" y="6884"/>
                    <a:pt x="14409" y="6929"/>
                  </a:cubicBezTo>
                  <a:cubicBezTo>
                    <a:pt x="14259" y="7504"/>
                    <a:pt x="13914" y="8010"/>
                    <a:pt x="13431" y="8366"/>
                  </a:cubicBezTo>
                  <a:cubicBezTo>
                    <a:pt x="13038" y="8643"/>
                    <a:pt x="12561" y="8795"/>
                    <a:pt x="12083" y="8795"/>
                  </a:cubicBezTo>
                  <a:cubicBezTo>
                    <a:pt x="11945" y="8795"/>
                    <a:pt x="11808" y="8783"/>
                    <a:pt x="11672" y="8757"/>
                  </a:cubicBezTo>
                  <a:cubicBezTo>
                    <a:pt x="11361" y="8700"/>
                    <a:pt x="11063" y="8585"/>
                    <a:pt x="10798" y="8424"/>
                  </a:cubicBezTo>
                  <a:cubicBezTo>
                    <a:pt x="10879" y="8067"/>
                    <a:pt x="10856" y="7699"/>
                    <a:pt x="10718" y="7354"/>
                  </a:cubicBezTo>
                  <a:cubicBezTo>
                    <a:pt x="10491" y="6805"/>
                    <a:pt x="9907" y="6481"/>
                    <a:pt x="9336" y="6481"/>
                  </a:cubicBezTo>
                  <a:cubicBezTo>
                    <a:pt x="8952" y="6481"/>
                    <a:pt x="8573" y="6628"/>
                    <a:pt x="8314" y="6952"/>
                  </a:cubicBezTo>
                  <a:cubicBezTo>
                    <a:pt x="8015" y="7297"/>
                    <a:pt x="7946" y="7791"/>
                    <a:pt x="8130" y="8205"/>
                  </a:cubicBezTo>
                  <a:cubicBezTo>
                    <a:pt x="8326" y="8596"/>
                    <a:pt x="8694" y="8872"/>
                    <a:pt x="9119" y="8964"/>
                  </a:cubicBezTo>
                  <a:cubicBezTo>
                    <a:pt x="9203" y="8981"/>
                    <a:pt x="9281" y="8992"/>
                    <a:pt x="9358" y="8992"/>
                  </a:cubicBezTo>
                  <a:cubicBezTo>
                    <a:pt x="9386" y="8992"/>
                    <a:pt x="9413" y="8990"/>
                    <a:pt x="9441" y="8987"/>
                  </a:cubicBezTo>
                  <a:cubicBezTo>
                    <a:pt x="9614" y="8987"/>
                    <a:pt x="9614" y="8746"/>
                    <a:pt x="9441" y="8746"/>
                  </a:cubicBezTo>
                  <a:cubicBezTo>
                    <a:pt x="9073" y="8723"/>
                    <a:pt x="8717" y="8550"/>
                    <a:pt x="8475" y="8263"/>
                  </a:cubicBezTo>
                  <a:cubicBezTo>
                    <a:pt x="8234" y="7952"/>
                    <a:pt x="8222" y="7527"/>
                    <a:pt x="8441" y="7205"/>
                  </a:cubicBezTo>
                  <a:cubicBezTo>
                    <a:pt x="8649" y="6898"/>
                    <a:pt x="8984" y="6719"/>
                    <a:pt x="9345" y="6719"/>
                  </a:cubicBezTo>
                  <a:cubicBezTo>
                    <a:pt x="9403" y="6719"/>
                    <a:pt x="9462" y="6724"/>
                    <a:pt x="9522" y="6733"/>
                  </a:cubicBezTo>
                  <a:cubicBezTo>
                    <a:pt x="9970" y="6791"/>
                    <a:pt x="10350" y="7101"/>
                    <a:pt x="10499" y="7538"/>
                  </a:cubicBezTo>
                  <a:cubicBezTo>
                    <a:pt x="10729" y="8286"/>
                    <a:pt x="10350" y="9125"/>
                    <a:pt x="9717" y="9574"/>
                  </a:cubicBezTo>
                  <a:cubicBezTo>
                    <a:pt x="9363" y="9814"/>
                    <a:pt x="8949" y="9923"/>
                    <a:pt x="8531" y="9923"/>
                  </a:cubicBezTo>
                  <a:cubicBezTo>
                    <a:pt x="8107" y="9923"/>
                    <a:pt x="7678" y="9811"/>
                    <a:pt x="7302" y="9608"/>
                  </a:cubicBezTo>
                  <a:cubicBezTo>
                    <a:pt x="6831" y="9355"/>
                    <a:pt x="6497" y="8941"/>
                    <a:pt x="6095" y="8608"/>
                  </a:cubicBezTo>
                  <a:cubicBezTo>
                    <a:pt x="5819" y="8355"/>
                    <a:pt x="5497" y="8182"/>
                    <a:pt x="5141" y="8090"/>
                  </a:cubicBezTo>
                  <a:cubicBezTo>
                    <a:pt x="5394" y="7895"/>
                    <a:pt x="5589" y="7653"/>
                    <a:pt x="5715" y="7366"/>
                  </a:cubicBezTo>
                  <a:cubicBezTo>
                    <a:pt x="5899" y="6963"/>
                    <a:pt x="5888" y="6504"/>
                    <a:pt x="5681" y="6113"/>
                  </a:cubicBezTo>
                  <a:cubicBezTo>
                    <a:pt x="5485" y="5779"/>
                    <a:pt x="5141" y="5584"/>
                    <a:pt x="4761" y="5584"/>
                  </a:cubicBezTo>
                  <a:cubicBezTo>
                    <a:pt x="4752" y="5583"/>
                    <a:pt x="4742" y="5583"/>
                    <a:pt x="4732" y="5583"/>
                  </a:cubicBezTo>
                  <a:cubicBezTo>
                    <a:pt x="4307" y="5583"/>
                    <a:pt x="3930" y="5834"/>
                    <a:pt x="3784" y="6228"/>
                  </a:cubicBezTo>
                  <a:cubicBezTo>
                    <a:pt x="3623" y="6630"/>
                    <a:pt x="3726" y="7090"/>
                    <a:pt x="4048" y="7389"/>
                  </a:cubicBezTo>
                  <a:cubicBezTo>
                    <a:pt x="4073" y="7409"/>
                    <a:pt x="4100" y="7418"/>
                    <a:pt x="4126" y="7418"/>
                  </a:cubicBezTo>
                  <a:cubicBezTo>
                    <a:pt x="4216" y="7418"/>
                    <a:pt x="4290" y="7309"/>
                    <a:pt x="4209" y="7228"/>
                  </a:cubicBezTo>
                  <a:cubicBezTo>
                    <a:pt x="3991" y="6998"/>
                    <a:pt x="3922" y="6653"/>
                    <a:pt x="4025" y="6354"/>
                  </a:cubicBezTo>
                  <a:cubicBezTo>
                    <a:pt x="4117" y="6055"/>
                    <a:pt x="4393" y="5848"/>
                    <a:pt x="4715" y="5837"/>
                  </a:cubicBezTo>
                  <a:cubicBezTo>
                    <a:pt x="4725" y="5836"/>
                    <a:pt x="4735" y="5836"/>
                    <a:pt x="4745" y="5836"/>
                  </a:cubicBezTo>
                  <a:cubicBezTo>
                    <a:pt x="5056" y="5836"/>
                    <a:pt x="5352" y="6007"/>
                    <a:pt x="5485" y="6297"/>
                  </a:cubicBezTo>
                  <a:cubicBezTo>
                    <a:pt x="5623" y="6630"/>
                    <a:pt x="5612" y="7021"/>
                    <a:pt x="5428" y="7343"/>
                  </a:cubicBezTo>
                  <a:cubicBezTo>
                    <a:pt x="5119" y="7920"/>
                    <a:pt x="4515" y="8266"/>
                    <a:pt x="3864" y="8266"/>
                  </a:cubicBezTo>
                  <a:cubicBezTo>
                    <a:pt x="3788" y="8266"/>
                    <a:pt x="3711" y="8261"/>
                    <a:pt x="3634" y="8251"/>
                  </a:cubicBezTo>
                  <a:cubicBezTo>
                    <a:pt x="2864" y="8159"/>
                    <a:pt x="2185" y="7630"/>
                    <a:pt x="1760" y="7009"/>
                  </a:cubicBezTo>
                  <a:cubicBezTo>
                    <a:pt x="1369" y="6458"/>
                    <a:pt x="1070" y="5779"/>
                    <a:pt x="483" y="5423"/>
                  </a:cubicBezTo>
                  <a:cubicBezTo>
                    <a:pt x="1633" y="4986"/>
                    <a:pt x="2450" y="3882"/>
                    <a:pt x="3680" y="3606"/>
                  </a:cubicBezTo>
                  <a:cubicBezTo>
                    <a:pt x="3827" y="3571"/>
                    <a:pt x="3976" y="3554"/>
                    <a:pt x="4125" y="3554"/>
                  </a:cubicBezTo>
                  <a:cubicBezTo>
                    <a:pt x="4325" y="3554"/>
                    <a:pt x="4524" y="3586"/>
                    <a:pt x="4715" y="3652"/>
                  </a:cubicBezTo>
                  <a:cubicBezTo>
                    <a:pt x="4796" y="3939"/>
                    <a:pt x="4957" y="4192"/>
                    <a:pt x="5175" y="4399"/>
                  </a:cubicBezTo>
                  <a:cubicBezTo>
                    <a:pt x="5200" y="4422"/>
                    <a:pt x="5227" y="4431"/>
                    <a:pt x="5252" y="4431"/>
                  </a:cubicBezTo>
                  <a:cubicBezTo>
                    <a:pt x="5343" y="4431"/>
                    <a:pt x="5417" y="4308"/>
                    <a:pt x="5336" y="4227"/>
                  </a:cubicBezTo>
                  <a:cubicBezTo>
                    <a:pt x="4945" y="3778"/>
                    <a:pt x="4819" y="3169"/>
                    <a:pt x="4991" y="2605"/>
                  </a:cubicBezTo>
                  <a:cubicBezTo>
                    <a:pt x="5175" y="2030"/>
                    <a:pt x="5658" y="1593"/>
                    <a:pt x="6244" y="1444"/>
                  </a:cubicBezTo>
                  <a:cubicBezTo>
                    <a:pt x="6405" y="1398"/>
                    <a:pt x="6578" y="1363"/>
                    <a:pt x="6750" y="1352"/>
                  </a:cubicBezTo>
                  <a:cubicBezTo>
                    <a:pt x="6911" y="1352"/>
                    <a:pt x="7061" y="1352"/>
                    <a:pt x="7210" y="1375"/>
                  </a:cubicBezTo>
                  <a:cubicBezTo>
                    <a:pt x="7187" y="1570"/>
                    <a:pt x="7199" y="1777"/>
                    <a:pt x="7245" y="1984"/>
                  </a:cubicBezTo>
                  <a:cubicBezTo>
                    <a:pt x="7314" y="2341"/>
                    <a:pt x="7486" y="2663"/>
                    <a:pt x="7751" y="2916"/>
                  </a:cubicBezTo>
                  <a:cubicBezTo>
                    <a:pt x="7994" y="3144"/>
                    <a:pt x="8315" y="3260"/>
                    <a:pt x="8632" y="3260"/>
                  </a:cubicBezTo>
                  <a:cubicBezTo>
                    <a:pt x="9034" y="3260"/>
                    <a:pt x="9429" y="3072"/>
                    <a:pt x="9648" y="2686"/>
                  </a:cubicBezTo>
                  <a:cubicBezTo>
                    <a:pt x="9855" y="2352"/>
                    <a:pt x="9809" y="1927"/>
                    <a:pt x="9545" y="1639"/>
                  </a:cubicBezTo>
                  <a:cubicBezTo>
                    <a:pt x="9317" y="1412"/>
                    <a:pt x="8998" y="1318"/>
                    <a:pt x="8680" y="1318"/>
                  </a:cubicBezTo>
                  <a:cubicBezTo>
                    <a:pt x="8532" y="1318"/>
                    <a:pt x="8384" y="1338"/>
                    <a:pt x="8245" y="1375"/>
                  </a:cubicBezTo>
                  <a:cubicBezTo>
                    <a:pt x="8115" y="1418"/>
                    <a:pt x="8159" y="1595"/>
                    <a:pt x="8290" y="1595"/>
                  </a:cubicBezTo>
                  <a:cubicBezTo>
                    <a:pt x="8298" y="1595"/>
                    <a:pt x="8306" y="1595"/>
                    <a:pt x="8314" y="1593"/>
                  </a:cubicBezTo>
                  <a:cubicBezTo>
                    <a:pt x="8424" y="1578"/>
                    <a:pt x="8540" y="1566"/>
                    <a:pt x="8656" y="1566"/>
                  </a:cubicBezTo>
                  <a:cubicBezTo>
                    <a:pt x="8882" y="1566"/>
                    <a:pt x="9109" y="1610"/>
                    <a:pt x="9292" y="1754"/>
                  </a:cubicBezTo>
                  <a:cubicBezTo>
                    <a:pt x="9510" y="1915"/>
                    <a:pt x="9591" y="2214"/>
                    <a:pt x="9487" y="2467"/>
                  </a:cubicBezTo>
                  <a:cubicBezTo>
                    <a:pt x="9352" y="2846"/>
                    <a:pt x="8990" y="3033"/>
                    <a:pt x="8620" y="3033"/>
                  </a:cubicBezTo>
                  <a:cubicBezTo>
                    <a:pt x="8393" y="3033"/>
                    <a:pt x="8164" y="2963"/>
                    <a:pt x="7981" y="2824"/>
                  </a:cubicBezTo>
                  <a:cubicBezTo>
                    <a:pt x="7751" y="2628"/>
                    <a:pt x="7590" y="2364"/>
                    <a:pt x="7509" y="2076"/>
                  </a:cubicBezTo>
                  <a:cubicBezTo>
                    <a:pt x="7406" y="1754"/>
                    <a:pt x="7371" y="1386"/>
                    <a:pt x="7544" y="1076"/>
                  </a:cubicBezTo>
                  <a:cubicBezTo>
                    <a:pt x="7859" y="541"/>
                    <a:pt x="8432" y="216"/>
                    <a:pt x="9046" y="216"/>
                  </a:cubicBezTo>
                  <a:close/>
                  <a:moveTo>
                    <a:pt x="9022" y="1"/>
                  </a:moveTo>
                  <a:cubicBezTo>
                    <a:pt x="8409" y="1"/>
                    <a:pt x="7803" y="333"/>
                    <a:pt x="7440" y="823"/>
                  </a:cubicBezTo>
                  <a:cubicBezTo>
                    <a:pt x="7348" y="938"/>
                    <a:pt x="7279" y="1076"/>
                    <a:pt x="7233" y="1214"/>
                  </a:cubicBezTo>
                  <a:cubicBezTo>
                    <a:pt x="7067" y="1165"/>
                    <a:pt x="6894" y="1142"/>
                    <a:pt x="6721" y="1142"/>
                  </a:cubicBezTo>
                  <a:cubicBezTo>
                    <a:pt x="6572" y="1142"/>
                    <a:pt x="6423" y="1159"/>
                    <a:pt x="6279" y="1191"/>
                  </a:cubicBezTo>
                  <a:cubicBezTo>
                    <a:pt x="5934" y="1260"/>
                    <a:pt x="5612" y="1409"/>
                    <a:pt x="5348" y="1628"/>
                  </a:cubicBezTo>
                  <a:cubicBezTo>
                    <a:pt x="4807" y="2053"/>
                    <a:pt x="4554" y="2743"/>
                    <a:pt x="4658" y="3422"/>
                  </a:cubicBezTo>
                  <a:cubicBezTo>
                    <a:pt x="4658" y="3422"/>
                    <a:pt x="4658" y="3422"/>
                    <a:pt x="4658" y="3433"/>
                  </a:cubicBezTo>
                  <a:cubicBezTo>
                    <a:pt x="4463" y="3354"/>
                    <a:pt x="4254" y="3322"/>
                    <a:pt x="4048" y="3322"/>
                  </a:cubicBezTo>
                  <a:cubicBezTo>
                    <a:pt x="3986" y="3322"/>
                    <a:pt x="3925" y="3325"/>
                    <a:pt x="3864" y="3330"/>
                  </a:cubicBezTo>
                  <a:cubicBezTo>
                    <a:pt x="3519" y="3376"/>
                    <a:pt x="3186" y="3479"/>
                    <a:pt x="2875" y="3629"/>
                  </a:cubicBezTo>
                  <a:cubicBezTo>
                    <a:pt x="2243" y="3928"/>
                    <a:pt x="1725" y="4399"/>
                    <a:pt x="1150" y="4767"/>
                  </a:cubicBezTo>
                  <a:cubicBezTo>
                    <a:pt x="828" y="4986"/>
                    <a:pt x="483" y="5147"/>
                    <a:pt x="115" y="5262"/>
                  </a:cubicBezTo>
                  <a:cubicBezTo>
                    <a:pt x="0" y="5296"/>
                    <a:pt x="0" y="5469"/>
                    <a:pt x="115" y="5503"/>
                  </a:cubicBezTo>
                  <a:cubicBezTo>
                    <a:pt x="495" y="5607"/>
                    <a:pt x="759" y="5894"/>
                    <a:pt x="978" y="6216"/>
                  </a:cubicBezTo>
                  <a:cubicBezTo>
                    <a:pt x="1185" y="6527"/>
                    <a:pt x="1369" y="6894"/>
                    <a:pt x="1610" y="7216"/>
                  </a:cubicBezTo>
                  <a:cubicBezTo>
                    <a:pt x="2105" y="7906"/>
                    <a:pt x="2875" y="8470"/>
                    <a:pt x="3749" y="8527"/>
                  </a:cubicBezTo>
                  <a:cubicBezTo>
                    <a:pt x="3790" y="8530"/>
                    <a:pt x="3830" y="8531"/>
                    <a:pt x="3870" y="8531"/>
                  </a:cubicBezTo>
                  <a:cubicBezTo>
                    <a:pt x="4230" y="8531"/>
                    <a:pt x="4576" y="8439"/>
                    <a:pt x="4876" y="8263"/>
                  </a:cubicBezTo>
                  <a:cubicBezTo>
                    <a:pt x="5325" y="8343"/>
                    <a:pt x="5727" y="8562"/>
                    <a:pt x="6049" y="8884"/>
                  </a:cubicBezTo>
                  <a:cubicBezTo>
                    <a:pt x="6428" y="9240"/>
                    <a:pt x="6773" y="9631"/>
                    <a:pt x="7245" y="9861"/>
                  </a:cubicBezTo>
                  <a:cubicBezTo>
                    <a:pt x="7645" y="10064"/>
                    <a:pt x="8098" y="10178"/>
                    <a:pt x="8546" y="10178"/>
                  </a:cubicBezTo>
                  <a:cubicBezTo>
                    <a:pt x="9037" y="10178"/>
                    <a:pt x="9521" y="10041"/>
                    <a:pt x="9924" y="9735"/>
                  </a:cubicBezTo>
                  <a:cubicBezTo>
                    <a:pt x="10292" y="9459"/>
                    <a:pt x="10568" y="9068"/>
                    <a:pt x="10729" y="8631"/>
                  </a:cubicBezTo>
                  <a:cubicBezTo>
                    <a:pt x="11138" y="8898"/>
                    <a:pt x="11616" y="9034"/>
                    <a:pt x="12099" y="9034"/>
                  </a:cubicBezTo>
                  <a:cubicBezTo>
                    <a:pt x="12241" y="9034"/>
                    <a:pt x="12382" y="9022"/>
                    <a:pt x="12523" y="8999"/>
                  </a:cubicBezTo>
                  <a:cubicBezTo>
                    <a:pt x="13109" y="8895"/>
                    <a:pt x="13650" y="8596"/>
                    <a:pt x="14029" y="8136"/>
                  </a:cubicBezTo>
                  <a:cubicBezTo>
                    <a:pt x="14187" y="8201"/>
                    <a:pt x="14348" y="8229"/>
                    <a:pt x="14508" y="8229"/>
                  </a:cubicBezTo>
                  <a:cubicBezTo>
                    <a:pt x="14917" y="8229"/>
                    <a:pt x="15320" y="8043"/>
                    <a:pt x="15651" y="7803"/>
                  </a:cubicBezTo>
                  <a:cubicBezTo>
                    <a:pt x="16145" y="7435"/>
                    <a:pt x="16490" y="6929"/>
                    <a:pt x="16904" y="6492"/>
                  </a:cubicBezTo>
                  <a:cubicBezTo>
                    <a:pt x="17122" y="6262"/>
                    <a:pt x="17387" y="6009"/>
                    <a:pt x="17686" y="5906"/>
                  </a:cubicBezTo>
                  <a:cubicBezTo>
                    <a:pt x="17812" y="5871"/>
                    <a:pt x="17824" y="5687"/>
                    <a:pt x="17697" y="5653"/>
                  </a:cubicBezTo>
                  <a:cubicBezTo>
                    <a:pt x="17375" y="5561"/>
                    <a:pt x="17088" y="5377"/>
                    <a:pt x="16869" y="5124"/>
                  </a:cubicBezTo>
                  <a:cubicBezTo>
                    <a:pt x="16605" y="4859"/>
                    <a:pt x="16375" y="4572"/>
                    <a:pt x="16099" y="4319"/>
                  </a:cubicBezTo>
                  <a:cubicBezTo>
                    <a:pt x="15812" y="4043"/>
                    <a:pt x="15478" y="3790"/>
                    <a:pt x="15133" y="3583"/>
                  </a:cubicBezTo>
                  <a:cubicBezTo>
                    <a:pt x="14788" y="3353"/>
                    <a:pt x="14409" y="3203"/>
                    <a:pt x="14006" y="3134"/>
                  </a:cubicBezTo>
                  <a:cubicBezTo>
                    <a:pt x="13924" y="3124"/>
                    <a:pt x="13841" y="3118"/>
                    <a:pt x="13759" y="3118"/>
                  </a:cubicBezTo>
                  <a:cubicBezTo>
                    <a:pt x="13659" y="3118"/>
                    <a:pt x="13561" y="3127"/>
                    <a:pt x="13466" y="3146"/>
                  </a:cubicBezTo>
                  <a:cubicBezTo>
                    <a:pt x="13454" y="3065"/>
                    <a:pt x="13431" y="2973"/>
                    <a:pt x="13408" y="2893"/>
                  </a:cubicBezTo>
                  <a:cubicBezTo>
                    <a:pt x="13374" y="2766"/>
                    <a:pt x="13328" y="2640"/>
                    <a:pt x="13259" y="2525"/>
                  </a:cubicBezTo>
                  <a:cubicBezTo>
                    <a:pt x="13155" y="2295"/>
                    <a:pt x="12994" y="2076"/>
                    <a:pt x="12810" y="1892"/>
                  </a:cubicBezTo>
                  <a:cubicBezTo>
                    <a:pt x="12431" y="1501"/>
                    <a:pt x="11913" y="1260"/>
                    <a:pt x="11361" y="1214"/>
                  </a:cubicBezTo>
                  <a:cubicBezTo>
                    <a:pt x="11288" y="1205"/>
                    <a:pt x="11214" y="1201"/>
                    <a:pt x="11139" y="1201"/>
                  </a:cubicBezTo>
                  <a:cubicBezTo>
                    <a:pt x="10922" y="1201"/>
                    <a:pt x="10702" y="1237"/>
                    <a:pt x="10488" y="1306"/>
                  </a:cubicBezTo>
                  <a:cubicBezTo>
                    <a:pt x="10488" y="1111"/>
                    <a:pt x="10442" y="927"/>
                    <a:pt x="10350" y="754"/>
                  </a:cubicBezTo>
                  <a:cubicBezTo>
                    <a:pt x="10166" y="421"/>
                    <a:pt x="9867" y="179"/>
                    <a:pt x="9510" y="76"/>
                  </a:cubicBezTo>
                  <a:cubicBezTo>
                    <a:pt x="9350" y="25"/>
                    <a:pt x="9186" y="1"/>
                    <a:pt x="90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37"/>
            <p:cNvSpPr/>
            <p:nvPr/>
          </p:nvSpPr>
          <p:spPr>
            <a:xfrm>
              <a:off x="319102" y="1028090"/>
              <a:ext cx="463862" cy="263004"/>
            </a:xfrm>
            <a:custGeom>
              <a:rect b="b" l="l" r="r" t="t"/>
              <a:pathLst>
                <a:path extrusionOk="0" h="2882" w="5083">
                  <a:moveTo>
                    <a:pt x="81" y="1"/>
                  </a:moveTo>
                  <a:lnTo>
                    <a:pt x="0" y="35"/>
                  </a:lnTo>
                  <a:cubicBezTo>
                    <a:pt x="575" y="403"/>
                    <a:pt x="874" y="1070"/>
                    <a:pt x="1265" y="1633"/>
                  </a:cubicBezTo>
                  <a:cubicBezTo>
                    <a:pt x="1702" y="2254"/>
                    <a:pt x="2381" y="2783"/>
                    <a:pt x="3151" y="2864"/>
                  </a:cubicBezTo>
                  <a:cubicBezTo>
                    <a:pt x="3233" y="2875"/>
                    <a:pt x="3314" y="2881"/>
                    <a:pt x="3394" y="2881"/>
                  </a:cubicBezTo>
                  <a:cubicBezTo>
                    <a:pt x="4029" y="2881"/>
                    <a:pt x="4617" y="2528"/>
                    <a:pt x="4933" y="1967"/>
                  </a:cubicBezTo>
                  <a:cubicBezTo>
                    <a:pt x="5025" y="1806"/>
                    <a:pt x="5071" y="1622"/>
                    <a:pt x="5083" y="1438"/>
                  </a:cubicBezTo>
                  <a:lnTo>
                    <a:pt x="5083" y="1438"/>
                  </a:lnTo>
                  <a:cubicBezTo>
                    <a:pt x="4853" y="1852"/>
                    <a:pt x="4462" y="2162"/>
                    <a:pt x="4002" y="2289"/>
                  </a:cubicBezTo>
                  <a:cubicBezTo>
                    <a:pt x="3856" y="2326"/>
                    <a:pt x="3707" y="2344"/>
                    <a:pt x="3561" y="2344"/>
                  </a:cubicBezTo>
                  <a:cubicBezTo>
                    <a:pt x="3155" y="2344"/>
                    <a:pt x="2759" y="2206"/>
                    <a:pt x="2438" y="1944"/>
                  </a:cubicBezTo>
                  <a:cubicBezTo>
                    <a:pt x="2231" y="1760"/>
                    <a:pt x="2036" y="1553"/>
                    <a:pt x="1875" y="1323"/>
                  </a:cubicBezTo>
                  <a:cubicBezTo>
                    <a:pt x="1587" y="932"/>
                    <a:pt x="1231" y="587"/>
                    <a:pt x="817" y="311"/>
                  </a:cubicBezTo>
                  <a:cubicBezTo>
                    <a:pt x="587" y="173"/>
                    <a:pt x="334" y="70"/>
                    <a:pt x="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37"/>
            <p:cNvSpPr/>
            <p:nvPr/>
          </p:nvSpPr>
          <p:spPr>
            <a:xfrm>
              <a:off x="1260424" y="1232689"/>
              <a:ext cx="285453" cy="107593"/>
            </a:xfrm>
            <a:custGeom>
              <a:rect b="b" l="l" r="r" t="t"/>
              <a:pathLst>
                <a:path extrusionOk="0" h="1179" w="3128">
                  <a:moveTo>
                    <a:pt x="0" y="1"/>
                  </a:moveTo>
                  <a:lnTo>
                    <a:pt x="0" y="1"/>
                  </a:lnTo>
                  <a:cubicBezTo>
                    <a:pt x="58" y="265"/>
                    <a:pt x="58" y="541"/>
                    <a:pt x="0" y="806"/>
                  </a:cubicBezTo>
                  <a:cubicBezTo>
                    <a:pt x="265" y="967"/>
                    <a:pt x="563" y="1082"/>
                    <a:pt x="874" y="1139"/>
                  </a:cubicBezTo>
                  <a:cubicBezTo>
                    <a:pt x="1017" y="1166"/>
                    <a:pt x="1160" y="1179"/>
                    <a:pt x="1302" y="1179"/>
                  </a:cubicBezTo>
                  <a:cubicBezTo>
                    <a:pt x="1779" y="1179"/>
                    <a:pt x="2246" y="1032"/>
                    <a:pt x="2645" y="748"/>
                  </a:cubicBezTo>
                  <a:cubicBezTo>
                    <a:pt x="2817" y="610"/>
                    <a:pt x="2990" y="461"/>
                    <a:pt x="3128" y="277"/>
                  </a:cubicBezTo>
                  <a:lnTo>
                    <a:pt x="3128" y="277"/>
                  </a:lnTo>
                  <a:cubicBezTo>
                    <a:pt x="2723" y="540"/>
                    <a:pt x="2246" y="688"/>
                    <a:pt x="1761" y="688"/>
                  </a:cubicBezTo>
                  <a:cubicBezTo>
                    <a:pt x="1696" y="688"/>
                    <a:pt x="1630" y="685"/>
                    <a:pt x="1564" y="679"/>
                  </a:cubicBezTo>
                  <a:cubicBezTo>
                    <a:pt x="989" y="645"/>
                    <a:pt x="368" y="426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37"/>
            <p:cNvSpPr/>
            <p:nvPr/>
          </p:nvSpPr>
          <p:spPr>
            <a:xfrm>
              <a:off x="744089" y="1115241"/>
              <a:ext cx="478646" cy="327706"/>
            </a:xfrm>
            <a:custGeom>
              <a:rect b="b" l="l" r="r" t="t"/>
              <a:pathLst>
                <a:path extrusionOk="0" h="3591" w="5245">
                  <a:moveTo>
                    <a:pt x="633" y="0"/>
                  </a:moveTo>
                  <a:cubicBezTo>
                    <a:pt x="736" y="333"/>
                    <a:pt x="713" y="701"/>
                    <a:pt x="575" y="1023"/>
                  </a:cubicBezTo>
                  <a:cubicBezTo>
                    <a:pt x="437" y="1311"/>
                    <a:pt x="242" y="1564"/>
                    <a:pt x="1" y="1748"/>
                  </a:cubicBezTo>
                  <a:cubicBezTo>
                    <a:pt x="345" y="1840"/>
                    <a:pt x="679" y="2012"/>
                    <a:pt x="955" y="2265"/>
                  </a:cubicBezTo>
                  <a:cubicBezTo>
                    <a:pt x="1357" y="2610"/>
                    <a:pt x="1691" y="3013"/>
                    <a:pt x="2162" y="3266"/>
                  </a:cubicBezTo>
                  <a:cubicBezTo>
                    <a:pt x="2535" y="3475"/>
                    <a:pt x="2967" y="3591"/>
                    <a:pt x="3395" y="3591"/>
                  </a:cubicBezTo>
                  <a:cubicBezTo>
                    <a:pt x="3812" y="3591"/>
                    <a:pt x="4225" y="3481"/>
                    <a:pt x="4577" y="3243"/>
                  </a:cubicBezTo>
                  <a:cubicBezTo>
                    <a:pt x="4865" y="3036"/>
                    <a:pt x="5095" y="2760"/>
                    <a:pt x="5244" y="2438"/>
                  </a:cubicBezTo>
                  <a:lnTo>
                    <a:pt x="5244" y="2438"/>
                  </a:lnTo>
                  <a:cubicBezTo>
                    <a:pt x="5164" y="2610"/>
                    <a:pt x="4842" y="2771"/>
                    <a:pt x="4669" y="2840"/>
                  </a:cubicBezTo>
                  <a:cubicBezTo>
                    <a:pt x="4439" y="2921"/>
                    <a:pt x="4198" y="2978"/>
                    <a:pt x="3956" y="3001"/>
                  </a:cubicBezTo>
                  <a:cubicBezTo>
                    <a:pt x="3868" y="3012"/>
                    <a:pt x="3779" y="3017"/>
                    <a:pt x="3691" y="3017"/>
                  </a:cubicBezTo>
                  <a:cubicBezTo>
                    <a:pt x="3298" y="3017"/>
                    <a:pt x="2912" y="2915"/>
                    <a:pt x="2565" y="2737"/>
                  </a:cubicBezTo>
                  <a:cubicBezTo>
                    <a:pt x="2139" y="2484"/>
                    <a:pt x="1783" y="2139"/>
                    <a:pt x="1530" y="1725"/>
                  </a:cubicBezTo>
                  <a:cubicBezTo>
                    <a:pt x="1185" y="1173"/>
                    <a:pt x="1012" y="529"/>
                    <a:pt x="6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37"/>
            <p:cNvSpPr/>
            <p:nvPr/>
          </p:nvSpPr>
          <p:spPr>
            <a:xfrm>
              <a:off x="1566776" y="1156124"/>
              <a:ext cx="197390" cy="113068"/>
            </a:xfrm>
            <a:custGeom>
              <a:rect b="b" l="l" r="r" t="t"/>
              <a:pathLst>
                <a:path extrusionOk="0" h="1239" w="2163">
                  <a:moveTo>
                    <a:pt x="2163" y="0"/>
                  </a:moveTo>
                  <a:lnTo>
                    <a:pt x="2163" y="0"/>
                  </a:lnTo>
                  <a:cubicBezTo>
                    <a:pt x="1898" y="207"/>
                    <a:pt x="1611" y="391"/>
                    <a:pt x="1323" y="564"/>
                  </a:cubicBezTo>
                  <a:cubicBezTo>
                    <a:pt x="1151" y="679"/>
                    <a:pt x="955" y="759"/>
                    <a:pt x="748" y="805"/>
                  </a:cubicBezTo>
                  <a:cubicBezTo>
                    <a:pt x="690" y="818"/>
                    <a:pt x="631" y="824"/>
                    <a:pt x="571" y="824"/>
                  </a:cubicBezTo>
                  <a:cubicBezTo>
                    <a:pt x="465" y="824"/>
                    <a:pt x="357" y="804"/>
                    <a:pt x="254" y="759"/>
                  </a:cubicBezTo>
                  <a:cubicBezTo>
                    <a:pt x="185" y="920"/>
                    <a:pt x="104" y="1070"/>
                    <a:pt x="1" y="1208"/>
                  </a:cubicBezTo>
                  <a:cubicBezTo>
                    <a:pt x="97" y="1228"/>
                    <a:pt x="194" y="1238"/>
                    <a:pt x="292" y="1238"/>
                  </a:cubicBezTo>
                  <a:cubicBezTo>
                    <a:pt x="474" y="1238"/>
                    <a:pt x="656" y="1202"/>
                    <a:pt x="829" y="1127"/>
                  </a:cubicBezTo>
                  <a:cubicBezTo>
                    <a:pt x="1392" y="897"/>
                    <a:pt x="1783" y="449"/>
                    <a:pt x="2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37"/>
            <p:cNvSpPr/>
            <p:nvPr/>
          </p:nvSpPr>
          <p:spPr>
            <a:xfrm>
              <a:off x="469130" y="911006"/>
              <a:ext cx="215276" cy="80489"/>
            </a:xfrm>
            <a:custGeom>
              <a:rect b="b" l="l" r="r" t="t"/>
              <a:pathLst>
                <a:path extrusionOk="0" h="882" w="2359">
                  <a:moveTo>
                    <a:pt x="1969" y="1"/>
                  </a:moveTo>
                  <a:cubicBezTo>
                    <a:pt x="1632" y="1"/>
                    <a:pt x="1162" y="221"/>
                    <a:pt x="990" y="318"/>
                  </a:cubicBezTo>
                  <a:cubicBezTo>
                    <a:pt x="656" y="502"/>
                    <a:pt x="346" y="720"/>
                    <a:pt x="1" y="881"/>
                  </a:cubicBezTo>
                  <a:cubicBezTo>
                    <a:pt x="288" y="847"/>
                    <a:pt x="587" y="824"/>
                    <a:pt x="886" y="812"/>
                  </a:cubicBezTo>
                  <a:cubicBezTo>
                    <a:pt x="1041" y="824"/>
                    <a:pt x="1197" y="829"/>
                    <a:pt x="1352" y="829"/>
                  </a:cubicBezTo>
                  <a:cubicBezTo>
                    <a:pt x="1507" y="829"/>
                    <a:pt x="1662" y="824"/>
                    <a:pt x="1818" y="812"/>
                  </a:cubicBezTo>
                  <a:cubicBezTo>
                    <a:pt x="1933" y="789"/>
                    <a:pt x="2048" y="755"/>
                    <a:pt x="2151" y="686"/>
                  </a:cubicBezTo>
                  <a:cubicBezTo>
                    <a:pt x="2255" y="628"/>
                    <a:pt x="2324" y="525"/>
                    <a:pt x="2335" y="398"/>
                  </a:cubicBezTo>
                  <a:cubicBezTo>
                    <a:pt x="2358" y="99"/>
                    <a:pt x="2193" y="1"/>
                    <a:pt x="19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" name="Google Shape;1002;p37"/>
            <p:cNvSpPr/>
            <p:nvPr/>
          </p:nvSpPr>
          <p:spPr>
            <a:xfrm>
              <a:off x="1229944" y="729678"/>
              <a:ext cx="195291" cy="81675"/>
            </a:xfrm>
            <a:custGeom>
              <a:rect b="b" l="l" r="r" t="t"/>
              <a:pathLst>
                <a:path extrusionOk="0" h="895" w="2140">
                  <a:moveTo>
                    <a:pt x="711" y="1"/>
                  </a:moveTo>
                  <a:cubicBezTo>
                    <a:pt x="597" y="1"/>
                    <a:pt x="483" y="16"/>
                    <a:pt x="369" y="51"/>
                  </a:cubicBezTo>
                  <a:cubicBezTo>
                    <a:pt x="219" y="108"/>
                    <a:pt x="104" y="212"/>
                    <a:pt x="58" y="361"/>
                  </a:cubicBezTo>
                  <a:cubicBezTo>
                    <a:pt x="1" y="511"/>
                    <a:pt x="58" y="672"/>
                    <a:pt x="185" y="764"/>
                  </a:cubicBezTo>
                  <a:cubicBezTo>
                    <a:pt x="242" y="798"/>
                    <a:pt x="300" y="810"/>
                    <a:pt x="369" y="821"/>
                  </a:cubicBezTo>
                  <a:cubicBezTo>
                    <a:pt x="587" y="821"/>
                    <a:pt x="805" y="810"/>
                    <a:pt x="1024" y="775"/>
                  </a:cubicBezTo>
                  <a:cubicBezTo>
                    <a:pt x="1057" y="774"/>
                    <a:pt x="1090" y="773"/>
                    <a:pt x="1124" y="773"/>
                  </a:cubicBezTo>
                  <a:cubicBezTo>
                    <a:pt x="1357" y="773"/>
                    <a:pt x="1596" y="808"/>
                    <a:pt x="1817" y="879"/>
                  </a:cubicBezTo>
                  <a:cubicBezTo>
                    <a:pt x="1867" y="889"/>
                    <a:pt x="1911" y="895"/>
                    <a:pt x="1949" y="895"/>
                  </a:cubicBezTo>
                  <a:cubicBezTo>
                    <a:pt x="2081" y="895"/>
                    <a:pt x="2139" y="827"/>
                    <a:pt x="2059" y="649"/>
                  </a:cubicBezTo>
                  <a:cubicBezTo>
                    <a:pt x="1886" y="235"/>
                    <a:pt x="1208" y="39"/>
                    <a:pt x="817" y="5"/>
                  </a:cubicBezTo>
                  <a:cubicBezTo>
                    <a:pt x="782" y="2"/>
                    <a:pt x="746" y="1"/>
                    <a:pt x="7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37"/>
            <p:cNvSpPr/>
            <p:nvPr/>
          </p:nvSpPr>
          <p:spPr>
            <a:xfrm>
              <a:off x="764074" y="727944"/>
              <a:ext cx="96915" cy="152126"/>
            </a:xfrm>
            <a:custGeom>
              <a:rect b="b" l="l" r="r" t="t"/>
              <a:pathLst>
                <a:path extrusionOk="0" h="1667" w="1062">
                  <a:moveTo>
                    <a:pt x="775" y="0"/>
                  </a:moveTo>
                  <a:cubicBezTo>
                    <a:pt x="748" y="0"/>
                    <a:pt x="720" y="4"/>
                    <a:pt x="690" y="12"/>
                  </a:cubicBezTo>
                  <a:cubicBezTo>
                    <a:pt x="425" y="116"/>
                    <a:pt x="218" y="323"/>
                    <a:pt x="126" y="587"/>
                  </a:cubicBezTo>
                  <a:cubicBezTo>
                    <a:pt x="57" y="737"/>
                    <a:pt x="23" y="898"/>
                    <a:pt x="12" y="1070"/>
                  </a:cubicBezTo>
                  <a:cubicBezTo>
                    <a:pt x="0" y="1185"/>
                    <a:pt x="23" y="1312"/>
                    <a:pt x="57" y="1427"/>
                  </a:cubicBezTo>
                  <a:cubicBezTo>
                    <a:pt x="103" y="1530"/>
                    <a:pt x="195" y="1622"/>
                    <a:pt x="322" y="1657"/>
                  </a:cubicBezTo>
                  <a:cubicBezTo>
                    <a:pt x="345" y="1664"/>
                    <a:pt x="368" y="1667"/>
                    <a:pt x="391" y="1667"/>
                  </a:cubicBezTo>
                  <a:cubicBezTo>
                    <a:pt x="484" y="1667"/>
                    <a:pt x="575" y="1613"/>
                    <a:pt x="621" y="1530"/>
                  </a:cubicBezTo>
                  <a:cubicBezTo>
                    <a:pt x="655" y="1450"/>
                    <a:pt x="667" y="1369"/>
                    <a:pt x="644" y="1277"/>
                  </a:cubicBezTo>
                  <a:cubicBezTo>
                    <a:pt x="621" y="1036"/>
                    <a:pt x="598" y="748"/>
                    <a:pt x="770" y="564"/>
                  </a:cubicBezTo>
                  <a:cubicBezTo>
                    <a:pt x="816" y="507"/>
                    <a:pt x="874" y="461"/>
                    <a:pt x="920" y="403"/>
                  </a:cubicBezTo>
                  <a:cubicBezTo>
                    <a:pt x="1062" y="211"/>
                    <a:pt x="971" y="0"/>
                    <a:pt x="7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37"/>
            <p:cNvSpPr/>
            <p:nvPr/>
          </p:nvSpPr>
          <p:spPr>
            <a:xfrm>
              <a:off x="1607659" y="933273"/>
              <a:ext cx="152309" cy="109600"/>
            </a:xfrm>
            <a:custGeom>
              <a:rect b="b" l="l" r="r" t="t"/>
              <a:pathLst>
                <a:path extrusionOk="0" h="1201" w="1669">
                  <a:moveTo>
                    <a:pt x="312" y="0"/>
                  </a:moveTo>
                  <a:cubicBezTo>
                    <a:pt x="41" y="0"/>
                    <a:pt x="0" y="489"/>
                    <a:pt x="289" y="672"/>
                  </a:cubicBezTo>
                  <a:cubicBezTo>
                    <a:pt x="415" y="752"/>
                    <a:pt x="553" y="798"/>
                    <a:pt x="691" y="833"/>
                  </a:cubicBezTo>
                  <a:cubicBezTo>
                    <a:pt x="944" y="902"/>
                    <a:pt x="1186" y="1005"/>
                    <a:pt x="1416" y="1143"/>
                  </a:cubicBezTo>
                  <a:cubicBezTo>
                    <a:pt x="1450" y="1166"/>
                    <a:pt x="1485" y="1189"/>
                    <a:pt x="1519" y="1201"/>
                  </a:cubicBezTo>
                  <a:cubicBezTo>
                    <a:pt x="1565" y="1201"/>
                    <a:pt x="1611" y="1189"/>
                    <a:pt x="1634" y="1155"/>
                  </a:cubicBezTo>
                  <a:cubicBezTo>
                    <a:pt x="1669" y="1097"/>
                    <a:pt x="1611" y="1028"/>
                    <a:pt x="1554" y="982"/>
                  </a:cubicBezTo>
                  <a:cubicBezTo>
                    <a:pt x="1358" y="833"/>
                    <a:pt x="1174" y="683"/>
                    <a:pt x="990" y="522"/>
                  </a:cubicBezTo>
                  <a:cubicBezTo>
                    <a:pt x="829" y="350"/>
                    <a:pt x="668" y="200"/>
                    <a:pt x="496" y="62"/>
                  </a:cubicBezTo>
                  <a:cubicBezTo>
                    <a:pt x="426" y="19"/>
                    <a:pt x="365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05" name="Google Shape;1005;p37"/>
          <p:cNvSpPr/>
          <p:nvPr/>
        </p:nvSpPr>
        <p:spPr>
          <a:xfrm flipH="1" rot="5844853">
            <a:off x="7842751" y="4243590"/>
            <a:ext cx="1317658" cy="940498"/>
          </a:xfrm>
          <a:custGeom>
            <a:rect b="b" l="l" r="r" t="t"/>
            <a:pathLst>
              <a:path extrusionOk="0" h="201433" w="282212">
                <a:moveTo>
                  <a:pt x="206851" y="13612"/>
                </a:moveTo>
                <a:cubicBezTo>
                  <a:pt x="207225" y="13612"/>
                  <a:pt x="207642" y="13750"/>
                  <a:pt x="208120" y="14091"/>
                </a:cubicBezTo>
                <a:cubicBezTo>
                  <a:pt x="209604" y="15233"/>
                  <a:pt x="209033" y="16603"/>
                  <a:pt x="208234" y="17859"/>
                </a:cubicBezTo>
                <a:cubicBezTo>
                  <a:pt x="203896" y="24594"/>
                  <a:pt x="199444" y="31330"/>
                  <a:pt x="195105" y="38065"/>
                </a:cubicBezTo>
                <a:cubicBezTo>
                  <a:pt x="194631" y="38824"/>
                  <a:pt x="194078" y="39662"/>
                  <a:pt x="193119" y="39662"/>
                </a:cubicBezTo>
                <a:cubicBezTo>
                  <a:pt x="192924" y="39662"/>
                  <a:pt x="192712" y="39627"/>
                  <a:pt x="192480" y="39549"/>
                </a:cubicBezTo>
                <a:cubicBezTo>
                  <a:pt x="191110" y="39093"/>
                  <a:pt x="190881" y="37951"/>
                  <a:pt x="190881" y="36695"/>
                </a:cubicBezTo>
                <a:cubicBezTo>
                  <a:pt x="191110" y="33956"/>
                  <a:pt x="191909" y="31330"/>
                  <a:pt x="193279" y="28932"/>
                </a:cubicBezTo>
                <a:cubicBezTo>
                  <a:pt x="196247" y="23681"/>
                  <a:pt x="200129" y="19000"/>
                  <a:pt x="204695" y="15004"/>
                </a:cubicBezTo>
                <a:cubicBezTo>
                  <a:pt x="205335" y="14364"/>
                  <a:pt x="205975" y="13612"/>
                  <a:pt x="206851" y="13612"/>
                </a:cubicBezTo>
                <a:close/>
                <a:moveTo>
                  <a:pt x="249961" y="43745"/>
                </a:moveTo>
                <a:cubicBezTo>
                  <a:pt x="252339" y="43745"/>
                  <a:pt x="254718" y="43983"/>
                  <a:pt x="257096" y="44458"/>
                </a:cubicBezTo>
                <a:cubicBezTo>
                  <a:pt x="258580" y="44801"/>
                  <a:pt x="260064" y="44915"/>
                  <a:pt x="259950" y="46742"/>
                </a:cubicBezTo>
                <a:cubicBezTo>
                  <a:pt x="259836" y="48683"/>
                  <a:pt x="258352" y="48797"/>
                  <a:pt x="256868" y="49025"/>
                </a:cubicBezTo>
                <a:cubicBezTo>
                  <a:pt x="245565" y="50623"/>
                  <a:pt x="234378" y="52222"/>
                  <a:pt x="223075" y="53820"/>
                </a:cubicBezTo>
                <a:cubicBezTo>
                  <a:pt x="219080" y="54391"/>
                  <a:pt x="215084" y="54847"/>
                  <a:pt x="211202" y="55418"/>
                </a:cubicBezTo>
                <a:cubicBezTo>
                  <a:pt x="210589" y="55506"/>
                  <a:pt x="209959" y="55627"/>
                  <a:pt x="209383" y="55627"/>
                </a:cubicBezTo>
                <a:cubicBezTo>
                  <a:pt x="208458" y="55627"/>
                  <a:pt x="207673" y="55314"/>
                  <a:pt x="207321" y="54048"/>
                </a:cubicBezTo>
                <a:cubicBezTo>
                  <a:pt x="206864" y="51993"/>
                  <a:pt x="208577" y="51537"/>
                  <a:pt x="210061" y="50852"/>
                </a:cubicBezTo>
                <a:cubicBezTo>
                  <a:pt x="216911" y="47769"/>
                  <a:pt x="224217" y="46399"/>
                  <a:pt x="231638" y="45372"/>
                </a:cubicBezTo>
                <a:cubicBezTo>
                  <a:pt x="237232" y="44344"/>
                  <a:pt x="242826" y="43774"/>
                  <a:pt x="248534" y="43774"/>
                </a:cubicBezTo>
                <a:cubicBezTo>
                  <a:pt x="249009" y="43754"/>
                  <a:pt x="249485" y="43745"/>
                  <a:pt x="249961" y="43745"/>
                </a:cubicBezTo>
                <a:close/>
                <a:moveTo>
                  <a:pt x="271307" y="49451"/>
                </a:moveTo>
                <a:cubicBezTo>
                  <a:pt x="272263" y="49451"/>
                  <a:pt x="273094" y="49802"/>
                  <a:pt x="273307" y="51080"/>
                </a:cubicBezTo>
                <a:cubicBezTo>
                  <a:pt x="273764" y="53135"/>
                  <a:pt x="272051" y="53592"/>
                  <a:pt x="270567" y="54162"/>
                </a:cubicBezTo>
                <a:cubicBezTo>
                  <a:pt x="258283" y="58964"/>
                  <a:pt x="245124" y="61472"/>
                  <a:pt x="231946" y="61472"/>
                </a:cubicBezTo>
                <a:cubicBezTo>
                  <a:pt x="231653" y="61472"/>
                  <a:pt x="231360" y="61471"/>
                  <a:pt x="231067" y="61469"/>
                </a:cubicBezTo>
                <a:cubicBezTo>
                  <a:pt x="228213" y="61583"/>
                  <a:pt x="225359" y="61583"/>
                  <a:pt x="222505" y="61583"/>
                </a:cubicBezTo>
                <a:cubicBezTo>
                  <a:pt x="222442" y="61587"/>
                  <a:pt x="222380" y="61590"/>
                  <a:pt x="222318" y="61590"/>
                </a:cubicBezTo>
                <a:cubicBezTo>
                  <a:pt x="220801" y="61590"/>
                  <a:pt x="219541" y="60265"/>
                  <a:pt x="219650" y="58729"/>
                </a:cubicBezTo>
                <a:cubicBezTo>
                  <a:pt x="219536" y="56674"/>
                  <a:pt x="220564" y="56103"/>
                  <a:pt x="222390" y="55875"/>
                </a:cubicBezTo>
                <a:cubicBezTo>
                  <a:pt x="238145" y="53820"/>
                  <a:pt x="253899" y="51651"/>
                  <a:pt x="269540" y="49710"/>
                </a:cubicBezTo>
                <a:cubicBezTo>
                  <a:pt x="270101" y="49581"/>
                  <a:pt x="270727" y="49451"/>
                  <a:pt x="271307" y="49451"/>
                </a:cubicBezTo>
                <a:close/>
                <a:moveTo>
                  <a:pt x="140171" y="26412"/>
                </a:moveTo>
                <a:cubicBezTo>
                  <a:pt x="140465" y="26412"/>
                  <a:pt x="140776" y="26484"/>
                  <a:pt x="141106" y="26649"/>
                </a:cubicBezTo>
                <a:cubicBezTo>
                  <a:pt x="142590" y="27448"/>
                  <a:pt x="142362" y="28932"/>
                  <a:pt x="142020" y="30188"/>
                </a:cubicBezTo>
                <a:cubicBezTo>
                  <a:pt x="138252" y="43203"/>
                  <a:pt x="134599" y="56331"/>
                  <a:pt x="130946" y="69460"/>
                </a:cubicBezTo>
                <a:cubicBezTo>
                  <a:pt x="130603" y="70602"/>
                  <a:pt x="130147" y="71972"/>
                  <a:pt x="128777" y="71972"/>
                </a:cubicBezTo>
                <a:cubicBezTo>
                  <a:pt x="128687" y="71978"/>
                  <a:pt x="128597" y="71981"/>
                  <a:pt x="128507" y="71981"/>
                </a:cubicBezTo>
                <a:cubicBezTo>
                  <a:pt x="127013" y="71981"/>
                  <a:pt x="125656" y="71095"/>
                  <a:pt x="125009" y="69803"/>
                </a:cubicBezTo>
                <a:cubicBezTo>
                  <a:pt x="124096" y="67405"/>
                  <a:pt x="123639" y="64894"/>
                  <a:pt x="123754" y="62382"/>
                </a:cubicBezTo>
                <a:cubicBezTo>
                  <a:pt x="125238" y="49596"/>
                  <a:pt x="128891" y="37723"/>
                  <a:pt x="137796" y="27905"/>
                </a:cubicBezTo>
                <a:cubicBezTo>
                  <a:pt x="138489" y="27125"/>
                  <a:pt x="139247" y="26412"/>
                  <a:pt x="140171" y="26412"/>
                </a:cubicBezTo>
                <a:close/>
                <a:moveTo>
                  <a:pt x="166907" y="81527"/>
                </a:moveTo>
                <a:cubicBezTo>
                  <a:pt x="167416" y="81527"/>
                  <a:pt x="167948" y="81573"/>
                  <a:pt x="168450" y="81573"/>
                </a:cubicBezTo>
                <a:cubicBezTo>
                  <a:pt x="168585" y="81573"/>
                  <a:pt x="168718" y="81570"/>
                  <a:pt x="168848" y="81561"/>
                </a:cubicBezTo>
                <a:lnTo>
                  <a:pt x="169305" y="81561"/>
                </a:lnTo>
                <a:cubicBezTo>
                  <a:pt x="182548" y="82361"/>
                  <a:pt x="194649" y="83730"/>
                  <a:pt x="205266" y="90923"/>
                </a:cubicBezTo>
                <a:cubicBezTo>
                  <a:pt x="206522" y="91722"/>
                  <a:pt x="208805" y="92179"/>
                  <a:pt x="207778" y="94462"/>
                </a:cubicBezTo>
                <a:cubicBezTo>
                  <a:pt x="207331" y="95579"/>
                  <a:pt x="206610" y="95904"/>
                  <a:pt x="205791" y="95904"/>
                </a:cubicBezTo>
                <a:cubicBezTo>
                  <a:pt x="204935" y="95904"/>
                  <a:pt x="203971" y="95550"/>
                  <a:pt x="203097" y="95375"/>
                </a:cubicBezTo>
                <a:cubicBezTo>
                  <a:pt x="191452" y="92293"/>
                  <a:pt x="179693" y="89324"/>
                  <a:pt x="168049" y="86242"/>
                </a:cubicBezTo>
                <a:cubicBezTo>
                  <a:pt x="166451" y="85785"/>
                  <a:pt x="163939" y="86014"/>
                  <a:pt x="164396" y="83388"/>
                </a:cubicBezTo>
                <a:cubicBezTo>
                  <a:pt x="164689" y="81772"/>
                  <a:pt x="165739" y="81527"/>
                  <a:pt x="166907" y="81527"/>
                </a:cubicBezTo>
                <a:close/>
                <a:moveTo>
                  <a:pt x="81525" y="65788"/>
                </a:moveTo>
                <a:cubicBezTo>
                  <a:pt x="83467" y="65788"/>
                  <a:pt x="83587" y="67594"/>
                  <a:pt x="83911" y="68889"/>
                </a:cubicBezTo>
                <a:cubicBezTo>
                  <a:pt x="84710" y="72086"/>
                  <a:pt x="85166" y="75282"/>
                  <a:pt x="85052" y="78593"/>
                </a:cubicBezTo>
                <a:cubicBezTo>
                  <a:pt x="85509" y="84301"/>
                  <a:pt x="84139" y="89553"/>
                  <a:pt x="82541" y="94690"/>
                </a:cubicBezTo>
                <a:cubicBezTo>
                  <a:pt x="81954" y="96786"/>
                  <a:pt x="80752" y="97404"/>
                  <a:pt x="79296" y="97404"/>
                </a:cubicBezTo>
                <a:cubicBezTo>
                  <a:pt x="78769" y="97404"/>
                  <a:pt x="78208" y="97323"/>
                  <a:pt x="77632" y="97202"/>
                </a:cubicBezTo>
                <a:cubicBezTo>
                  <a:pt x="75120" y="96745"/>
                  <a:pt x="75805" y="94804"/>
                  <a:pt x="75919" y="93206"/>
                </a:cubicBezTo>
                <a:cubicBezTo>
                  <a:pt x="77061" y="85100"/>
                  <a:pt x="78088" y="76995"/>
                  <a:pt x="79116" y="68889"/>
                </a:cubicBezTo>
                <a:cubicBezTo>
                  <a:pt x="79344" y="67519"/>
                  <a:pt x="79230" y="65921"/>
                  <a:pt x="81171" y="65807"/>
                </a:cubicBezTo>
                <a:cubicBezTo>
                  <a:pt x="81295" y="65794"/>
                  <a:pt x="81413" y="65788"/>
                  <a:pt x="81525" y="65788"/>
                </a:cubicBezTo>
                <a:close/>
                <a:moveTo>
                  <a:pt x="147496" y="82068"/>
                </a:moveTo>
                <a:cubicBezTo>
                  <a:pt x="147945" y="82068"/>
                  <a:pt x="148398" y="82232"/>
                  <a:pt x="148755" y="82589"/>
                </a:cubicBezTo>
                <a:cubicBezTo>
                  <a:pt x="157203" y="88639"/>
                  <a:pt x="167364" y="89439"/>
                  <a:pt x="177068" y="91379"/>
                </a:cubicBezTo>
                <a:cubicBezTo>
                  <a:pt x="184260" y="92749"/>
                  <a:pt x="191224" y="95261"/>
                  <a:pt x="198302" y="97088"/>
                </a:cubicBezTo>
                <a:cubicBezTo>
                  <a:pt x="200243" y="97544"/>
                  <a:pt x="200699" y="98686"/>
                  <a:pt x="200357" y="100512"/>
                </a:cubicBezTo>
                <a:cubicBezTo>
                  <a:pt x="200041" y="102195"/>
                  <a:pt x="199338" y="103393"/>
                  <a:pt x="197534" y="103393"/>
                </a:cubicBezTo>
                <a:cubicBezTo>
                  <a:pt x="197380" y="103393"/>
                  <a:pt x="197217" y="103384"/>
                  <a:pt x="197046" y="103366"/>
                </a:cubicBezTo>
                <a:cubicBezTo>
                  <a:pt x="195790" y="103138"/>
                  <a:pt x="194535" y="103024"/>
                  <a:pt x="193165" y="102910"/>
                </a:cubicBezTo>
                <a:lnTo>
                  <a:pt x="193165" y="103024"/>
                </a:lnTo>
                <a:cubicBezTo>
                  <a:pt x="181520" y="102111"/>
                  <a:pt x="169761" y="101197"/>
                  <a:pt x="158802" y="96403"/>
                </a:cubicBezTo>
                <a:cubicBezTo>
                  <a:pt x="154692" y="94576"/>
                  <a:pt x="150696" y="92293"/>
                  <a:pt x="147043" y="89781"/>
                </a:cubicBezTo>
                <a:cubicBezTo>
                  <a:pt x="144417" y="87954"/>
                  <a:pt x="144645" y="86014"/>
                  <a:pt x="145673" y="83616"/>
                </a:cubicBezTo>
                <a:cubicBezTo>
                  <a:pt x="145822" y="82648"/>
                  <a:pt x="146652" y="82068"/>
                  <a:pt x="147496" y="82068"/>
                </a:cubicBezTo>
                <a:close/>
                <a:moveTo>
                  <a:pt x="101663" y="106408"/>
                </a:moveTo>
                <a:cubicBezTo>
                  <a:pt x="116106" y="106408"/>
                  <a:pt x="130324" y="110314"/>
                  <a:pt x="142819" y="117751"/>
                </a:cubicBezTo>
                <a:cubicBezTo>
                  <a:pt x="148413" y="121176"/>
                  <a:pt x="153893" y="124715"/>
                  <a:pt x="159372" y="128254"/>
                </a:cubicBezTo>
                <a:cubicBezTo>
                  <a:pt x="162341" y="130195"/>
                  <a:pt x="162341" y="131565"/>
                  <a:pt x="159258" y="133391"/>
                </a:cubicBezTo>
                <a:cubicBezTo>
                  <a:pt x="153093" y="137044"/>
                  <a:pt x="146358" y="138072"/>
                  <a:pt x="139394" y="138072"/>
                </a:cubicBezTo>
                <a:lnTo>
                  <a:pt x="133001" y="138072"/>
                </a:lnTo>
                <a:cubicBezTo>
                  <a:pt x="132138" y="138091"/>
                  <a:pt x="131276" y="138100"/>
                  <a:pt x="130415" y="138100"/>
                </a:cubicBezTo>
                <a:cubicBezTo>
                  <a:pt x="120907" y="138100"/>
                  <a:pt x="111503" y="136941"/>
                  <a:pt x="102291" y="134533"/>
                </a:cubicBezTo>
                <a:cubicBezTo>
                  <a:pt x="93044" y="132021"/>
                  <a:pt x="83568" y="130309"/>
                  <a:pt x="74093" y="128482"/>
                </a:cubicBezTo>
                <a:cubicBezTo>
                  <a:pt x="72380" y="128254"/>
                  <a:pt x="70097" y="128482"/>
                  <a:pt x="69869" y="125400"/>
                </a:cubicBezTo>
                <a:cubicBezTo>
                  <a:pt x="69640" y="122317"/>
                  <a:pt x="71809" y="121861"/>
                  <a:pt x="73864" y="121290"/>
                </a:cubicBezTo>
                <a:cubicBezTo>
                  <a:pt x="76397" y="120645"/>
                  <a:pt x="78967" y="120428"/>
                  <a:pt x="81545" y="120428"/>
                </a:cubicBezTo>
                <a:cubicBezTo>
                  <a:pt x="85356" y="120428"/>
                  <a:pt x="89184" y="120903"/>
                  <a:pt x="92930" y="121176"/>
                </a:cubicBezTo>
                <a:cubicBezTo>
                  <a:pt x="108227" y="122203"/>
                  <a:pt x="123297" y="125057"/>
                  <a:pt x="138024" y="129624"/>
                </a:cubicBezTo>
                <a:cubicBezTo>
                  <a:pt x="140650" y="130309"/>
                  <a:pt x="143504" y="130994"/>
                  <a:pt x="146244" y="131451"/>
                </a:cubicBezTo>
                <a:cubicBezTo>
                  <a:pt x="146796" y="131573"/>
                  <a:pt x="147479" y="131926"/>
                  <a:pt x="148047" y="131926"/>
                </a:cubicBezTo>
                <a:cubicBezTo>
                  <a:pt x="148536" y="131926"/>
                  <a:pt x="148939" y="131664"/>
                  <a:pt x="149098" y="130766"/>
                </a:cubicBezTo>
                <a:cubicBezTo>
                  <a:pt x="149440" y="129396"/>
                  <a:pt x="148299" y="128596"/>
                  <a:pt x="147043" y="128254"/>
                </a:cubicBezTo>
                <a:cubicBezTo>
                  <a:pt x="142590" y="126998"/>
                  <a:pt x="138252" y="125628"/>
                  <a:pt x="133800" y="124372"/>
                </a:cubicBezTo>
                <a:cubicBezTo>
                  <a:pt x="119986" y="120377"/>
                  <a:pt x="105830" y="119121"/>
                  <a:pt x="91560" y="117979"/>
                </a:cubicBezTo>
                <a:cubicBezTo>
                  <a:pt x="88934" y="117751"/>
                  <a:pt x="86080" y="117523"/>
                  <a:pt x="83454" y="117294"/>
                </a:cubicBezTo>
                <a:cubicBezTo>
                  <a:pt x="80828" y="117066"/>
                  <a:pt x="80257" y="115810"/>
                  <a:pt x="81627" y="113527"/>
                </a:cubicBezTo>
                <a:cubicBezTo>
                  <a:pt x="84710" y="108390"/>
                  <a:pt x="89733" y="107134"/>
                  <a:pt x="95099" y="106677"/>
                </a:cubicBezTo>
                <a:cubicBezTo>
                  <a:pt x="97288" y="106497"/>
                  <a:pt x="99478" y="106408"/>
                  <a:pt x="101663" y="106408"/>
                </a:cubicBezTo>
                <a:close/>
                <a:moveTo>
                  <a:pt x="23840" y="86464"/>
                </a:moveTo>
                <a:cubicBezTo>
                  <a:pt x="25477" y="86464"/>
                  <a:pt x="25696" y="87780"/>
                  <a:pt x="25916" y="89096"/>
                </a:cubicBezTo>
                <a:cubicBezTo>
                  <a:pt x="29227" y="111130"/>
                  <a:pt x="30711" y="133049"/>
                  <a:pt x="24203" y="154740"/>
                </a:cubicBezTo>
                <a:cubicBezTo>
                  <a:pt x="24089" y="154968"/>
                  <a:pt x="23975" y="155196"/>
                  <a:pt x="23975" y="155425"/>
                </a:cubicBezTo>
                <a:cubicBezTo>
                  <a:pt x="23561" y="156667"/>
                  <a:pt x="23241" y="158097"/>
                  <a:pt x="21737" y="158097"/>
                </a:cubicBezTo>
                <a:cubicBezTo>
                  <a:pt x="21583" y="158097"/>
                  <a:pt x="21416" y="158082"/>
                  <a:pt x="21235" y="158050"/>
                </a:cubicBezTo>
                <a:cubicBezTo>
                  <a:pt x="19637" y="157708"/>
                  <a:pt x="19294" y="156338"/>
                  <a:pt x="19294" y="154968"/>
                </a:cubicBezTo>
                <a:cubicBezTo>
                  <a:pt x="19066" y="148575"/>
                  <a:pt x="18724" y="142182"/>
                  <a:pt x="18381" y="135789"/>
                </a:cubicBezTo>
                <a:cubicBezTo>
                  <a:pt x="18267" y="120263"/>
                  <a:pt x="19294" y="104851"/>
                  <a:pt x="21464" y="89553"/>
                </a:cubicBezTo>
                <a:cubicBezTo>
                  <a:pt x="21692" y="88183"/>
                  <a:pt x="21920" y="86585"/>
                  <a:pt x="23633" y="86470"/>
                </a:cubicBezTo>
                <a:cubicBezTo>
                  <a:pt x="23704" y="86466"/>
                  <a:pt x="23773" y="86464"/>
                  <a:pt x="23840" y="86464"/>
                </a:cubicBezTo>
                <a:close/>
                <a:moveTo>
                  <a:pt x="16283" y="75825"/>
                </a:moveTo>
                <a:cubicBezTo>
                  <a:pt x="16536" y="75825"/>
                  <a:pt x="16815" y="75870"/>
                  <a:pt x="17125" y="75967"/>
                </a:cubicBezTo>
                <a:cubicBezTo>
                  <a:pt x="19066" y="76652"/>
                  <a:pt x="18609" y="78479"/>
                  <a:pt x="18381" y="79963"/>
                </a:cubicBezTo>
                <a:cubicBezTo>
                  <a:pt x="17239" y="88525"/>
                  <a:pt x="16326" y="97088"/>
                  <a:pt x="15527" y="105764"/>
                </a:cubicBezTo>
                <a:cubicBezTo>
                  <a:pt x="13929" y="122660"/>
                  <a:pt x="14385" y="139670"/>
                  <a:pt x="16669" y="156566"/>
                </a:cubicBezTo>
                <a:cubicBezTo>
                  <a:pt x="16897" y="158279"/>
                  <a:pt x="17354" y="159877"/>
                  <a:pt x="15185" y="160676"/>
                </a:cubicBezTo>
                <a:cubicBezTo>
                  <a:pt x="14771" y="160800"/>
                  <a:pt x="14402" y="160857"/>
                  <a:pt x="14069" y="160857"/>
                </a:cubicBezTo>
                <a:cubicBezTo>
                  <a:pt x="12566" y="160857"/>
                  <a:pt x="11802" y="159701"/>
                  <a:pt x="10961" y="158393"/>
                </a:cubicBezTo>
                <a:cubicBezTo>
                  <a:pt x="6166" y="150744"/>
                  <a:pt x="5481" y="142068"/>
                  <a:pt x="4910" y="133391"/>
                </a:cubicBezTo>
                <a:cubicBezTo>
                  <a:pt x="4910" y="131907"/>
                  <a:pt x="4910" y="130423"/>
                  <a:pt x="4910" y="128825"/>
                </a:cubicBezTo>
                <a:cubicBezTo>
                  <a:pt x="4339" y="113527"/>
                  <a:pt x="7193" y="98800"/>
                  <a:pt x="11760" y="84301"/>
                </a:cubicBezTo>
                <a:cubicBezTo>
                  <a:pt x="12216" y="82475"/>
                  <a:pt x="12901" y="80534"/>
                  <a:pt x="13700" y="78593"/>
                </a:cubicBezTo>
                <a:cubicBezTo>
                  <a:pt x="14190" y="77419"/>
                  <a:pt x="14763" y="75825"/>
                  <a:pt x="16283" y="75825"/>
                </a:cubicBezTo>
                <a:close/>
                <a:moveTo>
                  <a:pt x="70439" y="155653"/>
                </a:moveTo>
                <a:cubicBezTo>
                  <a:pt x="80828" y="156110"/>
                  <a:pt x="91103" y="158050"/>
                  <a:pt x="101035" y="161361"/>
                </a:cubicBezTo>
                <a:cubicBezTo>
                  <a:pt x="109483" y="164101"/>
                  <a:pt x="118160" y="166042"/>
                  <a:pt x="126722" y="168211"/>
                </a:cubicBezTo>
                <a:cubicBezTo>
                  <a:pt x="128891" y="168553"/>
                  <a:pt x="130832" y="169467"/>
                  <a:pt x="132658" y="170723"/>
                </a:cubicBezTo>
                <a:cubicBezTo>
                  <a:pt x="133686" y="171522"/>
                  <a:pt x="135170" y="172435"/>
                  <a:pt x="134371" y="174147"/>
                </a:cubicBezTo>
                <a:cubicBezTo>
                  <a:pt x="133936" y="175090"/>
                  <a:pt x="133179" y="175342"/>
                  <a:pt x="132363" y="175342"/>
                </a:cubicBezTo>
                <a:cubicBezTo>
                  <a:pt x="131893" y="175342"/>
                  <a:pt x="131404" y="175258"/>
                  <a:pt x="130946" y="175175"/>
                </a:cubicBezTo>
                <a:cubicBezTo>
                  <a:pt x="124324" y="174376"/>
                  <a:pt x="117703" y="173577"/>
                  <a:pt x="111081" y="172663"/>
                </a:cubicBezTo>
                <a:cubicBezTo>
                  <a:pt x="89276" y="169581"/>
                  <a:pt x="67243" y="167983"/>
                  <a:pt x="45209" y="167868"/>
                </a:cubicBezTo>
                <a:cubicBezTo>
                  <a:pt x="42355" y="167868"/>
                  <a:pt x="39501" y="167754"/>
                  <a:pt x="36647" y="167754"/>
                </a:cubicBezTo>
                <a:cubicBezTo>
                  <a:pt x="36433" y="167740"/>
                  <a:pt x="36216" y="167736"/>
                  <a:pt x="35998" y="167736"/>
                </a:cubicBezTo>
                <a:cubicBezTo>
                  <a:pt x="35780" y="167736"/>
                  <a:pt x="35562" y="167740"/>
                  <a:pt x="35347" y="167740"/>
                </a:cubicBezTo>
                <a:cubicBezTo>
                  <a:pt x="34057" y="167740"/>
                  <a:pt x="32880" y="167612"/>
                  <a:pt x="32537" y="165814"/>
                </a:cubicBezTo>
                <a:cubicBezTo>
                  <a:pt x="32195" y="163759"/>
                  <a:pt x="34021" y="163416"/>
                  <a:pt x="35391" y="162845"/>
                </a:cubicBezTo>
                <a:cubicBezTo>
                  <a:pt x="45438" y="158050"/>
                  <a:pt x="56055" y="155653"/>
                  <a:pt x="70439" y="155653"/>
                </a:cubicBezTo>
                <a:close/>
                <a:moveTo>
                  <a:pt x="36693" y="171289"/>
                </a:moveTo>
                <a:cubicBezTo>
                  <a:pt x="37201" y="171289"/>
                  <a:pt x="37737" y="171368"/>
                  <a:pt x="38245" y="171407"/>
                </a:cubicBezTo>
                <a:cubicBezTo>
                  <a:pt x="54114" y="172092"/>
                  <a:pt x="69983" y="172777"/>
                  <a:pt x="85851" y="173577"/>
                </a:cubicBezTo>
                <a:cubicBezTo>
                  <a:pt x="90075" y="173805"/>
                  <a:pt x="94185" y="174033"/>
                  <a:pt x="98295" y="174262"/>
                </a:cubicBezTo>
                <a:cubicBezTo>
                  <a:pt x="98638" y="174262"/>
                  <a:pt x="99002" y="174240"/>
                  <a:pt x="99358" y="174240"/>
                </a:cubicBezTo>
                <a:cubicBezTo>
                  <a:pt x="100429" y="174240"/>
                  <a:pt x="101435" y="174433"/>
                  <a:pt x="101606" y="175974"/>
                </a:cubicBezTo>
                <a:cubicBezTo>
                  <a:pt x="101834" y="177801"/>
                  <a:pt x="100350" y="178371"/>
                  <a:pt x="99094" y="178942"/>
                </a:cubicBezTo>
                <a:cubicBezTo>
                  <a:pt x="92016" y="182139"/>
                  <a:pt x="84481" y="183052"/>
                  <a:pt x="76833" y="183509"/>
                </a:cubicBezTo>
                <a:cubicBezTo>
                  <a:pt x="76110" y="183547"/>
                  <a:pt x="75374" y="183559"/>
                  <a:pt x="74630" y="183559"/>
                </a:cubicBezTo>
                <a:cubicBezTo>
                  <a:pt x="73141" y="183559"/>
                  <a:pt x="71619" y="183509"/>
                  <a:pt x="70097" y="183509"/>
                </a:cubicBezTo>
                <a:cubicBezTo>
                  <a:pt x="60736" y="183509"/>
                  <a:pt x="51374" y="183052"/>
                  <a:pt x="42355" y="179970"/>
                </a:cubicBezTo>
                <a:cubicBezTo>
                  <a:pt x="40415" y="179285"/>
                  <a:pt x="38474" y="178371"/>
                  <a:pt x="36533" y="177344"/>
                </a:cubicBezTo>
                <a:cubicBezTo>
                  <a:pt x="34821" y="176659"/>
                  <a:pt x="33793" y="174832"/>
                  <a:pt x="34478" y="173006"/>
                </a:cubicBezTo>
                <a:cubicBezTo>
                  <a:pt x="34853" y="171581"/>
                  <a:pt x="35721" y="171289"/>
                  <a:pt x="36693" y="171289"/>
                </a:cubicBezTo>
                <a:close/>
                <a:moveTo>
                  <a:pt x="215117" y="0"/>
                </a:moveTo>
                <a:cubicBezTo>
                  <a:pt x="214195" y="0"/>
                  <a:pt x="213275" y="330"/>
                  <a:pt x="212572" y="962"/>
                </a:cubicBezTo>
                <a:cubicBezTo>
                  <a:pt x="200129" y="10666"/>
                  <a:pt x="189055" y="21398"/>
                  <a:pt x="184146" y="37038"/>
                </a:cubicBezTo>
                <a:cubicBezTo>
                  <a:pt x="182205" y="43203"/>
                  <a:pt x="180721" y="49482"/>
                  <a:pt x="179008" y="55761"/>
                </a:cubicBezTo>
                <a:cubicBezTo>
                  <a:pt x="178666" y="57473"/>
                  <a:pt x="177639" y="58843"/>
                  <a:pt x="176040" y="59642"/>
                </a:cubicBezTo>
                <a:cubicBezTo>
                  <a:pt x="162797" y="65693"/>
                  <a:pt x="149554" y="71743"/>
                  <a:pt x="136311" y="77794"/>
                </a:cubicBezTo>
                <a:cubicBezTo>
                  <a:pt x="135818" y="78041"/>
                  <a:pt x="135291" y="78254"/>
                  <a:pt x="134749" y="78254"/>
                </a:cubicBezTo>
                <a:cubicBezTo>
                  <a:pt x="134288" y="78254"/>
                  <a:pt x="133816" y="78100"/>
                  <a:pt x="133343" y="77680"/>
                </a:cubicBezTo>
                <a:cubicBezTo>
                  <a:pt x="132658" y="76881"/>
                  <a:pt x="132544" y="75625"/>
                  <a:pt x="133115" y="74712"/>
                </a:cubicBezTo>
                <a:cubicBezTo>
                  <a:pt x="133914" y="72200"/>
                  <a:pt x="135855" y="70259"/>
                  <a:pt x="137339" y="68204"/>
                </a:cubicBezTo>
                <a:cubicBezTo>
                  <a:pt x="142705" y="61355"/>
                  <a:pt x="147043" y="54048"/>
                  <a:pt x="147614" y="45143"/>
                </a:cubicBezTo>
                <a:cubicBezTo>
                  <a:pt x="148070" y="36581"/>
                  <a:pt x="148641" y="28019"/>
                  <a:pt x="148413" y="19457"/>
                </a:cubicBezTo>
                <a:cubicBezTo>
                  <a:pt x="148413" y="17973"/>
                  <a:pt x="148527" y="16374"/>
                  <a:pt x="146929" y="15804"/>
                </a:cubicBezTo>
                <a:cubicBezTo>
                  <a:pt x="146612" y="15690"/>
                  <a:pt x="146317" y="15640"/>
                  <a:pt x="146041" y="15640"/>
                </a:cubicBezTo>
                <a:cubicBezTo>
                  <a:pt x="144923" y="15640"/>
                  <a:pt x="144099" y="16464"/>
                  <a:pt x="143275" y="17288"/>
                </a:cubicBezTo>
                <a:cubicBezTo>
                  <a:pt x="138595" y="21968"/>
                  <a:pt x="134371" y="26992"/>
                  <a:pt x="130603" y="32243"/>
                </a:cubicBezTo>
                <a:cubicBezTo>
                  <a:pt x="120785" y="45714"/>
                  <a:pt x="117931" y="60555"/>
                  <a:pt x="122155" y="76767"/>
                </a:cubicBezTo>
                <a:cubicBezTo>
                  <a:pt x="122269" y="77566"/>
                  <a:pt x="122726" y="78365"/>
                  <a:pt x="123411" y="78821"/>
                </a:cubicBezTo>
                <a:cubicBezTo>
                  <a:pt x="126265" y="80762"/>
                  <a:pt x="125124" y="82132"/>
                  <a:pt x="122840" y="83502"/>
                </a:cubicBezTo>
                <a:lnTo>
                  <a:pt x="88135" y="103138"/>
                </a:lnTo>
                <a:cubicBezTo>
                  <a:pt x="87355" y="103564"/>
                  <a:pt x="86575" y="104077"/>
                  <a:pt x="85768" y="104077"/>
                </a:cubicBezTo>
                <a:cubicBezTo>
                  <a:pt x="85275" y="104077"/>
                  <a:pt x="84772" y="103886"/>
                  <a:pt x="84253" y="103366"/>
                </a:cubicBezTo>
                <a:cubicBezTo>
                  <a:pt x="82883" y="101997"/>
                  <a:pt x="83797" y="100741"/>
                  <a:pt x="84481" y="99485"/>
                </a:cubicBezTo>
                <a:cubicBezTo>
                  <a:pt x="87564" y="93663"/>
                  <a:pt x="90304" y="87840"/>
                  <a:pt x="90989" y="81105"/>
                </a:cubicBezTo>
                <a:cubicBezTo>
                  <a:pt x="91560" y="76196"/>
                  <a:pt x="90418" y="71515"/>
                  <a:pt x="89961" y="66720"/>
                </a:cubicBezTo>
                <a:cubicBezTo>
                  <a:pt x="88820" y="54391"/>
                  <a:pt x="88021" y="42061"/>
                  <a:pt x="85509" y="29960"/>
                </a:cubicBezTo>
                <a:cubicBezTo>
                  <a:pt x="85281" y="28818"/>
                  <a:pt x="85623" y="26992"/>
                  <a:pt x="84253" y="26649"/>
                </a:cubicBezTo>
                <a:cubicBezTo>
                  <a:pt x="84037" y="26616"/>
                  <a:pt x="83820" y="26599"/>
                  <a:pt x="83605" y="26599"/>
                </a:cubicBezTo>
                <a:cubicBezTo>
                  <a:pt x="82348" y="26599"/>
                  <a:pt x="81152" y="27158"/>
                  <a:pt x="80372" y="28133"/>
                </a:cubicBezTo>
                <a:cubicBezTo>
                  <a:pt x="79687" y="28818"/>
                  <a:pt x="79116" y="29617"/>
                  <a:pt x="78659" y="30416"/>
                </a:cubicBezTo>
                <a:cubicBezTo>
                  <a:pt x="74663" y="37609"/>
                  <a:pt x="70668" y="45029"/>
                  <a:pt x="66444" y="52107"/>
                </a:cubicBezTo>
                <a:cubicBezTo>
                  <a:pt x="61649" y="60555"/>
                  <a:pt x="58224" y="69803"/>
                  <a:pt x="56512" y="79278"/>
                </a:cubicBezTo>
                <a:cubicBezTo>
                  <a:pt x="54342" y="90923"/>
                  <a:pt x="58110" y="100627"/>
                  <a:pt x="63475" y="110901"/>
                </a:cubicBezTo>
                <a:cubicBezTo>
                  <a:pt x="63704" y="108618"/>
                  <a:pt x="63590" y="106221"/>
                  <a:pt x="63133" y="103937"/>
                </a:cubicBezTo>
                <a:cubicBezTo>
                  <a:pt x="61991" y="96745"/>
                  <a:pt x="60393" y="89667"/>
                  <a:pt x="61078" y="82361"/>
                </a:cubicBezTo>
                <a:cubicBezTo>
                  <a:pt x="61763" y="74826"/>
                  <a:pt x="63590" y="67405"/>
                  <a:pt x="66444" y="60327"/>
                </a:cubicBezTo>
                <a:cubicBezTo>
                  <a:pt x="69184" y="53477"/>
                  <a:pt x="73522" y="47541"/>
                  <a:pt x="76947" y="40805"/>
                </a:cubicBezTo>
                <a:cubicBezTo>
                  <a:pt x="77403" y="40120"/>
                  <a:pt x="77860" y="39435"/>
                  <a:pt x="78545" y="38865"/>
                </a:cubicBezTo>
                <a:cubicBezTo>
                  <a:pt x="79164" y="38431"/>
                  <a:pt x="79850" y="38233"/>
                  <a:pt x="80548" y="38233"/>
                </a:cubicBezTo>
                <a:cubicBezTo>
                  <a:pt x="81138" y="38233"/>
                  <a:pt x="81737" y="38375"/>
                  <a:pt x="82312" y="38636"/>
                </a:cubicBezTo>
                <a:cubicBezTo>
                  <a:pt x="83454" y="39093"/>
                  <a:pt x="83568" y="40234"/>
                  <a:pt x="83454" y="41376"/>
                </a:cubicBezTo>
                <a:cubicBezTo>
                  <a:pt x="83226" y="43431"/>
                  <a:pt x="83112" y="45600"/>
                  <a:pt x="82883" y="47769"/>
                </a:cubicBezTo>
                <a:cubicBezTo>
                  <a:pt x="82664" y="50476"/>
                  <a:pt x="82397" y="51589"/>
                  <a:pt x="81153" y="51589"/>
                </a:cubicBezTo>
                <a:cubicBezTo>
                  <a:pt x="80456" y="51589"/>
                  <a:pt x="79451" y="51239"/>
                  <a:pt x="77974" y="50623"/>
                </a:cubicBezTo>
                <a:cubicBezTo>
                  <a:pt x="77289" y="53249"/>
                  <a:pt x="76604" y="55875"/>
                  <a:pt x="76033" y="58615"/>
                </a:cubicBezTo>
                <a:cubicBezTo>
                  <a:pt x="72837" y="72771"/>
                  <a:pt x="68385" y="86813"/>
                  <a:pt x="70668" y="101654"/>
                </a:cubicBezTo>
                <a:cubicBezTo>
                  <a:pt x="71010" y="104051"/>
                  <a:pt x="71124" y="106449"/>
                  <a:pt x="71239" y="108846"/>
                </a:cubicBezTo>
                <a:cubicBezTo>
                  <a:pt x="71581" y="112385"/>
                  <a:pt x="70211" y="115810"/>
                  <a:pt x="67585" y="118093"/>
                </a:cubicBezTo>
                <a:cubicBezTo>
                  <a:pt x="58224" y="126770"/>
                  <a:pt x="48748" y="135560"/>
                  <a:pt x="40072" y="144922"/>
                </a:cubicBezTo>
                <a:cubicBezTo>
                  <a:pt x="38836" y="146253"/>
                  <a:pt x="37837" y="148931"/>
                  <a:pt x="35889" y="148931"/>
                </a:cubicBezTo>
                <a:cubicBezTo>
                  <a:pt x="35498" y="148931"/>
                  <a:pt x="35069" y="148823"/>
                  <a:pt x="34592" y="148575"/>
                </a:cubicBezTo>
                <a:cubicBezTo>
                  <a:pt x="31738" y="147205"/>
                  <a:pt x="32994" y="143894"/>
                  <a:pt x="33336" y="141497"/>
                </a:cubicBezTo>
                <a:cubicBezTo>
                  <a:pt x="34821" y="127569"/>
                  <a:pt x="34478" y="113641"/>
                  <a:pt x="32537" y="99942"/>
                </a:cubicBezTo>
                <a:cubicBezTo>
                  <a:pt x="30368" y="85443"/>
                  <a:pt x="25916" y="71515"/>
                  <a:pt x="25003" y="56674"/>
                </a:cubicBezTo>
                <a:cubicBezTo>
                  <a:pt x="20779" y="58044"/>
                  <a:pt x="17468" y="59870"/>
                  <a:pt x="16212" y="64437"/>
                </a:cubicBezTo>
                <a:cubicBezTo>
                  <a:pt x="14842" y="69460"/>
                  <a:pt x="12787" y="74255"/>
                  <a:pt x="10961" y="79164"/>
                </a:cubicBezTo>
                <a:cubicBezTo>
                  <a:pt x="4682" y="96060"/>
                  <a:pt x="1" y="113299"/>
                  <a:pt x="914" y="131565"/>
                </a:cubicBezTo>
                <a:cubicBezTo>
                  <a:pt x="1371" y="139670"/>
                  <a:pt x="1713" y="147776"/>
                  <a:pt x="5252" y="155196"/>
                </a:cubicBezTo>
                <a:cubicBezTo>
                  <a:pt x="7878" y="160790"/>
                  <a:pt x="9933" y="166841"/>
                  <a:pt x="15984" y="170152"/>
                </a:cubicBezTo>
                <a:cubicBezTo>
                  <a:pt x="17468" y="170837"/>
                  <a:pt x="17810" y="172892"/>
                  <a:pt x="16783" y="174147"/>
                </a:cubicBezTo>
                <a:cubicBezTo>
                  <a:pt x="15870" y="175517"/>
                  <a:pt x="15527" y="177230"/>
                  <a:pt x="15755" y="178828"/>
                </a:cubicBezTo>
                <a:cubicBezTo>
                  <a:pt x="15870" y="183509"/>
                  <a:pt x="15185" y="188075"/>
                  <a:pt x="13929" y="192528"/>
                </a:cubicBezTo>
                <a:cubicBezTo>
                  <a:pt x="13130" y="195496"/>
                  <a:pt x="11531" y="198236"/>
                  <a:pt x="11531" y="201432"/>
                </a:cubicBezTo>
                <a:lnTo>
                  <a:pt x="12901" y="201432"/>
                </a:lnTo>
                <a:cubicBezTo>
                  <a:pt x="17239" y="193669"/>
                  <a:pt x="22491" y="186477"/>
                  <a:pt x="27172" y="178942"/>
                </a:cubicBezTo>
                <a:cubicBezTo>
                  <a:pt x="28208" y="177353"/>
                  <a:pt x="29203" y="176558"/>
                  <a:pt x="30459" y="176558"/>
                </a:cubicBezTo>
                <a:cubicBezTo>
                  <a:pt x="31279" y="176558"/>
                  <a:pt x="32210" y="176896"/>
                  <a:pt x="33336" y="177572"/>
                </a:cubicBezTo>
                <a:cubicBezTo>
                  <a:pt x="44234" y="183800"/>
                  <a:pt x="55720" y="186501"/>
                  <a:pt x="67852" y="186501"/>
                </a:cubicBezTo>
                <a:cubicBezTo>
                  <a:pt x="70844" y="186501"/>
                  <a:pt x="73875" y="186336"/>
                  <a:pt x="76947" y="186020"/>
                </a:cubicBezTo>
                <a:cubicBezTo>
                  <a:pt x="97268" y="183851"/>
                  <a:pt x="117475" y="180997"/>
                  <a:pt x="137910" y="179856"/>
                </a:cubicBezTo>
                <a:cubicBezTo>
                  <a:pt x="140079" y="179856"/>
                  <a:pt x="142134" y="179285"/>
                  <a:pt x="144075" y="178371"/>
                </a:cubicBezTo>
                <a:cubicBezTo>
                  <a:pt x="145445" y="177686"/>
                  <a:pt x="146130" y="177001"/>
                  <a:pt x="144645" y="175517"/>
                </a:cubicBezTo>
                <a:cubicBezTo>
                  <a:pt x="142248" y="173120"/>
                  <a:pt x="139508" y="171065"/>
                  <a:pt x="136311" y="169695"/>
                </a:cubicBezTo>
                <a:cubicBezTo>
                  <a:pt x="122269" y="164101"/>
                  <a:pt x="107314" y="161475"/>
                  <a:pt x="92930" y="157023"/>
                </a:cubicBezTo>
                <a:cubicBezTo>
                  <a:pt x="86080" y="155082"/>
                  <a:pt x="79002" y="153941"/>
                  <a:pt x="71924" y="153712"/>
                </a:cubicBezTo>
                <a:cubicBezTo>
                  <a:pt x="70686" y="153644"/>
                  <a:pt x="69452" y="153612"/>
                  <a:pt x="68221" y="153612"/>
                </a:cubicBezTo>
                <a:cubicBezTo>
                  <a:pt x="59116" y="153612"/>
                  <a:pt x="50178" y="155381"/>
                  <a:pt x="41328" y="157594"/>
                </a:cubicBezTo>
                <a:cubicBezTo>
                  <a:pt x="40874" y="157788"/>
                  <a:pt x="40403" y="157881"/>
                  <a:pt x="39941" y="157881"/>
                </a:cubicBezTo>
                <a:cubicBezTo>
                  <a:pt x="38776" y="157881"/>
                  <a:pt x="37676" y="157287"/>
                  <a:pt x="37104" y="156224"/>
                </a:cubicBezTo>
                <a:cubicBezTo>
                  <a:pt x="35962" y="154511"/>
                  <a:pt x="37332" y="153484"/>
                  <a:pt x="38245" y="152571"/>
                </a:cubicBezTo>
                <a:cubicBezTo>
                  <a:pt x="46237" y="144123"/>
                  <a:pt x="54457" y="135789"/>
                  <a:pt x="62448" y="127341"/>
                </a:cubicBezTo>
                <a:cubicBezTo>
                  <a:pt x="63292" y="126437"/>
                  <a:pt x="64072" y="126010"/>
                  <a:pt x="64889" y="126010"/>
                </a:cubicBezTo>
                <a:cubicBezTo>
                  <a:pt x="65620" y="126010"/>
                  <a:pt x="66380" y="126351"/>
                  <a:pt x="67243" y="126998"/>
                </a:cubicBezTo>
                <a:cubicBezTo>
                  <a:pt x="69640" y="128825"/>
                  <a:pt x="72266" y="130195"/>
                  <a:pt x="75120" y="131108"/>
                </a:cubicBezTo>
                <a:cubicBezTo>
                  <a:pt x="94496" y="137632"/>
                  <a:pt x="114702" y="141000"/>
                  <a:pt x="135030" y="141000"/>
                </a:cubicBezTo>
                <a:cubicBezTo>
                  <a:pt x="138537" y="141000"/>
                  <a:pt x="142048" y="140899"/>
                  <a:pt x="145559" y="140698"/>
                </a:cubicBezTo>
                <a:cubicBezTo>
                  <a:pt x="153322" y="139899"/>
                  <a:pt x="160857" y="137958"/>
                  <a:pt x="167820" y="134647"/>
                </a:cubicBezTo>
                <a:cubicBezTo>
                  <a:pt x="170560" y="133391"/>
                  <a:pt x="170218" y="132135"/>
                  <a:pt x="168391" y="130537"/>
                </a:cubicBezTo>
                <a:cubicBezTo>
                  <a:pt x="167592" y="129852"/>
                  <a:pt x="166679" y="129167"/>
                  <a:pt x="165766" y="128596"/>
                </a:cubicBezTo>
                <a:cubicBezTo>
                  <a:pt x="159258" y="124601"/>
                  <a:pt x="152637" y="120605"/>
                  <a:pt x="146244" y="116267"/>
                </a:cubicBezTo>
                <a:cubicBezTo>
                  <a:pt x="134503" y="108114"/>
                  <a:pt x="120588" y="103790"/>
                  <a:pt x="106372" y="103790"/>
                </a:cubicBezTo>
                <a:cubicBezTo>
                  <a:pt x="105660" y="103790"/>
                  <a:pt x="104946" y="103801"/>
                  <a:pt x="104232" y="103823"/>
                </a:cubicBezTo>
                <a:cubicBezTo>
                  <a:pt x="103657" y="103823"/>
                  <a:pt x="103031" y="103926"/>
                  <a:pt x="102440" y="103926"/>
                </a:cubicBezTo>
                <a:cubicBezTo>
                  <a:pt x="101504" y="103926"/>
                  <a:pt x="100656" y="103668"/>
                  <a:pt x="100236" y="102339"/>
                </a:cubicBezTo>
                <a:cubicBezTo>
                  <a:pt x="99551" y="100284"/>
                  <a:pt x="101378" y="99599"/>
                  <a:pt x="102862" y="98686"/>
                </a:cubicBezTo>
                <a:cubicBezTo>
                  <a:pt x="111196" y="93548"/>
                  <a:pt x="119758" y="88639"/>
                  <a:pt x="128434" y="83959"/>
                </a:cubicBezTo>
                <a:cubicBezTo>
                  <a:pt x="131305" y="82375"/>
                  <a:pt x="133339" y="81499"/>
                  <a:pt x="135094" y="81499"/>
                </a:cubicBezTo>
                <a:cubicBezTo>
                  <a:pt x="137387" y="81499"/>
                  <a:pt x="139205" y="82994"/>
                  <a:pt x="141791" y="86356"/>
                </a:cubicBezTo>
                <a:cubicBezTo>
                  <a:pt x="148527" y="95147"/>
                  <a:pt x="158117" y="101197"/>
                  <a:pt x="168962" y="103366"/>
                </a:cubicBezTo>
                <a:cubicBezTo>
                  <a:pt x="179537" y="105444"/>
                  <a:pt x="190112" y="107677"/>
                  <a:pt x="200880" y="107677"/>
                </a:cubicBezTo>
                <a:cubicBezTo>
                  <a:pt x="203132" y="107677"/>
                  <a:pt x="205393" y="107579"/>
                  <a:pt x="207663" y="107362"/>
                </a:cubicBezTo>
                <a:cubicBezTo>
                  <a:pt x="212116" y="106906"/>
                  <a:pt x="214970" y="104508"/>
                  <a:pt x="217139" y="100741"/>
                </a:cubicBezTo>
                <a:cubicBezTo>
                  <a:pt x="218395" y="98457"/>
                  <a:pt x="217824" y="97202"/>
                  <a:pt x="216226" y="95489"/>
                </a:cubicBezTo>
                <a:cubicBezTo>
                  <a:pt x="205038" y="84301"/>
                  <a:pt x="191795" y="78136"/>
                  <a:pt x="175812" y="78022"/>
                </a:cubicBezTo>
                <a:cubicBezTo>
                  <a:pt x="168277" y="77908"/>
                  <a:pt x="160857" y="77452"/>
                  <a:pt x="153322" y="77223"/>
                </a:cubicBezTo>
                <a:cubicBezTo>
                  <a:pt x="152180" y="77109"/>
                  <a:pt x="150924" y="77223"/>
                  <a:pt x="150468" y="75739"/>
                </a:cubicBezTo>
                <a:cubicBezTo>
                  <a:pt x="150239" y="74369"/>
                  <a:pt x="151039" y="72999"/>
                  <a:pt x="152408" y="72657"/>
                </a:cubicBezTo>
                <a:lnTo>
                  <a:pt x="154349" y="71743"/>
                </a:lnTo>
                <a:cubicBezTo>
                  <a:pt x="163939" y="67291"/>
                  <a:pt x="173643" y="63067"/>
                  <a:pt x="183118" y="58501"/>
                </a:cubicBezTo>
                <a:cubicBezTo>
                  <a:pt x="184919" y="57600"/>
                  <a:pt x="186878" y="57141"/>
                  <a:pt x="188829" y="57141"/>
                </a:cubicBezTo>
                <a:cubicBezTo>
                  <a:pt x="190588" y="57141"/>
                  <a:pt x="192340" y="57514"/>
                  <a:pt x="193964" y="58272"/>
                </a:cubicBezTo>
                <a:cubicBezTo>
                  <a:pt x="202983" y="62040"/>
                  <a:pt x="212572" y="64323"/>
                  <a:pt x="222276" y="64894"/>
                </a:cubicBezTo>
                <a:cubicBezTo>
                  <a:pt x="225117" y="65105"/>
                  <a:pt x="227957" y="65209"/>
                  <a:pt x="230793" y="65209"/>
                </a:cubicBezTo>
                <a:cubicBezTo>
                  <a:pt x="247899" y="65209"/>
                  <a:pt x="264814" y="61393"/>
                  <a:pt x="280385" y="54048"/>
                </a:cubicBezTo>
                <a:cubicBezTo>
                  <a:pt x="281184" y="53706"/>
                  <a:pt x="282212" y="53477"/>
                  <a:pt x="282212" y="52107"/>
                </a:cubicBezTo>
                <a:lnTo>
                  <a:pt x="281184" y="52107"/>
                </a:lnTo>
                <a:cubicBezTo>
                  <a:pt x="279988" y="52261"/>
                  <a:pt x="279104" y="52373"/>
                  <a:pt x="278466" y="52373"/>
                </a:cubicBezTo>
                <a:cubicBezTo>
                  <a:pt x="276728" y="52373"/>
                  <a:pt x="276802" y="51543"/>
                  <a:pt x="277303" y="48454"/>
                </a:cubicBezTo>
                <a:cubicBezTo>
                  <a:pt x="277531" y="47313"/>
                  <a:pt x="277189" y="46970"/>
                  <a:pt x="276275" y="46628"/>
                </a:cubicBezTo>
                <a:cubicBezTo>
                  <a:pt x="266627" y="42961"/>
                  <a:pt x="256978" y="39784"/>
                  <a:pt x="246709" y="39784"/>
                </a:cubicBezTo>
                <a:cubicBezTo>
                  <a:pt x="244828" y="39784"/>
                  <a:pt x="242926" y="39891"/>
                  <a:pt x="240999" y="40120"/>
                </a:cubicBezTo>
                <a:cubicBezTo>
                  <a:pt x="228555" y="41719"/>
                  <a:pt x="216454" y="44687"/>
                  <a:pt x="204695" y="49025"/>
                </a:cubicBezTo>
                <a:cubicBezTo>
                  <a:pt x="204020" y="49270"/>
                  <a:pt x="203312" y="49615"/>
                  <a:pt x="202642" y="49615"/>
                </a:cubicBezTo>
                <a:cubicBezTo>
                  <a:pt x="202065" y="49615"/>
                  <a:pt x="201517" y="49360"/>
                  <a:pt x="201042" y="48568"/>
                </a:cubicBezTo>
                <a:cubicBezTo>
                  <a:pt x="200014" y="47084"/>
                  <a:pt x="200814" y="45828"/>
                  <a:pt x="201727" y="44687"/>
                </a:cubicBezTo>
                <a:cubicBezTo>
                  <a:pt x="202184" y="44230"/>
                  <a:pt x="202640" y="43659"/>
                  <a:pt x="203211" y="43203"/>
                </a:cubicBezTo>
                <a:cubicBezTo>
                  <a:pt x="208919" y="37837"/>
                  <a:pt x="213372" y="31101"/>
                  <a:pt x="215769" y="23681"/>
                </a:cubicBezTo>
                <a:cubicBezTo>
                  <a:pt x="217824" y="17744"/>
                  <a:pt x="218966" y="11694"/>
                  <a:pt x="219308" y="5529"/>
                </a:cubicBezTo>
                <a:cubicBezTo>
                  <a:pt x="219650" y="3474"/>
                  <a:pt x="218623" y="1419"/>
                  <a:pt x="216796" y="392"/>
                </a:cubicBezTo>
                <a:cubicBezTo>
                  <a:pt x="216270" y="128"/>
                  <a:pt x="215693" y="0"/>
                  <a:pt x="21511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3_1_1_3">
    <p:spTree>
      <p:nvGrpSpPr>
        <p:cNvPr id="1006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Google Shape;1007;p38"/>
          <p:cNvSpPr txBox="1"/>
          <p:nvPr>
            <p:ph type="title"/>
          </p:nvPr>
        </p:nvSpPr>
        <p:spPr>
          <a:xfrm>
            <a:off x="727950" y="425200"/>
            <a:ext cx="4079400" cy="83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64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08" name="Google Shape;1008;p38"/>
          <p:cNvSpPr txBox="1"/>
          <p:nvPr>
            <p:ph idx="1" type="subTitle"/>
          </p:nvPr>
        </p:nvSpPr>
        <p:spPr>
          <a:xfrm>
            <a:off x="727950" y="1376575"/>
            <a:ext cx="2777700" cy="114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9" name="Google Shape;1009;p38"/>
          <p:cNvSpPr txBox="1"/>
          <p:nvPr/>
        </p:nvSpPr>
        <p:spPr>
          <a:xfrm>
            <a:off x="720000" y="3670975"/>
            <a:ext cx="3772800" cy="66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CREDITS:</a:t>
            </a:r>
            <a:r>
              <a:rPr lang="en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This presentation template was created by </a:t>
            </a:r>
            <a:r>
              <a:rPr b="1" lang="en" sz="1300">
                <a:solidFill>
                  <a:schemeClr val="lt2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including icons by </a:t>
            </a:r>
            <a:r>
              <a:rPr b="1" lang="en" sz="1300">
                <a:solidFill>
                  <a:schemeClr val="lt2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b="1" lang="en" sz="13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and infographics &amp; images by </a:t>
            </a:r>
            <a:r>
              <a:rPr b="1" lang="en" sz="1300">
                <a:solidFill>
                  <a:schemeClr val="lt2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3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10" name="Google Shape;1010;p38"/>
          <p:cNvSpPr/>
          <p:nvPr/>
        </p:nvSpPr>
        <p:spPr>
          <a:xfrm>
            <a:off x="3451875" y="1784975"/>
            <a:ext cx="328847" cy="327700"/>
          </a:xfrm>
          <a:custGeom>
            <a:rect b="b" l="l" r="r" t="t"/>
            <a:pathLst>
              <a:path extrusionOk="0" h="3713" w="3726">
                <a:moveTo>
                  <a:pt x="1880" y="1"/>
                </a:moveTo>
                <a:cubicBezTo>
                  <a:pt x="1854" y="1"/>
                  <a:pt x="1828" y="15"/>
                  <a:pt x="1817" y="44"/>
                </a:cubicBezTo>
                <a:cubicBezTo>
                  <a:pt x="1805" y="216"/>
                  <a:pt x="1794" y="389"/>
                  <a:pt x="1794" y="573"/>
                </a:cubicBezTo>
                <a:cubicBezTo>
                  <a:pt x="1782" y="745"/>
                  <a:pt x="1782" y="918"/>
                  <a:pt x="1794" y="1090"/>
                </a:cubicBezTo>
                <a:cubicBezTo>
                  <a:pt x="1800" y="1136"/>
                  <a:pt x="1837" y="1159"/>
                  <a:pt x="1874" y="1159"/>
                </a:cubicBezTo>
                <a:cubicBezTo>
                  <a:pt x="1912" y="1159"/>
                  <a:pt x="1949" y="1136"/>
                  <a:pt x="1955" y="1090"/>
                </a:cubicBezTo>
                <a:cubicBezTo>
                  <a:pt x="1966" y="918"/>
                  <a:pt x="1966" y="745"/>
                  <a:pt x="1955" y="573"/>
                </a:cubicBezTo>
                <a:cubicBezTo>
                  <a:pt x="1966" y="389"/>
                  <a:pt x="1955" y="216"/>
                  <a:pt x="1943" y="44"/>
                </a:cubicBezTo>
                <a:cubicBezTo>
                  <a:pt x="1932" y="15"/>
                  <a:pt x="1906" y="1"/>
                  <a:pt x="1880" y="1"/>
                </a:cubicBezTo>
                <a:close/>
                <a:moveTo>
                  <a:pt x="634" y="510"/>
                </a:moveTo>
                <a:cubicBezTo>
                  <a:pt x="574" y="510"/>
                  <a:pt x="518" y="587"/>
                  <a:pt x="564" y="642"/>
                </a:cubicBezTo>
                <a:cubicBezTo>
                  <a:pt x="679" y="780"/>
                  <a:pt x="794" y="895"/>
                  <a:pt x="932" y="1021"/>
                </a:cubicBezTo>
                <a:cubicBezTo>
                  <a:pt x="1047" y="1136"/>
                  <a:pt x="1185" y="1263"/>
                  <a:pt x="1323" y="1366"/>
                </a:cubicBezTo>
                <a:cubicBezTo>
                  <a:pt x="1331" y="1373"/>
                  <a:pt x="1341" y="1376"/>
                  <a:pt x="1350" y="1376"/>
                </a:cubicBezTo>
                <a:cubicBezTo>
                  <a:pt x="1391" y="1376"/>
                  <a:pt x="1431" y="1323"/>
                  <a:pt x="1403" y="1286"/>
                </a:cubicBezTo>
                <a:cubicBezTo>
                  <a:pt x="1346" y="1217"/>
                  <a:pt x="1288" y="1148"/>
                  <a:pt x="1231" y="1090"/>
                </a:cubicBezTo>
                <a:cubicBezTo>
                  <a:pt x="1173" y="1021"/>
                  <a:pt x="1116" y="964"/>
                  <a:pt x="1047" y="895"/>
                </a:cubicBezTo>
                <a:cubicBezTo>
                  <a:pt x="932" y="768"/>
                  <a:pt x="805" y="642"/>
                  <a:pt x="679" y="527"/>
                </a:cubicBezTo>
                <a:cubicBezTo>
                  <a:pt x="665" y="515"/>
                  <a:pt x="649" y="510"/>
                  <a:pt x="634" y="510"/>
                </a:cubicBezTo>
                <a:close/>
                <a:moveTo>
                  <a:pt x="3144" y="529"/>
                </a:moveTo>
                <a:cubicBezTo>
                  <a:pt x="3135" y="529"/>
                  <a:pt x="3125" y="532"/>
                  <a:pt x="3116" y="538"/>
                </a:cubicBezTo>
                <a:cubicBezTo>
                  <a:pt x="3047" y="584"/>
                  <a:pt x="2978" y="642"/>
                  <a:pt x="2921" y="711"/>
                </a:cubicBezTo>
                <a:lnTo>
                  <a:pt x="2725" y="883"/>
                </a:lnTo>
                <a:cubicBezTo>
                  <a:pt x="2599" y="998"/>
                  <a:pt x="2472" y="1125"/>
                  <a:pt x="2357" y="1251"/>
                </a:cubicBezTo>
                <a:cubicBezTo>
                  <a:pt x="2330" y="1316"/>
                  <a:pt x="2376" y="1380"/>
                  <a:pt x="2430" y="1380"/>
                </a:cubicBezTo>
                <a:cubicBezTo>
                  <a:pt x="2444" y="1380"/>
                  <a:pt x="2458" y="1376"/>
                  <a:pt x="2472" y="1366"/>
                </a:cubicBezTo>
                <a:lnTo>
                  <a:pt x="2472" y="1378"/>
                </a:lnTo>
                <a:cubicBezTo>
                  <a:pt x="2610" y="1251"/>
                  <a:pt x="2725" y="1136"/>
                  <a:pt x="2852" y="1010"/>
                </a:cubicBezTo>
                <a:cubicBezTo>
                  <a:pt x="2978" y="883"/>
                  <a:pt x="3093" y="757"/>
                  <a:pt x="3197" y="619"/>
                </a:cubicBezTo>
                <a:cubicBezTo>
                  <a:pt x="3225" y="582"/>
                  <a:pt x="3185" y="529"/>
                  <a:pt x="3144" y="529"/>
                </a:cubicBezTo>
                <a:close/>
                <a:moveTo>
                  <a:pt x="352" y="1760"/>
                </a:moveTo>
                <a:cubicBezTo>
                  <a:pt x="265" y="1760"/>
                  <a:pt x="178" y="1763"/>
                  <a:pt x="92" y="1769"/>
                </a:cubicBezTo>
                <a:cubicBezTo>
                  <a:pt x="0" y="1780"/>
                  <a:pt x="0" y="1918"/>
                  <a:pt x="92" y="1930"/>
                </a:cubicBezTo>
                <a:cubicBezTo>
                  <a:pt x="178" y="1935"/>
                  <a:pt x="265" y="1938"/>
                  <a:pt x="352" y="1938"/>
                </a:cubicBezTo>
                <a:cubicBezTo>
                  <a:pt x="440" y="1938"/>
                  <a:pt x="529" y="1935"/>
                  <a:pt x="621" y="1930"/>
                </a:cubicBezTo>
                <a:cubicBezTo>
                  <a:pt x="672" y="1933"/>
                  <a:pt x="722" y="1935"/>
                  <a:pt x="773" y="1935"/>
                </a:cubicBezTo>
                <a:cubicBezTo>
                  <a:pt x="895" y="1935"/>
                  <a:pt x="1017" y="1926"/>
                  <a:pt x="1139" y="1918"/>
                </a:cubicBezTo>
                <a:cubicBezTo>
                  <a:pt x="1196" y="1895"/>
                  <a:pt x="1196" y="1815"/>
                  <a:pt x="1139" y="1792"/>
                </a:cubicBezTo>
                <a:cubicBezTo>
                  <a:pt x="966" y="1769"/>
                  <a:pt x="794" y="1769"/>
                  <a:pt x="621" y="1769"/>
                </a:cubicBezTo>
                <a:cubicBezTo>
                  <a:pt x="529" y="1763"/>
                  <a:pt x="440" y="1760"/>
                  <a:pt x="352" y="1760"/>
                </a:cubicBezTo>
                <a:close/>
                <a:moveTo>
                  <a:pt x="2904" y="1760"/>
                </a:moveTo>
                <a:cubicBezTo>
                  <a:pt x="2817" y="1760"/>
                  <a:pt x="2731" y="1763"/>
                  <a:pt x="2645" y="1769"/>
                </a:cubicBezTo>
                <a:cubicBezTo>
                  <a:pt x="2553" y="1780"/>
                  <a:pt x="2553" y="1918"/>
                  <a:pt x="2645" y="1930"/>
                </a:cubicBezTo>
                <a:cubicBezTo>
                  <a:pt x="2731" y="1935"/>
                  <a:pt x="2817" y="1938"/>
                  <a:pt x="2904" y="1938"/>
                </a:cubicBezTo>
                <a:cubicBezTo>
                  <a:pt x="2990" y="1938"/>
                  <a:pt x="3076" y="1935"/>
                  <a:pt x="3162" y="1930"/>
                </a:cubicBezTo>
                <a:cubicBezTo>
                  <a:pt x="3335" y="1930"/>
                  <a:pt x="3519" y="1930"/>
                  <a:pt x="3691" y="1907"/>
                </a:cubicBezTo>
                <a:cubicBezTo>
                  <a:pt x="3726" y="1884"/>
                  <a:pt x="3726" y="1826"/>
                  <a:pt x="3691" y="1803"/>
                </a:cubicBezTo>
                <a:lnTo>
                  <a:pt x="3691" y="1792"/>
                </a:lnTo>
                <a:cubicBezTo>
                  <a:pt x="3519" y="1769"/>
                  <a:pt x="3335" y="1769"/>
                  <a:pt x="3162" y="1769"/>
                </a:cubicBezTo>
                <a:cubicBezTo>
                  <a:pt x="3076" y="1763"/>
                  <a:pt x="2990" y="1760"/>
                  <a:pt x="2904" y="1760"/>
                </a:cubicBezTo>
                <a:close/>
                <a:moveTo>
                  <a:pt x="2428" y="2315"/>
                </a:moveTo>
                <a:cubicBezTo>
                  <a:pt x="2368" y="2315"/>
                  <a:pt x="2312" y="2392"/>
                  <a:pt x="2357" y="2447"/>
                </a:cubicBezTo>
                <a:cubicBezTo>
                  <a:pt x="2472" y="2574"/>
                  <a:pt x="2599" y="2700"/>
                  <a:pt x="2725" y="2815"/>
                </a:cubicBezTo>
                <a:cubicBezTo>
                  <a:pt x="2852" y="2942"/>
                  <a:pt x="2978" y="3068"/>
                  <a:pt x="3116" y="3172"/>
                </a:cubicBezTo>
                <a:cubicBezTo>
                  <a:pt x="3125" y="3178"/>
                  <a:pt x="3135" y="3181"/>
                  <a:pt x="3144" y="3181"/>
                </a:cubicBezTo>
                <a:cubicBezTo>
                  <a:pt x="3185" y="3181"/>
                  <a:pt x="3225" y="3128"/>
                  <a:pt x="3197" y="3091"/>
                </a:cubicBezTo>
                <a:cubicBezTo>
                  <a:pt x="3151" y="3022"/>
                  <a:pt x="3093" y="2953"/>
                  <a:pt x="3024" y="2896"/>
                </a:cubicBezTo>
                <a:lnTo>
                  <a:pt x="2852" y="2700"/>
                </a:lnTo>
                <a:cubicBezTo>
                  <a:pt x="2725" y="2574"/>
                  <a:pt x="2610" y="2447"/>
                  <a:pt x="2472" y="2332"/>
                </a:cubicBezTo>
                <a:cubicBezTo>
                  <a:pt x="2458" y="2320"/>
                  <a:pt x="2443" y="2315"/>
                  <a:pt x="2428" y="2315"/>
                </a:cubicBezTo>
                <a:close/>
                <a:moveTo>
                  <a:pt x="1345" y="2334"/>
                </a:moveTo>
                <a:cubicBezTo>
                  <a:pt x="1337" y="2334"/>
                  <a:pt x="1329" y="2337"/>
                  <a:pt x="1323" y="2344"/>
                </a:cubicBezTo>
                <a:lnTo>
                  <a:pt x="1311" y="2344"/>
                </a:lnTo>
                <a:cubicBezTo>
                  <a:pt x="1242" y="2390"/>
                  <a:pt x="1173" y="2447"/>
                  <a:pt x="1116" y="2516"/>
                </a:cubicBezTo>
                <a:lnTo>
                  <a:pt x="932" y="2689"/>
                </a:lnTo>
                <a:cubicBezTo>
                  <a:pt x="794" y="2804"/>
                  <a:pt x="679" y="2930"/>
                  <a:pt x="564" y="3057"/>
                </a:cubicBezTo>
                <a:cubicBezTo>
                  <a:pt x="510" y="3119"/>
                  <a:pt x="560" y="3194"/>
                  <a:pt x="622" y="3194"/>
                </a:cubicBezTo>
                <a:cubicBezTo>
                  <a:pt x="640" y="3194"/>
                  <a:pt x="660" y="3187"/>
                  <a:pt x="679" y="3172"/>
                </a:cubicBezTo>
                <a:cubicBezTo>
                  <a:pt x="805" y="3057"/>
                  <a:pt x="932" y="2942"/>
                  <a:pt x="1047" y="2804"/>
                </a:cubicBezTo>
                <a:cubicBezTo>
                  <a:pt x="1173" y="2689"/>
                  <a:pt x="1288" y="2562"/>
                  <a:pt x="1392" y="2424"/>
                </a:cubicBezTo>
                <a:cubicBezTo>
                  <a:pt x="1420" y="2387"/>
                  <a:pt x="1379" y="2334"/>
                  <a:pt x="1345" y="2334"/>
                </a:cubicBezTo>
                <a:close/>
                <a:moveTo>
                  <a:pt x="1880" y="2554"/>
                </a:moveTo>
                <a:cubicBezTo>
                  <a:pt x="1854" y="2554"/>
                  <a:pt x="1828" y="2568"/>
                  <a:pt x="1817" y="2597"/>
                </a:cubicBezTo>
                <a:cubicBezTo>
                  <a:pt x="1805" y="2769"/>
                  <a:pt x="1794" y="2942"/>
                  <a:pt x="1794" y="3114"/>
                </a:cubicBezTo>
                <a:cubicBezTo>
                  <a:pt x="1782" y="3298"/>
                  <a:pt x="1782" y="3471"/>
                  <a:pt x="1794" y="3643"/>
                </a:cubicBezTo>
                <a:cubicBezTo>
                  <a:pt x="1800" y="3689"/>
                  <a:pt x="1837" y="3712"/>
                  <a:pt x="1874" y="3712"/>
                </a:cubicBezTo>
                <a:cubicBezTo>
                  <a:pt x="1912" y="3712"/>
                  <a:pt x="1949" y="3689"/>
                  <a:pt x="1955" y="3643"/>
                </a:cubicBezTo>
                <a:cubicBezTo>
                  <a:pt x="1966" y="3471"/>
                  <a:pt x="1966" y="3298"/>
                  <a:pt x="1955" y="3114"/>
                </a:cubicBezTo>
                <a:cubicBezTo>
                  <a:pt x="1966" y="2942"/>
                  <a:pt x="1955" y="2769"/>
                  <a:pt x="1943" y="2597"/>
                </a:cubicBezTo>
                <a:cubicBezTo>
                  <a:pt x="1932" y="2568"/>
                  <a:pt x="1906" y="2554"/>
                  <a:pt x="1880" y="2554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1" name="Google Shape;1011;p38"/>
          <p:cNvSpPr/>
          <p:nvPr/>
        </p:nvSpPr>
        <p:spPr>
          <a:xfrm>
            <a:off x="8524325" y="678650"/>
            <a:ext cx="328847" cy="327700"/>
          </a:xfrm>
          <a:custGeom>
            <a:rect b="b" l="l" r="r" t="t"/>
            <a:pathLst>
              <a:path extrusionOk="0" h="3713" w="3726">
                <a:moveTo>
                  <a:pt x="1880" y="1"/>
                </a:moveTo>
                <a:cubicBezTo>
                  <a:pt x="1854" y="1"/>
                  <a:pt x="1828" y="15"/>
                  <a:pt x="1817" y="44"/>
                </a:cubicBezTo>
                <a:cubicBezTo>
                  <a:pt x="1805" y="216"/>
                  <a:pt x="1794" y="389"/>
                  <a:pt x="1794" y="573"/>
                </a:cubicBezTo>
                <a:cubicBezTo>
                  <a:pt x="1782" y="745"/>
                  <a:pt x="1782" y="918"/>
                  <a:pt x="1794" y="1090"/>
                </a:cubicBezTo>
                <a:cubicBezTo>
                  <a:pt x="1800" y="1136"/>
                  <a:pt x="1837" y="1159"/>
                  <a:pt x="1874" y="1159"/>
                </a:cubicBezTo>
                <a:cubicBezTo>
                  <a:pt x="1912" y="1159"/>
                  <a:pt x="1949" y="1136"/>
                  <a:pt x="1955" y="1090"/>
                </a:cubicBezTo>
                <a:cubicBezTo>
                  <a:pt x="1966" y="918"/>
                  <a:pt x="1966" y="745"/>
                  <a:pt x="1955" y="573"/>
                </a:cubicBezTo>
                <a:cubicBezTo>
                  <a:pt x="1966" y="389"/>
                  <a:pt x="1955" y="216"/>
                  <a:pt x="1943" y="44"/>
                </a:cubicBezTo>
                <a:cubicBezTo>
                  <a:pt x="1932" y="15"/>
                  <a:pt x="1906" y="1"/>
                  <a:pt x="1880" y="1"/>
                </a:cubicBezTo>
                <a:close/>
                <a:moveTo>
                  <a:pt x="634" y="510"/>
                </a:moveTo>
                <a:cubicBezTo>
                  <a:pt x="574" y="510"/>
                  <a:pt x="518" y="587"/>
                  <a:pt x="564" y="642"/>
                </a:cubicBezTo>
                <a:cubicBezTo>
                  <a:pt x="679" y="780"/>
                  <a:pt x="794" y="895"/>
                  <a:pt x="932" y="1021"/>
                </a:cubicBezTo>
                <a:cubicBezTo>
                  <a:pt x="1047" y="1136"/>
                  <a:pt x="1185" y="1263"/>
                  <a:pt x="1323" y="1366"/>
                </a:cubicBezTo>
                <a:cubicBezTo>
                  <a:pt x="1331" y="1373"/>
                  <a:pt x="1341" y="1376"/>
                  <a:pt x="1350" y="1376"/>
                </a:cubicBezTo>
                <a:cubicBezTo>
                  <a:pt x="1391" y="1376"/>
                  <a:pt x="1431" y="1323"/>
                  <a:pt x="1403" y="1286"/>
                </a:cubicBezTo>
                <a:cubicBezTo>
                  <a:pt x="1346" y="1217"/>
                  <a:pt x="1288" y="1148"/>
                  <a:pt x="1231" y="1090"/>
                </a:cubicBezTo>
                <a:cubicBezTo>
                  <a:pt x="1173" y="1021"/>
                  <a:pt x="1116" y="964"/>
                  <a:pt x="1047" y="895"/>
                </a:cubicBezTo>
                <a:cubicBezTo>
                  <a:pt x="932" y="768"/>
                  <a:pt x="805" y="642"/>
                  <a:pt x="679" y="527"/>
                </a:cubicBezTo>
                <a:cubicBezTo>
                  <a:pt x="665" y="515"/>
                  <a:pt x="649" y="510"/>
                  <a:pt x="634" y="510"/>
                </a:cubicBezTo>
                <a:close/>
                <a:moveTo>
                  <a:pt x="3144" y="529"/>
                </a:moveTo>
                <a:cubicBezTo>
                  <a:pt x="3135" y="529"/>
                  <a:pt x="3125" y="532"/>
                  <a:pt x="3116" y="538"/>
                </a:cubicBezTo>
                <a:cubicBezTo>
                  <a:pt x="3047" y="584"/>
                  <a:pt x="2978" y="642"/>
                  <a:pt x="2921" y="711"/>
                </a:cubicBezTo>
                <a:lnTo>
                  <a:pt x="2725" y="883"/>
                </a:lnTo>
                <a:cubicBezTo>
                  <a:pt x="2599" y="998"/>
                  <a:pt x="2472" y="1125"/>
                  <a:pt x="2357" y="1251"/>
                </a:cubicBezTo>
                <a:cubicBezTo>
                  <a:pt x="2330" y="1316"/>
                  <a:pt x="2376" y="1380"/>
                  <a:pt x="2430" y="1380"/>
                </a:cubicBezTo>
                <a:cubicBezTo>
                  <a:pt x="2444" y="1380"/>
                  <a:pt x="2458" y="1376"/>
                  <a:pt x="2472" y="1366"/>
                </a:cubicBezTo>
                <a:lnTo>
                  <a:pt x="2472" y="1378"/>
                </a:lnTo>
                <a:cubicBezTo>
                  <a:pt x="2610" y="1251"/>
                  <a:pt x="2725" y="1136"/>
                  <a:pt x="2852" y="1010"/>
                </a:cubicBezTo>
                <a:cubicBezTo>
                  <a:pt x="2978" y="883"/>
                  <a:pt x="3093" y="757"/>
                  <a:pt x="3197" y="619"/>
                </a:cubicBezTo>
                <a:cubicBezTo>
                  <a:pt x="3225" y="582"/>
                  <a:pt x="3185" y="529"/>
                  <a:pt x="3144" y="529"/>
                </a:cubicBezTo>
                <a:close/>
                <a:moveTo>
                  <a:pt x="352" y="1760"/>
                </a:moveTo>
                <a:cubicBezTo>
                  <a:pt x="265" y="1760"/>
                  <a:pt x="178" y="1763"/>
                  <a:pt x="92" y="1769"/>
                </a:cubicBezTo>
                <a:cubicBezTo>
                  <a:pt x="0" y="1780"/>
                  <a:pt x="0" y="1918"/>
                  <a:pt x="92" y="1930"/>
                </a:cubicBezTo>
                <a:cubicBezTo>
                  <a:pt x="178" y="1935"/>
                  <a:pt x="265" y="1938"/>
                  <a:pt x="352" y="1938"/>
                </a:cubicBezTo>
                <a:cubicBezTo>
                  <a:pt x="440" y="1938"/>
                  <a:pt x="529" y="1935"/>
                  <a:pt x="621" y="1930"/>
                </a:cubicBezTo>
                <a:cubicBezTo>
                  <a:pt x="672" y="1933"/>
                  <a:pt x="722" y="1935"/>
                  <a:pt x="773" y="1935"/>
                </a:cubicBezTo>
                <a:cubicBezTo>
                  <a:pt x="895" y="1935"/>
                  <a:pt x="1017" y="1926"/>
                  <a:pt x="1139" y="1918"/>
                </a:cubicBezTo>
                <a:cubicBezTo>
                  <a:pt x="1196" y="1895"/>
                  <a:pt x="1196" y="1815"/>
                  <a:pt x="1139" y="1792"/>
                </a:cubicBezTo>
                <a:cubicBezTo>
                  <a:pt x="966" y="1769"/>
                  <a:pt x="794" y="1769"/>
                  <a:pt x="621" y="1769"/>
                </a:cubicBezTo>
                <a:cubicBezTo>
                  <a:pt x="529" y="1763"/>
                  <a:pt x="440" y="1760"/>
                  <a:pt x="352" y="1760"/>
                </a:cubicBezTo>
                <a:close/>
                <a:moveTo>
                  <a:pt x="2904" y="1760"/>
                </a:moveTo>
                <a:cubicBezTo>
                  <a:pt x="2817" y="1760"/>
                  <a:pt x="2731" y="1763"/>
                  <a:pt x="2645" y="1769"/>
                </a:cubicBezTo>
                <a:cubicBezTo>
                  <a:pt x="2553" y="1780"/>
                  <a:pt x="2553" y="1918"/>
                  <a:pt x="2645" y="1930"/>
                </a:cubicBezTo>
                <a:cubicBezTo>
                  <a:pt x="2731" y="1935"/>
                  <a:pt x="2817" y="1938"/>
                  <a:pt x="2904" y="1938"/>
                </a:cubicBezTo>
                <a:cubicBezTo>
                  <a:pt x="2990" y="1938"/>
                  <a:pt x="3076" y="1935"/>
                  <a:pt x="3162" y="1930"/>
                </a:cubicBezTo>
                <a:cubicBezTo>
                  <a:pt x="3335" y="1930"/>
                  <a:pt x="3519" y="1930"/>
                  <a:pt x="3691" y="1907"/>
                </a:cubicBezTo>
                <a:cubicBezTo>
                  <a:pt x="3726" y="1884"/>
                  <a:pt x="3726" y="1826"/>
                  <a:pt x="3691" y="1803"/>
                </a:cubicBezTo>
                <a:lnTo>
                  <a:pt x="3691" y="1792"/>
                </a:lnTo>
                <a:cubicBezTo>
                  <a:pt x="3519" y="1769"/>
                  <a:pt x="3335" y="1769"/>
                  <a:pt x="3162" y="1769"/>
                </a:cubicBezTo>
                <a:cubicBezTo>
                  <a:pt x="3076" y="1763"/>
                  <a:pt x="2990" y="1760"/>
                  <a:pt x="2904" y="1760"/>
                </a:cubicBezTo>
                <a:close/>
                <a:moveTo>
                  <a:pt x="2428" y="2315"/>
                </a:moveTo>
                <a:cubicBezTo>
                  <a:pt x="2368" y="2315"/>
                  <a:pt x="2312" y="2392"/>
                  <a:pt x="2357" y="2447"/>
                </a:cubicBezTo>
                <a:cubicBezTo>
                  <a:pt x="2472" y="2574"/>
                  <a:pt x="2599" y="2700"/>
                  <a:pt x="2725" y="2815"/>
                </a:cubicBezTo>
                <a:cubicBezTo>
                  <a:pt x="2852" y="2942"/>
                  <a:pt x="2978" y="3068"/>
                  <a:pt x="3116" y="3172"/>
                </a:cubicBezTo>
                <a:cubicBezTo>
                  <a:pt x="3125" y="3178"/>
                  <a:pt x="3135" y="3181"/>
                  <a:pt x="3144" y="3181"/>
                </a:cubicBezTo>
                <a:cubicBezTo>
                  <a:pt x="3185" y="3181"/>
                  <a:pt x="3225" y="3128"/>
                  <a:pt x="3197" y="3091"/>
                </a:cubicBezTo>
                <a:cubicBezTo>
                  <a:pt x="3151" y="3022"/>
                  <a:pt x="3093" y="2953"/>
                  <a:pt x="3024" y="2896"/>
                </a:cubicBezTo>
                <a:lnTo>
                  <a:pt x="2852" y="2700"/>
                </a:lnTo>
                <a:cubicBezTo>
                  <a:pt x="2725" y="2574"/>
                  <a:pt x="2610" y="2447"/>
                  <a:pt x="2472" y="2332"/>
                </a:cubicBezTo>
                <a:cubicBezTo>
                  <a:pt x="2458" y="2320"/>
                  <a:pt x="2443" y="2315"/>
                  <a:pt x="2428" y="2315"/>
                </a:cubicBezTo>
                <a:close/>
                <a:moveTo>
                  <a:pt x="1345" y="2334"/>
                </a:moveTo>
                <a:cubicBezTo>
                  <a:pt x="1337" y="2334"/>
                  <a:pt x="1329" y="2337"/>
                  <a:pt x="1323" y="2344"/>
                </a:cubicBezTo>
                <a:lnTo>
                  <a:pt x="1311" y="2344"/>
                </a:lnTo>
                <a:cubicBezTo>
                  <a:pt x="1242" y="2390"/>
                  <a:pt x="1173" y="2447"/>
                  <a:pt x="1116" y="2516"/>
                </a:cubicBezTo>
                <a:lnTo>
                  <a:pt x="932" y="2689"/>
                </a:lnTo>
                <a:cubicBezTo>
                  <a:pt x="794" y="2804"/>
                  <a:pt x="679" y="2930"/>
                  <a:pt x="564" y="3057"/>
                </a:cubicBezTo>
                <a:cubicBezTo>
                  <a:pt x="510" y="3119"/>
                  <a:pt x="560" y="3194"/>
                  <a:pt x="622" y="3194"/>
                </a:cubicBezTo>
                <a:cubicBezTo>
                  <a:pt x="640" y="3194"/>
                  <a:pt x="660" y="3187"/>
                  <a:pt x="679" y="3172"/>
                </a:cubicBezTo>
                <a:cubicBezTo>
                  <a:pt x="805" y="3057"/>
                  <a:pt x="932" y="2942"/>
                  <a:pt x="1047" y="2804"/>
                </a:cubicBezTo>
                <a:cubicBezTo>
                  <a:pt x="1173" y="2689"/>
                  <a:pt x="1288" y="2562"/>
                  <a:pt x="1392" y="2424"/>
                </a:cubicBezTo>
                <a:cubicBezTo>
                  <a:pt x="1420" y="2387"/>
                  <a:pt x="1379" y="2334"/>
                  <a:pt x="1345" y="2334"/>
                </a:cubicBezTo>
                <a:close/>
                <a:moveTo>
                  <a:pt x="1880" y="2554"/>
                </a:moveTo>
                <a:cubicBezTo>
                  <a:pt x="1854" y="2554"/>
                  <a:pt x="1828" y="2568"/>
                  <a:pt x="1817" y="2597"/>
                </a:cubicBezTo>
                <a:cubicBezTo>
                  <a:pt x="1805" y="2769"/>
                  <a:pt x="1794" y="2942"/>
                  <a:pt x="1794" y="3114"/>
                </a:cubicBezTo>
                <a:cubicBezTo>
                  <a:pt x="1782" y="3298"/>
                  <a:pt x="1782" y="3471"/>
                  <a:pt x="1794" y="3643"/>
                </a:cubicBezTo>
                <a:cubicBezTo>
                  <a:pt x="1800" y="3689"/>
                  <a:pt x="1837" y="3712"/>
                  <a:pt x="1874" y="3712"/>
                </a:cubicBezTo>
                <a:cubicBezTo>
                  <a:pt x="1912" y="3712"/>
                  <a:pt x="1949" y="3689"/>
                  <a:pt x="1955" y="3643"/>
                </a:cubicBezTo>
                <a:cubicBezTo>
                  <a:pt x="1966" y="3471"/>
                  <a:pt x="1966" y="3298"/>
                  <a:pt x="1955" y="3114"/>
                </a:cubicBezTo>
                <a:cubicBezTo>
                  <a:pt x="1966" y="2942"/>
                  <a:pt x="1955" y="2769"/>
                  <a:pt x="1943" y="2597"/>
                </a:cubicBezTo>
                <a:cubicBezTo>
                  <a:pt x="1932" y="2568"/>
                  <a:pt x="1906" y="2554"/>
                  <a:pt x="1880" y="2554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2" name="Google Shape;1012;p38"/>
          <p:cNvSpPr/>
          <p:nvPr/>
        </p:nvSpPr>
        <p:spPr>
          <a:xfrm>
            <a:off x="5040250" y="3324775"/>
            <a:ext cx="328847" cy="327700"/>
          </a:xfrm>
          <a:custGeom>
            <a:rect b="b" l="l" r="r" t="t"/>
            <a:pathLst>
              <a:path extrusionOk="0" h="3713" w="3726">
                <a:moveTo>
                  <a:pt x="1880" y="1"/>
                </a:moveTo>
                <a:cubicBezTo>
                  <a:pt x="1854" y="1"/>
                  <a:pt x="1828" y="15"/>
                  <a:pt x="1817" y="44"/>
                </a:cubicBezTo>
                <a:cubicBezTo>
                  <a:pt x="1805" y="216"/>
                  <a:pt x="1794" y="389"/>
                  <a:pt x="1794" y="573"/>
                </a:cubicBezTo>
                <a:cubicBezTo>
                  <a:pt x="1782" y="745"/>
                  <a:pt x="1782" y="918"/>
                  <a:pt x="1794" y="1090"/>
                </a:cubicBezTo>
                <a:cubicBezTo>
                  <a:pt x="1800" y="1136"/>
                  <a:pt x="1837" y="1159"/>
                  <a:pt x="1874" y="1159"/>
                </a:cubicBezTo>
                <a:cubicBezTo>
                  <a:pt x="1912" y="1159"/>
                  <a:pt x="1949" y="1136"/>
                  <a:pt x="1955" y="1090"/>
                </a:cubicBezTo>
                <a:cubicBezTo>
                  <a:pt x="1966" y="918"/>
                  <a:pt x="1966" y="745"/>
                  <a:pt x="1955" y="573"/>
                </a:cubicBezTo>
                <a:cubicBezTo>
                  <a:pt x="1966" y="389"/>
                  <a:pt x="1955" y="216"/>
                  <a:pt x="1943" y="44"/>
                </a:cubicBezTo>
                <a:cubicBezTo>
                  <a:pt x="1932" y="15"/>
                  <a:pt x="1906" y="1"/>
                  <a:pt x="1880" y="1"/>
                </a:cubicBezTo>
                <a:close/>
                <a:moveTo>
                  <a:pt x="634" y="510"/>
                </a:moveTo>
                <a:cubicBezTo>
                  <a:pt x="574" y="510"/>
                  <a:pt x="518" y="587"/>
                  <a:pt x="564" y="642"/>
                </a:cubicBezTo>
                <a:cubicBezTo>
                  <a:pt x="679" y="780"/>
                  <a:pt x="794" y="895"/>
                  <a:pt x="932" y="1021"/>
                </a:cubicBezTo>
                <a:cubicBezTo>
                  <a:pt x="1047" y="1136"/>
                  <a:pt x="1185" y="1263"/>
                  <a:pt x="1323" y="1366"/>
                </a:cubicBezTo>
                <a:cubicBezTo>
                  <a:pt x="1331" y="1373"/>
                  <a:pt x="1341" y="1376"/>
                  <a:pt x="1350" y="1376"/>
                </a:cubicBezTo>
                <a:cubicBezTo>
                  <a:pt x="1391" y="1376"/>
                  <a:pt x="1431" y="1323"/>
                  <a:pt x="1403" y="1286"/>
                </a:cubicBezTo>
                <a:cubicBezTo>
                  <a:pt x="1346" y="1217"/>
                  <a:pt x="1288" y="1148"/>
                  <a:pt x="1231" y="1090"/>
                </a:cubicBezTo>
                <a:cubicBezTo>
                  <a:pt x="1173" y="1021"/>
                  <a:pt x="1116" y="964"/>
                  <a:pt x="1047" y="895"/>
                </a:cubicBezTo>
                <a:cubicBezTo>
                  <a:pt x="932" y="768"/>
                  <a:pt x="805" y="642"/>
                  <a:pt x="679" y="527"/>
                </a:cubicBezTo>
                <a:cubicBezTo>
                  <a:pt x="665" y="515"/>
                  <a:pt x="649" y="510"/>
                  <a:pt x="634" y="510"/>
                </a:cubicBezTo>
                <a:close/>
                <a:moveTo>
                  <a:pt x="3144" y="529"/>
                </a:moveTo>
                <a:cubicBezTo>
                  <a:pt x="3135" y="529"/>
                  <a:pt x="3125" y="532"/>
                  <a:pt x="3116" y="538"/>
                </a:cubicBezTo>
                <a:cubicBezTo>
                  <a:pt x="3047" y="584"/>
                  <a:pt x="2978" y="642"/>
                  <a:pt x="2921" y="711"/>
                </a:cubicBezTo>
                <a:lnTo>
                  <a:pt x="2725" y="883"/>
                </a:lnTo>
                <a:cubicBezTo>
                  <a:pt x="2599" y="998"/>
                  <a:pt x="2472" y="1125"/>
                  <a:pt x="2357" y="1251"/>
                </a:cubicBezTo>
                <a:cubicBezTo>
                  <a:pt x="2330" y="1316"/>
                  <a:pt x="2376" y="1380"/>
                  <a:pt x="2430" y="1380"/>
                </a:cubicBezTo>
                <a:cubicBezTo>
                  <a:pt x="2444" y="1380"/>
                  <a:pt x="2458" y="1376"/>
                  <a:pt x="2472" y="1366"/>
                </a:cubicBezTo>
                <a:lnTo>
                  <a:pt x="2472" y="1378"/>
                </a:lnTo>
                <a:cubicBezTo>
                  <a:pt x="2610" y="1251"/>
                  <a:pt x="2725" y="1136"/>
                  <a:pt x="2852" y="1010"/>
                </a:cubicBezTo>
                <a:cubicBezTo>
                  <a:pt x="2978" y="883"/>
                  <a:pt x="3093" y="757"/>
                  <a:pt x="3197" y="619"/>
                </a:cubicBezTo>
                <a:cubicBezTo>
                  <a:pt x="3225" y="582"/>
                  <a:pt x="3185" y="529"/>
                  <a:pt x="3144" y="529"/>
                </a:cubicBezTo>
                <a:close/>
                <a:moveTo>
                  <a:pt x="352" y="1760"/>
                </a:moveTo>
                <a:cubicBezTo>
                  <a:pt x="265" y="1760"/>
                  <a:pt x="178" y="1763"/>
                  <a:pt x="92" y="1769"/>
                </a:cubicBezTo>
                <a:cubicBezTo>
                  <a:pt x="0" y="1780"/>
                  <a:pt x="0" y="1918"/>
                  <a:pt x="92" y="1930"/>
                </a:cubicBezTo>
                <a:cubicBezTo>
                  <a:pt x="178" y="1935"/>
                  <a:pt x="265" y="1938"/>
                  <a:pt x="352" y="1938"/>
                </a:cubicBezTo>
                <a:cubicBezTo>
                  <a:pt x="440" y="1938"/>
                  <a:pt x="529" y="1935"/>
                  <a:pt x="621" y="1930"/>
                </a:cubicBezTo>
                <a:cubicBezTo>
                  <a:pt x="672" y="1933"/>
                  <a:pt x="722" y="1935"/>
                  <a:pt x="773" y="1935"/>
                </a:cubicBezTo>
                <a:cubicBezTo>
                  <a:pt x="895" y="1935"/>
                  <a:pt x="1017" y="1926"/>
                  <a:pt x="1139" y="1918"/>
                </a:cubicBezTo>
                <a:cubicBezTo>
                  <a:pt x="1196" y="1895"/>
                  <a:pt x="1196" y="1815"/>
                  <a:pt x="1139" y="1792"/>
                </a:cubicBezTo>
                <a:cubicBezTo>
                  <a:pt x="966" y="1769"/>
                  <a:pt x="794" y="1769"/>
                  <a:pt x="621" y="1769"/>
                </a:cubicBezTo>
                <a:cubicBezTo>
                  <a:pt x="529" y="1763"/>
                  <a:pt x="440" y="1760"/>
                  <a:pt x="352" y="1760"/>
                </a:cubicBezTo>
                <a:close/>
                <a:moveTo>
                  <a:pt x="2904" y="1760"/>
                </a:moveTo>
                <a:cubicBezTo>
                  <a:pt x="2817" y="1760"/>
                  <a:pt x="2731" y="1763"/>
                  <a:pt x="2645" y="1769"/>
                </a:cubicBezTo>
                <a:cubicBezTo>
                  <a:pt x="2553" y="1780"/>
                  <a:pt x="2553" y="1918"/>
                  <a:pt x="2645" y="1930"/>
                </a:cubicBezTo>
                <a:cubicBezTo>
                  <a:pt x="2731" y="1935"/>
                  <a:pt x="2817" y="1938"/>
                  <a:pt x="2904" y="1938"/>
                </a:cubicBezTo>
                <a:cubicBezTo>
                  <a:pt x="2990" y="1938"/>
                  <a:pt x="3076" y="1935"/>
                  <a:pt x="3162" y="1930"/>
                </a:cubicBezTo>
                <a:cubicBezTo>
                  <a:pt x="3335" y="1930"/>
                  <a:pt x="3519" y="1930"/>
                  <a:pt x="3691" y="1907"/>
                </a:cubicBezTo>
                <a:cubicBezTo>
                  <a:pt x="3726" y="1884"/>
                  <a:pt x="3726" y="1826"/>
                  <a:pt x="3691" y="1803"/>
                </a:cubicBezTo>
                <a:lnTo>
                  <a:pt x="3691" y="1792"/>
                </a:lnTo>
                <a:cubicBezTo>
                  <a:pt x="3519" y="1769"/>
                  <a:pt x="3335" y="1769"/>
                  <a:pt x="3162" y="1769"/>
                </a:cubicBezTo>
                <a:cubicBezTo>
                  <a:pt x="3076" y="1763"/>
                  <a:pt x="2990" y="1760"/>
                  <a:pt x="2904" y="1760"/>
                </a:cubicBezTo>
                <a:close/>
                <a:moveTo>
                  <a:pt x="2428" y="2315"/>
                </a:moveTo>
                <a:cubicBezTo>
                  <a:pt x="2368" y="2315"/>
                  <a:pt x="2312" y="2392"/>
                  <a:pt x="2357" y="2447"/>
                </a:cubicBezTo>
                <a:cubicBezTo>
                  <a:pt x="2472" y="2574"/>
                  <a:pt x="2599" y="2700"/>
                  <a:pt x="2725" y="2815"/>
                </a:cubicBezTo>
                <a:cubicBezTo>
                  <a:pt x="2852" y="2942"/>
                  <a:pt x="2978" y="3068"/>
                  <a:pt x="3116" y="3172"/>
                </a:cubicBezTo>
                <a:cubicBezTo>
                  <a:pt x="3125" y="3178"/>
                  <a:pt x="3135" y="3181"/>
                  <a:pt x="3144" y="3181"/>
                </a:cubicBezTo>
                <a:cubicBezTo>
                  <a:pt x="3185" y="3181"/>
                  <a:pt x="3225" y="3128"/>
                  <a:pt x="3197" y="3091"/>
                </a:cubicBezTo>
                <a:cubicBezTo>
                  <a:pt x="3151" y="3022"/>
                  <a:pt x="3093" y="2953"/>
                  <a:pt x="3024" y="2896"/>
                </a:cubicBezTo>
                <a:lnTo>
                  <a:pt x="2852" y="2700"/>
                </a:lnTo>
                <a:cubicBezTo>
                  <a:pt x="2725" y="2574"/>
                  <a:pt x="2610" y="2447"/>
                  <a:pt x="2472" y="2332"/>
                </a:cubicBezTo>
                <a:cubicBezTo>
                  <a:pt x="2458" y="2320"/>
                  <a:pt x="2443" y="2315"/>
                  <a:pt x="2428" y="2315"/>
                </a:cubicBezTo>
                <a:close/>
                <a:moveTo>
                  <a:pt x="1345" y="2334"/>
                </a:moveTo>
                <a:cubicBezTo>
                  <a:pt x="1337" y="2334"/>
                  <a:pt x="1329" y="2337"/>
                  <a:pt x="1323" y="2344"/>
                </a:cubicBezTo>
                <a:lnTo>
                  <a:pt x="1311" y="2344"/>
                </a:lnTo>
                <a:cubicBezTo>
                  <a:pt x="1242" y="2390"/>
                  <a:pt x="1173" y="2447"/>
                  <a:pt x="1116" y="2516"/>
                </a:cubicBezTo>
                <a:lnTo>
                  <a:pt x="932" y="2689"/>
                </a:lnTo>
                <a:cubicBezTo>
                  <a:pt x="794" y="2804"/>
                  <a:pt x="679" y="2930"/>
                  <a:pt x="564" y="3057"/>
                </a:cubicBezTo>
                <a:cubicBezTo>
                  <a:pt x="510" y="3119"/>
                  <a:pt x="560" y="3194"/>
                  <a:pt x="622" y="3194"/>
                </a:cubicBezTo>
                <a:cubicBezTo>
                  <a:pt x="640" y="3194"/>
                  <a:pt x="660" y="3187"/>
                  <a:pt x="679" y="3172"/>
                </a:cubicBezTo>
                <a:cubicBezTo>
                  <a:pt x="805" y="3057"/>
                  <a:pt x="932" y="2942"/>
                  <a:pt x="1047" y="2804"/>
                </a:cubicBezTo>
                <a:cubicBezTo>
                  <a:pt x="1173" y="2689"/>
                  <a:pt x="1288" y="2562"/>
                  <a:pt x="1392" y="2424"/>
                </a:cubicBezTo>
                <a:cubicBezTo>
                  <a:pt x="1420" y="2387"/>
                  <a:pt x="1379" y="2334"/>
                  <a:pt x="1345" y="2334"/>
                </a:cubicBezTo>
                <a:close/>
                <a:moveTo>
                  <a:pt x="1880" y="2554"/>
                </a:moveTo>
                <a:cubicBezTo>
                  <a:pt x="1854" y="2554"/>
                  <a:pt x="1828" y="2568"/>
                  <a:pt x="1817" y="2597"/>
                </a:cubicBezTo>
                <a:cubicBezTo>
                  <a:pt x="1805" y="2769"/>
                  <a:pt x="1794" y="2942"/>
                  <a:pt x="1794" y="3114"/>
                </a:cubicBezTo>
                <a:cubicBezTo>
                  <a:pt x="1782" y="3298"/>
                  <a:pt x="1782" y="3471"/>
                  <a:pt x="1794" y="3643"/>
                </a:cubicBezTo>
                <a:cubicBezTo>
                  <a:pt x="1800" y="3689"/>
                  <a:pt x="1837" y="3712"/>
                  <a:pt x="1874" y="3712"/>
                </a:cubicBezTo>
                <a:cubicBezTo>
                  <a:pt x="1912" y="3712"/>
                  <a:pt x="1949" y="3689"/>
                  <a:pt x="1955" y="3643"/>
                </a:cubicBezTo>
                <a:cubicBezTo>
                  <a:pt x="1966" y="3471"/>
                  <a:pt x="1966" y="3298"/>
                  <a:pt x="1955" y="3114"/>
                </a:cubicBezTo>
                <a:cubicBezTo>
                  <a:pt x="1966" y="2942"/>
                  <a:pt x="1955" y="2769"/>
                  <a:pt x="1943" y="2597"/>
                </a:cubicBezTo>
                <a:cubicBezTo>
                  <a:pt x="1932" y="2568"/>
                  <a:pt x="1906" y="2554"/>
                  <a:pt x="1880" y="2554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13" name="Google Shape;1013;p38"/>
          <p:cNvGrpSpPr/>
          <p:nvPr/>
        </p:nvGrpSpPr>
        <p:grpSpPr>
          <a:xfrm>
            <a:off x="4413750" y="4132044"/>
            <a:ext cx="1382100" cy="789295"/>
            <a:chOff x="275025" y="537489"/>
            <a:chExt cx="1626574" cy="928910"/>
          </a:xfrm>
        </p:grpSpPr>
        <p:sp>
          <p:nvSpPr>
            <p:cNvPr id="1014" name="Google Shape;1014;p38"/>
            <p:cNvSpPr/>
            <p:nvPr/>
          </p:nvSpPr>
          <p:spPr>
            <a:xfrm>
              <a:off x="319102" y="557201"/>
              <a:ext cx="1539514" cy="885928"/>
            </a:xfrm>
            <a:custGeom>
              <a:rect b="b" l="l" r="r" t="t"/>
              <a:pathLst>
                <a:path extrusionOk="0" h="9708" w="16870">
                  <a:moveTo>
                    <a:pt x="8563" y="0"/>
                  </a:moveTo>
                  <a:cubicBezTo>
                    <a:pt x="7949" y="0"/>
                    <a:pt x="7376" y="325"/>
                    <a:pt x="7061" y="860"/>
                  </a:cubicBezTo>
                  <a:cubicBezTo>
                    <a:pt x="6888" y="1170"/>
                    <a:pt x="6923" y="1538"/>
                    <a:pt x="7026" y="1860"/>
                  </a:cubicBezTo>
                  <a:cubicBezTo>
                    <a:pt x="7107" y="2148"/>
                    <a:pt x="7268" y="2412"/>
                    <a:pt x="7498" y="2608"/>
                  </a:cubicBezTo>
                  <a:cubicBezTo>
                    <a:pt x="7681" y="2747"/>
                    <a:pt x="7910" y="2817"/>
                    <a:pt x="8137" y="2817"/>
                  </a:cubicBezTo>
                  <a:cubicBezTo>
                    <a:pt x="8507" y="2817"/>
                    <a:pt x="8869" y="2630"/>
                    <a:pt x="9004" y="2251"/>
                  </a:cubicBezTo>
                  <a:cubicBezTo>
                    <a:pt x="9108" y="1998"/>
                    <a:pt x="9027" y="1699"/>
                    <a:pt x="8809" y="1538"/>
                  </a:cubicBezTo>
                  <a:cubicBezTo>
                    <a:pt x="8626" y="1394"/>
                    <a:pt x="8399" y="1350"/>
                    <a:pt x="8173" y="1350"/>
                  </a:cubicBezTo>
                  <a:cubicBezTo>
                    <a:pt x="8057" y="1350"/>
                    <a:pt x="7941" y="1362"/>
                    <a:pt x="7831" y="1377"/>
                  </a:cubicBezTo>
                  <a:cubicBezTo>
                    <a:pt x="7823" y="1379"/>
                    <a:pt x="7815" y="1379"/>
                    <a:pt x="7807" y="1379"/>
                  </a:cubicBezTo>
                  <a:cubicBezTo>
                    <a:pt x="7676" y="1379"/>
                    <a:pt x="7632" y="1202"/>
                    <a:pt x="7762" y="1159"/>
                  </a:cubicBezTo>
                  <a:cubicBezTo>
                    <a:pt x="7901" y="1122"/>
                    <a:pt x="8049" y="1102"/>
                    <a:pt x="8197" y="1102"/>
                  </a:cubicBezTo>
                  <a:cubicBezTo>
                    <a:pt x="8515" y="1102"/>
                    <a:pt x="8834" y="1196"/>
                    <a:pt x="9062" y="1423"/>
                  </a:cubicBezTo>
                  <a:cubicBezTo>
                    <a:pt x="9326" y="1711"/>
                    <a:pt x="9372" y="2136"/>
                    <a:pt x="9165" y="2470"/>
                  </a:cubicBezTo>
                  <a:cubicBezTo>
                    <a:pt x="8946" y="2856"/>
                    <a:pt x="8551" y="3044"/>
                    <a:pt x="8149" y="3044"/>
                  </a:cubicBezTo>
                  <a:cubicBezTo>
                    <a:pt x="7832" y="3044"/>
                    <a:pt x="7511" y="2928"/>
                    <a:pt x="7268" y="2700"/>
                  </a:cubicBezTo>
                  <a:cubicBezTo>
                    <a:pt x="7003" y="2447"/>
                    <a:pt x="6831" y="2125"/>
                    <a:pt x="6762" y="1768"/>
                  </a:cubicBezTo>
                  <a:cubicBezTo>
                    <a:pt x="6716" y="1561"/>
                    <a:pt x="6704" y="1354"/>
                    <a:pt x="6727" y="1159"/>
                  </a:cubicBezTo>
                  <a:cubicBezTo>
                    <a:pt x="6578" y="1136"/>
                    <a:pt x="6428" y="1136"/>
                    <a:pt x="6267" y="1136"/>
                  </a:cubicBezTo>
                  <a:cubicBezTo>
                    <a:pt x="6095" y="1147"/>
                    <a:pt x="5922" y="1182"/>
                    <a:pt x="5761" y="1228"/>
                  </a:cubicBezTo>
                  <a:cubicBezTo>
                    <a:pt x="5175" y="1377"/>
                    <a:pt x="4692" y="1814"/>
                    <a:pt x="4508" y="2389"/>
                  </a:cubicBezTo>
                  <a:cubicBezTo>
                    <a:pt x="4336" y="2953"/>
                    <a:pt x="4462" y="3562"/>
                    <a:pt x="4853" y="4011"/>
                  </a:cubicBezTo>
                  <a:cubicBezTo>
                    <a:pt x="4934" y="4092"/>
                    <a:pt x="4860" y="4215"/>
                    <a:pt x="4769" y="4215"/>
                  </a:cubicBezTo>
                  <a:cubicBezTo>
                    <a:pt x="4744" y="4215"/>
                    <a:pt x="4717" y="4206"/>
                    <a:pt x="4692" y="4183"/>
                  </a:cubicBezTo>
                  <a:cubicBezTo>
                    <a:pt x="4474" y="3976"/>
                    <a:pt x="4313" y="3723"/>
                    <a:pt x="4232" y="3436"/>
                  </a:cubicBezTo>
                  <a:cubicBezTo>
                    <a:pt x="4041" y="3370"/>
                    <a:pt x="3842" y="3338"/>
                    <a:pt x="3642" y="3338"/>
                  </a:cubicBezTo>
                  <a:cubicBezTo>
                    <a:pt x="3493" y="3338"/>
                    <a:pt x="3344" y="3355"/>
                    <a:pt x="3197" y="3390"/>
                  </a:cubicBezTo>
                  <a:cubicBezTo>
                    <a:pt x="1967" y="3666"/>
                    <a:pt x="1150" y="4770"/>
                    <a:pt x="0" y="5207"/>
                  </a:cubicBezTo>
                  <a:cubicBezTo>
                    <a:pt x="587" y="5563"/>
                    <a:pt x="886" y="6242"/>
                    <a:pt x="1277" y="6793"/>
                  </a:cubicBezTo>
                  <a:cubicBezTo>
                    <a:pt x="1702" y="7414"/>
                    <a:pt x="2381" y="7943"/>
                    <a:pt x="3151" y="8035"/>
                  </a:cubicBezTo>
                  <a:cubicBezTo>
                    <a:pt x="3228" y="8045"/>
                    <a:pt x="3305" y="8050"/>
                    <a:pt x="3381" y="8050"/>
                  </a:cubicBezTo>
                  <a:cubicBezTo>
                    <a:pt x="4032" y="8050"/>
                    <a:pt x="4636" y="7704"/>
                    <a:pt x="4945" y="7127"/>
                  </a:cubicBezTo>
                  <a:cubicBezTo>
                    <a:pt x="5129" y="6805"/>
                    <a:pt x="5140" y="6414"/>
                    <a:pt x="5002" y="6081"/>
                  </a:cubicBezTo>
                  <a:cubicBezTo>
                    <a:pt x="4869" y="5791"/>
                    <a:pt x="4573" y="5620"/>
                    <a:pt x="4262" y="5620"/>
                  </a:cubicBezTo>
                  <a:cubicBezTo>
                    <a:pt x="4252" y="5620"/>
                    <a:pt x="4242" y="5620"/>
                    <a:pt x="4232" y="5621"/>
                  </a:cubicBezTo>
                  <a:cubicBezTo>
                    <a:pt x="3910" y="5632"/>
                    <a:pt x="3634" y="5839"/>
                    <a:pt x="3542" y="6138"/>
                  </a:cubicBezTo>
                  <a:cubicBezTo>
                    <a:pt x="3439" y="6437"/>
                    <a:pt x="3508" y="6782"/>
                    <a:pt x="3726" y="7012"/>
                  </a:cubicBezTo>
                  <a:cubicBezTo>
                    <a:pt x="3807" y="7093"/>
                    <a:pt x="3733" y="7202"/>
                    <a:pt x="3643" y="7202"/>
                  </a:cubicBezTo>
                  <a:cubicBezTo>
                    <a:pt x="3617" y="7202"/>
                    <a:pt x="3590" y="7193"/>
                    <a:pt x="3565" y="7173"/>
                  </a:cubicBezTo>
                  <a:cubicBezTo>
                    <a:pt x="3243" y="6874"/>
                    <a:pt x="3140" y="6414"/>
                    <a:pt x="3301" y="6012"/>
                  </a:cubicBezTo>
                  <a:cubicBezTo>
                    <a:pt x="3447" y="5618"/>
                    <a:pt x="3824" y="5367"/>
                    <a:pt x="4249" y="5367"/>
                  </a:cubicBezTo>
                  <a:cubicBezTo>
                    <a:pt x="4259" y="5367"/>
                    <a:pt x="4269" y="5367"/>
                    <a:pt x="4278" y="5368"/>
                  </a:cubicBezTo>
                  <a:cubicBezTo>
                    <a:pt x="4658" y="5368"/>
                    <a:pt x="5002" y="5563"/>
                    <a:pt x="5198" y="5897"/>
                  </a:cubicBezTo>
                  <a:cubicBezTo>
                    <a:pt x="5405" y="6288"/>
                    <a:pt x="5416" y="6747"/>
                    <a:pt x="5232" y="7150"/>
                  </a:cubicBezTo>
                  <a:cubicBezTo>
                    <a:pt x="5106" y="7437"/>
                    <a:pt x="4911" y="7679"/>
                    <a:pt x="4658" y="7874"/>
                  </a:cubicBezTo>
                  <a:cubicBezTo>
                    <a:pt x="5014" y="7966"/>
                    <a:pt x="5336" y="8139"/>
                    <a:pt x="5612" y="8392"/>
                  </a:cubicBezTo>
                  <a:cubicBezTo>
                    <a:pt x="6014" y="8725"/>
                    <a:pt x="6348" y="9139"/>
                    <a:pt x="6819" y="9392"/>
                  </a:cubicBezTo>
                  <a:cubicBezTo>
                    <a:pt x="7195" y="9595"/>
                    <a:pt x="7624" y="9707"/>
                    <a:pt x="8048" y="9707"/>
                  </a:cubicBezTo>
                  <a:cubicBezTo>
                    <a:pt x="8466" y="9707"/>
                    <a:pt x="8880" y="9598"/>
                    <a:pt x="9234" y="9358"/>
                  </a:cubicBezTo>
                  <a:cubicBezTo>
                    <a:pt x="9867" y="8909"/>
                    <a:pt x="10246" y="8070"/>
                    <a:pt x="10016" y="7322"/>
                  </a:cubicBezTo>
                  <a:cubicBezTo>
                    <a:pt x="9867" y="6885"/>
                    <a:pt x="9487" y="6575"/>
                    <a:pt x="9039" y="6517"/>
                  </a:cubicBezTo>
                  <a:cubicBezTo>
                    <a:pt x="8979" y="6508"/>
                    <a:pt x="8920" y="6503"/>
                    <a:pt x="8862" y="6503"/>
                  </a:cubicBezTo>
                  <a:cubicBezTo>
                    <a:pt x="8501" y="6503"/>
                    <a:pt x="8166" y="6682"/>
                    <a:pt x="7958" y="6989"/>
                  </a:cubicBezTo>
                  <a:cubicBezTo>
                    <a:pt x="7739" y="7311"/>
                    <a:pt x="7751" y="7736"/>
                    <a:pt x="7992" y="8047"/>
                  </a:cubicBezTo>
                  <a:cubicBezTo>
                    <a:pt x="8234" y="8334"/>
                    <a:pt x="8590" y="8507"/>
                    <a:pt x="8958" y="8530"/>
                  </a:cubicBezTo>
                  <a:cubicBezTo>
                    <a:pt x="9131" y="8530"/>
                    <a:pt x="9131" y="8771"/>
                    <a:pt x="8958" y="8771"/>
                  </a:cubicBezTo>
                  <a:cubicBezTo>
                    <a:pt x="8930" y="8774"/>
                    <a:pt x="8903" y="8776"/>
                    <a:pt x="8875" y="8776"/>
                  </a:cubicBezTo>
                  <a:cubicBezTo>
                    <a:pt x="8798" y="8776"/>
                    <a:pt x="8720" y="8765"/>
                    <a:pt x="8636" y="8748"/>
                  </a:cubicBezTo>
                  <a:cubicBezTo>
                    <a:pt x="8211" y="8656"/>
                    <a:pt x="7843" y="8380"/>
                    <a:pt x="7647" y="7989"/>
                  </a:cubicBezTo>
                  <a:cubicBezTo>
                    <a:pt x="7463" y="7575"/>
                    <a:pt x="7532" y="7081"/>
                    <a:pt x="7831" y="6736"/>
                  </a:cubicBezTo>
                  <a:cubicBezTo>
                    <a:pt x="8090" y="6412"/>
                    <a:pt x="8469" y="6265"/>
                    <a:pt x="8853" y="6265"/>
                  </a:cubicBezTo>
                  <a:cubicBezTo>
                    <a:pt x="9424" y="6265"/>
                    <a:pt x="10008" y="6589"/>
                    <a:pt x="10235" y="7138"/>
                  </a:cubicBezTo>
                  <a:cubicBezTo>
                    <a:pt x="10373" y="7483"/>
                    <a:pt x="10396" y="7851"/>
                    <a:pt x="10315" y="8208"/>
                  </a:cubicBezTo>
                  <a:cubicBezTo>
                    <a:pt x="10580" y="8369"/>
                    <a:pt x="10878" y="8484"/>
                    <a:pt x="11189" y="8541"/>
                  </a:cubicBezTo>
                  <a:cubicBezTo>
                    <a:pt x="11325" y="8567"/>
                    <a:pt x="11462" y="8579"/>
                    <a:pt x="11600" y="8579"/>
                  </a:cubicBezTo>
                  <a:cubicBezTo>
                    <a:pt x="12078" y="8579"/>
                    <a:pt x="12555" y="8427"/>
                    <a:pt x="12948" y="8150"/>
                  </a:cubicBezTo>
                  <a:cubicBezTo>
                    <a:pt x="13431" y="7794"/>
                    <a:pt x="13776" y="7288"/>
                    <a:pt x="13926" y="6713"/>
                  </a:cubicBezTo>
                  <a:cubicBezTo>
                    <a:pt x="13939" y="6668"/>
                    <a:pt x="13970" y="6650"/>
                    <a:pt x="14002" y="6650"/>
                  </a:cubicBezTo>
                  <a:cubicBezTo>
                    <a:pt x="14052" y="6650"/>
                    <a:pt x="14105" y="6696"/>
                    <a:pt x="14098" y="6759"/>
                  </a:cubicBezTo>
                  <a:cubicBezTo>
                    <a:pt x="14041" y="7127"/>
                    <a:pt x="13903" y="7472"/>
                    <a:pt x="13684" y="7771"/>
                  </a:cubicBezTo>
                  <a:cubicBezTo>
                    <a:pt x="13772" y="7785"/>
                    <a:pt x="13860" y="7793"/>
                    <a:pt x="13949" y="7793"/>
                  </a:cubicBezTo>
                  <a:cubicBezTo>
                    <a:pt x="14140" y="7793"/>
                    <a:pt x="14331" y="7757"/>
                    <a:pt x="14512" y="7679"/>
                  </a:cubicBezTo>
                  <a:cubicBezTo>
                    <a:pt x="15064" y="7460"/>
                    <a:pt x="15467" y="7012"/>
                    <a:pt x="15835" y="6563"/>
                  </a:cubicBezTo>
                  <a:cubicBezTo>
                    <a:pt x="16019" y="6345"/>
                    <a:pt x="16214" y="6138"/>
                    <a:pt x="16409" y="5943"/>
                  </a:cubicBezTo>
                  <a:cubicBezTo>
                    <a:pt x="16559" y="5816"/>
                    <a:pt x="16708" y="5701"/>
                    <a:pt x="16869" y="5609"/>
                  </a:cubicBezTo>
                  <a:cubicBezTo>
                    <a:pt x="16318" y="5368"/>
                    <a:pt x="15950" y="4804"/>
                    <a:pt x="15524" y="4390"/>
                  </a:cubicBezTo>
                  <a:cubicBezTo>
                    <a:pt x="15260" y="4137"/>
                    <a:pt x="14984" y="3907"/>
                    <a:pt x="14685" y="3712"/>
                  </a:cubicBezTo>
                  <a:cubicBezTo>
                    <a:pt x="14386" y="3505"/>
                    <a:pt x="14064" y="3344"/>
                    <a:pt x="13730" y="3240"/>
                  </a:cubicBezTo>
                  <a:cubicBezTo>
                    <a:pt x="13583" y="3198"/>
                    <a:pt x="13434" y="3178"/>
                    <a:pt x="13286" y="3178"/>
                  </a:cubicBezTo>
                  <a:cubicBezTo>
                    <a:pt x="13109" y="3178"/>
                    <a:pt x="12933" y="3207"/>
                    <a:pt x="12764" y="3263"/>
                  </a:cubicBezTo>
                  <a:cubicBezTo>
                    <a:pt x="12477" y="3367"/>
                    <a:pt x="12235" y="3585"/>
                    <a:pt x="12109" y="3861"/>
                  </a:cubicBezTo>
                  <a:cubicBezTo>
                    <a:pt x="11982" y="4137"/>
                    <a:pt x="11994" y="4459"/>
                    <a:pt x="12132" y="4724"/>
                  </a:cubicBezTo>
                  <a:cubicBezTo>
                    <a:pt x="12270" y="4965"/>
                    <a:pt x="12523" y="5115"/>
                    <a:pt x="12787" y="5126"/>
                  </a:cubicBezTo>
                  <a:cubicBezTo>
                    <a:pt x="12797" y="5127"/>
                    <a:pt x="12807" y="5127"/>
                    <a:pt x="12817" y="5127"/>
                  </a:cubicBezTo>
                  <a:cubicBezTo>
                    <a:pt x="13059" y="5127"/>
                    <a:pt x="13286" y="4991"/>
                    <a:pt x="13397" y="4781"/>
                  </a:cubicBezTo>
                  <a:cubicBezTo>
                    <a:pt x="13512" y="4563"/>
                    <a:pt x="13500" y="4310"/>
                    <a:pt x="13362" y="4114"/>
                  </a:cubicBezTo>
                  <a:cubicBezTo>
                    <a:pt x="13292" y="4018"/>
                    <a:pt x="13395" y="3902"/>
                    <a:pt x="13494" y="3902"/>
                  </a:cubicBezTo>
                  <a:cubicBezTo>
                    <a:pt x="13525" y="3902"/>
                    <a:pt x="13556" y="3914"/>
                    <a:pt x="13581" y="3942"/>
                  </a:cubicBezTo>
                  <a:cubicBezTo>
                    <a:pt x="13788" y="4229"/>
                    <a:pt x="13811" y="4609"/>
                    <a:pt x="13638" y="4919"/>
                  </a:cubicBezTo>
                  <a:cubicBezTo>
                    <a:pt x="13480" y="5205"/>
                    <a:pt x="13175" y="5383"/>
                    <a:pt x="12850" y="5383"/>
                  </a:cubicBezTo>
                  <a:cubicBezTo>
                    <a:pt x="12821" y="5383"/>
                    <a:pt x="12793" y="5382"/>
                    <a:pt x="12764" y="5379"/>
                  </a:cubicBezTo>
                  <a:cubicBezTo>
                    <a:pt x="12442" y="5356"/>
                    <a:pt x="12143" y="5184"/>
                    <a:pt x="11948" y="4931"/>
                  </a:cubicBezTo>
                  <a:cubicBezTo>
                    <a:pt x="11752" y="4632"/>
                    <a:pt x="11706" y="4264"/>
                    <a:pt x="11810" y="3919"/>
                  </a:cubicBezTo>
                  <a:cubicBezTo>
                    <a:pt x="11959" y="3447"/>
                    <a:pt x="12350" y="3091"/>
                    <a:pt x="12822" y="2976"/>
                  </a:cubicBezTo>
                  <a:cubicBezTo>
                    <a:pt x="12799" y="2872"/>
                    <a:pt x="12776" y="2780"/>
                    <a:pt x="12753" y="2688"/>
                  </a:cubicBezTo>
                  <a:cubicBezTo>
                    <a:pt x="12707" y="2562"/>
                    <a:pt x="12649" y="2435"/>
                    <a:pt x="12580" y="2309"/>
                  </a:cubicBezTo>
                  <a:cubicBezTo>
                    <a:pt x="12339" y="1883"/>
                    <a:pt x="11959" y="1538"/>
                    <a:pt x="11499" y="1354"/>
                  </a:cubicBezTo>
                  <a:cubicBezTo>
                    <a:pt x="11213" y="1236"/>
                    <a:pt x="10910" y="1176"/>
                    <a:pt x="10603" y="1176"/>
                  </a:cubicBezTo>
                  <a:cubicBezTo>
                    <a:pt x="10404" y="1176"/>
                    <a:pt x="10203" y="1201"/>
                    <a:pt x="10005" y="1251"/>
                  </a:cubicBezTo>
                  <a:cubicBezTo>
                    <a:pt x="9993" y="1366"/>
                    <a:pt x="9970" y="1469"/>
                    <a:pt x="9924" y="1584"/>
                  </a:cubicBezTo>
                  <a:cubicBezTo>
                    <a:pt x="9913" y="1603"/>
                    <a:pt x="9895" y="1610"/>
                    <a:pt x="9877" y="1610"/>
                  </a:cubicBezTo>
                  <a:cubicBezTo>
                    <a:pt x="9837" y="1610"/>
                    <a:pt x="9793" y="1574"/>
                    <a:pt x="9809" y="1527"/>
                  </a:cubicBezTo>
                  <a:cubicBezTo>
                    <a:pt x="9913" y="1193"/>
                    <a:pt x="9855" y="814"/>
                    <a:pt x="9648" y="527"/>
                  </a:cubicBezTo>
                  <a:cubicBezTo>
                    <a:pt x="9430" y="228"/>
                    <a:pt x="9096" y="44"/>
                    <a:pt x="8740" y="9"/>
                  </a:cubicBezTo>
                  <a:cubicBezTo>
                    <a:pt x="8681" y="3"/>
                    <a:pt x="8622" y="0"/>
                    <a:pt x="85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38"/>
            <p:cNvSpPr/>
            <p:nvPr/>
          </p:nvSpPr>
          <p:spPr>
            <a:xfrm>
              <a:off x="887820" y="646086"/>
              <a:ext cx="228874" cy="194652"/>
            </a:xfrm>
            <a:custGeom>
              <a:rect b="b" l="l" r="r" t="t"/>
              <a:pathLst>
                <a:path extrusionOk="0" h="2133" w="2508">
                  <a:moveTo>
                    <a:pt x="265" y="1"/>
                  </a:moveTo>
                  <a:cubicBezTo>
                    <a:pt x="171" y="1"/>
                    <a:pt x="115" y="49"/>
                    <a:pt x="28" y="49"/>
                  </a:cubicBezTo>
                  <a:cubicBezTo>
                    <a:pt x="19" y="49"/>
                    <a:pt x="10" y="48"/>
                    <a:pt x="1" y="47"/>
                  </a:cubicBezTo>
                  <a:lnTo>
                    <a:pt x="1" y="47"/>
                  </a:lnTo>
                  <a:cubicBezTo>
                    <a:pt x="24" y="484"/>
                    <a:pt x="139" y="898"/>
                    <a:pt x="346" y="1289"/>
                  </a:cubicBezTo>
                  <a:cubicBezTo>
                    <a:pt x="553" y="1668"/>
                    <a:pt x="898" y="1956"/>
                    <a:pt x="1312" y="2082"/>
                  </a:cubicBezTo>
                  <a:cubicBezTo>
                    <a:pt x="1426" y="2116"/>
                    <a:pt x="1543" y="2133"/>
                    <a:pt x="1659" y="2133"/>
                  </a:cubicBezTo>
                  <a:cubicBezTo>
                    <a:pt x="1974" y="2133"/>
                    <a:pt x="2281" y="2010"/>
                    <a:pt x="2508" y="1783"/>
                  </a:cubicBezTo>
                  <a:lnTo>
                    <a:pt x="2508" y="1783"/>
                  </a:lnTo>
                  <a:cubicBezTo>
                    <a:pt x="2337" y="1834"/>
                    <a:pt x="2159" y="1860"/>
                    <a:pt x="1980" y="1860"/>
                  </a:cubicBezTo>
                  <a:cubicBezTo>
                    <a:pt x="1834" y="1860"/>
                    <a:pt x="1687" y="1843"/>
                    <a:pt x="1542" y="1806"/>
                  </a:cubicBezTo>
                  <a:cubicBezTo>
                    <a:pt x="1427" y="1783"/>
                    <a:pt x="1312" y="1737"/>
                    <a:pt x="1208" y="1680"/>
                  </a:cubicBezTo>
                  <a:cubicBezTo>
                    <a:pt x="978" y="1507"/>
                    <a:pt x="794" y="1277"/>
                    <a:pt x="702" y="1013"/>
                  </a:cubicBezTo>
                  <a:cubicBezTo>
                    <a:pt x="576" y="725"/>
                    <a:pt x="495" y="392"/>
                    <a:pt x="622" y="104"/>
                  </a:cubicBezTo>
                  <a:cubicBezTo>
                    <a:pt x="507" y="47"/>
                    <a:pt x="392" y="12"/>
                    <a:pt x="2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38"/>
            <p:cNvSpPr/>
            <p:nvPr/>
          </p:nvSpPr>
          <p:spPr>
            <a:xfrm>
              <a:off x="1398862" y="893759"/>
              <a:ext cx="158606" cy="139533"/>
            </a:xfrm>
            <a:custGeom>
              <a:rect b="b" l="l" r="r" t="t"/>
              <a:pathLst>
                <a:path extrusionOk="0" h="1529" w="1738">
                  <a:moveTo>
                    <a:pt x="219" y="1"/>
                  </a:moveTo>
                  <a:lnTo>
                    <a:pt x="219" y="1"/>
                  </a:lnTo>
                  <a:cubicBezTo>
                    <a:pt x="58" y="231"/>
                    <a:pt x="1" y="518"/>
                    <a:pt x="47" y="794"/>
                  </a:cubicBezTo>
                  <a:cubicBezTo>
                    <a:pt x="139" y="1128"/>
                    <a:pt x="380" y="1392"/>
                    <a:pt x="714" y="1484"/>
                  </a:cubicBezTo>
                  <a:cubicBezTo>
                    <a:pt x="807" y="1514"/>
                    <a:pt x="903" y="1528"/>
                    <a:pt x="998" y="1528"/>
                  </a:cubicBezTo>
                  <a:cubicBezTo>
                    <a:pt x="1125" y="1528"/>
                    <a:pt x="1251" y="1502"/>
                    <a:pt x="1369" y="1450"/>
                  </a:cubicBezTo>
                  <a:cubicBezTo>
                    <a:pt x="1576" y="1358"/>
                    <a:pt x="1714" y="1162"/>
                    <a:pt x="1737" y="932"/>
                  </a:cubicBezTo>
                  <a:lnTo>
                    <a:pt x="1737" y="932"/>
                  </a:lnTo>
                  <a:cubicBezTo>
                    <a:pt x="1546" y="1073"/>
                    <a:pt x="1311" y="1143"/>
                    <a:pt x="1078" y="1143"/>
                  </a:cubicBezTo>
                  <a:cubicBezTo>
                    <a:pt x="1045" y="1143"/>
                    <a:pt x="1011" y="1142"/>
                    <a:pt x="978" y="1139"/>
                  </a:cubicBezTo>
                  <a:cubicBezTo>
                    <a:pt x="702" y="1105"/>
                    <a:pt x="461" y="944"/>
                    <a:pt x="311" y="714"/>
                  </a:cubicBezTo>
                  <a:cubicBezTo>
                    <a:pt x="242" y="599"/>
                    <a:pt x="208" y="472"/>
                    <a:pt x="208" y="346"/>
                  </a:cubicBezTo>
                  <a:cubicBezTo>
                    <a:pt x="196" y="265"/>
                    <a:pt x="277" y="35"/>
                    <a:pt x="2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Google Shape;1017;p38"/>
            <p:cNvSpPr/>
            <p:nvPr/>
          </p:nvSpPr>
          <p:spPr>
            <a:xfrm>
              <a:off x="275025" y="537489"/>
              <a:ext cx="1626574" cy="928910"/>
            </a:xfrm>
            <a:custGeom>
              <a:rect b="b" l="l" r="r" t="t"/>
              <a:pathLst>
                <a:path extrusionOk="0" h="10179" w="17824">
                  <a:moveTo>
                    <a:pt x="9046" y="216"/>
                  </a:moveTo>
                  <a:cubicBezTo>
                    <a:pt x="9105" y="216"/>
                    <a:pt x="9164" y="219"/>
                    <a:pt x="9223" y="225"/>
                  </a:cubicBezTo>
                  <a:cubicBezTo>
                    <a:pt x="9579" y="260"/>
                    <a:pt x="9913" y="444"/>
                    <a:pt x="10131" y="743"/>
                  </a:cubicBezTo>
                  <a:cubicBezTo>
                    <a:pt x="10338" y="1030"/>
                    <a:pt x="10396" y="1409"/>
                    <a:pt x="10292" y="1743"/>
                  </a:cubicBezTo>
                  <a:cubicBezTo>
                    <a:pt x="10276" y="1790"/>
                    <a:pt x="10320" y="1826"/>
                    <a:pt x="10360" y="1826"/>
                  </a:cubicBezTo>
                  <a:cubicBezTo>
                    <a:pt x="10378" y="1826"/>
                    <a:pt x="10396" y="1819"/>
                    <a:pt x="10407" y="1800"/>
                  </a:cubicBezTo>
                  <a:cubicBezTo>
                    <a:pt x="10453" y="1685"/>
                    <a:pt x="10476" y="1582"/>
                    <a:pt x="10488" y="1467"/>
                  </a:cubicBezTo>
                  <a:cubicBezTo>
                    <a:pt x="10686" y="1417"/>
                    <a:pt x="10887" y="1392"/>
                    <a:pt x="11086" y="1392"/>
                  </a:cubicBezTo>
                  <a:cubicBezTo>
                    <a:pt x="11393" y="1392"/>
                    <a:pt x="11696" y="1452"/>
                    <a:pt x="11982" y="1570"/>
                  </a:cubicBezTo>
                  <a:cubicBezTo>
                    <a:pt x="12442" y="1754"/>
                    <a:pt x="12822" y="2099"/>
                    <a:pt x="13063" y="2525"/>
                  </a:cubicBezTo>
                  <a:cubicBezTo>
                    <a:pt x="13132" y="2651"/>
                    <a:pt x="13190" y="2778"/>
                    <a:pt x="13236" y="2904"/>
                  </a:cubicBezTo>
                  <a:cubicBezTo>
                    <a:pt x="13259" y="2996"/>
                    <a:pt x="13282" y="3088"/>
                    <a:pt x="13305" y="3192"/>
                  </a:cubicBezTo>
                  <a:cubicBezTo>
                    <a:pt x="12833" y="3307"/>
                    <a:pt x="12442" y="3663"/>
                    <a:pt x="12293" y="4135"/>
                  </a:cubicBezTo>
                  <a:cubicBezTo>
                    <a:pt x="12189" y="4480"/>
                    <a:pt x="12235" y="4848"/>
                    <a:pt x="12431" y="5147"/>
                  </a:cubicBezTo>
                  <a:cubicBezTo>
                    <a:pt x="12626" y="5400"/>
                    <a:pt x="12925" y="5572"/>
                    <a:pt x="13247" y="5595"/>
                  </a:cubicBezTo>
                  <a:cubicBezTo>
                    <a:pt x="13276" y="5598"/>
                    <a:pt x="13304" y="5599"/>
                    <a:pt x="13333" y="5599"/>
                  </a:cubicBezTo>
                  <a:cubicBezTo>
                    <a:pt x="13658" y="5599"/>
                    <a:pt x="13963" y="5421"/>
                    <a:pt x="14121" y="5135"/>
                  </a:cubicBezTo>
                  <a:cubicBezTo>
                    <a:pt x="14294" y="4825"/>
                    <a:pt x="14271" y="4445"/>
                    <a:pt x="14064" y="4158"/>
                  </a:cubicBezTo>
                  <a:cubicBezTo>
                    <a:pt x="14039" y="4130"/>
                    <a:pt x="14008" y="4118"/>
                    <a:pt x="13977" y="4118"/>
                  </a:cubicBezTo>
                  <a:cubicBezTo>
                    <a:pt x="13878" y="4118"/>
                    <a:pt x="13775" y="4234"/>
                    <a:pt x="13845" y="4330"/>
                  </a:cubicBezTo>
                  <a:cubicBezTo>
                    <a:pt x="13983" y="4526"/>
                    <a:pt x="13995" y="4779"/>
                    <a:pt x="13880" y="4997"/>
                  </a:cubicBezTo>
                  <a:cubicBezTo>
                    <a:pt x="13769" y="5207"/>
                    <a:pt x="13542" y="5343"/>
                    <a:pt x="13300" y="5343"/>
                  </a:cubicBezTo>
                  <a:cubicBezTo>
                    <a:pt x="13290" y="5343"/>
                    <a:pt x="13280" y="5343"/>
                    <a:pt x="13270" y="5342"/>
                  </a:cubicBezTo>
                  <a:cubicBezTo>
                    <a:pt x="13006" y="5331"/>
                    <a:pt x="12753" y="5181"/>
                    <a:pt x="12615" y="4940"/>
                  </a:cubicBezTo>
                  <a:cubicBezTo>
                    <a:pt x="12477" y="4675"/>
                    <a:pt x="12465" y="4353"/>
                    <a:pt x="12592" y="4077"/>
                  </a:cubicBezTo>
                  <a:cubicBezTo>
                    <a:pt x="12718" y="3801"/>
                    <a:pt x="12960" y="3583"/>
                    <a:pt x="13247" y="3479"/>
                  </a:cubicBezTo>
                  <a:cubicBezTo>
                    <a:pt x="13416" y="3423"/>
                    <a:pt x="13592" y="3394"/>
                    <a:pt x="13769" y="3394"/>
                  </a:cubicBezTo>
                  <a:cubicBezTo>
                    <a:pt x="13917" y="3394"/>
                    <a:pt x="14066" y="3414"/>
                    <a:pt x="14213" y="3456"/>
                  </a:cubicBezTo>
                  <a:cubicBezTo>
                    <a:pt x="14547" y="3560"/>
                    <a:pt x="14869" y="3721"/>
                    <a:pt x="15168" y="3928"/>
                  </a:cubicBezTo>
                  <a:cubicBezTo>
                    <a:pt x="15467" y="4123"/>
                    <a:pt x="15743" y="4353"/>
                    <a:pt x="16007" y="4606"/>
                  </a:cubicBezTo>
                  <a:cubicBezTo>
                    <a:pt x="16433" y="5020"/>
                    <a:pt x="16801" y="5584"/>
                    <a:pt x="17352" y="5825"/>
                  </a:cubicBezTo>
                  <a:cubicBezTo>
                    <a:pt x="17191" y="5917"/>
                    <a:pt x="17042" y="6032"/>
                    <a:pt x="16892" y="6159"/>
                  </a:cubicBezTo>
                  <a:cubicBezTo>
                    <a:pt x="16697" y="6354"/>
                    <a:pt x="16502" y="6561"/>
                    <a:pt x="16318" y="6779"/>
                  </a:cubicBezTo>
                  <a:cubicBezTo>
                    <a:pt x="15950" y="7228"/>
                    <a:pt x="15547" y="7676"/>
                    <a:pt x="14995" y="7895"/>
                  </a:cubicBezTo>
                  <a:cubicBezTo>
                    <a:pt x="14814" y="7973"/>
                    <a:pt x="14623" y="8009"/>
                    <a:pt x="14432" y="8009"/>
                  </a:cubicBezTo>
                  <a:cubicBezTo>
                    <a:pt x="14343" y="8009"/>
                    <a:pt x="14255" y="8001"/>
                    <a:pt x="14167" y="7987"/>
                  </a:cubicBezTo>
                  <a:cubicBezTo>
                    <a:pt x="14386" y="7688"/>
                    <a:pt x="14524" y="7343"/>
                    <a:pt x="14581" y="6975"/>
                  </a:cubicBezTo>
                  <a:cubicBezTo>
                    <a:pt x="14588" y="6912"/>
                    <a:pt x="14535" y="6866"/>
                    <a:pt x="14485" y="6866"/>
                  </a:cubicBezTo>
                  <a:cubicBezTo>
                    <a:pt x="14453" y="6866"/>
                    <a:pt x="14422" y="6884"/>
                    <a:pt x="14409" y="6929"/>
                  </a:cubicBezTo>
                  <a:cubicBezTo>
                    <a:pt x="14259" y="7504"/>
                    <a:pt x="13914" y="8010"/>
                    <a:pt x="13431" y="8366"/>
                  </a:cubicBezTo>
                  <a:cubicBezTo>
                    <a:pt x="13038" y="8643"/>
                    <a:pt x="12561" y="8795"/>
                    <a:pt x="12083" y="8795"/>
                  </a:cubicBezTo>
                  <a:cubicBezTo>
                    <a:pt x="11945" y="8795"/>
                    <a:pt x="11808" y="8783"/>
                    <a:pt x="11672" y="8757"/>
                  </a:cubicBezTo>
                  <a:cubicBezTo>
                    <a:pt x="11361" y="8700"/>
                    <a:pt x="11063" y="8585"/>
                    <a:pt x="10798" y="8424"/>
                  </a:cubicBezTo>
                  <a:cubicBezTo>
                    <a:pt x="10879" y="8067"/>
                    <a:pt x="10856" y="7699"/>
                    <a:pt x="10718" y="7354"/>
                  </a:cubicBezTo>
                  <a:cubicBezTo>
                    <a:pt x="10491" y="6805"/>
                    <a:pt x="9907" y="6481"/>
                    <a:pt x="9336" y="6481"/>
                  </a:cubicBezTo>
                  <a:cubicBezTo>
                    <a:pt x="8952" y="6481"/>
                    <a:pt x="8573" y="6628"/>
                    <a:pt x="8314" y="6952"/>
                  </a:cubicBezTo>
                  <a:cubicBezTo>
                    <a:pt x="8015" y="7297"/>
                    <a:pt x="7946" y="7791"/>
                    <a:pt x="8130" y="8205"/>
                  </a:cubicBezTo>
                  <a:cubicBezTo>
                    <a:pt x="8326" y="8596"/>
                    <a:pt x="8694" y="8872"/>
                    <a:pt x="9119" y="8964"/>
                  </a:cubicBezTo>
                  <a:cubicBezTo>
                    <a:pt x="9203" y="8981"/>
                    <a:pt x="9281" y="8992"/>
                    <a:pt x="9358" y="8992"/>
                  </a:cubicBezTo>
                  <a:cubicBezTo>
                    <a:pt x="9386" y="8992"/>
                    <a:pt x="9413" y="8990"/>
                    <a:pt x="9441" y="8987"/>
                  </a:cubicBezTo>
                  <a:cubicBezTo>
                    <a:pt x="9614" y="8987"/>
                    <a:pt x="9614" y="8746"/>
                    <a:pt x="9441" y="8746"/>
                  </a:cubicBezTo>
                  <a:cubicBezTo>
                    <a:pt x="9073" y="8723"/>
                    <a:pt x="8717" y="8550"/>
                    <a:pt x="8475" y="8263"/>
                  </a:cubicBezTo>
                  <a:cubicBezTo>
                    <a:pt x="8234" y="7952"/>
                    <a:pt x="8222" y="7527"/>
                    <a:pt x="8441" y="7205"/>
                  </a:cubicBezTo>
                  <a:cubicBezTo>
                    <a:pt x="8649" y="6898"/>
                    <a:pt x="8984" y="6719"/>
                    <a:pt x="9345" y="6719"/>
                  </a:cubicBezTo>
                  <a:cubicBezTo>
                    <a:pt x="9403" y="6719"/>
                    <a:pt x="9462" y="6724"/>
                    <a:pt x="9522" y="6733"/>
                  </a:cubicBezTo>
                  <a:cubicBezTo>
                    <a:pt x="9970" y="6791"/>
                    <a:pt x="10350" y="7101"/>
                    <a:pt x="10499" y="7538"/>
                  </a:cubicBezTo>
                  <a:cubicBezTo>
                    <a:pt x="10729" y="8286"/>
                    <a:pt x="10350" y="9125"/>
                    <a:pt x="9717" y="9574"/>
                  </a:cubicBezTo>
                  <a:cubicBezTo>
                    <a:pt x="9363" y="9814"/>
                    <a:pt x="8949" y="9923"/>
                    <a:pt x="8531" y="9923"/>
                  </a:cubicBezTo>
                  <a:cubicBezTo>
                    <a:pt x="8107" y="9923"/>
                    <a:pt x="7678" y="9811"/>
                    <a:pt x="7302" y="9608"/>
                  </a:cubicBezTo>
                  <a:cubicBezTo>
                    <a:pt x="6831" y="9355"/>
                    <a:pt x="6497" y="8941"/>
                    <a:pt x="6095" y="8608"/>
                  </a:cubicBezTo>
                  <a:cubicBezTo>
                    <a:pt x="5819" y="8355"/>
                    <a:pt x="5497" y="8182"/>
                    <a:pt x="5141" y="8090"/>
                  </a:cubicBezTo>
                  <a:cubicBezTo>
                    <a:pt x="5394" y="7895"/>
                    <a:pt x="5589" y="7653"/>
                    <a:pt x="5715" y="7366"/>
                  </a:cubicBezTo>
                  <a:cubicBezTo>
                    <a:pt x="5899" y="6963"/>
                    <a:pt x="5888" y="6504"/>
                    <a:pt x="5681" y="6113"/>
                  </a:cubicBezTo>
                  <a:cubicBezTo>
                    <a:pt x="5485" y="5779"/>
                    <a:pt x="5141" y="5584"/>
                    <a:pt x="4761" y="5584"/>
                  </a:cubicBezTo>
                  <a:cubicBezTo>
                    <a:pt x="4752" y="5583"/>
                    <a:pt x="4742" y="5583"/>
                    <a:pt x="4732" y="5583"/>
                  </a:cubicBezTo>
                  <a:cubicBezTo>
                    <a:pt x="4307" y="5583"/>
                    <a:pt x="3930" y="5834"/>
                    <a:pt x="3784" y="6228"/>
                  </a:cubicBezTo>
                  <a:cubicBezTo>
                    <a:pt x="3623" y="6630"/>
                    <a:pt x="3726" y="7090"/>
                    <a:pt x="4048" y="7389"/>
                  </a:cubicBezTo>
                  <a:cubicBezTo>
                    <a:pt x="4073" y="7409"/>
                    <a:pt x="4100" y="7418"/>
                    <a:pt x="4126" y="7418"/>
                  </a:cubicBezTo>
                  <a:cubicBezTo>
                    <a:pt x="4216" y="7418"/>
                    <a:pt x="4290" y="7309"/>
                    <a:pt x="4209" y="7228"/>
                  </a:cubicBezTo>
                  <a:cubicBezTo>
                    <a:pt x="3991" y="6998"/>
                    <a:pt x="3922" y="6653"/>
                    <a:pt x="4025" y="6354"/>
                  </a:cubicBezTo>
                  <a:cubicBezTo>
                    <a:pt x="4117" y="6055"/>
                    <a:pt x="4393" y="5848"/>
                    <a:pt x="4715" y="5837"/>
                  </a:cubicBezTo>
                  <a:cubicBezTo>
                    <a:pt x="4725" y="5836"/>
                    <a:pt x="4735" y="5836"/>
                    <a:pt x="4745" y="5836"/>
                  </a:cubicBezTo>
                  <a:cubicBezTo>
                    <a:pt x="5056" y="5836"/>
                    <a:pt x="5352" y="6007"/>
                    <a:pt x="5485" y="6297"/>
                  </a:cubicBezTo>
                  <a:cubicBezTo>
                    <a:pt x="5623" y="6630"/>
                    <a:pt x="5612" y="7021"/>
                    <a:pt x="5428" y="7343"/>
                  </a:cubicBezTo>
                  <a:cubicBezTo>
                    <a:pt x="5119" y="7920"/>
                    <a:pt x="4515" y="8266"/>
                    <a:pt x="3864" y="8266"/>
                  </a:cubicBezTo>
                  <a:cubicBezTo>
                    <a:pt x="3788" y="8266"/>
                    <a:pt x="3711" y="8261"/>
                    <a:pt x="3634" y="8251"/>
                  </a:cubicBezTo>
                  <a:cubicBezTo>
                    <a:pt x="2864" y="8159"/>
                    <a:pt x="2185" y="7630"/>
                    <a:pt x="1760" y="7009"/>
                  </a:cubicBezTo>
                  <a:cubicBezTo>
                    <a:pt x="1369" y="6458"/>
                    <a:pt x="1070" y="5779"/>
                    <a:pt x="483" y="5423"/>
                  </a:cubicBezTo>
                  <a:cubicBezTo>
                    <a:pt x="1633" y="4986"/>
                    <a:pt x="2450" y="3882"/>
                    <a:pt x="3680" y="3606"/>
                  </a:cubicBezTo>
                  <a:cubicBezTo>
                    <a:pt x="3827" y="3571"/>
                    <a:pt x="3976" y="3554"/>
                    <a:pt x="4125" y="3554"/>
                  </a:cubicBezTo>
                  <a:cubicBezTo>
                    <a:pt x="4325" y="3554"/>
                    <a:pt x="4524" y="3586"/>
                    <a:pt x="4715" y="3652"/>
                  </a:cubicBezTo>
                  <a:cubicBezTo>
                    <a:pt x="4796" y="3939"/>
                    <a:pt x="4957" y="4192"/>
                    <a:pt x="5175" y="4399"/>
                  </a:cubicBezTo>
                  <a:cubicBezTo>
                    <a:pt x="5200" y="4422"/>
                    <a:pt x="5227" y="4431"/>
                    <a:pt x="5252" y="4431"/>
                  </a:cubicBezTo>
                  <a:cubicBezTo>
                    <a:pt x="5343" y="4431"/>
                    <a:pt x="5417" y="4308"/>
                    <a:pt x="5336" y="4227"/>
                  </a:cubicBezTo>
                  <a:cubicBezTo>
                    <a:pt x="4945" y="3778"/>
                    <a:pt x="4819" y="3169"/>
                    <a:pt x="4991" y="2605"/>
                  </a:cubicBezTo>
                  <a:cubicBezTo>
                    <a:pt x="5175" y="2030"/>
                    <a:pt x="5658" y="1593"/>
                    <a:pt x="6244" y="1444"/>
                  </a:cubicBezTo>
                  <a:cubicBezTo>
                    <a:pt x="6405" y="1398"/>
                    <a:pt x="6578" y="1363"/>
                    <a:pt x="6750" y="1352"/>
                  </a:cubicBezTo>
                  <a:cubicBezTo>
                    <a:pt x="6911" y="1352"/>
                    <a:pt x="7061" y="1352"/>
                    <a:pt x="7210" y="1375"/>
                  </a:cubicBezTo>
                  <a:cubicBezTo>
                    <a:pt x="7187" y="1570"/>
                    <a:pt x="7199" y="1777"/>
                    <a:pt x="7245" y="1984"/>
                  </a:cubicBezTo>
                  <a:cubicBezTo>
                    <a:pt x="7314" y="2341"/>
                    <a:pt x="7486" y="2663"/>
                    <a:pt x="7751" y="2916"/>
                  </a:cubicBezTo>
                  <a:cubicBezTo>
                    <a:pt x="7994" y="3144"/>
                    <a:pt x="8315" y="3260"/>
                    <a:pt x="8632" y="3260"/>
                  </a:cubicBezTo>
                  <a:cubicBezTo>
                    <a:pt x="9034" y="3260"/>
                    <a:pt x="9429" y="3072"/>
                    <a:pt x="9648" y="2686"/>
                  </a:cubicBezTo>
                  <a:cubicBezTo>
                    <a:pt x="9855" y="2352"/>
                    <a:pt x="9809" y="1927"/>
                    <a:pt x="9545" y="1639"/>
                  </a:cubicBezTo>
                  <a:cubicBezTo>
                    <a:pt x="9317" y="1412"/>
                    <a:pt x="8998" y="1318"/>
                    <a:pt x="8680" y="1318"/>
                  </a:cubicBezTo>
                  <a:cubicBezTo>
                    <a:pt x="8532" y="1318"/>
                    <a:pt x="8384" y="1338"/>
                    <a:pt x="8245" y="1375"/>
                  </a:cubicBezTo>
                  <a:cubicBezTo>
                    <a:pt x="8115" y="1418"/>
                    <a:pt x="8159" y="1595"/>
                    <a:pt x="8290" y="1595"/>
                  </a:cubicBezTo>
                  <a:cubicBezTo>
                    <a:pt x="8298" y="1595"/>
                    <a:pt x="8306" y="1595"/>
                    <a:pt x="8314" y="1593"/>
                  </a:cubicBezTo>
                  <a:cubicBezTo>
                    <a:pt x="8424" y="1578"/>
                    <a:pt x="8540" y="1566"/>
                    <a:pt x="8656" y="1566"/>
                  </a:cubicBezTo>
                  <a:cubicBezTo>
                    <a:pt x="8882" y="1566"/>
                    <a:pt x="9109" y="1610"/>
                    <a:pt x="9292" y="1754"/>
                  </a:cubicBezTo>
                  <a:cubicBezTo>
                    <a:pt x="9510" y="1915"/>
                    <a:pt x="9591" y="2214"/>
                    <a:pt x="9487" y="2467"/>
                  </a:cubicBezTo>
                  <a:cubicBezTo>
                    <a:pt x="9352" y="2846"/>
                    <a:pt x="8990" y="3033"/>
                    <a:pt x="8620" y="3033"/>
                  </a:cubicBezTo>
                  <a:cubicBezTo>
                    <a:pt x="8393" y="3033"/>
                    <a:pt x="8164" y="2963"/>
                    <a:pt x="7981" y="2824"/>
                  </a:cubicBezTo>
                  <a:cubicBezTo>
                    <a:pt x="7751" y="2628"/>
                    <a:pt x="7590" y="2364"/>
                    <a:pt x="7509" y="2076"/>
                  </a:cubicBezTo>
                  <a:cubicBezTo>
                    <a:pt x="7406" y="1754"/>
                    <a:pt x="7371" y="1386"/>
                    <a:pt x="7544" y="1076"/>
                  </a:cubicBezTo>
                  <a:cubicBezTo>
                    <a:pt x="7859" y="541"/>
                    <a:pt x="8432" y="216"/>
                    <a:pt x="9046" y="216"/>
                  </a:cubicBezTo>
                  <a:close/>
                  <a:moveTo>
                    <a:pt x="9022" y="1"/>
                  </a:moveTo>
                  <a:cubicBezTo>
                    <a:pt x="8409" y="1"/>
                    <a:pt x="7803" y="333"/>
                    <a:pt x="7440" y="823"/>
                  </a:cubicBezTo>
                  <a:cubicBezTo>
                    <a:pt x="7348" y="938"/>
                    <a:pt x="7279" y="1076"/>
                    <a:pt x="7233" y="1214"/>
                  </a:cubicBezTo>
                  <a:cubicBezTo>
                    <a:pt x="7067" y="1165"/>
                    <a:pt x="6894" y="1142"/>
                    <a:pt x="6721" y="1142"/>
                  </a:cubicBezTo>
                  <a:cubicBezTo>
                    <a:pt x="6572" y="1142"/>
                    <a:pt x="6423" y="1159"/>
                    <a:pt x="6279" y="1191"/>
                  </a:cubicBezTo>
                  <a:cubicBezTo>
                    <a:pt x="5934" y="1260"/>
                    <a:pt x="5612" y="1409"/>
                    <a:pt x="5348" y="1628"/>
                  </a:cubicBezTo>
                  <a:cubicBezTo>
                    <a:pt x="4807" y="2053"/>
                    <a:pt x="4554" y="2743"/>
                    <a:pt x="4658" y="3422"/>
                  </a:cubicBezTo>
                  <a:cubicBezTo>
                    <a:pt x="4658" y="3422"/>
                    <a:pt x="4658" y="3422"/>
                    <a:pt x="4658" y="3433"/>
                  </a:cubicBezTo>
                  <a:cubicBezTo>
                    <a:pt x="4463" y="3354"/>
                    <a:pt x="4254" y="3322"/>
                    <a:pt x="4048" y="3322"/>
                  </a:cubicBezTo>
                  <a:cubicBezTo>
                    <a:pt x="3986" y="3322"/>
                    <a:pt x="3925" y="3325"/>
                    <a:pt x="3864" y="3330"/>
                  </a:cubicBezTo>
                  <a:cubicBezTo>
                    <a:pt x="3519" y="3376"/>
                    <a:pt x="3186" y="3479"/>
                    <a:pt x="2875" y="3629"/>
                  </a:cubicBezTo>
                  <a:cubicBezTo>
                    <a:pt x="2243" y="3928"/>
                    <a:pt x="1725" y="4399"/>
                    <a:pt x="1150" y="4767"/>
                  </a:cubicBezTo>
                  <a:cubicBezTo>
                    <a:pt x="828" y="4986"/>
                    <a:pt x="483" y="5147"/>
                    <a:pt x="115" y="5262"/>
                  </a:cubicBezTo>
                  <a:cubicBezTo>
                    <a:pt x="0" y="5296"/>
                    <a:pt x="0" y="5469"/>
                    <a:pt x="115" y="5503"/>
                  </a:cubicBezTo>
                  <a:cubicBezTo>
                    <a:pt x="495" y="5607"/>
                    <a:pt x="759" y="5894"/>
                    <a:pt x="978" y="6216"/>
                  </a:cubicBezTo>
                  <a:cubicBezTo>
                    <a:pt x="1185" y="6527"/>
                    <a:pt x="1369" y="6894"/>
                    <a:pt x="1610" y="7216"/>
                  </a:cubicBezTo>
                  <a:cubicBezTo>
                    <a:pt x="2105" y="7906"/>
                    <a:pt x="2875" y="8470"/>
                    <a:pt x="3749" y="8527"/>
                  </a:cubicBezTo>
                  <a:cubicBezTo>
                    <a:pt x="3790" y="8530"/>
                    <a:pt x="3830" y="8531"/>
                    <a:pt x="3870" y="8531"/>
                  </a:cubicBezTo>
                  <a:cubicBezTo>
                    <a:pt x="4230" y="8531"/>
                    <a:pt x="4576" y="8439"/>
                    <a:pt x="4876" y="8263"/>
                  </a:cubicBezTo>
                  <a:cubicBezTo>
                    <a:pt x="5325" y="8343"/>
                    <a:pt x="5727" y="8562"/>
                    <a:pt x="6049" y="8884"/>
                  </a:cubicBezTo>
                  <a:cubicBezTo>
                    <a:pt x="6428" y="9240"/>
                    <a:pt x="6773" y="9631"/>
                    <a:pt x="7245" y="9861"/>
                  </a:cubicBezTo>
                  <a:cubicBezTo>
                    <a:pt x="7645" y="10064"/>
                    <a:pt x="8098" y="10178"/>
                    <a:pt x="8546" y="10178"/>
                  </a:cubicBezTo>
                  <a:cubicBezTo>
                    <a:pt x="9037" y="10178"/>
                    <a:pt x="9521" y="10041"/>
                    <a:pt x="9924" y="9735"/>
                  </a:cubicBezTo>
                  <a:cubicBezTo>
                    <a:pt x="10292" y="9459"/>
                    <a:pt x="10568" y="9068"/>
                    <a:pt x="10729" y="8631"/>
                  </a:cubicBezTo>
                  <a:cubicBezTo>
                    <a:pt x="11138" y="8898"/>
                    <a:pt x="11616" y="9034"/>
                    <a:pt x="12099" y="9034"/>
                  </a:cubicBezTo>
                  <a:cubicBezTo>
                    <a:pt x="12241" y="9034"/>
                    <a:pt x="12382" y="9022"/>
                    <a:pt x="12523" y="8999"/>
                  </a:cubicBezTo>
                  <a:cubicBezTo>
                    <a:pt x="13109" y="8895"/>
                    <a:pt x="13650" y="8596"/>
                    <a:pt x="14029" y="8136"/>
                  </a:cubicBezTo>
                  <a:cubicBezTo>
                    <a:pt x="14187" y="8201"/>
                    <a:pt x="14348" y="8229"/>
                    <a:pt x="14508" y="8229"/>
                  </a:cubicBezTo>
                  <a:cubicBezTo>
                    <a:pt x="14917" y="8229"/>
                    <a:pt x="15320" y="8043"/>
                    <a:pt x="15651" y="7803"/>
                  </a:cubicBezTo>
                  <a:cubicBezTo>
                    <a:pt x="16145" y="7435"/>
                    <a:pt x="16490" y="6929"/>
                    <a:pt x="16904" y="6492"/>
                  </a:cubicBezTo>
                  <a:cubicBezTo>
                    <a:pt x="17122" y="6262"/>
                    <a:pt x="17387" y="6009"/>
                    <a:pt x="17686" y="5906"/>
                  </a:cubicBezTo>
                  <a:cubicBezTo>
                    <a:pt x="17812" y="5871"/>
                    <a:pt x="17824" y="5687"/>
                    <a:pt x="17697" y="5653"/>
                  </a:cubicBezTo>
                  <a:cubicBezTo>
                    <a:pt x="17375" y="5561"/>
                    <a:pt x="17088" y="5377"/>
                    <a:pt x="16869" y="5124"/>
                  </a:cubicBezTo>
                  <a:cubicBezTo>
                    <a:pt x="16605" y="4859"/>
                    <a:pt x="16375" y="4572"/>
                    <a:pt x="16099" y="4319"/>
                  </a:cubicBezTo>
                  <a:cubicBezTo>
                    <a:pt x="15812" y="4043"/>
                    <a:pt x="15478" y="3790"/>
                    <a:pt x="15133" y="3583"/>
                  </a:cubicBezTo>
                  <a:cubicBezTo>
                    <a:pt x="14788" y="3353"/>
                    <a:pt x="14409" y="3203"/>
                    <a:pt x="14006" y="3134"/>
                  </a:cubicBezTo>
                  <a:cubicBezTo>
                    <a:pt x="13924" y="3124"/>
                    <a:pt x="13841" y="3118"/>
                    <a:pt x="13759" y="3118"/>
                  </a:cubicBezTo>
                  <a:cubicBezTo>
                    <a:pt x="13659" y="3118"/>
                    <a:pt x="13561" y="3127"/>
                    <a:pt x="13466" y="3146"/>
                  </a:cubicBezTo>
                  <a:cubicBezTo>
                    <a:pt x="13454" y="3065"/>
                    <a:pt x="13431" y="2973"/>
                    <a:pt x="13408" y="2893"/>
                  </a:cubicBezTo>
                  <a:cubicBezTo>
                    <a:pt x="13374" y="2766"/>
                    <a:pt x="13328" y="2640"/>
                    <a:pt x="13259" y="2525"/>
                  </a:cubicBezTo>
                  <a:cubicBezTo>
                    <a:pt x="13155" y="2295"/>
                    <a:pt x="12994" y="2076"/>
                    <a:pt x="12810" y="1892"/>
                  </a:cubicBezTo>
                  <a:cubicBezTo>
                    <a:pt x="12431" y="1501"/>
                    <a:pt x="11913" y="1260"/>
                    <a:pt x="11361" y="1214"/>
                  </a:cubicBezTo>
                  <a:cubicBezTo>
                    <a:pt x="11288" y="1205"/>
                    <a:pt x="11214" y="1201"/>
                    <a:pt x="11139" y="1201"/>
                  </a:cubicBezTo>
                  <a:cubicBezTo>
                    <a:pt x="10922" y="1201"/>
                    <a:pt x="10702" y="1237"/>
                    <a:pt x="10488" y="1306"/>
                  </a:cubicBezTo>
                  <a:cubicBezTo>
                    <a:pt x="10488" y="1111"/>
                    <a:pt x="10442" y="927"/>
                    <a:pt x="10350" y="754"/>
                  </a:cubicBezTo>
                  <a:cubicBezTo>
                    <a:pt x="10166" y="421"/>
                    <a:pt x="9867" y="179"/>
                    <a:pt x="9510" y="76"/>
                  </a:cubicBezTo>
                  <a:cubicBezTo>
                    <a:pt x="9350" y="25"/>
                    <a:pt x="9186" y="1"/>
                    <a:pt x="90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38"/>
            <p:cNvSpPr/>
            <p:nvPr/>
          </p:nvSpPr>
          <p:spPr>
            <a:xfrm>
              <a:off x="319102" y="1028090"/>
              <a:ext cx="463862" cy="263004"/>
            </a:xfrm>
            <a:custGeom>
              <a:rect b="b" l="l" r="r" t="t"/>
              <a:pathLst>
                <a:path extrusionOk="0" h="2882" w="5083">
                  <a:moveTo>
                    <a:pt x="81" y="1"/>
                  </a:moveTo>
                  <a:lnTo>
                    <a:pt x="0" y="35"/>
                  </a:lnTo>
                  <a:cubicBezTo>
                    <a:pt x="575" y="403"/>
                    <a:pt x="874" y="1070"/>
                    <a:pt x="1265" y="1633"/>
                  </a:cubicBezTo>
                  <a:cubicBezTo>
                    <a:pt x="1702" y="2254"/>
                    <a:pt x="2381" y="2783"/>
                    <a:pt x="3151" y="2864"/>
                  </a:cubicBezTo>
                  <a:cubicBezTo>
                    <a:pt x="3233" y="2875"/>
                    <a:pt x="3314" y="2881"/>
                    <a:pt x="3394" y="2881"/>
                  </a:cubicBezTo>
                  <a:cubicBezTo>
                    <a:pt x="4029" y="2881"/>
                    <a:pt x="4617" y="2528"/>
                    <a:pt x="4933" y="1967"/>
                  </a:cubicBezTo>
                  <a:cubicBezTo>
                    <a:pt x="5025" y="1806"/>
                    <a:pt x="5071" y="1622"/>
                    <a:pt x="5083" y="1438"/>
                  </a:cubicBezTo>
                  <a:lnTo>
                    <a:pt x="5083" y="1438"/>
                  </a:lnTo>
                  <a:cubicBezTo>
                    <a:pt x="4853" y="1852"/>
                    <a:pt x="4462" y="2162"/>
                    <a:pt x="4002" y="2289"/>
                  </a:cubicBezTo>
                  <a:cubicBezTo>
                    <a:pt x="3856" y="2326"/>
                    <a:pt x="3707" y="2344"/>
                    <a:pt x="3561" y="2344"/>
                  </a:cubicBezTo>
                  <a:cubicBezTo>
                    <a:pt x="3155" y="2344"/>
                    <a:pt x="2759" y="2206"/>
                    <a:pt x="2438" y="1944"/>
                  </a:cubicBezTo>
                  <a:cubicBezTo>
                    <a:pt x="2231" y="1760"/>
                    <a:pt x="2036" y="1553"/>
                    <a:pt x="1875" y="1323"/>
                  </a:cubicBezTo>
                  <a:cubicBezTo>
                    <a:pt x="1587" y="932"/>
                    <a:pt x="1231" y="587"/>
                    <a:pt x="817" y="311"/>
                  </a:cubicBezTo>
                  <a:cubicBezTo>
                    <a:pt x="587" y="173"/>
                    <a:pt x="334" y="70"/>
                    <a:pt x="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" name="Google Shape;1019;p38"/>
            <p:cNvSpPr/>
            <p:nvPr/>
          </p:nvSpPr>
          <p:spPr>
            <a:xfrm>
              <a:off x="1260424" y="1232689"/>
              <a:ext cx="285453" cy="107593"/>
            </a:xfrm>
            <a:custGeom>
              <a:rect b="b" l="l" r="r" t="t"/>
              <a:pathLst>
                <a:path extrusionOk="0" h="1179" w="3128">
                  <a:moveTo>
                    <a:pt x="0" y="1"/>
                  </a:moveTo>
                  <a:lnTo>
                    <a:pt x="0" y="1"/>
                  </a:lnTo>
                  <a:cubicBezTo>
                    <a:pt x="58" y="265"/>
                    <a:pt x="58" y="541"/>
                    <a:pt x="0" y="806"/>
                  </a:cubicBezTo>
                  <a:cubicBezTo>
                    <a:pt x="265" y="967"/>
                    <a:pt x="563" y="1082"/>
                    <a:pt x="874" y="1139"/>
                  </a:cubicBezTo>
                  <a:cubicBezTo>
                    <a:pt x="1017" y="1166"/>
                    <a:pt x="1160" y="1179"/>
                    <a:pt x="1302" y="1179"/>
                  </a:cubicBezTo>
                  <a:cubicBezTo>
                    <a:pt x="1779" y="1179"/>
                    <a:pt x="2246" y="1032"/>
                    <a:pt x="2645" y="748"/>
                  </a:cubicBezTo>
                  <a:cubicBezTo>
                    <a:pt x="2817" y="610"/>
                    <a:pt x="2990" y="461"/>
                    <a:pt x="3128" y="277"/>
                  </a:cubicBezTo>
                  <a:lnTo>
                    <a:pt x="3128" y="277"/>
                  </a:lnTo>
                  <a:cubicBezTo>
                    <a:pt x="2723" y="540"/>
                    <a:pt x="2246" y="688"/>
                    <a:pt x="1761" y="688"/>
                  </a:cubicBezTo>
                  <a:cubicBezTo>
                    <a:pt x="1696" y="688"/>
                    <a:pt x="1630" y="685"/>
                    <a:pt x="1564" y="679"/>
                  </a:cubicBezTo>
                  <a:cubicBezTo>
                    <a:pt x="989" y="645"/>
                    <a:pt x="368" y="426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" name="Google Shape;1020;p38"/>
            <p:cNvSpPr/>
            <p:nvPr/>
          </p:nvSpPr>
          <p:spPr>
            <a:xfrm>
              <a:off x="744089" y="1115241"/>
              <a:ext cx="478646" cy="327706"/>
            </a:xfrm>
            <a:custGeom>
              <a:rect b="b" l="l" r="r" t="t"/>
              <a:pathLst>
                <a:path extrusionOk="0" h="3591" w="5245">
                  <a:moveTo>
                    <a:pt x="633" y="0"/>
                  </a:moveTo>
                  <a:cubicBezTo>
                    <a:pt x="736" y="333"/>
                    <a:pt x="713" y="701"/>
                    <a:pt x="575" y="1023"/>
                  </a:cubicBezTo>
                  <a:cubicBezTo>
                    <a:pt x="437" y="1311"/>
                    <a:pt x="242" y="1564"/>
                    <a:pt x="1" y="1748"/>
                  </a:cubicBezTo>
                  <a:cubicBezTo>
                    <a:pt x="345" y="1840"/>
                    <a:pt x="679" y="2012"/>
                    <a:pt x="955" y="2265"/>
                  </a:cubicBezTo>
                  <a:cubicBezTo>
                    <a:pt x="1357" y="2610"/>
                    <a:pt x="1691" y="3013"/>
                    <a:pt x="2162" y="3266"/>
                  </a:cubicBezTo>
                  <a:cubicBezTo>
                    <a:pt x="2535" y="3475"/>
                    <a:pt x="2967" y="3591"/>
                    <a:pt x="3395" y="3591"/>
                  </a:cubicBezTo>
                  <a:cubicBezTo>
                    <a:pt x="3812" y="3591"/>
                    <a:pt x="4225" y="3481"/>
                    <a:pt x="4577" y="3243"/>
                  </a:cubicBezTo>
                  <a:cubicBezTo>
                    <a:pt x="4865" y="3036"/>
                    <a:pt x="5095" y="2760"/>
                    <a:pt x="5244" y="2438"/>
                  </a:cubicBezTo>
                  <a:lnTo>
                    <a:pt x="5244" y="2438"/>
                  </a:lnTo>
                  <a:cubicBezTo>
                    <a:pt x="5164" y="2610"/>
                    <a:pt x="4842" y="2771"/>
                    <a:pt x="4669" y="2840"/>
                  </a:cubicBezTo>
                  <a:cubicBezTo>
                    <a:pt x="4439" y="2921"/>
                    <a:pt x="4198" y="2978"/>
                    <a:pt x="3956" y="3001"/>
                  </a:cubicBezTo>
                  <a:cubicBezTo>
                    <a:pt x="3868" y="3012"/>
                    <a:pt x="3779" y="3017"/>
                    <a:pt x="3691" y="3017"/>
                  </a:cubicBezTo>
                  <a:cubicBezTo>
                    <a:pt x="3298" y="3017"/>
                    <a:pt x="2912" y="2915"/>
                    <a:pt x="2565" y="2737"/>
                  </a:cubicBezTo>
                  <a:cubicBezTo>
                    <a:pt x="2139" y="2484"/>
                    <a:pt x="1783" y="2139"/>
                    <a:pt x="1530" y="1725"/>
                  </a:cubicBezTo>
                  <a:cubicBezTo>
                    <a:pt x="1185" y="1173"/>
                    <a:pt x="1012" y="529"/>
                    <a:pt x="6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" name="Google Shape;1021;p38"/>
            <p:cNvSpPr/>
            <p:nvPr/>
          </p:nvSpPr>
          <p:spPr>
            <a:xfrm>
              <a:off x="1566776" y="1156124"/>
              <a:ext cx="197390" cy="113068"/>
            </a:xfrm>
            <a:custGeom>
              <a:rect b="b" l="l" r="r" t="t"/>
              <a:pathLst>
                <a:path extrusionOk="0" h="1239" w="2163">
                  <a:moveTo>
                    <a:pt x="2163" y="0"/>
                  </a:moveTo>
                  <a:lnTo>
                    <a:pt x="2163" y="0"/>
                  </a:lnTo>
                  <a:cubicBezTo>
                    <a:pt x="1898" y="207"/>
                    <a:pt x="1611" y="391"/>
                    <a:pt x="1323" y="564"/>
                  </a:cubicBezTo>
                  <a:cubicBezTo>
                    <a:pt x="1151" y="679"/>
                    <a:pt x="955" y="759"/>
                    <a:pt x="748" y="805"/>
                  </a:cubicBezTo>
                  <a:cubicBezTo>
                    <a:pt x="690" y="818"/>
                    <a:pt x="631" y="824"/>
                    <a:pt x="571" y="824"/>
                  </a:cubicBezTo>
                  <a:cubicBezTo>
                    <a:pt x="465" y="824"/>
                    <a:pt x="357" y="804"/>
                    <a:pt x="254" y="759"/>
                  </a:cubicBezTo>
                  <a:cubicBezTo>
                    <a:pt x="185" y="920"/>
                    <a:pt x="104" y="1070"/>
                    <a:pt x="1" y="1208"/>
                  </a:cubicBezTo>
                  <a:cubicBezTo>
                    <a:pt x="97" y="1228"/>
                    <a:pt x="194" y="1238"/>
                    <a:pt x="292" y="1238"/>
                  </a:cubicBezTo>
                  <a:cubicBezTo>
                    <a:pt x="474" y="1238"/>
                    <a:pt x="656" y="1202"/>
                    <a:pt x="829" y="1127"/>
                  </a:cubicBezTo>
                  <a:cubicBezTo>
                    <a:pt x="1392" y="897"/>
                    <a:pt x="1783" y="449"/>
                    <a:pt x="2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" name="Google Shape;1022;p38"/>
            <p:cNvSpPr/>
            <p:nvPr/>
          </p:nvSpPr>
          <p:spPr>
            <a:xfrm>
              <a:off x="469130" y="911006"/>
              <a:ext cx="215276" cy="80489"/>
            </a:xfrm>
            <a:custGeom>
              <a:rect b="b" l="l" r="r" t="t"/>
              <a:pathLst>
                <a:path extrusionOk="0" h="882" w="2359">
                  <a:moveTo>
                    <a:pt x="1969" y="1"/>
                  </a:moveTo>
                  <a:cubicBezTo>
                    <a:pt x="1632" y="1"/>
                    <a:pt x="1162" y="221"/>
                    <a:pt x="990" y="318"/>
                  </a:cubicBezTo>
                  <a:cubicBezTo>
                    <a:pt x="656" y="502"/>
                    <a:pt x="346" y="720"/>
                    <a:pt x="1" y="881"/>
                  </a:cubicBezTo>
                  <a:cubicBezTo>
                    <a:pt x="288" y="847"/>
                    <a:pt x="587" y="824"/>
                    <a:pt x="886" y="812"/>
                  </a:cubicBezTo>
                  <a:cubicBezTo>
                    <a:pt x="1041" y="824"/>
                    <a:pt x="1197" y="829"/>
                    <a:pt x="1352" y="829"/>
                  </a:cubicBezTo>
                  <a:cubicBezTo>
                    <a:pt x="1507" y="829"/>
                    <a:pt x="1662" y="824"/>
                    <a:pt x="1818" y="812"/>
                  </a:cubicBezTo>
                  <a:cubicBezTo>
                    <a:pt x="1933" y="789"/>
                    <a:pt x="2048" y="755"/>
                    <a:pt x="2151" y="686"/>
                  </a:cubicBezTo>
                  <a:cubicBezTo>
                    <a:pt x="2255" y="628"/>
                    <a:pt x="2324" y="525"/>
                    <a:pt x="2335" y="398"/>
                  </a:cubicBezTo>
                  <a:cubicBezTo>
                    <a:pt x="2358" y="99"/>
                    <a:pt x="2193" y="1"/>
                    <a:pt x="19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" name="Google Shape;1023;p38"/>
            <p:cNvSpPr/>
            <p:nvPr/>
          </p:nvSpPr>
          <p:spPr>
            <a:xfrm>
              <a:off x="1229944" y="729678"/>
              <a:ext cx="195291" cy="81675"/>
            </a:xfrm>
            <a:custGeom>
              <a:rect b="b" l="l" r="r" t="t"/>
              <a:pathLst>
                <a:path extrusionOk="0" h="895" w="2140">
                  <a:moveTo>
                    <a:pt x="711" y="1"/>
                  </a:moveTo>
                  <a:cubicBezTo>
                    <a:pt x="597" y="1"/>
                    <a:pt x="483" y="16"/>
                    <a:pt x="369" y="51"/>
                  </a:cubicBezTo>
                  <a:cubicBezTo>
                    <a:pt x="219" y="108"/>
                    <a:pt x="104" y="212"/>
                    <a:pt x="58" y="361"/>
                  </a:cubicBezTo>
                  <a:cubicBezTo>
                    <a:pt x="1" y="511"/>
                    <a:pt x="58" y="672"/>
                    <a:pt x="185" y="764"/>
                  </a:cubicBezTo>
                  <a:cubicBezTo>
                    <a:pt x="242" y="798"/>
                    <a:pt x="300" y="810"/>
                    <a:pt x="369" y="821"/>
                  </a:cubicBezTo>
                  <a:cubicBezTo>
                    <a:pt x="587" y="821"/>
                    <a:pt x="805" y="810"/>
                    <a:pt x="1024" y="775"/>
                  </a:cubicBezTo>
                  <a:cubicBezTo>
                    <a:pt x="1057" y="774"/>
                    <a:pt x="1090" y="773"/>
                    <a:pt x="1124" y="773"/>
                  </a:cubicBezTo>
                  <a:cubicBezTo>
                    <a:pt x="1357" y="773"/>
                    <a:pt x="1596" y="808"/>
                    <a:pt x="1817" y="879"/>
                  </a:cubicBezTo>
                  <a:cubicBezTo>
                    <a:pt x="1867" y="889"/>
                    <a:pt x="1911" y="895"/>
                    <a:pt x="1949" y="895"/>
                  </a:cubicBezTo>
                  <a:cubicBezTo>
                    <a:pt x="2081" y="895"/>
                    <a:pt x="2139" y="827"/>
                    <a:pt x="2059" y="649"/>
                  </a:cubicBezTo>
                  <a:cubicBezTo>
                    <a:pt x="1886" y="235"/>
                    <a:pt x="1208" y="39"/>
                    <a:pt x="817" y="5"/>
                  </a:cubicBezTo>
                  <a:cubicBezTo>
                    <a:pt x="782" y="2"/>
                    <a:pt x="746" y="1"/>
                    <a:pt x="7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" name="Google Shape;1024;p38"/>
            <p:cNvSpPr/>
            <p:nvPr/>
          </p:nvSpPr>
          <p:spPr>
            <a:xfrm>
              <a:off x="764074" y="727944"/>
              <a:ext cx="96915" cy="152126"/>
            </a:xfrm>
            <a:custGeom>
              <a:rect b="b" l="l" r="r" t="t"/>
              <a:pathLst>
                <a:path extrusionOk="0" h="1667" w="1062">
                  <a:moveTo>
                    <a:pt x="775" y="0"/>
                  </a:moveTo>
                  <a:cubicBezTo>
                    <a:pt x="748" y="0"/>
                    <a:pt x="720" y="4"/>
                    <a:pt x="690" y="12"/>
                  </a:cubicBezTo>
                  <a:cubicBezTo>
                    <a:pt x="425" y="116"/>
                    <a:pt x="218" y="323"/>
                    <a:pt x="126" y="587"/>
                  </a:cubicBezTo>
                  <a:cubicBezTo>
                    <a:pt x="57" y="737"/>
                    <a:pt x="23" y="898"/>
                    <a:pt x="12" y="1070"/>
                  </a:cubicBezTo>
                  <a:cubicBezTo>
                    <a:pt x="0" y="1185"/>
                    <a:pt x="23" y="1312"/>
                    <a:pt x="57" y="1427"/>
                  </a:cubicBezTo>
                  <a:cubicBezTo>
                    <a:pt x="103" y="1530"/>
                    <a:pt x="195" y="1622"/>
                    <a:pt x="322" y="1657"/>
                  </a:cubicBezTo>
                  <a:cubicBezTo>
                    <a:pt x="345" y="1664"/>
                    <a:pt x="368" y="1667"/>
                    <a:pt x="391" y="1667"/>
                  </a:cubicBezTo>
                  <a:cubicBezTo>
                    <a:pt x="484" y="1667"/>
                    <a:pt x="575" y="1613"/>
                    <a:pt x="621" y="1530"/>
                  </a:cubicBezTo>
                  <a:cubicBezTo>
                    <a:pt x="655" y="1450"/>
                    <a:pt x="667" y="1369"/>
                    <a:pt x="644" y="1277"/>
                  </a:cubicBezTo>
                  <a:cubicBezTo>
                    <a:pt x="621" y="1036"/>
                    <a:pt x="598" y="748"/>
                    <a:pt x="770" y="564"/>
                  </a:cubicBezTo>
                  <a:cubicBezTo>
                    <a:pt x="816" y="507"/>
                    <a:pt x="874" y="461"/>
                    <a:pt x="920" y="403"/>
                  </a:cubicBezTo>
                  <a:cubicBezTo>
                    <a:pt x="1062" y="211"/>
                    <a:pt x="971" y="0"/>
                    <a:pt x="7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" name="Google Shape;1025;p38"/>
            <p:cNvSpPr/>
            <p:nvPr/>
          </p:nvSpPr>
          <p:spPr>
            <a:xfrm>
              <a:off x="1607659" y="933273"/>
              <a:ext cx="152309" cy="109600"/>
            </a:xfrm>
            <a:custGeom>
              <a:rect b="b" l="l" r="r" t="t"/>
              <a:pathLst>
                <a:path extrusionOk="0" h="1201" w="1669">
                  <a:moveTo>
                    <a:pt x="312" y="0"/>
                  </a:moveTo>
                  <a:cubicBezTo>
                    <a:pt x="41" y="0"/>
                    <a:pt x="0" y="489"/>
                    <a:pt x="289" y="672"/>
                  </a:cubicBezTo>
                  <a:cubicBezTo>
                    <a:pt x="415" y="752"/>
                    <a:pt x="553" y="798"/>
                    <a:pt x="691" y="833"/>
                  </a:cubicBezTo>
                  <a:cubicBezTo>
                    <a:pt x="944" y="902"/>
                    <a:pt x="1186" y="1005"/>
                    <a:pt x="1416" y="1143"/>
                  </a:cubicBezTo>
                  <a:cubicBezTo>
                    <a:pt x="1450" y="1166"/>
                    <a:pt x="1485" y="1189"/>
                    <a:pt x="1519" y="1201"/>
                  </a:cubicBezTo>
                  <a:cubicBezTo>
                    <a:pt x="1565" y="1201"/>
                    <a:pt x="1611" y="1189"/>
                    <a:pt x="1634" y="1155"/>
                  </a:cubicBezTo>
                  <a:cubicBezTo>
                    <a:pt x="1669" y="1097"/>
                    <a:pt x="1611" y="1028"/>
                    <a:pt x="1554" y="982"/>
                  </a:cubicBezTo>
                  <a:cubicBezTo>
                    <a:pt x="1358" y="833"/>
                    <a:pt x="1174" y="683"/>
                    <a:pt x="990" y="522"/>
                  </a:cubicBezTo>
                  <a:cubicBezTo>
                    <a:pt x="829" y="350"/>
                    <a:pt x="668" y="200"/>
                    <a:pt x="496" y="62"/>
                  </a:cubicBezTo>
                  <a:cubicBezTo>
                    <a:pt x="426" y="19"/>
                    <a:pt x="365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26" name="Google Shape;1026;p38"/>
          <p:cNvSpPr/>
          <p:nvPr/>
        </p:nvSpPr>
        <p:spPr>
          <a:xfrm flipH="1" rot="2700000">
            <a:off x="7831383" y="4056665"/>
            <a:ext cx="1317057" cy="940069"/>
          </a:xfrm>
          <a:custGeom>
            <a:rect b="b" l="l" r="r" t="t"/>
            <a:pathLst>
              <a:path extrusionOk="0" h="201433" w="282212">
                <a:moveTo>
                  <a:pt x="206851" y="13612"/>
                </a:moveTo>
                <a:cubicBezTo>
                  <a:pt x="207225" y="13612"/>
                  <a:pt x="207642" y="13750"/>
                  <a:pt x="208120" y="14091"/>
                </a:cubicBezTo>
                <a:cubicBezTo>
                  <a:pt x="209604" y="15233"/>
                  <a:pt x="209033" y="16603"/>
                  <a:pt x="208234" y="17859"/>
                </a:cubicBezTo>
                <a:cubicBezTo>
                  <a:pt x="203896" y="24594"/>
                  <a:pt x="199444" y="31330"/>
                  <a:pt x="195105" y="38065"/>
                </a:cubicBezTo>
                <a:cubicBezTo>
                  <a:pt x="194631" y="38824"/>
                  <a:pt x="194078" y="39662"/>
                  <a:pt x="193119" y="39662"/>
                </a:cubicBezTo>
                <a:cubicBezTo>
                  <a:pt x="192924" y="39662"/>
                  <a:pt x="192712" y="39627"/>
                  <a:pt x="192480" y="39549"/>
                </a:cubicBezTo>
                <a:cubicBezTo>
                  <a:pt x="191110" y="39093"/>
                  <a:pt x="190881" y="37951"/>
                  <a:pt x="190881" y="36695"/>
                </a:cubicBezTo>
                <a:cubicBezTo>
                  <a:pt x="191110" y="33956"/>
                  <a:pt x="191909" y="31330"/>
                  <a:pt x="193279" y="28932"/>
                </a:cubicBezTo>
                <a:cubicBezTo>
                  <a:pt x="196247" y="23681"/>
                  <a:pt x="200129" y="19000"/>
                  <a:pt x="204695" y="15004"/>
                </a:cubicBezTo>
                <a:cubicBezTo>
                  <a:pt x="205335" y="14364"/>
                  <a:pt x="205975" y="13612"/>
                  <a:pt x="206851" y="13612"/>
                </a:cubicBezTo>
                <a:close/>
                <a:moveTo>
                  <a:pt x="249961" y="43745"/>
                </a:moveTo>
                <a:cubicBezTo>
                  <a:pt x="252339" y="43745"/>
                  <a:pt x="254718" y="43983"/>
                  <a:pt x="257096" y="44458"/>
                </a:cubicBezTo>
                <a:cubicBezTo>
                  <a:pt x="258580" y="44801"/>
                  <a:pt x="260064" y="44915"/>
                  <a:pt x="259950" y="46742"/>
                </a:cubicBezTo>
                <a:cubicBezTo>
                  <a:pt x="259836" y="48683"/>
                  <a:pt x="258352" y="48797"/>
                  <a:pt x="256868" y="49025"/>
                </a:cubicBezTo>
                <a:cubicBezTo>
                  <a:pt x="245565" y="50623"/>
                  <a:pt x="234378" y="52222"/>
                  <a:pt x="223075" y="53820"/>
                </a:cubicBezTo>
                <a:cubicBezTo>
                  <a:pt x="219080" y="54391"/>
                  <a:pt x="215084" y="54847"/>
                  <a:pt x="211202" y="55418"/>
                </a:cubicBezTo>
                <a:cubicBezTo>
                  <a:pt x="210589" y="55506"/>
                  <a:pt x="209959" y="55627"/>
                  <a:pt x="209383" y="55627"/>
                </a:cubicBezTo>
                <a:cubicBezTo>
                  <a:pt x="208458" y="55627"/>
                  <a:pt x="207673" y="55314"/>
                  <a:pt x="207321" y="54048"/>
                </a:cubicBezTo>
                <a:cubicBezTo>
                  <a:pt x="206864" y="51993"/>
                  <a:pt x="208577" y="51537"/>
                  <a:pt x="210061" y="50852"/>
                </a:cubicBezTo>
                <a:cubicBezTo>
                  <a:pt x="216911" y="47769"/>
                  <a:pt x="224217" y="46399"/>
                  <a:pt x="231638" y="45372"/>
                </a:cubicBezTo>
                <a:cubicBezTo>
                  <a:pt x="237232" y="44344"/>
                  <a:pt x="242826" y="43774"/>
                  <a:pt x="248534" y="43774"/>
                </a:cubicBezTo>
                <a:cubicBezTo>
                  <a:pt x="249009" y="43754"/>
                  <a:pt x="249485" y="43745"/>
                  <a:pt x="249961" y="43745"/>
                </a:cubicBezTo>
                <a:close/>
                <a:moveTo>
                  <a:pt x="271307" y="49451"/>
                </a:moveTo>
                <a:cubicBezTo>
                  <a:pt x="272263" y="49451"/>
                  <a:pt x="273094" y="49802"/>
                  <a:pt x="273307" y="51080"/>
                </a:cubicBezTo>
                <a:cubicBezTo>
                  <a:pt x="273764" y="53135"/>
                  <a:pt x="272051" y="53592"/>
                  <a:pt x="270567" y="54162"/>
                </a:cubicBezTo>
                <a:cubicBezTo>
                  <a:pt x="258283" y="58964"/>
                  <a:pt x="245124" y="61472"/>
                  <a:pt x="231946" y="61472"/>
                </a:cubicBezTo>
                <a:cubicBezTo>
                  <a:pt x="231653" y="61472"/>
                  <a:pt x="231360" y="61471"/>
                  <a:pt x="231067" y="61469"/>
                </a:cubicBezTo>
                <a:cubicBezTo>
                  <a:pt x="228213" y="61583"/>
                  <a:pt x="225359" y="61583"/>
                  <a:pt x="222505" y="61583"/>
                </a:cubicBezTo>
                <a:cubicBezTo>
                  <a:pt x="222442" y="61587"/>
                  <a:pt x="222380" y="61590"/>
                  <a:pt x="222318" y="61590"/>
                </a:cubicBezTo>
                <a:cubicBezTo>
                  <a:pt x="220801" y="61590"/>
                  <a:pt x="219541" y="60265"/>
                  <a:pt x="219650" y="58729"/>
                </a:cubicBezTo>
                <a:cubicBezTo>
                  <a:pt x="219536" y="56674"/>
                  <a:pt x="220564" y="56103"/>
                  <a:pt x="222390" y="55875"/>
                </a:cubicBezTo>
                <a:cubicBezTo>
                  <a:pt x="238145" y="53820"/>
                  <a:pt x="253899" y="51651"/>
                  <a:pt x="269540" y="49710"/>
                </a:cubicBezTo>
                <a:cubicBezTo>
                  <a:pt x="270101" y="49581"/>
                  <a:pt x="270727" y="49451"/>
                  <a:pt x="271307" y="49451"/>
                </a:cubicBezTo>
                <a:close/>
                <a:moveTo>
                  <a:pt x="140171" y="26412"/>
                </a:moveTo>
                <a:cubicBezTo>
                  <a:pt x="140465" y="26412"/>
                  <a:pt x="140776" y="26484"/>
                  <a:pt x="141106" y="26649"/>
                </a:cubicBezTo>
                <a:cubicBezTo>
                  <a:pt x="142590" y="27448"/>
                  <a:pt x="142362" y="28932"/>
                  <a:pt x="142020" y="30188"/>
                </a:cubicBezTo>
                <a:cubicBezTo>
                  <a:pt x="138252" y="43203"/>
                  <a:pt x="134599" y="56331"/>
                  <a:pt x="130946" y="69460"/>
                </a:cubicBezTo>
                <a:cubicBezTo>
                  <a:pt x="130603" y="70602"/>
                  <a:pt x="130147" y="71972"/>
                  <a:pt x="128777" y="71972"/>
                </a:cubicBezTo>
                <a:cubicBezTo>
                  <a:pt x="128687" y="71978"/>
                  <a:pt x="128597" y="71981"/>
                  <a:pt x="128507" y="71981"/>
                </a:cubicBezTo>
                <a:cubicBezTo>
                  <a:pt x="127013" y="71981"/>
                  <a:pt x="125656" y="71095"/>
                  <a:pt x="125009" y="69803"/>
                </a:cubicBezTo>
                <a:cubicBezTo>
                  <a:pt x="124096" y="67405"/>
                  <a:pt x="123639" y="64894"/>
                  <a:pt x="123754" y="62382"/>
                </a:cubicBezTo>
                <a:cubicBezTo>
                  <a:pt x="125238" y="49596"/>
                  <a:pt x="128891" y="37723"/>
                  <a:pt x="137796" y="27905"/>
                </a:cubicBezTo>
                <a:cubicBezTo>
                  <a:pt x="138489" y="27125"/>
                  <a:pt x="139247" y="26412"/>
                  <a:pt x="140171" y="26412"/>
                </a:cubicBezTo>
                <a:close/>
                <a:moveTo>
                  <a:pt x="166907" y="81527"/>
                </a:moveTo>
                <a:cubicBezTo>
                  <a:pt x="167416" y="81527"/>
                  <a:pt x="167948" y="81573"/>
                  <a:pt x="168450" y="81573"/>
                </a:cubicBezTo>
                <a:cubicBezTo>
                  <a:pt x="168585" y="81573"/>
                  <a:pt x="168718" y="81570"/>
                  <a:pt x="168848" y="81561"/>
                </a:cubicBezTo>
                <a:lnTo>
                  <a:pt x="169305" y="81561"/>
                </a:lnTo>
                <a:cubicBezTo>
                  <a:pt x="182548" y="82361"/>
                  <a:pt x="194649" y="83730"/>
                  <a:pt x="205266" y="90923"/>
                </a:cubicBezTo>
                <a:cubicBezTo>
                  <a:pt x="206522" y="91722"/>
                  <a:pt x="208805" y="92179"/>
                  <a:pt x="207778" y="94462"/>
                </a:cubicBezTo>
                <a:cubicBezTo>
                  <a:pt x="207331" y="95579"/>
                  <a:pt x="206610" y="95904"/>
                  <a:pt x="205791" y="95904"/>
                </a:cubicBezTo>
                <a:cubicBezTo>
                  <a:pt x="204935" y="95904"/>
                  <a:pt x="203971" y="95550"/>
                  <a:pt x="203097" y="95375"/>
                </a:cubicBezTo>
                <a:cubicBezTo>
                  <a:pt x="191452" y="92293"/>
                  <a:pt x="179693" y="89324"/>
                  <a:pt x="168049" y="86242"/>
                </a:cubicBezTo>
                <a:cubicBezTo>
                  <a:pt x="166451" y="85785"/>
                  <a:pt x="163939" y="86014"/>
                  <a:pt x="164396" y="83388"/>
                </a:cubicBezTo>
                <a:cubicBezTo>
                  <a:pt x="164689" y="81772"/>
                  <a:pt x="165739" y="81527"/>
                  <a:pt x="166907" y="81527"/>
                </a:cubicBezTo>
                <a:close/>
                <a:moveTo>
                  <a:pt x="81525" y="65788"/>
                </a:moveTo>
                <a:cubicBezTo>
                  <a:pt x="83467" y="65788"/>
                  <a:pt x="83587" y="67594"/>
                  <a:pt x="83911" y="68889"/>
                </a:cubicBezTo>
                <a:cubicBezTo>
                  <a:pt x="84710" y="72086"/>
                  <a:pt x="85166" y="75282"/>
                  <a:pt x="85052" y="78593"/>
                </a:cubicBezTo>
                <a:cubicBezTo>
                  <a:pt x="85509" y="84301"/>
                  <a:pt x="84139" y="89553"/>
                  <a:pt x="82541" y="94690"/>
                </a:cubicBezTo>
                <a:cubicBezTo>
                  <a:pt x="81954" y="96786"/>
                  <a:pt x="80752" y="97404"/>
                  <a:pt x="79296" y="97404"/>
                </a:cubicBezTo>
                <a:cubicBezTo>
                  <a:pt x="78769" y="97404"/>
                  <a:pt x="78208" y="97323"/>
                  <a:pt x="77632" y="97202"/>
                </a:cubicBezTo>
                <a:cubicBezTo>
                  <a:pt x="75120" y="96745"/>
                  <a:pt x="75805" y="94804"/>
                  <a:pt x="75919" y="93206"/>
                </a:cubicBezTo>
                <a:cubicBezTo>
                  <a:pt x="77061" y="85100"/>
                  <a:pt x="78088" y="76995"/>
                  <a:pt x="79116" y="68889"/>
                </a:cubicBezTo>
                <a:cubicBezTo>
                  <a:pt x="79344" y="67519"/>
                  <a:pt x="79230" y="65921"/>
                  <a:pt x="81171" y="65807"/>
                </a:cubicBezTo>
                <a:cubicBezTo>
                  <a:pt x="81295" y="65794"/>
                  <a:pt x="81413" y="65788"/>
                  <a:pt x="81525" y="65788"/>
                </a:cubicBezTo>
                <a:close/>
                <a:moveTo>
                  <a:pt x="147496" y="82068"/>
                </a:moveTo>
                <a:cubicBezTo>
                  <a:pt x="147945" y="82068"/>
                  <a:pt x="148398" y="82232"/>
                  <a:pt x="148755" y="82589"/>
                </a:cubicBezTo>
                <a:cubicBezTo>
                  <a:pt x="157203" y="88639"/>
                  <a:pt x="167364" y="89439"/>
                  <a:pt x="177068" y="91379"/>
                </a:cubicBezTo>
                <a:cubicBezTo>
                  <a:pt x="184260" y="92749"/>
                  <a:pt x="191224" y="95261"/>
                  <a:pt x="198302" y="97088"/>
                </a:cubicBezTo>
                <a:cubicBezTo>
                  <a:pt x="200243" y="97544"/>
                  <a:pt x="200699" y="98686"/>
                  <a:pt x="200357" y="100512"/>
                </a:cubicBezTo>
                <a:cubicBezTo>
                  <a:pt x="200041" y="102195"/>
                  <a:pt x="199338" y="103393"/>
                  <a:pt x="197534" y="103393"/>
                </a:cubicBezTo>
                <a:cubicBezTo>
                  <a:pt x="197380" y="103393"/>
                  <a:pt x="197217" y="103384"/>
                  <a:pt x="197046" y="103366"/>
                </a:cubicBezTo>
                <a:cubicBezTo>
                  <a:pt x="195790" y="103138"/>
                  <a:pt x="194535" y="103024"/>
                  <a:pt x="193165" y="102910"/>
                </a:cubicBezTo>
                <a:lnTo>
                  <a:pt x="193165" y="103024"/>
                </a:lnTo>
                <a:cubicBezTo>
                  <a:pt x="181520" y="102111"/>
                  <a:pt x="169761" y="101197"/>
                  <a:pt x="158802" y="96403"/>
                </a:cubicBezTo>
                <a:cubicBezTo>
                  <a:pt x="154692" y="94576"/>
                  <a:pt x="150696" y="92293"/>
                  <a:pt x="147043" y="89781"/>
                </a:cubicBezTo>
                <a:cubicBezTo>
                  <a:pt x="144417" y="87954"/>
                  <a:pt x="144645" y="86014"/>
                  <a:pt x="145673" y="83616"/>
                </a:cubicBezTo>
                <a:cubicBezTo>
                  <a:pt x="145822" y="82648"/>
                  <a:pt x="146652" y="82068"/>
                  <a:pt x="147496" y="82068"/>
                </a:cubicBezTo>
                <a:close/>
                <a:moveTo>
                  <a:pt x="101663" y="106408"/>
                </a:moveTo>
                <a:cubicBezTo>
                  <a:pt x="116106" y="106408"/>
                  <a:pt x="130324" y="110314"/>
                  <a:pt x="142819" y="117751"/>
                </a:cubicBezTo>
                <a:cubicBezTo>
                  <a:pt x="148413" y="121176"/>
                  <a:pt x="153893" y="124715"/>
                  <a:pt x="159372" y="128254"/>
                </a:cubicBezTo>
                <a:cubicBezTo>
                  <a:pt x="162341" y="130195"/>
                  <a:pt x="162341" y="131565"/>
                  <a:pt x="159258" y="133391"/>
                </a:cubicBezTo>
                <a:cubicBezTo>
                  <a:pt x="153093" y="137044"/>
                  <a:pt x="146358" y="138072"/>
                  <a:pt x="139394" y="138072"/>
                </a:cubicBezTo>
                <a:lnTo>
                  <a:pt x="133001" y="138072"/>
                </a:lnTo>
                <a:cubicBezTo>
                  <a:pt x="132138" y="138091"/>
                  <a:pt x="131276" y="138100"/>
                  <a:pt x="130415" y="138100"/>
                </a:cubicBezTo>
                <a:cubicBezTo>
                  <a:pt x="120907" y="138100"/>
                  <a:pt x="111503" y="136941"/>
                  <a:pt x="102291" y="134533"/>
                </a:cubicBezTo>
                <a:cubicBezTo>
                  <a:pt x="93044" y="132021"/>
                  <a:pt x="83568" y="130309"/>
                  <a:pt x="74093" y="128482"/>
                </a:cubicBezTo>
                <a:cubicBezTo>
                  <a:pt x="72380" y="128254"/>
                  <a:pt x="70097" y="128482"/>
                  <a:pt x="69869" y="125400"/>
                </a:cubicBezTo>
                <a:cubicBezTo>
                  <a:pt x="69640" y="122317"/>
                  <a:pt x="71809" y="121861"/>
                  <a:pt x="73864" y="121290"/>
                </a:cubicBezTo>
                <a:cubicBezTo>
                  <a:pt x="76397" y="120645"/>
                  <a:pt x="78967" y="120428"/>
                  <a:pt x="81545" y="120428"/>
                </a:cubicBezTo>
                <a:cubicBezTo>
                  <a:pt x="85356" y="120428"/>
                  <a:pt x="89184" y="120903"/>
                  <a:pt x="92930" y="121176"/>
                </a:cubicBezTo>
                <a:cubicBezTo>
                  <a:pt x="108227" y="122203"/>
                  <a:pt x="123297" y="125057"/>
                  <a:pt x="138024" y="129624"/>
                </a:cubicBezTo>
                <a:cubicBezTo>
                  <a:pt x="140650" y="130309"/>
                  <a:pt x="143504" y="130994"/>
                  <a:pt x="146244" y="131451"/>
                </a:cubicBezTo>
                <a:cubicBezTo>
                  <a:pt x="146796" y="131573"/>
                  <a:pt x="147479" y="131926"/>
                  <a:pt x="148047" y="131926"/>
                </a:cubicBezTo>
                <a:cubicBezTo>
                  <a:pt x="148536" y="131926"/>
                  <a:pt x="148939" y="131664"/>
                  <a:pt x="149098" y="130766"/>
                </a:cubicBezTo>
                <a:cubicBezTo>
                  <a:pt x="149440" y="129396"/>
                  <a:pt x="148299" y="128596"/>
                  <a:pt x="147043" y="128254"/>
                </a:cubicBezTo>
                <a:cubicBezTo>
                  <a:pt x="142590" y="126998"/>
                  <a:pt x="138252" y="125628"/>
                  <a:pt x="133800" y="124372"/>
                </a:cubicBezTo>
                <a:cubicBezTo>
                  <a:pt x="119986" y="120377"/>
                  <a:pt x="105830" y="119121"/>
                  <a:pt x="91560" y="117979"/>
                </a:cubicBezTo>
                <a:cubicBezTo>
                  <a:pt x="88934" y="117751"/>
                  <a:pt x="86080" y="117523"/>
                  <a:pt x="83454" y="117294"/>
                </a:cubicBezTo>
                <a:cubicBezTo>
                  <a:pt x="80828" y="117066"/>
                  <a:pt x="80257" y="115810"/>
                  <a:pt x="81627" y="113527"/>
                </a:cubicBezTo>
                <a:cubicBezTo>
                  <a:pt x="84710" y="108390"/>
                  <a:pt x="89733" y="107134"/>
                  <a:pt x="95099" y="106677"/>
                </a:cubicBezTo>
                <a:cubicBezTo>
                  <a:pt x="97288" y="106497"/>
                  <a:pt x="99478" y="106408"/>
                  <a:pt x="101663" y="106408"/>
                </a:cubicBezTo>
                <a:close/>
                <a:moveTo>
                  <a:pt x="23840" y="86464"/>
                </a:moveTo>
                <a:cubicBezTo>
                  <a:pt x="25477" y="86464"/>
                  <a:pt x="25696" y="87780"/>
                  <a:pt x="25916" y="89096"/>
                </a:cubicBezTo>
                <a:cubicBezTo>
                  <a:pt x="29227" y="111130"/>
                  <a:pt x="30711" y="133049"/>
                  <a:pt x="24203" y="154740"/>
                </a:cubicBezTo>
                <a:cubicBezTo>
                  <a:pt x="24089" y="154968"/>
                  <a:pt x="23975" y="155196"/>
                  <a:pt x="23975" y="155425"/>
                </a:cubicBezTo>
                <a:cubicBezTo>
                  <a:pt x="23561" y="156667"/>
                  <a:pt x="23241" y="158097"/>
                  <a:pt x="21737" y="158097"/>
                </a:cubicBezTo>
                <a:cubicBezTo>
                  <a:pt x="21583" y="158097"/>
                  <a:pt x="21416" y="158082"/>
                  <a:pt x="21235" y="158050"/>
                </a:cubicBezTo>
                <a:cubicBezTo>
                  <a:pt x="19637" y="157708"/>
                  <a:pt x="19294" y="156338"/>
                  <a:pt x="19294" y="154968"/>
                </a:cubicBezTo>
                <a:cubicBezTo>
                  <a:pt x="19066" y="148575"/>
                  <a:pt x="18724" y="142182"/>
                  <a:pt x="18381" y="135789"/>
                </a:cubicBezTo>
                <a:cubicBezTo>
                  <a:pt x="18267" y="120263"/>
                  <a:pt x="19294" y="104851"/>
                  <a:pt x="21464" y="89553"/>
                </a:cubicBezTo>
                <a:cubicBezTo>
                  <a:pt x="21692" y="88183"/>
                  <a:pt x="21920" y="86585"/>
                  <a:pt x="23633" y="86470"/>
                </a:cubicBezTo>
                <a:cubicBezTo>
                  <a:pt x="23704" y="86466"/>
                  <a:pt x="23773" y="86464"/>
                  <a:pt x="23840" y="86464"/>
                </a:cubicBezTo>
                <a:close/>
                <a:moveTo>
                  <a:pt x="16283" y="75825"/>
                </a:moveTo>
                <a:cubicBezTo>
                  <a:pt x="16536" y="75825"/>
                  <a:pt x="16815" y="75870"/>
                  <a:pt x="17125" y="75967"/>
                </a:cubicBezTo>
                <a:cubicBezTo>
                  <a:pt x="19066" y="76652"/>
                  <a:pt x="18609" y="78479"/>
                  <a:pt x="18381" y="79963"/>
                </a:cubicBezTo>
                <a:cubicBezTo>
                  <a:pt x="17239" y="88525"/>
                  <a:pt x="16326" y="97088"/>
                  <a:pt x="15527" y="105764"/>
                </a:cubicBezTo>
                <a:cubicBezTo>
                  <a:pt x="13929" y="122660"/>
                  <a:pt x="14385" y="139670"/>
                  <a:pt x="16669" y="156566"/>
                </a:cubicBezTo>
                <a:cubicBezTo>
                  <a:pt x="16897" y="158279"/>
                  <a:pt x="17354" y="159877"/>
                  <a:pt x="15185" y="160676"/>
                </a:cubicBezTo>
                <a:cubicBezTo>
                  <a:pt x="14771" y="160800"/>
                  <a:pt x="14402" y="160857"/>
                  <a:pt x="14069" y="160857"/>
                </a:cubicBezTo>
                <a:cubicBezTo>
                  <a:pt x="12566" y="160857"/>
                  <a:pt x="11802" y="159701"/>
                  <a:pt x="10961" y="158393"/>
                </a:cubicBezTo>
                <a:cubicBezTo>
                  <a:pt x="6166" y="150744"/>
                  <a:pt x="5481" y="142068"/>
                  <a:pt x="4910" y="133391"/>
                </a:cubicBezTo>
                <a:cubicBezTo>
                  <a:pt x="4910" y="131907"/>
                  <a:pt x="4910" y="130423"/>
                  <a:pt x="4910" y="128825"/>
                </a:cubicBezTo>
                <a:cubicBezTo>
                  <a:pt x="4339" y="113527"/>
                  <a:pt x="7193" y="98800"/>
                  <a:pt x="11760" y="84301"/>
                </a:cubicBezTo>
                <a:cubicBezTo>
                  <a:pt x="12216" y="82475"/>
                  <a:pt x="12901" y="80534"/>
                  <a:pt x="13700" y="78593"/>
                </a:cubicBezTo>
                <a:cubicBezTo>
                  <a:pt x="14190" y="77419"/>
                  <a:pt x="14763" y="75825"/>
                  <a:pt x="16283" y="75825"/>
                </a:cubicBezTo>
                <a:close/>
                <a:moveTo>
                  <a:pt x="70439" y="155653"/>
                </a:moveTo>
                <a:cubicBezTo>
                  <a:pt x="80828" y="156110"/>
                  <a:pt x="91103" y="158050"/>
                  <a:pt x="101035" y="161361"/>
                </a:cubicBezTo>
                <a:cubicBezTo>
                  <a:pt x="109483" y="164101"/>
                  <a:pt x="118160" y="166042"/>
                  <a:pt x="126722" y="168211"/>
                </a:cubicBezTo>
                <a:cubicBezTo>
                  <a:pt x="128891" y="168553"/>
                  <a:pt x="130832" y="169467"/>
                  <a:pt x="132658" y="170723"/>
                </a:cubicBezTo>
                <a:cubicBezTo>
                  <a:pt x="133686" y="171522"/>
                  <a:pt x="135170" y="172435"/>
                  <a:pt x="134371" y="174147"/>
                </a:cubicBezTo>
                <a:cubicBezTo>
                  <a:pt x="133936" y="175090"/>
                  <a:pt x="133179" y="175342"/>
                  <a:pt x="132363" y="175342"/>
                </a:cubicBezTo>
                <a:cubicBezTo>
                  <a:pt x="131893" y="175342"/>
                  <a:pt x="131404" y="175258"/>
                  <a:pt x="130946" y="175175"/>
                </a:cubicBezTo>
                <a:cubicBezTo>
                  <a:pt x="124324" y="174376"/>
                  <a:pt x="117703" y="173577"/>
                  <a:pt x="111081" y="172663"/>
                </a:cubicBezTo>
                <a:cubicBezTo>
                  <a:pt x="89276" y="169581"/>
                  <a:pt x="67243" y="167983"/>
                  <a:pt x="45209" y="167868"/>
                </a:cubicBezTo>
                <a:cubicBezTo>
                  <a:pt x="42355" y="167868"/>
                  <a:pt x="39501" y="167754"/>
                  <a:pt x="36647" y="167754"/>
                </a:cubicBezTo>
                <a:cubicBezTo>
                  <a:pt x="36433" y="167740"/>
                  <a:pt x="36216" y="167736"/>
                  <a:pt x="35998" y="167736"/>
                </a:cubicBezTo>
                <a:cubicBezTo>
                  <a:pt x="35780" y="167736"/>
                  <a:pt x="35562" y="167740"/>
                  <a:pt x="35347" y="167740"/>
                </a:cubicBezTo>
                <a:cubicBezTo>
                  <a:pt x="34057" y="167740"/>
                  <a:pt x="32880" y="167612"/>
                  <a:pt x="32537" y="165814"/>
                </a:cubicBezTo>
                <a:cubicBezTo>
                  <a:pt x="32195" y="163759"/>
                  <a:pt x="34021" y="163416"/>
                  <a:pt x="35391" y="162845"/>
                </a:cubicBezTo>
                <a:cubicBezTo>
                  <a:pt x="45438" y="158050"/>
                  <a:pt x="56055" y="155653"/>
                  <a:pt x="70439" y="155653"/>
                </a:cubicBezTo>
                <a:close/>
                <a:moveTo>
                  <a:pt x="36693" y="171289"/>
                </a:moveTo>
                <a:cubicBezTo>
                  <a:pt x="37201" y="171289"/>
                  <a:pt x="37737" y="171368"/>
                  <a:pt x="38245" y="171407"/>
                </a:cubicBezTo>
                <a:cubicBezTo>
                  <a:pt x="54114" y="172092"/>
                  <a:pt x="69983" y="172777"/>
                  <a:pt x="85851" y="173577"/>
                </a:cubicBezTo>
                <a:cubicBezTo>
                  <a:pt x="90075" y="173805"/>
                  <a:pt x="94185" y="174033"/>
                  <a:pt x="98295" y="174262"/>
                </a:cubicBezTo>
                <a:cubicBezTo>
                  <a:pt x="98638" y="174262"/>
                  <a:pt x="99002" y="174240"/>
                  <a:pt x="99358" y="174240"/>
                </a:cubicBezTo>
                <a:cubicBezTo>
                  <a:pt x="100429" y="174240"/>
                  <a:pt x="101435" y="174433"/>
                  <a:pt x="101606" y="175974"/>
                </a:cubicBezTo>
                <a:cubicBezTo>
                  <a:pt x="101834" y="177801"/>
                  <a:pt x="100350" y="178371"/>
                  <a:pt x="99094" y="178942"/>
                </a:cubicBezTo>
                <a:cubicBezTo>
                  <a:pt x="92016" y="182139"/>
                  <a:pt x="84481" y="183052"/>
                  <a:pt x="76833" y="183509"/>
                </a:cubicBezTo>
                <a:cubicBezTo>
                  <a:pt x="76110" y="183547"/>
                  <a:pt x="75374" y="183559"/>
                  <a:pt x="74630" y="183559"/>
                </a:cubicBezTo>
                <a:cubicBezTo>
                  <a:pt x="73141" y="183559"/>
                  <a:pt x="71619" y="183509"/>
                  <a:pt x="70097" y="183509"/>
                </a:cubicBezTo>
                <a:cubicBezTo>
                  <a:pt x="60736" y="183509"/>
                  <a:pt x="51374" y="183052"/>
                  <a:pt x="42355" y="179970"/>
                </a:cubicBezTo>
                <a:cubicBezTo>
                  <a:pt x="40415" y="179285"/>
                  <a:pt x="38474" y="178371"/>
                  <a:pt x="36533" y="177344"/>
                </a:cubicBezTo>
                <a:cubicBezTo>
                  <a:pt x="34821" y="176659"/>
                  <a:pt x="33793" y="174832"/>
                  <a:pt x="34478" y="173006"/>
                </a:cubicBezTo>
                <a:cubicBezTo>
                  <a:pt x="34853" y="171581"/>
                  <a:pt x="35721" y="171289"/>
                  <a:pt x="36693" y="171289"/>
                </a:cubicBezTo>
                <a:close/>
                <a:moveTo>
                  <a:pt x="215117" y="0"/>
                </a:moveTo>
                <a:cubicBezTo>
                  <a:pt x="214195" y="0"/>
                  <a:pt x="213275" y="330"/>
                  <a:pt x="212572" y="962"/>
                </a:cubicBezTo>
                <a:cubicBezTo>
                  <a:pt x="200129" y="10666"/>
                  <a:pt x="189055" y="21398"/>
                  <a:pt x="184146" y="37038"/>
                </a:cubicBezTo>
                <a:cubicBezTo>
                  <a:pt x="182205" y="43203"/>
                  <a:pt x="180721" y="49482"/>
                  <a:pt x="179008" y="55761"/>
                </a:cubicBezTo>
                <a:cubicBezTo>
                  <a:pt x="178666" y="57473"/>
                  <a:pt x="177639" y="58843"/>
                  <a:pt x="176040" y="59642"/>
                </a:cubicBezTo>
                <a:cubicBezTo>
                  <a:pt x="162797" y="65693"/>
                  <a:pt x="149554" y="71743"/>
                  <a:pt x="136311" y="77794"/>
                </a:cubicBezTo>
                <a:cubicBezTo>
                  <a:pt x="135818" y="78041"/>
                  <a:pt x="135291" y="78254"/>
                  <a:pt x="134749" y="78254"/>
                </a:cubicBezTo>
                <a:cubicBezTo>
                  <a:pt x="134288" y="78254"/>
                  <a:pt x="133816" y="78100"/>
                  <a:pt x="133343" y="77680"/>
                </a:cubicBezTo>
                <a:cubicBezTo>
                  <a:pt x="132658" y="76881"/>
                  <a:pt x="132544" y="75625"/>
                  <a:pt x="133115" y="74712"/>
                </a:cubicBezTo>
                <a:cubicBezTo>
                  <a:pt x="133914" y="72200"/>
                  <a:pt x="135855" y="70259"/>
                  <a:pt x="137339" y="68204"/>
                </a:cubicBezTo>
                <a:cubicBezTo>
                  <a:pt x="142705" y="61355"/>
                  <a:pt x="147043" y="54048"/>
                  <a:pt x="147614" y="45143"/>
                </a:cubicBezTo>
                <a:cubicBezTo>
                  <a:pt x="148070" y="36581"/>
                  <a:pt x="148641" y="28019"/>
                  <a:pt x="148413" y="19457"/>
                </a:cubicBezTo>
                <a:cubicBezTo>
                  <a:pt x="148413" y="17973"/>
                  <a:pt x="148527" y="16374"/>
                  <a:pt x="146929" y="15804"/>
                </a:cubicBezTo>
                <a:cubicBezTo>
                  <a:pt x="146612" y="15690"/>
                  <a:pt x="146317" y="15640"/>
                  <a:pt x="146041" y="15640"/>
                </a:cubicBezTo>
                <a:cubicBezTo>
                  <a:pt x="144923" y="15640"/>
                  <a:pt x="144099" y="16464"/>
                  <a:pt x="143275" y="17288"/>
                </a:cubicBezTo>
                <a:cubicBezTo>
                  <a:pt x="138595" y="21968"/>
                  <a:pt x="134371" y="26992"/>
                  <a:pt x="130603" y="32243"/>
                </a:cubicBezTo>
                <a:cubicBezTo>
                  <a:pt x="120785" y="45714"/>
                  <a:pt x="117931" y="60555"/>
                  <a:pt x="122155" y="76767"/>
                </a:cubicBezTo>
                <a:cubicBezTo>
                  <a:pt x="122269" y="77566"/>
                  <a:pt x="122726" y="78365"/>
                  <a:pt x="123411" y="78821"/>
                </a:cubicBezTo>
                <a:cubicBezTo>
                  <a:pt x="126265" y="80762"/>
                  <a:pt x="125124" y="82132"/>
                  <a:pt x="122840" y="83502"/>
                </a:cubicBezTo>
                <a:lnTo>
                  <a:pt x="88135" y="103138"/>
                </a:lnTo>
                <a:cubicBezTo>
                  <a:pt x="87355" y="103564"/>
                  <a:pt x="86575" y="104077"/>
                  <a:pt x="85768" y="104077"/>
                </a:cubicBezTo>
                <a:cubicBezTo>
                  <a:pt x="85275" y="104077"/>
                  <a:pt x="84772" y="103886"/>
                  <a:pt x="84253" y="103366"/>
                </a:cubicBezTo>
                <a:cubicBezTo>
                  <a:pt x="82883" y="101997"/>
                  <a:pt x="83797" y="100741"/>
                  <a:pt x="84481" y="99485"/>
                </a:cubicBezTo>
                <a:cubicBezTo>
                  <a:pt x="87564" y="93663"/>
                  <a:pt x="90304" y="87840"/>
                  <a:pt x="90989" y="81105"/>
                </a:cubicBezTo>
                <a:cubicBezTo>
                  <a:pt x="91560" y="76196"/>
                  <a:pt x="90418" y="71515"/>
                  <a:pt x="89961" y="66720"/>
                </a:cubicBezTo>
                <a:cubicBezTo>
                  <a:pt x="88820" y="54391"/>
                  <a:pt x="88021" y="42061"/>
                  <a:pt x="85509" y="29960"/>
                </a:cubicBezTo>
                <a:cubicBezTo>
                  <a:pt x="85281" y="28818"/>
                  <a:pt x="85623" y="26992"/>
                  <a:pt x="84253" y="26649"/>
                </a:cubicBezTo>
                <a:cubicBezTo>
                  <a:pt x="84037" y="26616"/>
                  <a:pt x="83820" y="26599"/>
                  <a:pt x="83605" y="26599"/>
                </a:cubicBezTo>
                <a:cubicBezTo>
                  <a:pt x="82348" y="26599"/>
                  <a:pt x="81152" y="27158"/>
                  <a:pt x="80372" y="28133"/>
                </a:cubicBezTo>
                <a:cubicBezTo>
                  <a:pt x="79687" y="28818"/>
                  <a:pt x="79116" y="29617"/>
                  <a:pt x="78659" y="30416"/>
                </a:cubicBezTo>
                <a:cubicBezTo>
                  <a:pt x="74663" y="37609"/>
                  <a:pt x="70668" y="45029"/>
                  <a:pt x="66444" y="52107"/>
                </a:cubicBezTo>
                <a:cubicBezTo>
                  <a:pt x="61649" y="60555"/>
                  <a:pt x="58224" y="69803"/>
                  <a:pt x="56512" y="79278"/>
                </a:cubicBezTo>
                <a:cubicBezTo>
                  <a:pt x="54342" y="90923"/>
                  <a:pt x="58110" y="100627"/>
                  <a:pt x="63475" y="110901"/>
                </a:cubicBezTo>
                <a:cubicBezTo>
                  <a:pt x="63704" y="108618"/>
                  <a:pt x="63590" y="106221"/>
                  <a:pt x="63133" y="103937"/>
                </a:cubicBezTo>
                <a:cubicBezTo>
                  <a:pt x="61991" y="96745"/>
                  <a:pt x="60393" y="89667"/>
                  <a:pt x="61078" y="82361"/>
                </a:cubicBezTo>
                <a:cubicBezTo>
                  <a:pt x="61763" y="74826"/>
                  <a:pt x="63590" y="67405"/>
                  <a:pt x="66444" y="60327"/>
                </a:cubicBezTo>
                <a:cubicBezTo>
                  <a:pt x="69184" y="53477"/>
                  <a:pt x="73522" y="47541"/>
                  <a:pt x="76947" y="40805"/>
                </a:cubicBezTo>
                <a:cubicBezTo>
                  <a:pt x="77403" y="40120"/>
                  <a:pt x="77860" y="39435"/>
                  <a:pt x="78545" y="38865"/>
                </a:cubicBezTo>
                <a:cubicBezTo>
                  <a:pt x="79164" y="38431"/>
                  <a:pt x="79850" y="38233"/>
                  <a:pt x="80548" y="38233"/>
                </a:cubicBezTo>
                <a:cubicBezTo>
                  <a:pt x="81138" y="38233"/>
                  <a:pt x="81737" y="38375"/>
                  <a:pt x="82312" y="38636"/>
                </a:cubicBezTo>
                <a:cubicBezTo>
                  <a:pt x="83454" y="39093"/>
                  <a:pt x="83568" y="40234"/>
                  <a:pt x="83454" y="41376"/>
                </a:cubicBezTo>
                <a:cubicBezTo>
                  <a:pt x="83226" y="43431"/>
                  <a:pt x="83112" y="45600"/>
                  <a:pt x="82883" y="47769"/>
                </a:cubicBezTo>
                <a:cubicBezTo>
                  <a:pt x="82664" y="50476"/>
                  <a:pt x="82397" y="51589"/>
                  <a:pt x="81153" y="51589"/>
                </a:cubicBezTo>
                <a:cubicBezTo>
                  <a:pt x="80456" y="51589"/>
                  <a:pt x="79451" y="51239"/>
                  <a:pt x="77974" y="50623"/>
                </a:cubicBezTo>
                <a:cubicBezTo>
                  <a:pt x="77289" y="53249"/>
                  <a:pt x="76604" y="55875"/>
                  <a:pt x="76033" y="58615"/>
                </a:cubicBezTo>
                <a:cubicBezTo>
                  <a:pt x="72837" y="72771"/>
                  <a:pt x="68385" y="86813"/>
                  <a:pt x="70668" y="101654"/>
                </a:cubicBezTo>
                <a:cubicBezTo>
                  <a:pt x="71010" y="104051"/>
                  <a:pt x="71124" y="106449"/>
                  <a:pt x="71239" y="108846"/>
                </a:cubicBezTo>
                <a:cubicBezTo>
                  <a:pt x="71581" y="112385"/>
                  <a:pt x="70211" y="115810"/>
                  <a:pt x="67585" y="118093"/>
                </a:cubicBezTo>
                <a:cubicBezTo>
                  <a:pt x="58224" y="126770"/>
                  <a:pt x="48748" y="135560"/>
                  <a:pt x="40072" y="144922"/>
                </a:cubicBezTo>
                <a:cubicBezTo>
                  <a:pt x="38836" y="146253"/>
                  <a:pt x="37837" y="148931"/>
                  <a:pt x="35889" y="148931"/>
                </a:cubicBezTo>
                <a:cubicBezTo>
                  <a:pt x="35498" y="148931"/>
                  <a:pt x="35069" y="148823"/>
                  <a:pt x="34592" y="148575"/>
                </a:cubicBezTo>
                <a:cubicBezTo>
                  <a:pt x="31738" y="147205"/>
                  <a:pt x="32994" y="143894"/>
                  <a:pt x="33336" y="141497"/>
                </a:cubicBezTo>
                <a:cubicBezTo>
                  <a:pt x="34821" y="127569"/>
                  <a:pt x="34478" y="113641"/>
                  <a:pt x="32537" y="99942"/>
                </a:cubicBezTo>
                <a:cubicBezTo>
                  <a:pt x="30368" y="85443"/>
                  <a:pt x="25916" y="71515"/>
                  <a:pt x="25003" y="56674"/>
                </a:cubicBezTo>
                <a:cubicBezTo>
                  <a:pt x="20779" y="58044"/>
                  <a:pt x="17468" y="59870"/>
                  <a:pt x="16212" y="64437"/>
                </a:cubicBezTo>
                <a:cubicBezTo>
                  <a:pt x="14842" y="69460"/>
                  <a:pt x="12787" y="74255"/>
                  <a:pt x="10961" y="79164"/>
                </a:cubicBezTo>
                <a:cubicBezTo>
                  <a:pt x="4682" y="96060"/>
                  <a:pt x="1" y="113299"/>
                  <a:pt x="914" y="131565"/>
                </a:cubicBezTo>
                <a:cubicBezTo>
                  <a:pt x="1371" y="139670"/>
                  <a:pt x="1713" y="147776"/>
                  <a:pt x="5252" y="155196"/>
                </a:cubicBezTo>
                <a:cubicBezTo>
                  <a:pt x="7878" y="160790"/>
                  <a:pt x="9933" y="166841"/>
                  <a:pt x="15984" y="170152"/>
                </a:cubicBezTo>
                <a:cubicBezTo>
                  <a:pt x="17468" y="170837"/>
                  <a:pt x="17810" y="172892"/>
                  <a:pt x="16783" y="174147"/>
                </a:cubicBezTo>
                <a:cubicBezTo>
                  <a:pt x="15870" y="175517"/>
                  <a:pt x="15527" y="177230"/>
                  <a:pt x="15755" y="178828"/>
                </a:cubicBezTo>
                <a:cubicBezTo>
                  <a:pt x="15870" y="183509"/>
                  <a:pt x="15185" y="188075"/>
                  <a:pt x="13929" y="192528"/>
                </a:cubicBezTo>
                <a:cubicBezTo>
                  <a:pt x="13130" y="195496"/>
                  <a:pt x="11531" y="198236"/>
                  <a:pt x="11531" y="201432"/>
                </a:cubicBezTo>
                <a:lnTo>
                  <a:pt x="12901" y="201432"/>
                </a:lnTo>
                <a:cubicBezTo>
                  <a:pt x="17239" y="193669"/>
                  <a:pt x="22491" y="186477"/>
                  <a:pt x="27172" y="178942"/>
                </a:cubicBezTo>
                <a:cubicBezTo>
                  <a:pt x="28208" y="177353"/>
                  <a:pt x="29203" y="176558"/>
                  <a:pt x="30459" y="176558"/>
                </a:cubicBezTo>
                <a:cubicBezTo>
                  <a:pt x="31279" y="176558"/>
                  <a:pt x="32210" y="176896"/>
                  <a:pt x="33336" y="177572"/>
                </a:cubicBezTo>
                <a:cubicBezTo>
                  <a:pt x="44234" y="183800"/>
                  <a:pt x="55720" y="186501"/>
                  <a:pt x="67852" y="186501"/>
                </a:cubicBezTo>
                <a:cubicBezTo>
                  <a:pt x="70844" y="186501"/>
                  <a:pt x="73875" y="186336"/>
                  <a:pt x="76947" y="186020"/>
                </a:cubicBezTo>
                <a:cubicBezTo>
                  <a:pt x="97268" y="183851"/>
                  <a:pt x="117475" y="180997"/>
                  <a:pt x="137910" y="179856"/>
                </a:cubicBezTo>
                <a:cubicBezTo>
                  <a:pt x="140079" y="179856"/>
                  <a:pt x="142134" y="179285"/>
                  <a:pt x="144075" y="178371"/>
                </a:cubicBezTo>
                <a:cubicBezTo>
                  <a:pt x="145445" y="177686"/>
                  <a:pt x="146130" y="177001"/>
                  <a:pt x="144645" y="175517"/>
                </a:cubicBezTo>
                <a:cubicBezTo>
                  <a:pt x="142248" y="173120"/>
                  <a:pt x="139508" y="171065"/>
                  <a:pt x="136311" y="169695"/>
                </a:cubicBezTo>
                <a:cubicBezTo>
                  <a:pt x="122269" y="164101"/>
                  <a:pt x="107314" y="161475"/>
                  <a:pt x="92930" y="157023"/>
                </a:cubicBezTo>
                <a:cubicBezTo>
                  <a:pt x="86080" y="155082"/>
                  <a:pt x="79002" y="153941"/>
                  <a:pt x="71924" y="153712"/>
                </a:cubicBezTo>
                <a:cubicBezTo>
                  <a:pt x="70686" y="153644"/>
                  <a:pt x="69452" y="153612"/>
                  <a:pt x="68221" y="153612"/>
                </a:cubicBezTo>
                <a:cubicBezTo>
                  <a:pt x="59116" y="153612"/>
                  <a:pt x="50178" y="155381"/>
                  <a:pt x="41328" y="157594"/>
                </a:cubicBezTo>
                <a:cubicBezTo>
                  <a:pt x="40874" y="157788"/>
                  <a:pt x="40403" y="157881"/>
                  <a:pt x="39941" y="157881"/>
                </a:cubicBezTo>
                <a:cubicBezTo>
                  <a:pt x="38776" y="157881"/>
                  <a:pt x="37676" y="157287"/>
                  <a:pt x="37104" y="156224"/>
                </a:cubicBezTo>
                <a:cubicBezTo>
                  <a:pt x="35962" y="154511"/>
                  <a:pt x="37332" y="153484"/>
                  <a:pt x="38245" y="152571"/>
                </a:cubicBezTo>
                <a:cubicBezTo>
                  <a:pt x="46237" y="144123"/>
                  <a:pt x="54457" y="135789"/>
                  <a:pt x="62448" y="127341"/>
                </a:cubicBezTo>
                <a:cubicBezTo>
                  <a:pt x="63292" y="126437"/>
                  <a:pt x="64072" y="126010"/>
                  <a:pt x="64889" y="126010"/>
                </a:cubicBezTo>
                <a:cubicBezTo>
                  <a:pt x="65620" y="126010"/>
                  <a:pt x="66380" y="126351"/>
                  <a:pt x="67243" y="126998"/>
                </a:cubicBezTo>
                <a:cubicBezTo>
                  <a:pt x="69640" y="128825"/>
                  <a:pt x="72266" y="130195"/>
                  <a:pt x="75120" y="131108"/>
                </a:cubicBezTo>
                <a:cubicBezTo>
                  <a:pt x="94496" y="137632"/>
                  <a:pt x="114702" y="141000"/>
                  <a:pt x="135030" y="141000"/>
                </a:cubicBezTo>
                <a:cubicBezTo>
                  <a:pt x="138537" y="141000"/>
                  <a:pt x="142048" y="140899"/>
                  <a:pt x="145559" y="140698"/>
                </a:cubicBezTo>
                <a:cubicBezTo>
                  <a:pt x="153322" y="139899"/>
                  <a:pt x="160857" y="137958"/>
                  <a:pt x="167820" y="134647"/>
                </a:cubicBezTo>
                <a:cubicBezTo>
                  <a:pt x="170560" y="133391"/>
                  <a:pt x="170218" y="132135"/>
                  <a:pt x="168391" y="130537"/>
                </a:cubicBezTo>
                <a:cubicBezTo>
                  <a:pt x="167592" y="129852"/>
                  <a:pt x="166679" y="129167"/>
                  <a:pt x="165766" y="128596"/>
                </a:cubicBezTo>
                <a:cubicBezTo>
                  <a:pt x="159258" y="124601"/>
                  <a:pt x="152637" y="120605"/>
                  <a:pt x="146244" y="116267"/>
                </a:cubicBezTo>
                <a:cubicBezTo>
                  <a:pt x="134503" y="108114"/>
                  <a:pt x="120588" y="103790"/>
                  <a:pt x="106372" y="103790"/>
                </a:cubicBezTo>
                <a:cubicBezTo>
                  <a:pt x="105660" y="103790"/>
                  <a:pt x="104946" y="103801"/>
                  <a:pt x="104232" y="103823"/>
                </a:cubicBezTo>
                <a:cubicBezTo>
                  <a:pt x="103657" y="103823"/>
                  <a:pt x="103031" y="103926"/>
                  <a:pt x="102440" y="103926"/>
                </a:cubicBezTo>
                <a:cubicBezTo>
                  <a:pt x="101504" y="103926"/>
                  <a:pt x="100656" y="103668"/>
                  <a:pt x="100236" y="102339"/>
                </a:cubicBezTo>
                <a:cubicBezTo>
                  <a:pt x="99551" y="100284"/>
                  <a:pt x="101378" y="99599"/>
                  <a:pt x="102862" y="98686"/>
                </a:cubicBezTo>
                <a:cubicBezTo>
                  <a:pt x="111196" y="93548"/>
                  <a:pt x="119758" y="88639"/>
                  <a:pt x="128434" y="83959"/>
                </a:cubicBezTo>
                <a:cubicBezTo>
                  <a:pt x="131305" y="82375"/>
                  <a:pt x="133339" y="81499"/>
                  <a:pt x="135094" y="81499"/>
                </a:cubicBezTo>
                <a:cubicBezTo>
                  <a:pt x="137387" y="81499"/>
                  <a:pt x="139205" y="82994"/>
                  <a:pt x="141791" y="86356"/>
                </a:cubicBezTo>
                <a:cubicBezTo>
                  <a:pt x="148527" y="95147"/>
                  <a:pt x="158117" y="101197"/>
                  <a:pt x="168962" y="103366"/>
                </a:cubicBezTo>
                <a:cubicBezTo>
                  <a:pt x="179537" y="105444"/>
                  <a:pt x="190112" y="107677"/>
                  <a:pt x="200880" y="107677"/>
                </a:cubicBezTo>
                <a:cubicBezTo>
                  <a:pt x="203132" y="107677"/>
                  <a:pt x="205393" y="107579"/>
                  <a:pt x="207663" y="107362"/>
                </a:cubicBezTo>
                <a:cubicBezTo>
                  <a:pt x="212116" y="106906"/>
                  <a:pt x="214970" y="104508"/>
                  <a:pt x="217139" y="100741"/>
                </a:cubicBezTo>
                <a:cubicBezTo>
                  <a:pt x="218395" y="98457"/>
                  <a:pt x="217824" y="97202"/>
                  <a:pt x="216226" y="95489"/>
                </a:cubicBezTo>
                <a:cubicBezTo>
                  <a:pt x="205038" y="84301"/>
                  <a:pt x="191795" y="78136"/>
                  <a:pt x="175812" y="78022"/>
                </a:cubicBezTo>
                <a:cubicBezTo>
                  <a:pt x="168277" y="77908"/>
                  <a:pt x="160857" y="77452"/>
                  <a:pt x="153322" y="77223"/>
                </a:cubicBezTo>
                <a:cubicBezTo>
                  <a:pt x="152180" y="77109"/>
                  <a:pt x="150924" y="77223"/>
                  <a:pt x="150468" y="75739"/>
                </a:cubicBezTo>
                <a:cubicBezTo>
                  <a:pt x="150239" y="74369"/>
                  <a:pt x="151039" y="72999"/>
                  <a:pt x="152408" y="72657"/>
                </a:cubicBezTo>
                <a:lnTo>
                  <a:pt x="154349" y="71743"/>
                </a:lnTo>
                <a:cubicBezTo>
                  <a:pt x="163939" y="67291"/>
                  <a:pt x="173643" y="63067"/>
                  <a:pt x="183118" y="58501"/>
                </a:cubicBezTo>
                <a:cubicBezTo>
                  <a:pt x="184919" y="57600"/>
                  <a:pt x="186878" y="57141"/>
                  <a:pt x="188829" y="57141"/>
                </a:cubicBezTo>
                <a:cubicBezTo>
                  <a:pt x="190588" y="57141"/>
                  <a:pt x="192340" y="57514"/>
                  <a:pt x="193964" y="58272"/>
                </a:cubicBezTo>
                <a:cubicBezTo>
                  <a:pt x="202983" y="62040"/>
                  <a:pt x="212572" y="64323"/>
                  <a:pt x="222276" y="64894"/>
                </a:cubicBezTo>
                <a:cubicBezTo>
                  <a:pt x="225117" y="65105"/>
                  <a:pt x="227957" y="65209"/>
                  <a:pt x="230793" y="65209"/>
                </a:cubicBezTo>
                <a:cubicBezTo>
                  <a:pt x="247899" y="65209"/>
                  <a:pt x="264814" y="61393"/>
                  <a:pt x="280385" y="54048"/>
                </a:cubicBezTo>
                <a:cubicBezTo>
                  <a:pt x="281184" y="53706"/>
                  <a:pt x="282212" y="53477"/>
                  <a:pt x="282212" y="52107"/>
                </a:cubicBezTo>
                <a:lnTo>
                  <a:pt x="281184" y="52107"/>
                </a:lnTo>
                <a:cubicBezTo>
                  <a:pt x="279988" y="52261"/>
                  <a:pt x="279104" y="52373"/>
                  <a:pt x="278466" y="52373"/>
                </a:cubicBezTo>
                <a:cubicBezTo>
                  <a:pt x="276728" y="52373"/>
                  <a:pt x="276802" y="51543"/>
                  <a:pt x="277303" y="48454"/>
                </a:cubicBezTo>
                <a:cubicBezTo>
                  <a:pt x="277531" y="47313"/>
                  <a:pt x="277189" y="46970"/>
                  <a:pt x="276275" y="46628"/>
                </a:cubicBezTo>
                <a:cubicBezTo>
                  <a:pt x="266627" y="42961"/>
                  <a:pt x="256978" y="39784"/>
                  <a:pt x="246709" y="39784"/>
                </a:cubicBezTo>
                <a:cubicBezTo>
                  <a:pt x="244828" y="39784"/>
                  <a:pt x="242926" y="39891"/>
                  <a:pt x="240999" y="40120"/>
                </a:cubicBezTo>
                <a:cubicBezTo>
                  <a:pt x="228555" y="41719"/>
                  <a:pt x="216454" y="44687"/>
                  <a:pt x="204695" y="49025"/>
                </a:cubicBezTo>
                <a:cubicBezTo>
                  <a:pt x="204020" y="49270"/>
                  <a:pt x="203312" y="49615"/>
                  <a:pt x="202642" y="49615"/>
                </a:cubicBezTo>
                <a:cubicBezTo>
                  <a:pt x="202065" y="49615"/>
                  <a:pt x="201517" y="49360"/>
                  <a:pt x="201042" y="48568"/>
                </a:cubicBezTo>
                <a:cubicBezTo>
                  <a:pt x="200014" y="47084"/>
                  <a:pt x="200814" y="45828"/>
                  <a:pt x="201727" y="44687"/>
                </a:cubicBezTo>
                <a:cubicBezTo>
                  <a:pt x="202184" y="44230"/>
                  <a:pt x="202640" y="43659"/>
                  <a:pt x="203211" y="43203"/>
                </a:cubicBezTo>
                <a:cubicBezTo>
                  <a:pt x="208919" y="37837"/>
                  <a:pt x="213372" y="31101"/>
                  <a:pt x="215769" y="23681"/>
                </a:cubicBezTo>
                <a:cubicBezTo>
                  <a:pt x="217824" y="17744"/>
                  <a:pt x="218966" y="11694"/>
                  <a:pt x="219308" y="5529"/>
                </a:cubicBezTo>
                <a:cubicBezTo>
                  <a:pt x="219650" y="3474"/>
                  <a:pt x="218623" y="1419"/>
                  <a:pt x="216796" y="392"/>
                </a:cubicBezTo>
                <a:cubicBezTo>
                  <a:pt x="216270" y="128"/>
                  <a:pt x="215693" y="0"/>
                  <a:pt x="21511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8">
    <p:spTree>
      <p:nvGrpSpPr>
        <p:cNvPr id="1027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Google Shape;1028;p39"/>
          <p:cNvSpPr/>
          <p:nvPr/>
        </p:nvSpPr>
        <p:spPr>
          <a:xfrm>
            <a:off x="6256300" y="1882700"/>
            <a:ext cx="328847" cy="327700"/>
          </a:xfrm>
          <a:custGeom>
            <a:rect b="b" l="l" r="r" t="t"/>
            <a:pathLst>
              <a:path extrusionOk="0" h="3713" w="3726">
                <a:moveTo>
                  <a:pt x="1880" y="1"/>
                </a:moveTo>
                <a:cubicBezTo>
                  <a:pt x="1854" y="1"/>
                  <a:pt x="1828" y="15"/>
                  <a:pt x="1817" y="44"/>
                </a:cubicBezTo>
                <a:cubicBezTo>
                  <a:pt x="1805" y="216"/>
                  <a:pt x="1794" y="389"/>
                  <a:pt x="1794" y="573"/>
                </a:cubicBezTo>
                <a:cubicBezTo>
                  <a:pt x="1782" y="745"/>
                  <a:pt x="1782" y="918"/>
                  <a:pt x="1794" y="1090"/>
                </a:cubicBezTo>
                <a:cubicBezTo>
                  <a:pt x="1800" y="1136"/>
                  <a:pt x="1837" y="1159"/>
                  <a:pt x="1874" y="1159"/>
                </a:cubicBezTo>
                <a:cubicBezTo>
                  <a:pt x="1912" y="1159"/>
                  <a:pt x="1949" y="1136"/>
                  <a:pt x="1955" y="1090"/>
                </a:cubicBezTo>
                <a:cubicBezTo>
                  <a:pt x="1966" y="918"/>
                  <a:pt x="1966" y="745"/>
                  <a:pt x="1955" y="573"/>
                </a:cubicBezTo>
                <a:cubicBezTo>
                  <a:pt x="1966" y="389"/>
                  <a:pt x="1955" y="216"/>
                  <a:pt x="1943" y="44"/>
                </a:cubicBezTo>
                <a:cubicBezTo>
                  <a:pt x="1932" y="15"/>
                  <a:pt x="1906" y="1"/>
                  <a:pt x="1880" y="1"/>
                </a:cubicBezTo>
                <a:close/>
                <a:moveTo>
                  <a:pt x="634" y="510"/>
                </a:moveTo>
                <a:cubicBezTo>
                  <a:pt x="574" y="510"/>
                  <a:pt x="518" y="587"/>
                  <a:pt x="564" y="642"/>
                </a:cubicBezTo>
                <a:cubicBezTo>
                  <a:pt x="679" y="780"/>
                  <a:pt x="794" y="895"/>
                  <a:pt x="932" y="1021"/>
                </a:cubicBezTo>
                <a:cubicBezTo>
                  <a:pt x="1047" y="1136"/>
                  <a:pt x="1185" y="1263"/>
                  <a:pt x="1323" y="1366"/>
                </a:cubicBezTo>
                <a:cubicBezTo>
                  <a:pt x="1331" y="1373"/>
                  <a:pt x="1341" y="1376"/>
                  <a:pt x="1350" y="1376"/>
                </a:cubicBezTo>
                <a:cubicBezTo>
                  <a:pt x="1391" y="1376"/>
                  <a:pt x="1431" y="1323"/>
                  <a:pt x="1403" y="1286"/>
                </a:cubicBezTo>
                <a:cubicBezTo>
                  <a:pt x="1346" y="1217"/>
                  <a:pt x="1288" y="1148"/>
                  <a:pt x="1231" y="1090"/>
                </a:cubicBezTo>
                <a:cubicBezTo>
                  <a:pt x="1173" y="1021"/>
                  <a:pt x="1116" y="964"/>
                  <a:pt x="1047" y="895"/>
                </a:cubicBezTo>
                <a:cubicBezTo>
                  <a:pt x="932" y="768"/>
                  <a:pt x="805" y="642"/>
                  <a:pt x="679" y="527"/>
                </a:cubicBezTo>
                <a:cubicBezTo>
                  <a:pt x="665" y="515"/>
                  <a:pt x="649" y="510"/>
                  <a:pt x="634" y="510"/>
                </a:cubicBezTo>
                <a:close/>
                <a:moveTo>
                  <a:pt x="3144" y="529"/>
                </a:moveTo>
                <a:cubicBezTo>
                  <a:pt x="3135" y="529"/>
                  <a:pt x="3125" y="532"/>
                  <a:pt x="3116" y="538"/>
                </a:cubicBezTo>
                <a:cubicBezTo>
                  <a:pt x="3047" y="584"/>
                  <a:pt x="2978" y="642"/>
                  <a:pt x="2921" y="711"/>
                </a:cubicBezTo>
                <a:lnTo>
                  <a:pt x="2725" y="883"/>
                </a:lnTo>
                <a:cubicBezTo>
                  <a:pt x="2599" y="998"/>
                  <a:pt x="2472" y="1125"/>
                  <a:pt x="2357" y="1251"/>
                </a:cubicBezTo>
                <a:cubicBezTo>
                  <a:pt x="2330" y="1316"/>
                  <a:pt x="2376" y="1380"/>
                  <a:pt x="2430" y="1380"/>
                </a:cubicBezTo>
                <a:cubicBezTo>
                  <a:pt x="2444" y="1380"/>
                  <a:pt x="2458" y="1376"/>
                  <a:pt x="2472" y="1366"/>
                </a:cubicBezTo>
                <a:lnTo>
                  <a:pt x="2472" y="1378"/>
                </a:lnTo>
                <a:cubicBezTo>
                  <a:pt x="2610" y="1251"/>
                  <a:pt x="2725" y="1136"/>
                  <a:pt x="2852" y="1010"/>
                </a:cubicBezTo>
                <a:cubicBezTo>
                  <a:pt x="2978" y="883"/>
                  <a:pt x="3093" y="757"/>
                  <a:pt x="3197" y="619"/>
                </a:cubicBezTo>
                <a:cubicBezTo>
                  <a:pt x="3225" y="582"/>
                  <a:pt x="3185" y="529"/>
                  <a:pt x="3144" y="529"/>
                </a:cubicBezTo>
                <a:close/>
                <a:moveTo>
                  <a:pt x="352" y="1760"/>
                </a:moveTo>
                <a:cubicBezTo>
                  <a:pt x="265" y="1760"/>
                  <a:pt x="178" y="1763"/>
                  <a:pt x="92" y="1769"/>
                </a:cubicBezTo>
                <a:cubicBezTo>
                  <a:pt x="0" y="1780"/>
                  <a:pt x="0" y="1918"/>
                  <a:pt x="92" y="1930"/>
                </a:cubicBezTo>
                <a:cubicBezTo>
                  <a:pt x="178" y="1935"/>
                  <a:pt x="265" y="1938"/>
                  <a:pt x="352" y="1938"/>
                </a:cubicBezTo>
                <a:cubicBezTo>
                  <a:pt x="440" y="1938"/>
                  <a:pt x="529" y="1935"/>
                  <a:pt x="621" y="1930"/>
                </a:cubicBezTo>
                <a:cubicBezTo>
                  <a:pt x="672" y="1933"/>
                  <a:pt x="722" y="1935"/>
                  <a:pt x="773" y="1935"/>
                </a:cubicBezTo>
                <a:cubicBezTo>
                  <a:pt x="895" y="1935"/>
                  <a:pt x="1017" y="1926"/>
                  <a:pt x="1139" y="1918"/>
                </a:cubicBezTo>
                <a:cubicBezTo>
                  <a:pt x="1196" y="1895"/>
                  <a:pt x="1196" y="1815"/>
                  <a:pt x="1139" y="1792"/>
                </a:cubicBezTo>
                <a:cubicBezTo>
                  <a:pt x="966" y="1769"/>
                  <a:pt x="794" y="1769"/>
                  <a:pt x="621" y="1769"/>
                </a:cubicBezTo>
                <a:cubicBezTo>
                  <a:pt x="529" y="1763"/>
                  <a:pt x="440" y="1760"/>
                  <a:pt x="352" y="1760"/>
                </a:cubicBezTo>
                <a:close/>
                <a:moveTo>
                  <a:pt x="2904" y="1760"/>
                </a:moveTo>
                <a:cubicBezTo>
                  <a:pt x="2817" y="1760"/>
                  <a:pt x="2731" y="1763"/>
                  <a:pt x="2645" y="1769"/>
                </a:cubicBezTo>
                <a:cubicBezTo>
                  <a:pt x="2553" y="1780"/>
                  <a:pt x="2553" y="1918"/>
                  <a:pt x="2645" y="1930"/>
                </a:cubicBezTo>
                <a:cubicBezTo>
                  <a:pt x="2731" y="1935"/>
                  <a:pt x="2817" y="1938"/>
                  <a:pt x="2904" y="1938"/>
                </a:cubicBezTo>
                <a:cubicBezTo>
                  <a:pt x="2990" y="1938"/>
                  <a:pt x="3076" y="1935"/>
                  <a:pt x="3162" y="1930"/>
                </a:cubicBezTo>
                <a:cubicBezTo>
                  <a:pt x="3335" y="1930"/>
                  <a:pt x="3519" y="1930"/>
                  <a:pt x="3691" y="1907"/>
                </a:cubicBezTo>
                <a:cubicBezTo>
                  <a:pt x="3726" y="1884"/>
                  <a:pt x="3726" y="1826"/>
                  <a:pt x="3691" y="1803"/>
                </a:cubicBezTo>
                <a:lnTo>
                  <a:pt x="3691" y="1792"/>
                </a:lnTo>
                <a:cubicBezTo>
                  <a:pt x="3519" y="1769"/>
                  <a:pt x="3335" y="1769"/>
                  <a:pt x="3162" y="1769"/>
                </a:cubicBezTo>
                <a:cubicBezTo>
                  <a:pt x="3076" y="1763"/>
                  <a:pt x="2990" y="1760"/>
                  <a:pt x="2904" y="1760"/>
                </a:cubicBezTo>
                <a:close/>
                <a:moveTo>
                  <a:pt x="2428" y="2315"/>
                </a:moveTo>
                <a:cubicBezTo>
                  <a:pt x="2368" y="2315"/>
                  <a:pt x="2312" y="2392"/>
                  <a:pt x="2357" y="2447"/>
                </a:cubicBezTo>
                <a:cubicBezTo>
                  <a:pt x="2472" y="2574"/>
                  <a:pt x="2599" y="2700"/>
                  <a:pt x="2725" y="2815"/>
                </a:cubicBezTo>
                <a:cubicBezTo>
                  <a:pt x="2852" y="2942"/>
                  <a:pt x="2978" y="3068"/>
                  <a:pt x="3116" y="3172"/>
                </a:cubicBezTo>
                <a:cubicBezTo>
                  <a:pt x="3125" y="3178"/>
                  <a:pt x="3135" y="3181"/>
                  <a:pt x="3144" y="3181"/>
                </a:cubicBezTo>
                <a:cubicBezTo>
                  <a:pt x="3185" y="3181"/>
                  <a:pt x="3225" y="3128"/>
                  <a:pt x="3197" y="3091"/>
                </a:cubicBezTo>
                <a:cubicBezTo>
                  <a:pt x="3151" y="3022"/>
                  <a:pt x="3093" y="2953"/>
                  <a:pt x="3024" y="2896"/>
                </a:cubicBezTo>
                <a:lnTo>
                  <a:pt x="2852" y="2700"/>
                </a:lnTo>
                <a:cubicBezTo>
                  <a:pt x="2725" y="2574"/>
                  <a:pt x="2610" y="2447"/>
                  <a:pt x="2472" y="2332"/>
                </a:cubicBezTo>
                <a:cubicBezTo>
                  <a:pt x="2458" y="2320"/>
                  <a:pt x="2443" y="2315"/>
                  <a:pt x="2428" y="2315"/>
                </a:cubicBezTo>
                <a:close/>
                <a:moveTo>
                  <a:pt x="1345" y="2334"/>
                </a:moveTo>
                <a:cubicBezTo>
                  <a:pt x="1337" y="2334"/>
                  <a:pt x="1329" y="2337"/>
                  <a:pt x="1323" y="2344"/>
                </a:cubicBezTo>
                <a:lnTo>
                  <a:pt x="1311" y="2344"/>
                </a:lnTo>
                <a:cubicBezTo>
                  <a:pt x="1242" y="2390"/>
                  <a:pt x="1173" y="2447"/>
                  <a:pt x="1116" y="2516"/>
                </a:cubicBezTo>
                <a:lnTo>
                  <a:pt x="932" y="2689"/>
                </a:lnTo>
                <a:cubicBezTo>
                  <a:pt x="794" y="2804"/>
                  <a:pt x="679" y="2930"/>
                  <a:pt x="564" y="3057"/>
                </a:cubicBezTo>
                <a:cubicBezTo>
                  <a:pt x="510" y="3119"/>
                  <a:pt x="560" y="3194"/>
                  <a:pt x="622" y="3194"/>
                </a:cubicBezTo>
                <a:cubicBezTo>
                  <a:pt x="640" y="3194"/>
                  <a:pt x="660" y="3187"/>
                  <a:pt x="679" y="3172"/>
                </a:cubicBezTo>
                <a:cubicBezTo>
                  <a:pt x="805" y="3057"/>
                  <a:pt x="932" y="2942"/>
                  <a:pt x="1047" y="2804"/>
                </a:cubicBezTo>
                <a:cubicBezTo>
                  <a:pt x="1173" y="2689"/>
                  <a:pt x="1288" y="2562"/>
                  <a:pt x="1392" y="2424"/>
                </a:cubicBezTo>
                <a:cubicBezTo>
                  <a:pt x="1420" y="2387"/>
                  <a:pt x="1379" y="2334"/>
                  <a:pt x="1345" y="2334"/>
                </a:cubicBezTo>
                <a:close/>
                <a:moveTo>
                  <a:pt x="1880" y="2554"/>
                </a:moveTo>
                <a:cubicBezTo>
                  <a:pt x="1854" y="2554"/>
                  <a:pt x="1828" y="2568"/>
                  <a:pt x="1817" y="2597"/>
                </a:cubicBezTo>
                <a:cubicBezTo>
                  <a:pt x="1805" y="2769"/>
                  <a:pt x="1794" y="2942"/>
                  <a:pt x="1794" y="3114"/>
                </a:cubicBezTo>
                <a:cubicBezTo>
                  <a:pt x="1782" y="3298"/>
                  <a:pt x="1782" y="3471"/>
                  <a:pt x="1794" y="3643"/>
                </a:cubicBezTo>
                <a:cubicBezTo>
                  <a:pt x="1800" y="3689"/>
                  <a:pt x="1837" y="3712"/>
                  <a:pt x="1874" y="3712"/>
                </a:cubicBezTo>
                <a:cubicBezTo>
                  <a:pt x="1912" y="3712"/>
                  <a:pt x="1949" y="3689"/>
                  <a:pt x="1955" y="3643"/>
                </a:cubicBezTo>
                <a:cubicBezTo>
                  <a:pt x="1966" y="3471"/>
                  <a:pt x="1966" y="3298"/>
                  <a:pt x="1955" y="3114"/>
                </a:cubicBezTo>
                <a:cubicBezTo>
                  <a:pt x="1966" y="2942"/>
                  <a:pt x="1955" y="2769"/>
                  <a:pt x="1943" y="2597"/>
                </a:cubicBezTo>
                <a:cubicBezTo>
                  <a:pt x="1932" y="2568"/>
                  <a:pt x="1906" y="2554"/>
                  <a:pt x="1880" y="2554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9" name="Google Shape;1029;p39"/>
          <p:cNvSpPr/>
          <p:nvPr/>
        </p:nvSpPr>
        <p:spPr>
          <a:xfrm>
            <a:off x="2901750" y="1755500"/>
            <a:ext cx="328847" cy="327700"/>
          </a:xfrm>
          <a:custGeom>
            <a:rect b="b" l="l" r="r" t="t"/>
            <a:pathLst>
              <a:path extrusionOk="0" h="3713" w="3726">
                <a:moveTo>
                  <a:pt x="1880" y="1"/>
                </a:moveTo>
                <a:cubicBezTo>
                  <a:pt x="1854" y="1"/>
                  <a:pt x="1828" y="15"/>
                  <a:pt x="1817" y="44"/>
                </a:cubicBezTo>
                <a:cubicBezTo>
                  <a:pt x="1805" y="216"/>
                  <a:pt x="1794" y="389"/>
                  <a:pt x="1794" y="573"/>
                </a:cubicBezTo>
                <a:cubicBezTo>
                  <a:pt x="1782" y="745"/>
                  <a:pt x="1782" y="918"/>
                  <a:pt x="1794" y="1090"/>
                </a:cubicBezTo>
                <a:cubicBezTo>
                  <a:pt x="1800" y="1136"/>
                  <a:pt x="1837" y="1159"/>
                  <a:pt x="1874" y="1159"/>
                </a:cubicBezTo>
                <a:cubicBezTo>
                  <a:pt x="1912" y="1159"/>
                  <a:pt x="1949" y="1136"/>
                  <a:pt x="1955" y="1090"/>
                </a:cubicBezTo>
                <a:cubicBezTo>
                  <a:pt x="1966" y="918"/>
                  <a:pt x="1966" y="745"/>
                  <a:pt x="1955" y="573"/>
                </a:cubicBezTo>
                <a:cubicBezTo>
                  <a:pt x="1966" y="389"/>
                  <a:pt x="1955" y="216"/>
                  <a:pt x="1943" y="44"/>
                </a:cubicBezTo>
                <a:cubicBezTo>
                  <a:pt x="1932" y="15"/>
                  <a:pt x="1906" y="1"/>
                  <a:pt x="1880" y="1"/>
                </a:cubicBezTo>
                <a:close/>
                <a:moveTo>
                  <a:pt x="634" y="510"/>
                </a:moveTo>
                <a:cubicBezTo>
                  <a:pt x="574" y="510"/>
                  <a:pt x="518" y="587"/>
                  <a:pt x="564" y="642"/>
                </a:cubicBezTo>
                <a:cubicBezTo>
                  <a:pt x="679" y="780"/>
                  <a:pt x="794" y="895"/>
                  <a:pt x="932" y="1021"/>
                </a:cubicBezTo>
                <a:cubicBezTo>
                  <a:pt x="1047" y="1136"/>
                  <a:pt x="1185" y="1263"/>
                  <a:pt x="1323" y="1366"/>
                </a:cubicBezTo>
                <a:cubicBezTo>
                  <a:pt x="1331" y="1373"/>
                  <a:pt x="1341" y="1376"/>
                  <a:pt x="1350" y="1376"/>
                </a:cubicBezTo>
                <a:cubicBezTo>
                  <a:pt x="1391" y="1376"/>
                  <a:pt x="1431" y="1323"/>
                  <a:pt x="1403" y="1286"/>
                </a:cubicBezTo>
                <a:cubicBezTo>
                  <a:pt x="1346" y="1217"/>
                  <a:pt x="1288" y="1148"/>
                  <a:pt x="1231" y="1090"/>
                </a:cubicBezTo>
                <a:cubicBezTo>
                  <a:pt x="1173" y="1021"/>
                  <a:pt x="1116" y="964"/>
                  <a:pt x="1047" y="895"/>
                </a:cubicBezTo>
                <a:cubicBezTo>
                  <a:pt x="932" y="768"/>
                  <a:pt x="805" y="642"/>
                  <a:pt x="679" y="527"/>
                </a:cubicBezTo>
                <a:cubicBezTo>
                  <a:pt x="665" y="515"/>
                  <a:pt x="649" y="510"/>
                  <a:pt x="634" y="510"/>
                </a:cubicBezTo>
                <a:close/>
                <a:moveTo>
                  <a:pt x="3144" y="529"/>
                </a:moveTo>
                <a:cubicBezTo>
                  <a:pt x="3135" y="529"/>
                  <a:pt x="3125" y="532"/>
                  <a:pt x="3116" y="538"/>
                </a:cubicBezTo>
                <a:cubicBezTo>
                  <a:pt x="3047" y="584"/>
                  <a:pt x="2978" y="642"/>
                  <a:pt x="2921" y="711"/>
                </a:cubicBezTo>
                <a:lnTo>
                  <a:pt x="2725" y="883"/>
                </a:lnTo>
                <a:cubicBezTo>
                  <a:pt x="2599" y="998"/>
                  <a:pt x="2472" y="1125"/>
                  <a:pt x="2357" y="1251"/>
                </a:cubicBezTo>
                <a:cubicBezTo>
                  <a:pt x="2330" y="1316"/>
                  <a:pt x="2376" y="1380"/>
                  <a:pt x="2430" y="1380"/>
                </a:cubicBezTo>
                <a:cubicBezTo>
                  <a:pt x="2444" y="1380"/>
                  <a:pt x="2458" y="1376"/>
                  <a:pt x="2472" y="1366"/>
                </a:cubicBezTo>
                <a:lnTo>
                  <a:pt x="2472" y="1378"/>
                </a:lnTo>
                <a:cubicBezTo>
                  <a:pt x="2610" y="1251"/>
                  <a:pt x="2725" y="1136"/>
                  <a:pt x="2852" y="1010"/>
                </a:cubicBezTo>
                <a:cubicBezTo>
                  <a:pt x="2978" y="883"/>
                  <a:pt x="3093" y="757"/>
                  <a:pt x="3197" y="619"/>
                </a:cubicBezTo>
                <a:cubicBezTo>
                  <a:pt x="3225" y="582"/>
                  <a:pt x="3185" y="529"/>
                  <a:pt x="3144" y="529"/>
                </a:cubicBezTo>
                <a:close/>
                <a:moveTo>
                  <a:pt x="352" y="1760"/>
                </a:moveTo>
                <a:cubicBezTo>
                  <a:pt x="265" y="1760"/>
                  <a:pt x="178" y="1763"/>
                  <a:pt x="92" y="1769"/>
                </a:cubicBezTo>
                <a:cubicBezTo>
                  <a:pt x="0" y="1780"/>
                  <a:pt x="0" y="1918"/>
                  <a:pt x="92" y="1930"/>
                </a:cubicBezTo>
                <a:cubicBezTo>
                  <a:pt x="178" y="1935"/>
                  <a:pt x="265" y="1938"/>
                  <a:pt x="352" y="1938"/>
                </a:cubicBezTo>
                <a:cubicBezTo>
                  <a:pt x="440" y="1938"/>
                  <a:pt x="529" y="1935"/>
                  <a:pt x="621" y="1930"/>
                </a:cubicBezTo>
                <a:cubicBezTo>
                  <a:pt x="672" y="1933"/>
                  <a:pt x="722" y="1935"/>
                  <a:pt x="773" y="1935"/>
                </a:cubicBezTo>
                <a:cubicBezTo>
                  <a:pt x="895" y="1935"/>
                  <a:pt x="1017" y="1926"/>
                  <a:pt x="1139" y="1918"/>
                </a:cubicBezTo>
                <a:cubicBezTo>
                  <a:pt x="1196" y="1895"/>
                  <a:pt x="1196" y="1815"/>
                  <a:pt x="1139" y="1792"/>
                </a:cubicBezTo>
                <a:cubicBezTo>
                  <a:pt x="966" y="1769"/>
                  <a:pt x="794" y="1769"/>
                  <a:pt x="621" y="1769"/>
                </a:cubicBezTo>
                <a:cubicBezTo>
                  <a:pt x="529" y="1763"/>
                  <a:pt x="440" y="1760"/>
                  <a:pt x="352" y="1760"/>
                </a:cubicBezTo>
                <a:close/>
                <a:moveTo>
                  <a:pt x="2904" y="1760"/>
                </a:moveTo>
                <a:cubicBezTo>
                  <a:pt x="2817" y="1760"/>
                  <a:pt x="2731" y="1763"/>
                  <a:pt x="2645" y="1769"/>
                </a:cubicBezTo>
                <a:cubicBezTo>
                  <a:pt x="2553" y="1780"/>
                  <a:pt x="2553" y="1918"/>
                  <a:pt x="2645" y="1930"/>
                </a:cubicBezTo>
                <a:cubicBezTo>
                  <a:pt x="2731" y="1935"/>
                  <a:pt x="2817" y="1938"/>
                  <a:pt x="2904" y="1938"/>
                </a:cubicBezTo>
                <a:cubicBezTo>
                  <a:pt x="2990" y="1938"/>
                  <a:pt x="3076" y="1935"/>
                  <a:pt x="3162" y="1930"/>
                </a:cubicBezTo>
                <a:cubicBezTo>
                  <a:pt x="3335" y="1930"/>
                  <a:pt x="3519" y="1930"/>
                  <a:pt x="3691" y="1907"/>
                </a:cubicBezTo>
                <a:cubicBezTo>
                  <a:pt x="3726" y="1884"/>
                  <a:pt x="3726" y="1826"/>
                  <a:pt x="3691" y="1803"/>
                </a:cubicBezTo>
                <a:lnTo>
                  <a:pt x="3691" y="1792"/>
                </a:lnTo>
                <a:cubicBezTo>
                  <a:pt x="3519" y="1769"/>
                  <a:pt x="3335" y="1769"/>
                  <a:pt x="3162" y="1769"/>
                </a:cubicBezTo>
                <a:cubicBezTo>
                  <a:pt x="3076" y="1763"/>
                  <a:pt x="2990" y="1760"/>
                  <a:pt x="2904" y="1760"/>
                </a:cubicBezTo>
                <a:close/>
                <a:moveTo>
                  <a:pt x="2428" y="2315"/>
                </a:moveTo>
                <a:cubicBezTo>
                  <a:pt x="2368" y="2315"/>
                  <a:pt x="2312" y="2392"/>
                  <a:pt x="2357" y="2447"/>
                </a:cubicBezTo>
                <a:cubicBezTo>
                  <a:pt x="2472" y="2574"/>
                  <a:pt x="2599" y="2700"/>
                  <a:pt x="2725" y="2815"/>
                </a:cubicBezTo>
                <a:cubicBezTo>
                  <a:pt x="2852" y="2942"/>
                  <a:pt x="2978" y="3068"/>
                  <a:pt x="3116" y="3172"/>
                </a:cubicBezTo>
                <a:cubicBezTo>
                  <a:pt x="3125" y="3178"/>
                  <a:pt x="3135" y="3181"/>
                  <a:pt x="3144" y="3181"/>
                </a:cubicBezTo>
                <a:cubicBezTo>
                  <a:pt x="3185" y="3181"/>
                  <a:pt x="3225" y="3128"/>
                  <a:pt x="3197" y="3091"/>
                </a:cubicBezTo>
                <a:cubicBezTo>
                  <a:pt x="3151" y="3022"/>
                  <a:pt x="3093" y="2953"/>
                  <a:pt x="3024" y="2896"/>
                </a:cubicBezTo>
                <a:lnTo>
                  <a:pt x="2852" y="2700"/>
                </a:lnTo>
                <a:cubicBezTo>
                  <a:pt x="2725" y="2574"/>
                  <a:pt x="2610" y="2447"/>
                  <a:pt x="2472" y="2332"/>
                </a:cubicBezTo>
                <a:cubicBezTo>
                  <a:pt x="2458" y="2320"/>
                  <a:pt x="2443" y="2315"/>
                  <a:pt x="2428" y="2315"/>
                </a:cubicBezTo>
                <a:close/>
                <a:moveTo>
                  <a:pt x="1345" y="2334"/>
                </a:moveTo>
                <a:cubicBezTo>
                  <a:pt x="1337" y="2334"/>
                  <a:pt x="1329" y="2337"/>
                  <a:pt x="1323" y="2344"/>
                </a:cubicBezTo>
                <a:lnTo>
                  <a:pt x="1311" y="2344"/>
                </a:lnTo>
                <a:cubicBezTo>
                  <a:pt x="1242" y="2390"/>
                  <a:pt x="1173" y="2447"/>
                  <a:pt x="1116" y="2516"/>
                </a:cubicBezTo>
                <a:lnTo>
                  <a:pt x="932" y="2689"/>
                </a:lnTo>
                <a:cubicBezTo>
                  <a:pt x="794" y="2804"/>
                  <a:pt x="679" y="2930"/>
                  <a:pt x="564" y="3057"/>
                </a:cubicBezTo>
                <a:cubicBezTo>
                  <a:pt x="510" y="3119"/>
                  <a:pt x="560" y="3194"/>
                  <a:pt x="622" y="3194"/>
                </a:cubicBezTo>
                <a:cubicBezTo>
                  <a:pt x="640" y="3194"/>
                  <a:pt x="660" y="3187"/>
                  <a:pt x="679" y="3172"/>
                </a:cubicBezTo>
                <a:cubicBezTo>
                  <a:pt x="805" y="3057"/>
                  <a:pt x="932" y="2942"/>
                  <a:pt x="1047" y="2804"/>
                </a:cubicBezTo>
                <a:cubicBezTo>
                  <a:pt x="1173" y="2689"/>
                  <a:pt x="1288" y="2562"/>
                  <a:pt x="1392" y="2424"/>
                </a:cubicBezTo>
                <a:cubicBezTo>
                  <a:pt x="1420" y="2387"/>
                  <a:pt x="1379" y="2334"/>
                  <a:pt x="1345" y="2334"/>
                </a:cubicBezTo>
                <a:close/>
                <a:moveTo>
                  <a:pt x="1880" y="2554"/>
                </a:moveTo>
                <a:cubicBezTo>
                  <a:pt x="1854" y="2554"/>
                  <a:pt x="1828" y="2568"/>
                  <a:pt x="1817" y="2597"/>
                </a:cubicBezTo>
                <a:cubicBezTo>
                  <a:pt x="1805" y="2769"/>
                  <a:pt x="1794" y="2942"/>
                  <a:pt x="1794" y="3114"/>
                </a:cubicBezTo>
                <a:cubicBezTo>
                  <a:pt x="1782" y="3298"/>
                  <a:pt x="1782" y="3471"/>
                  <a:pt x="1794" y="3643"/>
                </a:cubicBezTo>
                <a:cubicBezTo>
                  <a:pt x="1800" y="3689"/>
                  <a:pt x="1837" y="3712"/>
                  <a:pt x="1874" y="3712"/>
                </a:cubicBezTo>
                <a:cubicBezTo>
                  <a:pt x="1912" y="3712"/>
                  <a:pt x="1949" y="3689"/>
                  <a:pt x="1955" y="3643"/>
                </a:cubicBezTo>
                <a:cubicBezTo>
                  <a:pt x="1966" y="3471"/>
                  <a:pt x="1966" y="3298"/>
                  <a:pt x="1955" y="3114"/>
                </a:cubicBezTo>
                <a:cubicBezTo>
                  <a:pt x="1966" y="2942"/>
                  <a:pt x="1955" y="2769"/>
                  <a:pt x="1943" y="2597"/>
                </a:cubicBezTo>
                <a:cubicBezTo>
                  <a:pt x="1932" y="2568"/>
                  <a:pt x="1906" y="2554"/>
                  <a:pt x="1880" y="2554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0" name="Google Shape;1030;p39"/>
          <p:cNvSpPr/>
          <p:nvPr/>
        </p:nvSpPr>
        <p:spPr>
          <a:xfrm>
            <a:off x="711725" y="4028175"/>
            <a:ext cx="328847" cy="327700"/>
          </a:xfrm>
          <a:custGeom>
            <a:rect b="b" l="l" r="r" t="t"/>
            <a:pathLst>
              <a:path extrusionOk="0" h="3713" w="3726">
                <a:moveTo>
                  <a:pt x="1880" y="1"/>
                </a:moveTo>
                <a:cubicBezTo>
                  <a:pt x="1854" y="1"/>
                  <a:pt x="1828" y="15"/>
                  <a:pt x="1817" y="44"/>
                </a:cubicBezTo>
                <a:cubicBezTo>
                  <a:pt x="1805" y="216"/>
                  <a:pt x="1794" y="389"/>
                  <a:pt x="1794" y="573"/>
                </a:cubicBezTo>
                <a:cubicBezTo>
                  <a:pt x="1782" y="745"/>
                  <a:pt x="1782" y="918"/>
                  <a:pt x="1794" y="1090"/>
                </a:cubicBezTo>
                <a:cubicBezTo>
                  <a:pt x="1800" y="1136"/>
                  <a:pt x="1837" y="1159"/>
                  <a:pt x="1874" y="1159"/>
                </a:cubicBezTo>
                <a:cubicBezTo>
                  <a:pt x="1912" y="1159"/>
                  <a:pt x="1949" y="1136"/>
                  <a:pt x="1955" y="1090"/>
                </a:cubicBezTo>
                <a:cubicBezTo>
                  <a:pt x="1966" y="918"/>
                  <a:pt x="1966" y="745"/>
                  <a:pt x="1955" y="573"/>
                </a:cubicBezTo>
                <a:cubicBezTo>
                  <a:pt x="1966" y="389"/>
                  <a:pt x="1955" y="216"/>
                  <a:pt x="1943" y="44"/>
                </a:cubicBezTo>
                <a:cubicBezTo>
                  <a:pt x="1932" y="15"/>
                  <a:pt x="1906" y="1"/>
                  <a:pt x="1880" y="1"/>
                </a:cubicBezTo>
                <a:close/>
                <a:moveTo>
                  <a:pt x="634" y="510"/>
                </a:moveTo>
                <a:cubicBezTo>
                  <a:pt x="574" y="510"/>
                  <a:pt x="518" y="587"/>
                  <a:pt x="564" y="642"/>
                </a:cubicBezTo>
                <a:cubicBezTo>
                  <a:pt x="679" y="780"/>
                  <a:pt x="794" y="895"/>
                  <a:pt x="932" y="1021"/>
                </a:cubicBezTo>
                <a:cubicBezTo>
                  <a:pt x="1047" y="1136"/>
                  <a:pt x="1185" y="1263"/>
                  <a:pt x="1323" y="1366"/>
                </a:cubicBezTo>
                <a:cubicBezTo>
                  <a:pt x="1331" y="1373"/>
                  <a:pt x="1341" y="1376"/>
                  <a:pt x="1350" y="1376"/>
                </a:cubicBezTo>
                <a:cubicBezTo>
                  <a:pt x="1391" y="1376"/>
                  <a:pt x="1431" y="1323"/>
                  <a:pt x="1403" y="1286"/>
                </a:cubicBezTo>
                <a:cubicBezTo>
                  <a:pt x="1346" y="1217"/>
                  <a:pt x="1288" y="1148"/>
                  <a:pt x="1231" y="1090"/>
                </a:cubicBezTo>
                <a:cubicBezTo>
                  <a:pt x="1173" y="1021"/>
                  <a:pt x="1116" y="964"/>
                  <a:pt x="1047" y="895"/>
                </a:cubicBezTo>
                <a:cubicBezTo>
                  <a:pt x="932" y="768"/>
                  <a:pt x="805" y="642"/>
                  <a:pt x="679" y="527"/>
                </a:cubicBezTo>
                <a:cubicBezTo>
                  <a:pt x="665" y="515"/>
                  <a:pt x="649" y="510"/>
                  <a:pt x="634" y="510"/>
                </a:cubicBezTo>
                <a:close/>
                <a:moveTo>
                  <a:pt x="3144" y="529"/>
                </a:moveTo>
                <a:cubicBezTo>
                  <a:pt x="3135" y="529"/>
                  <a:pt x="3125" y="532"/>
                  <a:pt x="3116" y="538"/>
                </a:cubicBezTo>
                <a:cubicBezTo>
                  <a:pt x="3047" y="584"/>
                  <a:pt x="2978" y="642"/>
                  <a:pt x="2921" y="711"/>
                </a:cubicBezTo>
                <a:lnTo>
                  <a:pt x="2725" y="883"/>
                </a:lnTo>
                <a:cubicBezTo>
                  <a:pt x="2599" y="998"/>
                  <a:pt x="2472" y="1125"/>
                  <a:pt x="2357" y="1251"/>
                </a:cubicBezTo>
                <a:cubicBezTo>
                  <a:pt x="2330" y="1316"/>
                  <a:pt x="2376" y="1380"/>
                  <a:pt x="2430" y="1380"/>
                </a:cubicBezTo>
                <a:cubicBezTo>
                  <a:pt x="2444" y="1380"/>
                  <a:pt x="2458" y="1376"/>
                  <a:pt x="2472" y="1366"/>
                </a:cubicBezTo>
                <a:lnTo>
                  <a:pt x="2472" y="1378"/>
                </a:lnTo>
                <a:cubicBezTo>
                  <a:pt x="2610" y="1251"/>
                  <a:pt x="2725" y="1136"/>
                  <a:pt x="2852" y="1010"/>
                </a:cubicBezTo>
                <a:cubicBezTo>
                  <a:pt x="2978" y="883"/>
                  <a:pt x="3093" y="757"/>
                  <a:pt x="3197" y="619"/>
                </a:cubicBezTo>
                <a:cubicBezTo>
                  <a:pt x="3225" y="582"/>
                  <a:pt x="3185" y="529"/>
                  <a:pt x="3144" y="529"/>
                </a:cubicBezTo>
                <a:close/>
                <a:moveTo>
                  <a:pt x="352" y="1760"/>
                </a:moveTo>
                <a:cubicBezTo>
                  <a:pt x="265" y="1760"/>
                  <a:pt x="178" y="1763"/>
                  <a:pt x="92" y="1769"/>
                </a:cubicBezTo>
                <a:cubicBezTo>
                  <a:pt x="0" y="1780"/>
                  <a:pt x="0" y="1918"/>
                  <a:pt x="92" y="1930"/>
                </a:cubicBezTo>
                <a:cubicBezTo>
                  <a:pt x="178" y="1935"/>
                  <a:pt x="265" y="1938"/>
                  <a:pt x="352" y="1938"/>
                </a:cubicBezTo>
                <a:cubicBezTo>
                  <a:pt x="440" y="1938"/>
                  <a:pt x="529" y="1935"/>
                  <a:pt x="621" y="1930"/>
                </a:cubicBezTo>
                <a:cubicBezTo>
                  <a:pt x="672" y="1933"/>
                  <a:pt x="722" y="1935"/>
                  <a:pt x="773" y="1935"/>
                </a:cubicBezTo>
                <a:cubicBezTo>
                  <a:pt x="895" y="1935"/>
                  <a:pt x="1017" y="1926"/>
                  <a:pt x="1139" y="1918"/>
                </a:cubicBezTo>
                <a:cubicBezTo>
                  <a:pt x="1196" y="1895"/>
                  <a:pt x="1196" y="1815"/>
                  <a:pt x="1139" y="1792"/>
                </a:cubicBezTo>
                <a:cubicBezTo>
                  <a:pt x="966" y="1769"/>
                  <a:pt x="794" y="1769"/>
                  <a:pt x="621" y="1769"/>
                </a:cubicBezTo>
                <a:cubicBezTo>
                  <a:pt x="529" y="1763"/>
                  <a:pt x="440" y="1760"/>
                  <a:pt x="352" y="1760"/>
                </a:cubicBezTo>
                <a:close/>
                <a:moveTo>
                  <a:pt x="2904" y="1760"/>
                </a:moveTo>
                <a:cubicBezTo>
                  <a:pt x="2817" y="1760"/>
                  <a:pt x="2731" y="1763"/>
                  <a:pt x="2645" y="1769"/>
                </a:cubicBezTo>
                <a:cubicBezTo>
                  <a:pt x="2553" y="1780"/>
                  <a:pt x="2553" y="1918"/>
                  <a:pt x="2645" y="1930"/>
                </a:cubicBezTo>
                <a:cubicBezTo>
                  <a:pt x="2731" y="1935"/>
                  <a:pt x="2817" y="1938"/>
                  <a:pt x="2904" y="1938"/>
                </a:cubicBezTo>
                <a:cubicBezTo>
                  <a:pt x="2990" y="1938"/>
                  <a:pt x="3076" y="1935"/>
                  <a:pt x="3162" y="1930"/>
                </a:cubicBezTo>
                <a:cubicBezTo>
                  <a:pt x="3335" y="1930"/>
                  <a:pt x="3519" y="1930"/>
                  <a:pt x="3691" y="1907"/>
                </a:cubicBezTo>
                <a:cubicBezTo>
                  <a:pt x="3726" y="1884"/>
                  <a:pt x="3726" y="1826"/>
                  <a:pt x="3691" y="1803"/>
                </a:cubicBezTo>
                <a:lnTo>
                  <a:pt x="3691" y="1792"/>
                </a:lnTo>
                <a:cubicBezTo>
                  <a:pt x="3519" y="1769"/>
                  <a:pt x="3335" y="1769"/>
                  <a:pt x="3162" y="1769"/>
                </a:cubicBezTo>
                <a:cubicBezTo>
                  <a:pt x="3076" y="1763"/>
                  <a:pt x="2990" y="1760"/>
                  <a:pt x="2904" y="1760"/>
                </a:cubicBezTo>
                <a:close/>
                <a:moveTo>
                  <a:pt x="2428" y="2315"/>
                </a:moveTo>
                <a:cubicBezTo>
                  <a:pt x="2368" y="2315"/>
                  <a:pt x="2312" y="2392"/>
                  <a:pt x="2357" y="2447"/>
                </a:cubicBezTo>
                <a:cubicBezTo>
                  <a:pt x="2472" y="2574"/>
                  <a:pt x="2599" y="2700"/>
                  <a:pt x="2725" y="2815"/>
                </a:cubicBezTo>
                <a:cubicBezTo>
                  <a:pt x="2852" y="2942"/>
                  <a:pt x="2978" y="3068"/>
                  <a:pt x="3116" y="3172"/>
                </a:cubicBezTo>
                <a:cubicBezTo>
                  <a:pt x="3125" y="3178"/>
                  <a:pt x="3135" y="3181"/>
                  <a:pt x="3144" y="3181"/>
                </a:cubicBezTo>
                <a:cubicBezTo>
                  <a:pt x="3185" y="3181"/>
                  <a:pt x="3225" y="3128"/>
                  <a:pt x="3197" y="3091"/>
                </a:cubicBezTo>
                <a:cubicBezTo>
                  <a:pt x="3151" y="3022"/>
                  <a:pt x="3093" y="2953"/>
                  <a:pt x="3024" y="2896"/>
                </a:cubicBezTo>
                <a:lnTo>
                  <a:pt x="2852" y="2700"/>
                </a:lnTo>
                <a:cubicBezTo>
                  <a:pt x="2725" y="2574"/>
                  <a:pt x="2610" y="2447"/>
                  <a:pt x="2472" y="2332"/>
                </a:cubicBezTo>
                <a:cubicBezTo>
                  <a:pt x="2458" y="2320"/>
                  <a:pt x="2443" y="2315"/>
                  <a:pt x="2428" y="2315"/>
                </a:cubicBezTo>
                <a:close/>
                <a:moveTo>
                  <a:pt x="1345" y="2334"/>
                </a:moveTo>
                <a:cubicBezTo>
                  <a:pt x="1337" y="2334"/>
                  <a:pt x="1329" y="2337"/>
                  <a:pt x="1323" y="2344"/>
                </a:cubicBezTo>
                <a:lnTo>
                  <a:pt x="1311" y="2344"/>
                </a:lnTo>
                <a:cubicBezTo>
                  <a:pt x="1242" y="2390"/>
                  <a:pt x="1173" y="2447"/>
                  <a:pt x="1116" y="2516"/>
                </a:cubicBezTo>
                <a:lnTo>
                  <a:pt x="932" y="2689"/>
                </a:lnTo>
                <a:cubicBezTo>
                  <a:pt x="794" y="2804"/>
                  <a:pt x="679" y="2930"/>
                  <a:pt x="564" y="3057"/>
                </a:cubicBezTo>
                <a:cubicBezTo>
                  <a:pt x="510" y="3119"/>
                  <a:pt x="560" y="3194"/>
                  <a:pt x="622" y="3194"/>
                </a:cubicBezTo>
                <a:cubicBezTo>
                  <a:pt x="640" y="3194"/>
                  <a:pt x="660" y="3187"/>
                  <a:pt x="679" y="3172"/>
                </a:cubicBezTo>
                <a:cubicBezTo>
                  <a:pt x="805" y="3057"/>
                  <a:pt x="932" y="2942"/>
                  <a:pt x="1047" y="2804"/>
                </a:cubicBezTo>
                <a:cubicBezTo>
                  <a:pt x="1173" y="2689"/>
                  <a:pt x="1288" y="2562"/>
                  <a:pt x="1392" y="2424"/>
                </a:cubicBezTo>
                <a:cubicBezTo>
                  <a:pt x="1420" y="2387"/>
                  <a:pt x="1379" y="2334"/>
                  <a:pt x="1345" y="2334"/>
                </a:cubicBezTo>
                <a:close/>
                <a:moveTo>
                  <a:pt x="1880" y="2554"/>
                </a:moveTo>
                <a:cubicBezTo>
                  <a:pt x="1854" y="2554"/>
                  <a:pt x="1828" y="2568"/>
                  <a:pt x="1817" y="2597"/>
                </a:cubicBezTo>
                <a:cubicBezTo>
                  <a:pt x="1805" y="2769"/>
                  <a:pt x="1794" y="2942"/>
                  <a:pt x="1794" y="3114"/>
                </a:cubicBezTo>
                <a:cubicBezTo>
                  <a:pt x="1782" y="3298"/>
                  <a:pt x="1782" y="3471"/>
                  <a:pt x="1794" y="3643"/>
                </a:cubicBezTo>
                <a:cubicBezTo>
                  <a:pt x="1800" y="3689"/>
                  <a:pt x="1837" y="3712"/>
                  <a:pt x="1874" y="3712"/>
                </a:cubicBezTo>
                <a:cubicBezTo>
                  <a:pt x="1912" y="3712"/>
                  <a:pt x="1949" y="3689"/>
                  <a:pt x="1955" y="3643"/>
                </a:cubicBezTo>
                <a:cubicBezTo>
                  <a:pt x="1966" y="3471"/>
                  <a:pt x="1966" y="3298"/>
                  <a:pt x="1955" y="3114"/>
                </a:cubicBezTo>
                <a:cubicBezTo>
                  <a:pt x="1966" y="2942"/>
                  <a:pt x="1955" y="2769"/>
                  <a:pt x="1943" y="2597"/>
                </a:cubicBezTo>
                <a:cubicBezTo>
                  <a:pt x="1932" y="2568"/>
                  <a:pt x="1906" y="2554"/>
                  <a:pt x="1880" y="2554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1" name="Google Shape;1031;p39"/>
          <p:cNvSpPr/>
          <p:nvPr/>
        </p:nvSpPr>
        <p:spPr>
          <a:xfrm>
            <a:off x="6699288" y="4489775"/>
            <a:ext cx="328847" cy="327700"/>
          </a:xfrm>
          <a:custGeom>
            <a:rect b="b" l="l" r="r" t="t"/>
            <a:pathLst>
              <a:path extrusionOk="0" h="3713" w="3726">
                <a:moveTo>
                  <a:pt x="1880" y="1"/>
                </a:moveTo>
                <a:cubicBezTo>
                  <a:pt x="1854" y="1"/>
                  <a:pt x="1828" y="15"/>
                  <a:pt x="1817" y="44"/>
                </a:cubicBezTo>
                <a:cubicBezTo>
                  <a:pt x="1805" y="216"/>
                  <a:pt x="1794" y="389"/>
                  <a:pt x="1794" y="573"/>
                </a:cubicBezTo>
                <a:cubicBezTo>
                  <a:pt x="1782" y="745"/>
                  <a:pt x="1782" y="918"/>
                  <a:pt x="1794" y="1090"/>
                </a:cubicBezTo>
                <a:cubicBezTo>
                  <a:pt x="1800" y="1136"/>
                  <a:pt x="1837" y="1159"/>
                  <a:pt x="1874" y="1159"/>
                </a:cubicBezTo>
                <a:cubicBezTo>
                  <a:pt x="1912" y="1159"/>
                  <a:pt x="1949" y="1136"/>
                  <a:pt x="1955" y="1090"/>
                </a:cubicBezTo>
                <a:cubicBezTo>
                  <a:pt x="1966" y="918"/>
                  <a:pt x="1966" y="745"/>
                  <a:pt x="1955" y="573"/>
                </a:cubicBezTo>
                <a:cubicBezTo>
                  <a:pt x="1966" y="389"/>
                  <a:pt x="1955" y="216"/>
                  <a:pt x="1943" y="44"/>
                </a:cubicBezTo>
                <a:cubicBezTo>
                  <a:pt x="1932" y="15"/>
                  <a:pt x="1906" y="1"/>
                  <a:pt x="1880" y="1"/>
                </a:cubicBezTo>
                <a:close/>
                <a:moveTo>
                  <a:pt x="634" y="510"/>
                </a:moveTo>
                <a:cubicBezTo>
                  <a:pt x="574" y="510"/>
                  <a:pt x="518" y="587"/>
                  <a:pt x="564" y="642"/>
                </a:cubicBezTo>
                <a:cubicBezTo>
                  <a:pt x="679" y="780"/>
                  <a:pt x="794" y="895"/>
                  <a:pt x="932" y="1021"/>
                </a:cubicBezTo>
                <a:cubicBezTo>
                  <a:pt x="1047" y="1136"/>
                  <a:pt x="1185" y="1263"/>
                  <a:pt x="1323" y="1366"/>
                </a:cubicBezTo>
                <a:cubicBezTo>
                  <a:pt x="1331" y="1373"/>
                  <a:pt x="1341" y="1376"/>
                  <a:pt x="1350" y="1376"/>
                </a:cubicBezTo>
                <a:cubicBezTo>
                  <a:pt x="1391" y="1376"/>
                  <a:pt x="1431" y="1323"/>
                  <a:pt x="1403" y="1286"/>
                </a:cubicBezTo>
                <a:cubicBezTo>
                  <a:pt x="1346" y="1217"/>
                  <a:pt x="1288" y="1148"/>
                  <a:pt x="1231" y="1090"/>
                </a:cubicBezTo>
                <a:cubicBezTo>
                  <a:pt x="1173" y="1021"/>
                  <a:pt x="1116" y="964"/>
                  <a:pt x="1047" y="895"/>
                </a:cubicBezTo>
                <a:cubicBezTo>
                  <a:pt x="932" y="768"/>
                  <a:pt x="805" y="642"/>
                  <a:pt x="679" y="527"/>
                </a:cubicBezTo>
                <a:cubicBezTo>
                  <a:pt x="665" y="515"/>
                  <a:pt x="649" y="510"/>
                  <a:pt x="634" y="510"/>
                </a:cubicBezTo>
                <a:close/>
                <a:moveTo>
                  <a:pt x="3144" y="529"/>
                </a:moveTo>
                <a:cubicBezTo>
                  <a:pt x="3135" y="529"/>
                  <a:pt x="3125" y="532"/>
                  <a:pt x="3116" y="538"/>
                </a:cubicBezTo>
                <a:cubicBezTo>
                  <a:pt x="3047" y="584"/>
                  <a:pt x="2978" y="642"/>
                  <a:pt x="2921" y="711"/>
                </a:cubicBezTo>
                <a:lnTo>
                  <a:pt x="2725" y="883"/>
                </a:lnTo>
                <a:cubicBezTo>
                  <a:pt x="2599" y="998"/>
                  <a:pt x="2472" y="1125"/>
                  <a:pt x="2357" y="1251"/>
                </a:cubicBezTo>
                <a:cubicBezTo>
                  <a:pt x="2330" y="1316"/>
                  <a:pt x="2376" y="1380"/>
                  <a:pt x="2430" y="1380"/>
                </a:cubicBezTo>
                <a:cubicBezTo>
                  <a:pt x="2444" y="1380"/>
                  <a:pt x="2458" y="1376"/>
                  <a:pt x="2472" y="1366"/>
                </a:cubicBezTo>
                <a:lnTo>
                  <a:pt x="2472" y="1378"/>
                </a:lnTo>
                <a:cubicBezTo>
                  <a:pt x="2610" y="1251"/>
                  <a:pt x="2725" y="1136"/>
                  <a:pt x="2852" y="1010"/>
                </a:cubicBezTo>
                <a:cubicBezTo>
                  <a:pt x="2978" y="883"/>
                  <a:pt x="3093" y="757"/>
                  <a:pt x="3197" y="619"/>
                </a:cubicBezTo>
                <a:cubicBezTo>
                  <a:pt x="3225" y="582"/>
                  <a:pt x="3185" y="529"/>
                  <a:pt x="3144" y="529"/>
                </a:cubicBezTo>
                <a:close/>
                <a:moveTo>
                  <a:pt x="352" y="1760"/>
                </a:moveTo>
                <a:cubicBezTo>
                  <a:pt x="265" y="1760"/>
                  <a:pt x="178" y="1763"/>
                  <a:pt x="92" y="1769"/>
                </a:cubicBezTo>
                <a:cubicBezTo>
                  <a:pt x="0" y="1780"/>
                  <a:pt x="0" y="1918"/>
                  <a:pt x="92" y="1930"/>
                </a:cubicBezTo>
                <a:cubicBezTo>
                  <a:pt x="178" y="1935"/>
                  <a:pt x="265" y="1938"/>
                  <a:pt x="352" y="1938"/>
                </a:cubicBezTo>
                <a:cubicBezTo>
                  <a:pt x="440" y="1938"/>
                  <a:pt x="529" y="1935"/>
                  <a:pt x="621" y="1930"/>
                </a:cubicBezTo>
                <a:cubicBezTo>
                  <a:pt x="672" y="1933"/>
                  <a:pt x="722" y="1935"/>
                  <a:pt x="773" y="1935"/>
                </a:cubicBezTo>
                <a:cubicBezTo>
                  <a:pt x="895" y="1935"/>
                  <a:pt x="1017" y="1926"/>
                  <a:pt x="1139" y="1918"/>
                </a:cubicBezTo>
                <a:cubicBezTo>
                  <a:pt x="1196" y="1895"/>
                  <a:pt x="1196" y="1815"/>
                  <a:pt x="1139" y="1792"/>
                </a:cubicBezTo>
                <a:cubicBezTo>
                  <a:pt x="966" y="1769"/>
                  <a:pt x="794" y="1769"/>
                  <a:pt x="621" y="1769"/>
                </a:cubicBezTo>
                <a:cubicBezTo>
                  <a:pt x="529" y="1763"/>
                  <a:pt x="440" y="1760"/>
                  <a:pt x="352" y="1760"/>
                </a:cubicBezTo>
                <a:close/>
                <a:moveTo>
                  <a:pt x="2904" y="1760"/>
                </a:moveTo>
                <a:cubicBezTo>
                  <a:pt x="2817" y="1760"/>
                  <a:pt x="2731" y="1763"/>
                  <a:pt x="2645" y="1769"/>
                </a:cubicBezTo>
                <a:cubicBezTo>
                  <a:pt x="2553" y="1780"/>
                  <a:pt x="2553" y="1918"/>
                  <a:pt x="2645" y="1930"/>
                </a:cubicBezTo>
                <a:cubicBezTo>
                  <a:pt x="2731" y="1935"/>
                  <a:pt x="2817" y="1938"/>
                  <a:pt x="2904" y="1938"/>
                </a:cubicBezTo>
                <a:cubicBezTo>
                  <a:pt x="2990" y="1938"/>
                  <a:pt x="3076" y="1935"/>
                  <a:pt x="3162" y="1930"/>
                </a:cubicBezTo>
                <a:cubicBezTo>
                  <a:pt x="3335" y="1930"/>
                  <a:pt x="3519" y="1930"/>
                  <a:pt x="3691" y="1907"/>
                </a:cubicBezTo>
                <a:cubicBezTo>
                  <a:pt x="3726" y="1884"/>
                  <a:pt x="3726" y="1826"/>
                  <a:pt x="3691" y="1803"/>
                </a:cubicBezTo>
                <a:lnTo>
                  <a:pt x="3691" y="1792"/>
                </a:lnTo>
                <a:cubicBezTo>
                  <a:pt x="3519" y="1769"/>
                  <a:pt x="3335" y="1769"/>
                  <a:pt x="3162" y="1769"/>
                </a:cubicBezTo>
                <a:cubicBezTo>
                  <a:pt x="3076" y="1763"/>
                  <a:pt x="2990" y="1760"/>
                  <a:pt x="2904" y="1760"/>
                </a:cubicBezTo>
                <a:close/>
                <a:moveTo>
                  <a:pt x="2428" y="2315"/>
                </a:moveTo>
                <a:cubicBezTo>
                  <a:pt x="2368" y="2315"/>
                  <a:pt x="2312" y="2392"/>
                  <a:pt x="2357" y="2447"/>
                </a:cubicBezTo>
                <a:cubicBezTo>
                  <a:pt x="2472" y="2574"/>
                  <a:pt x="2599" y="2700"/>
                  <a:pt x="2725" y="2815"/>
                </a:cubicBezTo>
                <a:cubicBezTo>
                  <a:pt x="2852" y="2942"/>
                  <a:pt x="2978" y="3068"/>
                  <a:pt x="3116" y="3172"/>
                </a:cubicBezTo>
                <a:cubicBezTo>
                  <a:pt x="3125" y="3178"/>
                  <a:pt x="3135" y="3181"/>
                  <a:pt x="3144" y="3181"/>
                </a:cubicBezTo>
                <a:cubicBezTo>
                  <a:pt x="3185" y="3181"/>
                  <a:pt x="3225" y="3128"/>
                  <a:pt x="3197" y="3091"/>
                </a:cubicBezTo>
                <a:cubicBezTo>
                  <a:pt x="3151" y="3022"/>
                  <a:pt x="3093" y="2953"/>
                  <a:pt x="3024" y="2896"/>
                </a:cubicBezTo>
                <a:lnTo>
                  <a:pt x="2852" y="2700"/>
                </a:lnTo>
                <a:cubicBezTo>
                  <a:pt x="2725" y="2574"/>
                  <a:pt x="2610" y="2447"/>
                  <a:pt x="2472" y="2332"/>
                </a:cubicBezTo>
                <a:cubicBezTo>
                  <a:pt x="2458" y="2320"/>
                  <a:pt x="2443" y="2315"/>
                  <a:pt x="2428" y="2315"/>
                </a:cubicBezTo>
                <a:close/>
                <a:moveTo>
                  <a:pt x="1345" y="2334"/>
                </a:moveTo>
                <a:cubicBezTo>
                  <a:pt x="1337" y="2334"/>
                  <a:pt x="1329" y="2337"/>
                  <a:pt x="1323" y="2344"/>
                </a:cubicBezTo>
                <a:lnTo>
                  <a:pt x="1311" y="2344"/>
                </a:lnTo>
                <a:cubicBezTo>
                  <a:pt x="1242" y="2390"/>
                  <a:pt x="1173" y="2447"/>
                  <a:pt x="1116" y="2516"/>
                </a:cubicBezTo>
                <a:lnTo>
                  <a:pt x="932" y="2689"/>
                </a:lnTo>
                <a:cubicBezTo>
                  <a:pt x="794" y="2804"/>
                  <a:pt x="679" y="2930"/>
                  <a:pt x="564" y="3057"/>
                </a:cubicBezTo>
                <a:cubicBezTo>
                  <a:pt x="510" y="3119"/>
                  <a:pt x="560" y="3194"/>
                  <a:pt x="622" y="3194"/>
                </a:cubicBezTo>
                <a:cubicBezTo>
                  <a:pt x="640" y="3194"/>
                  <a:pt x="660" y="3187"/>
                  <a:pt x="679" y="3172"/>
                </a:cubicBezTo>
                <a:cubicBezTo>
                  <a:pt x="805" y="3057"/>
                  <a:pt x="932" y="2942"/>
                  <a:pt x="1047" y="2804"/>
                </a:cubicBezTo>
                <a:cubicBezTo>
                  <a:pt x="1173" y="2689"/>
                  <a:pt x="1288" y="2562"/>
                  <a:pt x="1392" y="2424"/>
                </a:cubicBezTo>
                <a:cubicBezTo>
                  <a:pt x="1420" y="2387"/>
                  <a:pt x="1379" y="2334"/>
                  <a:pt x="1345" y="2334"/>
                </a:cubicBezTo>
                <a:close/>
                <a:moveTo>
                  <a:pt x="1880" y="2554"/>
                </a:moveTo>
                <a:cubicBezTo>
                  <a:pt x="1854" y="2554"/>
                  <a:pt x="1828" y="2568"/>
                  <a:pt x="1817" y="2597"/>
                </a:cubicBezTo>
                <a:cubicBezTo>
                  <a:pt x="1805" y="2769"/>
                  <a:pt x="1794" y="2942"/>
                  <a:pt x="1794" y="3114"/>
                </a:cubicBezTo>
                <a:cubicBezTo>
                  <a:pt x="1782" y="3298"/>
                  <a:pt x="1782" y="3471"/>
                  <a:pt x="1794" y="3643"/>
                </a:cubicBezTo>
                <a:cubicBezTo>
                  <a:pt x="1800" y="3689"/>
                  <a:pt x="1837" y="3712"/>
                  <a:pt x="1874" y="3712"/>
                </a:cubicBezTo>
                <a:cubicBezTo>
                  <a:pt x="1912" y="3712"/>
                  <a:pt x="1949" y="3689"/>
                  <a:pt x="1955" y="3643"/>
                </a:cubicBezTo>
                <a:cubicBezTo>
                  <a:pt x="1966" y="3471"/>
                  <a:pt x="1966" y="3298"/>
                  <a:pt x="1955" y="3114"/>
                </a:cubicBezTo>
                <a:cubicBezTo>
                  <a:pt x="1966" y="2942"/>
                  <a:pt x="1955" y="2769"/>
                  <a:pt x="1943" y="2597"/>
                </a:cubicBezTo>
                <a:cubicBezTo>
                  <a:pt x="1932" y="2568"/>
                  <a:pt x="1906" y="2554"/>
                  <a:pt x="1880" y="2554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32" name="Google Shape;1032;p39"/>
          <p:cNvGrpSpPr/>
          <p:nvPr/>
        </p:nvGrpSpPr>
        <p:grpSpPr>
          <a:xfrm>
            <a:off x="1462500" y="4028169"/>
            <a:ext cx="1382100" cy="789295"/>
            <a:chOff x="275025" y="537489"/>
            <a:chExt cx="1626574" cy="928910"/>
          </a:xfrm>
        </p:grpSpPr>
        <p:sp>
          <p:nvSpPr>
            <p:cNvPr id="1033" name="Google Shape;1033;p39"/>
            <p:cNvSpPr/>
            <p:nvPr/>
          </p:nvSpPr>
          <p:spPr>
            <a:xfrm>
              <a:off x="319102" y="557201"/>
              <a:ext cx="1539514" cy="885928"/>
            </a:xfrm>
            <a:custGeom>
              <a:rect b="b" l="l" r="r" t="t"/>
              <a:pathLst>
                <a:path extrusionOk="0" h="9708" w="16870">
                  <a:moveTo>
                    <a:pt x="8563" y="0"/>
                  </a:moveTo>
                  <a:cubicBezTo>
                    <a:pt x="7949" y="0"/>
                    <a:pt x="7376" y="325"/>
                    <a:pt x="7061" y="860"/>
                  </a:cubicBezTo>
                  <a:cubicBezTo>
                    <a:pt x="6888" y="1170"/>
                    <a:pt x="6923" y="1538"/>
                    <a:pt x="7026" y="1860"/>
                  </a:cubicBezTo>
                  <a:cubicBezTo>
                    <a:pt x="7107" y="2148"/>
                    <a:pt x="7268" y="2412"/>
                    <a:pt x="7498" y="2608"/>
                  </a:cubicBezTo>
                  <a:cubicBezTo>
                    <a:pt x="7681" y="2747"/>
                    <a:pt x="7910" y="2817"/>
                    <a:pt x="8137" y="2817"/>
                  </a:cubicBezTo>
                  <a:cubicBezTo>
                    <a:pt x="8507" y="2817"/>
                    <a:pt x="8869" y="2630"/>
                    <a:pt x="9004" y="2251"/>
                  </a:cubicBezTo>
                  <a:cubicBezTo>
                    <a:pt x="9108" y="1998"/>
                    <a:pt x="9027" y="1699"/>
                    <a:pt x="8809" y="1538"/>
                  </a:cubicBezTo>
                  <a:cubicBezTo>
                    <a:pt x="8626" y="1394"/>
                    <a:pt x="8399" y="1350"/>
                    <a:pt x="8173" y="1350"/>
                  </a:cubicBezTo>
                  <a:cubicBezTo>
                    <a:pt x="8057" y="1350"/>
                    <a:pt x="7941" y="1362"/>
                    <a:pt x="7831" y="1377"/>
                  </a:cubicBezTo>
                  <a:cubicBezTo>
                    <a:pt x="7823" y="1379"/>
                    <a:pt x="7815" y="1379"/>
                    <a:pt x="7807" y="1379"/>
                  </a:cubicBezTo>
                  <a:cubicBezTo>
                    <a:pt x="7676" y="1379"/>
                    <a:pt x="7632" y="1202"/>
                    <a:pt x="7762" y="1159"/>
                  </a:cubicBezTo>
                  <a:cubicBezTo>
                    <a:pt x="7901" y="1122"/>
                    <a:pt x="8049" y="1102"/>
                    <a:pt x="8197" y="1102"/>
                  </a:cubicBezTo>
                  <a:cubicBezTo>
                    <a:pt x="8515" y="1102"/>
                    <a:pt x="8834" y="1196"/>
                    <a:pt x="9062" y="1423"/>
                  </a:cubicBezTo>
                  <a:cubicBezTo>
                    <a:pt x="9326" y="1711"/>
                    <a:pt x="9372" y="2136"/>
                    <a:pt x="9165" y="2470"/>
                  </a:cubicBezTo>
                  <a:cubicBezTo>
                    <a:pt x="8946" y="2856"/>
                    <a:pt x="8551" y="3044"/>
                    <a:pt x="8149" y="3044"/>
                  </a:cubicBezTo>
                  <a:cubicBezTo>
                    <a:pt x="7832" y="3044"/>
                    <a:pt x="7511" y="2928"/>
                    <a:pt x="7268" y="2700"/>
                  </a:cubicBezTo>
                  <a:cubicBezTo>
                    <a:pt x="7003" y="2447"/>
                    <a:pt x="6831" y="2125"/>
                    <a:pt x="6762" y="1768"/>
                  </a:cubicBezTo>
                  <a:cubicBezTo>
                    <a:pt x="6716" y="1561"/>
                    <a:pt x="6704" y="1354"/>
                    <a:pt x="6727" y="1159"/>
                  </a:cubicBezTo>
                  <a:cubicBezTo>
                    <a:pt x="6578" y="1136"/>
                    <a:pt x="6428" y="1136"/>
                    <a:pt x="6267" y="1136"/>
                  </a:cubicBezTo>
                  <a:cubicBezTo>
                    <a:pt x="6095" y="1147"/>
                    <a:pt x="5922" y="1182"/>
                    <a:pt x="5761" y="1228"/>
                  </a:cubicBezTo>
                  <a:cubicBezTo>
                    <a:pt x="5175" y="1377"/>
                    <a:pt x="4692" y="1814"/>
                    <a:pt x="4508" y="2389"/>
                  </a:cubicBezTo>
                  <a:cubicBezTo>
                    <a:pt x="4336" y="2953"/>
                    <a:pt x="4462" y="3562"/>
                    <a:pt x="4853" y="4011"/>
                  </a:cubicBezTo>
                  <a:cubicBezTo>
                    <a:pt x="4934" y="4092"/>
                    <a:pt x="4860" y="4215"/>
                    <a:pt x="4769" y="4215"/>
                  </a:cubicBezTo>
                  <a:cubicBezTo>
                    <a:pt x="4744" y="4215"/>
                    <a:pt x="4717" y="4206"/>
                    <a:pt x="4692" y="4183"/>
                  </a:cubicBezTo>
                  <a:cubicBezTo>
                    <a:pt x="4474" y="3976"/>
                    <a:pt x="4313" y="3723"/>
                    <a:pt x="4232" y="3436"/>
                  </a:cubicBezTo>
                  <a:cubicBezTo>
                    <a:pt x="4041" y="3370"/>
                    <a:pt x="3842" y="3338"/>
                    <a:pt x="3642" y="3338"/>
                  </a:cubicBezTo>
                  <a:cubicBezTo>
                    <a:pt x="3493" y="3338"/>
                    <a:pt x="3344" y="3355"/>
                    <a:pt x="3197" y="3390"/>
                  </a:cubicBezTo>
                  <a:cubicBezTo>
                    <a:pt x="1967" y="3666"/>
                    <a:pt x="1150" y="4770"/>
                    <a:pt x="0" y="5207"/>
                  </a:cubicBezTo>
                  <a:cubicBezTo>
                    <a:pt x="587" y="5563"/>
                    <a:pt x="886" y="6242"/>
                    <a:pt x="1277" y="6793"/>
                  </a:cubicBezTo>
                  <a:cubicBezTo>
                    <a:pt x="1702" y="7414"/>
                    <a:pt x="2381" y="7943"/>
                    <a:pt x="3151" y="8035"/>
                  </a:cubicBezTo>
                  <a:cubicBezTo>
                    <a:pt x="3228" y="8045"/>
                    <a:pt x="3305" y="8050"/>
                    <a:pt x="3381" y="8050"/>
                  </a:cubicBezTo>
                  <a:cubicBezTo>
                    <a:pt x="4032" y="8050"/>
                    <a:pt x="4636" y="7704"/>
                    <a:pt x="4945" y="7127"/>
                  </a:cubicBezTo>
                  <a:cubicBezTo>
                    <a:pt x="5129" y="6805"/>
                    <a:pt x="5140" y="6414"/>
                    <a:pt x="5002" y="6081"/>
                  </a:cubicBezTo>
                  <a:cubicBezTo>
                    <a:pt x="4869" y="5791"/>
                    <a:pt x="4573" y="5620"/>
                    <a:pt x="4262" y="5620"/>
                  </a:cubicBezTo>
                  <a:cubicBezTo>
                    <a:pt x="4252" y="5620"/>
                    <a:pt x="4242" y="5620"/>
                    <a:pt x="4232" y="5621"/>
                  </a:cubicBezTo>
                  <a:cubicBezTo>
                    <a:pt x="3910" y="5632"/>
                    <a:pt x="3634" y="5839"/>
                    <a:pt x="3542" y="6138"/>
                  </a:cubicBezTo>
                  <a:cubicBezTo>
                    <a:pt x="3439" y="6437"/>
                    <a:pt x="3508" y="6782"/>
                    <a:pt x="3726" y="7012"/>
                  </a:cubicBezTo>
                  <a:cubicBezTo>
                    <a:pt x="3807" y="7093"/>
                    <a:pt x="3733" y="7202"/>
                    <a:pt x="3643" y="7202"/>
                  </a:cubicBezTo>
                  <a:cubicBezTo>
                    <a:pt x="3617" y="7202"/>
                    <a:pt x="3590" y="7193"/>
                    <a:pt x="3565" y="7173"/>
                  </a:cubicBezTo>
                  <a:cubicBezTo>
                    <a:pt x="3243" y="6874"/>
                    <a:pt x="3140" y="6414"/>
                    <a:pt x="3301" y="6012"/>
                  </a:cubicBezTo>
                  <a:cubicBezTo>
                    <a:pt x="3447" y="5618"/>
                    <a:pt x="3824" y="5367"/>
                    <a:pt x="4249" y="5367"/>
                  </a:cubicBezTo>
                  <a:cubicBezTo>
                    <a:pt x="4259" y="5367"/>
                    <a:pt x="4269" y="5367"/>
                    <a:pt x="4278" y="5368"/>
                  </a:cubicBezTo>
                  <a:cubicBezTo>
                    <a:pt x="4658" y="5368"/>
                    <a:pt x="5002" y="5563"/>
                    <a:pt x="5198" y="5897"/>
                  </a:cubicBezTo>
                  <a:cubicBezTo>
                    <a:pt x="5405" y="6288"/>
                    <a:pt x="5416" y="6747"/>
                    <a:pt x="5232" y="7150"/>
                  </a:cubicBezTo>
                  <a:cubicBezTo>
                    <a:pt x="5106" y="7437"/>
                    <a:pt x="4911" y="7679"/>
                    <a:pt x="4658" y="7874"/>
                  </a:cubicBezTo>
                  <a:cubicBezTo>
                    <a:pt x="5014" y="7966"/>
                    <a:pt x="5336" y="8139"/>
                    <a:pt x="5612" y="8392"/>
                  </a:cubicBezTo>
                  <a:cubicBezTo>
                    <a:pt x="6014" y="8725"/>
                    <a:pt x="6348" y="9139"/>
                    <a:pt x="6819" y="9392"/>
                  </a:cubicBezTo>
                  <a:cubicBezTo>
                    <a:pt x="7195" y="9595"/>
                    <a:pt x="7624" y="9707"/>
                    <a:pt x="8048" y="9707"/>
                  </a:cubicBezTo>
                  <a:cubicBezTo>
                    <a:pt x="8466" y="9707"/>
                    <a:pt x="8880" y="9598"/>
                    <a:pt x="9234" y="9358"/>
                  </a:cubicBezTo>
                  <a:cubicBezTo>
                    <a:pt x="9867" y="8909"/>
                    <a:pt x="10246" y="8070"/>
                    <a:pt x="10016" y="7322"/>
                  </a:cubicBezTo>
                  <a:cubicBezTo>
                    <a:pt x="9867" y="6885"/>
                    <a:pt x="9487" y="6575"/>
                    <a:pt x="9039" y="6517"/>
                  </a:cubicBezTo>
                  <a:cubicBezTo>
                    <a:pt x="8979" y="6508"/>
                    <a:pt x="8920" y="6503"/>
                    <a:pt x="8862" y="6503"/>
                  </a:cubicBezTo>
                  <a:cubicBezTo>
                    <a:pt x="8501" y="6503"/>
                    <a:pt x="8166" y="6682"/>
                    <a:pt x="7958" y="6989"/>
                  </a:cubicBezTo>
                  <a:cubicBezTo>
                    <a:pt x="7739" y="7311"/>
                    <a:pt x="7751" y="7736"/>
                    <a:pt x="7992" y="8047"/>
                  </a:cubicBezTo>
                  <a:cubicBezTo>
                    <a:pt x="8234" y="8334"/>
                    <a:pt x="8590" y="8507"/>
                    <a:pt x="8958" y="8530"/>
                  </a:cubicBezTo>
                  <a:cubicBezTo>
                    <a:pt x="9131" y="8530"/>
                    <a:pt x="9131" y="8771"/>
                    <a:pt x="8958" y="8771"/>
                  </a:cubicBezTo>
                  <a:cubicBezTo>
                    <a:pt x="8930" y="8774"/>
                    <a:pt x="8903" y="8776"/>
                    <a:pt x="8875" y="8776"/>
                  </a:cubicBezTo>
                  <a:cubicBezTo>
                    <a:pt x="8798" y="8776"/>
                    <a:pt x="8720" y="8765"/>
                    <a:pt x="8636" y="8748"/>
                  </a:cubicBezTo>
                  <a:cubicBezTo>
                    <a:pt x="8211" y="8656"/>
                    <a:pt x="7843" y="8380"/>
                    <a:pt x="7647" y="7989"/>
                  </a:cubicBezTo>
                  <a:cubicBezTo>
                    <a:pt x="7463" y="7575"/>
                    <a:pt x="7532" y="7081"/>
                    <a:pt x="7831" y="6736"/>
                  </a:cubicBezTo>
                  <a:cubicBezTo>
                    <a:pt x="8090" y="6412"/>
                    <a:pt x="8469" y="6265"/>
                    <a:pt x="8853" y="6265"/>
                  </a:cubicBezTo>
                  <a:cubicBezTo>
                    <a:pt x="9424" y="6265"/>
                    <a:pt x="10008" y="6589"/>
                    <a:pt x="10235" y="7138"/>
                  </a:cubicBezTo>
                  <a:cubicBezTo>
                    <a:pt x="10373" y="7483"/>
                    <a:pt x="10396" y="7851"/>
                    <a:pt x="10315" y="8208"/>
                  </a:cubicBezTo>
                  <a:cubicBezTo>
                    <a:pt x="10580" y="8369"/>
                    <a:pt x="10878" y="8484"/>
                    <a:pt x="11189" y="8541"/>
                  </a:cubicBezTo>
                  <a:cubicBezTo>
                    <a:pt x="11325" y="8567"/>
                    <a:pt x="11462" y="8579"/>
                    <a:pt x="11600" y="8579"/>
                  </a:cubicBezTo>
                  <a:cubicBezTo>
                    <a:pt x="12078" y="8579"/>
                    <a:pt x="12555" y="8427"/>
                    <a:pt x="12948" y="8150"/>
                  </a:cubicBezTo>
                  <a:cubicBezTo>
                    <a:pt x="13431" y="7794"/>
                    <a:pt x="13776" y="7288"/>
                    <a:pt x="13926" y="6713"/>
                  </a:cubicBezTo>
                  <a:cubicBezTo>
                    <a:pt x="13939" y="6668"/>
                    <a:pt x="13970" y="6650"/>
                    <a:pt x="14002" y="6650"/>
                  </a:cubicBezTo>
                  <a:cubicBezTo>
                    <a:pt x="14052" y="6650"/>
                    <a:pt x="14105" y="6696"/>
                    <a:pt x="14098" y="6759"/>
                  </a:cubicBezTo>
                  <a:cubicBezTo>
                    <a:pt x="14041" y="7127"/>
                    <a:pt x="13903" y="7472"/>
                    <a:pt x="13684" y="7771"/>
                  </a:cubicBezTo>
                  <a:cubicBezTo>
                    <a:pt x="13772" y="7785"/>
                    <a:pt x="13860" y="7793"/>
                    <a:pt x="13949" y="7793"/>
                  </a:cubicBezTo>
                  <a:cubicBezTo>
                    <a:pt x="14140" y="7793"/>
                    <a:pt x="14331" y="7757"/>
                    <a:pt x="14512" y="7679"/>
                  </a:cubicBezTo>
                  <a:cubicBezTo>
                    <a:pt x="15064" y="7460"/>
                    <a:pt x="15467" y="7012"/>
                    <a:pt x="15835" y="6563"/>
                  </a:cubicBezTo>
                  <a:cubicBezTo>
                    <a:pt x="16019" y="6345"/>
                    <a:pt x="16214" y="6138"/>
                    <a:pt x="16409" y="5943"/>
                  </a:cubicBezTo>
                  <a:cubicBezTo>
                    <a:pt x="16559" y="5816"/>
                    <a:pt x="16708" y="5701"/>
                    <a:pt x="16869" y="5609"/>
                  </a:cubicBezTo>
                  <a:cubicBezTo>
                    <a:pt x="16318" y="5368"/>
                    <a:pt x="15950" y="4804"/>
                    <a:pt x="15524" y="4390"/>
                  </a:cubicBezTo>
                  <a:cubicBezTo>
                    <a:pt x="15260" y="4137"/>
                    <a:pt x="14984" y="3907"/>
                    <a:pt x="14685" y="3712"/>
                  </a:cubicBezTo>
                  <a:cubicBezTo>
                    <a:pt x="14386" y="3505"/>
                    <a:pt x="14064" y="3344"/>
                    <a:pt x="13730" y="3240"/>
                  </a:cubicBezTo>
                  <a:cubicBezTo>
                    <a:pt x="13583" y="3198"/>
                    <a:pt x="13434" y="3178"/>
                    <a:pt x="13286" y="3178"/>
                  </a:cubicBezTo>
                  <a:cubicBezTo>
                    <a:pt x="13109" y="3178"/>
                    <a:pt x="12933" y="3207"/>
                    <a:pt x="12764" y="3263"/>
                  </a:cubicBezTo>
                  <a:cubicBezTo>
                    <a:pt x="12477" y="3367"/>
                    <a:pt x="12235" y="3585"/>
                    <a:pt x="12109" y="3861"/>
                  </a:cubicBezTo>
                  <a:cubicBezTo>
                    <a:pt x="11982" y="4137"/>
                    <a:pt x="11994" y="4459"/>
                    <a:pt x="12132" y="4724"/>
                  </a:cubicBezTo>
                  <a:cubicBezTo>
                    <a:pt x="12270" y="4965"/>
                    <a:pt x="12523" y="5115"/>
                    <a:pt x="12787" y="5126"/>
                  </a:cubicBezTo>
                  <a:cubicBezTo>
                    <a:pt x="12797" y="5127"/>
                    <a:pt x="12807" y="5127"/>
                    <a:pt x="12817" y="5127"/>
                  </a:cubicBezTo>
                  <a:cubicBezTo>
                    <a:pt x="13059" y="5127"/>
                    <a:pt x="13286" y="4991"/>
                    <a:pt x="13397" y="4781"/>
                  </a:cubicBezTo>
                  <a:cubicBezTo>
                    <a:pt x="13512" y="4563"/>
                    <a:pt x="13500" y="4310"/>
                    <a:pt x="13362" y="4114"/>
                  </a:cubicBezTo>
                  <a:cubicBezTo>
                    <a:pt x="13292" y="4018"/>
                    <a:pt x="13395" y="3902"/>
                    <a:pt x="13494" y="3902"/>
                  </a:cubicBezTo>
                  <a:cubicBezTo>
                    <a:pt x="13525" y="3902"/>
                    <a:pt x="13556" y="3914"/>
                    <a:pt x="13581" y="3942"/>
                  </a:cubicBezTo>
                  <a:cubicBezTo>
                    <a:pt x="13788" y="4229"/>
                    <a:pt x="13811" y="4609"/>
                    <a:pt x="13638" y="4919"/>
                  </a:cubicBezTo>
                  <a:cubicBezTo>
                    <a:pt x="13480" y="5205"/>
                    <a:pt x="13175" y="5383"/>
                    <a:pt x="12850" y="5383"/>
                  </a:cubicBezTo>
                  <a:cubicBezTo>
                    <a:pt x="12821" y="5383"/>
                    <a:pt x="12793" y="5382"/>
                    <a:pt x="12764" y="5379"/>
                  </a:cubicBezTo>
                  <a:cubicBezTo>
                    <a:pt x="12442" y="5356"/>
                    <a:pt x="12143" y="5184"/>
                    <a:pt x="11948" y="4931"/>
                  </a:cubicBezTo>
                  <a:cubicBezTo>
                    <a:pt x="11752" y="4632"/>
                    <a:pt x="11706" y="4264"/>
                    <a:pt x="11810" y="3919"/>
                  </a:cubicBezTo>
                  <a:cubicBezTo>
                    <a:pt x="11959" y="3447"/>
                    <a:pt x="12350" y="3091"/>
                    <a:pt x="12822" y="2976"/>
                  </a:cubicBezTo>
                  <a:cubicBezTo>
                    <a:pt x="12799" y="2872"/>
                    <a:pt x="12776" y="2780"/>
                    <a:pt x="12753" y="2688"/>
                  </a:cubicBezTo>
                  <a:cubicBezTo>
                    <a:pt x="12707" y="2562"/>
                    <a:pt x="12649" y="2435"/>
                    <a:pt x="12580" y="2309"/>
                  </a:cubicBezTo>
                  <a:cubicBezTo>
                    <a:pt x="12339" y="1883"/>
                    <a:pt x="11959" y="1538"/>
                    <a:pt x="11499" y="1354"/>
                  </a:cubicBezTo>
                  <a:cubicBezTo>
                    <a:pt x="11213" y="1236"/>
                    <a:pt x="10910" y="1176"/>
                    <a:pt x="10603" y="1176"/>
                  </a:cubicBezTo>
                  <a:cubicBezTo>
                    <a:pt x="10404" y="1176"/>
                    <a:pt x="10203" y="1201"/>
                    <a:pt x="10005" y="1251"/>
                  </a:cubicBezTo>
                  <a:cubicBezTo>
                    <a:pt x="9993" y="1366"/>
                    <a:pt x="9970" y="1469"/>
                    <a:pt x="9924" y="1584"/>
                  </a:cubicBezTo>
                  <a:cubicBezTo>
                    <a:pt x="9913" y="1603"/>
                    <a:pt x="9895" y="1610"/>
                    <a:pt x="9877" y="1610"/>
                  </a:cubicBezTo>
                  <a:cubicBezTo>
                    <a:pt x="9837" y="1610"/>
                    <a:pt x="9793" y="1574"/>
                    <a:pt x="9809" y="1527"/>
                  </a:cubicBezTo>
                  <a:cubicBezTo>
                    <a:pt x="9913" y="1193"/>
                    <a:pt x="9855" y="814"/>
                    <a:pt x="9648" y="527"/>
                  </a:cubicBezTo>
                  <a:cubicBezTo>
                    <a:pt x="9430" y="228"/>
                    <a:pt x="9096" y="44"/>
                    <a:pt x="8740" y="9"/>
                  </a:cubicBezTo>
                  <a:cubicBezTo>
                    <a:pt x="8681" y="3"/>
                    <a:pt x="8622" y="0"/>
                    <a:pt x="85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39"/>
            <p:cNvSpPr/>
            <p:nvPr/>
          </p:nvSpPr>
          <p:spPr>
            <a:xfrm>
              <a:off x="887820" y="646086"/>
              <a:ext cx="228874" cy="194652"/>
            </a:xfrm>
            <a:custGeom>
              <a:rect b="b" l="l" r="r" t="t"/>
              <a:pathLst>
                <a:path extrusionOk="0" h="2133" w="2508">
                  <a:moveTo>
                    <a:pt x="265" y="1"/>
                  </a:moveTo>
                  <a:cubicBezTo>
                    <a:pt x="171" y="1"/>
                    <a:pt x="115" y="49"/>
                    <a:pt x="28" y="49"/>
                  </a:cubicBezTo>
                  <a:cubicBezTo>
                    <a:pt x="19" y="49"/>
                    <a:pt x="10" y="48"/>
                    <a:pt x="1" y="47"/>
                  </a:cubicBezTo>
                  <a:lnTo>
                    <a:pt x="1" y="47"/>
                  </a:lnTo>
                  <a:cubicBezTo>
                    <a:pt x="24" y="484"/>
                    <a:pt x="139" y="898"/>
                    <a:pt x="346" y="1289"/>
                  </a:cubicBezTo>
                  <a:cubicBezTo>
                    <a:pt x="553" y="1668"/>
                    <a:pt x="898" y="1956"/>
                    <a:pt x="1312" y="2082"/>
                  </a:cubicBezTo>
                  <a:cubicBezTo>
                    <a:pt x="1426" y="2116"/>
                    <a:pt x="1543" y="2133"/>
                    <a:pt x="1659" y="2133"/>
                  </a:cubicBezTo>
                  <a:cubicBezTo>
                    <a:pt x="1974" y="2133"/>
                    <a:pt x="2281" y="2010"/>
                    <a:pt x="2508" y="1783"/>
                  </a:cubicBezTo>
                  <a:lnTo>
                    <a:pt x="2508" y="1783"/>
                  </a:lnTo>
                  <a:cubicBezTo>
                    <a:pt x="2337" y="1834"/>
                    <a:pt x="2159" y="1860"/>
                    <a:pt x="1980" y="1860"/>
                  </a:cubicBezTo>
                  <a:cubicBezTo>
                    <a:pt x="1834" y="1860"/>
                    <a:pt x="1687" y="1843"/>
                    <a:pt x="1542" y="1806"/>
                  </a:cubicBezTo>
                  <a:cubicBezTo>
                    <a:pt x="1427" y="1783"/>
                    <a:pt x="1312" y="1737"/>
                    <a:pt x="1208" y="1680"/>
                  </a:cubicBezTo>
                  <a:cubicBezTo>
                    <a:pt x="978" y="1507"/>
                    <a:pt x="794" y="1277"/>
                    <a:pt x="702" y="1013"/>
                  </a:cubicBezTo>
                  <a:cubicBezTo>
                    <a:pt x="576" y="725"/>
                    <a:pt x="495" y="392"/>
                    <a:pt x="622" y="104"/>
                  </a:cubicBezTo>
                  <a:cubicBezTo>
                    <a:pt x="507" y="47"/>
                    <a:pt x="392" y="12"/>
                    <a:pt x="2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39"/>
            <p:cNvSpPr/>
            <p:nvPr/>
          </p:nvSpPr>
          <p:spPr>
            <a:xfrm>
              <a:off x="1398862" y="893759"/>
              <a:ext cx="158606" cy="139533"/>
            </a:xfrm>
            <a:custGeom>
              <a:rect b="b" l="l" r="r" t="t"/>
              <a:pathLst>
                <a:path extrusionOk="0" h="1529" w="1738">
                  <a:moveTo>
                    <a:pt x="219" y="1"/>
                  </a:moveTo>
                  <a:lnTo>
                    <a:pt x="219" y="1"/>
                  </a:lnTo>
                  <a:cubicBezTo>
                    <a:pt x="58" y="231"/>
                    <a:pt x="1" y="518"/>
                    <a:pt x="47" y="794"/>
                  </a:cubicBezTo>
                  <a:cubicBezTo>
                    <a:pt x="139" y="1128"/>
                    <a:pt x="380" y="1392"/>
                    <a:pt x="714" y="1484"/>
                  </a:cubicBezTo>
                  <a:cubicBezTo>
                    <a:pt x="807" y="1514"/>
                    <a:pt x="903" y="1528"/>
                    <a:pt x="998" y="1528"/>
                  </a:cubicBezTo>
                  <a:cubicBezTo>
                    <a:pt x="1125" y="1528"/>
                    <a:pt x="1251" y="1502"/>
                    <a:pt x="1369" y="1450"/>
                  </a:cubicBezTo>
                  <a:cubicBezTo>
                    <a:pt x="1576" y="1358"/>
                    <a:pt x="1714" y="1162"/>
                    <a:pt x="1737" y="932"/>
                  </a:cubicBezTo>
                  <a:lnTo>
                    <a:pt x="1737" y="932"/>
                  </a:lnTo>
                  <a:cubicBezTo>
                    <a:pt x="1546" y="1073"/>
                    <a:pt x="1311" y="1143"/>
                    <a:pt x="1078" y="1143"/>
                  </a:cubicBezTo>
                  <a:cubicBezTo>
                    <a:pt x="1045" y="1143"/>
                    <a:pt x="1011" y="1142"/>
                    <a:pt x="978" y="1139"/>
                  </a:cubicBezTo>
                  <a:cubicBezTo>
                    <a:pt x="702" y="1105"/>
                    <a:pt x="461" y="944"/>
                    <a:pt x="311" y="714"/>
                  </a:cubicBezTo>
                  <a:cubicBezTo>
                    <a:pt x="242" y="599"/>
                    <a:pt x="208" y="472"/>
                    <a:pt x="208" y="346"/>
                  </a:cubicBezTo>
                  <a:cubicBezTo>
                    <a:pt x="196" y="265"/>
                    <a:pt x="277" y="35"/>
                    <a:pt x="2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39"/>
            <p:cNvSpPr/>
            <p:nvPr/>
          </p:nvSpPr>
          <p:spPr>
            <a:xfrm>
              <a:off x="275025" y="537489"/>
              <a:ext cx="1626574" cy="928910"/>
            </a:xfrm>
            <a:custGeom>
              <a:rect b="b" l="l" r="r" t="t"/>
              <a:pathLst>
                <a:path extrusionOk="0" h="10179" w="17824">
                  <a:moveTo>
                    <a:pt x="9046" y="216"/>
                  </a:moveTo>
                  <a:cubicBezTo>
                    <a:pt x="9105" y="216"/>
                    <a:pt x="9164" y="219"/>
                    <a:pt x="9223" y="225"/>
                  </a:cubicBezTo>
                  <a:cubicBezTo>
                    <a:pt x="9579" y="260"/>
                    <a:pt x="9913" y="444"/>
                    <a:pt x="10131" y="743"/>
                  </a:cubicBezTo>
                  <a:cubicBezTo>
                    <a:pt x="10338" y="1030"/>
                    <a:pt x="10396" y="1409"/>
                    <a:pt x="10292" y="1743"/>
                  </a:cubicBezTo>
                  <a:cubicBezTo>
                    <a:pt x="10276" y="1790"/>
                    <a:pt x="10320" y="1826"/>
                    <a:pt x="10360" y="1826"/>
                  </a:cubicBezTo>
                  <a:cubicBezTo>
                    <a:pt x="10378" y="1826"/>
                    <a:pt x="10396" y="1819"/>
                    <a:pt x="10407" y="1800"/>
                  </a:cubicBezTo>
                  <a:cubicBezTo>
                    <a:pt x="10453" y="1685"/>
                    <a:pt x="10476" y="1582"/>
                    <a:pt x="10488" y="1467"/>
                  </a:cubicBezTo>
                  <a:cubicBezTo>
                    <a:pt x="10686" y="1417"/>
                    <a:pt x="10887" y="1392"/>
                    <a:pt x="11086" y="1392"/>
                  </a:cubicBezTo>
                  <a:cubicBezTo>
                    <a:pt x="11393" y="1392"/>
                    <a:pt x="11696" y="1452"/>
                    <a:pt x="11982" y="1570"/>
                  </a:cubicBezTo>
                  <a:cubicBezTo>
                    <a:pt x="12442" y="1754"/>
                    <a:pt x="12822" y="2099"/>
                    <a:pt x="13063" y="2525"/>
                  </a:cubicBezTo>
                  <a:cubicBezTo>
                    <a:pt x="13132" y="2651"/>
                    <a:pt x="13190" y="2778"/>
                    <a:pt x="13236" y="2904"/>
                  </a:cubicBezTo>
                  <a:cubicBezTo>
                    <a:pt x="13259" y="2996"/>
                    <a:pt x="13282" y="3088"/>
                    <a:pt x="13305" y="3192"/>
                  </a:cubicBezTo>
                  <a:cubicBezTo>
                    <a:pt x="12833" y="3307"/>
                    <a:pt x="12442" y="3663"/>
                    <a:pt x="12293" y="4135"/>
                  </a:cubicBezTo>
                  <a:cubicBezTo>
                    <a:pt x="12189" y="4480"/>
                    <a:pt x="12235" y="4848"/>
                    <a:pt x="12431" y="5147"/>
                  </a:cubicBezTo>
                  <a:cubicBezTo>
                    <a:pt x="12626" y="5400"/>
                    <a:pt x="12925" y="5572"/>
                    <a:pt x="13247" y="5595"/>
                  </a:cubicBezTo>
                  <a:cubicBezTo>
                    <a:pt x="13276" y="5598"/>
                    <a:pt x="13304" y="5599"/>
                    <a:pt x="13333" y="5599"/>
                  </a:cubicBezTo>
                  <a:cubicBezTo>
                    <a:pt x="13658" y="5599"/>
                    <a:pt x="13963" y="5421"/>
                    <a:pt x="14121" y="5135"/>
                  </a:cubicBezTo>
                  <a:cubicBezTo>
                    <a:pt x="14294" y="4825"/>
                    <a:pt x="14271" y="4445"/>
                    <a:pt x="14064" y="4158"/>
                  </a:cubicBezTo>
                  <a:cubicBezTo>
                    <a:pt x="14039" y="4130"/>
                    <a:pt x="14008" y="4118"/>
                    <a:pt x="13977" y="4118"/>
                  </a:cubicBezTo>
                  <a:cubicBezTo>
                    <a:pt x="13878" y="4118"/>
                    <a:pt x="13775" y="4234"/>
                    <a:pt x="13845" y="4330"/>
                  </a:cubicBezTo>
                  <a:cubicBezTo>
                    <a:pt x="13983" y="4526"/>
                    <a:pt x="13995" y="4779"/>
                    <a:pt x="13880" y="4997"/>
                  </a:cubicBezTo>
                  <a:cubicBezTo>
                    <a:pt x="13769" y="5207"/>
                    <a:pt x="13542" y="5343"/>
                    <a:pt x="13300" y="5343"/>
                  </a:cubicBezTo>
                  <a:cubicBezTo>
                    <a:pt x="13290" y="5343"/>
                    <a:pt x="13280" y="5343"/>
                    <a:pt x="13270" y="5342"/>
                  </a:cubicBezTo>
                  <a:cubicBezTo>
                    <a:pt x="13006" y="5331"/>
                    <a:pt x="12753" y="5181"/>
                    <a:pt x="12615" y="4940"/>
                  </a:cubicBezTo>
                  <a:cubicBezTo>
                    <a:pt x="12477" y="4675"/>
                    <a:pt x="12465" y="4353"/>
                    <a:pt x="12592" y="4077"/>
                  </a:cubicBezTo>
                  <a:cubicBezTo>
                    <a:pt x="12718" y="3801"/>
                    <a:pt x="12960" y="3583"/>
                    <a:pt x="13247" y="3479"/>
                  </a:cubicBezTo>
                  <a:cubicBezTo>
                    <a:pt x="13416" y="3423"/>
                    <a:pt x="13592" y="3394"/>
                    <a:pt x="13769" y="3394"/>
                  </a:cubicBezTo>
                  <a:cubicBezTo>
                    <a:pt x="13917" y="3394"/>
                    <a:pt x="14066" y="3414"/>
                    <a:pt x="14213" y="3456"/>
                  </a:cubicBezTo>
                  <a:cubicBezTo>
                    <a:pt x="14547" y="3560"/>
                    <a:pt x="14869" y="3721"/>
                    <a:pt x="15168" y="3928"/>
                  </a:cubicBezTo>
                  <a:cubicBezTo>
                    <a:pt x="15467" y="4123"/>
                    <a:pt x="15743" y="4353"/>
                    <a:pt x="16007" y="4606"/>
                  </a:cubicBezTo>
                  <a:cubicBezTo>
                    <a:pt x="16433" y="5020"/>
                    <a:pt x="16801" y="5584"/>
                    <a:pt x="17352" y="5825"/>
                  </a:cubicBezTo>
                  <a:cubicBezTo>
                    <a:pt x="17191" y="5917"/>
                    <a:pt x="17042" y="6032"/>
                    <a:pt x="16892" y="6159"/>
                  </a:cubicBezTo>
                  <a:cubicBezTo>
                    <a:pt x="16697" y="6354"/>
                    <a:pt x="16502" y="6561"/>
                    <a:pt x="16318" y="6779"/>
                  </a:cubicBezTo>
                  <a:cubicBezTo>
                    <a:pt x="15950" y="7228"/>
                    <a:pt x="15547" y="7676"/>
                    <a:pt x="14995" y="7895"/>
                  </a:cubicBezTo>
                  <a:cubicBezTo>
                    <a:pt x="14814" y="7973"/>
                    <a:pt x="14623" y="8009"/>
                    <a:pt x="14432" y="8009"/>
                  </a:cubicBezTo>
                  <a:cubicBezTo>
                    <a:pt x="14343" y="8009"/>
                    <a:pt x="14255" y="8001"/>
                    <a:pt x="14167" y="7987"/>
                  </a:cubicBezTo>
                  <a:cubicBezTo>
                    <a:pt x="14386" y="7688"/>
                    <a:pt x="14524" y="7343"/>
                    <a:pt x="14581" y="6975"/>
                  </a:cubicBezTo>
                  <a:cubicBezTo>
                    <a:pt x="14588" y="6912"/>
                    <a:pt x="14535" y="6866"/>
                    <a:pt x="14485" y="6866"/>
                  </a:cubicBezTo>
                  <a:cubicBezTo>
                    <a:pt x="14453" y="6866"/>
                    <a:pt x="14422" y="6884"/>
                    <a:pt x="14409" y="6929"/>
                  </a:cubicBezTo>
                  <a:cubicBezTo>
                    <a:pt x="14259" y="7504"/>
                    <a:pt x="13914" y="8010"/>
                    <a:pt x="13431" y="8366"/>
                  </a:cubicBezTo>
                  <a:cubicBezTo>
                    <a:pt x="13038" y="8643"/>
                    <a:pt x="12561" y="8795"/>
                    <a:pt x="12083" y="8795"/>
                  </a:cubicBezTo>
                  <a:cubicBezTo>
                    <a:pt x="11945" y="8795"/>
                    <a:pt x="11808" y="8783"/>
                    <a:pt x="11672" y="8757"/>
                  </a:cubicBezTo>
                  <a:cubicBezTo>
                    <a:pt x="11361" y="8700"/>
                    <a:pt x="11063" y="8585"/>
                    <a:pt x="10798" y="8424"/>
                  </a:cubicBezTo>
                  <a:cubicBezTo>
                    <a:pt x="10879" y="8067"/>
                    <a:pt x="10856" y="7699"/>
                    <a:pt x="10718" y="7354"/>
                  </a:cubicBezTo>
                  <a:cubicBezTo>
                    <a:pt x="10491" y="6805"/>
                    <a:pt x="9907" y="6481"/>
                    <a:pt x="9336" y="6481"/>
                  </a:cubicBezTo>
                  <a:cubicBezTo>
                    <a:pt x="8952" y="6481"/>
                    <a:pt x="8573" y="6628"/>
                    <a:pt x="8314" y="6952"/>
                  </a:cubicBezTo>
                  <a:cubicBezTo>
                    <a:pt x="8015" y="7297"/>
                    <a:pt x="7946" y="7791"/>
                    <a:pt x="8130" y="8205"/>
                  </a:cubicBezTo>
                  <a:cubicBezTo>
                    <a:pt x="8326" y="8596"/>
                    <a:pt x="8694" y="8872"/>
                    <a:pt x="9119" y="8964"/>
                  </a:cubicBezTo>
                  <a:cubicBezTo>
                    <a:pt x="9203" y="8981"/>
                    <a:pt x="9281" y="8992"/>
                    <a:pt x="9358" y="8992"/>
                  </a:cubicBezTo>
                  <a:cubicBezTo>
                    <a:pt x="9386" y="8992"/>
                    <a:pt x="9413" y="8990"/>
                    <a:pt x="9441" y="8987"/>
                  </a:cubicBezTo>
                  <a:cubicBezTo>
                    <a:pt x="9614" y="8987"/>
                    <a:pt x="9614" y="8746"/>
                    <a:pt x="9441" y="8746"/>
                  </a:cubicBezTo>
                  <a:cubicBezTo>
                    <a:pt x="9073" y="8723"/>
                    <a:pt x="8717" y="8550"/>
                    <a:pt x="8475" y="8263"/>
                  </a:cubicBezTo>
                  <a:cubicBezTo>
                    <a:pt x="8234" y="7952"/>
                    <a:pt x="8222" y="7527"/>
                    <a:pt x="8441" y="7205"/>
                  </a:cubicBezTo>
                  <a:cubicBezTo>
                    <a:pt x="8649" y="6898"/>
                    <a:pt x="8984" y="6719"/>
                    <a:pt x="9345" y="6719"/>
                  </a:cubicBezTo>
                  <a:cubicBezTo>
                    <a:pt x="9403" y="6719"/>
                    <a:pt x="9462" y="6724"/>
                    <a:pt x="9522" y="6733"/>
                  </a:cubicBezTo>
                  <a:cubicBezTo>
                    <a:pt x="9970" y="6791"/>
                    <a:pt x="10350" y="7101"/>
                    <a:pt x="10499" y="7538"/>
                  </a:cubicBezTo>
                  <a:cubicBezTo>
                    <a:pt x="10729" y="8286"/>
                    <a:pt x="10350" y="9125"/>
                    <a:pt x="9717" y="9574"/>
                  </a:cubicBezTo>
                  <a:cubicBezTo>
                    <a:pt x="9363" y="9814"/>
                    <a:pt x="8949" y="9923"/>
                    <a:pt x="8531" y="9923"/>
                  </a:cubicBezTo>
                  <a:cubicBezTo>
                    <a:pt x="8107" y="9923"/>
                    <a:pt x="7678" y="9811"/>
                    <a:pt x="7302" y="9608"/>
                  </a:cubicBezTo>
                  <a:cubicBezTo>
                    <a:pt x="6831" y="9355"/>
                    <a:pt x="6497" y="8941"/>
                    <a:pt x="6095" y="8608"/>
                  </a:cubicBezTo>
                  <a:cubicBezTo>
                    <a:pt x="5819" y="8355"/>
                    <a:pt x="5497" y="8182"/>
                    <a:pt x="5141" y="8090"/>
                  </a:cubicBezTo>
                  <a:cubicBezTo>
                    <a:pt x="5394" y="7895"/>
                    <a:pt x="5589" y="7653"/>
                    <a:pt x="5715" y="7366"/>
                  </a:cubicBezTo>
                  <a:cubicBezTo>
                    <a:pt x="5899" y="6963"/>
                    <a:pt x="5888" y="6504"/>
                    <a:pt x="5681" y="6113"/>
                  </a:cubicBezTo>
                  <a:cubicBezTo>
                    <a:pt x="5485" y="5779"/>
                    <a:pt x="5141" y="5584"/>
                    <a:pt x="4761" y="5584"/>
                  </a:cubicBezTo>
                  <a:cubicBezTo>
                    <a:pt x="4752" y="5583"/>
                    <a:pt x="4742" y="5583"/>
                    <a:pt x="4732" y="5583"/>
                  </a:cubicBezTo>
                  <a:cubicBezTo>
                    <a:pt x="4307" y="5583"/>
                    <a:pt x="3930" y="5834"/>
                    <a:pt x="3784" y="6228"/>
                  </a:cubicBezTo>
                  <a:cubicBezTo>
                    <a:pt x="3623" y="6630"/>
                    <a:pt x="3726" y="7090"/>
                    <a:pt x="4048" y="7389"/>
                  </a:cubicBezTo>
                  <a:cubicBezTo>
                    <a:pt x="4073" y="7409"/>
                    <a:pt x="4100" y="7418"/>
                    <a:pt x="4126" y="7418"/>
                  </a:cubicBezTo>
                  <a:cubicBezTo>
                    <a:pt x="4216" y="7418"/>
                    <a:pt x="4290" y="7309"/>
                    <a:pt x="4209" y="7228"/>
                  </a:cubicBezTo>
                  <a:cubicBezTo>
                    <a:pt x="3991" y="6998"/>
                    <a:pt x="3922" y="6653"/>
                    <a:pt x="4025" y="6354"/>
                  </a:cubicBezTo>
                  <a:cubicBezTo>
                    <a:pt x="4117" y="6055"/>
                    <a:pt x="4393" y="5848"/>
                    <a:pt x="4715" y="5837"/>
                  </a:cubicBezTo>
                  <a:cubicBezTo>
                    <a:pt x="4725" y="5836"/>
                    <a:pt x="4735" y="5836"/>
                    <a:pt x="4745" y="5836"/>
                  </a:cubicBezTo>
                  <a:cubicBezTo>
                    <a:pt x="5056" y="5836"/>
                    <a:pt x="5352" y="6007"/>
                    <a:pt x="5485" y="6297"/>
                  </a:cubicBezTo>
                  <a:cubicBezTo>
                    <a:pt x="5623" y="6630"/>
                    <a:pt x="5612" y="7021"/>
                    <a:pt x="5428" y="7343"/>
                  </a:cubicBezTo>
                  <a:cubicBezTo>
                    <a:pt x="5119" y="7920"/>
                    <a:pt x="4515" y="8266"/>
                    <a:pt x="3864" y="8266"/>
                  </a:cubicBezTo>
                  <a:cubicBezTo>
                    <a:pt x="3788" y="8266"/>
                    <a:pt x="3711" y="8261"/>
                    <a:pt x="3634" y="8251"/>
                  </a:cubicBezTo>
                  <a:cubicBezTo>
                    <a:pt x="2864" y="8159"/>
                    <a:pt x="2185" y="7630"/>
                    <a:pt x="1760" y="7009"/>
                  </a:cubicBezTo>
                  <a:cubicBezTo>
                    <a:pt x="1369" y="6458"/>
                    <a:pt x="1070" y="5779"/>
                    <a:pt x="483" y="5423"/>
                  </a:cubicBezTo>
                  <a:cubicBezTo>
                    <a:pt x="1633" y="4986"/>
                    <a:pt x="2450" y="3882"/>
                    <a:pt x="3680" y="3606"/>
                  </a:cubicBezTo>
                  <a:cubicBezTo>
                    <a:pt x="3827" y="3571"/>
                    <a:pt x="3976" y="3554"/>
                    <a:pt x="4125" y="3554"/>
                  </a:cubicBezTo>
                  <a:cubicBezTo>
                    <a:pt x="4325" y="3554"/>
                    <a:pt x="4524" y="3586"/>
                    <a:pt x="4715" y="3652"/>
                  </a:cubicBezTo>
                  <a:cubicBezTo>
                    <a:pt x="4796" y="3939"/>
                    <a:pt x="4957" y="4192"/>
                    <a:pt x="5175" y="4399"/>
                  </a:cubicBezTo>
                  <a:cubicBezTo>
                    <a:pt x="5200" y="4422"/>
                    <a:pt x="5227" y="4431"/>
                    <a:pt x="5252" y="4431"/>
                  </a:cubicBezTo>
                  <a:cubicBezTo>
                    <a:pt x="5343" y="4431"/>
                    <a:pt x="5417" y="4308"/>
                    <a:pt x="5336" y="4227"/>
                  </a:cubicBezTo>
                  <a:cubicBezTo>
                    <a:pt x="4945" y="3778"/>
                    <a:pt x="4819" y="3169"/>
                    <a:pt x="4991" y="2605"/>
                  </a:cubicBezTo>
                  <a:cubicBezTo>
                    <a:pt x="5175" y="2030"/>
                    <a:pt x="5658" y="1593"/>
                    <a:pt x="6244" y="1444"/>
                  </a:cubicBezTo>
                  <a:cubicBezTo>
                    <a:pt x="6405" y="1398"/>
                    <a:pt x="6578" y="1363"/>
                    <a:pt x="6750" y="1352"/>
                  </a:cubicBezTo>
                  <a:cubicBezTo>
                    <a:pt x="6911" y="1352"/>
                    <a:pt x="7061" y="1352"/>
                    <a:pt x="7210" y="1375"/>
                  </a:cubicBezTo>
                  <a:cubicBezTo>
                    <a:pt x="7187" y="1570"/>
                    <a:pt x="7199" y="1777"/>
                    <a:pt x="7245" y="1984"/>
                  </a:cubicBezTo>
                  <a:cubicBezTo>
                    <a:pt x="7314" y="2341"/>
                    <a:pt x="7486" y="2663"/>
                    <a:pt x="7751" y="2916"/>
                  </a:cubicBezTo>
                  <a:cubicBezTo>
                    <a:pt x="7994" y="3144"/>
                    <a:pt x="8315" y="3260"/>
                    <a:pt x="8632" y="3260"/>
                  </a:cubicBezTo>
                  <a:cubicBezTo>
                    <a:pt x="9034" y="3260"/>
                    <a:pt x="9429" y="3072"/>
                    <a:pt x="9648" y="2686"/>
                  </a:cubicBezTo>
                  <a:cubicBezTo>
                    <a:pt x="9855" y="2352"/>
                    <a:pt x="9809" y="1927"/>
                    <a:pt x="9545" y="1639"/>
                  </a:cubicBezTo>
                  <a:cubicBezTo>
                    <a:pt x="9317" y="1412"/>
                    <a:pt x="8998" y="1318"/>
                    <a:pt x="8680" y="1318"/>
                  </a:cubicBezTo>
                  <a:cubicBezTo>
                    <a:pt x="8532" y="1318"/>
                    <a:pt x="8384" y="1338"/>
                    <a:pt x="8245" y="1375"/>
                  </a:cubicBezTo>
                  <a:cubicBezTo>
                    <a:pt x="8115" y="1418"/>
                    <a:pt x="8159" y="1595"/>
                    <a:pt x="8290" y="1595"/>
                  </a:cubicBezTo>
                  <a:cubicBezTo>
                    <a:pt x="8298" y="1595"/>
                    <a:pt x="8306" y="1595"/>
                    <a:pt x="8314" y="1593"/>
                  </a:cubicBezTo>
                  <a:cubicBezTo>
                    <a:pt x="8424" y="1578"/>
                    <a:pt x="8540" y="1566"/>
                    <a:pt x="8656" y="1566"/>
                  </a:cubicBezTo>
                  <a:cubicBezTo>
                    <a:pt x="8882" y="1566"/>
                    <a:pt x="9109" y="1610"/>
                    <a:pt x="9292" y="1754"/>
                  </a:cubicBezTo>
                  <a:cubicBezTo>
                    <a:pt x="9510" y="1915"/>
                    <a:pt x="9591" y="2214"/>
                    <a:pt x="9487" y="2467"/>
                  </a:cubicBezTo>
                  <a:cubicBezTo>
                    <a:pt x="9352" y="2846"/>
                    <a:pt x="8990" y="3033"/>
                    <a:pt x="8620" y="3033"/>
                  </a:cubicBezTo>
                  <a:cubicBezTo>
                    <a:pt x="8393" y="3033"/>
                    <a:pt x="8164" y="2963"/>
                    <a:pt x="7981" y="2824"/>
                  </a:cubicBezTo>
                  <a:cubicBezTo>
                    <a:pt x="7751" y="2628"/>
                    <a:pt x="7590" y="2364"/>
                    <a:pt x="7509" y="2076"/>
                  </a:cubicBezTo>
                  <a:cubicBezTo>
                    <a:pt x="7406" y="1754"/>
                    <a:pt x="7371" y="1386"/>
                    <a:pt x="7544" y="1076"/>
                  </a:cubicBezTo>
                  <a:cubicBezTo>
                    <a:pt x="7859" y="541"/>
                    <a:pt x="8432" y="216"/>
                    <a:pt x="9046" y="216"/>
                  </a:cubicBezTo>
                  <a:close/>
                  <a:moveTo>
                    <a:pt x="9022" y="1"/>
                  </a:moveTo>
                  <a:cubicBezTo>
                    <a:pt x="8409" y="1"/>
                    <a:pt x="7803" y="333"/>
                    <a:pt x="7440" y="823"/>
                  </a:cubicBezTo>
                  <a:cubicBezTo>
                    <a:pt x="7348" y="938"/>
                    <a:pt x="7279" y="1076"/>
                    <a:pt x="7233" y="1214"/>
                  </a:cubicBezTo>
                  <a:cubicBezTo>
                    <a:pt x="7067" y="1165"/>
                    <a:pt x="6894" y="1142"/>
                    <a:pt x="6721" y="1142"/>
                  </a:cubicBezTo>
                  <a:cubicBezTo>
                    <a:pt x="6572" y="1142"/>
                    <a:pt x="6423" y="1159"/>
                    <a:pt x="6279" y="1191"/>
                  </a:cubicBezTo>
                  <a:cubicBezTo>
                    <a:pt x="5934" y="1260"/>
                    <a:pt x="5612" y="1409"/>
                    <a:pt x="5348" y="1628"/>
                  </a:cubicBezTo>
                  <a:cubicBezTo>
                    <a:pt x="4807" y="2053"/>
                    <a:pt x="4554" y="2743"/>
                    <a:pt x="4658" y="3422"/>
                  </a:cubicBezTo>
                  <a:cubicBezTo>
                    <a:pt x="4658" y="3422"/>
                    <a:pt x="4658" y="3422"/>
                    <a:pt x="4658" y="3433"/>
                  </a:cubicBezTo>
                  <a:cubicBezTo>
                    <a:pt x="4463" y="3354"/>
                    <a:pt x="4254" y="3322"/>
                    <a:pt x="4048" y="3322"/>
                  </a:cubicBezTo>
                  <a:cubicBezTo>
                    <a:pt x="3986" y="3322"/>
                    <a:pt x="3925" y="3325"/>
                    <a:pt x="3864" y="3330"/>
                  </a:cubicBezTo>
                  <a:cubicBezTo>
                    <a:pt x="3519" y="3376"/>
                    <a:pt x="3186" y="3479"/>
                    <a:pt x="2875" y="3629"/>
                  </a:cubicBezTo>
                  <a:cubicBezTo>
                    <a:pt x="2243" y="3928"/>
                    <a:pt x="1725" y="4399"/>
                    <a:pt x="1150" y="4767"/>
                  </a:cubicBezTo>
                  <a:cubicBezTo>
                    <a:pt x="828" y="4986"/>
                    <a:pt x="483" y="5147"/>
                    <a:pt x="115" y="5262"/>
                  </a:cubicBezTo>
                  <a:cubicBezTo>
                    <a:pt x="0" y="5296"/>
                    <a:pt x="0" y="5469"/>
                    <a:pt x="115" y="5503"/>
                  </a:cubicBezTo>
                  <a:cubicBezTo>
                    <a:pt x="495" y="5607"/>
                    <a:pt x="759" y="5894"/>
                    <a:pt x="978" y="6216"/>
                  </a:cubicBezTo>
                  <a:cubicBezTo>
                    <a:pt x="1185" y="6527"/>
                    <a:pt x="1369" y="6894"/>
                    <a:pt x="1610" y="7216"/>
                  </a:cubicBezTo>
                  <a:cubicBezTo>
                    <a:pt x="2105" y="7906"/>
                    <a:pt x="2875" y="8470"/>
                    <a:pt x="3749" y="8527"/>
                  </a:cubicBezTo>
                  <a:cubicBezTo>
                    <a:pt x="3790" y="8530"/>
                    <a:pt x="3830" y="8531"/>
                    <a:pt x="3870" y="8531"/>
                  </a:cubicBezTo>
                  <a:cubicBezTo>
                    <a:pt x="4230" y="8531"/>
                    <a:pt x="4576" y="8439"/>
                    <a:pt x="4876" y="8263"/>
                  </a:cubicBezTo>
                  <a:cubicBezTo>
                    <a:pt x="5325" y="8343"/>
                    <a:pt x="5727" y="8562"/>
                    <a:pt x="6049" y="8884"/>
                  </a:cubicBezTo>
                  <a:cubicBezTo>
                    <a:pt x="6428" y="9240"/>
                    <a:pt x="6773" y="9631"/>
                    <a:pt x="7245" y="9861"/>
                  </a:cubicBezTo>
                  <a:cubicBezTo>
                    <a:pt x="7645" y="10064"/>
                    <a:pt x="8098" y="10178"/>
                    <a:pt x="8546" y="10178"/>
                  </a:cubicBezTo>
                  <a:cubicBezTo>
                    <a:pt x="9037" y="10178"/>
                    <a:pt x="9521" y="10041"/>
                    <a:pt x="9924" y="9735"/>
                  </a:cubicBezTo>
                  <a:cubicBezTo>
                    <a:pt x="10292" y="9459"/>
                    <a:pt x="10568" y="9068"/>
                    <a:pt x="10729" y="8631"/>
                  </a:cubicBezTo>
                  <a:cubicBezTo>
                    <a:pt x="11138" y="8898"/>
                    <a:pt x="11616" y="9034"/>
                    <a:pt x="12099" y="9034"/>
                  </a:cubicBezTo>
                  <a:cubicBezTo>
                    <a:pt x="12241" y="9034"/>
                    <a:pt x="12382" y="9022"/>
                    <a:pt x="12523" y="8999"/>
                  </a:cubicBezTo>
                  <a:cubicBezTo>
                    <a:pt x="13109" y="8895"/>
                    <a:pt x="13650" y="8596"/>
                    <a:pt x="14029" y="8136"/>
                  </a:cubicBezTo>
                  <a:cubicBezTo>
                    <a:pt x="14187" y="8201"/>
                    <a:pt x="14348" y="8229"/>
                    <a:pt x="14508" y="8229"/>
                  </a:cubicBezTo>
                  <a:cubicBezTo>
                    <a:pt x="14917" y="8229"/>
                    <a:pt x="15320" y="8043"/>
                    <a:pt x="15651" y="7803"/>
                  </a:cubicBezTo>
                  <a:cubicBezTo>
                    <a:pt x="16145" y="7435"/>
                    <a:pt x="16490" y="6929"/>
                    <a:pt x="16904" y="6492"/>
                  </a:cubicBezTo>
                  <a:cubicBezTo>
                    <a:pt x="17122" y="6262"/>
                    <a:pt x="17387" y="6009"/>
                    <a:pt x="17686" y="5906"/>
                  </a:cubicBezTo>
                  <a:cubicBezTo>
                    <a:pt x="17812" y="5871"/>
                    <a:pt x="17824" y="5687"/>
                    <a:pt x="17697" y="5653"/>
                  </a:cubicBezTo>
                  <a:cubicBezTo>
                    <a:pt x="17375" y="5561"/>
                    <a:pt x="17088" y="5377"/>
                    <a:pt x="16869" y="5124"/>
                  </a:cubicBezTo>
                  <a:cubicBezTo>
                    <a:pt x="16605" y="4859"/>
                    <a:pt x="16375" y="4572"/>
                    <a:pt x="16099" y="4319"/>
                  </a:cubicBezTo>
                  <a:cubicBezTo>
                    <a:pt x="15812" y="4043"/>
                    <a:pt x="15478" y="3790"/>
                    <a:pt x="15133" y="3583"/>
                  </a:cubicBezTo>
                  <a:cubicBezTo>
                    <a:pt x="14788" y="3353"/>
                    <a:pt x="14409" y="3203"/>
                    <a:pt x="14006" y="3134"/>
                  </a:cubicBezTo>
                  <a:cubicBezTo>
                    <a:pt x="13924" y="3124"/>
                    <a:pt x="13841" y="3118"/>
                    <a:pt x="13759" y="3118"/>
                  </a:cubicBezTo>
                  <a:cubicBezTo>
                    <a:pt x="13659" y="3118"/>
                    <a:pt x="13561" y="3127"/>
                    <a:pt x="13466" y="3146"/>
                  </a:cubicBezTo>
                  <a:cubicBezTo>
                    <a:pt x="13454" y="3065"/>
                    <a:pt x="13431" y="2973"/>
                    <a:pt x="13408" y="2893"/>
                  </a:cubicBezTo>
                  <a:cubicBezTo>
                    <a:pt x="13374" y="2766"/>
                    <a:pt x="13328" y="2640"/>
                    <a:pt x="13259" y="2525"/>
                  </a:cubicBezTo>
                  <a:cubicBezTo>
                    <a:pt x="13155" y="2295"/>
                    <a:pt x="12994" y="2076"/>
                    <a:pt x="12810" y="1892"/>
                  </a:cubicBezTo>
                  <a:cubicBezTo>
                    <a:pt x="12431" y="1501"/>
                    <a:pt x="11913" y="1260"/>
                    <a:pt x="11361" y="1214"/>
                  </a:cubicBezTo>
                  <a:cubicBezTo>
                    <a:pt x="11288" y="1205"/>
                    <a:pt x="11214" y="1201"/>
                    <a:pt x="11139" y="1201"/>
                  </a:cubicBezTo>
                  <a:cubicBezTo>
                    <a:pt x="10922" y="1201"/>
                    <a:pt x="10702" y="1237"/>
                    <a:pt x="10488" y="1306"/>
                  </a:cubicBezTo>
                  <a:cubicBezTo>
                    <a:pt x="10488" y="1111"/>
                    <a:pt x="10442" y="927"/>
                    <a:pt x="10350" y="754"/>
                  </a:cubicBezTo>
                  <a:cubicBezTo>
                    <a:pt x="10166" y="421"/>
                    <a:pt x="9867" y="179"/>
                    <a:pt x="9510" y="76"/>
                  </a:cubicBezTo>
                  <a:cubicBezTo>
                    <a:pt x="9350" y="25"/>
                    <a:pt x="9186" y="1"/>
                    <a:pt x="90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39"/>
            <p:cNvSpPr/>
            <p:nvPr/>
          </p:nvSpPr>
          <p:spPr>
            <a:xfrm>
              <a:off x="319102" y="1028090"/>
              <a:ext cx="463862" cy="263004"/>
            </a:xfrm>
            <a:custGeom>
              <a:rect b="b" l="l" r="r" t="t"/>
              <a:pathLst>
                <a:path extrusionOk="0" h="2882" w="5083">
                  <a:moveTo>
                    <a:pt x="81" y="1"/>
                  </a:moveTo>
                  <a:lnTo>
                    <a:pt x="0" y="35"/>
                  </a:lnTo>
                  <a:cubicBezTo>
                    <a:pt x="575" y="403"/>
                    <a:pt x="874" y="1070"/>
                    <a:pt x="1265" y="1633"/>
                  </a:cubicBezTo>
                  <a:cubicBezTo>
                    <a:pt x="1702" y="2254"/>
                    <a:pt x="2381" y="2783"/>
                    <a:pt x="3151" y="2864"/>
                  </a:cubicBezTo>
                  <a:cubicBezTo>
                    <a:pt x="3233" y="2875"/>
                    <a:pt x="3314" y="2881"/>
                    <a:pt x="3394" y="2881"/>
                  </a:cubicBezTo>
                  <a:cubicBezTo>
                    <a:pt x="4029" y="2881"/>
                    <a:pt x="4617" y="2528"/>
                    <a:pt x="4933" y="1967"/>
                  </a:cubicBezTo>
                  <a:cubicBezTo>
                    <a:pt x="5025" y="1806"/>
                    <a:pt x="5071" y="1622"/>
                    <a:pt x="5083" y="1438"/>
                  </a:cubicBezTo>
                  <a:lnTo>
                    <a:pt x="5083" y="1438"/>
                  </a:lnTo>
                  <a:cubicBezTo>
                    <a:pt x="4853" y="1852"/>
                    <a:pt x="4462" y="2162"/>
                    <a:pt x="4002" y="2289"/>
                  </a:cubicBezTo>
                  <a:cubicBezTo>
                    <a:pt x="3856" y="2326"/>
                    <a:pt x="3707" y="2344"/>
                    <a:pt x="3561" y="2344"/>
                  </a:cubicBezTo>
                  <a:cubicBezTo>
                    <a:pt x="3155" y="2344"/>
                    <a:pt x="2759" y="2206"/>
                    <a:pt x="2438" y="1944"/>
                  </a:cubicBezTo>
                  <a:cubicBezTo>
                    <a:pt x="2231" y="1760"/>
                    <a:pt x="2036" y="1553"/>
                    <a:pt x="1875" y="1323"/>
                  </a:cubicBezTo>
                  <a:cubicBezTo>
                    <a:pt x="1587" y="932"/>
                    <a:pt x="1231" y="587"/>
                    <a:pt x="817" y="311"/>
                  </a:cubicBezTo>
                  <a:cubicBezTo>
                    <a:pt x="587" y="173"/>
                    <a:pt x="334" y="70"/>
                    <a:pt x="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39"/>
            <p:cNvSpPr/>
            <p:nvPr/>
          </p:nvSpPr>
          <p:spPr>
            <a:xfrm>
              <a:off x="1260424" y="1232689"/>
              <a:ext cx="285453" cy="107593"/>
            </a:xfrm>
            <a:custGeom>
              <a:rect b="b" l="l" r="r" t="t"/>
              <a:pathLst>
                <a:path extrusionOk="0" h="1179" w="3128">
                  <a:moveTo>
                    <a:pt x="0" y="1"/>
                  </a:moveTo>
                  <a:lnTo>
                    <a:pt x="0" y="1"/>
                  </a:lnTo>
                  <a:cubicBezTo>
                    <a:pt x="58" y="265"/>
                    <a:pt x="58" y="541"/>
                    <a:pt x="0" y="806"/>
                  </a:cubicBezTo>
                  <a:cubicBezTo>
                    <a:pt x="265" y="967"/>
                    <a:pt x="563" y="1082"/>
                    <a:pt x="874" y="1139"/>
                  </a:cubicBezTo>
                  <a:cubicBezTo>
                    <a:pt x="1017" y="1166"/>
                    <a:pt x="1160" y="1179"/>
                    <a:pt x="1302" y="1179"/>
                  </a:cubicBezTo>
                  <a:cubicBezTo>
                    <a:pt x="1779" y="1179"/>
                    <a:pt x="2246" y="1032"/>
                    <a:pt x="2645" y="748"/>
                  </a:cubicBezTo>
                  <a:cubicBezTo>
                    <a:pt x="2817" y="610"/>
                    <a:pt x="2990" y="461"/>
                    <a:pt x="3128" y="277"/>
                  </a:cubicBezTo>
                  <a:lnTo>
                    <a:pt x="3128" y="277"/>
                  </a:lnTo>
                  <a:cubicBezTo>
                    <a:pt x="2723" y="540"/>
                    <a:pt x="2246" y="688"/>
                    <a:pt x="1761" y="688"/>
                  </a:cubicBezTo>
                  <a:cubicBezTo>
                    <a:pt x="1696" y="688"/>
                    <a:pt x="1630" y="685"/>
                    <a:pt x="1564" y="679"/>
                  </a:cubicBezTo>
                  <a:cubicBezTo>
                    <a:pt x="989" y="645"/>
                    <a:pt x="368" y="426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39"/>
            <p:cNvSpPr/>
            <p:nvPr/>
          </p:nvSpPr>
          <p:spPr>
            <a:xfrm>
              <a:off x="744089" y="1115241"/>
              <a:ext cx="478646" cy="327706"/>
            </a:xfrm>
            <a:custGeom>
              <a:rect b="b" l="l" r="r" t="t"/>
              <a:pathLst>
                <a:path extrusionOk="0" h="3591" w="5245">
                  <a:moveTo>
                    <a:pt x="633" y="0"/>
                  </a:moveTo>
                  <a:cubicBezTo>
                    <a:pt x="736" y="333"/>
                    <a:pt x="713" y="701"/>
                    <a:pt x="575" y="1023"/>
                  </a:cubicBezTo>
                  <a:cubicBezTo>
                    <a:pt x="437" y="1311"/>
                    <a:pt x="242" y="1564"/>
                    <a:pt x="1" y="1748"/>
                  </a:cubicBezTo>
                  <a:cubicBezTo>
                    <a:pt x="345" y="1840"/>
                    <a:pt x="679" y="2012"/>
                    <a:pt x="955" y="2265"/>
                  </a:cubicBezTo>
                  <a:cubicBezTo>
                    <a:pt x="1357" y="2610"/>
                    <a:pt x="1691" y="3013"/>
                    <a:pt x="2162" y="3266"/>
                  </a:cubicBezTo>
                  <a:cubicBezTo>
                    <a:pt x="2535" y="3475"/>
                    <a:pt x="2967" y="3591"/>
                    <a:pt x="3395" y="3591"/>
                  </a:cubicBezTo>
                  <a:cubicBezTo>
                    <a:pt x="3812" y="3591"/>
                    <a:pt x="4225" y="3481"/>
                    <a:pt x="4577" y="3243"/>
                  </a:cubicBezTo>
                  <a:cubicBezTo>
                    <a:pt x="4865" y="3036"/>
                    <a:pt x="5095" y="2760"/>
                    <a:pt x="5244" y="2438"/>
                  </a:cubicBezTo>
                  <a:lnTo>
                    <a:pt x="5244" y="2438"/>
                  </a:lnTo>
                  <a:cubicBezTo>
                    <a:pt x="5164" y="2610"/>
                    <a:pt x="4842" y="2771"/>
                    <a:pt x="4669" y="2840"/>
                  </a:cubicBezTo>
                  <a:cubicBezTo>
                    <a:pt x="4439" y="2921"/>
                    <a:pt x="4198" y="2978"/>
                    <a:pt x="3956" y="3001"/>
                  </a:cubicBezTo>
                  <a:cubicBezTo>
                    <a:pt x="3868" y="3012"/>
                    <a:pt x="3779" y="3017"/>
                    <a:pt x="3691" y="3017"/>
                  </a:cubicBezTo>
                  <a:cubicBezTo>
                    <a:pt x="3298" y="3017"/>
                    <a:pt x="2912" y="2915"/>
                    <a:pt x="2565" y="2737"/>
                  </a:cubicBezTo>
                  <a:cubicBezTo>
                    <a:pt x="2139" y="2484"/>
                    <a:pt x="1783" y="2139"/>
                    <a:pt x="1530" y="1725"/>
                  </a:cubicBezTo>
                  <a:cubicBezTo>
                    <a:pt x="1185" y="1173"/>
                    <a:pt x="1012" y="529"/>
                    <a:pt x="6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39"/>
            <p:cNvSpPr/>
            <p:nvPr/>
          </p:nvSpPr>
          <p:spPr>
            <a:xfrm>
              <a:off x="1566776" y="1156124"/>
              <a:ext cx="197390" cy="113068"/>
            </a:xfrm>
            <a:custGeom>
              <a:rect b="b" l="l" r="r" t="t"/>
              <a:pathLst>
                <a:path extrusionOk="0" h="1239" w="2163">
                  <a:moveTo>
                    <a:pt x="2163" y="0"/>
                  </a:moveTo>
                  <a:lnTo>
                    <a:pt x="2163" y="0"/>
                  </a:lnTo>
                  <a:cubicBezTo>
                    <a:pt x="1898" y="207"/>
                    <a:pt x="1611" y="391"/>
                    <a:pt x="1323" y="564"/>
                  </a:cubicBezTo>
                  <a:cubicBezTo>
                    <a:pt x="1151" y="679"/>
                    <a:pt x="955" y="759"/>
                    <a:pt x="748" y="805"/>
                  </a:cubicBezTo>
                  <a:cubicBezTo>
                    <a:pt x="690" y="818"/>
                    <a:pt x="631" y="824"/>
                    <a:pt x="571" y="824"/>
                  </a:cubicBezTo>
                  <a:cubicBezTo>
                    <a:pt x="465" y="824"/>
                    <a:pt x="357" y="804"/>
                    <a:pt x="254" y="759"/>
                  </a:cubicBezTo>
                  <a:cubicBezTo>
                    <a:pt x="185" y="920"/>
                    <a:pt x="104" y="1070"/>
                    <a:pt x="1" y="1208"/>
                  </a:cubicBezTo>
                  <a:cubicBezTo>
                    <a:pt x="97" y="1228"/>
                    <a:pt x="194" y="1238"/>
                    <a:pt x="292" y="1238"/>
                  </a:cubicBezTo>
                  <a:cubicBezTo>
                    <a:pt x="474" y="1238"/>
                    <a:pt x="656" y="1202"/>
                    <a:pt x="829" y="1127"/>
                  </a:cubicBezTo>
                  <a:cubicBezTo>
                    <a:pt x="1392" y="897"/>
                    <a:pt x="1783" y="449"/>
                    <a:pt x="2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39"/>
            <p:cNvSpPr/>
            <p:nvPr/>
          </p:nvSpPr>
          <p:spPr>
            <a:xfrm>
              <a:off x="469130" y="911006"/>
              <a:ext cx="215276" cy="80489"/>
            </a:xfrm>
            <a:custGeom>
              <a:rect b="b" l="l" r="r" t="t"/>
              <a:pathLst>
                <a:path extrusionOk="0" h="882" w="2359">
                  <a:moveTo>
                    <a:pt x="1969" y="1"/>
                  </a:moveTo>
                  <a:cubicBezTo>
                    <a:pt x="1632" y="1"/>
                    <a:pt x="1162" y="221"/>
                    <a:pt x="990" y="318"/>
                  </a:cubicBezTo>
                  <a:cubicBezTo>
                    <a:pt x="656" y="502"/>
                    <a:pt x="346" y="720"/>
                    <a:pt x="1" y="881"/>
                  </a:cubicBezTo>
                  <a:cubicBezTo>
                    <a:pt x="288" y="847"/>
                    <a:pt x="587" y="824"/>
                    <a:pt x="886" y="812"/>
                  </a:cubicBezTo>
                  <a:cubicBezTo>
                    <a:pt x="1041" y="824"/>
                    <a:pt x="1197" y="829"/>
                    <a:pt x="1352" y="829"/>
                  </a:cubicBezTo>
                  <a:cubicBezTo>
                    <a:pt x="1507" y="829"/>
                    <a:pt x="1662" y="824"/>
                    <a:pt x="1818" y="812"/>
                  </a:cubicBezTo>
                  <a:cubicBezTo>
                    <a:pt x="1933" y="789"/>
                    <a:pt x="2048" y="755"/>
                    <a:pt x="2151" y="686"/>
                  </a:cubicBezTo>
                  <a:cubicBezTo>
                    <a:pt x="2255" y="628"/>
                    <a:pt x="2324" y="525"/>
                    <a:pt x="2335" y="398"/>
                  </a:cubicBezTo>
                  <a:cubicBezTo>
                    <a:pt x="2358" y="99"/>
                    <a:pt x="2193" y="1"/>
                    <a:pt x="19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39"/>
            <p:cNvSpPr/>
            <p:nvPr/>
          </p:nvSpPr>
          <p:spPr>
            <a:xfrm>
              <a:off x="1229944" y="729678"/>
              <a:ext cx="195291" cy="81675"/>
            </a:xfrm>
            <a:custGeom>
              <a:rect b="b" l="l" r="r" t="t"/>
              <a:pathLst>
                <a:path extrusionOk="0" h="895" w="2140">
                  <a:moveTo>
                    <a:pt x="711" y="1"/>
                  </a:moveTo>
                  <a:cubicBezTo>
                    <a:pt x="597" y="1"/>
                    <a:pt x="483" y="16"/>
                    <a:pt x="369" y="51"/>
                  </a:cubicBezTo>
                  <a:cubicBezTo>
                    <a:pt x="219" y="108"/>
                    <a:pt x="104" y="212"/>
                    <a:pt x="58" y="361"/>
                  </a:cubicBezTo>
                  <a:cubicBezTo>
                    <a:pt x="1" y="511"/>
                    <a:pt x="58" y="672"/>
                    <a:pt x="185" y="764"/>
                  </a:cubicBezTo>
                  <a:cubicBezTo>
                    <a:pt x="242" y="798"/>
                    <a:pt x="300" y="810"/>
                    <a:pt x="369" y="821"/>
                  </a:cubicBezTo>
                  <a:cubicBezTo>
                    <a:pt x="587" y="821"/>
                    <a:pt x="805" y="810"/>
                    <a:pt x="1024" y="775"/>
                  </a:cubicBezTo>
                  <a:cubicBezTo>
                    <a:pt x="1057" y="774"/>
                    <a:pt x="1090" y="773"/>
                    <a:pt x="1124" y="773"/>
                  </a:cubicBezTo>
                  <a:cubicBezTo>
                    <a:pt x="1357" y="773"/>
                    <a:pt x="1596" y="808"/>
                    <a:pt x="1817" y="879"/>
                  </a:cubicBezTo>
                  <a:cubicBezTo>
                    <a:pt x="1867" y="889"/>
                    <a:pt x="1911" y="895"/>
                    <a:pt x="1949" y="895"/>
                  </a:cubicBezTo>
                  <a:cubicBezTo>
                    <a:pt x="2081" y="895"/>
                    <a:pt x="2139" y="827"/>
                    <a:pt x="2059" y="649"/>
                  </a:cubicBezTo>
                  <a:cubicBezTo>
                    <a:pt x="1886" y="235"/>
                    <a:pt x="1208" y="39"/>
                    <a:pt x="817" y="5"/>
                  </a:cubicBezTo>
                  <a:cubicBezTo>
                    <a:pt x="782" y="2"/>
                    <a:pt x="746" y="1"/>
                    <a:pt x="7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39"/>
            <p:cNvSpPr/>
            <p:nvPr/>
          </p:nvSpPr>
          <p:spPr>
            <a:xfrm>
              <a:off x="764074" y="727944"/>
              <a:ext cx="96915" cy="152126"/>
            </a:xfrm>
            <a:custGeom>
              <a:rect b="b" l="l" r="r" t="t"/>
              <a:pathLst>
                <a:path extrusionOk="0" h="1667" w="1062">
                  <a:moveTo>
                    <a:pt x="775" y="0"/>
                  </a:moveTo>
                  <a:cubicBezTo>
                    <a:pt x="748" y="0"/>
                    <a:pt x="720" y="4"/>
                    <a:pt x="690" y="12"/>
                  </a:cubicBezTo>
                  <a:cubicBezTo>
                    <a:pt x="425" y="116"/>
                    <a:pt x="218" y="323"/>
                    <a:pt x="126" y="587"/>
                  </a:cubicBezTo>
                  <a:cubicBezTo>
                    <a:pt x="57" y="737"/>
                    <a:pt x="23" y="898"/>
                    <a:pt x="12" y="1070"/>
                  </a:cubicBezTo>
                  <a:cubicBezTo>
                    <a:pt x="0" y="1185"/>
                    <a:pt x="23" y="1312"/>
                    <a:pt x="57" y="1427"/>
                  </a:cubicBezTo>
                  <a:cubicBezTo>
                    <a:pt x="103" y="1530"/>
                    <a:pt x="195" y="1622"/>
                    <a:pt x="322" y="1657"/>
                  </a:cubicBezTo>
                  <a:cubicBezTo>
                    <a:pt x="345" y="1664"/>
                    <a:pt x="368" y="1667"/>
                    <a:pt x="391" y="1667"/>
                  </a:cubicBezTo>
                  <a:cubicBezTo>
                    <a:pt x="484" y="1667"/>
                    <a:pt x="575" y="1613"/>
                    <a:pt x="621" y="1530"/>
                  </a:cubicBezTo>
                  <a:cubicBezTo>
                    <a:pt x="655" y="1450"/>
                    <a:pt x="667" y="1369"/>
                    <a:pt x="644" y="1277"/>
                  </a:cubicBezTo>
                  <a:cubicBezTo>
                    <a:pt x="621" y="1036"/>
                    <a:pt x="598" y="748"/>
                    <a:pt x="770" y="564"/>
                  </a:cubicBezTo>
                  <a:cubicBezTo>
                    <a:pt x="816" y="507"/>
                    <a:pt x="874" y="461"/>
                    <a:pt x="920" y="403"/>
                  </a:cubicBezTo>
                  <a:cubicBezTo>
                    <a:pt x="1062" y="211"/>
                    <a:pt x="971" y="0"/>
                    <a:pt x="7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" name="Google Shape;1044;p39"/>
            <p:cNvSpPr/>
            <p:nvPr/>
          </p:nvSpPr>
          <p:spPr>
            <a:xfrm>
              <a:off x="1607659" y="933273"/>
              <a:ext cx="152309" cy="109600"/>
            </a:xfrm>
            <a:custGeom>
              <a:rect b="b" l="l" r="r" t="t"/>
              <a:pathLst>
                <a:path extrusionOk="0" h="1201" w="1669">
                  <a:moveTo>
                    <a:pt x="312" y="0"/>
                  </a:moveTo>
                  <a:cubicBezTo>
                    <a:pt x="41" y="0"/>
                    <a:pt x="0" y="489"/>
                    <a:pt x="289" y="672"/>
                  </a:cubicBezTo>
                  <a:cubicBezTo>
                    <a:pt x="415" y="752"/>
                    <a:pt x="553" y="798"/>
                    <a:pt x="691" y="833"/>
                  </a:cubicBezTo>
                  <a:cubicBezTo>
                    <a:pt x="944" y="902"/>
                    <a:pt x="1186" y="1005"/>
                    <a:pt x="1416" y="1143"/>
                  </a:cubicBezTo>
                  <a:cubicBezTo>
                    <a:pt x="1450" y="1166"/>
                    <a:pt x="1485" y="1189"/>
                    <a:pt x="1519" y="1201"/>
                  </a:cubicBezTo>
                  <a:cubicBezTo>
                    <a:pt x="1565" y="1201"/>
                    <a:pt x="1611" y="1189"/>
                    <a:pt x="1634" y="1155"/>
                  </a:cubicBezTo>
                  <a:cubicBezTo>
                    <a:pt x="1669" y="1097"/>
                    <a:pt x="1611" y="1028"/>
                    <a:pt x="1554" y="982"/>
                  </a:cubicBezTo>
                  <a:cubicBezTo>
                    <a:pt x="1358" y="833"/>
                    <a:pt x="1174" y="683"/>
                    <a:pt x="990" y="522"/>
                  </a:cubicBezTo>
                  <a:cubicBezTo>
                    <a:pt x="829" y="350"/>
                    <a:pt x="668" y="200"/>
                    <a:pt x="496" y="62"/>
                  </a:cubicBezTo>
                  <a:cubicBezTo>
                    <a:pt x="426" y="19"/>
                    <a:pt x="365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45" name="Google Shape;1045;p39"/>
          <p:cNvSpPr/>
          <p:nvPr/>
        </p:nvSpPr>
        <p:spPr>
          <a:xfrm flipH="1" rot="160251">
            <a:off x="4593192" y="4319286"/>
            <a:ext cx="1317244" cy="940203"/>
          </a:xfrm>
          <a:custGeom>
            <a:rect b="b" l="l" r="r" t="t"/>
            <a:pathLst>
              <a:path extrusionOk="0" h="201433" w="282212">
                <a:moveTo>
                  <a:pt x="206851" y="13612"/>
                </a:moveTo>
                <a:cubicBezTo>
                  <a:pt x="207225" y="13612"/>
                  <a:pt x="207642" y="13750"/>
                  <a:pt x="208120" y="14091"/>
                </a:cubicBezTo>
                <a:cubicBezTo>
                  <a:pt x="209604" y="15233"/>
                  <a:pt x="209033" y="16603"/>
                  <a:pt x="208234" y="17859"/>
                </a:cubicBezTo>
                <a:cubicBezTo>
                  <a:pt x="203896" y="24594"/>
                  <a:pt x="199444" y="31330"/>
                  <a:pt x="195105" y="38065"/>
                </a:cubicBezTo>
                <a:cubicBezTo>
                  <a:pt x="194631" y="38824"/>
                  <a:pt x="194078" y="39662"/>
                  <a:pt x="193119" y="39662"/>
                </a:cubicBezTo>
                <a:cubicBezTo>
                  <a:pt x="192924" y="39662"/>
                  <a:pt x="192712" y="39627"/>
                  <a:pt x="192480" y="39549"/>
                </a:cubicBezTo>
                <a:cubicBezTo>
                  <a:pt x="191110" y="39093"/>
                  <a:pt x="190881" y="37951"/>
                  <a:pt x="190881" y="36695"/>
                </a:cubicBezTo>
                <a:cubicBezTo>
                  <a:pt x="191110" y="33956"/>
                  <a:pt x="191909" y="31330"/>
                  <a:pt x="193279" y="28932"/>
                </a:cubicBezTo>
                <a:cubicBezTo>
                  <a:pt x="196247" y="23681"/>
                  <a:pt x="200129" y="19000"/>
                  <a:pt x="204695" y="15004"/>
                </a:cubicBezTo>
                <a:cubicBezTo>
                  <a:pt x="205335" y="14364"/>
                  <a:pt x="205975" y="13612"/>
                  <a:pt x="206851" y="13612"/>
                </a:cubicBezTo>
                <a:close/>
                <a:moveTo>
                  <a:pt x="249961" y="43745"/>
                </a:moveTo>
                <a:cubicBezTo>
                  <a:pt x="252339" y="43745"/>
                  <a:pt x="254718" y="43983"/>
                  <a:pt x="257096" y="44458"/>
                </a:cubicBezTo>
                <a:cubicBezTo>
                  <a:pt x="258580" y="44801"/>
                  <a:pt x="260064" y="44915"/>
                  <a:pt x="259950" y="46742"/>
                </a:cubicBezTo>
                <a:cubicBezTo>
                  <a:pt x="259836" y="48683"/>
                  <a:pt x="258352" y="48797"/>
                  <a:pt x="256868" y="49025"/>
                </a:cubicBezTo>
                <a:cubicBezTo>
                  <a:pt x="245565" y="50623"/>
                  <a:pt x="234378" y="52222"/>
                  <a:pt x="223075" y="53820"/>
                </a:cubicBezTo>
                <a:cubicBezTo>
                  <a:pt x="219080" y="54391"/>
                  <a:pt x="215084" y="54847"/>
                  <a:pt x="211202" y="55418"/>
                </a:cubicBezTo>
                <a:cubicBezTo>
                  <a:pt x="210589" y="55506"/>
                  <a:pt x="209959" y="55627"/>
                  <a:pt x="209383" y="55627"/>
                </a:cubicBezTo>
                <a:cubicBezTo>
                  <a:pt x="208458" y="55627"/>
                  <a:pt x="207673" y="55314"/>
                  <a:pt x="207321" y="54048"/>
                </a:cubicBezTo>
                <a:cubicBezTo>
                  <a:pt x="206864" y="51993"/>
                  <a:pt x="208577" y="51537"/>
                  <a:pt x="210061" y="50852"/>
                </a:cubicBezTo>
                <a:cubicBezTo>
                  <a:pt x="216911" y="47769"/>
                  <a:pt x="224217" y="46399"/>
                  <a:pt x="231638" y="45372"/>
                </a:cubicBezTo>
                <a:cubicBezTo>
                  <a:pt x="237232" y="44344"/>
                  <a:pt x="242826" y="43774"/>
                  <a:pt x="248534" y="43774"/>
                </a:cubicBezTo>
                <a:cubicBezTo>
                  <a:pt x="249009" y="43754"/>
                  <a:pt x="249485" y="43745"/>
                  <a:pt x="249961" y="43745"/>
                </a:cubicBezTo>
                <a:close/>
                <a:moveTo>
                  <a:pt x="271307" y="49451"/>
                </a:moveTo>
                <a:cubicBezTo>
                  <a:pt x="272263" y="49451"/>
                  <a:pt x="273094" y="49802"/>
                  <a:pt x="273307" y="51080"/>
                </a:cubicBezTo>
                <a:cubicBezTo>
                  <a:pt x="273764" y="53135"/>
                  <a:pt x="272051" y="53592"/>
                  <a:pt x="270567" y="54162"/>
                </a:cubicBezTo>
                <a:cubicBezTo>
                  <a:pt x="258283" y="58964"/>
                  <a:pt x="245124" y="61472"/>
                  <a:pt x="231946" y="61472"/>
                </a:cubicBezTo>
                <a:cubicBezTo>
                  <a:pt x="231653" y="61472"/>
                  <a:pt x="231360" y="61471"/>
                  <a:pt x="231067" y="61469"/>
                </a:cubicBezTo>
                <a:cubicBezTo>
                  <a:pt x="228213" y="61583"/>
                  <a:pt x="225359" y="61583"/>
                  <a:pt x="222505" y="61583"/>
                </a:cubicBezTo>
                <a:cubicBezTo>
                  <a:pt x="222442" y="61587"/>
                  <a:pt x="222380" y="61590"/>
                  <a:pt x="222318" y="61590"/>
                </a:cubicBezTo>
                <a:cubicBezTo>
                  <a:pt x="220801" y="61590"/>
                  <a:pt x="219541" y="60265"/>
                  <a:pt x="219650" y="58729"/>
                </a:cubicBezTo>
                <a:cubicBezTo>
                  <a:pt x="219536" y="56674"/>
                  <a:pt x="220564" y="56103"/>
                  <a:pt x="222390" y="55875"/>
                </a:cubicBezTo>
                <a:cubicBezTo>
                  <a:pt x="238145" y="53820"/>
                  <a:pt x="253899" y="51651"/>
                  <a:pt x="269540" y="49710"/>
                </a:cubicBezTo>
                <a:cubicBezTo>
                  <a:pt x="270101" y="49581"/>
                  <a:pt x="270727" y="49451"/>
                  <a:pt x="271307" y="49451"/>
                </a:cubicBezTo>
                <a:close/>
                <a:moveTo>
                  <a:pt x="140171" y="26412"/>
                </a:moveTo>
                <a:cubicBezTo>
                  <a:pt x="140465" y="26412"/>
                  <a:pt x="140776" y="26484"/>
                  <a:pt x="141106" y="26649"/>
                </a:cubicBezTo>
                <a:cubicBezTo>
                  <a:pt x="142590" y="27448"/>
                  <a:pt x="142362" y="28932"/>
                  <a:pt x="142020" y="30188"/>
                </a:cubicBezTo>
                <a:cubicBezTo>
                  <a:pt x="138252" y="43203"/>
                  <a:pt x="134599" y="56331"/>
                  <a:pt x="130946" y="69460"/>
                </a:cubicBezTo>
                <a:cubicBezTo>
                  <a:pt x="130603" y="70602"/>
                  <a:pt x="130147" y="71972"/>
                  <a:pt x="128777" y="71972"/>
                </a:cubicBezTo>
                <a:cubicBezTo>
                  <a:pt x="128687" y="71978"/>
                  <a:pt x="128597" y="71981"/>
                  <a:pt x="128507" y="71981"/>
                </a:cubicBezTo>
                <a:cubicBezTo>
                  <a:pt x="127013" y="71981"/>
                  <a:pt x="125656" y="71095"/>
                  <a:pt x="125009" y="69803"/>
                </a:cubicBezTo>
                <a:cubicBezTo>
                  <a:pt x="124096" y="67405"/>
                  <a:pt x="123639" y="64894"/>
                  <a:pt x="123754" y="62382"/>
                </a:cubicBezTo>
                <a:cubicBezTo>
                  <a:pt x="125238" y="49596"/>
                  <a:pt x="128891" y="37723"/>
                  <a:pt x="137796" y="27905"/>
                </a:cubicBezTo>
                <a:cubicBezTo>
                  <a:pt x="138489" y="27125"/>
                  <a:pt x="139247" y="26412"/>
                  <a:pt x="140171" y="26412"/>
                </a:cubicBezTo>
                <a:close/>
                <a:moveTo>
                  <a:pt x="166907" y="81527"/>
                </a:moveTo>
                <a:cubicBezTo>
                  <a:pt x="167416" y="81527"/>
                  <a:pt x="167948" y="81573"/>
                  <a:pt x="168450" y="81573"/>
                </a:cubicBezTo>
                <a:cubicBezTo>
                  <a:pt x="168585" y="81573"/>
                  <a:pt x="168718" y="81570"/>
                  <a:pt x="168848" y="81561"/>
                </a:cubicBezTo>
                <a:lnTo>
                  <a:pt x="169305" y="81561"/>
                </a:lnTo>
                <a:cubicBezTo>
                  <a:pt x="182548" y="82361"/>
                  <a:pt x="194649" y="83730"/>
                  <a:pt x="205266" y="90923"/>
                </a:cubicBezTo>
                <a:cubicBezTo>
                  <a:pt x="206522" y="91722"/>
                  <a:pt x="208805" y="92179"/>
                  <a:pt x="207778" y="94462"/>
                </a:cubicBezTo>
                <a:cubicBezTo>
                  <a:pt x="207331" y="95579"/>
                  <a:pt x="206610" y="95904"/>
                  <a:pt x="205791" y="95904"/>
                </a:cubicBezTo>
                <a:cubicBezTo>
                  <a:pt x="204935" y="95904"/>
                  <a:pt x="203971" y="95550"/>
                  <a:pt x="203097" y="95375"/>
                </a:cubicBezTo>
                <a:cubicBezTo>
                  <a:pt x="191452" y="92293"/>
                  <a:pt x="179693" y="89324"/>
                  <a:pt x="168049" y="86242"/>
                </a:cubicBezTo>
                <a:cubicBezTo>
                  <a:pt x="166451" y="85785"/>
                  <a:pt x="163939" y="86014"/>
                  <a:pt x="164396" y="83388"/>
                </a:cubicBezTo>
                <a:cubicBezTo>
                  <a:pt x="164689" y="81772"/>
                  <a:pt x="165739" y="81527"/>
                  <a:pt x="166907" y="81527"/>
                </a:cubicBezTo>
                <a:close/>
                <a:moveTo>
                  <a:pt x="81525" y="65788"/>
                </a:moveTo>
                <a:cubicBezTo>
                  <a:pt x="83467" y="65788"/>
                  <a:pt x="83587" y="67594"/>
                  <a:pt x="83911" y="68889"/>
                </a:cubicBezTo>
                <a:cubicBezTo>
                  <a:pt x="84710" y="72086"/>
                  <a:pt x="85166" y="75282"/>
                  <a:pt x="85052" y="78593"/>
                </a:cubicBezTo>
                <a:cubicBezTo>
                  <a:pt x="85509" y="84301"/>
                  <a:pt x="84139" y="89553"/>
                  <a:pt x="82541" y="94690"/>
                </a:cubicBezTo>
                <a:cubicBezTo>
                  <a:pt x="81954" y="96786"/>
                  <a:pt x="80752" y="97404"/>
                  <a:pt x="79296" y="97404"/>
                </a:cubicBezTo>
                <a:cubicBezTo>
                  <a:pt x="78769" y="97404"/>
                  <a:pt x="78208" y="97323"/>
                  <a:pt x="77632" y="97202"/>
                </a:cubicBezTo>
                <a:cubicBezTo>
                  <a:pt x="75120" y="96745"/>
                  <a:pt x="75805" y="94804"/>
                  <a:pt x="75919" y="93206"/>
                </a:cubicBezTo>
                <a:cubicBezTo>
                  <a:pt x="77061" y="85100"/>
                  <a:pt x="78088" y="76995"/>
                  <a:pt x="79116" y="68889"/>
                </a:cubicBezTo>
                <a:cubicBezTo>
                  <a:pt x="79344" y="67519"/>
                  <a:pt x="79230" y="65921"/>
                  <a:pt x="81171" y="65807"/>
                </a:cubicBezTo>
                <a:cubicBezTo>
                  <a:pt x="81295" y="65794"/>
                  <a:pt x="81413" y="65788"/>
                  <a:pt x="81525" y="65788"/>
                </a:cubicBezTo>
                <a:close/>
                <a:moveTo>
                  <a:pt x="147496" y="82068"/>
                </a:moveTo>
                <a:cubicBezTo>
                  <a:pt x="147945" y="82068"/>
                  <a:pt x="148398" y="82232"/>
                  <a:pt x="148755" y="82589"/>
                </a:cubicBezTo>
                <a:cubicBezTo>
                  <a:pt x="157203" y="88639"/>
                  <a:pt x="167364" y="89439"/>
                  <a:pt x="177068" y="91379"/>
                </a:cubicBezTo>
                <a:cubicBezTo>
                  <a:pt x="184260" y="92749"/>
                  <a:pt x="191224" y="95261"/>
                  <a:pt x="198302" y="97088"/>
                </a:cubicBezTo>
                <a:cubicBezTo>
                  <a:pt x="200243" y="97544"/>
                  <a:pt x="200699" y="98686"/>
                  <a:pt x="200357" y="100512"/>
                </a:cubicBezTo>
                <a:cubicBezTo>
                  <a:pt x="200041" y="102195"/>
                  <a:pt x="199338" y="103393"/>
                  <a:pt x="197534" y="103393"/>
                </a:cubicBezTo>
                <a:cubicBezTo>
                  <a:pt x="197380" y="103393"/>
                  <a:pt x="197217" y="103384"/>
                  <a:pt x="197046" y="103366"/>
                </a:cubicBezTo>
                <a:cubicBezTo>
                  <a:pt x="195790" y="103138"/>
                  <a:pt x="194535" y="103024"/>
                  <a:pt x="193165" y="102910"/>
                </a:cubicBezTo>
                <a:lnTo>
                  <a:pt x="193165" y="103024"/>
                </a:lnTo>
                <a:cubicBezTo>
                  <a:pt x="181520" y="102111"/>
                  <a:pt x="169761" y="101197"/>
                  <a:pt x="158802" y="96403"/>
                </a:cubicBezTo>
                <a:cubicBezTo>
                  <a:pt x="154692" y="94576"/>
                  <a:pt x="150696" y="92293"/>
                  <a:pt x="147043" y="89781"/>
                </a:cubicBezTo>
                <a:cubicBezTo>
                  <a:pt x="144417" y="87954"/>
                  <a:pt x="144645" y="86014"/>
                  <a:pt x="145673" y="83616"/>
                </a:cubicBezTo>
                <a:cubicBezTo>
                  <a:pt x="145822" y="82648"/>
                  <a:pt x="146652" y="82068"/>
                  <a:pt x="147496" y="82068"/>
                </a:cubicBezTo>
                <a:close/>
                <a:moveTo>
                  <a:pt x="101663" y="106408"/>
                </a:moveTo>
                <a:cubicBezTo>
                  <a:pt x="116106" y="106408"/>
                  <a:pt x="130324" y="110314"/>
                  <a:pt x="142819" y="117751"/>
                </a:cubicBezTo>
                <a:cubicBezTo>
                  <a:pt x="148413" y="121176"/>
                  <a:pt x="153893" y="124715"/>
                  <a:pt x="159372" y="128254"/>
                </a:cubicBezTo>
                <a:cubicBezTo>
                  <a:pt x="162341" y="130195"/>
                  <a:pt x="162341" y="131565"/>
                  <a:pt x="159258" y="133391"/>
                </a:cubicBezTo>
                <a:cubicBezTo>
                  <a:pt x="153093" y="137044"/>
                  <a:pt x="146358" y="138072"/>
                  <a:pt x="139394" y="138072"/>
                </a:cubicBezTo>
                <a:lnTo>
                  <a:pt x="133001" y="138072"/>
                </a:lnTo>
                <a:cubicBezTo>
                  <a:pt x="132138" y="138091"/>
                  <a:pt x="131276" y="138100"/>
                  <a:pt x="130415" y="138100"/>
                </a:cubicBezTo>
                <a:cubicBezTo>
                  <a:pt x="120907" y="138100"/>
                  <a:pt x="111503" y="136941"/>
                  <a:pt x="102291" y="134533"/>
                </a:cubicBezTo>
                <a:cubicBezTo>
                  <a:pt x="93044" y="132021"/>
                  <a:pt x="83568" y="130309"/>
                  <a:pt x="74093" y="128482"/>
                </a:cubicBezTo>
                <a:cubicBezTo>
                  <a:pt x="72380" y="128254"/>
                  <a:pt x="70097" y="128482"/>
                  <a:pt x="69869" y="125400"/>
                </a:cubicBezTo>
                <a:cubicBezTo>
                  <a:pt x="69640" y="122317"/>
                  <a:pt x="71809" y="121861"/>
                  <a:pt x="73864" y="121290"/>
                </a:cubicBezTo>
                <a:cubicBezTo>
                  <a:pt x="76397" y="120645"/>
                  <a:pt x="78967" y="120428"/>
                  <a:pt x="81545" y="120428"/>
                </a:cubicBezTo>
                <a:cubicBezTo>
                  <a:pt x="85356" y="120428"/>
                  <a:pt x="89184" y="120903"/>
                  <a:pt x="92930" y="121176"/>
                </a:cubicBezTo>
                <a:cubicBezTo>
                  <a:pt x="108227" y="122203"/>
                  <a:pt x="123297" y="125057"/>
                  <a:pt x="138024" y="129624"/>
                </a:cubicBezTo>
                <a:cubicBezTo>
                  <a:pt x="140650" y="130309"/>
                  <a:pt x="143504" y="130994"/>
                  <a:pt x="146244" y="131451"/>
                </a:cubicBezTo>
                <a:cubicBezTo>
                  <a:pt x="146796" y="131573"/>
                  <a:pt x="147479" y="131926"/>
                  <a:pt x="148047" y="131926"/>
                </a:cubicBezTo>
                <a:cubicBezTo>
                  <a:pt x="148536" y="131926"/>
                  <a:pt x="148939" y="131664"/>
                  <a:pt x="149098" y="130766"/>
                </a:cubicBezTo>
                <a:cubicBezTo>
                  <a:pt x="149440" y="129396"/>
                  <a:pt x="148299" y="128596"/>
                  <a:pt x="147043" y="128254"/>
                </a:cubicBezTo>
                <a:cubicBezTo>
                  <a:pt x="142590" y="126998"/>
                  <a:pt x="138252" y="125628"/>
                  <a:pt x="133800" y="124372"/>
                </a:cubicBezTo>
                <a:cubicBezTo>
                  <a:pt x="119986" y="120377"/>
                  <a:pt x="105830" y="119121"/>
                  <a:pt x="91560" y="117979"/>
                </a:cubicBezTo>
                <a:cubicBezTo>
                  <a:pt x="88934" y="117751"/>
                  <a:pt x="86080" y="117523"/>
                  <a:pt x="83454" y="117294"/>
                </a:cubicBezTo>
                <a:cubicBezTo>
                  <a:pt x="80828" y="117066"/>
                  <a:pt x="80257" y="115810"/>
                  <a:pt x="81627" y="113527"/>
                </a:cubicBezTo>
                <a:cubicBezTo>
                  <a:pt x="84710" y="108390"/>
                  <a:pt x="89733" y="107134"/>
                  <a:pt x="95099" y="106677"/>
                </a:cubicBezTo>
                <a:cubicBezTo>
                  <a:pt x="97288" y="106497"/>
                  <a:pt x="99478" y="106408"/>
                  <a:pt x="101663" y="106408"/>
                </a:cubicBezTo>
                <a:close/>
                <a:moveTo>
                  <a:pt x="23840" y="86464"/>
                </a:moveTo>
                <a:cubicBezTo>
                  <a:pt x="25477" y="86464"/>
                  <a:pt x="25696" y="87780"/>
                  <a:pt x="25916" y="89096"/>
                </a:cubicBezTo>
                <a:cubicBezTo>
                  <a:pt x="29227" y="111130"/>
                  <a:pt x="30711" y="133049"/>
                  <a:pt x="24203" y="154740"/>
                </a:cubicBezTo>
                <a:cubicBezTo>
                  <a:pt x="24089" y="154968"/>
                  <a:pt x="23975" y="155196"/>
                  <a:pt x="23975" y="155425"/>
                </a:cubicBezTo>
                <a:cubicBezTo>
                  <a:pt x="23561" y="156667"/>
                  <a:pt x="23241" y="158097"/>
                  <a:pt x="21737" y="158097"/>
                </a:cubicBezTo>
                <a:cubicBezTo>
                  <a:pt x="21583" y="158097"/>
                  <a:pt x="21416" y="158082"/>
                  <a:pt x="21235" y="158050"/>
                </a:cubicBezTo>
                <a:cubicBezTo>
                  <a:pt x="19637" y="157708"/>
                  <a:pt x="19294" y="156338"/>
                  <a:pt x="19294" y="154968"/>
                </a:cubicBezTo>
                <a:cubicBezTo>
                  <a:pt x="19066" y="148575"/>
                  <a:pt x="18724" y="142182"/>
                  <a:pt x="18381" y="135789"/>
                </a:cubicBezTo>
                <a:cubicBezTo>
                  <a:pt x="18267" y="120263"/>
                  <a:pt x="19294" y="104851"/>
                  <a:pt x="21464" y="89553"/>
                </a:cubicBezTo>
                <a:cubicBezTo>
                  <a:pt x="21692" y="88183"/>
                  <a:pt x="21920" y="86585"/>
                  <a:pt x="23633" y="86470"/>
                </a:cubicBezTo>
                <a:cubicBezTo>
                  <a:pt x="23704" y="86466"/>
                  <a:pt x="23773" y="86464"/>
                  <a:pt x="23840" y="86464"/>
                </a:cubicBezTo>
                <a:close/>
                <a:moveTo>
                  <a:pt x="16283" y="75825"/>
                </a:moveTo>
                <a:cubicBezTo>
                  <a:pt x="16536" y="75825"/>
                  <a:pt x="16815" y="75870"/>
                  <a:pt x="17125" y="75967"/>
                </a:cubicBezTo>
                <a:cubicBezTo>
                  <a:pt x="19066" y="76652"/>
                  <a:pt x="18609" y="78479"/>
                  <a:pt x="18381" y="79963"/>
                </a:cubicBezTo>
                <a:cubicBezTo>
                  <a:pt x="17239" y="88525"/>
                  <a:pt x="16326" y="97088"/>
                  <a:pt x="15527" y="105764"/>
                </a:cubicBezTo>
                <a:cubicBezTo>
                  <a:pt x="13929" y="122660"/>
                  <a:pt x="14385" y="139670"/>
                  <a:pt x="16669" y="156566"/>
                </a:cubicBezTo>
                <a:cubicBezTo>
                  <a:pt x="16897" y="158279"/>
                  <a:pt x="17354" y="159877"/>
                  <a:pt x="15185" y="160676"/>
                </a:cubicBezTo>
                <a:cubicBezTo>
                  <a:pt x="14771" y="160800"/>
                  <a:pt x="14402" y="160857"/>
                  <a:pt x="14069" y="160857"/>
                </a:cubicBezTo>
                <a:cubicBezTo>
                  <a:pt x="12566" y="160857"/>
                  <a:pt x="11802" y="159701"/>
                  <a:pt x="10961" y="158393"/>
                </a:cubicBezTo>
                <a:cubicBezTo>
                  <a:pt x="6166" y="150744"/>
                  <a:pt x="5481" y="142068"/>
                  <a:pt x="4910" y="133391"/>
                </a:cubicBezTo>
                <a:cubicBezTo>
                  <a:pt x="4910" y="131907"/>
                  <a:pt x="4910" y="130423"/>
                  <a:pt x="4910" y="128825"/>
                </a:cubicBezTo>
                <a:cubicBezTo>
                  <a:pt x="4339" y="113527"/>
                  <a:pt x="7193" y="98800"/>
                  <a:pt x="11760" y="84301"/>
                </a:cubicBezTo>
                <a:cubicBezTo>
                  <a:pt x="12216" y="82475"/>
                  <a:pt x="12901" y="80534"/>
                  <a:pt x="13700" y="78593"/>
                </a:cubicBezTo>
                <a:cubicBezTo>
                  <a:pt x="14190" y="77419"/>
                  <a:pt x="14763" y="75825"/>
                  <a:pt x="16283" y="75825"/>
                </a:cubicBezTo>
                <a:close/>
                <a:moveTo>
                  <a:pt x="70439" y="155653"/>
                </a:moveTo>
                <a:cubicBezTo>
                  <a:pt x="80828" y="156110"/>
                  <a:pt x="91103" y="158050"/>
                  <a:pt x="101035" y="161361"/>
                </a:cubicBezTo>
                <a:cubicBezTo>
                  <a:pt x="109483" y="164101"/>
                  <a:pt x="118160" y="166042"/>
                  <a:pt x="126722" y="168211"/>
                </a:cubicBezTo>
                <a:cubicBezTo>
                  <a:pt x="128891" y="168553"/>
                  <a:pt x="130832" y="169467"/>
                  <a:pt x="132658" y="170723"/>
                </a:cubicBezTo>
                <a:cubicBezTo>
                  <a:pt x="133686" y="171522"/>
                  <a:pt x="135170" y="172435"/>
                  <a:pt x="134371" y="174147"/>
                </a:cubicBezTo>
                <a:cubicBezTo>
                  <a:pt x="133936" y="175090"/>
                  <a:pt x="133179" y="175342"/>
                  <a:pt x="132363" y="175342"/>
                </a:cubicBezTo>
                <a:cubicBezTo>
                  <a:pt x="131893" y="175342"/>
                  <a:pt x="131404" y="175258"/>
                  <a:pt x="130946" y="175175"/>
                </a:cubicBezTo>
                <a:cubicBezTo>
                  <a:pt x="124324" y="174376"/>
                  <a:pt x="117703" y="173577"/>
                  <a:pt x="111081" y="172663"/>
                </a:cubicBezTo>
                <a:cubicBezTo>
                  <a:pt x="89276" y="169581"/>
                  <a:pt x="67243" y="167983"/>
                  <a:pt x="45209" y="167868"/>
                </a:cubicBezTo>
                <a:cubicBezTo>
                  <a:pt x="42355" y="167868"/>
                  <a:pt x="39501" y="167754"/>
                  <a:pt x="36647" y="167754"/>
                </a:cubicBezTo>
                <a:cubicBezTo>
                  <a:pt x="36433" y="167740"/>
                  <a:pt x="36216" y="167736"/>
                  <a:pt x="35998" y="167736"/>
                </a:cubicBezTo>
                <a:cubicBezTo>
                  <a:pt x="35780" y="167736"/>
                  <a:pt x="35562" y="167740"/>
                  <a:pt x="35347" y="167740"/>
                </a:cubicBezTo>
                <a:cubicBezTo>
                  <a:pt x="34057" y="167740"/>
                  <a:pt x="32880" y="167612"/>
                  <a:pt x="32537" y="165814"/>
                </a:cubicBezTo>
                <a:cubicBezTo>
                  <a:pt x="32195" y="163759"/>
                  <a:pt x="34021" y="163416"/>
                  <a:pt x="35391" y="162845"/>
                </a:cubicBezTo>
                <a:cubicBezTo>
                  <a:pt x="45438" y="158050"/>
                  <a:pt x="56055" y="155653"/>
                  <a:pt x="70439" y="155653"/>
                </a:cubicBezTo>
                <a:close/>
                <a:moveTo>
                  <a:pt x="36693" y="171289"/>
                </a:moveTo>
                <a:cubicBezTo>
                  <a:pt x="37201" y="171289"/>
                  <a:pt x="37737" y="171368"/>
                  <a:pt x="38245" y="171407"/>
                </a:cubicBezTo>
                <a:cubicBezTo>
                  <a:pt x="54114" y="172092"/>
                  <a:pt x="69983" y="172777"/>
                  <a:pt x="85851" y="173577"/>
                </a:cubicBezTo>
                <a:cubicBezTo>
                  <a:pt x="90075" y="173805"/>
                  <a:pt x="94185" y="174033"/>
                  <a:pt x="98295" y="174262"/>
                </a:cubicBezTo>
                <a:cubicBezTo>
                  <a:pt x="98638" y="174262"/>
                  <a:pt x="99002" y="174240"/>
                  <a:pt x="99358" y="174240"/>
                </a:cubicBezTo>
                <a:cubicBezTo>
                  <a:pt x="100429" y="174240"/>
                  <a:pt x="101435" y="174433"/>
                  <a:pt x="101606" y="175974"/>
                </a:cubicBezTo>
                <a:cubicBezTo>
                  <a:pt x="101834" y="177801"/>
                  <a:pt x="100350" y="178371"/>
                  <a:pt x="99094" y="178942"/>
                </a:cubicBezTo>
                <a:cubicBezTo>
                  <a:pt x="92016" y="182139"/>
                  <a:pt x="84481" y="183052"/>
                  <a:pt x="76833" y="183509"/>
                </a:cubicBezTo>
                <a:cubicBezTo>
                  <a:pt x="76110" y="183547"/>
                  <a:pt x="75374" y="183559"/>
                  <a:pt x="74630" y="183559"/>
                </a:cubicBezTo>
                <a:cubicBezTo>
                  <a:pt x="73141" y="183559"/>
                  <a:pt x="71619" y="183509"/>
                  <a:pt x="70097" y="183509"/>
                </a:cubicBezTo>
                <a:cubicBezTo>
                  <a:pt x="60736" y="183509"/>
                  <a:pt x="51374" y="183052"/>
                  <a:pt x="42355" y="179970"/>
                </a:cubicBezTo>
                <a:cubicBezTo>
                  <a:pt x="40415" y="179285"/>
                  <a:pt x="38474" y="178371"/>
                  <a:pt x="36533" y="177344"/>
                </a:cubicBezTo>
                <a:cubicBezTo>
                  <a:pt x="34821" y="176659"/>
                  <a:pt x="33793" y="174832"/>
                  <a:pt x="34478" y="173006"/>
                </a:cubicBezTo>
                <a:cubicBezTo>
                  <a:pt x="34853" y="171581"/>
                  <a:pt x="35721" y="171289"/>
                  <a:pt x="36693" y="171289"/>
                </a:cubicBezTo>
                <a:close/>
                <a:moveTo>
                  <a:pt x="215117" y="0"/>
                </a:moveTo>
                <a:cubicBezTo>
                  <a:pt x="214195" y="0"/>
                  <a:pt x="213275" y="330"/>
                  <a:pt x="212572" y="962"/>
                </a:cubicBezTo>
                <a:cubicBezTo>
                  <a:pt x="200129" y="10666"/>
                  <a:pt x="189055" y="21398"/>
                  <a:pt x="184146" y="37038"/>
                </a:cubicBezTo>
                <a:cubicBezTo>
                  <a:pt x="182205" y="43203"/>
                  <a:pt x="180721" y="49482"/>
                  <a:pt x="179008" y="55761"/>
                </a:cubicBezTo>
                <a:cubicBezTo>
                  <a:pt x="178666" y="57473"/>
                  <a:pt x="177639" y="58843"/>
                  <a:pt x="176040" y="59642"/>
                </a:cubicBezTo>
                <a:cubicBezTo>
                  <a:pt x="162797" y="65693"/>
                  <a:pt x="149554" y="71743"/>
                  <a:pt x="136311" y="77794"/>
                </a:cubicBezTo>
                <a:cubicBezTo>
                  <a:pt x="135818" y="78041"/>
                  <a:pt x="135291" y="78254"/>
                  <a:pt x="134749" y="78254"/>
                </a:cubicBezTo>
                <a:cubicBezTo>
                  <a:pt x="134288" y="78254"/>
                  <a:pt x="133816" y="78100"/>
                  <a:pt x="133343" y="77680"/>
                </a:cubicBezTo>
                <a:cubicBezTo>
                  <a:pt x="132658" y="76881"/>
                  <a:pt x="132544" y="75625"/>
                  <a:pt x="133115" y="74712"/>
                </a:cubicBezTo>
                <a:cubicBezTo>
                  <a:pt x="133914" y="72200"/>
                  <a:pt x="135855" y="70259"/>
                  <a:pt x="137339" y="68204"/>
                </a:cubicBezTo>
                <a:cubicBezTo>
                  <a:pt x="142705" y="61355"/>
                  <a:pt x="147043" y="54048"/>
                  <a:pt x="147614" y="45143"/>
                </a:cubicBezTo>
                <a:cubicBezTo>
                  <a:pt x="148070" y="36581"/>
                  <a:pt x="148641" y="28019"/>
                  <a:pt x="148413" y="19457"/>
                </a:cubicBezTo>
                <a:cubicBezTo>
                  <a:pt x="148413" y="17973"/>
                  <a:pt x="148527" y="16374"/>
                  <a:pt x="146929" y="15804"/>
                </a:cubicBezTo>
                <a:cubicBezTo>
                  <a:pt x="146612" y="15690"/>
                  <a:pt x="146317" y="15640"/>
                  <a:pt x="146041" y="15640"/>
                </a:cubicBezTo>
                <a:cubicBezTo>
                  <a:pt x="144923" y="15640"/>
                  <a:pt x="144099" y="16464"/>
                  <a:pt x="143275" y="17288"/>
                </a:cubicBezTo>
                <a:cubicBezTo>
                  <a:pt x="138595" y="21968"/>
                  <a:pt x="134371" y="26992"/>
                  <a:pt x="130603" y="32243"/>
                </a:cubicBezTo>
                <a:cubicBezTo>
                  <a:pt x="120785" y="45714"/>
                  <a:pt x="117931" y="60555"/>
                  <a:pt x="122155" y="76767"/>
                </a:cubicBezTo>
                <a:cubicBezTo>
                  <a:pt x="122269" y="77566"/>
                  <a:pt x="122726" y="78365"/>
                  <a:pt x="123411" y="78821"/>
                </a:cubicBezTo>
                <a:cubicBezTo>
                  <a:pt x="126265" y="80762"/>
                  <a:pt x="125124" y="82132"/>
                  <a:pt x="122840" y="83502"/>
                </a:cubicBezTo>
                <a:lnTo>
                  <a:pt x="88135" y="103138"/>
                </a:lnTo>
                <a:cubicBezTo>
                  <a:pt x="87355" y="103564"/>
                  <a:pt x="86575" y="104077"/>
                  <a:pt x="85768" y="104077"/>
                </a:cubicBezTo>
                <a:cubicBezTo>
                  <a:pt x="85275" y="104077"/>
                  <a:pt x="84772" y="103886"/>
                  <a:pt x="84253" y="103366"/>
                </a:cubicBezTo>
                <a:cubicBezTo>
                  <a:pt x="82883" y="101997"/>
                  <a:pt x="83797" y="100741"/>
                  <a:pt x="84481" y="99485"/>
                </a:cubicBezTo>
                <a:cubicBezTo>
                  <a:pt x="87564" y="93663"/>
                  <a:pt x="90304" y="87840"/>
                  <a:pt x="90989" y="81105"/>
                </a:cubicBezTo>
                <a:cubicBezTo>
                  <a:pt x="91560" y="76196"/>
                  <a:pt x="90418" y="71515"/>
                  <a:pt x="89961" y="66720"/>
                </a:cubicBezTo>
                <a:cubicBezTo>
                  <a:pt x="88820" y="54391"/>
                  <a:pt x="88021" y="42061"/>
                  <a:pt x="85509" y="29960"/>
                </a:cubicBezTo>
                <a:cubicBezTo>
                  <a:pt x="85281" y="28818"/>
                  <a:pt x="85623" y="26992"/>
                  <a:pt x="84253" y="26649"/>
                </a:cubicBezTo>
                <a:cubicBezTo>
                  <a:pt x="84037" y="26616"/>
                  <a:pt x="83820" y="26599"/>
                  <a:pt x="83605" y="26599"/>
                </a:cubicBezTo>
                <a:cubicBezTo>
                  <a:pt x="82348" y="26599"/>
                  <a:pt x="81152" y="27158"/>
                  <a:pt x="80372" y="28133"/>
                </a:cubicBezTo>
                <a:cubicBezTo>
                  <a:pt x="79687" y="28818"/>
                  <a:pt x="79116" y="29617"/>
                  <a:pt x="78659" y="30416"/>
                </a:cubicBezTo>
                <a:cubicBezTo>
                  <a:pt x="74663" y="37609"/>
                  <a:pt x="70668" y="45029"/>
                  <a:pt x="66444" y="52107"/>
                </a:cubicBezTo>
                <a:cubicBezTo>
                  <a:pt x="61649" y="60555"/>
                  <a:pt x="58224" y="69803"/>
                  <a:pt x="56512" y="79278"/>
                </a:cubicBezTo>
                <a:cubicBezTo>
                  <a:pt x="54342" y="90923"/>
                  <a:pt x="58110" y="100627"/>
                  <a:pt x="63475" y="110901"/>
                </a:cubicBezTo>
                <a:cubicBezTo>
                  <a:pt x="63704" y="108618"/>
                  <a:pt x="63590" y="106221"/>
                  <a:pt x="63133" y="103937"/>
                </a:cubicBezTo>
                <a:cubicBezTo>
                  <a:pt x="61991" y="96745"/>
                  <a:pt x="60393" y="89667"/>
                  <a:pt x="61078" y="82361"/>
                </a:cubicBezTo>
                <a:cubicBezTo>
                  <a:pt x="61763" y="74826"/>
                  <a:pt x="63590" y="67405"/>
                  <a:pt x="66444" y="60327"/>
                </a:cubicBezTo>
                <a:cubicBezTo>
                  <a:pt x="69184" y="53477"/>
                  <a:pt x="73522" y="47541"/>
                  <a:pt x="76947" y="40805"/>
                </a:cubicBezTo>
                <a:cubicBezTo>
                  <a:pt x="77403" y="40120"/>
                  <a:pt x="77860" y="39435"/>
                  <a:pt x="78545" y="38865"/>
                </a:cubicBezTo>
                <a:cubicBezTo>
                  <a:pt x="79164" y="38431"/>
                  <a:pt x="79850" y="38233"/>
                  <a:pt x="80548" y="38233"/>
                </a:cubicBezTo>
                <a:cubicBezTo>
                  <a:pt x="81138" y="38233"/>
                  <a:pt x="81737" y="38375"/>
                  <a:pt x="82312" y="38636"/>
                </a:cubicBezTo>
                <a:cubicBezTo>
                  <a:pt x="83454" y="39093"/>
                  <a:pt x="83568" y="40234"/>
                  <a:pt x="83454" y="41376"/>
                </a:cubicBezTo>
                <a:cubicBezTo>
                  <a:pt x="83226" y="43431"/>
                  <a:pt x="83112" y="45600"/>
                  <a:pt x="82883" y="47769"/>
                </a:cubicBezTo>
                <a:cubicBezTo>
                  <a:pt x="82664" y="50476"/>
                  <a:pt x="82397" y="51589"/>
                  <a:pt x="81153" y="51589"/>
                </a:cubicBezTo>
                <a:cubicBezTo>
                  <a:pt x="80456" y="51589"/>
                  <a:pt x="79451" y="51239"/>
                  <a:pt x="77974" y="50623"/>
                </a:cubicBezTo>
                <a:cubicBezTo>
                  <a:pt x="77289" y="53249"/>
                  <a:pt x="76604" y="55875"/>
                  <a:pt x="76033" y="58615"/>
                </a:cubicBezTo>
                <a:cubicBezTo>
                  <a:pt x="72837" y="72771"/>
                  <a:pt x="68385" y="86813"/>
                  <a:pt x="70668" y="101654"/>
                </a:cubicBezTo>
                <a:cubicBezTo>
                  <a:pt x="71010" y="104051"/>
                  <a:pt x="71124" y="106449"/>
                  <a:pt x="71239" y="108846"/>
                </a:cubicBezTo>
                <a:cubicBezTo>
                  <a:pt x="71581" y="112385"/>
                  <a:pt x="70211" y="115810"/>
                  <a:pt x="67585" y="118093"/>
                </a:cubicBezTo>
                <a:cubicBezTo>
                  <a:pt x="58224" y="126770"/>
                  <a:pt x="48748" y="135560"/>
                  <a:pt x="40072" y="144922"/>
                </a:cubicBezTo>
                <a:cubicBezTo>
                  <a:pt x="38836" y="146253"/>
                  <a:pt x="37837" y="148931"/>
                  <a:pt x="35889" y="148931"/>
                </a:cubicBezTo>
                <a:cubicBezTo>
                  <a:pt x="35498" y="148931"/>
                  <a:pt x="35069" y="148823"/>
                  <a:pt x="34592" y="148575"/>
                </a:cubicBezTo>
                <a:cubicBezTo>
                  <a:pt x="31738" y="147205"/>
                  <a:pt x="32994" y="143894"/>
                  <a:pt x="33336" y="141497"/>
                </a:cubicBezTo>
                <a:cubicBezTo>
                  <a:pt x="34821" y="127569"/>
                  <a:pt x="34478" y="113641"/>
                  <a:pt x="32537" y="99942"/>
                </a:cubicBezTo>
                <a:cubicBezTo>
                  <a:pt x="30368" y="85443"/>
                  <a:pt x="25916" y="71515"/>
                  <a:pt x="25003" y="56674"/>
                </a:cubicBezTo>
                <a:cubicBezTo>
                  <a:pt x="20779" y="58044"/>
                  <a:pt x="17468" y="59870"/>
                  <a:pt x="16212" y="64437"/>
                </a:cubicBezTo>
                <a:cubicBezTo>
                  <a:pt x="14842" y="69460"/>
                  <a:pt x="12787" y="74255"/>
                  <a:pt x="10961" y="79164"/>
                </a:cubicBezTo>
                <a:cubicBezTo>
                  <a:pt x="4682" y="96060"/>
                  <a:pt x="1" y="113299"/>
                  <a:pt x="914" y="131565"/>
                </a:cubicBezTo>
                <a:cubicBezTo>
                  <a:pt x="1371" y="139670"/>
                  <a:pt x="1713" y="147776"/>
                  <a:pt x="5252" y="155196"/>
                </a:cubicBezTo>
                <a:cubicBezTo>
                  <a:pt x="7878" y="160790"/>
                  <a:pt x="9933" y="166841"/>
                  <a:pt x="15984" y="170152"/>
                </a:cubicBezTo>
                <a:cubicBezTo>
                  <a:pt x="17468" y="170837"/>
                  <a:pt x="17810" y="172892"/>
                  <a:pt x="16783" y="174147"/>
                </a:cubicBezTo>
                <a:cubicBezTo>
                  <a:pt x="15870" y="175517"/>
                  <a:pt x="15527" y="177230"/>
                  <a:pt x="15755" y="178828"/>
                </a:cubicBezTo>
                <a:cubicBezTo>
                  <a:pt x="15870" y="183509"/>
                  <a:pt x="15185" y="188075"/>
                  <a:pt x="13929" y="192528"/>
                </a:cubicBezTo>
                <a:cubicBezTo>
                  <a:pt x="13130" y="195496"/>
                  <a:pt x="11531" y="198236"/>
                  <a:pt x="11531" y="201432"/>
                </a:cubicBezTo>
                <a:lnTo>
                  <a:pt x="12901" y="201432"/>
                </a:lnTo>
                <a:cubicBezTo>
                  <a:pt x="17239" y="193669"/>
                  <a:pt x="22491" y="186477"/>
                  <a:pt x="27172" y="178942"/>
                </a:cubicBezTo>
                <a:cubicBezTo>
                  <a:pt x="28208" y="177353"/>
                  <a:pt x="29203" y="176558"/>
                  <a:pt x="30459" y="176558"/>
                </a:cubicBezTo>
                <a:cubicBezTo>
                  <a:pt x="31279" y="176558"/>
                  <a:pt x="32210" y="176896"/>
                  <a:pt x="33336" y="177572"/>
                </a:cubicBezTo>
                <a:cubicBezTo>
                  <a:pt x="44234" y="183800"/>
                  <a:pt x="55720" y="186501"/>
                  <a:pt x="67852" y="186501"/>
                </a:cubicBezTo>
                <a:cubicBezTo>
                  <a:pt x="70844" y="186501"/>
                  <a:pt x="73875" y="186336"/>
                  <a:pt x="76947" y="186020"/>
                </a:cubicBezTo>
                <a:cubicBezTo>
                  <a:pt x="97268" y="183851"/>
                  <a:pt x="117475" y="180997"/>
                  <a:pt x="137910" y="179856"/>
                </a:cubicBezTo>
                <a:cubicBezTo>
                  <a:pt x="140079" y="179856"/>
                  <a:pt x="142134" y="179285"/>
                  <a:pt x="144075" y="178371"/>
                </a:cubicBezTo>
                <a:cubicBezTo>
                  <a:pt x="145445" y="177686"/>
                  <a:pt x="146130" y="177001"/>
                  <a:pt x="144645" y="175517"/>
                </a:cubicBezTo>
                <a:cubicBezTo>
                  <a:pt x="142248" y="173120"/>
                  <a:pt x="139508" y="171065"/>
                  <a:pt x="136311" y="169695"/>
                </a:cubicBezTo>
                <a:cubicBezTo>
                  <a:pt x="122269" y="164101"/>
                  <a:pt x="107314" y="161475"/>
                  <a:pt x="92930" y="157023"/>
                </a:cubicBezTo>
                <a:cubicBezTo>
                  <a:pt x="86080" y="155082"/>
                  <a:pt x="79002" y="153941"/>
                  <a:pt x="71924" y="153712"/>
                </a:cubicBezTo>
                <a:cubicBezTo>
                  <a:pt x="70686" y="153644"/>
                  <a:pt x="69452" y="153612"/>
                  <a:pt x="68221" y="153612"/>
                </a:cubicBezTo>
                <a:cubicBezTo>
                  <a:pt x="59116" y="153612"/>
                  <a:pt x="50178" y="155381"/>
                  <a:pt x="41328" y="157594"/>
                </a:cubicBezTo>
                <a:cubicBezTo>
                  <a:pt x="40874" y="157788"/>
                  <a:pt x="40403" y="157881"/>
                  <a:pt x="39941" y="157881"/>
                </a:cubicBezTo>
                <a:cubicBezTo>
                  <a:pt x="38776" y="157881"/>
                  <a:pt x="37676" y="157287"/>
                  <a:pt x="37104" y="156224"/>
                </a:cubicBezTo>
                <a:cubicBezTo>
                  <a:pt x="35962" y="154511"/>
                  <a:pt x="37332" y="153484"/>
                  <a:pt x="38245" y="152571"/>
                </a:cubicBezTo>
                <a:cubicBezTo>
                  <a:pt x="46237" y="144123"/>
                  <a:pt x="54457" y="135789"/>
                  <a:pt x="62448" y="127341"/>
                </a:cubicBezTo>
                <a:cubicBezTo>
                  <a:pt x="63292" y="126437"/>
                  <a:pt x="64072" y="126010"/>
                  <a:pt x="64889" y="126010"/>
                </a:cubicBezTo>
                <a:cubicBezTo>
                  <a:pt x="65620" y="126010"/>
                  <a:pt x="66380" y="126351"/>
                  <a:pt x="67243" y="126998"/>
                </a:cubicBezTo>
                <a:cubicBezTo>
                  <a:pt x="69640" y="128825"/>
                  <a:pt x="72266" y="130195"/>
                  <a:pt x="75120" y="131108"/>
                </a:cubicBezTo>
                <a:cubicBezTo>
                  <a:pt x="94496" y="137632"/>
                  <a:pt x="114702" y="141000"/>
                  <a:pt x="135030" y="141000"/>
                </a:cubicBezTo>
                <a:cubicBezTo>
                  <a:pt x="138537" y="141000"/>
                  <a:pt x="142048" y="140899"/>
                  <a:pt x="145559" y="140698"/>
                </a:cubicBezTo>
                <a:cubicBezTo>
                  <a:pt x="153322" y="139899"/>
                  <a:pt x="160857" y="137958"/>
                  <a:pt x="167820" y="134647"/>
                </a:cubicBezTo>
                <a:cubicBezTo>
                  <a:pt x="170560" y="133391"/>
                  <a:pt x="170218" y="132135"/>
                  <a:pt x="168391" y="130537"/>
                </a:cubicBezTo>
                <a:cubicBezTo>
                  <a:pt x="167592" y="129852"/>
                  <a:pt x="166679" y="129167"/>
                  <a:pt x="165766" y="128596"/>
                </a:cubicBezTo>
                <a:cubicBezTo>
                  <a:pt x="159258" y="124601"/>
                  <a:pt x="152637" y="120605"/>
                  <a:pt x="146244" y="116267"/>
                </a:cubicBezTo>
                <a:cubicBezTo>
                  <a:pt x="134503" y="108114"/>
                  <a:pt x="120588" y="103790"/>
                  <a:pt x="106372" y="103790"/>
                </a:cubicBezTo>
                <a:cubicBezTo>
                  <a:pt x="105660" y="103790"/>
                  <a:pt x="104946" y="103801"/>
                  <a:pt x="104232" y="103823"/>
                </a:cubicBezTo>
                <a:cubicBezTo>
                  <a:pt x="103657" y="103823"/>
                  <a:pt x="103031" y="103926"/>
                  <a:pt x="102440" y="103926"/>
                </a:cubicBezTo>
                <a:cubicBezTo>
                  <a:pt x="101504" y="103926"/>
                  <a:pt x="100656" y="103668"/>
                  <a:pt x="100236" y="102339"/>
                </a:cubicBezTo>
                <a:cubicBezTo>
                  <a:pt x="99551" y="100284"/>
                  <a:pt x="101378" y="99599"/>
                  <a:pt x="102862" y="98686"/>
                </a:cubicBezTo>
                <a:cubicBezTo>
                  <a:pt x="111196" y="93548"/>
                  <a:pt x="119758" y="88639"/>
                  <a:pt x="128434" y="83959"/>
                </a:cubicBezTo>
                <a:cubicBezTo>
                  <a:pt x="131305" y="82375"/>
                  <a:pt x="133339" y="81499"/>
                  <a:pt x="135094" y="81499"/>
                </a:cubicBezTo>
                <a:cubicBezTo>
                  <a:pt x="137387" y="81499"/>
                  <a:pt x="139205" y="82994"/>
                  <a:pt x="141791" y="86356"/>
                </a:cubicBezTo>
                <a:cubicBezTo>
                  <a:pt x="148527" y="95147"/>
                  <a:pt x="158117" y="101197"/>
                  <a:pt x="168962" y="103366"/>
                </a:cubicBezTo>
                <a:cubicBezTo>
                  <a:pt x="179537" y="105444"/>
                  <a:pt x="190112" y="107677"/>
                  <a:pt x="200880" y="107677"/>
                </a:cubicBezTo>
                <a:cubicBezTo>
                  <a:pt x="203132" y="107677"/>
                  <a:pt x="205393" y="107579"/>
                  <a:pt x="207663" y="107362"/>
                </a:cubicBezTo>
                <a:cubicBezTo>
                  <a:pt x="212116" y="106906"/>
                  <a:pt x="214970" y="104508"/>
                  <a:pt x="217139" y="100741"/>
                </a:cubicBezTo>
                <a:cubicBezTo>
                  <a:pt x="218395" y="98457"/>
                  <a:pt x="217824" y="97202"/>
                  <a:pt x="216226" y="95489"/>
                </a:cubicBezTo>
                <a:cubicBezTo>
                  <a:pt x="205038" y="84301"/>
                  <a:pt x="191795" y="78136"/>
                  <a:pt x="175812" y="78022"/>
                </a:cubicBezTo>
                <a:cubicBezTo>
                  <a:pt x="168277" y="77908"/>
                  <a:pt x="160857" y="77452"/>
                  <a:pt x="153322" y="77223"/>
                </a:cubicBezTo>
                <a:cubicBezTo>
                  <a:pt x="152180" y="77109"/>
                  <a:pt x="150924" y="77223"/>
                  <a:pt x="150468" y="75739"/>
                </a:cubicBezTo>
                <a:cubicBezTo>
                  <a:pt x="150239" y="74369"/>
                  <a:pt x="151039" y="72999"/>
                  <a:pt x="152408" y="72657"/>
                </a:cubicBezTo>
                <a:lnTo>
                  <a:pt x="154349" y="71743"/>
                </a:lnTo>
                <a:cubicBezTo>
                  <a:pt x="163939" y="67291"/>
                  <a:pt x="173643" y="63067"/>
                  <a:pt x="183118" y="58501"/>
                </a:cubicBezTo>
                <a:cubicBezTo>
                  <a:pt x="184919" y="57600"/>
                  <a:pt x="186878" y="57141"/>
                  <a:pt x="188829" y="57141"/>
                </a:cubicBezTo>
                <a:cubicBezTo>
                  <a:pt x="190588" y="57141"/>
                  <a:pt x="192340" y="57514"/>
                  <a:pt x="193964" y="58272"/>
                </a:cubicBezTo>
                <a:cubicBezTo>
                  <a:pt x="202983" y="62040"/>
                  <a:pt x="212572" y="64323"/>
                  <a:pt x="222276" y="64894"/>
                </a:cubicBezTo>
                <a:cubicBezTo>
                  <a:pt x="225117" y="65105"/>
                  <a:pt x="227957" y="65209"/>
                  <a:pt x="230793" y="65209"/>
                </a:cubicBezTo>
                <a:cubicBezTo>
                  <a:pt x="247899" y="65209"/>
                  <a:pt x="264814" y="61393"/>
                  <a:pt x="280385" y="54048"/>
                </a:cubicBezTo>
                <a:cubicBezTo>
                  <a:pt x="281184" y="53706"/>
                  <a:pt x="282212" y="53477"/>
                  <a:pt x="282212" y="52107"/>
                </a:cubicBezTo>
                <a:lnTo>
                  <a:pt x="281184" y="52107"/>
                </a:lnTo>
                <a:cubicBezTo>
                  <a:pt x="279988" y="52261"/>
                  <a:pt x="279104" y="52373"/>
                  <a:pt x="278466" y="52373"/>
                </a:cubicBezTo>
                <a:cubicBezTo>
                  <a:pt x="276728" y="52373"/>
                  <a:pt x="276802" y="51543"/>
                  <a:pt x="277303" y="48454"/>
                </a:cubicBezTo>
                <a:cubicBezTo>
                  <a:pt x="277531" y="47313"/>
                  <a:pt x="277189" y="46970"/>
                  <a:pt x="276275" y="46628"/>
                </a:cubicBezTo>
                <a:cubicBezTo>
                  <a:pt x="266627" y="42961"/>
                  <a:pt x="256978" y="39784"/>
                  <a:pt x="246709" y="39784"/>
                </a:cubicBezTo>
                <a:cubicBezTo>
                  <a:pt x="244828" y="39784"/>
                  <a:pt x="242926" y="39891"/>
                  <a:pt x="240999" y="40120"/>
                </a:cubicBezTo>
                <a:cubicBezTo>
                  <a:pt x="228555" y="41719"/>
                  <a:pt x="216454" y="44687"/>
                  <a:pt x="204695" y="49025"/>
                </a:cubicBezTo>
                <a:cubicBezTo>
                  <a:pt x="204020" y="49270"/>
                  <a:pt x="203312" y="49615"/>
                  <a:pt x="202642" y="49615"/>
                </a:cubicBezTo>
                <a:cubicBezTo>
                  <a:pt x="202065" y="49615"/>
                  <a:pt x="201517" y="49360"/>
                  <a:pt x="201042" y="48568"/>
                </a:cubicBezTo>
                <a:cubicBezTo>
                  <a:pt x="200014" y="47084"/>
                  <a:pt x="200814" y="45828"/>
                  <a:pt x="201727" y="44687"/>
                </a:cubicBezTo>
                <a:cubicBezTo>
                  <a:pt x="202184" y="44230"/>
                  <a:pt x="202640" y="43659"/>
                  <a:pt x="203211" y="43203"/>
                </a:cubicBezTo>
                <a:cubicBezTo>
                  <a:pt x="208919" y="37837"/>
                  <a:pt x="213372" y="31101"/>
                  <a:pt x="215769" y="23681"/>
                </a:cubicBezTo>
                <a:cubicBezTo>
                  <a:pt x="217824" y="17744"/>
                  <a:pt x="218966" y="11694"/>
                  <a:pt x="219308" y="5529"/>
                </a:cubicBezTo>
                <a:cubicBezTo>
                  <a:pt x="219650" y="3474"/>
                  <a:pt x="218623" y="1419"/>
                  <a:pt x="216796" y="392"/>
                </a:cubicBezTo>
                <a:cubicBezTo>
                  <a:pt x="216270" y="128"/>
                  <a:pt x="215693" y="0"/>
                  <a:pt x="21511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6" name="Google Shape;1046;p39"/>
          <p:cNvSpPr/>
          <p:nvPr/>
        </p:nvSpPr>
        <p:spPr>
          <a:xfrm rot="9874419">
            <a:off x="2182412" y="1525"/>
            <a:ext cx="1283749" cy="916295"/>
          </a:xfrm>
          <a:custGeom>
            <a:rect b="b" l="l" r="r" t="t"/>
            <a:pathLst>
              <a:path extrusionOk="0" h="201433" w="282212">
                <a:moveTo>
                  <a:pt x="206851" y="13612"/>
                </a:moveTo>
                <a:cubicBezTo>
                  <a:pt x="207225" y="13612"/>
                  <a:pt x="207642" y="13750"/>
                  <a:pt x="208120" y="14091"/>
                </a:cubicBezTo>
                <a:cubicBezTo>
                  <a:pt x="209604" y="15233"/>
                  <a:pt x="209033" y="16603"/>
                  <a:pt x="208234" y="17859"/>
                </a:cubicBezTo>
                <a:cubicBezTo>
                  <a:pt x="203896" y="24594"/>
                  <a:pt x="199444" y="31330"/>
                  <a:pt x="195105" y="38065"/>
                </a:cubicBezTo>
                <a:cubicBezTo>
                  <a:pt x="194631" y="38824"/>
                  <a:pt x="194078" y="39662"/>
                  <a:pt x="193119" y="39662"/>
                </a:cubicBezTo>
                <a:cubicBezTo>
                  <a:pt x="192924" y="39662"/>
                  <a:pt x="192712" y="39627"/>
                  <a:pt x="192480" y="39549"/>
                </a:cubicBezTo>
                <a:cubicBezTo>
                  <a:pt x="191110" y="39093"/>
                  <a:pt x="190881" y="37951"/>
                  <a:pt x="190881" y="36695"/>
                </a:cubicBezTo>
                <a:cubicBezTo>
                  <a:pt x="191110" y="33956"/>
                  <a:pt x="191909" y="31330"/>
                  <a:pt x="193279" y="28932"/>
                </a:cubicBezTo>
                <a:cubicBezTo>
                  <a:pt x="196247" y="23681"/>
                  <a:pt x="200129" y="19000"/>
                  <a:pt x="204695" y="15004"/>
                </a:cubicBezTo>
                <a:cubicBezTo>
                  <a:pt x="205335" y="14364"/>
                  <a:pt x="205975" y="13612"/>
                  <a:pt x="206851" y="13612"/>
                </a:cubicBezTo>
                <a:close/>
                <a:moveTo>
                  <a:pt x="249961" y="43745"/>
                </a:moveTo>
                <a:cubicBezTo>
                  <a:pt x="252339" y="43745"/>
                  <a:pt x="254718" y="43983"/>
                  <a:pt x="257096" y="44458"/>
                </a:cubicBezTo>
                <a:cubicBezTo>
                  <a:pt x="258580" y="44801"/>
                  <a:pt x="260064" y="44915"/>
                  <a:pt x="259950" y="46742"/>
                </a:cubicBezTo>
                <a:cubicBezTo>
                  <a:pt x="259836" y="48683"/>
                  <a:pt x="258352" y="48797"/>
                  <a:pt x="256868" y="49025"/>
                </a:cubicBezTo>
                <a:cubicBezTo>
                  <a:pt x="245565" y="50623"/>
                  <a:pt x="234378" y="52222"/>
                  <a:pt x="223075" y="53820"/>
                </a:cubicBezTo>
                <a:cubicBezTo>
                  <a:pt x="219080" y="54391"/>
                  <a:pt x="215084" y="54847"/>
                  <a:pt x="211202" y="55418"/>
                </a:cubicBezTo>
                <a:cubicBezTo>
                  <a:pt x="210589" y="55506"/>
                  <a:pt x="209959" y="55627"/>
                  <a:pt x="209383" y="55627"/>
                </a:cubicBezTo>
                <a:cubicBezTo>
                  <a:pt x="208458" y="55627"/>
                  <a:pt x="207673" y="55314"/>
                  <a:pt x="207321" y="54048"/>
                </a:cubicBezTo>
                <a:cubicBezTo>
                  <a:pt x="206864" y="51993"/>
                  <a:pt x="208577" y="51537"/>
                  <a:pt x="210061" y="50852"/>
                </a:cubicBezTo>
                <a:cubicBezTo>
                  <a:pt x="216911" y="47769"/>
                  <a:pt x="224217" y="46399"/>
                  <a:pt x="231638" y="45372"/>
                </a:cubicBezTo>
                <a:cubicBezTo>
                  <a:pt x="237232" y="44344"/>
                  <a:pt x="242826" y="43774"/>
                  <a:pt x="248534" y="43774"/>
                </a:cubicBezTo>
                <a:cubicBezTo>
                  <a:pt x="249009" y="43754"/>
                  <a:pt x="249485" y="43745"/>
                  <a:pt x="249961" y="43745"/>
                </a:cubicBezTo>
                <a:close/>
                <a:moveTo>
                  <a:pt x="271307" y="49451"/>
                </a:moveTo>
                <a:cubicBezTo>
                  <a:pt x="272263" y="49451"/>
                  <a:pt x="273094" y="49802"/>
                  <a:pt x="273307" y="51080"/>
                </a:cubicBezTo>
                <a:cubicBezTo>
                  <a:pt x="273764" y="53135"/>
                  <a:pt x="272051" y="53592"/>
                  <a:pt x="270567" y="54162"/>
                </a:cubicBezTo>
                <a:cubicBezTo>
                  <a:pt x="258283" y="58964"/>
                  <a:pt x="245124" y="61472"/>
                  <a:pt x="231946" y="61472"/>
                </a:cubicBezTo>
                <a:cubicBezTo>
                  <a:pt x="231653" y="61472"/>
                  <a:pt x="231360" y="61471"/>
                  <a:pt x="231067" y="61469"/>
                </a:cubicBezTo>
                <a:cubicBezTo>
                  <a:pt x="228213" y="61583"/>
                  <a:pt x="225359" y="61583"/>
                  <a:pt x="222505" y="61583"/>
                </a:cubicBezTo>
                <a:cubicBezTo>
                  <a:pt x="222442" y="61587"/>
                  <a:pt x="222380" y="61590"/>
                  <a:pt x="222318" y="61590"/>
                </a:cubicBezTo>
                <a:cubicBezTo>
                  <a:pt x="220801" y="61590"/>
                  <a:pt x="219541" y="60265"/>
                  <a:pt x="219650" y="58729"/>
                </a:cubicBezTo>
                <a:cubicBezTo>
                  <a:pt x="219536" y="56674"/>
                  <a:pt x="220564" y="56103"/>
                  <a:pt x="222390" y="55875"/>
                </a:cubicBezTo>
                <a:cubicBezTo>
                  <a:pt x="238145" y="53820"/>
                  <a:pt x="253899" y="51651"/>
                  <a:pt x="269540" y="49710"/>
                </a:cubicBezTo>
                <a:cubicBezTo>
                  <a:pt x="270101" y="49581"/>
                  <a:pt x="270727" y="49451"/>
                  <a:pt x="271307" y="49451"/>
                </a:cubicBezTo>
                <a:close/>
                <a:moveTo>
                  <a:pt x="140171" y="26412"/>
                </a:moveTo>
                <a:cubicBezTo>
                  <a:pt x="140465" y="26412"/>
                  <a:pt x="140776" y="26484"/>
                  <a:pt x="141106" y="26649"/>
                </a:cubicBezTo>
                <a:cubicBezTo>
                  <a:pt x="142590" y="27448"/>
                  <a:pt x="142362" y="28932"/>
                  <a:pt x="142020" y="30188"/>
                </a:cubicBezTo>
                <a:cubicBezTo>
                  <a:pt x="138252" y="43203"/>
                  <a:pt x="134599" y="56331"/>
                  <a:pt x="130946" y="69460"/>
                </a:cubicBezTo>
                <a:cubicBezTo>
                  <a:pt x="130603" y="70602"/>
                  <a:pt x="130147" y="71972"/>
                  <a:pt x="128777" y="71972"/>
                </a:cubicBezTo>
                <a:cubicBezTo>
                  <a:pt x="128687" y="71978"/>
                  <a:pt x="128597" y="71981"/>
                  <a:pt x="128507" y="71981"/>
                </a:cubicBezTo>
                <a:cubicBezTo>
                  <a:pt x="127013" y="71981"/>
                  <a:pt x="125656" y="71095"/>
                  <a:pt x="125009" y="69803"/>
                </a:cubicBezTo>
                <a:cubicBezTo>
                  <a:pt x="124096" y="67405"/>
                  <a:pt x="123639" y="64894"/>
                  <a:pt x="123754" y="62382"/>
                </a:cubicBezTo>
                <a:cubicBezTo>
                  <a:pt x="125238" y="49596"/>
                  <a:pt x="128891" y="37723"/>
                  <a:pt x="137796" y="27905"/>
                </a:cubicBezTo>
                <a:cubicBezTo>
                  <a:pt x="138489" y="27125"/>
                  <a:pt x="139247" y="26412"/>
                  <a:pt x="140171" y="26412"/>
                </a:cubicBezTo>
                <a:close/>
                <a:moveTo>
                  <a:pt x="166907" y="81527"/>
                </a:moveTo>
                <a:cubicBezTo>
                  <a:pt x="167416" y="81527"/>
                  <a:pt x="167948" y="81573"/>
                  <a:pt x="168450" y="81573"/>
                </a:cubicBezTo>
                <a:cubicBezTo>
                  <a:pt x="168585" y="81573"/>
                  <a:pt x="168718" y="81570"/>
                  <a:pt x="168848" y="81561"/>
                </a:cubicBezTo>
                <a:lnTo>
                  <a:pt x="169305" y="81561"/>
                </a:lnTo>
                <a:cubicBezTo>
                  <a:pt x="182548" y="82361"/>
                  <a:pt x="194649" y="83730"/>
                  <a:pt x="205266" y="90923"/>
                </a:cubicBezTo>
                <a:cubicBezTo>
                  <a:pt x="206522" y="91722"/>
                  <a:pt x="208805" y="92179"/>
                  <a:pt x="207778" y="94462"/>
                </a:cubicBezTo>
                <a:cubicBezTo>
                  <a:pt x="207331" y="95579"/>
                  <a:pt x="206610" y="95904"/>
                  <a:pt x="205791" y="95904"/>
                </a:cubicBezTo>
                <a:cubicBezTo>
                  <a:pt x="204935" y="95904"/>
                  <a:pt x="203971" y="95550"/>
                  <a:pt x="203097" y="95375"/>
                </a:cubicBezTo>
                <a:cubicBezTo>
                  <a:pt x="191452" y="92293"/>
                  <a:pt x="179693" y="89324"/>
                  <a:pt x="168049" y="86242"/>
                </a:cubicBezTo>
                <a:cubicBezTo>
                  <a:pt x="166451" y="85785"/>
                  <a:pt x="163939" y="86014"/>
                  <a:pt x="164396" y="83388"/>
                </a:cubicBezTo>
                <a:cubicBezTo>
                  <a:pt x="164689" y="81772"/>
                  <a:pt x="165739" y="81527"/>
                  <a:pt x="166907" y="81527"/>
                </a:cubicBezTo>
                <a:close/>
                <a:moveTo>
                  <a:pt x="81525" y="65788"/>
                </a:moveTo>
                <a:cubicBezTo>
                  <a:pt x="83467" y="65788"/>
                  <a:pt x="83587" y="67594"/>
                  <a:pt x="83911" y="68889"/>
                </a:cubicBezTo>
                <a:cubicBezTo>
                  <a:pt x="84710" y="72086"/>
                  <a:pt x="85166" y="75282"/>
                  <a:pt x="85052" y="78593"/>
                </a:cubicBezTo>
                <a:cubicBezTo>
                  <a:pt x="85509" y="84301"/>
                  <a:pt x="84139" y="89553"/>
                  <a:pt x="82541" y="94690"/>
                </a:cubicBezTo>
                <a:cubicBezTo>
                  <a:pt x="81954" y="96786"/>
                  <a:pt x="80752" y="97404"/>
                  <a:pt x="79296" y="97404"/>
                </a:cubicBezTo>
                <a:cubicBezTo>
                  <a:pt x="78769" y="97404"/>
                  <a:pt x="78208" y="97323"/>
                  <a:pt x="77632" y="97202"/>
                </a:cubicBezTo>
                <a:cubicBezTo>
                  <a:pt x="75120" y="96745"/>
                  <a:pt x="75805" y="94804"/>
                  <a:pt x="75919" y="93206"/>
                </a:cubicBezTo>
                <a:cubicBezTo>
                  <a:pt x="77061" y="85100"/>
                  <a:pt x="78088" y="76995"/>
                  <a:pt x="79116" y="68889"/>
                </a:cubicBezTo>
                <a:cubicBezTo>
                  <a:pt x="79344" y="67519"/>
                  <a:pt x="79230" y="65921"/>
                  <a:pt x="81171" y="65807"/>
                </a:cubicBezTo>
                <a:cubicBezTo>
                  <a:pt x="81295" y="65794"/>
                  <a:pt x="81413" y="65788"/>
                  <a:pt x="81525" y="65788"/>
                </a:cubicBezTo>
                <a:close/>
                <a:moveTo>
                  <a:pt x="147496" y="82068"/>
                </a:moveTo>
                <a:cubicBezTo>
                  <a:pt x="147945" y="82068"/>
                  <a:pt x="148398" y="82232"/>
                  <a:pt x="148755" y="82589"/>
                </a:cubicBezTo>
                <a:cubicBezTo>
                  <a:pt x="157203" y="88639"/>
                  <a:pt x="167364" y="89439"/>
                  <a:pt x="177068" y="91379"/>
                </a:cubicBezTo>
                <a:cubicBezTo>
                  <a:pt x="184260" y="92749"/>
                  <a:pt x="191224" y="95261"/>
                  <a:pt x="198302" y="97088"/>
                </a:cubicBezTo>
                <a:cubicBezTo>
                  <a:pt x="200243" y="97544"/>
                  <a:pt x="200699" y="98686"/>
                  <a:pt x="200357" y="100512"/>
                </a:cubicBezTo>
                <a:cubicBezTo>
                  <a:pt x="200041" y="102195"/>
                  <a:pt x="199338" y="103393"/>
                  <a:pt x="197534" y="103393"/>
                </a:cubicBezTo>
                <a:cubicBezTo>
                  <a:pt x="197380" y="103393"/>
                  <a:pt x="197217" y="103384"/>
                  <a:pt x="197046" y="103366"/>
                </a:cubicBezTo>
                <a:cubicBezTo>
                  <a:pt x="195790" y="103138"/>
                  <a:pt x="194535" y="103024"/>
                  <a:pt x="193165" y="102910"/>
                </a:cubicBezTo>
                <a:lnTo>
                  <a:pt x="193165" y="103024"/>
                </a:lnTo>
                <a:cubicBezTo>
                  <a:pt x="181520" y="102111"/>
                  <a:pt x="169761" y="101197"/>
                  <a:pt x="158802" y="96403"/>
                </a:cubicBezTo>
                <a:cubicBezTo>
                  <a:pt x="154692" y="94576"/>
                  <a:pt x="150696" y="92293"/>
                  <a:pt x="147043" y="89781"/>
                </a:cubicBezTo>
                <a:cubicBezTo>
                  <a:pt x="144417" y="87954"/>
                  <a:pt x="144645" y="86014"/>
                  <a:pt x="145673" y="83616"/>
                </a:cubicBezTo>
                <a:cubicBezTo>
                  <a:pt x="145822" y="82648"/>
                  <a:pt x="146652" y="82068"/>
                  <a:pt x="147496" y="82068"/>
                </a:cubicBezTo>
                <a:close/>
                <a:moveTo>
                  <a:pt x="101663" y="106408"/>
                </a:moveTo>
                <a:cubicBezTo>
                  <a:pt x="116106" y="106408"/>
                  <a:pt x="130324" y="110314"/>
                  <a:pt x="142819" y="117751"/>
                </a:cubicBezTo>
                <a:cubicBezTo>
                  <a:pt x="148413" y="121176"/>
                  <a:pt x="153893" y="124715"/>
                  <a:pt x="159372" y="128254"/>
                </a:cubicBezTo>
                <a:cubicBezTo>
                  <a:pt x="162341" y="130195"/>
                  <a:pt x="162341" y="131565"/>
                  <a:pt x="159258" y="133391"/>
                </a:cubicBezTo>
                <a:cubicBezTo>
                  <a:pt x="153093" y="137044"/>
                  <a:pt x="146358" y="138072"/>
                  <a:pt x="139394" y="138072"/>
                </a:cubicBezTo>
                <a:lnTo>
                  <a:pt x="133001" y="138072"/>
                </a:lnTo>
                <a:cubicBezTo>
                  <a:pt x="132138" y="138091"/>
                  <a:pt x="131276" y="138100"/>
                  <a:pt x="130415" y="138100"/>
                </a:cubicBezTo>
                <a:cubicBezTo>
                  <a:pt x="120907" y="138100"/>
                  <a:pt x="111503" y="136941"/>
                  <a:pt x="102291" y="134533"/>
                </a:cubicBezTo>
                <a:cubicBezTo>
                  <a:pt x="93044" y="132021"/>
                  <a:pt x="83568" y="130309"/>
                  <a:pt x="74093" y="128482"/>
                </a:cubicBezTo>
                <a:cubicBezTo>
                  <a:pt x="72380" y="128254"/>
                  <a:pt x="70097" y="128482"/>
                  <a:pt x="69869" y="125400"/>
                </a:cubicBezTo>
                <a:cubicBezTo>
                  <a:pt x="69640" y="122317"/>
                  <a:pt x="71809" y="121861"/>
                  <a:pt x="73864" y="121290"/>
                </a:cubicBezTo>
                <a:cubicBezTo>
                  <a:pt x="76397" y="120645"/>
                  <a:pt x="78967" y="120428"/>
                  <a:pt x="81545" y="120428"/>
                </a:cubicBezTo>
                <a:cubicBezTo>
                  <a:pt x="85356" y="120428"/>
                  <a:pt x="89184" y="120903"/>
                  <a:pt x="92930" y="121176"/>
                </a:cubicBezTo>
                <a:cubicBezTo>
                  <a:pt x="108227" y="122203"/>
                  <a:pt x="123297" y="125057"/>
                  <a:pt x="138024" y="129624"/>
                </a:cubicBezTo>
                <a:cubicBezTo>
                  <a:pt x="140650" y="130309"/>
                  <a:pt x="143504" y="130994"/>
                  <a:pt x="146244" y="131451"/>
                </a:cubicBezTo>
                <a:cubicBezTo>
                  <a:pt x="146796" y="131573"/>
                  <a:pt x="147479" y="131926"/>
                  <a:pt x="148047" y="131926"/>
                </a:cubicBezTo>
                <a:cubicBezTo>
                  <a:pt x="148536" y="131926"/>
                  <a:pt x="148939" y="131664"/>
                  <a:pt x="149098" y="130766"/>
                </a:cubicBezTo>
                <a:cubicBezTo>
                  <a:pt x="149440" y="129396"/>
                  <a:pt x="148299" y="128596"/>
                  <a:pt x="147043" y="128254"/>
                </a:cubicBezTo>
                <a:cubicBezTo>
                  <a:pt x="142590" y="126998"/>
                  <a:pt x="138252" y="125628"/>
                  <a:pt x="133800" y="124372"/>
                </a:cubicBezTo>
                <a:cubicBezTo>
                  <a:pt x="119986" y="120377"/>
                  <a:pt x="105830" y="119121"/>
                  <a:pt x="91560" y="117979"/>
                </a:cubicBezTo>
                <a:cubicBezTo>
                  <a:pt x="88934" y="117751"/>
                  <a:pt x="86080" y="117523"/>
                  <a:pt x="83454" y="117294"/>
                </a:cubicBezTo>
                <a:cubicBezTo>
                  <a:pt x="80828" y="117066"/>
                  <a:pt x="80257" y="115810"/>
                  <a:pt x="81627" y="113527"/>
                </a:cubicBezTo>
                <a:cubicBezTo>
                  <a:pt x="84710" y="108390"/>
                  <a:pt x="89733" y="107134"/>
                  <a:pt x="95099" y="106677"/>
                </a:cubicBezTo>
                <a:cubicBezTo>
                  <a:pt x="97288" y="106497"/>
                  <a:pt x="99478" y="106408"/>
                  <a:pt x="101663" y="106408"/>
                </a:cubicBezTo>
                <a:close/>
                <a:moveTo>
                  <a:pt x="23840" y="86464"/>
                </a:moveTo>
                <a:cubicBezTo>
                  <a:pt x="25477" y="86464"/>
                  <a:pt x="25696" y="87780"/>
                  <a:pt x="25916" y="89096"/>
                </a:cubicBezTo>
                <a:cubicBezTo>
                  <a:pt x="29227" y="111130"/>
                  <a:pt x="30711" y="133049"/>
                  <a:pt x="24203" y="154740"/>
                </a:cubicBezTo>
                <a:cubicBezTo>
                  <a:pt x="24089" y="154968"/>
                  <a:pt x="23975" y="155196"/>
                  <a:pt x="23975" y="155425"/>
                </a:cubicBezTo>
                <a:cubicBezTo>
                  <a:pt x="23561" y="156667"/>
                  <a:pt x="23241" y="158097"/>
                  <a:pt x="21737" y="158097"/>
                </a:cubicBezTo>
                <a:cubicBezTo>
                  <a:pt x="21583" y="158097"/>
                  <a:pt x="21416" y="158082"/>
                  <a:pt x="21235" y="158050"/>
                </a:cubicBezTo>
                <a:cubicBezTo>
                  <a:pt x="19637" y="157708"/>
                  <a:pt x="19294" y="156338"/>
                  <a:pt x="19294" y="154968"/>
                </a:cubicBezTo>
                <a:cubicBezTo>
                  <a:pt x="19066" y="148575"/>
                  <a:pt x="18724" y="142182"/>
                  <a:pt x="18381" y="135789"/>
                </a:cubicBezTo>
                <a:cubicBezTo>
                  <a:pt x="18267" y="120263"/>
                  <a:pt x="19294" y="104851"/>
                  <a:pt x="21464" y="89553"/>
                </a:cubicBezTo>
                <a:cubicBezTo>
                  <a:pt x="21692" y="88183"/>
                  <a:pt x="21920" y="86585"/>
                  <a:pt x="23633" y="86470"/>
                </a:cubicBezTo>
                <a:cubicBezTo>
                  <a:pt x="23704" y="86466"/>
                  <a:pt x="23773" y="86464"/>
                  <a:pt x="23840" y="86464"/>
                </a:cubicBezTo>
                <a:close/>
                <a:moveTo>
                  <a:pt x="16283" y="75825"/>
                </a:moveTo>
                <a:cubicBezTo>
                  <a:pt x="16536" y="75825"/>
                  <a:pt x="16815" y="75870"/>
                  <a:pt x="17125" y="75967"/>
                </a:cubicBezTo>
                <a:cubicBezTo>
                  <a:pt x="19066" y="76652"/>
                  <a:pt x="18609" y="78479"/>
                  <a:pt x="18381" y="79963"/>
                </a:cubicBezTo>
                <a:cubicBezTo>
                  <a:pt x="17239" y="88525"/>
                  <a:pt x="16326" y="97088"/>
                  <a:pt x="15527" y="105764"/>
                </a:cubicBezTo>
                <a:cubicBezTo>
                  <a:pt x="13929" y="122660"/>
                  <a:pt x="14385" y="139670"/>
                  <a:pt x="16669" y="156566"/>
                </a:cubicBezTo>
                <a:cubicBezTo>
                  <a:pt x="16897" y="158279"/>
                  <a:pt x="17354" y="159877"/>
                  <a:pt x="15185" y="160676"/>
                </a:cubicBezTo>
                <a:cubicBezTo>
                  <a:pt x="14771" y="160800"/>
                  <a:pt x="14402" y="160857"/>
                  <a:pt x="14069" y="160857"/>
                </a:cubicBezTo>
                <a:cubicBezTo>
                  <a:pt x="12566" y="160857"/>
                  <a:pt x="11802" y="159701"/>
                  <a:pt x="10961" y="158393"/>
                </a:cubicBezTo>
                <a:cubicBezTo>
                  <a:pt x="6166" y="150744"/>
                  <a:pt x="5481" y="142068"/>
                  <a:pt x="4910" y="133391"/>
                </a:cubicBezTo>
                <a:cubicBezTo>
                  <a:pt x="4910" y="131907"/>
                  <a:pt x="4910" y="130423"/>
                  <a:pt x="4910" y="128825"/>
                </a:cubicBezTo>
                <a:cubicBezTo>
                  <a:pt x="4339" y="113527"/>
                  <a:pt x="7193" y="98800"/>
                  <a:pt x="11760" y="84301"/>
                </a:cubicBezTo>
                <a:cubicBezTo>
                  <a:pt x="12216" y="82475"/>
                  <a:pt x="12901" y="80534"/>
                  <a:pt x="13700" y="78593"/>
                </a:cubicBezTo>
                <a:cubicBezTo>
                  <a:pt x="14190" y="77419"/>
                  <a:pt x="14763" y="75825"/>
                  <a:pt x="16283" y="75825"/>
                </a:cubicBezTo>
                <a:close/>
                <a:moveTo>
                  <a:pt x="70439" y="155653"/>
                </a:moveTo>
                <a:cubicBezTo>
                  <a:pt x="80828" y="156110"/>
                  <a:pt x="91103" y="158050"/>
                  <a:pt x="101035" y="161361"/>
                </a:cubicBezTo>
                <a:cubicBezTo>
                  <a:pt x="109483" y="164101"/>
                  <a:pt x="118160" y="166042"/>
                  <a:pt x="126722" y="168211"/>
                </a:cubicBezTo>
                <a:cubicBezTo>
                  <a:pt x="128891" y="168553"/>
                  <a:pt x="130832" y="169467"/>
                  <a:pt x="132658" y="170723"/>
                </a:cubicBezTo>
                <a:cubicBezTo>
                  <a:pt x="133686" y="171522"/>
                  <a:pt x="135170" y="172435"/>
                  <a:pt x="134371" y="174147"/>
                </a:cubicBezTo>
                <a:cubicBezTo>
                  <a:pt x="133936" y="175090"/>
                  <a:pt x="133179" y="175342"/>
                  <a:pt x="132363" y="175342"/>
                </a:cubicBezTo>
                <a:cubicBezTo>
                  <a:pt x="131893" y="175342"/>
                  <a:pt x="131404" y="175258"/>
                  <a:pt x="130946" y="175175"/>
                </a:cubicBezTo>
                <a:cubicBezTo>
                  <a:pt x="124324" y="174376"/>
                  <a:pt x="117703" y="173577"/>
                  <a:pt x="111081" y="172663"/>
                </a:cubicBezTo>
                <a:cubicBezTo>
                  <a:pt x="89276" y="169581"/>
                  <a:pt x="67243" y="167983"/>
                  <a:pt x="45209" y="167868"/>
                </a:cubicBezTo>
                <a:cubicBezTo>
                  <a:pt x="42355" y="167868"/>
                  <a:pt x="39501" y="167754"/>
                  <a:pt x="36647" y="167754"/>
                </a:cubicBezTo>
                <a:cubicBezTo>
                  <a:pt x="36433" y="167740"/>
                  <a:pt x="36216" y="167736"/>
                  <a:pt x="35998" y="167736"/>
                </a:cubicBezTo>
                <a:cubicBezTo>
                  <a:pt x="35780" y="167736"/>
                  <a:pt x="35562" y="167740"/>
                  <a:pt x="35347" y="167740"/>
                </a:cubicBezTo>
                <a:cubicBezTo>
                  <a:pt x="34057" y="167740"/>
                  <a:pt x="32880" y="167612"/>
                  <a:pt x="32537" y="165814"/>
                </a:cubicBezTo>
                <a:cubicBezTo>
                  <a:pt x="32195" y="163759"/>
                  <a:pt x="34021" y="163416"/>
                  <a:pt x="35391" y="162845"/>
                </a:cubicBezTo>
                <a:cubicBezTo>
                  <a:pt x="45438" y="158050"/>
                  <a:pt x="56055" y="155653"/>
                  <a:pt x="70439" y="155653"/>
                </a:cubicBezTo>
                <a:close/>
                <a:moveTo>
                  <a:pt x="36693" y="171289"/>
                </a:moveTo>
                <a:cubicBezTo>
                  <a:pt x="37201" y="171289"/>
                  <a:pt x="37737" y="171368"/>
                  <a:pt x="38245" y="171407"/>
                </a:cubicBezTo>
                <a:cubicBezTo>
                  <a:pt x="54114" y="172092"/>
                  <a:pt x="69983" y="172777"/>
                  <a:pt x="85851" y="173577"/>
                </a:cubicBezTo>
                <a:cubicBezTo>
                  <a:pt x="90075" y="173805"/>
                  <a:pt x="94185" y="174033"/>
                  <a:pt x="98295" y="174262"/>
                </a:cubicBezTo>
                <a:cubicBezTo>
                  <a:pt x="98638" y="174262"/>
                  <a:pt x="99002" y="174240"/>
                  <a:pt x="99358" y="174240"/>
                </a:cubicBezTo>
                <a:cubicBezTo>
                  <a:pt x="100429" y="174240"/>
                  <a:pt x="101435" y="174433"/>
                  <a:pt x="101606" y="175974"/>
                </a:cubicBezTo>
                <a:cubicBezTo>
                  <a:pt x="101834" y="177801"/>
                  <a:pt x="100350" y="178371"/>
                  <a:pt x="99094" y="178942"/>
                </a:cubicBezTo>
                <a:cubicBezTo>
                  <a:pt x="92016" y="182139"/>
                  <a:pt x="84481" y="183052"/>
                  <a:pt x="76833" y="183509"/>
                </a:cubicBezTo>
                <a:cubicBezTo>
                  <a:pt x="76110" y="183547"/>
                  <a:pt x="75374" y="183559"/>
                  <a:pt x="74630" y="183559"/>
                </a:cubicBezTo>
                <a:cubicBezTo>
                  <a:pt x="73141" y="183559"/>
                  <a:pt x="71619" y="183509"/>
                  <a:pt x="70097" y="183509"/>
                </a:cubicBezTo>
                <a:cubicBezTo>
                  <a:pt x="60736" y="183509"/>
                  <a:pt x="51374" y="183052"/>
                  <a:pt x="42355" y="179970"/>
                </a:cubicBezTo>
                <a:cubicBezTo>
                  <a:pt x="40415" y="179285"/>
                  <a:pt x="38474" y="178371"/>
                  <a:pt x="36533" y="177344"/>
                </a:cubicBezTo>
                <a:cubicBezTo>
                  <a:pt x="34821" y="176659"/>
                  <a:pt x="33793" y="174832"/>
                  <a:pt x="34478" y="173006"/>
                </a:cubicBezTo>
                <a:cubicBezTo>
                  <a:pt x="34853" y="171581"/>
                  <a:pt x="35721" y="171289"/>
                  <a:pt x="36693" y="171289"/>
                </a:cubicBezTo>
                <a:close/>
                <a:moveTo>
                  <a:pt x="215117" y="0"/>
                </a:moveTo>
                <a:cubicBezTo>
                  <a:pt x="214195" y="0"/>
                  <a:pt x="213275" y="330"/>
                  <a:pt x="212572" y="962"/>
                </a:cubicBezTo>
                <a:cubicBezTo>
                  <a:pt x="200129" y="10666"/>
                  <a:pt x="189055" y="21398"/>
                  <a:pt x="184146" y="37038"/>
                </a:cubicBezTo>
                <a:cubicBezTo>
                  <a:pt x="182205" y="43203"/>
                  <a:pt x="180721" y="49482"/>
                  <a:pt x="179008" y="55761"/>
                </a:cubicBezTo>
                <a:cubicBezTo>
                  <a:pt x="178666" y="57473"/>
                  <a:pt x="177639" y="58843"/>
                  <a:pt x="176040" y="59642"/>
                </a:cubicBezTo>
                <a:cubicBezTo>
                  <a:pt x="162797" y="65693"/>
                  <a:pt x="149554" y="71743"/>
                  <a:pt x="136311" y="77794"/>
                </a:cubicBezTo>
                <a:cubicBezTo>
                  <a:pt x="135818" y="78041"/>
                  <a:pt x="135291" y="78254"/>
                  <a:pt x="134749" y="78254"/>
                </a:cubicBezTo>
                <a:cubicBezTo>
                  <a:pt x="134288" y="78254"/>
                  <a:pt x="133816" y="78100"/>
                  <a:pt x="133343" y="77680"/>
                </a:cubicBezTo>
                <a:cubicBezTo>
                  <a:pt x="132658" y="76881"/>
                  <a:pt x="132544" y="75625"/>
                  <a:pt x="133115" y="74712"/>
                </a:cubicBezTo>
                <a:cubicBezTo>
                  <a:pt x="133914" y="72200"/>
                  <a:pt x="135855" y="70259"/>
                  <a:pt x="137339" y="68204"/>
                </a:cubicBezTo>
                <a:cubicBezTo>
                  <a:pt x="142705" y="61355"/>
                  <a:pt x="147043" y="54048"/>
                  <a:pt x="147614" y="45143"/>
                </a:cubicBezTo>
                <a:cubicBezTo>
                  <a:pt x="148070" y="36581"/>
                  <a:pt x="148641" y="28019"/>
                  <a:pt x="148413" y="19457"/>
                </a:cubicBezTo>
                <a:cubicBezTo>
                  <a:pt x="148413" y="17973"/>
                  <a:pt x="148527" y="16374"/>
                  <a:pt x="146929" y="15804"/>
                </a:cubicBezTo>
                <a:cubicBezTo>
                  <a:pt x="146612" y="15690"/>
                  <a:pt x="146317" y="15640"/>
                  <a:pt x="146041" y="15640"/>
                </a:cubicBezTo>
                <a:cubicBezTo>
                  <a:pt x="144923" y="15640"/>
                  <a:pt x="144099" y="16464"/>
                  <a:pt x="143275" y="17288"/>
                </a:cubicBezTo>
                <a:cubicBezTo>
                  <a:pt x="138595" y="21968"/>
                  <a:pt x="134371" y="26992"/>
                  <a:pt x="130603" y="32243"/>
                </a:cubicBezTo>
                <a:cubicBezTo>
                  <a:pt x="120785" y="45714"/>
                  <a:pt x="117931" y="60555"/>
                  <a:pt x="122155" y="76767"/>
                </a:cubicBezTo>
                <a:cubicBezTo>
                  <a:pt x="122269" y="77566"/>
                  <a:pt x="122726" y="78365"/>
                  <a:pt x="123411" y="78821"/>
                </a:cubicBezTo>
                <a:cubicBezTo>
                  <a:pt x="126265" y="80762"/>
                  <a:pt x="125124" y="82132"/>
                  <a:pt x="122840" y="83502"/>
                </a:cubicBezTo>
                <a:lnTo>
                  <a:pt x="88135" y="103138"/>
                </a:lnTo>
                <a:cubicBezTo>
                  <a:pt x="87355" y="103564"/>
                  <a:pt x="86575" y="104077"/>
                  <a:pt x="85768" y="104077"/>
                </a:cubicBezTo>
                <a:cubicBezTo>
                  <a:pt x="85275" y="104077"/>
                  <a:pt x="84772" y="103886"/>
                  <a:pt x="84253" y="103366"/>
                </a:cubicBezTo>
                <a:cubicBezTo>
                  <a:pt x="82883" y="101997"/>
                  <a:pt x="83797" y="100741"/>
                  <a:pt x="84481" y="99485"/>
                </a:cubicBezTo>
                <a:cubicBezTo>
                  <a:pt x="87564" y="93663"/>
                  <a:pt x="90304" y="87840"/>
                  <a:pt x="90989" y="81105"/>
                </a:cubicBezTo>
                <a:cubicBezTo>
                  <a:pt x="91560" y="76196"/>
                  <a:pt x="90418" y="71515"/>
                  <a:pt x="89961" y="66720"/>
                </a:cubicBezTo>
                <a:cubicBezTo>
                  <a:pt x="88820" y="54391"/>
                  <a:pt x="88021" y="42061"/>
                  <a:pt x="85509" y="29960"/>
                </a:cubicBezTo>
                <a:cubicBezTo>
                  <a:pt x="85281" y="28818"/>
                  <a:pt x="85623" y="26992"/>
                  <a:pt x="84253" y="26649"/>
                </a:cubicBezTo>
                <a:cubicBezTo>
                  <a:pt x="84037" y="26616"/>
                  <a:pt x="83820" y="26599"/>
                  <a:pt x="83605" y="26599"/>
                </a:cubicBezTo>
                <a:cubicBezTo>
                  <a:pt x="82348" y="26599"/>
                  <a:pt x="81152" y="27158"/>
                  <a:pt x="80372" y="28133"/>
                </a:cubicBezTo>
                <a:cubicBezTo>
                  <a:pt x="79687" y="28818"/>
                  <a:pt x="79116" y="29617"/>
                  <a:pt x="78659" y="30416"/>
                </a:cubicBezTo>
                <a:cubicBezTo>
                  <a:pt x="74663" y="37609"/>
                  <a:pt x="70668" y="45029"/>
                  <a:pt x="66444" y="52107"/>
                </a:cubicBezTo>
                <a:cubicBezTo>
                  <a:pt x="61649" y="60555"/>
                  <a:pt x="58224" y="69803"/>
                  <a:pt x="56512" y="79278"/>
                </a:cubicBezTo>
                <a:cubicBezTo>
                  <a:pt x="54342" y="90923"/>
                  <a:pt x="58110" y="100627"/>
                  <a:pt x="63475" y="110901"/>
                </a:cubicBezTo>
                <a:cubicBezTo>
                  <a:pt x="63704" y="108618"/>
                  <a:pt x="63590" y="106221"/>
                  <a:pt x="63133" y="103937"/>
                </a:cubicBezTo>
                <a:cubicBezTo>
                  <a:pt x="61991" y="96745"/>
                  <a:pt x="60393" y="89667"/>
                  <a:pt x="61078" y="82361"/>
                </a:cubicBezTo>
                <a:cubicBezTo>
                  <a:pt x="61763" y="74826"/>
                  <a:pt x="63590" y="67405"/>
                  <a:pt x="66444" y="60327"/>
                </a:cubicBezTo>
                <a:cubicBezTo>
                  <a:pt x="69184" y="53477"/>
                  <a:pt x="73522" y="47541"/>
                  <a:pt x="76947" y="40805"/>
                </a:cubicBezTo>
                <a:cubicBezTo>
                  <a:pt x="77403" y="40120"/>
                  <a:pt x="77860" y="39435"/>
                  <a:pt x="78545" y="38865"/>
                </a:cubicBezTo>
                <a:cubicBezTo>
                  <a:pt x="79164" y="38431"/>
                  <a:pt x="79850" y="38233"/>
                  <a:pt x="80548" y="38233"/>
                </a:cubicBezTo>
                <a:cubicBezTo>
                  <a:pt x="81138" y="38233"/>
                  <a:pt x="81737" y="38375"/>
                  <a:pt x="82312" y="38636"/>
                </a:cubicBezTo>
                <a:cubicBezTo>
                  <a:pt x="83454" y="39093"/>
                  <a:pt x="83568" y="40234"/>
                  <a:pt x="83454" y="41376"/>
                </a:cubicBezTo>
                <a:cubicBezTo>
                  <a:pt x="83226" y="43431"/>
                  <a:pt x="83112" y="45600"/>
                  <a:pt x="82883" y="47769"/>
                </a:cubicBezTo>
                <a:cubicBezTo>
                  <a:pt x="82664" y="50476"/>
                  <a:pt x="82397" y="51589"/>
                  <a:pt x="81153" y="51589"/>
                </a:cubicBezTo>
                <a:cubicBezTo>
                  <a:pt x="80456" y="51589"/>
                  <a:pt x="79451" y="51239"/>
                  <a:pt x="77974" y="50623"/>
                </a:cubicBezTo>
                <a:cubicBezTo>
                  <a:pt x="77289" y="53249"/>
                  <a:pt x="76604" y="55875"/>
                  <a:pt x="76033" y="58615"/>
                </a:cubicBezTo>
                <a:cubicBezTo>
                  <a:pt x="72837" y="72771"/>
                  <a:pt x="68385" y="86813"/>
                  <a:pt x="70668" y="101654"/>
                </a:cubicBezTo>
                <a:cubicBezTo>
                  <a:pt x="71010" y="104051"/>
                  <a:pt x="71124" y="106449"/>
                  <a:pt x="71239" y="108846"/>
                </a:cubicBezTo>
                <a:cubicBezTo>
                  <a:pt x="71581" y="112385"/>
                  <a:pt x="70211" y="115810"/>
                  <a:pt x="67585" y="118093"/>
                </a:cubicBezTo>
                <a:cubicBezTo>
                  <a:pt x="58224" y="126770"/>
                  <a:pt x="48748" y="135560"/>
                  <a:pt x="40072" y="144922"/>
                </a:cubicBezTo>
                <a:cubicBezTo>
                  <a:pt x="38836" y="146253"/>
                  <a:pt x="37837" y="148931"/>
                  <a:pt x="35889" y="148931"/>
                </a:cubicBezTo>
                <a:cubicBezTo>
                  <a:pt x="35498" y="148931"/>
                  <a:pt x="35069" y="148823"/>
                  <a:pt x="34592" y="148575"/>
                </a:cubicBezTo>
                <a:cubicBezTo>
                  <a:pt x="31738" y="147205"/>
                  <a:pt x="32994" y="143894"/>
                  <a:pt x="33336" y="141497"/>
                </a:cubicBezTo>
                <a:cubicBezTo>
                  <a:pt x="34821" y="127569"/>
                  <a:pt x="34478" y="113641"/>
                  <a:pt x="32537" y="99942"/>
                </a:cubicBezTo>
                <a:cubicBezTo>
                  <a:pt x="30368" y="85443"/>
                  <a:pt x="25916" y="71515"/>
                  <a:pt x="25003" y="56674"/>
                </a:cubicBezTo>
                <a:cubicBezTo>
                  <a:pt x="20779" y="58044"/>
                  <a:pt x="17468" y="59870"/>
                  <a:pt x="16212" y="64437"/>
                </a:cubicBezTo>
                <a:cubicBezTo>
                  <a:pt x="14842" y="69460"/>
                  <a:pt x="12787" y="74255"/>
                  <a:pt x="10961" y="79164"/>
                </a:cubicBezTo>
                <a:cubicBezTo>
                  <a:pt x="4682" y="96060"/>
                  <a:pt x="1" y="113299"/>
                  <a:pt x="914" y="131565"/>
                </a:cubicBezTo>
                <a:cubicBezTo>
                  <a:pt x="1371" y="139670"/>
                  <a:pt x="1713" y="147776"/>
                  <a:pt x="5252" y="155196"/>
                </a:cubicBezTo>
                <a:cubicBezTo>
                  <a:pt x="7878" y="160790"/>
                  <a:pt x="9933" y="166841"/>
                  <a:pt x="15984" y="170152"/>
                </a:cubicBezTo>
                <a:cubicBezTo>
                  <a:pt x="17468" y="170837"/>
                  <a:pt x="17810" y="172892"/>
                  <a:pt x="16783" y="174147"/>
                </a:cubicBezTo>
                <a:cubicBezTo>
                  <a:pt x="15870" y="175517"/>
                  <a:pt x="15527" y="177230"/>
                  <a:pt x="15755" y="178828"/>
                </a:cubicBezTo>
                <a:cubicBezTo>
                  <a:pt x="15870" y="183509"/>
                  <a:pt x="15185" y="188075"/>
                  <a:pt x="13929" y="192528"/>
                </a:cubicBezTo>
                <a:cubicBezTo>
                  <a:pt x="13130" y="195496"/>
                  <a:pt x="11531" y="198236"/>
                  <a:pt x="11531" y="201432"/>
                </a:cubicBezTo>
                <a:lnTo>
                  <a:pt x="12901" y="201432"/>
                </a:lnTo>
                <a:cubicBezTo>
                  <a:pt x="17239" y="193669"/>
                  <a:pt x="22491" y="186477"/>
                  <a:pt x="27172" y="178942"/>
                </a:cubicBezTo>
                <a:cubicBezTo>
                  <a:pt x="28208" y="177353"/>
                  <a:pt x="29203" y="176558"/>
                  <a:pt x="30459" y="176558"/>
                </a:cubicBezTo>
                <a:cubicBezTo>
                  <a:pt x="31279" y="176558"/>
                  <a:pt x="32210" y="176896"/>
                  <a:pt x="33336" y="177572"/>
                </a:cubicBezTo>
                <a:cubicBezTo>
                  <a:pt x="44234" y="183800"/>
                  <a:pt x="55720" y="186501"/>
                  <a:pt x="67852" y="186501"/>
                </a:cubicBezTo>
                <a:cubicBezTo>
                  <a:pt x="70844" y="186501"/>
                  <a:pt x="73875" y="186336"/>
                  <a:pt x="76947" y="186020"/>
                </a:cubicBezTo>
                <a:cubicBezTo>
                  <a:pt x="97268" y="183851"/>
                  <a:pt x="117475" y="180997"/>
                  <a:pt x="137910" y="179856"/>
                </a:cubicBezTo>
                <a:cubicBezTo>
                  <a:pt x="140079" y="179856"/>
                  <a:pt x="142134" y="179285"/>
                  <a:pt x="144075" y="178371"/>
                </a:cubicBezTo>
                <a:cubicBezTo>
                  <a:pt x="145445" y="177686"/>
                  <a:pt x="146130" y="177001"/>
                  <a:pt x="144645" y="175517"/>
                </a:cubicBezTo>
                <a:cubicBezTo>
                  <a:pt x="142248" y="173120"/>
                  <a:pt x="139508" y="171065"/>
                  <a:pt x="136311" y="169695"/>
                </a:cubicBezTo>
                <a:cubicBezTo>
                  <a:pt x="122269" y="164101"/>
                  <a:pt x="107314" y="161475"/>
                  <a:pt x="92930" y="157023"/>
                </a:cubicBezTo>
                <a:cubicBezTo>
                  <a:pt x="86080" y="155082"/>
                  <a:pt x="79002" y="153941"/>
                  <a:pt x="71924" y="153712"/>
                </a:cubicBezTo>
                <a:cubicBezTo>
                  <a:pt x="70686" y="153644"/>
                  <a:pt x="69452" y="153612"/>
                  <a:pt x="68221" y="153612"/>
                </a:cubicBezTo>
                <a:cubicBezTo>
                  <a:pt x="59116" y="153612"/>
                  <a:pt x="50178" y="155381"/>
                  <a:pt x="41328" y="157594"/>
                </a:cubicBezTo>
                <a:cubicBezTo>
                  <a:pt x="40874" y="157788"/>
                  <a:pt x="40403" y="157881"/>
                  <a:pt x="39941" y="157881"/>
                </a:cubicBezTo>
                <a:cubicBezTo>
                  <a:pt x="38776" y="157881"/>
                  <a:pt x="37676" y="157287"/>
                  <a:pt x="37104" y="156224"/>
                </a:cubicBezTo>
                <a:cubicBezTo>
                  <a:pt x="35962" y="154511"/>
                  <a:pt x="37332" y="153484"/>
                  <a:pt x="38245" y="152571"/>
                </a:cubicBezTo>
                <a:cubicBezTo>
                  <a:pt x="46237" y="144123"/>
                  <a:pt x="54457" y="135789"/>
                  <a:pt x="62448" y="127341"/>
                </a:cubicBezTo>
                <a:cubicBezTo>
                  <a:pt x="63292" y="126437"/>
                  <a:pt x="64072" y="126010"/>
                  <a:pt x="64889" y="126010"/>
                </a:cubicBezTo>
                <a:cubicBezTo>
                  <a:pt x="65620" y="126010"/>
                  <a:pt x="66380" y="126351"/>
                  <a:pt x="67243" y="126998"/>
                </a:cubicBezTo>
                <a:cubicBezTo>
                  <a:pt x="69640" y="128825"/>
                  <a:pt x="72266" y="130195"/>
                  <a:pt x="75120" y="131108"/>
                </a:cubicBezTo>
                <a:cubicBezTo>
                  <a:pt x="94496" y="137632"/>
                  <a:pt x="114702" y="141000"/>
                  <a:pt x="135030" y="141000"/>
                </a:cubicBezTo>
                <a:cubicBezTo>
                  <a:pt x="138537" y="141000"/>
                  <a:pt x="142048" y="140899"/>
                  <a:pt x="145559" y="140698"/>
                </a:cubicBezTo>
                <a:cubicBezTo>
                  <a:pt x="153322" y="139899"/>
                  <a:pt x="160857" y="137958"/>
                  <a:pt x="167820" y="134647"/>
                </a:cubicBezTo>
                <a:cubicBezTo>
                  <a:pt x="170560" y="133391"/>
                  <a:pt x="170218" y="132135"/>
                  <a:pt x="168391" y="130537"/>
                </a:cubicBezTo>
                <a:cubicBezTo>
                  <a:pt x="167592" y="129852"/>
                  <a:pt x="166679" y="129167"/>
                  <a:pt x="165766" y="128596"/>
                </a:cubicBezTo>
                <a:cubicBezTo>
                  <a:pt x="159258" y="124601"/>
                  <a:pt x="152637" y="120605"/>
                  <a:pt x="146244" y="116267"/>
                </a:cubicBezTo>
                <a:cubicBezTo>
                  <a:pt x="134503" y="108114"/>
                  <a:pt x="120588" y="103790"/>
                  <a:pt x="106372" y="103790"/>
                </a:cubicBezTo>
                <a:cubicBezTo>
                  <a:pt x="105660" y="103790"/>
                  <a:pt x="104946" y="103801"/>
                  <a:pt x="104232" y="103823"/>
                </a:cubicBezTo>
                <a:cubicBezTo>
                  <a:pt x="103657" y="103823"/>
                  <a:pt x="103031" y="103926"/>
                  <a:pt x="102440" y="103926"/>
                </a:cubicBezTo>
                <a:cubicBezTo>
                  <a:pt x="101504" y="103926"/>
                  <a:pt x="100656" y="103668"/>
                  <a:pt x="100236" y="102339"/>
                </a:cubicBezTo>
                <a:cubicBezTo>
                  <a:pt x="99551" y="100284"/>
                  <a:pt x="101378" y="99599"/>
                  <a:pt x="102862" y="98686"/>
                </a:cubicBezTo>
                <a:cubicBezTo>
                  <a:pt x="111196" y="93548"/>
                  <a:pt x="119758" y="88639"/>
                  <a:pt x="128434" y="83959"/>
                </a:cubicBezTo>
                <a:cubicBezTo>
                  <a:pt x="131305" y="82375"/>
                  <a:pt x="133339" y="81499"/>
                  <a:pt x="135094" y="81499"/>
                </a:cubicBezTo>
                <a:cubicBezTo>
                  <a:pt x="137387" y="81499"/>
                  <a:pt x="139205" y="82994"/>
                  <a:pt x="141791" y="86356"/>
                </a:cubicBezTo>
                <a:cubicBezTo>
                  <a:pt x="148527" y="95147"/>
                  <a:pt x="158117" y="101197"/>
                  <a:pt x="168962" y="103366"/>
                </a:cubicBezTo>
                <a:cubicBezTo>
                  <a:pt x="179537" y="105444"/>
                  <a:pt x="190112" y="107677"/>
                  <a:pt x="200880" y="107677"/>
                </a:cubicBezTo>
                <a:cubicBezTo>
                  <a:pt x="203132" y="107677"/>
                  <a:pt x="205393" y="107579"/>
                  <a:pt x="207663" y="107362"/>
                </a:cubicBezTo>
                <a:cubicBezTo>
                  <a:pt x="212116" y="106906"/>
                  <a:pt x="214970" y="104508"/>
                  <a:pt x="217139" y="100741"/>
                </a:cubicBezTo>
                <a:cubicBezTo>
                  <a:pt x="218395" y="98457"/>
                  <a:pt x="217824" y="97202"/>
                  <a:pt x="216226" y="95489"/>
                </a:cubicBezTo>
                <a:cubicBezTo>
                  <a:pt x="205038" y="84301"/>
                  <a:pt x="191795" y="78136"/>
                  <a:pt x="175812" y="78022"/>
                </a:cubicBezTo>
                <a:cubicBezTo>
                  <a:pt x="168277" y="77908"/>
                  <a:pt x="160857" y="77452"/>
                  <a:pt x="153322" y="77223"/>
                </a:cubicBezTo>
                <a:cubicBezTo>
                  <a:pt x="152180" y="77109"/>
                  <a:pt x="150924" y="77223"/>
                  <a:pt x="150468" y="75739"/>
                </a:cubicBezTo>
                <a:cubicBezTo>
                  <a:pt x="150239" y="74369"/>
                  <a:pt x="151039" y="72999"/>
                  <a:pt x="152408" y="72657"/>
                </a:cubicBezTo>
                <a:lnTo>
                  <a:pt x="154349" y="71743"/>
                </a:lnTo>
                <a:cubicBezTo>
                  <a:pt x="163939" y="67291"/>
                  <a:pt x="173643" y="63067"/>
                  <a:pt x="183118" y="58501"/>
                </a:cubicBezTo>
                <a:cubicBezTo>
                  <a:pt x="184919" y="57600"/>
                  <a:pt x="186878" y="57141"/>
                  <a:pt x="188829" y="57141"/>
                </a:cubicBezTo>
                <a:cubicBezTo>
                  <a:pt x="190588" y="57141"/>
                  <a:pt x="192340" y="57514"/>
                  <a:pt x="193964" y="58272"/>
                </a:cubicBezTo>
                <a:cubicBezTo>
                  <a:pt x="202983" y="62040"/>
                  <a:pt x="212572" y="64323"/>
                  <a:pt x="222276" y="64894"/>
                </a:cubicBezTo>
                <a:cubicBezTo>
                  <a:pt x="225117" y="65105"/>
                  <a:pt x="227957" y="65209"/>
                  <a:pt x="230793" y="65209"/>
                </a:cubicBezTo>
                <a:cubicBezTo>
                  <a:pt x="247899" y="65209"/>
                  <a:pt x="264814" y="61393"/>
                  <a:pt x="280385" y="54048"/>
                </a:cubicBezTo>
                <a:cubicBezTo>
                  <a:pt x="281184" y="53706"/>
                  <a:pt x="282212" y="53477"/>
                  <a:pt x="282212" y="52107"/>
                </a:cubicBezTo>
                <a:lnTo>
                  <a:pt x="281184" y="52107"/>
                </a:lnTo>
                <a:cubicBezTo>
                  <a:pt x="279988" y="52261"/>
                  <a:pt x="279104" y="52373"/>
                  <a:pt x="278466" y="52373"/>
                </a:cubicBezTo>
                <a:cubicBezTo>
                  <a:pt x="276728" y="52373"/>
                  <a:pt x="276802" y="51543"/>
                  <a:pt x="277303" y="48454"/>
                </a:cubicBezTo>
                <a:cubicBezTo>
                  <a:pt x="277531" y="47313"/>
                  <a:pt x="277189" y="46970"/>
                  <a:pt x="276275" y="46628"/>
                </a:cubicBezTo>
                <a:cubicBezTo>
                  <a:pt x="266627" y="42961"/>
                  <a:pt x="256978" y="39784"/>
                  <a:pt x="246709" y="39784"/>
                </a:cubicBezTo>
                <a:cubicBezTo>
                  <a:pt x="244828" y="39784"/>
                  <a:pt x="242926" y="39891"/>
                  <a:pt x="240999" y="40120"/>
                </a:cubicBezTo>
                <a:cubicBezTo>
                  <a:pt x="228555" y="41719"/>
                  <a:pt x="216454" y="44687"/>
                  <a:pt x="204695" y="49025"/>
                </a:cubicBezTo>
                <a:cubicBezTo>
                  <a:pt x="204020" y="49270"/>
                  <a:pt x="203312" y="49615"/>
                  <a:pt x="202642" y="49615"/>
                </a:cubicBezTo>
                <a:cubicBezTo>
                  <a:pt x="202065" y="49615"/>
                  <a:pt x="201517" y="49360"/>
                  <a:pt x="201042" y="48568"/>
                </a:cubicBezTo>
                <a:cubicBezTo>
                  <a:pt x="200014" y="47084"/>
                  <a:pt x="200814" y="45828"/>
                  <a:pt x="201727" y="44687"/>
                </a:cubicBezTo>
                <a:cubicBezTo>
                  <a:pt x="202184" y="44230"/>
                  <a:pt x="202640" y="43659"/>
                  <a:pt x="203211" y="43203"/>
                </a:cubicBezTo>
                <a:cubicBezTo>
                  <a:pt x="208919" y="37837"/>
                  <a:pt x="213372" y="31101"/>
                  <a:pt x="215769" y="23681"/>
                </a:cubicBezTo>
                <a:cubicBezTo>
                  <a:pt x="217824" y="17744"/>
                  <a:pt x="218966" y="11694"/>
                  <a:pt x="219308" y="5529"/>
                </a:cubicBezTo>
                <a:cubicBezTo>
                  <a:pt x="219650" y="3474"/>
                  <a:pt x="218623" y="1419"/>
                  <a:pt x="216796" y="392"/>
                </a:cubicBezTo>
                <a:cubicBezTo>
                  <a:pt x="216270" y="128"/>
                  <a:pt x="215693" y="0"/>
                  <a:pt x="21511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47" name="Google Shape;1047;p39"/>
          <p:cNvGrpSpPr/>
          <p:nvPr/>
        </p:nvGrpSpPr>
        <p:grpSpPr>
          <a:xfrm>
            <a:off x="5931625" y="490357"/>
            <a:ext cx="1382100" cy="789295"/>
            <a:chOff x="275025" y="537489"/>
            <a:chExt cx="1626574" cy="928910"/>
          </a:xfrm>
        </p:grpSpPr>
        <p:sp>
          <p:nvSpPr>
            <p:cNvPr id="1048" name="Google Shape;1048;p39"/>
            <p:cNvSpPr/>
            <p:nvPr/>
          </p:nvSpPr>
          <p:spPr>
            <a:xfrm>
              <a:off x="319102" y="557201"/>
              <a:ext cx="1539514" cy="885928"/>
            </a:xfrm>
            <a:custGeom>
              <a:rect b="b" l="l" r="r" t="t"/>
              <a:pathLst>
                <a:path extrusionOk="0" h="9708" w="16870">
                  <a:moveTo>
                    <a:pt x="8563" y="0"/>
                  </a:moveTo>
                  <a:cubicBezTo>
                    <a:pt x="7949" y="0"/>
                    <a:pt x="7376" y="325"/>
                    <a:pt x="7061" y="860"/>
                  </a:cubicBezTo>
                  <a:cubicBezTo>
                    <a:pt x="6888" y="1170"/>
                    <a:pt x="6923" y="1538"/>
                    <a:pt x="7026" y="1860"/>
                  </a:cubicBezTo>
                  <a:cubicBezTo>
                    <a:pt x="7107" y="2148"/>
                    <a:pt x="7268" y="2412"/>
                    <a:pt x="7498" y="2608"/>
                  </a:cubicBezTo>
                  <a:cubicBezTo>
                    <a:pt x="7681" y="2747"/>
                    <a:pt x="7910" y="2817"/>
                    <a:pt x="8137" y="2817"/>
                  </a:cubicBezTo>
                  <a:cubicBezTo>
                    <a:pt x="8507" y="2817"/>
                    <a:pt x="8869" y="2630"/>
                    <a:pt x="9004" y="2251"/>
                  </a:cubicBezTo>
                  <a:cubicBezTo>
                    <a:pt x="9108" y="1998"/>
                    <a:pt x="9027" y="1699"/>
                    <a:pt x="8809" y="1538"/>
                  </a:cubicBezTo>
                  <a:cubicBezTo>
                    <a:pt x="8626" y="1394"/>
                    <a:pt x="8399" y="1350"/>
                    <a:pt x="8173" y="1350"/>
                  </a:cubicBezTo>
                  <a:cubicBezTo>
                    <a:pt x="8057" y="1350"/>
                    <a:pt x="7941" y="1362"/>
                    <a:pt x="7831" y="1377"/>
                  </a:cubicBezTo>
                  <a:cubicBezTo>
                    <a:pt x="7823" y="1379"/>
                    <a:pt x="7815" y="1379"/>
                    <a:pt x="7807" y="1379"/>
                  </a:cubicBezTo>
                  <a:cubicBezTo>
                    <a:pt x="7676" y="1379"/>
                    <a:pt x="7632" y="1202"/>
                    <a:pt x="7762" y="1159"/>
                  </a:cubicBezTo>
                  <a:cubicBezTo>
                    <a:pt x="7901" y="1122"/>
                    <a:pt x="8049" y="1102"/>
                    <a:pt x="8197" y="1102"/>
                  </a:cubicBezTo>
                  <a:cubicBezTo>
                    <a:pt x="8515" y="1102"/>
                    <a:pt x="8834" y="1196"/>
                    <a:pt x="9062" y="1423"/>
                  </a:cubicBezTo>
                  <a:cubicBezTo>
                    <a:pt x="9326" y="1711"/>
                    <a:pt x="9372" y="2136"/>
                    <a:pt x="9165" y="2470"/>
                  </a:cubicBezTo>
                  <a:cubicBezTo>
                    <a:pt x="8946" y="2856"/>
                    <a:pt x="8551" y="3044"/>
                    <a:pt x="8149" y="3044"/>
                  </a:cubicBezTo>
                  <a:cubicBezTo>
                    <a:pt x="7832" y="3044"/>
                    <a:pt x="7511" y="2928"/>
                    <a:pt x="7268" y="2700"/>
                  </a:cubicBezTo>
                  <a:cubicBezTo>
                    <a:pt x="7003" y="2447"/>
                    <a:pt x="6831" y="2125"/>
                    <a:pt x="6762" y="1768"/>
                  </a:cubicBezTo>
                  <a:cubicBezTo>
                    <a:pt x="6716" y="1561"/>
                    <a:pt x="6704" y="1354"/>
                    <a:pt x="6727" y="1159"/>
                  </a:cubicBezTo>
                  <a:cubicBezTo>
                    <a:pt x="6578" y="1136"/>
                    <a:pt x="6428" y="1136"/>
                    <a:pt x="6267" y="1136"/>
                  </a:cubicBezTo>
                  <a:cubicBezTo>
                    <a:pt x="6095" y="1147"/>
                    <a:pt x="5922" y="1182"/>
                    <a:pt x="5761" y="1228"/>
                  </a:cubicBezTo>
                  <a:cubicBezTo>
                    <a:pt x="5175" y="1377"/>
                    <a:pt x="4692" y="1814"/>
                    <a:pt x="4508" y="2389"/>
                  </a:cubicBezTo>
                  <a:cubicBezTo>
                    <a:pt x="4336" y="2953"/>
                    <a:pt x="4462" y="3562"/>
                    <a:pt x="4853" y="4011"/>
                  </a:cubicBezTo>
                  <a:cubicBezTo>
                    <a:pt x="4934" y="4092"/>
                    <a:pt x="4860" y="4215"/>
                    <a:pt x="4769" y="4215"/>
                  </a:cubicBezTo>
                  <a:cubicBezTo>
                    <a:pt x="4744" y="4215"/>
                    <a:pt x="4717" y="4206"/>
                    <a:pt x="4692" y="4183"/>
                  </a:cubicBezTo>
                  <a:cubicBezTo>
                    <a:pt x="4474" y="3976"/>
                    <a:pt x="4313" y="3723"/>
                    <a:pt x="4232" y="3436"/>
                  </a:cubicBezTo>
                  <a:cubicBezTo>
                    <a:pt x="4041" y="3370"/>
                    <a:pt x="3842" y="3338"/>
                    <a:pt x="3642" y="3338"/>
                  </a:cubicBezTo>
                  <a:cubicBezTo>
                    <a:pt x="3493" y="3338"/>
                    <a:pt x="3344" y="3355"/>
                    <a:pt x="3197" y="3390"/>
                  </a:cubicBezTo>
                  <a:cubicBezTo>
                    <a:pt x="1967" y="3666"/>
                    <a:pt x="1150" y="4770"/>
                    <a:pt x="0" y="5207"/>
                  </a:cubicBezTo>
                  <a:cubicBezTo>
                    <a:pt x="587" y="5563"/>
                    <a:pt x="886" y="6242"/>
                    <a:pt x="1277" y="6793"/>
                  </a:cubicBezTo>
                  <a:cubicBezTo>
                    <a:pt x="1702" y="7414"/>
                    <a:pt x="2381" y="7943"/>
                    <a:pt x="3151" y="8035"/>
                  </a:cubicBezTo>
                  <a:cubicBezTo>
                    <a:pt x="3228" y="8045"/>
                    <a:pt x="3305" y="8050"/>
                    <a:pt x="3381" y="8050"/>
                  </a:cubicBezTo>
                  <a:cubicBezTo>
                    <a:pt x="4032" y="8050"/>
                    <a:pt x="4636" y="7704"/>
                    <a:pt x="4945" y="7127"/>
                  </a:cubicBezTo>
                  <a:cubicBezTo>
                    <a:pt x="5129" y="6805"/>
                    <a:pt x="5140" y="6414"/>
                    <a:pt x="5002" y="6081"/>
                  </a:cubicBezTo>
                  <a:cubicBezTo>
                    <a:pt x="4869" y="5791"/>
                    <a:pt x="4573" y="5620"/>
                    <a:pt x="4262" y="5620"/>
                  </a:cubicBezTo>
                  <a:cubicBezTo>
                    <a:pt x="4252" y="5620"/>
                    <a:pt x="4242" y="5620"/>
                    <a:pt x="4232" y="5621"/>
                  </a:cubicBezTo>
                  <a:cubicBezTo>
                    <a:pt x="3910" y="5632"/>
                    <a:pt x="3634" y="5839"/>
                    <a:pt x="3542" y="6138"/>
                  </a:cubicBezTo>
                  <a:cubicBezTo>
                    <a:pt x="3439" y="6437"/>
                    <a:pt x="3508" y="6782"/>
                    <a:pt x="3726" y="7012"/>
                  </a:cubicBezTo>
                  <a:cubicBezTo>
                    <a:pt x="3807" y="7093"/>
                    <a:pt x="3733" y="7202"/>
                    <a:pt x="3643" y="7202"/>
                  </a:cubicBezTo>
                  <a:cubicBezTo>
                    <a:pt x="3617" y="7202"/>
                    <a:pt x="3590" y="7193"/>
                    <a:pt x="3565" y="7173"/>
                  </a:cubicBezTo>
                  <a:cubicBezTo>
                    <a:pt x="3243" y="6874"/>
                    <a:pt x="3140" y="6414"/>
                    <a:pt x="3301" y="6012"/>
                  </a:cubicBezTo>
                  <a:cubicBezTo>
                    <a:pt x="3447" y="5618"/>
                    <a:pt x="3824" y="5367"/>
                    <a:pt x="4249" y="5367"/>
                  </a:cubicBezTo>
                  <a:cubicBezTo>
                    <a:pt x="4259" y="5367"/>
                    <a:pt x="4269" y="5367"/>
                    <a:pt x="4278" y="5368"/>
                  </a:cubicBezTo>
                  <a:cubicBezTo>
                    <a:pt x="4658" y="5368"/>
                    <a:pt x="5002" y="5563"/>
                    <a:pt x="5198" y="5897"/>
                  </a:cubicBezTo>
                  <a:cubicBezTo>
                    <a:pt x="5405" y="6288"/>
                    <a:pt x="5416" y="6747"/>
                    <a:pt x="5232" y="7150"/>
                  </a:cubicBezTo>
                  <a:cubicBezTo>
                    <a:pt x="5106" y="7437"/>
                    <a:pt x="4911" y="7679"/>
                    <a:pt x="4658" y="7874"/>
                  </a:cubicBezTo>
                  <a:cubicBezTo>
                    <a:pt x="5014" y="7966"/>
                    <a:pt x="5336" y="8139"/>
                    <a:pt x="5612" y="8392"/>
                  </a:cubicBezTo>
                  <a:cubicBezTo>
                    <a:pt x="6014" y="8725"/>
                    <a:pt x="6348" y="9139"/>
                    <a:pt x="6819" y="9392"/>
                  </a:cubicBezTo>
                  <a:cubicBezTo>
                    <a:pt x="7195" y="9595"/>
                    <a:pt x="7624" y="9707"/>
                    <a:pt x="8048" y="9707"/>
                  </a:cubicBezTo>
                  <a:cubicBezTo>
                    <a:pt x="8466" y="9707"/>
                    <a:pt x="8880" y="9598"/>
                    <a:pt x="9234" y="9358"/>
                  </a:cubicBezTo>
                  <a:cubicBezTo>
                    <a:pt x="9867" y="8909"/>
                    <a:pt x="10246" y="8070"/>
                    <a:pt x="10016" y="7322"/>
                  </a:cubicBezTo>
                  <a:cubicBezTo>
                    <a:pt x="9867" y="6885"/>
                    <a:pt x="9487" y="6575"/>
                    <a:pt x="9039" y="6517"/>
                  </a:cubicBezTo>
                  <a:cubicBezTo>
                    <a:pt x="8979" y="6508"/>
                    <a:pt x="8920" y="6503"/>
                    <a:pt x="8862" y="6503"/>
                  </a:cubicBezTo>
                  <a:cubicBezTo>
                    <a:pt x="8501" y="6503"/>
                    <a:pt x="8166" y="6682"/>
                    <a:pt x="7958" y="6989"/>
                  </a:cubicBezTo>
                  <a:cubicBezTo>
                    <a:pt x="7739" y="7311"/>
                    <a:pt x="7751" y="7736"/>
                    <a:pt x="7992" y="8047"/>
                  </a:cubicBezTo>
                  <a:cubicBezTo>
                    <a:pt x="8234" y="8334"/>
                    <a:pt x="8590" y="8507"/>
                    <a:pt x="8958" y="8530"/>
                  </a:cubicBezTo>
                  <a:cubicBezTo>
                    <a:pt x="9131" y="8530"/>
                    <a:pt x="9131" y="8771"/>
                    <a:pt x="8958" y="8771"/>
                  </a:cubicBezTo>
                  <a:cubicBezTo>
                    <a:pt x="8930" y="8774"/>
                    <a:pt x="8903" y="8776"/>
                    <a:pt x="8875" y="8776"/>
                  </a:cubicBezTo>
                  <a:cubicBezTo>
                    <a:pt x="8798" y="8776"/>
                    <a:pt x="8720" y="8765"/>
                    <a:pt x="8636" y="8748"/>
                  </a:cubicBezTo>
                  <a:cubicBezTo>
                    <a:pt x="8211" y="8656"/>
                    <a:pt x="7843" y="8380"/>
                    <a:pt x="7647" y="7989"/>
                  </a:cubicBezTo>
                  <a:cubicBezTo>
                    <a:pt x="7463" y="7575"/>
                    <a:pt x="7532" y="7081"/>
                    <a:pt x="7831" y="6736"/>
                  </a:cubicBezTo>
                  <a:cubicBezTo>
                    <a:pt x="8090" y="6412"/>
                    <a:pt x="8469" y="6265"/>
                    <a:pt x="8853" y="6265"/>
                  </a:cubicBezTo>
                  <a:cubicBezTo>
                    <a:pt x="9424" y="6265"/>
                    <a:pt x="10008" y="6589"/>
                    <a:pt x="10235" y="7138"/>
                  </a:cubicBezTo>
                  <a:cubicBezTo>
                    <a:pt x="10373" y="7483"/>
                    <a:pt x="10396" y="7851"/>
                    <a:pt x="10315" y="8208"/>
                  </a:cubicBezTo>
                  <a:cubicBezTo>
                    <a:pt x="10580" y="8369"/>
                    <a:pt x="10878" y="8484"/>
                    <a:pt x="11189" y="8541"/>
                  </a:cubicBezTo>
                  <a:cubicBezTo>
                    <a:pt x="11325" y="8567"/>
                    <a:pt x="11462" y="8579"/>
                    <a:pt x="11600" y="8579"/>
                  </a:cubicBezTo>
                  <a:cubicBezTo>
                    <a:pt x="12078" y="8579"/>
                    <a:pt x="12555" y="8427"/>
                    <a:pt x="12948" y="8150"/>
                  </a:cubicBezTo>
                  <a:cubicBezTo>
                    <a:pt x="13431" y="7794"/>
                    <a:pt x="13776" y="7288"/>
                    <a:pt x="13926" y="6713"/>
                  </a:cubicBezTo>
                  <a:cubicBezTo>
                    <a:pt x="13939" y="6668"/>
                    <a:pt x="13970" y="6650"/>
                    <a:pt x="14002" y="6650"/>
                  </a:cubicBezTo>
                  <a:cubicBezTo>
                    <a:pt x="14052" y="6650"/>
                    <a:pt x="14105" y="6696"/>
                    <a:pt x="14098" y="6759"/>
                  </a:cubicBezTo>
                  <a:cubicBezTo>
                    <a:pt x="14041" y="7127"/>
                    <a:pt x="13903" y="7472"/>
                    <a:pt x="13684" y="7771"/>
                  </a:cubicBezTo>
                  <a:cubicBezTo>
                    <a:pt x="13772" y="7785"/>
                    <a:pt x="13860" y="7793"/>
                    <a:pt x="13949" y="7793"/>
                  </a:cubicBezTo>
                  <a:cubicBezTo>
                    <a:pt x="14140" y="7793"/>
                    <a:pt x="14331" y="7757"/>
                    <a:pt x="14512" y="7679"/>
                  </a:cubicBezTo>
                  <a:cubicBezTo>
                    <a:pt x="15064" y="7460"/>
                    <a:pt x="15467" y="7012"/>
                    <a:pt x="15835" y="6563"/>
                  </a:cubicBezTo>
                  <a:cubicBezTo>
                    <a:pt x="16019" y="6345"/>
                    <a:pt x="16214" y="6138"/>
                    <a:pt x="16409" y="5943"/>
                  </a:cubicBezTo>
                  <a:cubicBezTo>
                    <a:pt x="16559" y="5816"/>
                    <a:pt x="16708" y="5701"/>
                    <a:pt x="16869" y="5609"/>
                  </a:cubicBezTo>
                  <a:cubicBezTo>
                    <a:pt x="16318" y="5368"/>
                    <a:pt x="15950" y="4804"/>
                    <a:pt x="15524" y="4390"/>
                  </a:cubicBezTo>
                  <a:cubicBezTo>
                    <a:pt x="15260" y="4137"/>
                    <a:pt x="14984" y="3907"/>
                    <a:pt x="14685" y="3712"/>
                  </a:cubicBezTo>
                  <a:cubicBezTo>
                    <a:pt x="14386" y="3505"/>
                    <a:pt x="14064" y="3344"/>
                    <a:pt x="13730" y="3240"/>
                  </a:cubicBezTo>
                  <a:cubicBezTo>
                    <a:pt x="13583" y="3198"/>
                    <a:pt x="13434" y="3178"/>
                    <a:pt x="13286" y="3178"/>
                  </a:cubicBezTo>
                  <a:cubicBezTo>
                    <a:pt x="13109" y="3178"/>
                    <a:pt x="12933" y="3207"/>
                    <a:pt x="12764" y="3263"/>
                  </a:cubicBezTo>
                  <a:cubicBezTo>
                    <a:pt x="12477" y="3367"/>
                    <a:pt x="12235" y="3585"/>
                    <a:pt x="12109" y="3861"/>
                  </a:cubicBezTo>
                  <a:cubicBezTo>
                    <a:pt x="11982" y="4137"/>
                    <a:pt x="11994" y="4459"/>
                    <a:pt x="12132" y="4724"/>
                  </a:cubicBezTo>
                  <a:cubicBezTo>
                    <a:pt x="12270" y="4965"/>
                    <a:pt x="12523" y="5115"/>
                    <a:pt x="12787" y="5126"/>
                  </a:cubicBezTo>
                  <a:cubicBezTo>
                    <a:pt x="12797" y="5127"/>
                    <a:pt x="12807" y="5127"/>
                    <a:pt x="12817" y="5127"/>
                  </a:cubicBezTo>
                  <a:cubicBezTo>
                    <a:pt x="13059" y="5127"/>
                    <a:pt x="13286" y="4991"/>
                    <a:pt x="13397" y="4781"/>
                  </a:cubicBezTo>
                  <a:cubicBezTo>
                    <a:pt x="13512" y="4563"/>
                    <a:pt x="13500" y="4310"/>
                    <a:pt x="13362" y="4114"/>
                  </a:cubicBezTo>
                  <a:cubicBezTo>
                    <a:pt x="13292" y="4018"/>
                    <a:pt x="13395" y="3902"/>
                    <a:pt x="13494" y="3902"/>
                  </a:cubicBezTo>
                  <a:cubicBezTo>
                    <a:pt x="13525" y="3902"/>
                    <a:pt x="13556" y="3914"/>
                    <a:pt x="13581" y="3942"/>
                  </a:cubicBezTo>
                  <a:cubicBezTo>
                    <a:pt x="13788" y="4229"/>
                    <a:pt x="13811" y="4609"/>
                    <a:pt x="13638" y="4919"/>
                  </a:cubicBezTo>
                  <a:cubicBezTo>
                    <a:pt x="13480" y="5205"/>
                    <a:pt x="13175" y="5383"/>
                    <a:pt x="12850" y="5383"/>
                  </a:cubicBezTo>
                  <a:cubicBezTo>
                    <a:pt x="12821" y="5383"/>
                    <a:pt x="12793" y="5382"/>
                    <a:pt x="12764" y="5379"/>
                  </a:cubicBezTo>
                  <a:cubicBezTo>
                    <a:pt x="12442" y="5356"/>
                    <a:pt x="12143" y="5184"/>
                    <a:pt x="11948" y="4931"/>
                  </a:cubicBezTo>
                  <a:cubicBezTo>
                    <a:pt x="11752" y="4632"/>
                    <a:pt x="11706" y="4264"/>
                    <a:pt x="11810" y="3919"/>
                  </a:cubicBezTo>
                  <a:cubicBezTo>
                    <a:pt x="11959" y="3447"/>
                    <a:pt x="12350" y="3091"/>
                    <a:pt x="12822" y="2976"/>
                  </a:cubicBezTo>
                  <a:cubicBezTo>
                    <a:pt x="12799" y="2872"/>
                    <a:pt x="12776" y="2780"/>
                    <a:pt x="12753" y="2688"/>
                  </a:cubicBezTo>
                  <a:cubicBezTo>
                    <a:pt x="12707" y="2562"/>
                    <a:pt x="12649" y="2435"/>
                    <a:pt x="12580" y="2309"/>
                  </a:cubicBezTo>
                  <a:cubicBezTo>
                    <a:pt x="12339" y="1883"/>
                    <a:pt x="11959" y="1538"/>
                    <a:pt x="11499" y="1354"/>
                  </a:cubicBezTo>
                  <a:cubicBezTo>
                    <a:pt x="11213" y="1236"/>
                    <a:pt x="10910" y="1176"/>
                    <a:pt x="10603" y="1176"/>
                  </a:cubicBezTo>
                  <a:cubicBezTo>
                    <a:pt x="10404" y="1176"/>
                    <a:pt x="10203" y="1201"/>
                    <a:pt x="10005" y="1251"/>
                  </a:cubicBezTo>
                  <a:cubicBezTo>
                    <a:pt x="9993" y="1366"/>
                    <a:pt x="9970" y="1469"/>
                    <a:pt x="9924" y="1584"/>
                  </a:cubicBezTo>
                  <a:cubicBezTo>
                    <a:pt x="9913" y="1603"/>
                    <a:pt x="9895" y="1610"/>
                    <a:pt x="9877" y="1610"/>
                  </a:cubicBezTo>
                  <a:cubicBezTo>
                    <a:pt x="9837" y="1610"/>
                    <a:pt x="9793" y="1574"/>
                    <a:pt x="9809" y="1527"/>
                  </a:cubicBezTo>
                  <a:cubicBezTo>
                    <a:pt x="9913" y="1193"/>
                    <a:pt x="9855" y="814"/>
                    <a:pt x="9648" y="527"/>
                  </a:cubicBezTo>
                  <a:cubicBezTo>
                    <a:pt x="9430" y="228"/>
                    <a:pt x="9096" y="44"/>
                    <a:pt x="8740" y="9"/>
                  </a:cubicBezTo>
                  <a:cubicBezTo>
                    <a:pt x="8681" y="3"/>
                    <a:pt x="8622" y="0"/>
                    <a:pt x="85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9" name="Google Shape;1049;p39"/>
            <p:cNvSpPr/>
            <p:nvPr/>
          </p:nvSpPr>
          <p:spPr>
            <a:xfrm>
              <a:off x="887820" y="646086"/>
              <a:ext cx="228874" cy="194652"/>
            </a:xfrm>
            <a:custGeom>
              <a:rect b="b" l="l" r="r" t="t"/>
              <a:pathLst>
                <a:path extrusionOk="0" h="2133" w="2508">
                  <a:moveTo>
                    <a:pt x="265" y="1"/>
                  </a:moveTo>
                  <a:cubicBezTo>
                    <a:pt x="171" y="1"/>
                    <a:pt x="115" y="49"/>
                    <a:pt x="28" y="49"/>
                  </a:cubicBezTo>
                  <a:cubicBezTo>
                    <a:pt x="19" y="49"/>
                    <a:pt x="10" y="48"/>
                    <a:pt x="1" y="47"/>
                  </a:cubicBezTo>
                  <a:lnTo>
                    <a:pt x="1" y="47"/>
                  </a:lnTo>
                  <a:cubicBezTo>
                    <a:pt x="24" y="484"/>
                    <a:pt x="139" y="898"/>
                    <a:pt x="346" y="1289"/>
                  </a:cubicBezTo>
                  <a:cubicBezTo>
                    <a:pt x="553" y="1668"/>
                    <a:pt x="898" y="1956"/>
                    <a:pt x="1312" y="2082"/>
                  </a:cubicBezTo>
                  <a:cubicBezTo>
                    <a:pt x="1426" y="2116"/>
                    <a:pt x="1543" y="2133"/>
                    <a:pt x="1659" y="2133"/>
                  </a:cubicBezTo>
                  <a:cubicBezTo>
                    <a:pt x="1974" y="2133"/>
                    <a:pt x="2281" y="2010"/>
                    <a:pt x="2508" y="1783"/>
                  </a:cubicBezTo>
                  <a:lnTo>
                    <a:pt x="2508" y="1783"/>
                  </a:lnTo>
                  <a:cubicBezTo>
                    <a:pt x="2337" y="1834"/>
                    <a:pt x="2159" y="1860"/>
                    <a:pt x="1980" y="1860"/>
                  </a:cubicBezTo>
                  <a:cubicBezTo>
                    <a:pt x="1834" y="1860"/>
                    <a:pt x="1687" y="1843"/>
                    <a:pt x="1542" y="1806"/>
                  </a:cubicBezTo>
                  <a:cubicBezTo>
                    <a:pt x="1427" y="1783"/>
                    <a:pt x="1312" y="1737"/>
                    <a:pt x="1208" y="1680"/>
                  </a:cubicBezTo>
                  <a:cubicBezTo>
                    <a:pt x="978" y="1507"/>
                    <a:pt x="794" y="1277"/>
                    <a:pt x="702" y="1013"/>
                  </a:cubicBezTo>
                  <a:cubicBezTo>
                    <a:pt x="576" y="725"/>
                    <a:pt x="495" y="392"/>
                    <a:pt x="622" y="104"/>
                  </a:cubicBezTo>
                  <a:cubicBezTo>
                    <a:pt x="507" y="47"/>
                    <a:pt x="392" y="12"/>
                    <a:pt x="2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" name="Google Shape;1050;p39"/>
            <p:cNvSpPr/>
            <p:nvPr/>
          </p:nvSpPr>
          <p:spPr>
            <a:xfrm>
              <a:off x="1398862" y="893759"/>
              <a:ext cx="158606" cy="139533"/>
            </a:xfrm>
            <a:custGeom>
              <a:rect b="b" l="l" r="r" t="t"/>
              <a:pathLst>
                <a:path extrusionOk="0" h="1529" w="1738">
                  <a:moveTo>
                    <a:pt x="219" y="1"/>
                  </a:moveTo>
                  <a:lnTo>
                    <a:pt x="219" y="1"/>
                  </a:lnTo>
                  <a:cubicBezTo>
                    <a:pt x="58" y="231"/>
                    <a:pt x="1" y="518"/>
                    <a:pt x="47" y="794"/>
                  </a:cubicBezTo>
                  <a:cubicBezTo>
                    <a:pt x="139" y="1128"/>
                    <a:pt x="380" y="1392"/>
                    <a:pt x="714" y="1484"/>
                  </a:cubicBezTo>
                  <a:cubicBezTo>
                    <a:pt x="807" y="1514"/>
                    <a:pt x="903" y="1528"/>
                    <a:pt x="998" y="1528"/>
                  </a:cubicBezTo>
                  <a:cubicBezTo>
                    <a:pt x="1125" y="1528"/>
                    <a:pt x="1251" y="1502"/>
                    <a:pt x="1369" y="1450"/>
                  </a:cubicBezTo>
                  <a:cubicBezTo>
                    <a:pt x="1576" y="1358"/>
                    <a:pt x="1714" y="1162"/>
                    <a:pt x="1737" y="932"/>
                  </a:cubicBezTo>
                  <a:lnTo>
                    <a:pt x="1737" y="932"/>
                  </a:lnTo>
                  <a:cubicBezTo>
                    <a:pt x="1546" y="1073"/>
                    <a:pt x="1311" y="1143"/>
                    <a:pt x="1078" y="1143"/>
                  </a:cubicBezTo>
                  <a:cubicBezTo>
                    <a:pt x="1045" y="1143"/>
                    <a:pt x="1011" y="1142"/>
                    <a:pt x="978" y="1139"/>
                  </a:cubicBezTo>
                  <a:cubicBezTo>
                    <a:pt x="702" y="1105"/>
                    <a:pt x="461" y="944"/>
                    <a:pt x="311" y="714"/>
                  </a:cubicBezTo>
                  <a:cubicBezTo>
                    <a:pt x="242" y="599"/>
                    <a:pt x="208" y="472"/>
                    <a:pt x="208" y="346"/>
                  </a:cubicBezTo>
                  <a:cubicBezTo>
                    <a:pt x="196" y="265"/>
                    <a:pt x="277" y="35"/>
                    <a:pt x="2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39"/>
            <p:cNvSpPr/>
            <p:nvPr/>
          </p:nvSpPr>
          <p:spPr>
            <a:xfrm>
              <a:off x="275025" y="537489"/>
              <a:ext cx="1626574" cy="928910"/>
            </a:xfrm>
            <a:custGeom>
              <a:rect b="b" l="l" r="r" t="t"/>
              <a:pathLst>
                <a:path extrusionOk="0" h="10179" w="17824">
                  <a:moveTo>
                    <a:pt x="9046" y="216"/>
                  </a:moveTo>
                  <a:cubicBezTo>
                    <a:pt x="9105" y="216"/>
                    <a:pt x="9164" y="219"/>
                    <a:pt x="9223" y="225"/>
                  </a:cubicBezTo>
                  <a:cubicBezTo>
                    <a:pt x="9579" y="260"/>
                    <a:pt x="9913" y="444"/>
                    <a:pt x="10131" y="743"/>
                  </a:cubicBezTo>
                  <a:cubicBezTo>
                    <a:pt x="10338" y="1030"/>
                    <a:pt x="10396" y="1409"/>
                    <a:pt x="10292" y="1743"/>
                  </a:cubicBezTo>
                  <a:cubicBezTo>
                    <a:pt x="10276" y="1790"/>
                    <a:pt x="10320" y="1826"/>
                    <a:pt x="10360" y="1826"/>
                  </a:cubicBezTo>
                  <a:cubicBezTo>
                    <a:pt x="10378" y="1826"/>
                    <a:pt x="10396" y="1819"/>
                    <a:pt x="10407" y="1800"/>
                  </a:cubicBezTo>
                  <a:cubicBezTo>
                    <a:pt x="10453" y="1685"/>
                    <a:pt x="10476" y="1582"/>
                    <a:pt x="10488" y="1467"/>
                  </a:cubicBezTo>
                  <a:cubicBezTo>
                    <a:pt x="10686" y="1417"/>
                    <a:pt x="10887" y="1392"/>
                    <a:pt x="11086" y="1392"/>
                  </a:cubicBezTo>
                  <a:cubicBezTo>
                    <a:pt x="11393" y="1392"/>
                    <a:pt x="11696" y="1452"/>
                    <a:pt x="11982" y="1570"/>
                  </a:cubicBezTo>
                  <a:cubicBezTo>
                    <a:pt x="12442" y="1754"/>
                    <a:pt x="12822" y="2099"/>
                    <a:pt x="13063" y="2525"/>
                  </a:cubicBezTo>
                  <a:cubicBezTo>
                    <a:pt x="13132" y="2651"/>
                    <a:pt x="13190" y="2778"/>
                    <a:pt x="13236" y="2904"/>
                  </a:cubicBezTo>
                  <a:cubicBezTo>
                    <a:pt x="13259" y="2996"/>
                    <a:pt x="13282" y="3088"/>
                    <a:pt x="13305" y="3192"/>
                  </a:cubicBezTo>
                  <a:cubicBezTo>
                    <a:pt x="12833" y="3307"/>
                    <a:pt x="12442" y="3663"/>
                    <a:pt x="12293" y="4135"/>
                  </a:cubicBezTo>
                  <a:cubicBezTo>
                    <a:pt x="12189" y="4480"/>
                    <a:pt x="12235" y="4848"/>
                    <a:pt x="12431" y="5147"/>
                  </a:cubicBezTo>
                  <a:cubicBezTo>
                    <a:pt x="12626" y="5400"/>
                    <a:pt x="12925" y="5572"/>
                    <a:pt x="13247" y="5595"/>
                  </a:cubicBezTo>
                  <a:cubicBezTo>
                    <a:pt x="13276" y="5598"/>
                    <a:pt x="13304" y="5599"/>
                    <a:pt x="13333" y="5599"/>
                  </a:cubicBezTo>
                  <a:cubicBezTo>
                    <a:pt x="13658" y="5599"/>
                    <a:pt x="13963" y="5421"/>
                    <a:pt x="14121" y="5135"/>
                  </a:cubicBezTo>
                  <a:cubicBezTo>
                    <a:pt x="14294" y="4825"/>
                    <a:pt x="14271" y="4445"/>
                    <a:pt x="14064" y="4158"/>
                  </a:cubicBezTo>
                  <a:cubicBezTo>
                    <a:pt x="14039" y="4130"/>
                    <a:pt x="14008" y="4118"/>
                    <a:pt x="13977" y="4118"/>
                  </a:cubicBezTo>
                  <a:cubicBezTo>
                    <a:pt x="13878" y="4118"/>
                    <a:pt x="13775" y="4234"/>
                    <a:pt x="13845" y="4330"/>
                  </a:cubicBezTo>
                  <a:cubicBezTo>
                    <a:pt x="13983" y="4526"/>
                    <a:pt x="13995" y="4779"/>
                    <a:pt x="13880" y="4997"/>
                  </a:cubicBezTo>
                  <a:cubicBezTo>
                    <a:pt x="13769" y="5207"/>
                    <a:pt x="13542" y="5343"/>
                    <a:pt x="13300" y="5343"/>
                  </a:cubicBezTo>
                  <a:cubicBezTo>
                    <a:pt x="13290" y="5343"/>
                    <a:pt x="13280" y="5343"/>
                    <a:pt x="13270" y="5342"/>
                  </a:cubicBezTo>
                  <a:cubicBezTo>
                    <a:pt x="13006" y="5331"/>
                    <a:pt x="12753" y="5181"/>
                    <a:pt x="12615" y="4940"/>
                  </a:cubicBezTo>
                  <a:cubicBezTo>
                    <a:pt x="12477" y="4675"/>
                    <a:pt x="12465" y="4353"/>
                    <a:pt x="12592" y="4077"/>
                  </a:cubicBezTo>
                  <a:cubicBezTo>
                    <a:pt x="12718" y="3801"/>
                    <a:pt x="12960" y="3583"/>
                    <a:pt x="13247" y="3479"/>
                  </a:cubicBezTo>
                  <a:cubicBezTo>
                    <a:pt x="13416" y="3423"/>
                    <a:pt x="13592" y="3394"/>
                    <a:pt x="13769" y="3394"/>
                  </a:cubicBezTo>
                  <a:cubicBezTo>
                    <a:pt x="13917" y="3394"/>
                    <a:pt x="14066" y="3414"/>
                    <a:pt x="14213" y="3456"/>
                  </a:cubicBezTo>
                  <a:cubicBezTo>
                    <a:pt x="14547" y="3560"/>
                    <a:pt x="14869" y="3721"/>
                    <a:pt x="15168" y="3928"/>
                  </a:cubicBezTo>
                  <a:cubicBezTo>
                    <a:pt x="15467" y="4123"/>
                    <a:pt x="15743" y="4353"/>
                    <a:pt x="16007" y="4606"/>
                  </a:cubicBezTo>
                  <a:cubicBezTo>
                    <a:pt x="16433" y="5020"/>
                    <a:pt x="16801" y="5584"/>
                    <a:pt x="17352" y="5825"/>
                  </a:cubicBezTo>
                  <a:cubicBezTo>
                    <a:pt x="17191" y="5917"/>
                    <a:pt x="17042" y="6032"/>
                    <a:pt x="16892" y="6159"/>
                  </a:cubicBezTo>
                  <a:cubicBezTo>
                    <a:pt x="16697" y="6354"/>
                    <a:pt x="16502" y="6561"/>
                    <a:pt x="16318" y="6779"/>
                  </a:cubicBezTo>
                  <a:cubicBezTo>
                    <a:pt x="15950" y="7228"/>
                    <a:pt x="15547" y="7676"/>
                    <a:pt x="14995" y="7895"/>
                  </a:cubicBezTo>
                  <a:cubicBezTo>
                    <a:pt x="14814" y="7973"/>
                    <a:pt x="14623" y="8009"/>
                    <a:pt x="14432" y="8009"/>
                  </a:cubicBezTo>
                  <a:cubicBezTo>
                    <a:pt x="14343" y="8009"/>
                    <a:pt x="14255" y="8001"/>
                    <a:pt x="14167" y="7987"/>
                  </a:cubicBezTo>
                  <a:cubicBezTo>
                    <a:pt x="14386" y="7688"/>
                    <a:pt x="14524" y="7343"/>
                    <a:pt x="14581" y="6975"/>
                  </a:cubicBezTo>
                  <a:cubicBezTo>
                    <a:pt x="14588" y="6912"/>
                    <a:pt x="14535" y="6866"/>
                    <a:pt x="14485" y="6866"/>
                  </a:cubicBezTo>
                  <a:cubicBezTo>
                    <a:pt x="14453" y="6866"/>
                    <a:pt x="14422" y="6884"/>
                    <a:pt x="14409" y="6929"/>
                  </a:cubicBezTo>
                  <a:cubicBezTo>
                    <a:pt x="14259" y="7504"/>
                    <a:pt x="13914" y="8010"/>
                    <a:pt x="13431" y="8366"/>
                  </a:cubicBezTo>
                  <a:cubicBezTo>
                    <a:pt x="13038" y="8643"/>
                    <a:pt x="12561" y="8795"/>
                    <a:pt x="12083" y="8795"/>
                  </a:cubicBezTo>
                  <a:cubicBezTo>
                    <a:pt x="11945" y="8795"/>
                    <a:pt x="11808" y="8783"/>
                    <a:pt x="11672" y="8757"/>
                  </a:cubicBezTo>
                  <a:cubicBezTo>
                    <a:pt x="11361" y="8700"/>
                    <a:pt x="11063" y="8585"/>
                    <a:pt x="10798" y="8424"/>
                  </a:cubicBezTo>
                  <a:cubicBezTo>
                    <a:pt x="10879" y="8067"/>
                    <a:pt x="10856" y="7699"/>
                    <a:pt x="10718" y="7354"/>
                  </a:cubicBezTo>
                  <a:cubicBezTo>
                    <a:pt x="10491" y="6805"/>
                    <a:pt x="9907" y="6481"/>
                    <a:pt x="9336" y="6481"/>
                  </a:cubicBezTo>
                  <a:cubicBezTo>
                    <a:pt x="8952" y="6481"/>
                    <a:pt x="8573" y="6628"/>
                    <a:pt x="8314" y="6952"/>
                  </a:cubicBezTo>
                  <a:cubicBezTo>
                    <a:pt x="8015" y="7297"/>
                    <a:pt x="7946" y="7791"/>
                    <a:pt x="8130" y="8205"/>
                  </a:cubicBezTo>
                  <a:cubicBezTo>
                    <a:pt x="8326" y="8596"/>
                    <a:pt x="8694" y="8872"/>
                    <a:pt x="9119" y="8964"/>
                  </a:cubicBezTo>
                  <a:cubicBezTo>
                    <a:pt x="9203" y="8981"/>
                    <a:pt x="9281" y="8992"/>
                    <a:pt x="9358" y="8992"/>
                  </a:cubicBezTo>
                  <a:cubicBezTo>
                    <a:pt x="9386" y="8992"/>
                    <a:pt x="9413" y="8990"/>
                    <a:pt x="9441" y="8987"/>
                  </a:cubicBezTo>
                  <a:cubicBezTo>
                    <a:pt x="9614" y="8987"/>
                    <a:pt x="9614" y="8746"/>
                    <a:pt x="9441" y="8746"/>
                  </a:cubicBezTo>
                  <a:cubicBezTo>
                    <a:pt x="9073" y="8723"/>
                    <a:pt x="8717" y="8550"/>
                    <a:pt x="8475" y="8263"/>
                  </a:cubicBezTo>
                  <a:cubicBezTo>
                    <a:pt x="8234" y="7952"/>
                    <a:pt x="8222" y="7527"/>
                    <a:pt x="8441" y="7205"/>
                  </a:cubicBezTo>
                  <a:cubicBezTo>
                    <a:pt x="8649" y="6898"/>
                    <a:pt x="8984" y="6719"/>
                    <a:pt x="9345" y="6719"/>
                  </a:cubicBezTo>
                  <a:cubicBezTo>
                    <a:pt x="9403" y="6719"/>
                    <a:pt x="9462" y="6724"/>
                    <a:pt x="9522" y="6733"/>
                  </a:cubicBezTo>
                  <a:cubicBezTo>
                    <a:pt x="9970" y="6791"/>
                    <a:pt x="10350" y="7101"/>
                    <a:pt x="10499" y="7538"/>
                  </a:cubicBezTo>
                  <a:cubicBezTo>
                    <a:pt x="10729" y="8286"/>
                    <a:pt x="10350" y="9125"/>
                    <a:pt x="9717" y="9574"/>
                  </a:cubicBezTo>
                  <a:cubicBezTo>
                    <a:pt x="9363" y="9814"/>
                    <a:pt x="8949" y="9923"/>
                    <a:pt x="8531" y="9923"/>
                  </a:cubicBezTo>
                  <a:cubicBezTo>
                    <a:pt x="8107" y="9923"/>
                    <a:pt x="7678" y="9811"/>
                    <a:pt x="7302" y="9608"/>
                  </a:cubicBezTo>
                  <a:cubicBezTo>
                    <a:pt x="6831" y="9355"/>
                    <a:pt x="6497" y="8941"/>
                    <a:pt x="6095" y="8608"/>
                  </a:cubicBezTo>
                  <a:cubicBezTo>
                    <a:pt x="5819" y="8355"/>
                    <a:pt x="5497" y="8182"/>
                    <a:pt x="5141" y="8090"/>
                  </a:cubicBezTo>
                  <a:cubicBezTo>
                    <a:pt x="5394" y="7895"/>
                    <a:pt x="5589" y="7653"/>
                    <a:pt x="5715" y="7366"/>
                  </a:cubicBezTo>
                  <a:cubicBezTo>
                    <a:pt x="5899" y="6963"/>
                    <a:pt x="5888" y="6504"/>
                    <a:pt x="5681" y="6113"/>
                  </a:cubicBezTo>
                  <a:cubicBezTo>
                    <a:pt x="5485" y="5779"/>
                    <a:pt x="5141" y="5584"/>
                    <a:pt x="4761" y="5584"/>
                  </a:cubicBezTo>
                  <a:cubicBezTo>
                    <a:pt x="4752" y="5583"/>
                    <a:pt x="4742" y="5583"/>
                    <a:pt x="4732" y="5583"/>
                  </a:cubicBezTo>
                  <a:cubicBezTo>
                    <a:pt x="4307" y="5583"/>
                    <a:pt x="3930" y="5834"/>
                    <a:pt x="3784" y="6228"/>
                  </a:cubicBezTo>
                  <a:cubicBezTo>
                    <a:pt x="3623" y="6630"/>
                    <a:pt x="3726" y="7090"/>
                    <a:pt x="4048" y="7389"/>
                  </a:cubicBezTo>
                  <a:cubicBezTo>
                    <a:pt x="4073" y="7409"/>
                    <a:pt x="4100" y="7418"/>
                    <a:pt x="4126" y="7418"/>
                  </a:cubicBezTo>
                  <a:cubicBezTo>
                    <a:pt x="4216" y="7418"/>
                    <a:pt x="4290" y="7309"/>
                    <a:pt x="4209" y="7228"/>
                  </a:cubicBezTo>
                  <a:cubicBezTo>
                    <a:pt x="3991" y="6998"/>
                    <a:pt x="3922" y="6653"/>
                    <a:pt x="4025" y="6354"/>
                  </a:cubicBezTo>
                  <a:cubicBezTo>
                    <a:pt x="4117" y="6055"/>
                    <a:pt x="4393" y="5848"/>
                    <a:pt x="4715" y="5837"/>
                  </a:cubicBezTo>
                  <a:cubicBezTo>
                    <a:pt x="4725" y="5836"/>
                    <a:pt x="4735" y="5836"/>
                    <a:pt x="4745" y="5836"/>
                  </a:cubicBezTo>
                  <a:cubicBezTo>
                    <a:pt x="5056" y="5836"/>
                    <a:pt x="5352" y="6007"/>
                    <a:pt x="5485" y="6297"/>
                  </a:cubicBezTo>
                  <a:cubicBezTo>
                    <a:pt x="5623" y="6630"/>
                    <a:pt x="5612" y="7021"/>
                    <a:pt x="5428" y="7343"/>
                  </a:cubicBezTo>
                  <a:cubicBezTo>
                    <a:pt x="5119" y="7920"/>
                    <a:pt x="4515" y="8266"/>
                    <a:pt x="3864" y="8266"/>
                  </a:cubicBezTo>
                  <a:cubicBezTo>
                    <a:pt x="3788" y="8266"/>
                    <a:pt x="3711" y="8261"/>
                    <a:pt x="3634" y="8251"/>
                  </a:cubicBezTo>
                  <a:cubicBezTo>
                    <a:pt x="2864" y="8159"/>
                    <a:pt x="2185" y="7630"/>
                    <a:pt x="1760" y="7009"/>
                  </a:cubicBezTo>
                  <a:cubicBezTo>
                    <a:pt x="1369" y="6458"/>
                    <a:pt x="1070" y="5779"/>
                    <a:pt x="483" y="5423"/>
                  </a:cubicBezTo>
                  <a:cubicBezTo>
                    <a:pt x="1633" y="4986"/>
                    <a:pt x="2450" y="3882"/>
                    <a:pt x="3680" y="3606"/>
                  </a:cubicBezTo>
                  <a:cubicBezTo>
                    <a:pt x="3827" y="3571"/>
                    <a:pt x="3976" y="3554"/>
                    <a:pt x="4125" y="3554"/>
                  </a:cubicBezTo>
                  <a:cubicBezTo>
                    <a:pt x="4325" y="3554"/>
                    <a:pt x="4524" y="3586"/>
                    <a:pt x="4715" y="3652"/>
                  </a:cubicBezTo>
                  <a:cubicBezTo>
                    <a:pt x="4796" y="3939"/>
                    <a:pt x="4957" y="4192"/>
                    <a:pt x="5175" y="4399"/>
                  </a:cubicBezTo>
                  <a:cubicBezTo>
                    <a:pt x="5200" y="4422"/>
                    <a:pt x="5227" y="4431"/>
                    <a:pt x="5252" y="4431"/>
                  </a:cubicBezTo>
                  <a:cubicBezTo>
                    <a:pt x="5343" y="4431"/>
                    <a:pt x="5417" y="4308"/>
                    <a:pt x="5336" y="4227"/>
                  </a:cubicBezTo>
                  <a:cubicBezTo>
                    <a:pt x="4945" y="3778"/>
                    <a:pt x="4819" y="3169"/>
                    <a:pt x="4991" y="2605"/>
                  </a:cubicBezTo>
                  <a:cubicBezTo>
                    <a:pt x="5175" y="2030"/>
                    <a:pt x="5658" y="1593"/>
                    <a:pt x="6244" y="1444"/>
                  </a:cubicBezTo>
                  <a:cubicBezTo>
                    <a:pt x="6405" y="1398"/>
                    <a:pt x="6578" y="1363"/>
                    <a:pt x="6750" y="1352"/>
                  </a:cubicBezTo>
                  <a:cubicBezTo>
                    <a:pt x="6911" y="1352"/>
                    <a:pt x="7061" y="1352"/>
                    <a:pt x="7210" y="1375"/>
                  </a:cubicBezTo>
                  <a:cubicBezTo>
                    <a:pt x="7187" y="1570"/>
                    <a:pt x="7199" y="1777"/>
                    <a:pt x="7245" y="1984"/>
                  </a:cubicBezTo>
                  <a:cubicBezTo>
                    <a:pt x="7314" y="2341"/>
                    <a:pt x="7486" y="2663"/>
                    <a:pt x="7751" y="2916"/>
                  </a:cubicBezTo>
                  <a:cubicBezTo>
                    <a:pt x="7994" y="3144"/>
                    <a:pt x="8315" y="3260"/>
                    <a:pt x="8632" y="3260"/>
                  </a:cubicBezTo>
                  <a:cubicBezTo>
                    <a:pt x="9034" y="3260"/>
                    <a:pt x="9429" y="3072"/>
                    <a:pt x="9648" y="2686"/>
                  </a:cubicBezTo>
                  <a:cubicBezTo>
                    <a:pt x="9855" y="2352"/>
                    <a:pt x="9809" y="1927"/>
                    <a:pt x="9545" y="1639"/>
                  </a:cubicBezTo>
                  <a:cubicBezTo>
                    <a:pt x="9317" y="1412"/>
                    <a:pt x="8998" y="1318"/>
                    <a:pt x="8680" y="1318"/>
                  </a:cubicBezTo>
                  <a:cubicBezTo>
                    <a:pt x="8532" y="1318"/>
                    <a:pt x="8384" y="1338"/>
                    <a:pt x="8245" y="1375"/>
                  </a:cubicBezTo>
                  <a:cubicBezTo>
                    <a:pt x="8115" y="1418"/>
                    <a:pt x="8159" y="1595"/>
                    <a:pt x="8290" y="1595"/>
                  </a:cubicBezTo>
                  <a:cubicBezTo>
                    <a:pt x="8298" y="1595"/>
                    <a:pt x="8306" y="1595"/>
                    <a:pt x="8314" y="1593"/>
                  </a:cubicBezTo>
                  <a:cubicBezTo>
                    <a:pt x="8424" y="1578"/>
                    <a:pt x="8540" y="1566"/>
                    <a:pt x="8656" y="1566"/>
                  </a:cubicBezTo>
                  <a:cubicBezTo>
                    <a:pt x="8882" y="1566"/>
                    <a:pt x="9109" y="1610"/>
                    <a:pt x="9292" y="1754"/>
                  </a:cubicBezTo>
                  <a:cubicBezTo>
                    <a:pt x="9510" y="1915"/>
                    <a:pt x="9591" y="2214"/>
                    <a:pt x="9487" y="2467"/>
                  </a:cubicBezTo>
                  <a:cubicBezTo>
                    <a:pt x="9352" y="2846"/>
                    <a:pt x="8990" y="3033"/>
                    <a:pt x="8620" y="3033"/>
                  </a:cubicBezTo>
                  <a:cubicBezTo>
                    <a:pt x="8393" y="3033"/>
                    <a:pt x="8164" y="2963"/>
                    <a:pt x="7981" y="2824"/>
                  </a:cubicBezTo>
                  <a:cubicBezTo>
                    <a:pt x="7751" y="2628"/>
                    <a:pt x="7590" y="2364"/>
                    <a:pt x="7509" y="2076"/>
                  </a:cubicBezTo>
                  <a:cubicBezTo>
                    <a:pt x="7406" y="1754"/>
                    <a:pt x="7371" y="1386"/>
                    <a:pt x="7544" y="1076"/>
                  </a:cubicBezTo>
                  <a:cubicBezTo>
                    <a:pt x="7859" y="541"/>
                    <a:pt x="8432" y="216"/>
                    <a:pt x="9046" y="216"/>
                  </a:cubicBezTo>
                  <a:close/>
                  <a:moveTo>
                    <a:pt x="9022" y="1"/>
                  </a:moveTo>
                  <a:cubicBezTo>
                    <a:pt x="8409" y="1"/>
                    <a:pt x="7803" y="333"/>
                    <a:pt x="7440" y="823"/>
                  </a:cubicBezTo>
                  <a:cubicBezTo>
                    <a:pt x="7348" y="938"/>
                    <a:pt x="7279" y="1076"/>
                    <a:pt x="7233" y="1214"/>
                  </a:cubicBezTo>
                  <a:cubicBezTo>
                    <a:pt x="7067" y="1165"/>
                    <a:pt x="6894" y="1142"/>
                    <a:pt x="6721" y="1142"/>
                  </a:cubicBezTo>
                  <a:cubicBezTo>
                    <a:pt x="6572" y="1142"/>
                    <a:pt x="6423" y="1159"/>
                    <a:pt x="6279" y="1191"/>
                  </a:cubicBezTo>
                  <a:cubicBezTo>
                    <a:pt x="5934" y="1260"/>
                    <a:pt x="5612" y="1409"/>
                    <a:pt x="5348" y="1628"/>
                  </a:cubicBezTo>
                  <a:cubicBezTo>
                    <a:pt x="4807" y="2053"/>
                    <a:pt x="4554" y="2743"/>
                    <a:pt x="4658" y="3422"/>
                  </a:cubicBezTo>
                  <a:cubicBezTo>
                    <a:pt x="4658" y="3422"/>
                    <a:pt x="4658" y="3422"/>
                    <a:pt x="4658" y="3433"/>
                  </a:cubicBezTo>
                  <a:cubicBezTo>
                    <a:pt x="4463" y="3354"/>
                    <a:pt x="4254" y="3322"/>
                    <a:pt x="4048" y="3322"/>
                  </a:cubicBezTo>
                  <a:cubicBezTo>
                    <a:pt x="3986" y="3322"/>
                    <a:pt x="3925" y="3325"/>
                    <a:pt x="3864" y="3330"/>
                  </a:cubicBezTo>
                  <a:cubicBezTo>
                    <a:pt x="3519" y="3376"/>
                    <a:pt x="3186" y="3479"/>
                    <a:pt x="2875" y="3629"/>
                  </a:cubicBezTo>
                  <a:cubicBezTo>
                    <a:pt x="2243" y="3928"/>
                    <a:pt x="1725" y="4399"/>
                    <a:pt x="1150" y="4767"/>
                  </a:cubicBezTo>
                  <a:cubicBezTo>
                    <a:pt x="828" y="4986"/>
                    <a:pt x="483" y="5147"/>
                    <a:pt x="115" y="5262"/>
                  </a:cubicBezTo>
                  <a:cubicBezTo>
                    <a:pt x="0" y="5296"/>
                    <a:pt x="0" y="5469"/>
                    <a:pt x="115" y="5503"/>
                  </a:cubicBezTo>
                  <a:cubicBezTo>
                    <a:pt x="495" y="5607"/>
                    <a:pt x="759" y="5894"/>
                    <a:pt x="978" y="6216"/>
                  </a:cubicBezTo>
                  <a:cubicBezTo>
                    <a:pt x="1185" y="6527"/>
                    <a:pt x="1369" y="6894"/>
                    <a:pt x="1610" y="7216"/>
                  </a:cubicBezTo>
                  <a:cubicBezTo>
                    <a:pt x="2105" y="7906"/>
                    <a:pt x="2875" y="8470"/>
                    <a:pt x="3749" y="8527"/>
                  </a:cubicBezTo>
                  <a:cubicBezTo>
                    <a:pt x="3790" y="8530"/>
                    <a:pt x="3830" y="8531"/>
                    <a:pt x="3870" y="8531"/>
                  </a:cubicBezTo>
                  <a:cubicBezTo>
                    <a:pt x="4230" y="8531"/>
                    <a:pt x="4576" y="8439"/>
                    <a:pt x="4876" y="8263"/>
                  </a:cubicBezTo>
                  <a:cubicBezTo>
                    <a:pt x="5325" y="8343"/>
                    <a:pt x="5727" y="8562"/>
                    <a:pt x="6049" y="8884"/>
                  </a:cubicBezTo>
                  <a:cubicBezTo>
                    <a:pt x="6428" y="9240"/>
                    <a:pt x="6773" y="9631"/>
                    <a:pt x="7245" y="9861"/>
                  </a:cubicBezTo>
                  <a:cubicBezTo>
                    <a:pt x="7645" y="10064"/>
                    <a:pt x="8098" y="10178"/>
                    <a:pt x="8546" y="10178"/>
                  </a:cubicBezTo>
                  <a:cubicBezTo>
                    <a:pt x="9037" y="10178"/>
                    <a:pt x="9521" y="10041"/>
                    <a:pt x="9924" y="9735"/>
                  </a:cubicBezTo>
                  <a:cubicBezTo>
                    <a:pt x="10292" y="9459"/>
                    <a:pt x="10568" y="9068"/>
                    <a:pt x="10729" y="8631"/>
                  </a:cubicBezTo>
                  <a:cubicBezTo>
                    <a:pt x="11138" y="8898"/>
                    <a:pt x="11616" y="9034"/>
                    <a:pt x="12099" y="9034"/>
                  </a:cubicBezTo>
                  <a:cubicBezTo>
                    <a:pt x="12241" y="9034"/>
                    <a:pt x="12382" y="9022"/>
                    <a:pt x="12523" y="8999"/>
                  </a:cubicBezTo>
                  <a:cubicBezTo>
                    <a:pt x="13109" y="8895"/>
                    <a:pt x="13650" y="8596"/>
                    <a:pt x="14029" y="8136"/>
                  </a:cubicBezTo>
                  <a:cubicBezTo>
                    <a:pt x="14187" y="8201"/>
                    <a:pt x="14348" y="8229"/>
                    <a:pt x="14508" y="8229"/>
                  </a:cubicBezTo>
                  <a:cubicBezTo>
                    <a:pt x="14917" y="8229"/>
                    <a:pt x="15320" y="8043"/>
                    <a:pt x="15651" y="7803"/>
                  </a:cubicBezTo>
                  <a:cubicBezTo>
                    <a:pt x="16145" y="7435"/>
                    <a:pt x="16490" y="6929"/>
                    <a:pt x="16904" y="6492"/>
                  </a:cubicBezTo>
                  <a:cubicBezTo>
                    <a:pt x="17122" y="6262"/>
                    <a:pt x="17387" y="6009"/>
                    <a:pt x="17686" y="5906"/>
                  </a:cubicBezTo>
                  <a:cubicBezTo>
                    <a:pt x="17812" y="5871"/>
                    <a:pt x="17824" y="5687"/>
                    <a:pt x="17697" y="5653"/>
                  </a:cubicBezTo>
                  <a:cubicBezTo>
                    <a:pt x="17375" y="5561"/>
                    <a:pt x="17088" y="5377"/>
                    <a:pt x="16869" y="5124"/>
                  </a:cubicBezTo>
                  <a:cubicBezTo>
                    <a:pt x="16605" y="4859"/>
                    <a:pt x="16375" y="4572"/>
                    <a:pt x="16099" y="4319"/>
                  </a:cubicBezTo>
                  <a:cubicBezTo>
                    <a:pt x="15812" y="4043"/>
                    <a:pt x="15478" y="3790"/>
                    <a:pt x="15133" y="3583"/>
                  </a:cubicBezTo>
                  <a:cubicBezTo>
                    <a:pt x="14788" y="3353"/>
                    <a:pt x="14409" y="3203"/>
                    <a:pt x="14006" y="3134"/>
                  </a:cubicBezTo>
                  <a:cubicBezTo>
                    <a:pt x="13924" y="3124"/>
                    <a:pt x="13841" y="3118"/>
                    <a:pt x="13759" y="3118"/>
                  </a:cubicBezTo>
                  <a:cubicBezTo>
                    <a:pt x="13659" y="3118"/>
                    <a:pt x="13561" y="3127"/>
                    <a:pt x="13466" y="3146"/>
                  </a:cubicBezTo>
                  <a:cubicBezTo>
                    <a:pt x="13454" y="3065"/>
                    <a:pt x="13431" y="2973"/>
                    <a:pt x="13408" y="2893"/>
                  </a:cubicBezTo>
                  <a:cubicBezTo>
                    <a:pt x="13374" y="2766"/>
                    <a:pt x="13328" y="2640"/>
                    <a:pt x="13259" y="2525"/>
                  </a:cubicBezTo>
                  <a:cubicBezTo>
                    <a:pt x="13155" y="2295"/>
                    <a:pt x="12994" y="2076"/>
                    <a:pt x="12810" y="1892"/>
                  </a:cubicBezTo>
                  <a:cubicBezTo>
                    <a:pt x="12431" y="1501"/>
                    <a:pt x="11913" y="1260"/>
                    <a:pt x="11361" y="1214"/>
                  </a:cubicBezTo>
                  <a:cubicBezTo>
                    <a:pt x="11288" y="1205"/>
                    <a:pt x="11214" y="1201"/>
                    <a:pt x="11139" y="1201"/>
                  </a:cubicBezTo>
                  <a:cubicBezTo>
                    <a:pt x="10922" y="1201"/>
                    <a:pt x="10702" y="1237"/>
                    <a:pt x="10488" y="1306"/>
                  </a:cubicBezTo>
                  <a:cubicBezTo>
                    <a:pt x="10488" y="1111"/>
                    <a:pt x="10442" y="927"/>
                    <a:pt x="10350" y="754"/>
                  </a:cubicBezTo>
                  <a:cubicBezTo>
                    <a:pt x="10166" y="421"/>
                    <a:pt x="9867" y="179"/>
                    <a:pt x="9510" y="76"/>
                  </a:cubicBezTo>
                  <a:cubicBezTo>
                    <a:pt x="9350" y="25"/>
                    <a:pt x="9186" y="1"/>
                    <a:pt x="90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2" name="Google Shape;1052;p39"/>
            <p:cNvSpPr/>
            <p:nvPr/>
          </p:nvSpPr>
          <p:spPr>
            <a:xfrm>
              <a:off x="319102" y="1028090"/>
              <a:ext cx="463862" cy="263004"/>
            </a:xfrm>
            <a:custGeom>
              <a:rect b="b" l="l" r="r" t="t"/>
              <a:pathLst>
                <a:path extrusionOk="0" h="2882" w="5083">
                  <a:moveTo>
                    <a:pt x="81" y="1"/>
                  </a:moveTo>
                  <a:lnTo>
                    <a:pt x="0" y="35"/>
                  </a:lnTo>
                  <a:cubicBezTo>
                    <a:pt x="575" y="403"/>
                    <a:pt x="874" y="1070"/>
                    <a:pt x="1265" y="1633"/>
                  </a:cubicBezTo>
                  <a:cubicBezTo>
                    <a:pt x="1702" y="2254"/>
                    <a:pt x="2381" y="2783"/>
                    <a:pt x="3151" y="2864"/>
                  </a:cubicBezTo>
                  <a:cubicBezTo>
                    <a:pt x="3233" y="2875"/>
                    <a:pt x="3314" y="2881"/>
                    <a:pt x="3394" y="2881"/>
                  </a:cubicBezTo>
                  <a:cubicBezTo>
                    <a:pt x="4029" y="2881"/>
                    <a:pt x="4617" y="2528"/>
                    <a:pt x="4933" y="1967"/>
                  </a:cubicBezTo>
                  <a:cubicBezTo>
                    <a:pt x="5025" y="1806"/>
                    <a:pt x="5071" y="1622"/>
                    <a:pt x="5083" y="1438"/>
                  </a:cubicBezTo>
                  <a:lnTo>
                    <a:pt x="5083" y="1438"/>
                  </a:lnTo>
                  <a:cubicBezTo>
                    <a:pt x="4853" y="1852"/>
                    <a:pt x="4462" y="2162"/>
                    <a:pt x="4002" y="2289"/>
                  </a:cubicBezTo>
                  <a:cubicBezTo>
                    <a:pt x="3856" y="2326"/>
                    <a:pt x="3707" y="2344"/>
                    <a:pt x="3561" y="2344"/>
                  </a:cubicBezTo>
                  <a:cubicBezTo>
                    <a:pt x="3155" y="2344"/>
                    <a:pt x="2759" y="2206"/>
                    <a:pt x="2438" y="1944"/>
                  </a:cubicBezTo>
                  <a:cubicBezTo>
                    <a:pt x="2231" y="1760"/>
                    <a:pt x="2036" y="1553"/>
                    <a:pt x="1875" y="1323"/>
                  </a:cubicBezTo>
                  <a:cubicBezTo>
                    <a:pt x="1587" y="932"/>
                    <a:pt x="1231" y="587"/>
                    <a:pt x="817" y="311"/>
                  </a:cubicBezTo>
                  <a:cubicBezTo>
                    <a:pt x="587" y="173"/>
                    <a:pt x="334" y="70"/>
                    <a:pt x="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3" name="Google Shape;1053;p39"/>
            <p:cNvSpPr/>
            <p:nvPr/>
          </p:nvSpPr>
          <p:spPr>
            <a:xfrm>
              <a:off x="1260424" y="1232689"/>
              <a:ext cx="285453" cy="107593"/>
            </a:xfrm>
            <a:custGeom>
              <a:rect b="b" l="l" r="r" t="t"/>
              <a:pathLst>
                <a:path extrusionOk="0" h="1179" w="3128">
                  <a:moveTo>
                    <a:pt x="0" y="1"/>
                  </a:moveTo>
                  <a:lnTo>
                    <a:pt x="0" y="1"/>
                  </a:lnTo>
                  <a:cubicBezTo>
                    <a:pt x="58" y="265"/>
                    <a:pt x="58" y="541"/>
                    <a:pt x="0" y="806"/>
                  </a:cubicBezTo>
                  <a:cubicBezTo>
                    <a:pt x="265" y="967"/>
                    <a:pt x="563" y="1082"/>
                    <a:pt x="874" y="1139"/>
                  </a:cubicBezTo>
                  <a:cubicBezTo>
                    <a:pt x="1017" y="1166"/>
                    <a:pt x="1160" y="1179"/>
                    <a:pt x="1302" y="1179"/>
                  </a:cubicBezTo>
                  <a:cubicBezTo>
                    <a:pt x="1779" y="1179"/>
                    <a:pt x="2246" y="1032"/>
                    <a:pt x="2645" y="748"/>
                  </a:cubicBezTo>
                  <a:cubicBezTo>
                    <a:pt x="2817" y="610"/>
                    <a:pt x="2990" y="461"/>
                    <a:pt x="3128" y="277"/>
                  </a:cubicBezTo>
                  <a:lnTo>
                    <a:pt x="3128" y="277"/>
                  </a:lnTo>
                  <a:cubicBezTo>
                    <a:pt x="2723" y="540"/>
                    <a:pt x="2246" y="688"/>
                    <a:pt x="1761" y="688"/>
                  </a:cubicBezTo>
                  <a:cubicBezTo>
                    <a:pt x="1696" y="688"/>
                    <a:pt x="1630" y="685"/>
                    <a:pt x="1564" y="679"/>
                  </a:cubicBezTo>
                  <a:cubicBezTo>
                    <a:pt x="989" y="645"/>
                    <a:pt x="368" y="426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" name="Google Shape;1054;p39"/>
            <p:cNvSpPr/>
            <p:nvPr/>
          </p:nvSpPr>
          <p:spPr>
            <a:xfrm>
              <a:off x="744089" y="1115241"/>
              <a:ext cx="478646" cy="327706"/>
            </a:xfrm>
            <a:custGeom>
              <a:rect b="b" l="l" r="r" t="t"/>
              <a:pathLst>
                <a:path extrusionOk="0" h="3591" w="5245">
                  <a:moveTo>
                    <a:pt x="633" y="0"/>
                  </a:moveTo>
                  <a:cubicBezTo>
                    <a:pt x="736" y="333"/>
                    <a:pt x="713" y="701"/>
                    <a:pt x="575" y="1023"/>
                  </a:cubicBezTo>
                  <a:cubicBezTo>
                    <a:pt x="437" y="1311"/>
                    <a:pt x="242" y="1564"/>
                    <a:pt x="1" y="1748"/>
                  </a:cubicBezTo>
                  <a:cubicBezTo>
                    <a:pt x="345" y="1840"/>
                    <a:pt x="679" y="2012"/>
                    <a:pt x="955" y="2265"/>
                  </a:cubicBezTo>
                  <a:cubicBezTo>
                    <a:pt x="1357" y="2610"/>
                    <a:pt x="1691" y="3013"/>
                    <a:pt x="2162" y="3266"/>
                  </a:cubicBezTo>
                  <a:cubicBezTo>
                    <a:pt x="2535" y="3475"/>
                    <a:pt x="2967" y="3591"/>
                    <a:pt x="3395" y="3591"/>
                  </a:cubicBezTo>
                  <a:cubicBezTo>
                    <a:pt x="3812" y="3591"/>
                    <a:pt x="4225" y="3481"/>
                    <a:pt x="4577" y="3243"/>
                  </a:cubicBezTo>
                  <a:cubicBezTo>
                    <a:pt x="4865" y="3036"/>
                    <a:pt x="5095" y="2760"/>
                    <a:pt x="5244" y="2438"/>
                  </a:cubicBezTo>
                  <a:lnTo>
                    <a:pt x="5244" y="2438"/>
                  </a:lnTo>
                  <a:cubicBezTo>
                    <a:pt x="5164" y="2610"/>
                    <a:pt x="4842" y="2771"/>
                    <a:pt x="4669" y="2840"/>
                  </a:cubicBezTo>
                  <a:cubicBezTo>
                    <a:pt x="4439" y="2921"/>
                    <a:pt x="4198" y="2978"/>
                    <a:pt x="3956" y="3001"/>
                  </a:cubicBezTo>
                  <a:cubicBezTo>
                    <a:pt x="3868" y="3012"/>
                    <a:pt x="3779" y="3017"/>
                    <a:pt x="3691" y="3017"/>
                  </a:cubicBezTo>
                  <a:cubicBezTo>
                    <a:pt x="3298" y="3017"/>
                    <a:pt x="2912" y="2915"/>
                    <a:pt x="2565" y="2737"/>
                  </a:cubicBezTo>
                  <a:cubicBezTo>
                    <a:pt x="2139" y="2484"/>
                    <a:pt x="1783" y="2139"/>
                    <a:pt x="1530" y="1725"/>
                  </a:cubicBezTo>
                  <a:cubicBezTo>
                    <a:pt x="1185" y="1173"/>
                    <a:pt x="1012" y="529"/>
                    <a:pt x="6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" name="Google Shape;1055;p39"/>
            <p:cNvSpPr/>
            <p:nvPr/>
          </p:nvSpPr>
          <p:spPr>
            <a:xfrm>
              <a:off x="1566776" y="1156124"/>
              <a:ext cx="197390" cy="113068"/>
            </a:xfrm>
            <a:custGeom>
              <a:rect b="b" l="l" r="r" t="t"/>
              <a:pathLst>
                <a:path extrusionOk="0" h="1239" w="2163">
                  <a:moveTo>
                    <a:pt x="2163" y="0"/>
                  </a:moveTo>
                  <a:lnTo>
                    <a:pt x="2163" y="0"/>
                  </a:lnTo>
                  <a:cubicBezTo>
                    <a:pt x="1898" y="207"/>
                    <a:pt x="1611" y="391"/>
                    <a:pt x="1323" y="564"/>
                  </a:cubicBezTo>
                  <a:cubicBezTo>
                    <a:pt x="1151" y="679"/>
                    <a:pt x="955" y="759"/>
                    <a:pt x="748" y="805"/>
                  </a:cubicBezTo>
                  <a:cubicBezTo>
                    <a:pt x="690" y="818"/>
                    <a:pt x="631" y="824"/>
                    <a:pt x="571" y="824"/>
                  </a:cubicBezTo>
                  <a:cubicBezTo>
                    <a:pt x="465" y="824"/>
                    <a:pt x="357" y="804"/>
                    <a:pt x="254" y="759"/>
                  </a:cubicBezTo>
                  <a:cubicBezTo>
                    <a:pt x="185" y="920"/>
                    <a:pt x="104" y="1070"/>
                    <a:pt x="1" y="1208"/>
                  </a:cubicBezTo>
                  <a:cubicBezTo>
                    <a:pt x="97" y="1228"/>
                    <a:pt x="194" y="1238"/>
                    <a:pt x="292" y="1238"/>
                  </a:cubicBezTo>
                  <a:cubicBezTo>
                    <a:pt x="474" y="1238"/>
                    <a:pt x="656" y="1202"/>
                    <a:pt x="829" y="1127"/>
                  </a:cubicBezTo>
                  <a:cubicBezTo>
                    <a:pt x="1392" y="897"/>
                    <a:pt x="1783" y="449"/>
                    <a:pt x="2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6" name="Google Shape;1056;p39"/>
            <p:cNvSpPr/>
            <p:nvPr/>
          </p:nvSpPr>
          <p:spPr>
            <a:xfrm>
              <a:off x="469130" y="911006"/>
              <a:ext cx="215276" cy="80489"/>
            </a:xfrm>
            <a:custGeom>
              <a:rect b="b" l="l" r="r" t="t"/>
              <a:pathLst>
                <a:path extrusionOk="0" h="882" w="2359">
                  <a:moveTo>
                    <a:pt x="1969" y="1"/>
                  </a:moveTo>
                  <a:cubicBezTo>
                    <a:pt x="1632" y="1"/>
                    <a:pt x="1162" y="221"/>
                    <a:pt x="990" y="318"/>
                  </a:cubicBezTo>
                  <a:cubicBezTo>
                    <a:pt x="656" y="502"/>
                    <a:pt x="346" y="720"/>
                    <a:pt x="1" y="881"/>
                  </a:cubicBezTo>
                  <a:cubicBezTo>
                    <a:pt x="288" y="847"/>
                    <a:pt x="587" y="824"/>
                    <a:pt x="886" y="812"/>
                  </a:cubicBezTo>
                  <a:cubicBezTo>
                    <a:pt x="1041" y="824"/>
                    <a:pt x="1197" y="829"/>
                    <a:pt x="1352" y="829"/>
                  </a:cubicBezTo>
                  <a:cubicBezTo>
                    <a:pt x="1507" y="829"/>
                    <a:pt x="1662" y="824"/>
                    <a:pt x="1818" y="812"/>
                  </a:cubicBezTo>
                  <a:cubicBezTo>
                    <a:pt x="1933" y="789"/>
                    <a:pt x="2048" y="755"/>
                    <a:pt x="2151" y="686"/>
                  </a:cubicBezTo>
                  <a:cubicBezTo>
                    <a:pt x="2255" y="628"/>
                    <a:pt x="2324" y="525"/>
                    <a:pt x="2335" y="398"/>
                  </a:cubicBezTo>
                  <a:cubicBezTo>
                    <a:pt x="2358" y="99"/>
                    <a:pt x="2193" y="1"/>
                    <a:pt x="19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7" name="Google Shape;1057;p39"/>
            <p:cNvSpPr/>
            <p:nvPr/>
          </p:nvSpPr>
          <p:spPr>
            <a:xfrm>
              <a:off x="1229944" y="729678"/>
              <a:ext cx="195291" cy="81675"/>
            </a:xfrm>
            <a:custGeom>
              <a:rect b="b" l="l" r="r" t="t"/>
              <a:pathLst>
                <a:path extrusionOk="0" h="895" w="2140">
                  <a:moveTo>
                    <a:pt x="711" y="1"/>
                  </a:moveTo>
                  <a:cubicBezTo>
                    <a:pt x="597" y="1"/>
                    <a:pt x="483" y="16"/>
                    <a:pt x="369" y="51"/>
                  </a:cubicBezTo>
                  <a:cubicBezTo>
                    <a:pt x="219" y="108"/>
                    <a:pt x="104" y="212"/>
                    <a:pt x="58" y="361"/>
                  </a:cubicBezTo>
                  <a:cubicBezTo>
                    <a:pt x="1" y="511"/>
                    <a:pt x="58" y="672"/>
                    <a:pt x="185" y="764"/>
                  </a:cubicBezTo>
                  <a:cubicBezTo>
                    <a:pt x="242" y="798"/>
                    <a:pt x="300" y="810"/>
                    <a:pt x="369" y="821"/>
                  </a:cubicBezTo>
                  <a:cubicBezTo>
                    <a:pt x="587" y="821"/>
                    <a:pt x="805" y="810"/>
                    <a:pt x="1024" y="775"/>
                  </a:cubicBezTo>
                  <a:cubicBezTo>
                    <a:pt x="1057" y="774"/>
                    <a:pt x="1090" y="773"/>
                    <a:pt x="1124" y="773"/>
                  </a:cubicBezTo>
                  <a:cubicBezTo>
                    <a:pt x="1357" y="773"/>
                    <a:pt x="1596" y="808"/>
                    <a:pt x="1817" y="879"/>
                  </a:cubicBezTo>
                  <a:cubicBezTo>
                    <a:pt x="1867" y="889"/>
                    <a:pt x="1911" y="895"/>
                    <a:pt x="1949" y="895"/>
                  </a:cubicBezTo>
                  <a:cubicBezTo>
                    <a:pt x="2081" y="895"/>
                    <a:pt x="2139" y="827"/>
                    <a:pt x="2059" y="649"/>
                  </a:cubicBezTo>
                  <a:cubicBezTo>
                    <a:pt x="1886" y="235"/>
                    <a:pt x="1208" y="39"/>
                    <a:pt x="817" y="5"/>
                  </a:cubicBezTo>
                  <a:cubicBezTo>
                    <a:pt x="782" y="2"/>
                    <a:pt x="746" y="1"/>
                    <a:pt x="7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8" name="Google Shape;1058;p39"/>
            <p:cNvSpPr/>
            <p:nvPr/>
          </p:nvSpPr>
          <p:spPr>
            <a:xfrm>
              <a:off x="764074" y="727944"/>
              <a:ext cx="96915" cy="152126"/>
            </a:xfrm>
            <a:custGeom>
              <a:rect b="b" l="l" r="r" t="t"/>
              <a:pathLst>
                <a:path extrusionOk="0" h="1667" w="1062">
                  <a:moveTo>
                    <a:pt x="775" y="0"/>
                  </a:moveTo>
                  <a:cubicBezTo>
                    <a:pt x="748" y="0"/>
                    <a:pt x="720" y="4"/>
                    <a:pt x="690" y="12"/>
                  </a:cubicBezTo>
                  <a:cubicBezTo>
                    <a:pt x="425" y="116"/>
                    <a:pt x="218" y="323"/>
                    <a:pt x="126" y="587"/>
                  </a:cubicBezTo>
                  <a:cubicBezTo>
                    <a:pt x="57" y="737"/>
                    <a:pt x="23" y="898"/>
                    <a:pt x="12" y="1070"/>
                  </a:cubicBezTo>
                  <a:cubicBezTo>
                    <a:pt x="0" y="1185"/>
                    <a:pt x="23" y="1312"/>
                    <a:pt x="57" y="1427"/>
                  </a:cubicBezTo>
                  <a:cubicBezTo>
                    <a:pt x="103" y="1530"/>
                    <a:pt x="195" y="1622"/>
                    <a:pt x="322" y="1657"/>
                  </a:cubicBezTo>
                  <a:cubicBezTo>
                    <a:pt x="345" y="1664"/>
                    <a:pt x="368" y="1667"/>
                    <a:pt x="391" y="1667"/>
                  </a:cubicBezTo>
                  <a:cubicBezTo>
                    <a:pt x="484" y="1667"/>
                    <a:pt x="575" y="1613"/>
                    <a:pt x="621" y="1530"/>
                  </a:cubicBezTo>
                  <a:cubicBezTo>
                    <a:pt x="655" y="1450"/>
                    <a:pt x="667" y="1369"/>
                    <a:pt x="644" y="1277"/>
                  </a:cubicBezTo>
                  <a:cubicBezTo>
                    <a:pt x="621" y="1036"/>
                    <a:pt x="598" y="748"/>
                    <a:pt x="770" y="564"/>
                  </a:cubicBezTo>
                  <a:cubicBezTo>
                    <a:pt x="816" y="507"/>
                    <a:pt x="874" y="461"/>
                    <a:pt x="920" y="403"/>
                  </a:cubicBezTo>
                  <a:cubicBezTo>
                    <a:pt x="1062" y="211"/>
                    <a:pt x="971" y="0"/>
                    <a:pt x="7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" name="Google Shape;1059;p39"/>
            <p:cNvSpPr/>
            <p:nvPr/>
          </p:nvSpPr>
          <p:spPr>
            <a:xfrm>
              <a:off x="1607659" y="933273"/>
              <a:ext cx="152309" cy="109600"/>
            </a:xfrm>
            <a:custGeom>
              <a:rect b="b" l="l" r="r" t="t"/>
              <a:pathLst>
                <a:path extrusionOk="0" h="1201" w="1669">
                  <a:moveTo>
                    <a:pt x="312" y="0"/>
                  </a:moveTo>
                  <a:cubicBezTo>
                    <a:pt x="41" y="0"/>
                    <a:pt x="0" y="489"/>
                    <a:pt x="289" y="672"/>
                  </a:cubicBezTo>
                  <a:cubicBezTo>
                    <a:pt x="415" y="752"/>
                    <a:pt x="553" y="798"/>
                    <a:pt x="691" y="833"/>
                  </a:cubicBezTo>
                  <a:cubicBezTo>
                    <a:pt x="944" y="902"/>
                    <a:pt x="1186" y="1005"/>
                    <a:pt x="1416" y="1143"/>
                  </a:cubicBezTo>
                  <a:cubicBezTo>
                    <a:pt x="1450" y="1166"/>
                    <a:pt x="1485" y="1189"/>
                    <a:pt x="1519" y="1201"/>
                  </a:cubicBezTo>
                  <a:cubicBezTo>
                    <a:pt x="1565" y="1201"/>
                    <a:pt x="1611" y="1189"/>
                    <a:pt x="1634" y="1155"/>
                  </a:cubicBezTo>
                  <a:cubicBezTo>
                    <a:pt x="1669" y="1097"/>
                    <a:pt x="1611" y="1028"/>
                    <a:pt x="1554" y="982"/>
                  </a:cubicBezTo>
                  <a:cubicBezTo>
                    <a:pt x="1358" y="833"/>
                    <a:pt x="1174" y="683"/>
                    <a:pt x="990" y="522"/>
                  </a:cubicBezTo>
                  <a:cubicBezTo>
                    <a:pt x="829" y="350"/>
                    <a:pt x="668" y="200"/>
                    <a:pt x="496" y="62"/>
                  </a:cubicBezTo>
                  <a:cubicBezTo>
                    <a:pt x="426" y="19"/>
                    <a:pt x="365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60" name="Google Shape;1060;p39"/>
          <p:cNvGrpSpPr/>
          <p:nvPr/>
        </p:nvGrpSpPr>
        <p:grpSpPr>
          <a:xfrm>
            <a:off x="7623787" y="-406523"/>
            <a:ext cx="937323" cy="3028057"/>
            <a:chOff x="587358" y="-95548"/>
            <a:chExt cx="1147976" cy="3708582"/>
          </a:xfrm>
        </p:grpSpPr>
        <p:sp>
          <p:nvSpPr>
            <p:cNvPr id="1061" name="Google Shape;1061;p39"/>
            <p:cNvSpPr/>
            <p:nvPr/>
          </p:nvSpPr>
          <p:spPr>
            <a:xfrm>
              <a:off x="1110266" y="-95548"/>
              <a:ext cx="123154" cy="1528566"/>
            </a:xfrm>
            <a:custGeom>
              <a:rect b="b" l="l" r="r" t="t"/>
              <a:pathLst>
                <a:path extrusionOk="0" h="14286" w="1151">
                  <a:moveTo>
                    <a:pt x="633" y="8484"/>
                  </a:moveTo>
                  <a:cubicBezTo>
                    <a:pt x="725" y="8507"/>
                    <a:pt x="805" y="8565"/>
                    <a:pt x="863" y="8634"/>
                  </a:cubicBezTo>
                  <a:cubicBezTo>
                    <a:pt x="966" y="8760"/>
                    <a:pt x="966" y="8933"/>
                    <a:pt x="863" y="9059"/>
                  </a:cubicBezTo>
                  <a:cubicBezTo>
                    <a:pt x="803" y="9170"/>
                    <a:pt x="686" y="9231"/>
                    <a:pt x="568" y="9231"/>
                  </a:cubicBezTo>
                  <a:cubicBezTo>
                    <a:pt x="528" y="9231"/>
                    <a:pt x="487" y="9223"/>
                    <a:pt x="449" y="9209"/>
                  </a:cubicBezTo>
                  <a:cubicBezTo>
                    <a:pt x="288" y="9140"/>
                    <a:pt x="196" y="8990"/>
                    <a:pt x="207" y="8818"/>
                  </a:cubicBezTo>
                  <a:cubicBezTo>
                    <a:pt x="230" y="8645"/>
                    <a:pt x="368" y="8519"/>
                    <a:pt x="541" y="8484"/>
                  </a:cubicBezTo>
                  <a:cubicBezTo>
                    <a:pt x="552" y="8496"/>
                    <a:pt x="569" y="8502"/>
                    <a:pt x="587" y="8502"/>
                  </a:cubicBezTo>
                  <a:cubicBezTo>
                    <a:pt x="604" y="8502"/>
                    <a:pt x="621" y="8496"/>
                    <a:pt x="633" y="8484"/>
                  </a:cubicBezTo>
                  <a:close/>
                  <a:moveTo>
                    <a:pt x="575" y="11302"/>
                  </a:moveTo>
                  <a:cubicBezTo>
                    <a:pt x="690" y="11313"/>
                    <a:pt x="794" y="11359"/>
                    <a:pt x="863" y="11451"/>
                  </a:cubicBezTo>
                  <a:cubicBezTo>
                    <a:pt x="966" y="11577"/>
                    <a:pt x="966" y="11750"/>
                    <a:pt x="863" y="11888"/>
                  </a:cubicBezTo>
                  <a:cubicBezTo>
                    <a:pt x="797" y="11987"/>
                    <a:pt x="689" y="12039"/>
                    <a:pt x="578" y="12039"/>
                  </a:cubicBezTo>
                  <a:cubicBezTo>
                    <a:pt x="535" y="12039"/>
                    <a:pt x="491" y="12031"/>
                    <a:pt x="449" y="12014"/>
                  </a:cubicBezTo>
                  <a:cubicBezTo>
                    <a:pt x="288" y="11957"/>
                    <a:pt x="196" y="11796"/>
                    <a:pt x="207" y="11635"/>
                  </a:cubicBezTo>
                  <a:cubicBezTo>
                    <a:pt x="230" y="11451"/>
                    <a:pt x="391" y="11313"/>
                    <a:pt x="575" y="11302"/>
                  </a:cubicBezTo>
                  <a:close/>
                  <a:moveTo>
                    <a:pt x="546" y="1"/>
                  </a:moveTo>
                  <a:cubicBezTo>
                    <a:pt x="526" y="1"/>
                    <a:pt x="506" y="15"/>
                    <a:pt x="506" y="44"/>
                  </a:cubicBezTo>
                  <a:cubicBezTo>
                    <a:pt x="495" y="182"/>
                    <a:pt x="495" y="320"/>
                    <a:pt x="483" y="458"/>
                  </a:cubicBezTo>
                  <a:lnTo>
                    <a:pt x="483" y="1136"/>
                  </a:lnTo>
                  <a:lnTo>
                    <a:pt x="483" y="3022"/>
                  </a:lnTo>
                  <a:cubicBezTo>
                    <a:pt x="483" y="3747"/>
                    <a:pt x="495" y="4471"/>
                    <a:pt x="506" y="5196"/>
                  </a:cubicBezTo>
                  <a:cubicBezTo>
                    <a:pt x="506" y="5851"/>
                    <a:pt x="506" y="6495"/>
                    <a:pt x="518" y="7139"/>
                  </a:cubicBezTo>
                  <a:cubicBezTo>
                    <a:pt x="518" y="7530"/>
                    <a:pt x="529" y="7921"/>
                    <a:pt x="518" y="8312"/>
                  </a:cubicBezTo>
                  <a:cubicBezTo>
                    <a:pt x="472" y="8312"/>
                    <a:pt x="437" y="8312"/>
                    <a:pt x="391" y="8335"/>
                  </a:cubicBezTo>
                  <a:cubicBezTo>
                    <a:pt x="357" y="8346"/>
                    <a:pt x="334" y="8381"/>
                    <a:pt x="334" y="8427"/>
                  </a:cubicBezTo>
                  <a:cubicBezTo>
                    <a:pt x="230" y="8484"/>
                    <a:pt x="138" y="8576"/>
                    <a:pt x="81" y="8703"/>
                  </a:cubicBezTo>
                  <a:cubicBezTo>
                    <a:pt x="0" y="8921"/>
                    <a:pt x="92" y="9174"/>
                    <a:pt x="299" y="9301"/>
                  </a:cubicBezTo>
                  <a:cubicBezTo>
                    <a:pt x="380" y="9347"/>
                    <a:pt x="460" y="9370"/>
                    <a:pt x="541" y="9381"/>
                  </a:cubicBezTo>
                  <a:cubicBezTo>
                    <a:pt x="541" y="9692"/>
                    <a:pt x="506" y="10002"/>
                    <a:pt x="495" y="10313"/>
                  </a:cubicBezTo>
                  <a:lnTo>
                    <a:pt x="495" y="10761"/>
                  </a:lnTo>
                  <a:cubicBezTo>
                    <a:pt x="495" y="10842"/>
                    <a:pt x="495" y="10922"/>
                    <a:pt x="506" y="11003"/>
                  </a:cubicBezTo>
                  <a:cubicBezTo>
                    <a:pt x="506" y="11049"/>
                    <a:pt x="506" y="11083"/>
                    <a:pt x="518" y="11118"/>
                  </a:cubicBezTo>
                  <a:cubicBezTo>
                    <a:pt x="472" y="11118"/>
                    <a:pt x="437" y="11129"/>
                    <a:pt x="391" y="11141"/>
                  </a:cubicBezTo>
                  <a:cubicBezTo>
                    <a:pt x="357" y="11152"/>
                    <a:pt x="334" y="11198"/>
                    <a:pt x="345" y="11233"/>
                  </a:cubicBezTo>
                  <a:cubicBezTo>
                    <a:pt x="230" y="11290"/>
                    <a:pt x="138" y="11393"/>
                    <a:pt x="81" y="11508"/>
                  </a:cubicBezTo>
                  <a:cubicBezTo>
                    <a:pt x="0" y="11738"/>
                    <a:pt x="92" y="11991"/>
                    <a:pt x="299" y="12118"/>
                  </a:cubicBezTo>
                  <a:cubicBezTo>
                    <a:pt x="368" y="12152"/>
                    <a:pt x="426" y="12175"/>
                    <a:pt x="495" y="12187"/>
                  </a:cubicBezTo>
                  <a:cubicBezTo>
                    <a:pt x="483" y="12348"/>
                    <a:pt x="495" y="12509"/>
                    <a:pt x="495" y="12670"/>
                  </a:cubicBezTo>
                  <a:lnTo>
                    <a:pt x="495" y="13187"/>
                  </a:lnTo>
                  <a:lnTo>
                    <a:pt x="495" y="14234"/>
                  </a:lnTo>
                  <a:cubicBezTo>
                    <a:pt x="506" y="14268"/>
                    <a:pt x="541" y="14285"/>
                    <a:pt x="574" y="14285"/>
                  </a:cubicBezTo>
                  <a:cubicBezTo>
                    <a:pt x="607" y="14285"/>
                    <a:pt x="638" y="14268"/>
                    <a:pt x="644" y="14234"/>
                  </a:cubicBezTo>
                  <a:cubicBezTo>
                    <a:pt x="656" y="13877"/>
                    <a:pt x="644" y="13532"/>
                    <a:pt x="644" y="13187"/>
                  </a:cubicBezTo>
                  <a:lnTo>
                    <a:pt x="644" y="12681"/>
                  </a:lnTo>
                  <a:cubicBezTo>
                    <a:pt x="644" y="12520"/>
                    <a:pt x="656" y="12348"/>
                    <a:pt x="644" y="12187"/>
                  </a:cubicBezTo>
                  <a:cubicBezTo>
                    <a:pt x="748" y="12175"/>
                    <a:pt x="851" y="12118"/>
                    <a:pt x="920" y="12049"/>
                  </a:cubicBezTo>
                  <a:cubicBezTo>
                    <a:pt x="1093" y="11876"/>
                    <a:pt x="1139" y="11623"/>
                    <a:pt x="1047" y="11416"/>
                  </a:cubicBezTo>
                  <a:cubicBezTo>
                    <a:pt x="955" y="11256"/>
                    <a:pt x="805" y="11152"/>
                    <a:pt x="633" y="11129"/>
                  </a:cubicBezTo>
                  <a:cubicBezTo>
                    <a:pt x="633" y="11083"/>
                    <a:pt x="633" y="11049"/>
                    <a:pt x="633" y="11003"/>
                  </a:cubicBezTo>
                  <a:lnTo>
                    <a:pt x="633" y="10784"/>
                  </a:lnTo>
                  <a:lnTo>
                    <a:pt x="633" y="10313"/>
                  </a:lnTo>
                  <a:cubicBezTo>
                    <a:pt x="621" y="10002"/>
                    <a:pt x="621" y="9692"/>
                    <a:pt x="633" y="9381"/>
                  </a:cubicBezTo>
                  <a:cubicBezTo>
                    <a:pt x="748" y="9370"/>
                    <a:pt x="851" y="9312"/>
                    <a:pt x="932" y="9232"/>
                  </a:cubicBezTo>
                  <a:cubicBezTo>
                    <a:pt x="1104" y="9071"/>
                    <a:pt x="1150" y="8818"/>
                    <a:pt x="1058" y="8611"/>
                  </a:cubicBezTo>
                  <a:cubicBezTo>
                    <a:pt x="978" y="8461"/>
                    <a:pt x="840" y="8358"/>
                    <a:pt x="679" y="8323"/>
                  </a:cubicBezTo>
                  <a:cubicBezTo>
                    <a:pt x="702" y="7990"/>
                    <a:pt x="702" y="7668"/>
                    <a:pt x="702" y="7346"/>
                  </a:cubicBezTo>
                  <a:cubicBezTo>
                    <a:pt x="702" y="6713"/>
                    <a:pt x="702" y="6081"/>
                    <a:pt x="690" y="5449"/>
                  </a:cubicBezTo>
                  <a:cubicBezTo>
                    <a:pt x="679" y="4724"/>
                    <a:pt x="679" y="4000"/>
                    <a:pt x="656" y="3287"/>
                  </a:cubicBezTo>
                  <a:lnTo>
                    <a:pt x="621" y="1332"/>
                  </a:lnTo>
                  <a:cubicBezTo>
                    <a:pt x="610" y="929"/>
                    <a:pt x="610" y="527"/>
                    <a:pt x="587" y="125"/>
                  </a:cubicBezTo>
                  <a:lnTo>
                    <a:pt x="587" y="44"/>
                  </a:lnTo>
                  <a:cubicBezTo>
                    <a:pt x="587" y="15"/>
                    <a:pt x="566" y="1"/>
                    <a:pt x="5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2" name="Google Shape;1062;p39"/>
            <p:cNvSpPr/>
            <p:nvPr/>
          </p:nvSpPr>
          <p:spPr>
            <a:xfrm>
              <a:off x="1287351" y="1399477"/>
              <a:ext cx="290498" cy="1084099"/>
            </a:xfrm>
            <a:custGeom>
              <a:rect b="b" l="l" r="r" t="t"/>
              <a:pathLst>
                <a:path extrusionOk="0" h="10132" w="2715">
                  <a:moveTo>
                    <a:pt x="1" y="1"/>
                  </a:moveTo>
                  <a:cubicBezTo>
                    <a:pt x="47" y="24"/>
                    <a:pt x="93" y="58"/>
                    <a:pt x="127" y="93"/>
                  </a:cubicBezTo>
                  <a:cubicBezTo>
                    <a:pt x="415" y="369"/>
                    <a:pt x="599" y="737"/>
                    <a:pt x="656" y="1128"/>
                  </a:cubicBezTo>
                  <a:cubicBezTo>
                    <a:pt x="725" y="1507"/>
                    <a:pt x="771" y="1898"/>
                    <a:pt x="794" y="2289"/>
                  </a:cubicBezTo>
                  <a:cubicBezTo>
                    <a:pt x="829" y="2715"/>
                    <a:pt x="863" y="3152"/>
                    <a:pt x="898" y="3577"/>
                  </a:cubicBezTo>
                  <a:cubicBezTo>
                    <a:pt x="967" y="4440"/>
                    <a:pt x="1024" y="5302"/>
                    <a:pt x="1047" y="6164"/>
                  </a:cubicBezTo>
                  <a:cubicBezTo>
                    <a:pt x="1070" y="7027"/>
                    <a:pt x="1059" y="7889"/>
                    <a:pt x="1001" y="8752"/>
                  </a:cubicBezTo>
                  <a:cubicBezTo>
                    <a:pt x="990" y="9131"/>
                    <a:pt x="898" y="9499"/>
                    <a:pt x="725" y="9833"/>
                  </a:cubicBezTo>
                  <a:cubicBezTo>
                    <a:pt x="656" y="9936"/>
                    <a:pt x="576" y="10040"/>
                    <a:pt x="472" y="10132"/>
                  </a:cubicBezTo>
                  <a:cubicBezTo>
                    <a:pt x="702" y="10086"/>
                    <a:pt x="932" y="10017"/>
                    <a:pt x="1151" y="9925"/>
                  </a:cubicBezTo>
                  <a:cubicBezTo>
                    <a:pt x="1220" y="9890"/>
                    <a:pt x="1277" y="9867"/>
                    <a:pt x="1346" y="9833"/>
                  </a:cubicBezTo>
                  <a:cubicBezTo>
                    <a:pt x="1346" y="9821"/>
                    <a:pt x="1358" y="9821"/>
                    <a:pt x="1358" y="9821"/>
                  </a:cubicBezTo>
                  <a:cubicBezTo>
                    <a:pt x="1979" y="9568"/>
                    <a:pt x="2220" y="8878"/>
                    <a:pt x="2370" y="8292"/>
                  </a:cubicBezTo>
                  <a:cubicBezTo>
                    <a:pt x="2531" y="7556"/>
                    <a:pt x="2634" y="6808"/>
                    <a:pt x="2669" y="6061"/>
                  </a:cubicBezTo>
                  <a:cubicBezTo>
                    <a:pt x="2715" y="5302"/>
                    <a:pt x="2715" y="4543"/>
                    <a:pt x="2669" y="3784"/>
                  </a:cubicBezTo>
                  <a:cubicBezTo>
                    <a:pt x="2657" y="3405"/>
                    <a:pt x="2634" y="3025"/>
                    <a:pt x="2600" y="2646"/>
                  </a:cubicBezTo>
                  <a:cubicBezTo>
                    <a:pt x="2577" y="2278"/>
                    <a:pt x="2508" y="1921"/>
                    <a:pt x="2416" y="1565"/>
                  </a:cubicBezTo>
                  <a:cubicBezTo>
                    <a:pt x="2324" y="1266"/>
                    <a:pt x="2174" y="978"/>
                    <a:pt x="1979" y="725"/>
                  </a:cubicBezTo>
                  <a:cubicBezTo>
                    <a:pt x="1898" y="610"/>
                    <a:pt x="1806" y="518"/>
                    <a:pt x="1691" y="438"/>
                  </a:cubicBezTo>
                  <a:cubicBezTo>
                    <a:pt x="1645" y="415"/>
                    <a:pt x="1588" y="392"/>
                    <a:pt x="1530" y="380"/>
                  </a:cubicBezTo>
                  <a:cubicBezTo>
                    <a:pt x="1036" y="196"/>
                    <a:pt x="518" y="8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" name="Google Shape;1063;p39"/>
            <p:cNvSpPr/>
            <p:nvPr/>
          </p:nvSpPr>
          <p:spPr>
            <a:xfrm>
              <a:off x="942919" y="1389633"/>
              <a:ext cx="217847" cy="1103786"/>
            </a:xfrm>
            <a:custGeom>
              <a:rect b="b" l="l" r="r" t="t"/>
              <a:pathLst>
                <a:path extrusionOk="0" h="10316" w="2036">
                  <a:moveTo>
                    <a:pt x="1955" y="1"/>
                  </a:moveTo>
                  <a:cubicBezTo>
                    <a:pt x="1817" y="12"/>
                    <a:pt x="1691" y="24"/>
                    <a:pt x="1553" y="35"/>
                  </a:cubicBezTo>
                  <a:cubicBezTo>
                    <a:pt x="1415" y="47"/>
                    <a:pt x="1288" y="70"/>
                    <a:pt x="1139" y="93"/>
                  </a:cubicBezTo>
                  <a:cubicBezTo>
                    <a:pt x="1001" y="162"/>
                    <a:pt x="874" y="254"/>
                    <a:pt x="759" y="380"/>
                  </a:cubicBezTo>
                  <a:cubicBezTo>
                    <a:pt x="506" y="668"/>
                    <a:pt x="403" y="1070"/>
                    <a:pt x="345" y="1450"/>
                  </a:cubicBezTo>
                  <a:cubicBezTo>
                    <a:pt x="288" y="1829"/>
                    <a:pt x="265" y="2209"/>
                    <a:pt x="242" y="2600"/>
                  </a:cubicBezTo>
                  <a:cubicBezTo>
                    <a:pt x="207" y="3002"/>
                    <a:pt x="173" y="3405"/>
                    <a:pt x="150" y="3819"/>
                  </a:cubicBezTo>
                  <a:cubicBezTo>
                    <a:pt x="81" y="4624"/>
                    <a:pt x="35" y="5428"/>
                    <a:pt x="12" y="6245"/>
                  </a:cubicBezTo>
                  <a:cubicBezTo>
                    <a:pt x="0" y="7061"/>
                    <a:pt x="12" y="7878"/>
                    <a:pt x="58" y="8694"/>
                  </a:cubicBezTo>
                  <a:cubicBezTo>
                    <a:pt x="81" y="9200"/>
                    <a:pt x="173" y="9902"/>
                    <a:pt x="633" y="10212"/>
                  </a:cubicBezTo>
                  <a:lnTo>
                    <a:pt x="874" y="10235"/>
                  </a:lnTo>
                  <a:cubicBezTo>
                    <a:pt x="1162" y="10270"/>
                    <a:pt x="1449" y="10293"/>
                    <a:pt x="1737" y="10316"/>
                  </a:cubicBezTo>
                  <a:cubicBezTo>
                    <a:pt x="1737" y="9959"/>
                    <a:pt x="1748" y="9603"/>
                    <a:pt x="1748" y="9258"/>
                  </a:cubicBezTo>
                  <a:cubicBezTo>
                    <a:pt x="1748" y="8867"/>
                    <a:pt x="1760" y="8476"/>
                    <a:pt x="1760" y="8096"/>
                  </a:cubicBezTo>
                  <a:cubicBezTo>
                    <a:pt x="1783" y="6728"/>
                    <a:pt x="1817" y="5371"/>
                    <a:pt x="1863" y="4003"/>
                  </a:cubicBezTo>
                  <a:cubicBezTo>
                    <a:pt x="1909" y="2669"/>
                    <a:pt x="1944" y="1335"/>
                    <a:pt x="20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" name="Google Shape;1064;p39"/>
            <p:cNvSpPr/>
            <p:nvPr/>
          </p:nvSpPr>
          <p:spPr>
            <a:xfrm>
              <a:off x="1148358" y="1389633"/>
              <a:ext cx="238818" cy="1104963"/>
            </a:xfrm>
            <a:custGeom>
              <a:rect b="b" l="l" r="r" t="t"/>
              <a:pathLst>
                <a:path extrusionOk="0" h="10327" w="2232">
                  <a:moveTo>
                    <a:pt x="242" y="1"/>
                  </a:moveTo>
                  <a:cubicBezTo>
                    <a:pt x="231" y="737"/>
                    <a:pt x="196" y="1473"/>
                    <a:pt x="173" y="2209"/>
                  </a:cubicBezTo>
                  <a:cubicBezTo>
                    <a:pt x="127" y="3577"/>
                    <a:pt x="93" y="4945"/>
                    <a:pt x="70" y="6302"/>
                  </a:cubicBezTo>
                  <a:cubicBezTo>
                    <a:pt x="58" y="6992"/>
                    <a:pt x="47" y="7671"/>
                    <a:pt x="35" y="8349"/>
                  </a:cubicBezTo>
                  <a:cubicBezTo>
                    <a:pt x="24" y="8694"/>
                    <a:pt x="24" y="9039"/>
                    <a:pt x="24" y="9373"/>
                  </a:cubicBezTo>
                  <a:cubicBezTo>
                    <a:pt x="12" y="9695"/>
                    <a:pt x="12" y="10005"/>
                    <a:pt x="1" y="10316"/>
                  </a:cubicBezTo>
                  <a:cubicBezTo>
                    <a:pt x="265" y="10327"/>
                    <a:pt x="541" y="10327"/>
                    <a:pt x="806" y="10327"/>
                  </a:cubicBezTo>
                  <a:cubicBezTo>
                    <a:pt x="1013" y="10327"/>
                    <a:pt x="1219" y="10316"/>
                    <a:pt x="1426" y="10281"/>
                  </a:cubicBezTo>
                  <a:cubicBezTo>
                    <a:pt x="1702" y="10155"/>
                    <a:pt x="1909" y="9925"/>
                    <a:pt x="2001" y="9637"/>
                  </a:cubicBezTo>
                  <a:cubicBezTo>
                    <a:pt x="2151" y="9235"/>
                    <a:pt x="2151" y="8798"/>
                    <a:pt x="2174" y="8372"/>
                  </a:cubicBezTo>
                  <a:cubicBezTo>
                    <a:pt x="2231" y="6751"/>
                    <a:pt x="2185" y="5129"/>
                    <a:pt x="2047" y="3508"/>
                  </a:cubicBezTo>
                  <a:cubicBezTo>
                    <a:pt x="2013" y="3106"/>
                    <a:pt x="1978" y="2692"/>
                    <a:pt x="1944" y="2278"/>
                  </a:cubicBezTo>
                  <a:cubicBezTo>
                    <a:pt x="1921" y="1910"/>
                    <a:pt x="1886" y="1542"/>
                    <a:pt x="1817" y="1174"/>
                  </a:cubicBezTo>
                  <a:cubicBezTo>
                    <a:pt x="1760" y="829"/>
                    <a:pt x="1599" y="518"/>
                    <a:pt x="1357" y="277"/>
                  </a:cubicBezTo>
                  <a:cubicBezTo>
                    <a:pt x="1254" y="185"/>
                    <a:pt x="1139" y="104"/>
                    <a:pt x="1001" y="47"/>
                  </a:cubicBezTo>
                  <a:cubicBezTo>
                    <a:pt x="748" y="24"/>
                    <a:pt x="495" y="1"/>
                    <a:pt x="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" name="Google Shape;1065;p39"/>
            <p:cNvSpPr/>
            <p:nvPr/>
          </p:nvSpPr>
          <p:spPr>
            <a:xfrm>
              <a:off x="609507" y="1477052"/>
              <a:ext cx="222769" cy="922853"/>
            </a:xfrm>
            <a:custGeom>
              <a:rect b="b" l="l" r="r" t="t"/>
              <a:pathLst>
                <a:path extrusionOk="0" h="8625" w="2082">
                  <a:moveTo>
                    <a:pt x="2081" y="0"/>
                  </a:moveTo>
                  <a:lnTo>
                    <a:pt x="2081" y="0"/>
                  </a:lnTo>
                  <a:cubicBezTo>
                    <a:pt x="1897" y="104"/>
                    <a:pt x="1725" y="230"/>
                    <a:pt x="1552" y="357"/>
                  </a:cubicBezTo>
                  <a:cubicBezTo>
                    <a:pt x="1161" y="667"/>
                    <a:pt x="828" y="1035"/>
                    <a:pt x="563" y="1461"/>
                  </a:cubicBezTo>
                  <a:cubicBezTo>
                    <a:pt x="276" y="1909"/>
                    <a:pt x="104" y="2427"/>
                    <a:pt x="58" y="2967"/>
                  </a:cubicBezTo>
                  <a:cubicBezTo>
                    <a:pt x="0" y="3588"/>
                    <a:pt x="0" y="4209"/>
                    <a:pt x="69" y="4830"/>
                  </a:cubicBezTo>
                  <a:cubicBezTo>
                    <a:pt x="115" y="5439"/>
                    <a:pt x="230" y="6049"/>
                    <a:pt x="414" y="6647"/>
                  </a:cubicBezTo>
                  <a:cubicBezTo>
                    <a:pt x="667" y="7417"/>
                    <a:pt x="1127" y="8107"/>
                    <a:pt x="1748" y="8625"/>
                  </a:cubicBezTo>
                  <a:cubicBezTo>
                    <a:pt x="1564" y="8326"/>
                    <a:pt x="1426" y="7992"/>
                    <a:pt x="1357" y="7636"/>
                  </a:cubicBezTo>
                  <a:cubicBezTo>
                    <a:pt x="1276" y="7268"/>
                    <a:pt x="1230" y="6900"/>
                    <a:pt x="1173" y="6520"/>
                  </a:cubicBezTo>
                  <a:cubicBezTo>
                    <a:pt x="1127" y="6129"/>
                    <a:pt x="1104" y="5727"/>
                    <a:pt x="1092" y="5324"/>
                  </a:cubicBezTo>
                  <a:cubicBezTo>
                    <a:pt x="1081" y="4519"/>
                    <a:pt x="1127" y="3715"/>
                    <a:pt x="1219" y="2910"/>
                  </a:cubicBezTo>
                  <a:cubicBezTo>
                    <a:pt x="1265" y="2519"/>
                    <a:pt x="1322" y="2128"/>
                    <a:pt x="1380" y="1748"/>
                  </a:cubicBezTo>
                  <a:cubicBezTo>
                    <a:pt x="1437" y="1369"/>
                    <a:pt x="1541" y="1012"/>
                    <a:pt x="1667" y="667"/>
                  </a:cubicBezTo>
                  <a:cubicBezTo>
                    <a:pt x="1771" y="414"/>
                    <a:pt x="1909" y="196"/>
                    <a:pt x="20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" name="Google Shape;1066;p39"/>
            <p:cNvSpPr/>
            <p:nvPr/>
          </p:nvSpPr>
          <p:spPr>
            <a:xfrm>
              <a:off x="747216" y="1404399"/>
              <a:ext cx="285576" cy="1074255"/>
            </a:xfrm>
            <a:custGeom>
              <a:rect b="b" l="l" r="r" t="t"/>
              <a:pathLst>
                <a:path extrusionOk="0" h="10040" w="2669">
                  <a:moveTo>
                    <a:pt x="2669" y="1"/>
                  </a:moveTo>
                  <a:lnTo>
                    <a:pt x="2669" y="1"/>
                  </a:lnTo>
                  <a:cubicBezTo>
                    <a:pt x="2151" y="93"/>
                    <a:pt x="1634" y="265"/>
                    <a:pt x="1151" y="484"/>
                  </a:cubicBezTo>
                  <a:cubicBezTo>
                    <a:pt x="1059" y="576"/>
                    <a:pt x="967" y="668"/>
                    <a:pt x="886" y="771"/>
                  </a:cubicBezTo>
                  <a:cubicBezTo>
                    <a:pt x="668" y="1070"/>
                    <a:pt x="507" y="1404"/>
                    <a:pt x="403" y="1760"/>
                  </a:cubicBezTo>
                  <a:cubicBezTo>
                    <a:pt x="323" y="2105"/>
                    <a:pt x="254" y="2473"/>
                    <a:pt x="219" y="2830"/>
                  </a:cubicBezTo>
                  <a:cubicBezTo>
                    <a:pt x="173" y="3221"/>
                    <a:pt x="139" y="3600"/>
                    <a:pt x="104" y="3980"/>
                  </a:cubicBezTo>
                  <a:cubicBezTo>
                    <a:pt x="24" y="4750"/>
                    <a:pt x="1" y="5520"/>
                    <a:pt x="24" y="6279"/>
                  </a:cubicBezTo>
                  <a:cubicBezTo>
                    <a:pt x="35" y="7004"/>
                    <a:pt x="116" y="7728"/>
                    <a:pt x="265" y="8441"/>
                  </a:cubicBezTo>
                  <a:cubicBezTo>
                    <a:pt x="334" y="8844"/>
                    <a:pt x="518" y="9223"/>
                    <a:pt x="794" y="9534"/>
                  </a:cubicBezTo>
                  <a:cubicBezTo>
                    <a:pt x="875" y="9580"/>
                    <a:pt x="955" y="9626"/>
                    <a:pt x="1036" y="9672"/>
                  </a:cubicBezTo>
                  <a:cubicBezTo>
                    <a:pt x="1404" y="9856"/>
                    <a:pt x="1795" y="9971"/>
                    <a:pt x="2197" y="10040"/>
                  </a:cubicBezTo>
                  <a:cubicBezTo>
                    <a:pt x="2094" y="9936"/>
                    <a:pt x="2013" y="9821"/>
                    <a:pt x="1944" y="9683"/>
                  </a:cubicBezTo>
                  <a:cubicBezTo>
                    <a:pt x="1749" y="9292"/>
                    <a:pt x="1726" y="8821"/>
                    <a:pt x="1703" y="8395"/>
                  </a:cubicBezTo>
                  <a:cubicBezTo>
                    <a:pt x="1645" y="6670"/>
                    <a:pt x="1691" y="4945"/>
                    <a:pt x="1864" y="3232"/>
                  </a:cubicBezTo>
                  <a:cubicBezTo>
                    <a:pt x="1898" y="2795"/>
                    <a:pt x="1933" y="2370"/>
                    <a:pt x="1967" y="1933"/>
                  </a:cubicBezTo>
                  <a:cubicBezTo>
                    <a:pt x="1990" y="1553"/>
                    <a:pt x="2048" y="1174"/>
                    <a:pt x="2140" y="806"/>
                  </a:cubicBezTo>
                  <a:cubicBezTo>
                    <a:pt x="2232" y="495"/>
                    <a:pt x="2416" y="208"/>
                    <a:pt x="2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7" name="Google Shape;1067;p39"/>
            <p:cNvSpPr/>
            <p:nvPr/>
          </p:nvSpPr>
          <p:spPr>
            <a:xfrm>
              <a:off x="1502742" y="1461002"/>
              <a:ext cx="211748" cy="947570"/>
            </a:xfrm>
            <a:custGeom>
              <a:rect b="b" l="l" r="r" t="t"/>
              <a:pathLst>
                <a:path extrusionOk="0" h="8856" w="1979">
                  <a:moveTo>
                    <a:pt x="0" y="1"/>
                  </a:moveTo>
                  <a:cubicBezTo>
                    <a:pt x="35" y="35"/>
                    <a:pt x="69" y="70"/>
                    <a:pt x="92" y="104"/>
                  </a:cubicBezTo>
                  <a:cubicBezTo>
                    <a:pt x="345" y="403"/>
                    <a:pt x="518" y="748"/>
                    <a:pt x="598" y="1116"/>
                  </a:cubicBezTo>
                  <a:cubicBezTo>
                    <a:pt x="679" y="1484"/>
                    <a:pt x="748" y="1864"/>
                    <a:pt x="771" y="2232"/>
                  </a:cubicBezTo>
                  <a:cubicBezTo>
                    <a:pt x="817" y="2634"/>
                    <a:pt x="851" y="3037"/>
                    <a:pt x="874" y="3439"/>
                  </a:cubicBezTo>
                  <a:cubicBezTo>
                    <a:pt x="909" y="4244"/>
                    <a:pt x="897" y="5049"/>
                    <a:pt x="840" y="5842"/>
                  </a:cubicBezTo>
                  <a:cubicBezTo>
                    <a:pt x="794" y="6245"/>
                    <a:pt x="736" y="6636"/>
                    <a:pt x="667" y="7027"/>
                  </a:cubicBezTo>
                  <a:cubicBezTo>
                    <a:pt x="610" y="7372"/>
                    <a:pt x="518" y="7717"/>
                    <a:pt x="414" y="8050"/>
                  </a:cubicBezTo>
                  <a:cubicBezTo>
                    <a:pt x="322" y="8338"/>
                    <a:pt x="184" y="8614"/>
                    <a:pt x="0" y="8855"/>
                  </a:cubicBezTo>
                  <a:cubicBezTo>
                    <a:pt x="150" y="8752"/>
                    <a:pt x="288" y="8637"/>
                    <a:pt x="414" y="8510"/>
                  </a:cubicBezTo>
                  <a:cubicBezTo>
                    <a:pt x="805" y="8142"/>
                    <a:pt x="1116" y="7705"/>
                    <a:pt x="1346" y="7211"/>
                  </a:cubicBezTo>
                  <a:cubicBezTo>
                    <a:pt x="1576" y="6705"/>
                    <a:pt x="1737" y="6176"/>
                    <a:pt x="1829" y="5624"/>
                  </a:cubicBezTo>
                  <a:cubicBezTo>
                    <a:pt x="1921" y="5049"/>
                    <a:pt x="1967" y="4474"/>
                    <a:pt x="1955" y="3899"/>
                  </a:cubicBezTo>
                  <a:cubicBezTo>
                    <a:pt x="1978" y="3278"/>
                    <a:pt x="1898" y="2657"/>
                    <a:pt x="1725" y="2048"/>
                  </a:cubicBezTo>
                  <a:cubicBezTo>
                    <a:pt x="1576" y="1542"/>
                    <a:pt x="1323" y="1082"/>
                    <a:pt x="966" y="679"/>
                  </a:cubicBezTo>
                  <a:cubicBezTo>
                    <a:pt x="690" y="392"/>
                    <a:pt x="368" y="162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" name="Google Shape;1068;p39"/>
            <p:cNvSpPr/>
            <p:nvPr/>
          </p:nvSpPr>
          <p:spPr>
            <a:xfrm>
              <a:off x="587358" y="1044238"/>
              <a:ext cx="1147976" cy="2568796"/>
            </a:xfrm>
            <a:custGeom>
              <a:rect b="b" l="l" r="r" t="t"/>
              <a:pathLst>
                <a:path extrusionOk="0" h="24008" w="10729">
                  <a:moveTo>
                    <a:pt x="5568" y="163"/>
                  </a:moveTo>
                  <a:cubicBezTo>
                    <a:pt x="5774" y="163"/>
                    <a:pt x="5980" y="166"/>
                    <a:pt x="6187" y="170"/>
                  </a:cubicBezTo>
                  <a:cubicBezTo>
                    <a:pt x="6485" y="182"/>
                    <a:pt x="6784" y="216"/>
                    <a:pt x="7083" y="216"/>
                  </a:cubicBezTo>
                  <a:cubicBezTo>
                    <a:pt x="7106" y="412"/>
                    <a:pt x="7118" y="607"/>
                    <a:pt x="7141" y="791"/>
                  </a:cubicBezTo>
                  <a:cubicBezTo>
                    <a:pt x="7152" y="987"/>
                    <a:pt x="7175" y="1182"/>
                    <a:pt x="7210" y="1366"/>
                  </a:cubicBezTo>
                  <a:cubicBezTo>
                    <a:pt x="6807" y="1320"/>
                    <a:pt x="6416" y="1297"/>
                    <a:pt x="6014" y="1274"/>
                  </a:cubicBezTo>
                  <a:cubicBezTo>
                    <a:pt x="5762" y="1267"/>
                    <a:pt x="5506" y="1261"/>
                    <a:pt x="5250" y="1261"/>
                  </a:cubicBezTo>
                  <a:cubicBezTo>
                    <a:pt x="5063" y="1261"/>
                    <a:pt x="4876" y="1264"/>
                    <a:pt x="4692" y="1274"/>
                  </a:cubicBezTo>
                  <a:cubicBezTo>
                    <a:pt x="4473" y="1274"/>
                    <a:pt x="4255" y="1286"/>
                    <a:pt x="4036" y="1297"/>
                  </a:cubicBezTo>
                  <a:lnTo>
                    <a:pt x="3910" y="1297"/>
                  </a:lnTo>
                  <a:cubicBezTo>
                    <a:pt x="3910" y="1067"/>
                    <a:pt x="3921" y="803"/>
                    <a:pt x="3944" y="538"/>
                  </a:cubicBezTo>
                  <a:cubicBezTo>
                    <a:pt x="3944" y="481"/>
                    <a:pt x="3956" y="412"/>
                    <a:pt x="3967" y="354"/>
                  </a:cubicBezTo>
                  <a:cubicBezTo>
                    <a:pt x="3967" y="285"/>
                    <a:pt x="4002" y="239"/>
                    <a:pt x="4082" y="228"/>
                  </a:cubicBezTo>
                  <a:cubicBezTo>
                    <a:pt x="4220" y="205"/>
                    <a:pt x="4358" y="205"/>
                    <a:pt x="4496" y="193"/>
                  </a:cubicBezTo>
                  <a:cubicBezTo>
                    <a:pt x="4853" y="171"/>
                    <a:pt x="5211" y="163"/>
                    <a:pt x="5568" y="163"/>
                  </a:cubicBezTo>
                  <a:close/>
                  <a:moveTo>
                    <a:pt x="5136" y="1427"/>
                  </a:moveTo>
                  <a:cubicBezTo>
                    <a:pt x="5731" y="1427"/>
                    <a:pt x="6330" y="1455"/>
                    <a:pt x="6922" y="1516"/>
                  </a:cubicBezTo>
                  <a:lnTo>
                    <a:pt x="7244" y="1550"/>
                  </a:lnTo>
                  <a:lnTo>
                    <a:pt x="7405" y="1573"/>
                  </a:lnTo>
                  <a:cubicBezTo>
                    <a:pt x="7463" y="1573"/>
                    <a:pt x="7509" y="1585"/>
                    <a:pt x="7555" y="1596"/>
                  </a:cubicBezTo>
                  <a:cubicBezTo>
                    <a:pt x="7624" y="1631"/>
                    <a:pt x="7612" y="1803"/>
                    <a:pt x="7612" y="1861"/>
                  </a:cubicBezTo>
                  <a:cubicBezTo>
                    <a:pt x="7624" y="1976"/>
                    <a:pt x="7635" y="2091"/>
                    <a:pt x="7647" y="2206"/>
                  </a:cubicBezTo>
                  <a:lnTo>
                    <a:pt x="7474" y="2171"/>
                  </a:lnTo>
                  <a:cubicBezTo>
                    <a:pt x="7244" y="2137"/>
                    <a:pt x="7026" y="2114"/>
                    <a:pt x="6807" y="2091"/>
                  </a:cubicBezTo>
                  <a:cubicBezTo>
                    <a:pt x="6430" y="2056"/>
                    <a:pt x="6051" y="2039"/>
                    <a:pt x="5670" y="2039"/>
                  </a:cubicBezTo>
                  <a:cubicBezTo>
                    <a:pt x="5158" y="2039"/>
                    <a:pt x="4643" y="2071"/>
                    <a:pt x="4128" y="2137"/>
                  </a:cubicBezTo>
                  <a:cubicBezTo>
                    <a:pt x="3829" y="2171"/>
                    <a:pt x="3542" y="2217"/>
                    <a:pt x="3243" y="2275"/>
                  </a:cubicBezTo>
                  <a:cubicBezTo>
                    <a:pt x="3335" y="2022"/>
                    <a:pt x="3185" y="1654"/>
                    <a:pt x="3484" y="1539"/>
                  </a:cubicBezTo>
                  <a:cubicBezTo>
                    <a:pt x="3645" y="1493"/>
                    <a:pt x="3806" y="1470"/>
                    <a:pt x="3979" y="1470"/>
                  </a:cubicBezTo>
                  <a:cubicBezTo>
                    <a:pt x="4174" y="1458"/>
                    <a:pt x="4370" y="1447"/>
                    <a:pt x="4565" y="1435"/>
                  </a:cubicBezTo>
                  <a:cubicBezTo>
                    <a:pt x="4755" y="1430"/>
                    <a:pt x="4945" y="1427"/>
                    <a:pt x="5136" y="1427"/>
                  </a:cubicBezTo>
                  <a:close/>
                  <a:moveTo>
                    <a:pt x="5554" y="2178"/>
                  </a:moveTo>
                  <a:cubicBezTo>
                    <a:pt x="6274" y="2178"/>
                    <a:pt x="6994" y="2238"/>
                    <a:pt x="7704" y="2367"/>
                  </a:cubicBezTo>
                  <a:cubicBezTo>
                    <a:pt x="7762" y="2378"/>
                    <a:pt x="7819" y="2390"/>
                    <a:pt x="7877" y="2390"/>
                  </a:cubicBezTo>
                  <a:cubicBezTo>
                    <a:pt x="7923" y="2401"/>
                    <a:pt x="7969" y="2413"/>
                    <a:pt x="8015" y="2436"/>
                  </a:cubicBezTo>
                  <a:cubicBezTo>
                    <a:pt x="8061" y="2459"/>
                    <a:pt x="8049" y="2528"/>
                    <a:pt x="8049" y="2574"/>
                  </a:cubicBezTo>
                  <a:cubicBezTo>
                    <a:pt x="8049" y="2620"/>
                    <a:pt x="8038" y="2700"/>
                    <a:pt x="8038" y="2757"/>
                  </a:cubicBezTo>
                  <a:lnTo>
                    <a:pt x="8003" y="3447"/>
                  </a:lnTo>
                  <a:cubicBezTo>
                    <a:pt x="7762" y="3367"/>
                    <a:pt x="7520" y="3298"/>
                    <a:pt x="7279" y="3240"/>
                  </a:cubicBezTo>
                  <a:cubicBezTo>
                    <a:pt x="6669" y="3091"/>
                    <a:pt x="6037" y="3022"/>
                    <a:pt x="5405" y="3022"/>
                  </a:cubicBezTo>
                  <a:cubicBezTo>
                    <a:pt x="5094" y="3022"/>
                    <a:pt x="4784" y="3045"/>
                    <a:pt x="4473" y="3091"/>
                  </a:cubicBezTo>
                  <a:cubicBezTo>
                    <a:pt x="4450" y="3091"/>
                    <a:pt x="4439" y="3091"/>
                    <a:pt x="4427" y="3102"/>
                  </a:cubicBezTo>
                  <a:cubicBezTo>
                    <a:pt x="4255" y="3125"/>
                    <a:pt x="4082" y="3148"/>
                    <a:pt x="3921" y="3183"/>
                  </a:cubicBezTo>
                  <a:cubicBezTo>
                    <a:pt x="3530" y="3252"/>
                    <a:pt x="3151" y="3367"/>
                    <a:pt x="2783" y="3505"/>
                  </a:cubicBezTo>
                  <a:cubicBezTo>
                    <a:pt x="2829" y="3183"/>
                    <a:pt x="2829" y="2849"/>
                    <a:pt x="2771" y="2516"/>
                  </a:cubicBezTo>
                  <a:cubicBezTo>
                    <a:pt x="3151" y="2413"/>
                    <a:pt x="3542" y="2344"/>
                    <a:pt x="3944" y="2286"/>
                  </a:cubicBezTo>
                  <a:lnTo>
                    <a:pt x="3933" y="2286"/>
                  </a:lnTo>
                  <a:cubicBezTo>
                    <a:pt x="4358" y="2240"/>
                    <a:pt x="4772" y="2194"/>
                    <a:pt x="5198" y="2183"/>
                  </a:cubicBezTo>
                  <a:cubicBezTo>
                    <a:pt x="5316" y="2179"/>
                    <a:pt x="5435" y="2178"/>
                    <a:pt x="5554" y="2178"/>
                  </a:cubicBezTo>
                  <a:close/>
                  <a:moveTo>
                    <a:pt x="2288" y="4045"/>
                  </a:moveTo>
                  <a:lnTo>
                    <a:pt x="2288" y="4045"/>
                  </a:lnTo>
                  <a:cubicBezTo>
                    <a:pt x="2116" y="4241"/>
                    <a:pt x="1978" y="4459"/>
                    <a:pt x="1886" y="4701"/>
                  </a:cubicBezTo>
                  <a:cubicBezTo>
                    <a:pt x="1748" y="5057"/>
                    <a:pt x="1644" y="5414"/>
                    <a:pt x="1598" y="5793"/>
                  </a:cubicBezTo>
                  <a:cubicBezTo>
                    <a:pt x="1529" y="6173"/>
                    <a:pt x="1472" y="6564"/>
                    <a:pt x="1426" y="6955"/>
                  </a:cubicBezTo>
                  <a:cubicBezTo>
                    <a:pt x="1334" y="7760"/>
                    <a:pt x="1299" y="8564"/>
                    <a:pt x="1299" y="9369"/>
                  </a:cubicBezTo>
                  <a:cubicBezTo>
                    <a:pt x="1311" y="9772"/>
                    <a:pt x="1334" y="10174"/>
                    <a:pt x="1391" y="10565"/>
                  </a:cubicBezTo>
                  <a:cubicBezTo>
                    <a:pt x="1437" y="10945"/>
                    <a:pt x="1483" y="11313"/>
                    <a:pt x="1575" y="11681"/>
                  </a:cubicBezTo>
                  <a:cubicBezTo>
                    <a:pt x="1644" y="12037"/>
                    <a:pt x="1771" y="12371"/>
                    <a:pt x="1955" y="12670"/>
                  </a:cubicBezTo>
                  <a:cubicBezTo>
                    <a:pt x="1334" y="12152"/>
                    <a:pt x="874" y="11462"/>
                    <a:pt x="621" y="10692"/>
                  </a:cubicBezTo>
                  <a:lnTo>
                    <a:pt x="632" y="10692"/>
                  </a:lnTo>
                  <a:cubicBezTo>
                    <a:pt x="437" y="10094"/>
                    <a:pt x="322" y="9484"/>
                    <a:pt x="276" y="8875"/>
                  </a:cubicBezTo>
                  <a:cubicBezTo>
                    <a:pt x="219" y="8254"/>
                    <a:pt x="207" y="7633"/>
                    <a:pt x="265" y="7012"/>
                  </a:cubicBezTo>
                  <a:cubicBezTo>
                    <a:pt x="311" y="6472"/>
                    <a:pt x="483" y="5954"/>
                    <a:pt x="770" y="5506"/>
                  </a:cubicBezTo>
                  <a:cubicBezTo>
                    <a:pt x="1035" y="5080"/>
                    <a:pt x="1368" y="4712"/>
                    <a:pt x="1759" y="4402"/>
                  </a:cubicBezTo>
                  <a:cubicBezTo>
                    <a:pt x="1932" y="4275"/>
                    <a:pt x="2104" y="4149"/>
                    <a:pt x="2288" y="4045"/>
                  </a:cubicBezTo>
                  <a:close/>
                  <a:moveTo>
                    <a:pt x="8555" y="3896"/>
                  </a:moveTo>
                  <a:lnTo>
                    <a:pt x="8555" y="3896"/>
                  </a:lnTo>
                  <a:cubicBezTo>
                    <a:pt x="8923" y="4057"/>
                    <a:pt x="9245" y="4287"/>
                    <a:pt x="9521" y="4574"/>
                  </a:cubicBezTo>
                  <a:cubicBezTo>
                    <a:pt x="9878" y="4977"/>
                    <a:pt x="10131" y="5437"/>
                    <a:pt x="10280" y="5943"/>
                  </a:cubicBezTo>
                  <a:cubicBezTo>
                    <a:pt x="10453" y="6552"/>
                    <a:pt x="10533" y="7173"/>
                    <a:pt x="10510" y="7794"/>
                  </a:cubicBezTo>
                  <a:cubicBezTo>
                    <a:pt x="10522" y="8369"/>
                    <a:pt x="10476" y="8944"/>
                    <a:pt x="10384" y="9519"/>
                  </a:cubicBezTo>
                  <a:cubicBezTo>
                    <a:pt x="10292" y="10071"/>
                    <a:pt x="10131" y="10600"/>
                    <a:pt x="9912" y="11106"/>
                  </a:cubicBezTo>
                  <a:cubicBezTo>
                    <a:pt x="9682" y="11600"/>
                    <a:pt x="9360" y="12037"/>
                    <a:pt x="8981" y="12405"/>
                  </a:cubicBezTo>
                  <a:cubicBezTo>
                    <a:pt x="8843" y="12532"/>
                    <a:pt x="8705" y="12647"/>
                    <a:pt x="8555" y="12750"/>
                  </a:cubicBezTo>
                  <a:cubicBezTo>
                    <a:pt x="8739" y="12509"/>
                    <a:pt x="8877" y="12233"/>
                    <a:pt x="8969" y="11945"/>
                  </a:cubicBezTo>
                  <a:cubicBezTo>
                    <a:pt x="9073" y="11612"/>
                    <a:pt x="9165" y="11267"/>
                    <a:pt x="9222" y="10922"/>
                  </a:cubicBezTo>
                  <a:cubicBezTo>
                    <a:pt x="9291" y="10531"/>
                    <a:pt x="9349" y="10140"/>
                    <a:pt x="9395" y="9737"/>
                  </a:cubicBezTo>
                  <a:cubicBezTo>
                    <a:pt x="9452" y="8944"/>
                    <a:pt x="9464" y="8139"/>
                    <a:pt x="9429" y="7334"/>
                  </a:cubicBezTo>
                  <a:cubicBezTo>
                    <a:pt x="9406" y="6932"/>
                    <a:pt x="9372" y="6529"/>
                    <a:pt x="9326" y="6127"/>
                  </a:cubicBezTo>
                  <a:cubicBezTo>
                    <a:pt x="9303" y="5759"/>
                    <a:pt x="9234" y="5379"/>
                    <a:pt x="9153" y="5011"/>
                  </a:cubicBezTo>
                  <a:cubicBezTo>
                    <a:pt x="9073" y="4643"/>
                    <a:pt x="8900" y="4298"/>
                    <a:pt x="8647" y="3999"/>
                  </a:cubicBezTo>
                  <a:cubicBezTo>
                    <a:pt x="8624" y="3965"/>
                    <a:pt x="8590" y="3930"/>
                    <a:pt x="8555" y="3896"/>
                  </a:cubicBezTo>
                  <a:close/>
                  <a:moveTo>
                    <a:pt x="4174" y="3367"/>
                  </a:moveTo>
                  <a:cubicBezTo>
                    <a:pt x="3910" y="3574"/>
                    <a:pt x="3726" y="3861"/>
                    <a:pt x="3645" y="4172"/>
                  </a:cubicBezTo>
                  <a:cubicBezTo>
                    <a:pt x="3542" y="4540"/>
                    <a:pt x="3484" y="4919"/>
                    <a:pt x="3461" y="5299"/>
                  </a:cubicBezTo>
                  <a:cubicBezTo>
                    <a:pt x="3427" y="5736"/>
                    <a:pt x="3392" y="6161"/>
                    <a:pt x="3358" y="6598"/>
                  </a:cubicBezTo>
                  <a:cubicBezTo>
                    <a:pt x="3185" y="8311"/>
                    <a:pt x="3139" y="10036"/>
                    <a:pt x="3208" y="11761"/>
                  </a:cubicBezTo>
                  <a:cubicBezTo>
                    <a:pt x="3231" y="12187"/>
                    <a:pt x="3254" y="12647"/>
                    <a:pt x="3450" y="13049"/>
                  </a:cubicBezTo>
                  <a:cubicBezTo>
                    <a:pt x="3507" y="13187"/>
                    <a:pt x="3599" y="13302"/>
                    <a:pt x="3691" y="13406"/>
                  </a:cubicBezTo>
                  <a:cubicBezTo>
                    <a:pt x="3289" y="13337"/>
                    <a:pt x="2909" y="13222"/>
                    <a:pt x="2541" y="13038"/>
                  </a:cubicBezTo>
                  <a:cubicBezTo>
                    <a:pt x="2449" y="12992"/>
                    <a:pt x="2369" y="12946"/>
                    <a:pt x="2288" y="12900"/>
                  </a:cubicBezTo>
                  <a:cubicBezTo>
                    <a:pt x="2024" y="12589"/>
                    <a:pt x="1840" y="12210"/>
                    <a:pt x="1759" y="11807"/>
                  </a:cubicBezTo>
                  <a:cubicBezTo>
                    <a:pt x="1610" y="11094"/>
                    <a:pt x="1529" y="10370"/>
                    <a:pt x="1529" y="9645"/>
                  </a:cubicBezTo>
                  <a:cubicBezTo>
                    <a:pt x="1495" y="8886"/>
                    <a:pt x="1518" y="8116"/>
                    <a:pt x="1598" y="7346"/>
                  </a:cubicBezTo>
                  <a:cubicBezTo>
                    <a:pt x="1633" y="6966"/>
                    <a:pt x="1667" y="6587"/>
                    <a:pt x="1713" y="6196"/>
                  </a:cubicBezTo>
                  <a:cubicBezTo>
                    <a:pt x="1748" y="5839"/>
                    <a:pt x="1817" y="5471"/>
                    <a:pt x="1909" y="5126"/>
                  </a:cubicBezTo>
                  <a:cubicBezTo>
                    <a:pt x="2001" y="4770"/>
                    <a:pt x="2162" y="4436"/>
                    <a:pt x="2380" y="4137"/>
                  </a:cubicBezTo>
                  <a:cubicBezTo>
                    <a:pt x="2461" y="4034"/>
                    <a:pt x="2553" y="3942"/>
                    <a:pt x="2656" y="3850"/>
                  </a:cubicBezTo>
                  <a:cubicBezTo>
                    <a:pt x="3139" y="3631"/>
                    <a:pt x="3645" y="3459"/>
                    <a:pt x="4174" y="3367"/>
                  </a:cubicBezTo>
                  <a:close/>
                  <a:moveTo>
                    <a:pt x="6543" y="3321"/>
                  </a:moveTo>
                  <a:lnTo>
                    <a:pt x="6543" y="3321"/>
                  </a:lnTo>
                  <a:cubicBezTo>
                    <a:pt x="7060" y="3401"/>
                    <a:pt x="7578" y="3516"/>
                    <a:pt x="8072" y="3700"/>
                  </a:cubicBezTo>
                  <a:cubicBezTo>
                    <a:pt x="8130" y="3712"/>
                    <a:pt x="8187" y="3735"/>
                    <a:pt x="8233" y="3758"/>
                  </a:cubicBezTo>
                  <a:cubicBezTo>
                    <a:pt x="8348" y="3838"/>
                    <a:pt x="8440" y="3930"/>
                    <a:pt x="8521" y="4045"/>
                  </a:cubicBezTo>
                  <a:cubicBezTo>
                    <a:pt x="8716" y="4298"/>
                    <a:pt x="8866" y="4586"/>
                    <a:pt x="8958" y="4885"/>
                  </a:cubicBezTo>
                  <a:cubicBezTo>
                    <a:pt x="9050" y="5241"/>
                    <a:pt x="9119" y="5598"/>
                    <a:pt x="9142" y="5966"/>
                  </a:cubicBezTo>
                  <a:cubicBezTo>
                    <a:pt x="9176" y="6345"/>
                    <a:pt x="9199" y="6725"/>
                    <a:pt x="9211" y="7104"/>
                  </a:cubicBezTo>
                  <a:cubicBezTo>
                    <a:pt x="9257" y="7863"/>
                    <a:pt x="9257" y="8622"/>
                    <a:pt x="9211" y="9381"/>
                  </a:cubicBezTo>
                  <a:cubicBezTo>
                    <a:pt x="9176" y="10128"/>
                    <a:pt x="9073" y="10876"/>
                    <a:pt x="8912" y="11612"/>
                  </a:cubicBezTo>
                  <a:cubicBezTo>
                    <a:pt x="8762" y="12198"/>
                    <a:pt x="8521" y="12888"/>
                    <a:pt x="7900" y="13141"/>
                  </a:cubicBezTo>
                  <a:cubicBezTo>
                    <a:pt x="7900" y="13141"/>
                    <a:pt x="7888" y="13141"/>
                    <a:pt x="7888" y="13153"/>
                  </a:cubicBezTo>
                  <a:cubicBezTo>
                    <a:pt x="7819" y="13187"/>
                    <a:pt x="7762" y="13210"/>
                    <a:pt x="7693" y="13245"/>
                  </a:cubicBezTo>
                  <a:cubicBezTo>
                    <a:pt x="7474" y="13337"/>
                    <a:pt x="7244" y="13406"/>
                    <a:pt x="7014" y="13452"/>
                  </a:cubicBezTo>
                  <a:cubicBezTo>
                    <a:pt x="7118" y="13360"/>
                    <a:pt x="7198" y="13256"/>
                    <a:pt x="7267" y="13153"/>
                  </a:cubicBezTo>
                  <a:cubicBezTo>
                    <a:pt x="7440" y="12819"/>
                    <a:pt x="7532" y="12451"/>
                    <a:pt x="7543" y="12072"/>
                  </a:cubicBezTo>
                  <a:cubicBezTo>
                    <a:pt x="7601" y="11209"/>
                    <a:pt x="7612" y="10347"/>
                    <a:pt x="7589" y="9484"/>
                  </a:cubicBezTo>
                  <a:cubicBezTo>
                    <a:pt x="7566" y="8622"/>
                    <a:pt x="7509" y="7760"/>
                    <a:pt x="7440" y="6897"/>
                  </a:cubicBezTo>
                  <a:cubicBezTo>
                    <a:pt x="7405" y="6472"/>
                    <a:pt x="7371" y="6035"/>
                    <a:pt x="7336" y="5609"/>
                  </a:cubicBezTo>
                  <a:cubicBezTo>
                    <a:pt x="7313" y="5218"/>
                    <a:pt x="7267" y="4827"/>
                    <a:pt x="7198" y="4448"/>
                  </a:cubicBezTo>
                  <a:cubicBezTo>
                    <a:pt x="7141" y="4057"/>
                    <a:pt x="6957" y="3689"/>
                    <a:pt x="6669" y="3413"/>
                  </a:cubicBezTo>
                  <a:cubicBezTo>
                    <a:pt x="6635" y="3378"/>
                    <a:pt x="6589" y="3344"/>
                    <a:pt x="6543" y="3321"/>
                  </a:cubicBezTo>
                  <a:close/>
                  <a:moveTo>
                    <a:pt x="5359" y="3229"/>
                  </a:moveTo>
                  <a:cubicBezTo>
                    <a:pt x="5267" y="4563"/>
                    <a:pt x="5232" y="5897"/>
                    <a:pt x="5186" y="7231"/>
                  </a:cubicBezTo>
                  <a:cubicBezTo>
                    <a:pt x="5140" y="8599"/>
                    <a:pt x="5106" y="9956"/>
                    <a:pt x="5083" y="11324"/>
                  </a:cubicBezTo>
                  <a:cubicBezTo>
                    <a:pt x="5083" y="11704"/>
                    <a:pt x="5071" y="12095"/>
                    <a:pt x="5071" y="12486"/>
                  </a:cubicBezTo>
                  <a:cubicBezTo>
                    <a:pt x="5071" y="12831"/>
                    <a:pt x="5060" y="13187"/>
                    <a:pt x="5060" y="13544"/>
                  </a:cubicBezTo>
                  <a:cubicBezTo>
                    <a:pt x="4772" y="13521"/>
                    <a:pt x="4485" y="13498"/>
                    <a:pt x="4197" y="13463"/>
                  </a:cubicBezTo>
                  <a:lnTo>
                    <a:pt x="3956" y="13440"/>
                  </a:lnTo>
                  <a:cubicBezTo>
                    <a:pt x="3496" y="13130"/>
                    <a:pt x="3404" y="12428"/>
                    <a:pt x="3381" y="11922"/>
                  </a:cubicBezTo>
                  <a:cubicBezTo>
                    <a:pt x="3335" y="11106"/>
                    <a:pt x="3323" y="10289"/>
                    <a:pt x="3335" y="9473"/>
                  </a:cubicBezTo>
                  <a:cubicBezTo>
                    <a:pt x="3358" y="8656"/>
                    <a:pt x="3404" y="7852"/>
                    <a:pt x="3473" y="7047"/>
                  </a:cubicBezTo>
                  <a:cubicBezTo>
                    <a:pt x="3496" y="6633"/>
                    <a:pt x="3530" y="6230"/>
                    <a:pt x="3565" y="5828"/>
                  </a:cubicBezTo>
                  <a:cubicBezTo>
                    <a:pt x="3588" y="5437"/>
                    <a:pt x="3611" y="5057"/>
                    <a:pt x="3668" y="4678"/>
                  </a:cubicBezTo>
                  <a:cubicBezTo>
                    <a:pt x="3726" y="4298"/>
                    <a:pt x="3829" y="3896"/>
                    <a:pt x="4082" y="3608"/>
                  </a:cubicBezTo>
                  <a:cubicBezTo>
                    <a:pt x="4197" y="3482"/>
                    <a:pt x="4324" y="3390"/>
                    <a:pt x="4462" y="3321"/>
                  </a:cubicBezTo>
                  <a:cubicBezTo>
                    <a:pt x="4611" y="3298"/>
                    <a:pt x="4738" y="3275"/>
                    <a:pt x="4876" y="3263"/>
                  </a:cubicBezTo>
                  <a:cubicBezTo>
                    <a:pt x="5014" y="3252"/>
                    <a:pt x="5140" y="3240"/>
                    <a:pt x="5278" y="3229"/>
                  </a:cubicBezTo>
                  <a:close/>
                  <a:moveTo>
                    <a:pt x="5485" y="3229"/>
                  </a:moveTo>
                  <a:cubicBezTo>
                    <a:pt x="5738" y="3229"/>
                    <a:pt x="5991" y="3252"/>
                    <a:pt x="6244" y="3275"/>
                  </a:cubicBezTo>
                  <a:cubicBezTo>
                    <a:pt x="6382" y="3332"/>
                    <a:pt x="6497" y="3413"/>
                    <a:pt x="6600" y="3505"/>
                  </a:cubicBezTo>
                  <a:cubicBezTo>
                    <a:pt x="6842" y="3746"/>
                    <a:pt x="7003" y="4057"/>
                    <a:pt x="7060" y="4402"/>
                  </a:cubicBezTo>
                  <a:cubicBezTo>
                    <a:pt x="7129" y="4770"/>
                    <a:pt x="7164" y="5138"/>
                    <a:pt x="7187" y="5506"/>
                  </a:cubicBezTo>
                  <a:cubicBezTo>
                    <a:pt x="7221" y="5920"/>
                    <a:pt x="7256" y="6334"/>
                    <a:pt x="7290" y="6736"/>
                  </a:cubicBezTo>
                  <a:cubicBezTo>
                    <a:pt x="7428" y="8357"/>
                    <a:pt x="7474" y="9979"/>
                    <a:pt x="7417" y="11600"/>
                  </a:cubicBezTo>
                  <a:cubicBezTo>
                    <a:pt x="7394" y="12026"/>
                    <a:pt x="7394" y="12463"/>
                    <a:pt x="7244" y="12865"/>
                  </a:cubicBezTo>
                  <a:cubicBezTo>
                    <a:pt x="7152" y="13153"/>
                    <a:pt x="6945" y="13383"/>
                    <a:pt x="6669" y="13509"/>
                  </a:cubicBezTo>
                  <a:cubicBezTo>
                    <a:pt x="6462" y="13544"/>
                    <a:pt x="6256" y="13555"/>
                    <a:pt x="6049" y="13555"/>
                  </a:cubicBezTo>
                  <a:cubicBezTo>
                    <a:pt x="5784" y="13555"/>
                    <a:pt x="5508" y="13555"/>
                    <a:pt x="5244" y="13544"/>
                  </a:cubicBezTo>
                  <a:cubicBezTo>
                    <a:pt x="5255" y="13233"/>
                    <a:pt x="5255" y="12923"/>
                    <a:pt x="5267" y="12601"/>
                  </a:cubicBezTo>
                  <a:cubicBezTo>
                    <a:pt x="5267" y="12267"/>
                    <a:pt x="5267" y="11922"/>
                    <a:pt x="5278" y="11577"/>
                  </a:cubicBezTo>
                  <a:cubicBezTo>
                    <a:pt x="5290" y="10899"/>
                    <a:pt x="5301" y="10220"/>
                    <a:pt x="5313" y="9530"/>
                  </a:cubicBezTo>
                  <a:cubicBezTo>
                    <a:pt x="5336" y="8173"/>
                    <a:pt x="5370" y="6805"/>
                    <a:pt x="5416" y="5437"/>
                  </a:cubicBezTo>
                  <a:cubicBezTo>
                    <a:pt x="5439" y="4701"/>
                    <a:pt x="5474" y="3965"/>
                    <a:pt x="5485" y="3229"/>
                  </a:cubicBezTo>
                  <a:close/>
                  <a:moveTo>
                    <a:pt x="8475" y="13026"/>
                  </a:moveTo>
                  <a:lnTo>
                    <a:pt x="8475" y="13026"/>
                  </a:lnTo>
                  <a:cubicBezTo>
                    <a:pt x="8440" y="13187"/>
                    <a:pt x="8417" y="13360"/>
                    <a:pt x="8406" y="13521"/>
                  </a:cubicBezTo>
                  <a:lnTo>
                    <a:pt x="8417" y="13532"/>
                  </a:lnTo>
                  <a:cubicBezTo>
                    <a:pt x="8406" y="13762"/>
                    <a:pt x="8360" y="13980"/>
                    <a:pt x="8256" y="14187"/>
                  </a:cubicBezTo>
                  <a:cubicBezTo>
                    <a:pt x="8233" y="14233"/>
                    <a:pt x="8199" y="14279"/>
                    <a:pt x="8153" y="14314"/>
                  </a:cubicBezTo>
                  <a:cubicBezTo>
                    <a:pt x="8141" y="14314"/>
                    <a:pt x="8141" y="14325"/>
                    <a:pt x="8130" y="14337"/>
                  </a:cubicBezTo>
                  <a:cubicBezTo>
                    <a:pt x="7980" y="14452"/>
                    <a:pt x="7808" y="14521"/>
                    <a:pt x="7624" y="14544"/>
                  </a:cubicBezTo>
                  <a:cubicBezTo>
                    <a:pt x="7336" y="14578"/>
                    <a:pt x="7037" y="14578"/>
                    <a:pt x="6738" y="14590"/>
                  </a:cubicBezTo>
                  <a:cubicBezTo>
                    <a:pt x="6259" y="14607"/>
                    <a:pt x="5779" y="14617"/>
                    <a:pt x="5299" y="14617"/>
                  </a:cubicBezTo>
                  <a:cubicBezTo>
                    <a:pt x="5123" y="14617"/>
                    <a:pt x="4948" y="14616"/>
                    <a:pt x="4772" y="14613"/>
                  </a:cubicBezTo>
                  <a:cubicBezTo>
                    <a:pt x="4450" y="14601"/>
                    <a:pt x="4128" y="14578"/>
                    <a:pt x="3806" y="14555"/>
                  </a:cubicBezTo>
                  <a:cubicBezTo>
                    <a:pt x="3519" y="14544"/>
                    <a:pt x="3231" y="14509"/>
                    <a:pt x="2955" y="14417"/>
                  </a:cubicBezTo>
                  <a:cubicBezTo>
                    <a:pt x="2472" y="14233"/>
                    <a:pt x="2702" y="13670"/>
                    <a:pt x="2553" y="13279"/>
                  </a:cubicBezTo>
                  <a:lnTo>
                    <a:pt x="2553" y="13279"/>
                  </a:lnTo>
                  <a:cubicBezTo>
                    <a:pt x="2783" y="13383"/>
                    <a:pt x="3036" y="13475"/>
                    <a:pt x="3277" y="13532"/>
                  </a:cubicBezTo>
                  <a:cubicBezTo>
                    <a:pt x="3588" y="13601"/>
                    <a:pt x="3910" y="13658"/>
                    <a:pt x="4232" y="13693"/>
                  </a:cubicBezTo>
                  <a:lnTo>
                    <a:pt x="4255" y="13693"/>
                  </a:lnTo>
                  <a:cubicBezTo>
                    <a:pt x="4542" y="13716"/>
                    <a:pt x="4830" y="13739"/>
                    <a:pt x="5106" y="13750"/>
                  </a:cubicBezTo>
                  <a:cubicBezTo>
                    <a:pt x="5307" y="13768"/>
                    <a:pt x="5509" y="13777"/>
                    <a:pt x="5712" y="13777"/>
                  </a:cubicBezTo>
                  <a:cubicBezTo>
                    <a:pt x="6157" y="13777"/>
                    <a:pt x="6603" y="13734"/>
                    <a:pt x="7037" y="13647"/>
                  </a:cubicBezTo>
                  <a:cubicBezTo>
                    <a:pt x="7543" y="13521"/>
                    <a:pt x="8038" y="13314"/>
                    <a:pt x="8475" y="13026"/>
                  </a:cubicBezTo>
                  <a:close/>
                  <a:moveTo>
                    <a:pt x="8118" y="14544"/>
                  </a:moveTo>
                  <a:cubicBezTo>
                    <a:pt x="8118" y="14866"/>
                    <a:pt x="8130" y="15188"/>
                    <a:pt x="8130" y="15510"/>
                  </a:cubicBezTo>
                  <a:cubicBezTo>
                    <a:pt x="8130" y="15889"/>
                    <a:pt x="8141" y="16280"/>
                    <a:pt x="8153" y="16660"/>
                  </a:cubicBezTo>
                  <a:lnTo>
                    <a:pt x="8153" y="17212"/>
                  </a:lnTo>
                  <a:lnTo>
                    <a:pt x="8153" y="17488"/>
                  </a:lnTo>
                  <a:cubicBezTo>
                    <a:pt x="8153" y="17580"/>
                    <a:pt x="8130" y="17637"/>
                    <a:pt x="8038" y="17649"/>
                  </a:cubicBezTo>
                  <a:cubicBezTo>
                    <a:pt x="7980" y="17672"/>
                    <a:pt x="7911" y="17672"/>
                    <a:pt x="7842" y="17683"/>
                  </a:cubicBezTo>
                  <a:cubicBezTo>
                    <a:pt x="7842" y="17643"/>
                    <a:pt x="7811" y="17623"/>
                    <a:pt x="7779" y="17623"/>
                  </a:cubicBezTo>
                  <a:cubicBezTo>
                    <a:pt x="7748" y="17623"/>
                    <a:pt x="7716" y="17643"/>
                    <a:pt x="7716" y="17683"/>
                  </a:cubicBezTo>
                  <a:lnTo>
                    <a:pt x="7716" y="17706"/>
                  </a:lnTo>
                  <a:lnTo>
                    <a:pt x="7497" y="17729"/>
                  </a:lnTo>
                  <a:cubicBezTo>
                    <a:pt x="7302" y="17741"/>
                    <a:pt x="7118" y="17764"/>
                    <a:pt x="6934" y="17775"/>
                  </a:cubicBezTo>
                  <a:cubicBezTo>
                    <a:pt x="6485" y="17817"/>
                    <a:pt x="6037" y="17837"/>
                    <a:pt x="5589" y="17837"/>
                  </a:cubicBezTo>
                  <a:cubicBezTo>
                    <a:pt x="5290" y="17837"/>
                    <a:pt x="4991" y="17828"/>
                    <a:pt x="4692" y="17810"/>
                  </a:cubicBezTo>
                  <a:cubicBezTo>
                    <a:pt x="4312" y="17775"/>
                    <a:pt x="3933" y="17741"/>
                    <a:pt x="3565" y="17683"/>
                  </a:cubicBezTo>
                  <a:cubicBezTo>
                    <a:pt x="3415" y="17672"/>
                    <a:pt x="3266" y="17637"/>
                    <a:pt x="3128" y="17568"/>
                  </a:cubicBezTo>
                  <a:cubicBezTo>
                    <a:pt x="2990" y="17476"/>
                    <a:pt x="3024" y="17269"/>
                    <a:pt x="3024" y="17120"/>
                  </a:cubicBezTo>
                  <a:cubicBezTo>
                    <a:pt x="3047" y="16280"/>
                    <a:pt x="3082" y="15452"/>
                    <a:pt x="3070" y="14613"/>
                  </a:cubicBezTo>
                  <a:lnTo>
                    <a:pt x="3070" y="14613"/>
                  </a:lnTo>
                  <a:cubicBezTo>
                    <a:pt x="3220" y="14636"/>
                    <a:pt x="3358" y="14659"/>
                    <a:pt x="3507" y="14670"/>
                  </a:cubicBezTo>
                  <a:cubicBezTo>
                    <a:pt x="3852" y="14705"/>
                    <a:pt x="4186" y="14728"/>
                    <a:pt x="4531" y="14751"/>
                  </a:cubicBezTo>
                  <a:cubicBezTo>
                    <a:pt x="4822" y="14761"/>
                    <a:pt x="5114" y="14764"/>
                    <a:pt x="5405" y="14764"/>
                  </a:cubicBezTo>
                  <a:cubicBezTo>
                    <a:pt x="5804" y="14764"/>
                    <a:pt x="6202" y="14758"/>
                    <a:pt x="6600" y="14751"/>
                  </a:cubicBezTo>
                  <a:cubicBezTo>
                    <a:pt x="6922" y="14739"/>
                    <a:pt x="7244" y="14751"/>
                    <a:pt x="7555" y="14705"/>
                  </a:cubicBezTo>
                  <a:cubicBezTo>
                    <a:pt x="7750" y="14693"/>
                    <a:pt x="7946" y="14636"/>
                    <a:pt x="8118" y="14544"/>
                  </a:cubicBezTo>
                  <a:close/>
                  <a:moveTo>
                    <a:pt x="3415" y="17798"/>
                  </a:moveTo>
                  <a:cubicBezTo>
                    <a:pt x="3519" y="17810"/>
                    <a:pt x="3634" y="17821"/>
                    <a:pt x="3737" y="17833"/>
                  </a:cubicBezTo>
                  <a:cubicBezTo>
                    <a:pt x="3944" y="17856"/>
                    <a:pt x="4140" y="17879"/>
                    <a:pt x="4347" y="17890"/>
                  </a:cubicBezTo>
                  <a:cubicBezTo>
                    <a:pt x="4823" y="17931"/>
                    <a:pt x="5299" y="17952"/>
                    <a:pt x="5775" y="17952"/>
                  </a:cubicBezTo>
                  <a:cubicBezTo>
                    <a:pt x="6092" y="17952"/>
                    <a:pt x="6410" y="17943"/>
                    <a:pt x="6727" y="17925"/>
                  </a:cubicBezTo>
                  <a:cubicBezTo>
                    <a:pt x="7060" y="17913"/>
                    <a:pt x="7382" y="17879"/>
                    <a:pt x="7704" y="17833"/>
                  </a:cubicBezTo>
                  <a:lnTo>
                    <a:pt x="7704" y="17833"/>
                  </a:lnTo>
                  <a:cubicBezTo>
                    <a:pt x="7693" y="18178"/>
                    <a:pt x="7681" y="18523"/>
                    <a:pt x="7681" y="18879"/>
                  </a:cubicBezTo>
                  <a:lnTo>
                    <a:pt x="7670" y="19155"/>
                  </a:lnTo>
                  <a:cubicBezTo>
                    <a:pt x="7670" y="19224"/>
                    <a:pt x="7693" y="19396"/>
                    <a:pt x="7612" y="19419"/>
                  </a:cubicBezTo>
                  <a:lnTo>
                    <a:pt x="7037" y="19419"/>
                  </a:lnTo>
                  <a:lnTo>
                    <a:pt x="4646" y="19385"/>
                  </a:lnTo>
                  <a:cubicBezTo>
                    <a:pt x="4220" y="19385"/>
                    <a:pt x="3806" y="19373"/>
                    <a:pt x="3381" y="19373"/>
                  </a:cubicBezTo>
                  <a:cubicBezTo>
                    <a:pt x="3369" y="19362"/>
                    <a:pt x="3369" y="19350"/>
                    <a:pt x="3369" y="19350"/>
                  </a:cubicBezTo>
                  <a:cubicBezTo>
                    <a:pt x="3381" y="18833"/>
                    <a:pt x="3392" y="18327"/>
                    <a:pt x="3415" y="17810"/>
                  </a:cubicBezTo>
                  <a:cubicBezTo>
                    <a:pt x="3415" y="17810"/>
                    <a:pt x="3415" y="17798"/>
                    <a:pt x="3415" y="17798"/>
                  </a:cubicBezTo>
                  <a:close/>
                  <a:moveTo>
                    <a:pt x="5788" y="1"/>
                  </a:moveTo>
                  <a:cubicBezTo>
                    <a:pt x="5632" y="1"/>
                    <a:pt x="5474" y="3"/>
                    <a:pt x="5313" y="9"/>
                  </a:cubicBezTo>
                  <a:cubicBezTo>
                    <a:pt x="5002" y="21"/>
                    <a:pt x="4703" y="32"/>
                    <a:pt x="4404" y="55"/>
                  </a:cubicBezTo>
                  <a:cubicBezTo>
                    <a:pt x="4266" y="55"/>
                    <a:pt x="4117" y="67"/>
                    <a:pt x="3979" y="101"/>
                  </a:cubicBezTo>
                  <a:cubicBezTo>
                    <a:pt x="3875" y="136"/>
                    <a:pt x="3806" y="239"/>
                    <a:pt x="3806" y="343"/>
                  </a:cubicBezTo>
                  <a:cubicBezTo>
                    <a:pt x="3760" y="676"/>
                    <a:pt x="3749" y="1010"/>
                    <a:pt x="3760" y="1343"/>
                  </a:cubicBezTo>
                  <a:cubicBezTo>
                    <a:pt x="3668" y="1343"/>
                    <a:pt x="3588" y="1355"/>
                    <a:pt x="3496" y="1378"/>
                  </a:cubicBezTo>
                  <a:cubicBezTo>
                    <a:pt x="3323" y="1412"/>
                    <a:pt x="3185" y="1550"/>
                    <a:pt x="3151" y="1723"/>
                  </a:cubicBezTo>
                  <a:cubicBezTo>
                    <a:pt x="3116" y="1918"/>
                    <a:pt x="3185" y="2114"/>
                    <a:pt x="3116" y="2298"/>
                  </a:cubicBezTo>
                  <a:cubicBezTo>
                    <a:pt x="3116" y="2298"/>
                    <a:pt x="3116" y="2309"/>
                    <a:pt x="3116" y="2309"/>
                  </a:cubicBezTo>
                  <a:lnTo>
                    <a:pt x="2668" y="2401"/>
                  </a:lnTo>
                  <a:cubicBezTo>
                    <a:pt x="2633" y="2401"/>
                    <a:pt x="2610" y="2436"/>
                    <a:pt x="2610" y="2470"/>
                  </a:cubicBezTo>
                  <a:cubicBezTo>
                    <a:pt x="2656" y="2838"/>
                    <a:pt x="2668" y="3206"/>
                    <a:pt x="2656" y="3574"/>
                  </a:cubicBezTo>
                  <a:cubicBezTo>
                    <a:pt x="2507" y="3631"/>
                    <a:pt x="2369" y="3712"/>
                    <a:pt x="2231" y="3792"/>
                  </a:cubicBezTo>
                  <a:cubicBezTo>
                    <a:pt x="1299" y="4298"/>
                    <a:pt x="587" y="5126"/>
                    <a:pt x="230" y="6115"/>
                  </a:cubicBezTo>
                  <a:cubicBezTo>
                    <a:pt x="23" y="6713"/>
                    <a:pt x="0" y="7357"/>
                    <a:pt x="23" y="7990"/>
                  </a:cubicBezTo>
                  <a:cubicBezTo>
                    <a:pt x="35" y="8622"/>
                    <a:pt x="92" y="9254"/>
                    <a:pt x="207" y="9875"/>
                  </a:cubicBezTo>
                  <a:cubicBezTo>
                    <a:pt x="426" y="10968"/>
                    <a:pt x="908" y="12049"/>
                    <a:pt x="1771" y="12785"/>
                  </a:cubicBezTo>
                  <a:cubicBezTo>
                    <a:pt x="1955" y="12946"/>
                    <a:pt x="2162" y="13072"/>
                    <a:pt x="2380" y="13187"/>
                  </a:cubicBezTo>
                  <a:cubicBezTo>
                    <a:pt x="2518" y="13383"/>
                    <a:pt x="2472" y="13647"/>
                    <a:pt x="2472" y="13877"/>
                  </a:cubicBezTo>
                  <a:cubicBezTo>
                    <a:pt x="2461" y="14107"/>
                    <a:pt x="2564" y="14337"/>
                    <a:pt x="2748" y="14486"/>
                  </a:cubicBezTo>
                  <a:cubicBezTo>
                    <a:pt x="2806" y="14521"/>
                    <a:pt x="2863" y="14544"/>
                    <a:pt x="2921" y="14567"/>
                  </a:cubicBezTo>
                  <a:cubicBezTo>
                    <a:pt x="2875" y="15372"/>
                    <a:pt x="2875" y="16177"/>
                    <a:pt x="2875" y="16993"/>
                  </a:cubicBezTo>
                  <a:cubicBezTo>
                    <a:pt x="2852" y="17166"/>
                    <a:pt x="2863" y="17338"/>
                    <a:pt x="2909" y="17511"/>
                  </a:cubicBezTo>
                  <a:cubicBezTo>
                    <a:pt x="2955" y="17637"/>
                    <a:pt x="3082" y="17741"/>
                    <a:pt x="3220" y="17764"/>
                  </a:cubicBezTo>
                  <a:lnTo>
                    <a:pt x="3277" y="17775"/>
                  </a:lnTo>
                  <a:cubicBezTo>
                    <a:pt x="3266" y="17787"/>
                    <a:pt x="3266" y="17798"/>
                    <a:pt x="3266" y="17810"/>
                  </a:cubicBezTo>
                  <a:cubicBezTo>
                    <a:pt x="3254" y="18350"/>
                    <a:pt x="3231" y="18891"/>
                    <a:pt x="3220" y="19431"/>
                  </a:cubicBezTo>
                  <a:cubicBezTo>
                    <a:pt x="3220" y="19454"/>
                    <a:pt x="3231" y="19477"/>
                    <a:pt x="3254" y="19488"/>
                  </a:cubicBezTo>
                  <a:cubicBezTo>
                    <a:pt x="3254" y="20109"/>
                    <a:pt x="3254" y="20719"/>
                    <a:pt x="3254" y="21328"/>
                  </a:cubicBezTo>
                  <a:cubicBezTo>
                    <a:pt x="3254" y="21650"/>
                    <a:pt x="3254" y="21972"/>
                    <a:pt x="3243" y="22294"/>
                  </a:cubicBezTo>
                  <a:cubicBezTo>
                    <a:pt x="3231" y="22616"/>
                    <a:pt x="3220" y="22950"/>
                    <a:pt x="3208" y="23272"/>
                  </a:cubicBezTo>
                  <a:cubicBezTo>
                    <a:pt x="3208" y="23306"/>
                    <a:pt x="3234" y="23323"/>
                    <a:pt x="3260" y="23323"/>
                  </a:cubicBezTo>
                  <a:cubicBezTo>
                    <a:pt x="3286" y="23323"/>
                    <a:pt x="3312" y="23306"/>
                    <a:pt x="3312" y="23272"/>
                  </a:cubicBezTo>
                  <a:cubicBezTo>
                    <a:pt x="3358" y="22950"/>
                    <a:pt x="3369" y="22616"/>
                    <a:pt x="3381" y="22294"/>
                  </a:cubicBezTo>
                  <a:cubicBezTo>
                    <a:pt x="3404" y="21961"/>
                    <a:pt x="3415" y="21650"/>
                    <a:pt x="3427" y="21328"/>
                  </a:cubicBezTo>
                  <a:cubicBezTo>
                    <a:pt x="3427" y="20719"/>
                    <a:pt x="3427" y="20109"/>
                    <a:pt x="3381" y="19500"/>
                  </a:cubicBezTo>
                  <a:lnTo>
                    <a:pt x="3714" y="19500"/>
                  </a:lnTo>
                  <a:cubicBezTo>
                    <a:pt x="3703" y="19787"/>
                    <a:pt x="3680" y="20086"/>
                    <a:pt x="3668" y="20374"/>
                  </a:cubicBezTo>
                  <a:cubicBezTo>
                    <a:pt x="3657" y="20696"/>
                    <a:pt x="3657" y="21006"/>
                    <a:pt x="3645" y="21328"/>
                  </a:cubicBezTo>
                  <a:cubicBezTo>
                    <a:pt x="3622" y="21949"/>
                    <a:pt x="3611" y="22582"/>
                    <a:pt x="3565" y="23214"/>
                  </a:cubicBezTo>
                  <a:cubicBezTo>
                    <a:pt x="3565" y="23231"/>
                    <a:pt x="3582" y="23240"/>
                    <a:pt x="3599" y="23240"/>
                  </a:cubicBezTo>
                  <a:cubicBezTo>
                    <a:pt x="3616" y="23240"/>
                    <a:pt x="3634" y="23231"/>
                    <a:pt x="3634" y="23214"/>
                  </a:cubicBezTo>
                  <a:cubicBezTo>
                    <a:pt x="3680" y="22582"/>
                    <a:pt x="3737" y="21949"/>
                    <a:pt x="3772" y="21328"/>
                  </a:cubicBezTo>
                  <a:cubicBezTo>
                    <a:pt x="3818" y="20696"/>
                    <a:pt x="3829" y="20109"/>
                    <a:pt x="3829" y="19500"/>
                  </a:cubicBezTo>
                  <a:lnTo>
                    <a:pt x="4025" y="19500"/>
                  </a:lnTo>
                  <a:cubicBezTo>
                    <a:pt x="4013" y="19764"/>
                    <a:pt x="4013" y="20029"/>
                    <a:pt x="4013" y="20293"/>
                  </a:cubicBezTo>
                  <a:cubicBezTo>
                    <a:pt x="4013" y="20558"/>
                    <a:pt x="4013" y="20845"/>
                    <a:pt x="4013" y="21121"/>
                  </a:cubicBezTo>
                  <a:cubicBezTo>
                    <a:pt x="4013" y="21673"/>
                    <a:pt x="4002" y="22214"/>
                    <a:pt x="3967" y="22766"/>
                  </a:cubicBezTo>
                  <a:cubicBezTo>
                    <a:pt x="3967" y="22783"/>
                    <a:pt x="3984" y="22792"/>
                    <a:pt x="4002" y="22792"/>
                  </a:cubicBezTo>
                  <a:cubicBezTo>
                    <a:pt x="4019" y="22792"/>
                    <a:pt x="4036" y="22783"/>
                    <a:pt x="4036" y="22766"/>
                  </a:cubicBezTo>
                  <a:cubicBezTo>
                    <a:pt x="4071" y="22214"/>
                    <a:pt x="4105" y="21673"/>
                    <a:pt x="4117" y="21121"/>
                  </a:cubicBezTo>
                  <a:cubicBezTo>
                    <a:pt x="4128" y="20845"/>
                    <a:pt x="4140" y="20569"/>
                    <a:pt x="4151" y="20293"/>
                  </a:cubicBezTo>
                  <a:cubicBezTo>
                    <a:pt x="4163" y="20029"/>
                    <a:pt x="4151" y="19764"/>
                    <a:pt x="4140" y="19511"/>
                  </a:cubicBezTo>
                  <a:lnTo>
                    <a:pt x="4473" y="19511"/>
                  </a:lnTo>
                  <a:cubicBezTo>
                    <a:pt x="4450" y="19649"/>
                    <a:pt x="4450" y="19799"/>
                    <a:pt x="4450" y="19925"/>
                  </a:cubicBezTo>
                  <a:cubicBezTo>
                    <a:pt x="4439" y="20063"/>
                    <a:pt x="4427" y="20259"/>
                    <a:pt x="4416" y="20420"/>
                  </a:cubicBezTo>
                  <a:cubicBezTo>
                    <a:pt x="4404" y="20753"/>
                    <a:pt x="4393" y="21087"/>
                    <a:pt x="4381" y="21420"/>
                  </a:cubicBezTo>
                  <a:cubicBezTo>
                    <a:pt x="4347" y="22087"/>
                    <a:pt x="4301" y="22754"/>
                    <a:pt x="4255" y="23433"/>
                  </a:cubicBezTo>
                  <a:cubicBezTo>
                    <a:pt x="4255" y="23456"/>
                    <a:pt x="4275" y="23467"/>
                    <a:pt x="4295" y="23467"/>
                  </a:cubicBezTo>
                  <a:cubicBezTo>
                    <a:pt x="4315" y="23467"/>
                    <a:pt x="4335" y="23456"/>
                    <a:pt x="4335" y="23433"/>
                  </a:cubicBezTo>
                  <a:cubicBezTo>
                    <a:pt x="4404" y="22766"/>
                    <a:pt x="4462" y="22099"/>
                    <a:pt x="4508" y="21432"/>
                  </a:cubicBezTo>
                  <a:cubicBezTo>
                    <a:pt x="4531" y="21110"/>
                    <a:pt x="4542" y="20788"/>
                    <a:pt x="4565" y="20454"/>
                  </a:cubicBezTo>
                  <a:cubicBezTo>
                    <a:pt x="4577" y="20293"/>
                    <a:pt x="4577" y="20121"/>
                    <a:pt x="4577" y="19960"/>
                  </a:cubicBezTo>
                  <a:cubicBezTo>
                    <a:pt x="4588" y="19799"/>
                    <a:pt x="4600" y="19661"/>
                    <a:pt x="4577" y="19511"/>
                  </a:cubicBezTo>
                  <a:lnTo>
                    <a:pt x="4818" y="19511"/>
                  </a:lnTo>
                  <a:cubicBezTo>
                    <a:pt x="4784" y="19787"/>
                    <a:pt x="4784" y="20075"/>
                    <a:pt x="4784" y="20351"/>
                  </a:cubicBezTo>
                  <a:cubicBezTo>
                    <a:pt x="4772" y="20661"/>
                    <a:pt x="4772" y="20960"/>
                    <a:pt x="4761" y="21271"/>
                  </a:cubicBezTo>
                  <a:cubicBezTo>
                    <a:pt x="4761" y="21880"/>
                    <a:pt x="4761" y="22501"/>
                    <a:pt x="4749" y="23111"/>
                  </a:cubicBezTo>
                  <a:cubicBezTo>
                    <a:pt x="4749" y="23128"/>
                    <a:pt x="4764" y="23136"/>
                    <a:pt x="4778" y="23136"/>
                  </a:cubicBezTo>
                  <a:cubicBezTo>
                    <a:pt x="4792" y="23136"/>
                    <a:pt x="4807" y="23128"/>
                    <a:pt x="4807" y="23111"/>
                  </a:cubicBezTo>
                  <a:cubicBezTo>
                    <a:pt x="4818" y="22501"/>
                    <a:pt x="4853" y="21892"/>
                    <a:pt x="4887" y="21294"/>
                  </a:cubicBezTo>
                  <a:cubicBezTo>
                    <a:pt x="4899" y="20983"/>
                    <a:pt x="4910" y="20684"/>
                    <a:pt x="4910" y="20385"/>
                  </a:cubicBezTo>
                  <a:cubicBezTo>
                    <a:pt x="4933" y="20098"/>
                    <a:pt x="4933" y="19799"/>
                    <a:pt x="4922" y="19511"/>
                  </a:cubicBezTo>
                  <a:lnTo>
                    <a:pt x="5129" y="19511"/>
                  </a:lnTo>
                  <a:lnTo>
                    <a:pt x="5129" y="19914"/>
                  </a:lnTo>
                  <a:cubicBezTo>
                    <a:pt x="5129" y="20040"/>
                    <a:pt x="5129" y="20201"/>
                    <a:pt x="5140" y="20339"/>
                  </a:cubicBezTo>
                  <a:lnTo>
                    <a:pt x="5140" y="21225"/>
                  </a:lnTo>
                  <a:cubicBezTo>
                    <a:pt x="5140" y="21811"/>
                    <a:pt x="5129" y="22386"/>
                    <a:pt x="5117" y="22961"/>
                  </a:cubicBezTo>
                  <a:cubicBezTo>
                    <a:pt x="5106" y="23295"/>
                    <a:pt x="5106" y="23640"/>
                    <a:pt x="5094" y="23973"/>
                  </a:cubicBezTo>
                  <a:cubicBezTo>
                    <a:pt x="5094" y="23996"/>
                    <a:pt x="5111" y="24008"/>
                    <a:pt x="5129" y="24008"/>
                  </a:cubicBezTo>
                  <a:cubicBezTo>
                    <a:pt x="5146" y="24008"/>
                    <a:pt x="5163" y="23996"/>
                    <a:pt x="5163" y="23973"/>
                  </a:cubicBezTo>
                  <a:cubicBezTo>
                    <a:pt x="5244" y="22812"/>
                    <a:pt x="5278" y="21650"/>
                    <a:pt x="5255" y="20477"/>
                  </a:cubicBezTo>
                  <a:cubicBezTo>
                    <a:pt x="5255" y="20316"/>
                    <a:pt x="5255" y="20155"/>
                    <a:pt x="5255" y="19983"/>
                  </a:cubicBezTo>
                  <a:cubicBezTo>
                    <a:pt x="5244" y="19822"/>
                    <a:pt x="5232" y="19684"/>
                    <a:pt x="5232" y="19523"/>
                  </a:cubicBezTo>
                  <a:lnTo>
                    <a:pt x="5543" y="19523"/>
                  </a:lnTo>
                  <a:cubicBezTo>
                    <a:pt x="5508" y="20132"/>
                    <a:pt x="5508" y="20730"/>
                    <a:pt x="5497" y="21340"/>
                  </a:cubicBezTo>
                  <a:cubicBezTo>
                    <a:pt x="5485" y="21949"/>
                    <a:pt x="5474" y="22582"/>
                    <a:pt x="5462" y="23214"/>
                  </a:cubicBezTo>
                  <a:cubicBezTo>
                    <a:pt x="5462" y="23231"/>
                    <a:pt x="5479" y="23240"/>
                    <a:pt x="5497" y="23240"/>
                  </a:cubicBezTo>
                  <a:cubicBezTo>
                    <a:pt x="5514" y="23240"/>
                    <a:pt x="5531" y="23231"/>
                    <a:pt x="5531" y="23214"/>
                  </a:cubicBezTo>
                  <a:lnTo>
                    <a:pt x="5612" y="21340"/>
                  </a:lnTo>
                  <a:cubicBezTo>
                    <a:pt x="5635" y="20730"/>
                    <a:pt x="5658" y="20132"/>
                    <a:pt x="5669" y="19523"/>
                  </a:cubicBezTo>
                  <a:lnTo>
                    <a:pt x="5830" y="19523"/>
                  </a:lnTo>
                  <a:cubicBezTo>
                    <a:pt x="5819" y="19799"/>
                    <a:pt x="5796" y="20063"/>
                    <a:pt x="5773" y="20328"/>
                  </a:cubicBezTo>
                  <a:cubicBezTo>
                    <a:pt x="5761" y="20592"/>
                    <a:pt x="5738" y="20903"/>
                    <a:pt x="5727" y="21179"/>
                  </a:cubicBezTo>
                  <a:cubicBezTo>
                    <a:pt x="5692" y="21754"/>
                    <a:pt x="5669" y="22317"/>
                    <a:pt x="5635" y="22892"/>
                  </a:cubicBezTo>
                  <a:cubicBezTo>
                    <a:pt x="5635" y="22915"/>
                    <a:pt x="5655" y="22927"/>
                    <a:pt x="5675" y="22927"/>
                  </a:cubicBezTo>
                  <a:cubicBezTo>
                    <a:pt x="5695" y="22927"/>
                    <a:pt x="5715" y="22915"/>
                    <a:pt x="5715" y="22892"/>
                  </a:cubicBezTo>
                  <a:cubicBezTo>
                    <a:pt x="5750" y="22317"/>
                    <a:pt x="5796" y="21754"/>
                    <a:pt x="5830" y="21179"/>
                  </a:cubicBezTo>
                  <a:cubicBezTo>
                    <a:pt x="5853" y="20891"/>
                    <a:pt x="5876" y="20604"/>
                    <a:pt x="5899" y="20328"/>
                  </a:cubicBezTo>
                  <a:cubicBezTo>
                    <a:pt x="5911" y="20052"/>
                    <a:pt x="5922" y="19799"/>
                    <a:pt x="5957" y="19523"/>
                  </a:cubicBezTo>
                  <a:lnTo>
                    <a:pt x="6049" y="19523"/>
                  </a:lnTo>
                  <a:cubicBezTo>
                    <a:pt x="6003" y="20178"/>
                    <a:pt x="5968" y="20822"/>
                    <a:pt x="5957" y="21466"/>
                  </a:cubicBezTo>
                  <a:cubicBezTo>
                    <a:pt x="5945" y="21788"/>
                    <a:pt x="5945" y="22122"/>
                    <a:pt x="5957" y="22455"/>
                  </a:cubicBezTo>
                  <a:cubicBezTo>
                    <a:pt x="5968" y="22777"/>
                    <a:pt x="5980" y="23122"/>
                    <a:pt x="6003" y="23456"/>
                  </a:cubicBezTo>
                  <a:cubicBezTo>
                    <a:pt x="6003" y="23467"/>
                    <a:pt x="6011" y="23473"/>
                    <a:pt x="6020" y="23473"/>
                  </a:cubicBezTo>
                  <a:cubicBezTo>
                    <a:pt x="6028" y="23473"/>
                    <a:pt x="6037" y="23467"/>
                    <a:pt x="6037" y="23456"/>
                  </a:cubicBezTo>
                  <a:cubicBezTo>
                    <a:pt x="6037" y="23122"/>
                    <a:pt x="6049" y="22800"/>
                    <a:pt x="6060" y="22467"/>
                  </a:cubicBezTo>
                  <a:cubicBezTo>
                    <a:pt x="6060" y="22133"/>
                    <a:pt x="6060" y="21800"/>
                    <a:pt x="6072" y="21466"/>
                  </a:cubicBezTo>
                  <a:cubicBezTo>
                    <a:pt x="6083" y="20822"/>
                    <a:pt x="6106" y="20167"/>
                    <a:pt x="6164" y="19534"/>
                  </a:cubicBezTo>
                  <a:lnTo>
                    <a:pt x="6393" y="19534"/>
                  </a:lnTo>
                  <a:cubicBezTo>
                    <a:pt x="6347" y="20753"/>
                    <a:pt x="6313" y="21972"/>
                    <a:pt x="6336" y="23191"/>
                  </a:cubicBezTo>
                  <a:cubicBezTo>
                    <a:pt x="6336" y="23214"/>
                    <a:pt x="6353" y="23226"/>
                    <a:pt x="6370" y="23226"/>
                  </a:cubicBezTo>
                  <a:cubicBezTo>
                    <a:pt x="6388" y="23226"/>
                    <a:pt x="6405" y="23214"/>
                    <a:pt x="6405" y="23191"/>
                  </a:cubicBezTo>
                  <a:cubicBezTo>
                    <a:pt x="6405" y="21972"/>
                    <a:pt x="6416" y="20753"/>
                    <a:pt x="6497" y="19534"/>
                  </a:cubicBezTo>
                  <a:lnTo>
                    <a:pt x="6819" y="19534"/>
                  </a:lnTo>
                  <a:cubicBezTo>
                    <a:pt x="6784" y="19833"/>
                    <a:pt x="6773" y="20132"/>
                    <a:pt x="6750" y="20443"/>
                  </a:cubicBezTo>
                  <a:cubicBezTo>
                    <a:pt x="6727" y="20776"/>
                    <a:pt x="6715" y="21110"/>
                    <a:pt x="6692" y="21443"/>
                  </a:cubicBezTo>
                  <a:cubicBezTo>
                    <a:pt x="6669" y="22122"/>
                    <a:pt x="6658" y="22789"/>
                    <a:pt x="6669" y="23467"/>
                  </a:cubicBezTo>
                  <a:cubicBezTo>
                    <a:pt x="6669" y="23490"/>
                    <a:pt x="6687" y="23502"/>
                    <a:pt x="6705" y="23502"/>
                  </a:cubicBezTo>
                  <a:cubicBezTo>
                    <a:pt x="6724" y="23502"/>
                    <a:pt x="6744" y="23490"/>
                    <a:pt x="6750" y="23467"/>
                  </a:cubicBezTo>
                  <a:cubicBezTo>
                    <a:pt x="6738" y="22800"/>
                    <a:pt x="6750" y="22133"/>
                    <a:pt x="6784" y="21455"/>
                  </a:cubicBezTo>
                  <a:cubicBezTo>
                    <a:pt x="6796" y="21121"/>
                    <a:pt x="6819" y="20799"/>
                    <a:pt x="6842" y="20466"/>
                  </a:cubicBezTo>
                  <a:cubicBezTo>
                    <a:pt x="6865" y="20155"/>
                    <a:pt x="6911" y="19833"/>
                    <a:pt x="6934" y="19523"/>
                  </a:cubicBezTo>
                  <a:lnTo>
                    <a:pt x="7060" y="19523"/>
                  </a:lnTo>
                  <a:cubicBezTo>
                    <a:pt x="6934" y="20604"/>
                    <a:pt x="6888" y="21696"/>
                    <a:pt x="6922" y="22777"/>
                  </a:cubicBezTo>
                  <a:cubicBezTo>
                    <a:pt x="6922" y="22794"/>
                    <a:pt x="6937" y="22803"/>
                    <a:pt x="6951" y="22803"/>
                  </a:cubicBezTo>
                  <a:cubicBezTo>
                    <a:pt x="6966" y="22803"/>
                    <a:pt x="6980" y="22794"/>
                    <a:pt x="6980" y="22777"/>
                  </a:cubicBezTo>
                  <a:cubicBezTo>
                    <a:pt x="7003" y="21696"/>
                    <a:pt x="7072" y="20604"/>
                    <a:pt x="7175" y="19523"/>
                  </a:cubicBezTo>
                  <a:lnTo>
                    <a:pt x="7302" y="19523"/>
                  </a:lnTo>
                  <a:cubicBezTo>
                    <a:pt x="7256" y="20063"/>
                    <a:pt x="7210" y="20592"/>
                    <a:pt x="7210" y="21121"/>
                  </a:cubicBezTo>
                  <a:cubicBezTo>
                    <a:pt x="7198" y="21662"/>
                    <a:pt x="7210" y="22237"/>
                    <a:pt x="7187" y="22777"/>
                  </a:cubicBezTo>
                  <a:cubicBezTo>
                    <a:pt x="7175" y="23099"/>
                    <a:pt x="7164" y="23421"/>
                    <a:pt x="7152" y="23732"/>
                  </a:cubicBezTo>
                  <a:cubicBezTo>
                    <a:pt x="7152" y="23743"/>
                    <a:pt x="7161" y="23749"/>
                    <a:pt x="7170" y="23749"/>
                  </a:cubicBezTo>
                  <a:cubicBezTo>
                    <a:pt x="7178" y="23749"/>
                    <a:pt x="7187" y="23743"/>
                    <a:pt x="7187" y="23732"/>
                  </a:cubicBezTo>
                  <a:cubicBezTo>
                    <a:pt x="7210" y="23180"/>
                    <a:pt x="7221" y="22628"/>
                    <a:pt x="7267" y="22076"/>
                  </a:cubicBezTo>
                  <a:cubicBezTo>
                    <a:pt x="7302" y="21524"/>
                    <a:pt x="7359" y="20972"/>
                    <a:pt x="7371" y="20420"/>
                  </a:cubicBezTo>
                  <a:cubicBezTo>
                    <a:pt x="7371" y="20121"/>
                    <a:pt x="7382" y="19822"/>
                    <a:pt x="7394" y="19523"/>
                  </a:cubicBezTo>
                  <a:lnTo>
                    <a:pt x="7566" y="19523"/>
                  </a:lnTo>
                  <a:cubicBezTo>
                    <a:pt x="7509" y="20098"/>
                    <a:pt x="7509" y="20673"/>
                    <a:pt x="7497" y="21248"/>
                  </a:cubicBezTo>
                  <a:cubicBezTo>
                    <a:pt x="7474" y="21823"/>
                    <a:pt x="7451" y="22398"/>
                    <a:pt x="7428" y="22973"/>
                  </a:cubicBezTo>
                  <a:lnTo>
                    <a:pt x="7394" y="23962"/>
                  </a:lnTo>
                  <a:cubicBezTo>
                    <a:pt x="7394" y="23985"/>
                    <a:pt x="7408" y="23996"/>
                    <a:pt x="7424" y="23996"/>
                  </a:cubicBezTo>
                  <a:cubicBezTo>
                    <a:pt x="7440" y="23996"/>
                    <a:pt x="7457" y="23985"/>
                    <a:pt x="7463" y="23962"/>
                  </a:cubicBezTo>
                  <a:cubicBezTo>
                    <a:pt x="7486" y="23387"/>
                    <a:pt x="7520" y="22812"/>
                    <a:pt x="7543" y="22237"/>
                  </a:cubicBezTo>
                  <a:cubicBezTo>
                    <a:pt x="7566" y="21949"/>
                    <a:pt x="7578" y="21662"/>
                    <a:pt x="7589" y="21374"/>
                  </a:cubicBezTo>
                  <a:cubicBezTo>
                    <a:pt x="7601" y="21075"/>
                    <a:pt x="7635" y="20799"/>
                    <a:pt x="7647" y="20512"/>
                  </a:cubicBezTo>
                  <a:cubicBezTo>
                    <a:pt x="7670" y="20178"/>
                    <a:pt x="7681" y="19845"/>
                    <a:pt x="7681" y="19511"/>
                  </a:cubicBezTo>
                  <a:cubicBezTo>
                    <a:pt x="7842" y="19442"/>
                    <a:pt x="7808" y="19235"/>
                    <a:pt x="7808" y="19097"/>
                  </a:cubicBezTo>
                  <a:lnTo>
                    <a:pt x="7842" y="17787"/>
                  </a:lnTo>
                  <a:lnTo>
                    <a:pt x="7900" y="17787"/>
                  </a:lnTo>
                  <a:cubicBezTo>
                    <a:pt x="8038" y="17775"/>
                    <a:pt x="8222" y="17764"/>
                    <a:pt x="8279" y="17614"/>
                  </a:cubicBezTo>
                  <a:cubicBezTo>
                    <a:pt x="8302" y="17545"/>
                    <a:pt x="8314" y="17465"/>
                    <a:pt x="8302" y="17396"/>
                  </a:cubicBezTo>
                  <a:lnTo>
                    <a:pt x="8302" y="17097"/>
                  </a:lnTo>
                  <a:cubicBezTo>
                    <a:pt x="8302" y="16637"/>
                    <a:pt x="8291" y="16177"/>
                    <a:pt x="8279" y="15717"/>
                  </a:cubicBezTo>
                  <a:cubicBezTo>
                    <a:pt x="8268" y="15291"/>
                    <a:pt x="8279" y="14866"/>
                    <a:pt x="8256" y="14440"/>
                  </a:cubicBezTo>
                  <a:cubicBezTo>
                    <a:pt x="8268" y="14429"/>
                    <a:pt x="8279" y="14429"/>
                    <a:pt x="8291" y="14417"/>
                  </a:cubicBezTo>
                  <a:cubicBezTo>
                    <a:pt x="8693" y="14026"/>
                    <a:pt x="8532" y="13394"/>
                    <a:pt x="8647" y="12900"/>
                  </a:cubicBezTo>
                  <a:cubicBezTo>
                    <a:pt x="9038" y="12624"/>
                    <a:pt x="9372" y="12290"/>
                    <a:pt x="9648" y="11911"/>
                  </a:cubicBezTo>
                  <a:cubicBezTo>
                    <a:pt x="9981" y="11439"/>
                    <a:pt x="10234" y="10922"/>
                    <a:pt x="10384" y="10370"/>
                  </a:cubicBezTo>
                  <a:cubicBezTo>
                    <a:pt x="10545" y="9818"/>
                    <a:pt x="10648" y="9243"/>
                    <a:pt x="10683" y="8656"/>
                  </a:cubicBezTo>
                  <a:cubicBezTo>
                    <a:pt x="10729" y="8036"/>
                    <a:pt x="10717" y="7415"/>
                    <a:pt x="10648" y="6794"/>
                  </a:cubicBezTo>
                  <a:cubicBezTo>
                    <a:pt x="10499" y="5655"/>
                    <a:pt x="10016" y="4517"/>
                    <a:pt x="9015" y="3907"/>
                  </a:cubicBezTo>
                  <a:cubicBezTo>
                    <a:pt x="8739" y="3735"/>
                    <a:pt x="8452" y="3597"/>
                    <a:pt x="8153" y="3493"/>
                  </a:cubicBezTo>
                  <a:cubicBezTo>
                    <a:pt x="8153" y="3263"/>
                    <a:pt x="8176" y="3022"/>
                    <a:pt x="8187" y="2792"/>
                  </a:cubicBezTo>
                  <a:cubicBezTo>
                    <a:pt x="8187" y="2631"/>
                    <a:pt x="8245" y="2378"/>
                    <a:pt x="8072" y="2286"/>
                  </a:cubicBezTo>
                  <a:cubicBezTo>
                    <a:pt x="7992" y="2252"/>
                    <a:pt x="7900" y="2229"/>
                    <a:pt x="7808" y="2229"/>
                  </a:cubicBezTo>
                  <a:cubicBezTo>
                    <a:pt x="7808" y="2217"/>
                    <a:pt x="7808" y="2217"/>
                    <a:pt x="7808" y="2206"/>
                  </a:cubicBezTo>
                  <a:cubicBezTo>
                    <a:pt x="7796" y="2102"/>
                    <a:pt x="7785" y="1999"/>
                    <a:pt x="7785" y="1895"/>
                  </a:cubicBezTo>
                  <a:cubicBezTo>
                    <a:pt x="7773" y="1792"/>
                    <a:pt x="7762" y="1700"/>
                    <a:pt x="7750" y="1596"/>
                  </a:cubicBezTo>
                  <a:cubicBezTo>
                    <a:pt x="7704" y="1412"/>
                    <a:pt x="7497" y="1412"/>
                    <a:pt x="7336" y="1401"/>
                  </a:cubicBezTo>
                  <a:cubicBezTo>
                    <a:pt x="7267" y="987"/>
                    <a:pt x="7233" y="573"/>
                    <a:pt x="7221" y="147"/>
                  </a:cubicBezTo>
                  <a:cubicBezTo>
                    <a:pt x="7233" y="113"/>
                    <a:pt x="7210" y="90"/>
                    <a:pt x="7175" y="78"/>
                  </a:cubicBezTo>
                  <a:cubicBezTo>
                    <a:pt x="6865" y="32"/>
                    <a:pt x="6566" y="9"/>
                    <a:pt x="6256" y="9"/>
                  </a:cubicBezTo>
                  <a:cubicBezTo>
                    <a:pt x="6100" y="3"/>
                    <a:pt x="5945" y="1"/>
                    <a:pt x="57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39"/>
            <p:cNvSpPr/>
            <p:nvPr/>
          </p:nvSpPr>
          <p:spPr>
            <a:xfrm>
              <a:off x="1005620" y="1061679"/>
              <a:ext cx="353199" cy="128825"/>
            </a:xfrm>
            <a:custGeom>
              <a:rect b="b" l="l" r="r" t="t"/>
              <a:pathLst>
                <a:path extrusionOk="0" h="1204" w="3301">
                  <a:moveTo>
                    <a:pt x="1659" y="0"/>
                  </a:moveTo>
                  <a:cubicBezTo>
                    <a:pt x="1302" y="0"/>
                    <a:pt x="944" y="8"/>
                    <a:pt x="587" y="30"/>
                  </a:cubicBezTo>
                  <a:cubicBezTo>
                    <a:pt x="449" y="42"/>
                    <a:pt x="311" y="42"/>
                    <a:pt x="173" y="65"/>
                  </a:cubicBezTo>
                  <a:cubicBezTo>
                    <a:pt x="93" y="76"/>
                    <a:pt x="58" y="122"/>
                    <a:pt x="58" y="191"/>
                  </a:cubicBezTo>
                  <a:cubicBezTo>
                    <a:pt x="47" y="249"/>
                    <a:pt x="35" y="318"/>
                    <a:pt x="35" y="375"/>
                  </a:cubicBezTo>
                  <a:cubicBezTo>
                    <a:pt x="12" y="640"/>
                    <a:pt x="1" y="904"/>
                    <a:pt x="1" y="1134"/>
                  </a:cubicBezTo>
                  <a:lnTo>
                    <a:pt x="127" y="1134"/>
                  </a:lnTo>
                  <a:cubicBezTo>
                    <a:pt x="346" y="1123"/>
                    <a:pt x="564" y="1111"/>
                    <a:pt x="783" y="1111"/>
                  </a:cubicBezTo>
                  <a:cubicBezTo>
                    <a:pt x="967" y="1101"/>
                    <a:pt x="1154" y="1098"/>
                    <a:pt x="1341" y="1098"/>
                  </a:cubicBezTo>
                  <a:cubicBezTo>
                    <a:pt x="1597" y="1098"/>
                    <a:pt x="1853" y="1104"/>
                    <a:pt x="2105" y="1111"/>
                  </a:cubicBezTo>
                  <a:cubicBezTo>
                    <a:pt x="2507" y="1134"/>
                    <a:pt x="2898" y="1157"/>
                    <a:pt x="3301" y="1203"/>
                  </a:cubicBezTo>
                  <a:cubicBezTo>
                    <a:pt x="3266" y="1019"/>
                    <a:pt x="3243" y="824"/>
                    <a:pt x="3232" y="628"/>
                  </a:cubicBezTo>
                  <a:cubicBezTo>
                    <a:pt x="3209" y="444"/>
                    <a:pt x="3197" y="249"/>
                    <a:pt x="3174" y="53"/>
                  </a:cubicBezTo>
                  <a:cubicBezTo>
                    <a:pt x="2875" y="53"/>
                    <a:pt x="2576" y="19"/>
                    <a:pt x="2278" y="7"/>
                  </a:cubicBezTo>
                  <a:cubicBezTo>
                    <a:pt x="2071" y="3"/>
                    <a:pt x="1865" y="0"/>
                    <a:pt x="16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" name="Google Shape;1070;p39"/>
            <p:cNvSpPr/>
            <p:nvPr/>
          </p:nvSpPr>
          <p:spPr>
            <a:xfrm>
              <a:off x="928153" y="1196820"/>
              <a:ext cx="478707" cy="90841"/>
            </a:xfrm>
            <a:custGeom>
              <a:rect b="b" l="l" r="r" t="t"/>
              <a:pathLst>
                <a:path extrusionOk="0" h="849" w="4474">
                  <a:moveTo>
                    <a:pt x="1951" y="1"/>
                  </a:moveTo>
                  <a:cubicBezTo>
                    <a:pt x="1760" y="1"/>
                    <a:pt x="1570" y="4"/>
                    <a:pt x="1380" y="9"/>
                  </a:cubicBezTo>
                  <a:cubicBezTo>
                    <a:pt x="1185" y="21"/>
                    <a:pt x="989" y="32"/>
                    <a:pt x="794" y="44"/>
                  </a:cubicBezTo>
                  <a:cubicBezTo>
                    <a:pt x="621" y="44"/>
                    <a:pt x="460" y="67"/>
                    <a:pt x="299" y="113"/>
                  </a:cubicBezTo>
                  <a:cubicBezTo>
                    <a:pt x="0" y="228"/>
                    <a:pt x="150" y="596"/>
                    <a:pt x="58" y="849"/>
                  </a:cubicBezTo>
                  <a:cubicBezTo>
                    <a:pt x="357" y="791"/>
                    <a:pt x="656" y="745"/>
                    <a:pt x="955" y="711"/>
                  </a:cubicBezTo>
                  <a:cubicBezTo>
                    <a:pt x="1463" y="645"/>
                    <a:pt x="1975" y="613"/>
                    <a:pt x="2486" y="613"/>
                  </a:cubicBezTo>
                  <a:cubicBezTo>
                    <a:pt x="2866" y="613"/>
                    <a:pt x="3245" y="630"/>
                    <a:pt x="3622" y="665"/>
                  </a:cubicBezTo>
                  <a:cubicBezTo>
                    <a:pt x="3852" y="688"/>
                    <a:pt x="4071" y="711"/>
                    <a:pt x="4289" y="745"/>
                  </a:cubicBezTo>
                  <a:lnTo>
                    <a:pt x="4473" y="780"/>
                  </a:lnTo>
                  <a:cubicBezTo>
                    <a:pt x="4450" y="665"/>
                    <a:pt x="4439" y="550"/>
                    <a:pt x="4427" y="435"/>
                  </a:cubicBezTo>
                  <a:cubicBezTo>
                    <a:pt x="4427" y="377"/>
                    <a:pt x="4439" y="205"/>
                    <a:pt x="4381" y="170"/>
                  </a:cubicBezTo>
                  <a:cubicBezTo>
                    <a:pt x="4324" y="159"/>
                    <a:pt x="4278" y="147"/>
                    <a:pt x="4220" y="147"/>
                  </a:cubicBezTo>
                  <a:lnTo>
                    <a:pt x="4059" y="124"/>
                  </a:lnTo>
                  <a:lnTo>
                    <a:pt x="3737" y="90"/>
                  </a:lnTo>
                  <a:cubicBezTo>
                    <a:pt x="3145" y="29"/>
                    <a:pt x="2546" y="1"/>
                    <a:pt x="19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1" name="Google Shape;1071;p39"/>
            <p:cNvSpPr/>
            <p:nvPr/>
          </p:nvSpPr>
          <p:spPr>
            <a:xfrm>
              <a:off x="883855" y="1277176"/>
              <a:ext cx="567301" cy="142093"/>
            </a:xfrm>
            <a:custGeom>
              <a:rect b="b" l="l" r="r" t="t"/>
              <a:pathLst>
                <a:path extrusionOk="0" h="1328" w="5302">
                  <a:moveTo>
                    <a:pt x="2794" y="1"/>
                  </a:moveTo>
                  <a:cubicBezTo>
                    <a:pt x="2676" y="1"/>
                    <a:pt x="2557" y="2"/>
                    <a:pt x="2438" y="6"/>
                  </a:cubicBezTo>
                  <a:cubicBezTo>
                    <a:pt x="2013" y="17"/>
                    <a:pt x="1587" y="63"/>
                    <a:pt x="1173" y="109"/>
                  </a:cubicBezTo>
                  <a:cubicBezTo>
                    <a:pt x="782" y="167"/>
                    <a:pt x="391" y="236"/>
                    <a:pt x="0" y="339"/>
                  </a:cubicBezTo>
                  <a:cubicBezTo>
                    <a:pt x="58" y="672"/>
                    <a:pt x="69" y="1006"/>
                    <a:pt x="23" y="1328"/>
                  </a:cubicBezTo>
                  <a:cubicBezTo>
                    <a:pt x="391" y="1190"/>
                    <a:pt x="771" y="1075"/>
                    <a:pt x="1150" y="1006"/>
                  </a:cubicBezTo>
                  <a:cubicBezTo>
                    <a:pt x="1323" y="971"/>
                    <a:pt x="1495" y="948"/>
                    <a:pt x="1656" y="925"/>
                  </a:cubicBezTo>
                  <a:cubicBezTo>
                    <a:pt x="1679" y="914"/>
                    <a:pt x="1691" y="914"/>
                    <a:pt x="1702" y="914"/>
                  </a:cubicBezTo>
                  <a:cubicBezTo>
                    <a:pt x="2013" y="868"/>
                    <a:pt x="2323" y="845"/>
                    <a:pt x="2634" y="845"/>
                  </a:cubicBezTo>
                  <a:cubicBezTo>
                    <a:pt x="3266" y="845"/>
                    <a:pt x="3898" y="914"/>
                    <a:pt x="4519" y="1063"/>
                  </a:cubicBezTo>
                  <a:cubicBezTo>
                    <a:pt x="4761" y="1121"/>
                    <a:pt x="5002" y="1190"/>
                    <a:pt x="5244" y="1270"/>
                  </a:cubicBezTo>
                  <a:lnTo>
                    <a:pt x="5278" y="580"/>
                  </a:lnTo>
                  <a:cubicBezTo>
                    <a:pt x="5278" y="523"/>
                    <a:pt x="5290" y="443"/>
                    <a:pt x="5290" y="397"/>
                  </a:cubicBezTo>
                  <a:cubicBezTo>
                    <a:pt x="5290" y="351"/>
                    <a:pt x="5301" y="282"/>
                    <a:pt x="5255" y="259"/>
                  </a:cubicBezTo>
                  <a:cubicBezTo>
                    <a:pt x="5209" y="236"/>
                    <a:pt x="5163" y="224"/>
                    <a:pt x="5117" y="213"/>
                  </a:cubicBezTo>
                  <a:cubicBezTo>
                    <a:pt x="5060" y="213"/>
                    <a:pt x="5002" y="201"/>
                    <a:pt x="4945" y="190"/>
                  </a:cubicBezTo>
                  <a:cubicBezTo>
                    <a:pt x="4234" y="61"/>
                    <a:pt x="3515" y="1"/>
                    <a:pt x="2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" name="Google Shape;1072;p39"/>
            <p:cNvSpPr/>
            <p:nvPr/>
          </p:nvSpPr>
          <p:spPr>
            <a:xfrm>
              <a:off x="947841" y="2948618"/>
              <a:ext cx="463941" cy="173550"/>
            </a:xfrm>
            <a:custGeom>
              <a:rect b="b" l="l" r="r" t="t"/>
              <a:pathLst>
                <a:path extrusionOk="0" h="1622" w="4336">
                  <a:moveTo>
                    <a:pt x="46" y="0"/>
                  </a:moveTo>
                  <a:cubicBezTo>
                    <a:pt x="46" y="0"/>
                    <a:pt x="46" y="12"/>
                    <a:pt x="46" y="12"/>
                  </a:cubicBezTo>
                  <a:cubicBezTo>
                    <a:pt x="23" y="529"/>
                    <a:pt x="12" y="1035"/>
                    <a:pt x="0" y="1552"/>
                  </a:cubicBezTo>
                  <a:cubicBezTo>
                    <a:pt x="0" y="1552"/>
                    <a:pt x="0" y="1564"/>
                    <a:pt x="12" y="1575"/>
                  </a:cubicBezTo>
                  <a:cubicBezTo>
                    <a:pt x="437" y="1575"/>
                    <a:pt x="851" y="1587"/>
                    <a:pt x="1277" y="1587"/>
                  </a:cubicBezTo>
                  <a:lnTo>
                    <a:pt x="3668" y="1621"/>
                  </a:lnTo>
                  <a:lnTo>
                    <a:pt x="4243" y="1621"/>
                  </a:lnTo>
                  <a:cubicBezTo>
                    <a:pt x="4324" y="1598"/>
                    <a:pt x="4301" y="1426"/>
                    <a:pt x="4301" y="1357"/>
                  </a:cubicBezTo>
                  <a:lnTo>
                    <a:pt x="4312" y="1081"/>
                  </a:lnTo>
                  <a:cubicBezTo>
                    <a:pt x="4312" y="725"/>
                    <a:pt x="4324" y="380"/>
                    <a:pt x="4335" y="35"/>
                  </a:cubicBezTo>
                  <a:lnTo>
                    <a:pt x="4335" y="35"/>
                  </a:lnTo>
                  <a:cubicBezTo>
                    <a:pt x="4013" y="81"/>
                    <a:pt x="3691" y="115"/>
                    <a:pt x="3358" y="127"/>
                  </a:cubicBezTo>
                  <a:cubicBezTo>
                    <a:pt x="3041" y="145"/>
                    <a:pt x="2723" y="154"/>
                    <a:pt x="2406" y="154"/>
                  </a:cubicBezTo>
                  <a:cubicBezTo>
                    <a:pt x="1930" y="154"/>
                    <a:pt x="1454" y="133"/>
                    <a:pt x="978" y="92"/>
                  </a:cubicBezTo>
                  <a:cubicBezTo>
                    <a:pt x="771" y="81"/>
                    <a:pt x="575" y="58"/>
                    <a:pt x="368" y="35"/>
                  </a:cubicBezTo>
                  <a:cubicBezTo>
                    <a:pt x="265" y="23"/>
                    <a:pt x="150" y="12"/>
                    <a:pt x="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3" name="Google Shape;1073;p39"/>
            <p:cNvSpPr/>
            <p:nvPr/>
          </p:nvSpPr>
          <p:spPr>
            <a:xfrm>
              <a:off x="906004" y="2600334"/>
              <a:ext cx="553712" cy="352557"/>
            </a:xfrm>
            <a:custGeom>
              <a:rect b="b" l="l" r="r" t="t"/>
              <a:pathLst>
                <a:path extrusionOk="0" h="3295" w="5175">
                  <a:moveTo>
                    <a:pt x="5140" y="1"/>
                  </a:moveTo>
                  <a:cubicBezTo>
                    <a:pt x="4968" y="93"/>
                    <a:pt x="4772" y="150"/>
                    <a:pt x="4577" y="162"/>
                  </a:cubicBezTo>
                  <a:cubicBezTo>
                    <a:pt x="4266" y="208"/>
                    <a:pt x="3944" y="196"/>
                    <a:pt x="3622" y="208"/>
                  </a:cubicBezTo>
                  <a:cubicBezTo>
                    <a:pt x="3224" y="215"/>
                    <a:pt x="2826" y="221"/>
                    <a:pt x="2427" y="221"/>
                  </a:cubicBezTo>
                  <a:cubicBezTo>
                    <a:pt x="2136" y="221"/>
                    <a:pt x="1844" y="218"/>
                    <a:pt x="1553" y="208"/>
                  </a:cubicBezTo>
                  <a:cubicBezTo>
                    <a:pt x="1208" y="185"/>
                    <a:pt x="874" y="162"/>
                    <a:pt x="529" y="127"/>
                  </a:cubicBezTo>
                  <a:cubicBezTo>
                    <a:pt x="380" y="116"/>
                    <a:pt x="230" y="93"/>
                    <a:pt x="92" y="70"/>
                  </a:cubicBezTo>
                  <a:lnTo>
                    <a:pt x="92" y="70"/>
                  </a:lnTo>
                  <a:cubicBezTo>
                    <a:pt x="104" y="909"/>
                    <a:pt x="69" y="1737"/>
                    <a:pt x="46" y="2577"/>
                  </a:cubicBezTo>
                  <a:cubicBezTo>
                    <a:pt x="35" y="2726"/>
                    <a:pt x="0" y="2933"/>
                    <a:pt x="150" y="3025"/>
                  </a:cubicBezTo>
                  <a:cubicBezTo>
                    <a:pt x="276" y="3094"/>
                    <a:pt x="426" y="3129"/>
                    <a:pt x="575" y="3140"/>
                  </a:cubicBezTo>
                  <a:cubicBezTo>
                    <a:pt x="955" y="3198"/>
                    <a:pt x="1334" y="3232"/>
                    <a:pt x="1714" y="3267"/>
                  </a:cubicBezTo>
                  <a:cubicBezTo>
                    <a:pt x="2013" y="3285"/>
                    <a:pt x="2312" y="3294"/>
                    <a:pt x="2611" y="3294"/>
                  </a:cubicBezTo>
                  <a:cubicBezTo>
                    <a:pt x="3059" y="3294"/>
                    <a:pt x="3507" y="3274"/>
                    <a:pt x="3956" y="3232"/>
                  </a:cubicBezTo>
                  <a:cubicBezTo>
                    <a:pt x="4140" y="3221"/>
                    <a:pt x="4324" y="3198"/>
                    <a:pt x="4508" y="3186"/>
                  </a:cubicBezTo>
                  <a:lnTo>
                    <a:pt x="4726" y="3163"/>
                  </a:lnTo>
                  <a:lnTo>
                    <a:pt x="4726" y="3140"/>
                  </a:lnTo>
                  <a:cubicBezTo>
                    <a:pt x="4726" y="3100"/>
                    <a:pt x="4758" y="3080"/>
                    <a:pt x="4790" y="3080"/>
                  </a:cubicBezTo>
                  <a:cubicBezTo>
                    <a:pt x="4821" y="3080"/>
                    <a:pt x="4853" y="3100"/>
                    <a:pt x="4853" y="3140"/>
                  </a:cubicBezTo>
                  <a:cubicBezTo>
                    <a:pt x="4922" y="3129"/>
                    <a:pt x="4991" y="3129"/>
                    <a:pt x="5060" y="3106"/>
                  </a:cubicBezTo>
                  <a:cubicBezTo>
                    <a:pt x="5152" y="3094"/>
                    <a:pt x="5175" y="3037"/>
                    <a:pt x="5175" y="2945"/>
                  </a:cubicBezTo>
                  <a:lnTo>
                    <a:pt x="5175" y="2669"/>
                  </a:lnTo>
                  <a:lnTo>
                    <a:pt x="5175" y="2117"/>
                  </a:lnTo>
                  <a:cubicBezTo>
                    <a:pt x="5163" y="1737"/>
                    <a:pt x="5152" y="1346"/>
                    <a:pt x="5152" y="967"/>
                  </a:cubicBezTo>
                  <a:cubicBezTo>
                    <a:pt x="5152" y="645"/>
                    <a:pt x="5140" y="323"/>
                    <a:pt x="51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4" name="Google Shape;1074;p39"/>
            <p:cNvSpPr/>
            <p:nvPr/>
          </p:nvSpPr>
          <p:spPr>
            <a:xfrm>
              <a:off x="850578" y="2438016"/>
              <a:ext cx="643590" cy="169591"/>
            </a:xfrm>
            <a:custGeom>
              <a:rect b="b" l="l" r="r" t="t"/>
              <a:pathLst>
                <a:path extrusionOk="0" h="1585" w="6015">
                  <a:moveTo>
                    <a:pt x="6015" y="0"/>
                  </a:moveTo>
                  <a:lnTo>
                    <a:pt x="6015" y="0"/>
                  </a:lnTo>
                  <a:cubicBezTo>
                    <a:pt x="5566" y="288"/>
                    <a:pt x="5083" y="495"/>
                    <a:pt x="4577" y="609"/>
                  </a:cubicBezTo>
                  <a:cubicBezTo>
                    <a:pt x="4135" y="696"/>
                    <a:pt x="3692" y="740"/>
                    <a:pt x="3249" y="740"/>
                  </a:cubicBezTo>
                  <a:cubicBezTo>
                    <a:pt x="3048" y="740"/>
                    <a:pt x="2847" y="731"/>
                    <a:pt x="2646" y="713"/>
                  </a:cubicBezTo>
                  <a:cubicBezTo>
                    <a:pt x="2370" y="701"/>
                    <a:pt x="2082" y="690"/>
                    <a:pt x="1795" y="655"/>
                  </a:cubicBezTo>
                  <a:lnTo>
                    <a:pt x="1760" y="655"/>
                  </a:lnTo>
                  <a:cubicBezTo>
                    <a:pt x="1438" y="632"/>
                    <a:pt x="1128" y="575"/>
                    <a:pt x="817" y="506"/>
                  </a:cubicBezTo>
                  <a:cubicBezTo>
                    <a:pt x="564" y="437"/>
                    <a:pt x="323" y="357"/>
                    <a:pt x="93" y="242"/>
                  </a:cubicBezTo>
                  <a:lnTo>
                    <a:pt x="93" y="242"/>
                  </a:lnTo>
                  <a:cubicBezTo>
                    <a:pt x="242" y="632"/>
                    <a:pt x="1" y="1196"/>
                    <a:pt x="495" y="1391"/>
                  </a:cubicBezTo>
                  <a:cubicBezTo>
                    <a:pt x="771" y="1472"/>
                    <a:pt x="1047" y="1518"/>
                    <a:pt x="1346" y="1518"/>
                  </a:cubicBezTo>
                  <a:cubicBezTo>
                    <a:pt x="1668" y="1552"/>
                    <a:pt x="1990" y="1564"/>
                    <a:pt x="2312" y="1575"/>
                  </a:cubicBezTo>
                  <a:cubicBezTo>
                    <a:pt x="2504" y="1582"/>
                    <a:pt x="2696" y="1585"/>
                    <a:pt x="2888" y="1585"/>
                  </a:cubicBezTo>
                  <a:cubicBezTo>
                    <a:pt x="3352" y="1585"/>
                    <a:pt x="3815" y="1569"/>
                    <a:pt x="4278" y="1552"/>
                  </a:cubicBezTo>
                  <a:cubicBezTo>
                    <a:pt x="4566" y="1541"/>
                    <a:pt x="4865" y="1541"/>
                    <a:pt x="5152" y="1506"/>
                  </a:cubicBezTo>
                  <a:cubicBezTo>
                    <a:pt x="5348" y="1495"/>
                    <a:pt x="5520" y="1426"/>
                    <a:pt x="5670" y="1311"/>
                  </a:cubicBezTo>
                  <a:cubicBezTo>
                    <a:pt x="5670" y="1299"/>
                    <a:pt x="5681" y="1288"/>
                    <a:pt x="5693" y="1276"/>
                  </a:cubicBezTo>
                  <a:cubicBezTo>
                    <a:pt x="5727" y="1242"/>
                    <a:pt x="5762" y="1207"/>
                    <a:pt x="5796" y="1161"/>
                  </a:cubicBezTo>
                  <a:cubicBezTo>
                    <a:pt x="5888" y="954"/>
                    <a:pt x="5946" y="724"/>
                    <a:pt x="5946" y="495"/>
                  </a:cubicBezTo>
                  <a:cubicBezTo>
                    <a:pt x="5957" y="322"/>
                    <a:pt x="5980" y="161"/>
                    <a:pt x="60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5" name="Google Shape;1075;p39"/>
            <p:cNvSpPr/>
            <p:nvPr/>
          </p:nvSpPr>
          <p:spPr>
            <a:xfrm>
              <a:off x="864167" y="2478568"/>
              <a:ext cx="623902" cy="130323"/>
            </a:xfrm>
            <a:custGeom>
              <a:rect b="b" l="l" r="r" t="t"/>
              <a:pathLst>
                <a:path extrusionOk="0" h="1218" w="5831">
                  <a:moveTo>
                    <a:pt x="5830" y="1"/>
                  </a:moveTo>
                  <a:cubicBezTo>
                    <a:pt x="5451" y="207"/>
                    <a:pt x="5037" y="368"/>
                    <a:pt x="4611" y="472"/>
                  </a:cubicBezTo>
                  <a:cubicBezTo>
                    <a:pt x="4127" y="567"/>
                    <a:pt x="3632" y="619"/>
                    <a:pt x="3137" y="619"/>
                  </a:cubicBezTo>
                  <a:cubicBezTo>
                    <a:pt x="2915" y="619"/>
                    <a:pt x="2693" y="608"/>
                    <a:pt x="2473" y="587"/>
                  </a:cubicBezTo>
                  <a:cubicBezTo>
                    <a:pt x="2162" y="575"/>
                    <a:pt x="1840" y="552"/>
                    <a:pt x="1530" y="518"/>
                  </a:cubicBezTo>
                  <a:lnTo>
                    <a:pt x="1495" y="518"/>
                  </a:lnTo>
                  <a:cubicBezTo>
                    <a:pt x="1139" y="483"/>
                    <a:pt x="794" y="426"/>
                    <a:pt x="449" y="345"/>
                  </a:cubicBezTo>
                  <a:cubicBezTo>
                    <a:pt x="299" y="311"/>
                    <a:pt x="161" y="265"/>
                    <a:pt x="23" y="219"/>
                  </a:cubicBezTo>
                  <a:lnTo>
                    <a:pt x="23" y="219"/>
                  </a:lnTo>
                  <a:cubicBezTo>
                    <a:pt x="35" y="541"/>
                    <a:pt x="0" y="874"/>
                    <a:pt x="357" y="1024"/>
                  </a:cubicBezTo>
                  <a:cubicBezTo>
                    <a:pt x="633" y="1104"/>
                    <a:pt x="920" y="1150"/>
                    <a:pt x="1208" y="1150"/>
                  </a:cubicBezTo>
                  <a:cubicBezTo>
                    <a:pt x="1541" y="1185"/>
                    <a:pt x="1863" y="1196"/>
                    <a:pt x="2185" y="1208"/>
                  </a:cubicBezTo>
                  <a:cubicBezTo>
                    <a:pt x="2377" y="1215"/>
                    <a:pt x="2569" y="1217"/>
                    <a:pt x="2761" y="1217"/>
                  </a:cubicBezTo>
                  <a:cubicBezTo>
                    <a:pt x="3225" y="1217"/>
                    <a:pt x="3688" y="1201"/>
                    <a:pt x="4151" y="1185"/>
                  </a:cubicBezTo>
                  <a:cubicBezTo>
                    <a:pt x="4439" y="1173"/>
                    <a:pt x="4738" y="1173"/>
                    <a:pt x="5025" y="1139"/>
                  </a:cubicBezTo>
                  <a:cubicBezTo>
                    <a:pt x="5209" y="1116"/>
                    <a:pt x="5393" y="1047"/>
                    <a:pt x="5531" y="932"/>
                  </a:cubicBezTo>
                  <a:cubicBezTo>
                    <a:pt x="5543" y="920"/>
                    <a:pt x="5554" y="920"/>
                    <a:pt x="5566" y="909"/>
                  </a:cubicBezTo>
                  <a:cubicBezTo>
                    <a:pt x="5600" y="874"/>
                    <a:pt x="5635" y="828"/>
                    <a:pt x="5658" y="794"/>
                  </a:cubicBezTo>
                  <a:cubicBezTo>
                    <a:pt x="5761" y="587"/>
                    <a:pt x="5819" y="357"/>
                    <a:pt x="5819" y="127"/>
                  </a:cubicBezTo>
                  <a:cubicBezTo>
                    <a:pt x="5830" y="81"/>
                    <a:pt x="5830" y="47"/>
                    <a:pt x="58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6" name="Google Shape;1076;p39"/>
            <p:cNvSpPr/>
            <p:nvPr/>
          </p:nvSpPr>
          <p:spPr>
            <a:xfrm>
              <a:off x="971167" y="2745533"/>
              <a:ext cx="50610" cy="50610"/>
            </a:xfrm>
            <a:custGeom>
              <a:rect b="b" l="l" r="r" t="t"/>
              <a:pathLst>
                <a:path extrusionOk="0" h="473" w="473">
                  <a:moveTo>
                    <a:pt x="242" y="1"/>
                  </a:moveTo>
                  <a:cubicBezTo>
                    <a:pt x="104" y="1"/>
                    <a:pt x="1" y="104"/>
                    <a:pt x="1" y="231"/>
                  </a:cubicBezTo>
                  <a:cubicBezTo>
                    <a:pt x="1" y="357"/>
                    <a:pt x="104" y="461"/>
                    <a:pt x="242" y="472"/>
                  </a:cubicBezTo>
                  <a:cubicBezTo>
                    <a:pt x="369" y="472"/>
                    <a:pt x="472" y="357"/>
                    <a:pt x="472" y="231"/>
                  </a:cubicBezTo>
                  <a:cubicBezTo>
                    <a:pt x="472" y="104"/>
                    <a:pt x="369" y="1"/>
                    <a:pt x="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7" name="Google Shape;1077;p39"/>
            <p:cNvSpPr/>
            <p:nvPr/>
          </p:nvSpPr>
          <p:spPr>
            <a:xfrm>
              <a:off x="1070890" y="2745533"/>
              <a:ext cx="50503" cy="49326"/>
            </a:xfrm>
            <a:custGeom>
              <a:rect b="b" l="l" r="r" t="t"/>
              <a:pathLst>
                <a:path extrusionOk="0" h="461" w="472">
                  <a:moveTo>
                    <a:pt x="242" y="1"/>
                  </a:moveTo>
                  <a:cubicBezTo>
                    <a:pt x="115" y="1"/>
                    <a:pt x="0" y="104"/>
                    <a:pt x="0" y="231"/>
                  </a:cubicBezTo>
                  <a:cubicBezTo>
                    <a:pt x="0" y="357"/>
                    <a:pt x="115" y="461"/>
                    <a:pt x="242" y="461"/>
                  </a:cubicBezTo>
                  <a:cubicBezTo>
                    <a:pt x="368" y="461"/>
                    <a:pt x="472" y="357"/>
                    <a:pt x="472" y="231"/>
                  </a:cubicBezTo>
                  <a:cubicBezTo>
                    <a:pt x="472" y="104"/>
                    <a:pt x="368" y="1"/>
                    <a:pt x="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8" name="Google Shape;1078;p39"/>
            <p:cNvSpPr/>
            <p:nvPr/>
          </p:nvSpPr>
          <p:spPr>
            <a:xfrm>
              <a:off x="1171791" y="2745533"/>
              <a:ext cx="49326" cy="50610"/>
            </a:xfrm>
            <a:custGeom>
              <a:rect b="b" l="l" r="r" t="t"/>
              <a:pathLst>
                <a:path extrusionOk="0" h="473" w="461">
                  <a:moveTo>
                    <a:pt x="230" y="1"/>
                  </a:moveTo>
                  <a:cubicBezTo>
                    <a:pt x="104" y="1"/>
                    <a:pt x="0" y="104"/>
                    <a:pt x="0" y="231"/>
                  </a:cubicBezTo>
                  <a:cubicBezTo>
                    <a:pt x="0" y="357"/>
                    <a:pt x="104" y="461"/>
                    <a:pt x="230" y="472"/>
                  </a:cubicBezTo>
                  <a:cubicBezTo>
                    <a:pt x="357" y="472"/>
                    <a:pt x="460" y="357"/>
                    <a:pt x="460" y="231"/>
                  </a:cubicBezTo>
                  <a:cubicBezTo>
                    <a:pt x="460" y="104"/>
                    <a:pt x="357" y="1"/>
                    <a:pt x="2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9" name="Google Shape;1079;p39"/>
            <p:cNvSpPr/>
            <p:nvPr/>
          </p:nvSpPr>
          <p:spPr>
            <a:xfrm>
              <a:off x="1271408" y="2745533"/>
              <a:ext cx="49326" cy="49326"/>
            </a:xfrm>
            <a:custGeom>
              <a:rect b="b" l="l" r="r" t="t"/>
              <a:pathLst>
                <a:path extrusionOk="0" h="461" w="461">
                  <a:moveTo>
                    <a:pt x="230" y="1"/>
                  </a:moveTo>
                  <a:cubicBezTo>
                    <a:pt x="104" y="1"/>
                    <a:pt x="0" y="104"/>
                    <a:pt x="0" y="231"/>
                  </a:cubicBezTo>
                  <a:cubicBezTo>
                    <a:pt x="0" y="357"/>
                    <a:pt x="104" y="461"/>
                    <a:pt x="230" y="461"/>
                  </a:cubicBezTo>
                  <a:cubicBezTo>
                    <a:pt x="357" y="461"/>
                    <a:pt x="460" y="357"/>
                    <a:pt x="460" y="231"/>
                  </a:cubicBezTo>
                  <a:cubicBezTo>
                    <a:pt x="460" y="104"/>
                    <a:pt x="357" y="1"/>
                    <a:pt x="2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0" name="Google Shape;1080;p39"/>
            <p:cNvSpPr/>
            <p:nvPr/>
          </p:nvSpPr>
          <p:spPr>
            <a:xfrm>
              <a:off x="1371025" y="2745533"/>
              <a:ext cx="50610" cy="49326"/>
            </a:xfrm>
            <a:custGeom>
              <a:rect b="b" l="l" r="r" t="t"/>
              <a:pathLst>
                <a:path extrusionOk="0" h="461" w="473">
                  <a:moveTo>
                    <a:pt x="231" y="1"/>
                  </a:moveTo>
                  <a:cubicBezTo>
                    <a:pt x="104" y="1"/>
                    <a:pt x="1" y="104"/>
                    <a:pt x="1" y="231"/>
                  </a:cubicBezTo>
                  <a:cubicBezTo>
                    <a:pt x="1" y="357"/>
                    <a:pt x="104" y="461"/>
                    <a:pt x="231" y="461"/>
                  </a:cubicBezTo>
                  <a:cubicBezTo>
                    <a:pt x="369" y="461"/>
                    <a:pt x="472" y="357"/>
                    <a:pt x="472" y="231"/>
                  </a:cubicBezTo>
                  <a:cubicBezTo>
                    <a:pt x="472" y="104"/>
                    <a:pt x="369" y="1"/>
                    <a:pt x="2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1" name="Google Shape;1081;p39"/>
            <p:cNvSpPr/>
            <p:nvPr/>
          </p:nvSpPr>
          <p:spPr>
            <a:xfrm>
              <a:off x="969990" y="2661538"/>
              <a:ext cx="444254" cy="19367"/>
            </a:xfrm>
            <a:custGeom>
              <a:rect b="b" l="l" r="r" t="t"/>
              <a:pathLst>
                <a:path extrusionOk="0" h="181" w="4152">
                  <a:moveTo>
                    <a:pt x="159" y="1"/>
                  </a:moveTo>
                  <a:cubicBezTo>
                    <a:pt x="103" y="1"/>
                    <a:pt x="50" y="21"/>
                    <a:pt x="12" y="50"/>
                  </a:cubicBezTo>
                  <a:cubicBezTo>
                    <a:pt x="0" y="61"/>
                    <a:pt x="0" y="73"/>
                    <a:pt x="12" y="84"/>
                  </a:cubicBezTo>
                  <a:lnTo>
                    <a:pt x="12" y="73"/>
                  </a:lnTo>
                  <a:cubicBezTo>
                    <a:pt x="50" y="111"/>
                    <a:pt x="104" y="133"/>
                    <a:pt x="160" y="133"/>
                  </a:cubicBezTo>
                  <a:cubicBezTo>
                    <a:pt x="172" y="133"/>
                    <a:pt x="184" y="132"/>
                    <a:pt x="196" y="130"/>
                  </a:cubicBezTo>
                  <a:cubicBezTo>
                    <a:pt x="276" y="142"/>
                    <a:pt x="368" y="142"/>
                    <a:pt x="449" y="153"/>
                  </a:cubicBezTo>
                  <a:cubicBezTo>
                    <a:pt x="610" y="153"/>
                    <a:pt x="782" y="165"/>
                    <a:pt x="943" y="165"/>
                  </a:cubicBezTo>
                  <a:cubicBezTo>
                    <a:pt x="1300" y="176"/>
                    <a:pt x="1645" y="176"/>
                    <a:pt x="2001" y="176"/>
                  </a:cubicBezTo>
                  <a:cubicBezTo>
                    <a:pt x="2186" y="179"/>
                    <a:pt x="2371" y="181"/>
                    <a:pt x="2556" y="181"/>
                  </a:cubicBezTo>
                  <a:cubicBezTo>
                    <a:pt x="3062" y="181"/>
                    <a:pt x="3569" y="170"/>
                    <a:pt x="4082" y="153"/>
                  </a:cubicBezTo>
                  <a:cubicBezTo>
                    <a:pt x="4151" y="153"/>
                    <a:pt x="4151" y="50"/>
                    <a:pt x="4082" y="50"/>
                  </a:cubicBezTo>
                  <a:cubicBezTo>
                    <a:pt x="3381" y="61"/>
                    <a:pt x="2691" y="61"/>
                    <a:pt x="2001" y="61"/>
                  </a:cubicBezTo>
                  <a:cubicBezTo>
                    <a:pt x="1656" y="61"/>
                    <a:pt x="1311" y="38"/>
                    <a:pt x="966" y="27"/>
                  </a:cubicBezTo>
                  <a:lnTo>
                    <a:pt x="449" y="4"/>
                  </a:lnTo>
                  <a:lnTo>
                    <a:pt x="196" y="4"/>
                  </a:lnTo>
                  <a:cubicBezTo>
                    <a:pt x="184" y="2"/>
                    <a:pt x="171" y="1"/>
                    <a:pt x="1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2" name="Google Shape;1082;p39"/>
            <p:cNvSpPr/>
            <p:nvPr/>
          </p:nvSpPr>
          <p:spPr>
            <a:xfrm>
              <a:off x="969990" y="2860878"/>
              <a:ext cx="444254" cy="20651"/>
            </a:xfrm>
            <a:custGeom>
              <a:rect b="b" l="l" r="r" t="t"/>
              <a:pathLst>
                <a:path extrusionOk="0" h="193" w="4152">
                  <a:moveTo>
                    <a:pt x="159" y="1"/>
                  </a:moveTo>
                  <a:cubicBezTo>
                    <a:pt x="103" y="1"/>
                    <a:pt x="50" y="21"/>
                    <a:pt x="12" y="50"/>
                  </a:cubicBezTo>
                  <a:cubicBezTo>
                    <a:pt x="0" y="61"/>
                    <a:pt x="0" y="73"/>
                    <a:pt x="12" y="84"/>
                  </a:cubicBezTo>
                  <a:cubicBezTo>
                    <a:pt x="58" y="130"/>
                    <a:pt x="127" y="153"/>
                    <a:pt x="196" y="153"/>
                  </a:cubicBezTo>
                  <a:cubicBezTo>
                    <a:pt x="276" y="153"/>
                    <a:pt x="368" y="165"/>
                    <a:pt x="449" y="165"/>
                  </a:cubicBezTo>
                  <a:cubicBezTo>
                    <a:pt x="610" y="165"/>
                    <a:pt x="782" y="176"/>
                    <a:pt x="943" y="176"/>
                  </a:cubicBezTo>
                  <a:cubicBezTo>
                    <a:pt x="1300" y="176"/>
                    <a:pt x="1645" y="188"/>
                    <a:pt x="2001" y="188"/>
                  </a:cubicBezTo>
                  <a:cubicBezTo>
                    <a:pt x="2186" y="191"/>
                    <a:pt x="2371" y="192"/>
                    <a:pt x="2556" y="192"/>
                  </a:cubicBezTo>
                  <a:cubicBezTo>
                    <a:pt x="3062" y="192"/>
                    <a:pt x="3569" y="182"/>
                    <a:pt x="4082" y="165"/>
                  </a:cubicBezTo>
                  <a:cubicBezTo>
                    <a:pt x="4151" y="165"/>
                    <a:pt x="4151" y="61"/>
                    <a:pt x="4082" y="61"/>
                  </a:cubicBezTo>
                  <a:cubicBezTo>
                    <a:pt x="3732" y="67"/>
                    <a:pt x="3384" y="70"/>
                    <a:pt x="3037" y="70"/>
                  </a:cubicBezTo>
                  <a:cubicBezTo>
                    <a:pt x="2691" y="70"/>
                    <a:pt x="2346" y="67"/>
                    <a:pt x="2001" y="61"/>
                  </a:cubicBezTo>
                  <a:cubicBezTo>
                    <a:pt x="1656" y="61"/>
                    <a:pt x="1311" y="50"/>
                    <a:pt x="966" y="38"/>
                  </a:cubicBezTo>
                  <a:lnTo>
                    <a:pt x="449" y="15"/>
                  </a:lnTo>
                  <a:cubicBezTo>
                    <a:pt x="368" y="15"/>
                    <a:pt x="276" y="4"/>
                    <a:pt x="196" y="4"/>
                  </a:cubicBezTo>
                  <a:cubicBezTo>
                    <a:pt x="184" y="2"/>
                    <a:pt x="171" y="1"/>
                    <a:pt x="1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3" name="Google Shape;1083;p39"/>
            <p:cNvSpPr/>
            <p:nvPr/>
          </p:nvSpPr>
          <p:spPr>
            <a:xfrm>
              <a:off x="976089" y="1446771"/>
              <a:ext cx="158570" cy="876845"/>
            </a:xfrm>
            <a:custGeom>
              <a:rect b="b" l="l" r="r" t="t"/>
              <a:pathLst>
                <a:path extrusionOk="0" h="8195" w="1482">
                  <a:moveTo>
                    <a:pt x="1090" y="1"/>
                  </a:moveTo>
                  <a:cubicBezTo>
                    <a:pt x="1054" y="1"/>
                    <a:pt x="1013" y="6"/>
                    <a:pt x="967" y="19"/>
                  </a:cubicBezTo>
                  <a:cubicBezTo>
                    <a:pt x="622" y="111"/>
                    <a:pt x="507" y="1008"/>
                    <a:pt x="461" y="1284"/>
                  </a:cubicBezTo>
                  <a:cubicBezTo>
                    <a:pt x="93" y="3469"/>
                    <a:pt x="1" y="5688"/>
                    <a:pt x="185" y="7896"/>
                  </a:cubicBezTo>
                  <a:cubicBezTo>
                    <a:pt x="196" y="8011"/>
                    <a:pt x="219" y="8137"/>
                    <a:pt x="323" y="8183"/>
                  </a:cubicBezTo>
                  <a:cubicBezTo>
                    <a:pt x="346" y="8191"/>
                    <a:pt x="370" y="8195"/>
                    <a:pt x="394" y="8195"/>
                  </a:cubicBezTo>
                  <a:cubicBezTo>
                    <a:pt x="475" y="8195"/>
                    <a:pt x="554" y="8151"/>
                    <a:pt x="599" y="8080"/>
                  </a:cubicBezTo>
                  <a:cubicBezTo>
                    <a:pt x="645" y="7976"/>
                    <a:pt x="656" y="7873"/>
                    <a:pt x="656" y="7758"/>
                  </a:cubicBezTo>
                  <a:cubicBezTo>
                    <a:pt x="691" y="6573"/>
                    <a:pt x="587" y="5377"/>
                    <a:pt x="610" y="4182"/>
                  </a:cubicBezTo>
                  <a:cubicBezTo>
                    <a:pt x="622" y="3066"/>
                    <a:pt x="748" y="1928"/>
                    <a:pt x="1151" y="881"/>
                  </a:cubicBezTo>
                  <a:cubicBezTo>
                    <a:pt x="1224" y="702"/>
                    <a:pt x="1482" y="1"/>
                    <a:pt x="10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4" name="Google Shape;1084;p39"/>
            <p:cNvSpPr/>
            <p:nvPr/>
          </p:nvSpPr>
          <p:spPr>
            <a:xfrm>
              <a:off x="785415" y="1473307"/>
              <a:ext cx="163599" cy="580889"/>
            </a:xfrm>
            <a:custGeom>
              <a:rect b="b" l="l" r="r" t="t"/>
              <a:pathLst>
                <a:path extrusionOk="0" h="5429" w="1529">
                  <a:moveTo>
                    <a:pt x="1296" y="1"/>
                  </a:moveTo>
                  <a:cubicBezTo>
                    <a:pt x="1148" y="1"/>
                    <a:pt x="929" y="109"/>
                    <a:pt x="805" y="277"/>
                  </a:cubicBezTo>
                  <a:cubicBezTo>
                    <a:pt x="690" y="472"/>
                    <a:pt x="610" y="691"/>
                    <a:pt x="564" y="909"/>
                  </a:cubicBezTo>
                  <a:cubicBezTo>
                    <a:pt x="380" y="1634"/>
                    <a:pt x="242" y="2370"/>
                    <a:pt x="150" y="3117"/>
                  </a:cubicBezTo>
                  <a:cubicBezTo>
                    <a:pt x="104" y="3497"/>
                    <a:pt x="81" y="3876"/>
                    <a:pt x="69" y="4255"/>
                  </a:cubicBezTo>
                  <a:cubicBezTo>
                    <a:pt x="69" y="4554"/>
                    <a:pt x="0" y="5037"/>
                    <a:pt x="104" y="5325"/>
                  </a:cubicBezTo>
                  <a:cubicBezTo>
                    <a:pt x="115" y="5394"/>
                    <a:pt x="184" y="5428"/>
                    <a:pt x="265" y="5428"/>
                  </a:cubicBezTo>
                  <a:cubicBezTo>
                    <a:pt x="334" y="5405"/>
                    <a:pt x="368" y="5313"/>
                    <a:pt x="380" y="5244"/>
                  </a:cubicBezTo>
                  <a:cubicBezTo>
                    <a:pt x="575" y="4393"/>
                    <a:pt x="541" y="3497"/>
                    <a:pt x="644" y="2634"/>
                  </a:cubicBezTo>
                  <a:cubicBezTo>
                    <a:pt x="736" y="1864"/>
                    <a:pt x="909" y="1070"/>
                    <a:pt x="1334" y="415"/>
                  </a:cubicBezTo>
                  <a:cubicBezTo>
                    <a:pt x="1529" y="120"/>
                    <a:pt x="1451" y="1"/>
                    <a:pt x="12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5" name="Google Shape;1085;p39"/>
            <p:cNvSpPr/>
            <p:nvPr/>
          </p:nvSpPr>
          <p:spPr>
            <a:xfrm>
              <a:off x="1208171" y="1442705"/>
              <a:ext cx="134710" cy="746629"/>
            </a:xfrm>
            <a:custGeom>
              <a:rect b="b" l="l" r="r" t="t"/>
              <a:pathLst>
                <a:path extrusionOk="0" h="6978" w="1259">
                  <a:moveTo>
                    <a:pt x="331" y="1"/>
                  </a:moveTo>
                  <a:cubicBezTo>
                    <a:pt x="1" y="1"/>
                    <a:pt x="116" y="499"/>
                    <a:pt x="212" y="701"/>
                  </a:cubicBezTo>
                  <a:cubicBezTo>
                    <a:pt x="1028" y="2541"/>
                    <a:pt x="741" y="4645"/>
                    <a:pt x="948" y="6646"/>
                  </a:cubicBezTo>
                  <a:cubicBezTo>
                    <a:pt x="968" y="6789"/>
                    <a:pt x="1052" y="6977"/>
                    <a:pt x="1184" y="6977"/>
                  </a:cubicBezTo>
                  <a:cubicBezTo>
                    <a:pt x="1200" y="6977"/>
                    <a:pt x="1217" y="6974"/>
                    <a:pt x="1235" y="6968"/>
                  </a:cubicBezTo>
                  <a:cubicBezTo>
                    <a:pt x="1258" y="5323"/>
                    <a:pt x="1201" y="3679"/>
                    <a:pt x="1120" y="2046"/>
                  </a:cubicBezTo>
                  <a:cubicBezTo>
                    <a:pt x="1120" y="1644"/>
                    <a:pt x="1074" y="1253"/>
                    <a:pt x="982" y="873"/>
                  </a:cubicBezTo>
                  <a:cubicBezTo>
                    <a:pt x="913" y="620"/>
                    <a:pt x="718" y="68"/>
                    <a:pt x="419" y="11"/>
                  </a:cubicBezTo>
                  <a:cubicBezTo>
                    <a:pt x="387" y="4"/>
                    <a:pt x="357" y="1"/>
                    <a:pt x="3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6" name="Google Shape;1086;p39"/>
            <p:cNvSpPr/>
            <p:nvPr/>
          </p:nvSpPr>
          <p:spPr>
            <a:xfrm>
              <a:off x="1397026" y="1466352"/>
              <a:ext cx="145196" cy="615129"/>
            </a:xfrm>
            <a:custGeom>
              <a:rect b="b" l="l" r="r" t="t"/>
              <a:pathLst>
                <a:path extrusionOk="0" h="5749" w="1357">
                  <a:moveTo>
                    <a:pt x="208" y="1"/>
                  </a:moveTo>
                  <a:cubicBezTo>
                    <a:pt x="1" y="1"/>
                    <a:pt x="40" y="287"/>
                    <a:pt x="195" y="514"/>
                  </a:cubicBezTo>
                  <a:cubicBezTo>
                    <a:pt x="666" y="1239"/>
                    <a:pt x="931" y="2078"/>
                    <a:pt x="942" y="2952"/>
                  </a:cubicBezTo>
                  <a:cubicBezTo>
                    <a:pt x="977" y="3815"/>
                    <a:pt x="896" y="4677"/>
                    <a:pt x="988" y="5539"/>
                  </a:cubicBezTo>
                  <a:cubicBezTo>
                    <a:pt x="988" y="5624"/>
                    <a:pt x="1028" y="5749"/>
                    <a:pt x="1115" y="5749"/>
                  </a:cubicBezTo>
                  <a:cubicBezTo>
                    <a:pt x="1123" y="5749"/>
                    <a:pt x="1130" y="5748"/>
                    <a:pt x="1138" y="5746"/>
                  </a:cubicBezTo>
                  <a:cubicBezTo>
                    <a:pt x="1241" y="5746"/>
                    <a:pt x="1253" y="5631"/>
                    <a:pt x="1264" y="5551"/>
                  </a:cubicBezTo>
                  <a:cubicBezTo>
                    <a:pt x="1345" y="4493"/>
                    <a:pt x="1356" y="3435"/>
                    <a:pt x="1287" y="2389"/>
                  </a:cubicBezTo>
                  <a:cubicBezTo>
                    <a:pt x="1276" y="1940"/>
                    <a:pt x="1207" y="1492"/>
                    <a:pt x="1092" y="1055"/>
                  </a:cubicBezTo>
                  <a:cubicBezTo>
                    <a:pt x="977" y="710"/>
                    <a:pt x="781" y="238"/>
                    <a:pt x="425" y="66"/>
                  </a:cubicBezTo>
                  <a:cubicBezTo>
                    <a:pt x="334" y="21"/>
                    <a:pt x="263" y="1"/>
                    <a:pt x="2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7" name="Google Shape;1087;p39"/>
            <p:cNvSpPr/>
            <p:nvPr/>
          </p:nvSpPr>
          <p:spPr>
            <a:xfrm>
              <a:off x="1599898" y="1596249"/>
              <a:ext cx="87524" cy="505884"/>
            </a:xfrm>
            <a:custGeom>
              <a:rect b="b" l="l" r="r" t="t"/>
              <a:pathLst>
                <a:path extrusionOk="0" h="4728" w="818">
                  <a:moveTo>
                    <a:pt x="84" y="0"/>
                  </a:moveTo>
                  <a:cubicBezTo>
                    <a:pt x="44" y="0"/>
                    <a:pt x="14" y="44"/>
                    <a:pt x="1" y="151"/>
                  </a:cubicBezTo>
                  <a:cubicBezTo>
                    <a:pt x="1" y="255"/>
                    <a:pt x="24" y="347"/>
                    <a:pt x="58" y="427"/>
                  </a:cubicBezTo>
                  <a:cubicBezTo>
                    <a:pt x="472" y="1635"/>
                    <a:pt x="599" y="2923"/>
                    <a:pt x="449" y="4199"/>
                  </a:cubicBezTo>
                  <a:cubicBezTo>
                    <a:pt x="426" y="4383"/>
                    <a:pt x="415" y="4624"/>
                    <a:pt x="587" y="4728"/>
                  </a:cubicBezTo>
                  <a:cubicBezTo>
                    <a:pt x="748" y="3888"/>
                    <a:pt x="817" y="3037"/>
                    <a:pt x="794" y="2187"/>
                  </a:cubicBezTo>
                  <a:cubicBezTo>
                    <a:pt x="794" y="1738"/>
                    <a:pt x="737" y="1301"/>
                    <a:pt x="622" y="876"/>
                  </a:cubicBezTo>
                  <a:cubicBezTo>
                    <a:pt x="585" y="755"/>
                    <a:pt x="249" y="0"/>
                    <a:pt x="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8" name="Google Shape;1088;p39"/>
            <p:cNvSpPr/>
            <p:nvPr/>
          </p:nvSpPr>
          <p:spPr>
            <a:xfrm>
              <a:off x="799111" y="2126540"/>
              <a:ext cx="43013" cy="171731"/>
            </a:xfrm>
            <a:custGeom>
              <a:rect b="b" l="l" r="r" t="t"/>
              <a:pathLst>
                <a:path extrusionOk="0" h="1605" w="402">
                  <a:moveTo>
                    <a:pt x="161" y="1"/>
                  </a:moveTo>
                  <a:cubicBezTo>
                    <a:pt x="43" y="1"/>
                    <a:pt x="0" y="189"/>
                    <a:pt x="10" y="289"/>
                  </a:cubicBezTo>
                  <a:cubicBezTo>
                    <a:pt x="22" y="473"/>
                    <a:pt x="22" y="669"/>
                    <a:pt x="33" y="853"/>
                  </a:cubicBezTo>
                  <a:cubicBezTo>
                    <a:pt x="22" y="1071"/>
                    <a:pt x="68" y="1290"/>
                    <a:pt x="160" y="1497"/>
                  </a:cubicBezTo>
                  <a:cubicBezTo>
                    <a:pt x="190" y="1546"/>
                    <a:pt x="237" y="1605"/>
                    <a:pt x="294" y="1605"/>
                  </a:cubicBezTo>
                  <a:cubicBezTo>
                    <a:pt x="302" y="1605"/>
                    <a:pt x="312" y="1603"/>
                    <a:pt x="321" y="1600"/>
                  </a:cubicBezTo>
                  <a:cubicBezTo>
                    <a:pt x="390" y="1566"/>
                    <a:pt x="390" y="1497"/>
                    <a:pt x="401" y="1439"/>
                  </a:cubicBezTo>
                  <a:cubicBezTo>
                    <a:pt x="401" y="1117"/>
                    <a:pt x="298" y="807"/>
                    <a:pt x="309" y="485"/>
                  </a:cubicBezTo>
                  <a:cubicBezTo>
                    <a:pt x="309" y="358"/>
                    <a:pt x="367" y="71"/>
                    <a:pt x="217" y="13"/>
                  </a:cubicBezTo>
                  <a:cubicBezTo>
                    <a:pt x="197" y="5"/>
                    <a:pt x="178" y="1"/>
                    <a:pt x="1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9" name="Google Shape;1089;p39"/>
            <p:cNvSpPr/>
            <p:nvPr/>
          </p:nvSpPr>
          <p:spPr>
            <a:xfrm>
              <a:off x="1293557" y="2229794"/>
              <a:ext cx="56709" cy="193558"/>
            </a:xfrm>
            <a:custGeom>
              <a:rect b="b" l="l" r="r" t="t"/>
              <a:pathLst>
                <a:path extrusionOk="0" h="1809" w="530">
                  <a:moveTo>
                    <a:pt x="296" y="1"/>
                  </a:moveTo>
                  <a:cubicBezTo>
                    <a:pt x="131" y="1"/>
                    <a:pt x="150" y="348"/>
                    <a:pt x="150" y="451"/>
                  </a:cubicBezTo>
                  <a:cubicBezTo>
                    <a:pt x="161" y="819"/>
                    <a:pt x="127" y="1187"/>
                    <a:pt x="35" y="1544"/>
                  </a:cubicBezTo>
                  <a:cubicBezTo>
                    <a:pt x="12" y="1601"/>
                    <a:pt x="0" y="1659"/>
                    <a:pt x="12" y="1716"/>
                  </a:cubicBezTo>
                  <a:cubicBezTo>
                    <a:pt x="23" y="1774"/>
                    <a:pt x="69" y="1808"/>
                    <a:pt x="138" y="1808"/>
                  </a:cubicBezTo>
                  <a:cubicBezTo>
                    <a:pt x="196" y="1797"/>
                    <a:pt x="230" y="1728"/>
                    <a:pt x="242" y="1670"/>
                  </a:cubicBezTo>
                  <a:cubicBezTo>
                    <a:pt x="311" y="1337"/>
                    <a:pt x="380" y="1015"/>
                    <a:pt x="414" y="681"/>
                  </a:cubicBezTo>
                  <a:cubicBezTo>
                    <a:pt x="437" y="532"/>
                    <a:pt x="529" y="83"/>
                    <a:pt x="357" y="14"/>
                  </a:cubicBezTo>
                  <a:cubicBezTo>
                    <a:pt x="334" y="5"/>
                    <a:pt x="314" y="1"/>
                    <a:pt x="2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0" name="Google Shape;1090;p39"/>
            <p:cNvSpPr/>
            <p:nvPr/>
          </p:nvSpPr>
          <p:spPr>
            <a:xfrm>
              <a:off x="1470749" y="2142697"/>
              <a:ext cx="85384" cy="197838"/>
            </a:xfrm>
            <a:custGeom>
              <a:rect b="b" l="l" r="r" t="t"/>
              <a:pathLst>
                <a:path extrusionOk="0" h="1849" w="798">
                  <a:moveTo>
                    <a:pt x="389" y="0"/>
                  </a:moveTo>
                  <a:cubicBezTo>
                    <a:pt x="386" y="0"/>
                    <a:pt x="383" y="0"/>
                    <a:pt x="380" y="0"/>
                  </a:cubicBezTo>
                  <a:cubicBezTo>
                    <a:pt x="150" y="0"/>
                    <a:pt x="253" y="541"/>
                    <a:pt x="242" y="713"/>
                  </a:cubicBezTo>
                  <a:cubicBezTo>
                    <a:pt x="184" y="1081"/>
                    <a:pt x="104" y="1449"/>
                    <a:pt x="0" y="1794"/>
                  </a:cubicBezTo>
                  <a:cubicBezTo>
                    <a:pt x="8" y="1830"/>
                    <a:pt x="42" y="1848"/>
                    <a:pt x="77" y="1848"/>
                  </a:cubicBezTo>
                  <a:cubicBezTo>
                    <a:pt x="99" y="1848"/>
                    <a:pt x="121" y="1842"/>
                    <a:pt x="138" y="1829"/>
                  </a:cubicBezTo>
                  <a:cubicBezTo>
                    <a:pt x="184" y="1794"/>
                    <a:pt x="219" y="1748"/>
                    <a:pt x="230" y="1691"/>
                  </a:cubicBezTo>
                  <a:cubicBezTo>
                    <a:pt x="299" y="1474"/>
                    <a:pt x="798" y="0"/>
                    <a:pt x="3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1" name="Google Shape;1091;p39"/>
            <p:cNvSpPr/>
            <p:nvPr/>
          </p:nvSpPr>
          <p:spPr>
            <a:xfrm>
              <a:off x="912103" y="1294831"/>
              <a:ext cx="518082" cy="79392"/>
            </a:xfrm>
            <a:custGeom>
              <a:rect b="b" l="l" r="r" t="t"/>
              <a:pathLst>
                <a:path extrusionOk="0" h="742" w="4842">
                  <a:moveTo>
                    <a:pt x="2576" y="0"/>
                  </a:moveTo>
                  <a:cubicBezTo>
                    <a:pt x="1923" y="0"/>
                    <a:pt x="1263" y="70"/>
                    <a:pt x="633" y="220"/>
                  </a:cubicBezTo>
                  <a:cubicBezTo>
                    <a:pt x="484" y="243"/>
                    <a:pt x="346" y="289"/>
                    <a:pt x="208" y="358"/>
                  </a:cubicBezTo>
                  <a:cubicBezTo>
                    <a:pt x="104" y="427"/>
                    <a:pt x="1" y="565"/>
                    <a:pt x="70" y="680"/>
                  </a:cubicBezTo>
                  <a:cubicBezTo>
                    <a:pt x="100" y="725"/>
                    <a:pt x="153" y="742"/>
                    <a:pt x="214" y="742"/>
                  </a:cubicBezTo>
                  <a:cubicBezTo>
                    <a:pt x="295" y="742"/>
                    <a:pt x="389" y="713"/>
                    <a:pt x="461" y="680"/>
                  </a:cubicBezTo>
                  <a:cubicBezTo>
                    <a:pt x="1115" y="360"/>
                    <a:pt x="1838" y="217"/>
                    <a:pt x="2567" y="217"/>
                  </a:cubicBezTo>
                  <a:cubicBezTo>
                    <a:pt x="3093" y="217"/>
                    <a:pt x="3622" y="292"/>
                    <a:pt x="4129" y="427"/>
                  </a:cubicBezTo>
                  <a:cubicBezTo>
                    <a:pt x="4236" y="452"/>
                    <a:pt x="4361" y="500"/>
                    <a:pt x="4478" y="500"/>
                  </a:cubicBezTo>
                  <a:cubicBezTo>
                    <a:pt x="4524" y="500"/>
                    <a:pt x="4570" y="493"/>
                    <a:pt x="4612" y="473"/>
                  </a:cubicBezTo>
                  <a:cubicBezTo>
                    <a:pt x="4842" y="369"/>
                    <a:pt x="4623" y="255"/>
                    <a:pt x="4508" y="232"/>
                  </a:cubicBezTo>
                  <a:cubicBezTo>
                    <a:pt x="4267" y="174"/>
                    <a:pt x="4037" y="140"/>
                    <a:pt x="3807" y="105"/>
                  </a:cubicBezTo>
                  <a:cubicBezTo>
                    <a:pt x="3450" y="48"/>
                    <a:pt x="3083" y="13"/>
                    <a:pt x="2726" y="2"/>
                  </a:cubicBezTo>
                  <a:cubicBezTo>
                    <a:pt x="2676" y="1"/>
                    <a:pt x="2626" y="0"/>
                    <a:pt x="25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2" name="Google Shape;1092;p39"/>
            <p:cNvSpPr/>
            <p:nvPr/>
          </p:nvSpPr>
          <p:spPr>
            <a:xfrm>
              <a:off x="1037613" y="1087894"/>
              <a:ext cx="297881" cy="70190"/>
            </a:xfrm>
            <a:custGeom>
              <a:rect b="b" l="l" r="r" t="t"/>
              <a:pathLst>
                <a:path extrusionOk="0" h="656" w="2784">
                  <a:moveTo>
                    <a:pt x="1231" y="1"/>
                  </a:moveTo>
                  <a:cubicBezTo>
                    <a:pt x="969" y="1"/>
                    <a:pt x="708" y="9"/>
                    <a:pt x="449" y="27"/>
                  </a:cubicBezTo>
                  <a:cubicBezTo>
                    <a:pt x="435" y="26"/>
                    <a:pt x="421" y="25"/>
                    <a:pt x="408" y="25"/>
                  </a:cubicBezTo>
                  <a:cubicBezTo>
                    <a:pt x="286" y="25"/>
                    <a:pt x="174" y="70"/>
                    <a:pt x="81" y="153"/>
                  </a:cubicBezTo>
                  <a:cubicBezTo>
                    <a:pt x="24" y="245"/>
                    <a:pt x="1" y="360"/>
                    <a:pt x="24" y="464"/>
                  </a:cubicBezTo>
                  <a:cubicBezTo>
                    <a:pt x="12" y="510"/>
                    <a:pt x="24" y="556"/>
                    <a:pt x="47" y="602"/>
                  </a:cubicBezTo>
                  <a:cubicBezTo>
                    <a:pt x="83" y="638"/>
                    <a:pt x="128" y="656"/>
                    <a:pt x="173" y="656"/>
                  </a:cubicBezTo>
                  <a:cubicBezTo>
                    <a:pt x="200" y="656"/>
                    <a:pt x="228" y="649"/>
                    <a:pt x="254" y="636"/>
                  </a:cubicBezTo>
                  <a:cubicBezTo>
                    <a:pt x="323" y="602"/>
                    <a:pt x="380" y="556"/>
                    <a:pt x="438" y="510"/>
                  </a:cubicBezTo>
                  <a:cubicBezTo>
                    <a:pt x="725" y="291"/>
                    <a:pt x="1105" y="268"/>
                    <a:pt x="1461" y="257"/>
                  </a:cubicBezTo>
                  <a:cubicBezTo>
                    <a:pt x="1544" y="254"/>
                    <a:pt x="1626" y="252"/>
                    <a:pt x="1707" y="252"/>
                  </a:cubicBezTo>
                  <a:cubicBezTo>
                    <a:pt x="1976" y="252"/>
                    <a:pt x="2237" y="274"/>
                    <a:pt x="2484" y="372"/>
                  </a:cubicBezTo>
                  <a:cubicBezTo>
                    <a:pt x="2519" y="395"/>
                    <a:pt x="2553" y="406"/>
                    <a:pt x="2588" y="406"/>
                  </a:cubicBezTo>
                  <a:cubicBezTo>
                    <a:pt x="2783" y="395"/>
                    <a:pt x="2703" y="119"/>
                    <a:pt x="2576" y="50"/>
                  </a:cubicBezTo>
                  <a:cubicBezTo>
                    <a:pt x="2524" y="24"/>
                    <a:pt x="2434" y="16"/>
                    <a:pt x="2337" y="16"/>
                  </a:cubicBezTo>
                  <a:cubicBezTo>
                    <a:pt x="2221" y="16"/>
                    <a:pt x="2095" y="27"/>
                    <a:pt x="2013" y="27"/>
                  </a:cubicBezTo>
                  <a:cubicBezTo>
                    <a:pt x="1754" y="9"/>
                    <a:pt x="1493" y="1"/>
                    <a:pt x="12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3" name="Google Shape;1093;p39"/>
            <p:cNvSpPr/>
            <p:nvPr/>
          </p:nvSpPr>
          <p:spPr>
            <a:xfrm>
              <a:off x="976089" y="2992488"/>
              <a:ext cx="399957" cy="103574"/>
            </a:xfrm>
            <a:custGeom>
              <a:rect b="b" l="l" r="r" t="t"/>
              <a:pathLst>
                <a:path extrusionOk="0" h="968" w="3738">
                  <a:moveTo>
                    <a:pt x="131" y="1"/>
                  </a:moveTo>
                  <a:cubicBezTo>
                    <a:pt x="116" y="1"/>
                    <a:pt x="99" y="5"/>
                    <a:pt x="81" y="16"/>
                  </a:cubicBezTo>
                  <a:cubicBezTo>
                    <a:pt x="1" y="62"/>
                    <a:pt x="24" y="384"/>
                    <a:pt x="35" y="464"/>
                  </a:cubicBezTo>
                  <a:cubicBezTo>
                    <a:pt x="47" y="614"/>
                    <a:pt x="127" y="752"/>
                    <a:pt x="254" y="843"/>
                  </a:cubicBezTo>
                  <a:cubicBezTo>
                    <a:pt x="357" y="889"/>
                    <a:pt x="472" y="924"/>
                    <a:pt x="599" y="924"/>
                  </a:cubicBezTo>
                  <a:cubicBezTo>
                    <a:pt x="1262" y="949"/>
                    <a:pt x="1931" y="968"/>
                    <a:pt x="2601" y="968"/>
                  </a:cubicBezTo>
                  <a:cubicBezTo>
                    <a:pt x="2861" y="968"/>
                    <a:pt x="3121" y="965"/>
                    <a:pt x="3381" y="958"/>
                  </a:cubicBezTo>
                  <a:cubicBezTo>
                    <a:pt x="3462" y="958"/>
                    <a:pt x="3542" y="947"/>
                    <a:pt x="3623" y="912"/>
                  </a:cubicBezTo>
                  <a:cubicBezTo>
                    <a:pt x="3692" y="878"/>
                    <a:pt x="3738" y="786"/>
                    <a:pt x="3715" y="706"/>
                  </a:cubicBezTo>
                  <a:cubicBezTo>
                    <a:pt x="3680" y="614"/>
                    <a:pt x="3554" y="602"/>
                    <a:pt x="3450" y="602"/>
                  </a:cubicBezTo>
                  <a:lnTo>
                    <a:pt x="1036" y="545"/>
                  </a:lnTo>
                  <a:cubicBezTo>
                    <a:pt x="771" y="545"/>
                    <a:pt x="461" y="510"/>
                    <a:pt x="334" y="292"/>
                  </a:cubicBezTo>
                  <a:cubicBezTo>
                    <a:pt x="284" y="211"/>
                    <a:pt x="234" y="1"/>
                    <a:pt x="1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8_1">
    <p:spTree>
      <p:nvGrpSpPr>
        <p:cNvPr id="1094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Google Shape;1095;p40"/>
          <p:cNvSpPr/>
          <p:nvPr/>
        </p:nvSpPr>
        <p:spPr>
          <a:xfrm>
            <a:off x="6399175" y="4569100"/>
            <a:ext cx="328847" cy="327700"/>
          </a:xfrm>
          <a:custGeom>
            <a:rect b="b" l="l" r="r" t="t"/>
            <a:pathLst>
              <a:path extrusionOk="0" h="3713" w="3726">
                <a:moveTo>
                  <a:pt x="1880" y="1"/>
                </a:moveTo>
                <a:cubicBezTo>
                  <a:pt x="1854" y="1"/>
                  <a:pt x="1828" y="15"/>
                  <a:pt x="1817" y="44"/>
                </a:cubicBezTo>
                <a:cubicBezTo>
                  <a:pt x="1805" y="216"/>
                  <a:pt x="1794" y="389"/>
                  <a:pt x="1794" y="573"/>
                </a:cubicBezTo>
                <a:cubicBezTo>
                  <a:pt x="1782" y="745"/>
                  <a:pt x="1782" y="918"/>
                  <a:pt x="1794" y="1090"/>
                </a:cubicBezTo>
                <a:cubicBezTo>
                  <a:pt x="1800" y="1136"/>
                  <a:pt x="1837" y="1159"/>
                  <a:pt x="1874" y="1159"/>
                </a:cubicBezTo>
                <a:cubicBezTo>
                  <a:pt x="1912" y="1159"/>
                  <a:pt x="1949" y="1136"/>
                  <a:pt x="1955" y="1090"/>
                </a:cubicBezTo>
                <a:cubicBezTo>
                  <a:pt x="1966" y="918"/>
                  <a:pt x="1966" y="745"/>
                  <a:pt x="1955" y="573"/>
                </a:cubicBezTo>
                <a:cubicBezTo>
                  <a:pt x="1966" y="389"/>
                  <a:pt x="1955" y="216"/>
                  <a:pt x="1943" y="44"/>
                </a:cubicBezTo>
                <a:cubicBezTo>
                  <a:pt x="1932" y="15"/>
                  <a:pt x="1906" y="1"/>
                  <a:pt x="1880" y="1"/>
                </a:cubicBezTo>
                <a:close/>
                <a:moveTo>
                  <a:pt x="634" y="510"/>
                </a:moveTo>
                <a:cubicBezTo>
                  <a:pt x="574" y="510"/>
                  <a:pt x="518" y="587"/>
                  <a:pt x="564" y="642"/>
                </a:cubicBezTo>
                <a:cubicBezTo>
                  <a:pt x="679" y="780"/>
                  <a:pt x="794" y="895"/>
                  <a:pt x="932" y="1021"/>
                </a:cubicBezTo>
                <a:cubicBezTo>
                  <a:pt x="1047" y="1136"/>
                  <a:pt x="1185" y="1263"/>
                  <a:pt x="1323" y="1366"/>
                </a:cubicBezTo>
                <a:cubicBezTo>
                  <a:pt x="1331" y="1373"/>
                  <a:pt x="1341" y="1376"/>
                  <a:pt x="1350" y="1376"/>
                </a:cubicBezTo>
                <a:cubicBezTo>
                  <a:pt x="1391" y="1376"/>
                  <a:pt x="1431" y="1323"/>
                  <a:pt x="1403" y="1286"/>
                </a:cubicBezTo>
                <a:cubicBezTo>
                  <a:pt x="1346" y="1217"/>
                  <a:pt x="1288" y="1148"/>
                  <a:pt x="1231" y="1090"/>
                </a:cubicBezTo>
                <a:cubicBezTo>
                  <a:pt x="1173" y="1021"/>
                  <a:pt x="1116" y="964"/>
                  <a:pt x="1047" y="895"/>
                </a:cubicBezTo>
                <a:cubicBezTo>
                  <a:pt x="932" y="768"/>
                  <a:pt x="805" y="642"/>
                  <a:pt x="679" y="527"/>
                </a:cubicBezTo>
                <a:cubicBezTo>
                  <a:pt x="665" y="515"/>
                  <a:pt x="649" y="510"/>
                  <a:pt x="634" y="510"/>
                </a:cubicBezTo>
                <a:close/>
                <a:moveTo>
                  <a:pt x="3144" y="529"/>
                </a:moveTo>
                <a:cubicBezTo>
                  <a:pt x="3135" y="529"/>
                  <a:pt x="3125" y="532"/>
                  <a:pt x="3116" y="538"/>
                </a:cubicBezTo>
                <a:cubicBezTo>
                  <a:pt x="3047" y="584"/>
                  <a:pt x="2978" y="642"/>
                  <a:pt x="2921" y="711"/>
                </a:cubicBezTo>
                <a:lnTo>
                  <a:pt x="2725" y="883"/>
                </a:lnTo>
                <a:cubicBezTo>
                  <a:pt x="2599" y="998"/>
                  <a:pt x="2472" y="1125"/>
                  <a:pt x="2357" y="1251"/>
                </a:cubicBezTo>
                <a:cubicBezTo>
                  <a:pt x="2330" y="1316"/>
                  <a:pt x="2376" y="1380"/>
                  <a:pt x="2430" y="1380"/>
                </a:cubicBezTo>
                <a:cubicBezTo>
                  <a:pt x="2444" y="1380"/>
                  <a:pt x="2458" y="1376"/>
                  <a:pt x="2472" y="1366"/>
                </a:cubicBezTo>
                <a:lnTo>
                  <a:pt x="2472" y="1378"/>
                </a:lnTo>
                <a:cubicBezTo>
                  <a:pt x="2610" y="1251"/>
                  <a:pt x="2725" y="1136"/>
                  <a:pt x="2852" y="1010"/>
                </a:cubicBezTo>
                <a:cubicBezTo>
                  <a:pt x="2978" y="883"/>
                  <a:pt x="3093" y="757"/>
                  <a:pt x="3197" y="619"/>
                </a:cubicBezTo>
                <a:cubicBezTo>
                  <a:pt x="3225" y="582"/>
                  <a:pt x="3185" y="529"/>
                  <a:pt x="3144" y="529"/>
                </a:cubicBezTo>
                <a:close/>
                <a:moveTo>
                  <a:pt x="352" y="1760"/>
                </a:moveTo>
                <a:cubicBezTo>
                  <a:pt x="265" y="1760"/>
                  <a:pt x="178" y="1763"/>
                  <a:pt x="92" y="1769"/>
                </a:cubicBezTo>
                <a:cubicBezTo>
                  <a:pt x="0" y="1780"/>
                  <a:pt x="0" y="1918"/>
                  <a:pt x="92" y="1930"/>
                </a:cubicBezTo>
                <a:cubicBezTo>
                  <a:pt x="178" y="1935"/>
                  <a:pt x="265" y="1938"/>
                  <a:pt x="352" y="1938"/>
                </a:cubicBezTo>
                <a:cubicBezTo>
                  <a:pt x="440" y="1938"/>
                  <a:pt x="529" y="1935"/>
                  <a:pt x="621" y="1930"/>
                </a:cubicBezTo>
                <a:cubicBezTo>
                  <a:pt x="672" y="1933"/>
                  <a:pt x="722" y="1935"/>
                  <a:pt x="773" y="1935"/>
                </a:cubicBezTo>
                <a:cubicBezTo>
                  <a:pt x="895" y="1935"/>
                  <a:pt x="1017" y="1926"/>
                  <a:pt x="1139" y="1918"/>
                </a:cubicBezTo>
                <a:cubicBezTo>
                  <a:pt x="1196" y="1895"/>
                  <a:pt x="1196" y="1815"/>
                  <a:pt x="1139" y="1792"/>
                </a:cubicBezTo>
                <a:cubicBezTo>
                  <a:pt x="966" y="1769"/>
                  <a:pt x="794" y="1769"/>
                  <a:pt x="621" y="1769"/>
                </a:cubicBezTo>
                <a:cubicBezTo>
                  <a:pt x="529" y="1763"/>
                  <a:pt x="440" y="1760"/>
                  <a:pt x="352" y="1760"/>
                </a:cubicBezTo>
                <a:close/>
                <a:moveTo>
                  <a:pt x="2904" y="1760"/>
                </a:moveTo>
                <a:cubicBezTo>
                  <a:pt x="2817" y="1760"/>
                  <a:pt x="2731" y="1763"/>
                  <a:pt x="2645" y="1769"/>
                </a:cubicBezTo>
                <a:cubicBezTo>
                  <a:pt x="2553" y="1780"/>
                  <a:pt x="2553" y="1918"/>
                  <a:pt x="2645" y="1930"/>
                </a:cubicBezTo>
                <a:cubicBezTo>
                  <a:pt x="2731" y="1935"/>
                  <a:pt x="2817" y="1938"/>
                  <a:pt x="2904" y="1938"/>
                </a:cubicBezTo>
                <a:cubicBezTo>
                  <a:pt x="2990" y="1938"/>
                  <a:pt x="3076" y="1935"/>
                  <a:pt x="3162" y="1930"/>
                </a:cubicBezTo>
                <a:cubicBezTo>
                  <a:pt x="3335" y="1930"/>
                  <a:pt x="3519" y="1930"/>
                  <a:pt x="3691" y="1907"/>
                </a:cubicBezTo>
                <a:cubicBezTo>
                  <a:pt x="3726" y="1884"/>
                  <a:pt x="3726" y="1826"/>
                  <a:pt x="3691" y="1803"/>
                </a:cubicBezTo>
                <a:lnTo>
                  <a:pt x="3691" y="1792"/>
                </a:lnTo>
                <a:cubicBezTo>
                  <a:pt x="3519" y="1769"/>
                  <a:pt x="3335" y="1769"/>
                  <a:pt x="3162" y="1769"/>
                </a:cubicBezTo>
                <a:cubicBezTo>
                  <a:pt x="3076" y="1763"/>
                  <a:pt x="2990" y="1760"/>
                  <a:pt x="2904" y="1760"/>
                </a:cubicBezTo>
                <a:close/>
                <a:moveTo>
                  <a:pt x="2428" y="2315"/>
                </a:moveTo>
                <a:cubicBezTo>
                  <a:pt x="2368" y="2315"/>
                  <a:pt x="2312" y="2392"/>
                  <a:pt x="2357" y="2447"/>
                </a:cubicBezTo>
                <a:cubicBezTo>
                  <a:pt x="2472" y="2574"/>
                  <a:pt x="2599" y="2700"/>
                  <a:pt x="2725" y="2815"/>
                </a:cubicBezTo>
                <a:cubicBezTo>
                  <a:pt x="2852" y="2942"/>
                  <a:pt x="2978" y="3068"/>
                  <a:pt x="3116" y="3172"/>
                </a:cubicBezTo>
                <a:cubicBezTo>
                  <a:pt x="3125" y="3178"/>
                  <a:pt x="3135" y="3181"/>
                  <a:pt x="3144" y="3181"/>
                </a:cubicBezTo>
                <a:cubicBezTo>
                  <a:pt x="3185" y="3181"/>
                  <a:pt x="3225" y="3128"/>
                  <a:pt x="3197" y="3091"/>
                </a:cubicBezTo>
                <a:cubicBezTo>
                  <a:pt x="3151" y="3022"/>
                  <a:pt x="3093" y="2953"/>
                  <a:pt x="3024" y="2896"/>
                </a:cubicBezTo>
                <a:lnTo>
                  <a:pt x="2852" y="2700"/>
                </a:lnTo>
                <a:cubicBezTo>
                  <a:pt x="2725" y="2574"/>
                  <a:pt x="2610" y="2447"/>
                  <a:pt x="2472" y="2332"/>
                </a:cubicBezTo>
                <a:cubicBezTo>
                  <a:pt x="2458" y="2320"/>
                  <a:pt x="2443" y="2315"/>
                  <a:pt x="2428" y="2315"/>
                </a:cubicBezTo>
                <a:close/>
                <a:moveTo>
                  <a:pt x="1345" y="2334"/>
                </a:moveTo>
                <a:cubicBezTo>
                  <a:pt x="1337" y="2334"/>
                  <a:pt x="1329" y="2337"/>
                  <a:pt x="1323" y="2344"/>
                </a:cubicBezTo>
                <a:lnTo>
                  <a:pt x="1311" y="2344"/>
                </a:lnTo>
                <a:cubicBezTo>
                  <a:pt x="1242" y="2390"/>
                  <a:pt x="1173" y="2447"/>
                  <a:pt x="1116" y="2516"/>
                </a:cubicBezTo>
                <a:lnTo>
                  <a:pt x="932" y="2689"/>
                </a:lnTo>
                <a:cubicBezTo>
                  <a:pt x="794" y="2804"/>
                  <a:pt x="679" y="2930"/>
                  <a:pt x="564" y="3057"/>
                </a:cubicBezTo>
                <a:cubicBezTo>
                  <a:pt x="510" y="3119"/>
                  <a:pt x="560" y="3194"/>
                  <a:pt x="622" y="3194"/>
                </a:cubicBezTo>
                <a:cubicBezTo>
                  <a:pt x="640" y="3194"/>
                  <a:pt x="660" y="3187"/>
                  <a:pt x="679" y="3172"/>
                </a:cubicBezTo>
                <a:cubicBezTo>
                  <a:pt x="805" y="3057"/>
                  <a:pt x="932" y="2942"/>
                  <a:pt x="1047" y="2804"/>
                </a:cubicBezTo>
                <a:cubicBezTo>
                  <a:pt x="1173" y="2689"/>
                  <a:pt x="1288" y="2562"/>
                  <a:pt x="1392" y="2424"/>
                </a:cubicBezTo>
                <a:cubicBezTo>
                  <a:pt x="1420" y="2387"/>
                  <a:pt x="1379" y="2334"/>
                  <a:pt x="1345" y="2334"/>
                </a:cubicBezTo>
                <a:close/>
                <a:moveTo>
                  <a:pt x="1880" y="2554"/>
                </a:moveTo>
                <a:cubicBezTo>
                  <a:pt x="1854" y="2554"/>
                  <a:pt x="1828" y="2568"/>
                  <a:pt x="1817" y="2597"/>
                </a:cubicBezTo>
                <a:cubicBezTo>
                  <a:pt x="1805" y="2769"/>
                  <a:pt x="1794" y="2942"/>
                  <a:pt x="1794" y="3114"/>
                </a:cubicBezTo>
                <a:cubicBezTo>
                  <a:pt x="1782" y="3298"/>
                  <a:pt x="1782" y="3471"/>
                  <a:pt x="1794" y="3643"/>
                </a:cubicBezTo>
                <a:cubicBezTo>
                  <a:pt x="1800" y="3689"/>
                  <a:pt x="1837" y="3712"/>
                  <a:pt x="1874" y="3712"/>
                </a:cubicBezTo>
                <a:cubicBezTo>
                  <a:pt x="1912" y="3712"/>
                  <a:pt x="1949" y="3689"/>
                  <a:pt x="1955" y="3643"/>
                </a:cubicBezTo>
                <a:cubicBezTo>
                  <a:pt x="1966" y="3471"/>
                  <a:pt x="1966" y="3298"/>
                  <a:pt x="1955" y="3114"/>
                </a:cubicBezTo>
                <a:cubicBezTo>
                  <a:pt x="1966" y="2942"/>
                  <a:pt x="1955" y="2769"/>
                  <a:pt x="1943" y="2597"/>
                </a:cubicBezTo>
                <a:cubicBezTo>
                  <a:pt x="1932" y="2568"/>
                  <a:pt x="1906" y="2554"/>
                  <a:pt x="1880" y="2554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6" name="Google Shape;1096;p40"/>
          <p:cNvSpPr/>
          <p:nvPr/>
        </p:nvSpPr>
        <p:spPr>
          <a:xfrm>
            <a:off x="7021425" y="2717588"/>
            <a:ext cx="328847" cy="327700"/>
          </a:xfrm>
          <a:custGeom>
            <a:rect b="b" l="l" r="r" t="t"/>
            <a:pathLst>
              <a:path extrusionOk="0" h="3713" w="3726">
                <a:moveTo>
                  <a:pt x="1880" y="1"/>
                </a:moveTo>
                <a:cubicBezTo>
                  <a:pt x="1854" y="1"/>
                  <a:pt x="1828" y="15"/>
                  <a:pt x="1817" y="44"/>
                </a:cubicBezTo>
                <a:cubicBezTo>
                  <a:pt x="1805" y="216"/>
                  <a:pt x="1794" y="389"/>
                  <a:pt x="1794" y="573"/>
                </a:cubicBezTo>
                <a:cubicBezTo>
                  <a:pt x="1782" y="745"/>
                  <a:pt x="1782" y="918"/>
                  <a:pt x="1794" y="1090"/>
                </a:cubicBezTo>
                <a:cubicBezTo>
                  <a:pt x="1800" y="1136"/>
                  <a:pt x="1837" y="1159"/>
                  <a:pt x="1874" y="1159"/>
                </a:cubicBezTo>
                <a:cubicBezTo>
                  <a:pt x="1912" y="1159"/>
                  <a:pt x="1949" y="1136"/>
                  <a:pt x="1955" y="1090"/>
                </a:cubicBezTo>
                <a:cubicBezTo>
                  <a:pt x="1966" y="918"/>
                  <a:pt x="1966" y="745"/>
                  <a:pt x="1955" y="573"/>
                </a:cubicBezTo>
                <a:cubicBezTo>
                  <a:pt x="1966" y="389"/>
                  <a:pt x="1955" y="216"/>
                  <a:pt x="1943" y="44"/>
                </a:cubicBezTo>
                <a:cubicBezTo>
                  <a:pt x="1932" y="15"/>
                  <a:pt x="1906" y="1"/>
                  <a:pt x="1880" y="1"/>
                </a:cubicBezTo>
                <a:close/>
                <a:moveTo>
                  <a:pt x="634" y="510"/>
                </a:moveTo>
                <a:cubicBezTo>
                  <a:pt x="574" y="510"/>
                  <a:pt x="518" y="587"/>
                  <a:pt x="564" y="642"/>
                </a:cubicBezTo>
                <a:cubicBezTo>
                  <a:pt x="679" y="780"/>
                  <a:pt x="794" y="895"/>
                  <a:pt x="932" y="1021"/>
                </a:cubicBezTo>
                <a:cubicBezTo>
                  <a:pt x="1047" y="1136"/>
                  <a:pt x="1185" y="1263"/>
                  <a:pt x="1323" y="1366"/>
                </a:cubicBezTo>
                <a:cubicBezTo>
                  <a:pt x="1331" y="1373"/>
                  <a:pt x="1341" y="1376"/>
                  <a:pt x="1350" y="1376"/>
                </a:cubicBezTo>
                <a:cubicBezTo>
                  <a:pt x="1391" y="1376"/>
                  <a:pt x="1431" y="1323"/>
                  <a:pt x="1403" y="1286"/>
                </a:cubicBezTo>
                <a:cubicBezTo>
                  <a:pt x="1346" y="1217"/>
                  <a:pt x="1288" y="1148"/>
                  <a:pt x="1231" y="1090"/>
                </a:cubicBezTo>
                <a:cubicBezTo>
                  <a:pt x="1173" y="1021"/>
                  <a:pt x="1116" y="964"/>
                  <a:pt x="1047" y="895"/>
                </a:cubicBezTo>
                <a:cubicBezTo>
                  <a:pt x="932" y="768"/>
                  <a:pt x="805" y="642"/>
                  <a:pt x="679" y="527"/>
                </a:cubicBezTo>
                <a:cubicBezTo>
                  <a:pt x="665" y="515"/>
                  <a:pt x="649" y="510"/>
                  <a:pt x="634" y="510"/>
                </a:cubicBezTo>
                <a:close/>
                <a:moveTo>
                  <a:pt x="3144" y="529"/>
                </a:moveTo>
                <a:cubicBezTo>
                  <a:pt x="3135" y="529"/>
                  <a:pt x="3125" y="532"/>
                  <a:pt x="3116" y="538"/>
                </a:cubicBezTo>
                <a:cubicBezTo>
                  <a:pt x="3047" y="584"/>
                  <a:pt x="2978" y="642"/>
                  <a:pt x="2921" y="711"/>
                </a:cubicBezTo>
                <a:lnTo>
                  <a:pt x="2725" y="883"/>
                </a:lnTo>
                <a:cubicBezTo>
                  <a:pt x="2599" y="998"/>
                  <a:pt x="2472" y="1125"/>
                  <a:pt x="2357" y="1251"/>
                </a:cubicBezTo>
                <a:cubicBezTo>
                  <a:pt x="2330" y="1316"/>
                  <a:pt x="2376" y="1380"/>
                  <a:pt x="2430" y="1380"/>
                </a:cubicBezTo>
                <a:cubicBezTo>
                  <a:pt x="2444" y="1380"/>
                  <a:pt x="2458" y="1376"/>
                  <a:pt x="2472" y="1366"/>
                </a:cubicBezTo>
                <a:lnTo>
                  <a:pt x="2472" y="1378"/>
                </a:lnTo>
                <a:cubicBezTo>
                  <a:pt x="2610" y="1251"/>
                  <a:pt x="2725" y="1136"/>
                  <a:pt x="2852" y="1010"/>
                </a:cubicBezTo>
                <a:cubicBezTo>
                  <a:pt x="2978" y="883"/>
                  <a:pt x="3093" y="757"/>
                  <a:pt x="3197" y="619"/>
                </a:cubicBezTo>
                <a:cubicBezTo>
                  <a:pt x="3225" y="582"/>
                  <a:pt x="3185" y="529"/>
                  <a:pt x="3144" y="529"/>
                </a:cubicBezTo>
                <a:close/>
                <a:moveTo>
                  <a:pt x="352" y="1760"/>
                </a:moveTo>
                <a:cubicBezTo>
                  <a:pt x="265" y="1760"/>
                  <a:pt x="178" y="1763"/>
                  <a:pt x="92" y="1769"/>
                </a:cubicBezTo>
                <a:cubicBezTo>
                  <a:pt x="0" y="1780"/>
                  <a:pt x="0" y="1918"/>
                  <a:pt x="92" y="1930"/>
                </a:cubicBezTo>
                <a:cubicBezTo>
                  <a:pt x="178" y="1935"/>
                  <a:pt x="265" y="1938"/>
                  <a:pt x="352" y="1938"/>
                </a:cubicBezTo>
                <a:cubicBezTo>
                  <a:pt x="440" y="1938"/>
                  <a:pt x="529" y="1935"/>
                  <a:pt x="621" y="1930"/>
                </a:cubicBezTo>
                <a:cubicBezTo>
                  <a:pt x="672" y="1933"/>
                  <a:pt x="722" y="1935"/>
                  <a:pt x="773" y="1935"/>
                </a:cubicBezTo>
                <a:cubicBezTo>
                  <a:pt x="895" y="1935"/>
                  <a:pt x="1017" y="1926"/>
                  <a:pt x="1139" y="1918"/>
                </a:cubicBezTo>
                <a:cubicBezTo>
                  <a:pt x="1196" y="1895"/>
                  <a:pt x="1196" y="1815"/>
                  <a:pt x="1139" y="1792"/>
                </a:cubicBezTo>
                <a:cubicBezTo>
                  <a:pt x="966" y="1769"/>
                  <a:pt x="794" y="1769"/>
                  <a:pt x="621" y="1769"/>
                </a:cubicBezTo>
                <a:cubicBezTo>
                  <a:pt x="529" y="1763"/>
                  <a:pt x="440" y="1760"/>
                  <a:pt x="352" y="1760"/>
                </a:cubicBezTo>
                <a:close/>
                <a:moveTo>
                  <a:pt x="2904" y="1760"/>
                </a:moveTo>
                <a:cubicBezTo>
                  <a:pt x="2817" y="1760"/>
                  <a:pt x="2731" y="1763"/>
                  <a:pt x="2645" y="1769"/>
                </a:cubicBezTo>
                <a:cubicBezTo>
                  <a:pt x="2553" y="1780"/>
                  <a:pt x="2553" y="1918"/>
                  <a:pt x="2645" y="1930"/>
                </a:cubicBezTo>
                <a:cubicBezTo>
                  <a:pt x="2731" y="1935"/>
                  <a:pt x="2817" y="1938"/>
                  <a:pt x="2904" y="1938"/>
                </a:cubicBezTo>
                <a:cubicBezTo>
                  <a:pt x="2990" y="1938"/>
                  <a:pt x="3076" y="1935"/>
                  <a:pt x="3162" y="1930"/>
                </a:cubicBezTo>
                <a:cubicBezTo>
                  <a:pt x="3335" y="1930"/>
                  <a:pt x="3519" y="1930"/>
                  <a:pt x="3691" y="1907"/>
                </a:cubicBezTo>
                <a:cubicBezTo>
                  <a:pt x="3726" y="1884"/>
                  <a:pt x="3726" y="1826"/>
                  <a:pt x="3691" y="1803"/>
                </a:cubicBezTo>
                <a:lnTo>
                  <a:pt x="3691" y="1792"/>
                </a:lnTo>
                <a:cubicBezTo>
                  <a:pt x="3519" y="1769"/>
                  <a:pt x="3335" y="1769"/>
                  <a:pt x="3162" y="1769"/>
                </a:cubicBezTo>
                <a:cubicBezTo>
                  <a:pt x="3076" y="1763"/>
                  <a:pt x="2990" y="1760"/>
                  <a:pt x="2904" y="1760"/>
                </a:cubicBezTo>
                <a:close/>
                <a:moveTo>
                  <a:pt x="2428" y="2315"/>
                </a:moveTo>
                <a:cubicBezTo>
                  <a:pt x="2368" y="2315"/>
                  <a:pt x="2312" y="2392"/>
                  <a:pt x="2357" y="2447"/>
                </a:cubicBezTo>
                <a:cubicBezTo>
                  <a:pt x="2472" y="2574"/>
                  <a:pt x="2599" y="2700"/>
                  <a:pt x="2725" y="2815"/>
                </a:cubicBezTo>
                <a:cubicBezTo>
                  <a:pt x="2852" y="2942"/>
                  <a:pt x="2978" y="3068"/>
                  <a:pt x="3116" y="3172"/>
                </a:cubicBezTo>
                <a:cubicBezTo>
                  <a:pt x="3125" y="3178"/>
                  <a:pt x="3135" y="3181"/>
                  <a:pt x="3144" y="3181"/>
                </a:cubicBezTo>
                <a:cubicBezTo>
                  <a:pt x="3185" y="3181"/>
                  <a:pt x="3225" y="3128"/>
                  <a:pt x="3197" y="3091"/>
                </a:cubicBezTo>
                <a:cubicBezTo>
                  <a:pt x="3151" y="3022"/>
                  <a:pt x="3093" y="2953"/>
                  <a:pt x="3024" y="2896"/>
                </a:cubicBezTo>
                <a:lnTo>
                  <a:pt x="2852" y="2700"/>
                </a:lnTo>
                <a:cubicBezTo>
                  <a:pt x="2725" y="2574"/>
                  <a:pt x="2610" y="2447"/>
                  <a:pt x="2472" y="2332"/>
                </a:cubicBezTo>
                <a:cubicBezTo>
                  <a:pt x="2458" y="2320"/>
                  <a:pt x="2443" y="2315"/>
                  <a:pt x="2428" y="2315"/>
                </a:cubicBezTo>
                <a:close/>
                <a:moveTo>
                  <a:pt x="1345" y="2334"/>
                </a:moveTo>
                <a:cubicBezTo>
                  <a:pt x="1337" y="2334"/>
                  <a:pt x="1329" y="2337"/>
                  <a:pt x="1323" y="2344"/>
                </a:cubicBezTo>
                <a:lnTo>
                  <a:pt x="1311" y="2344"/>
                </a:lnTo>
                <a:cubicBezTo>
                  <a:pt x="1242" y="2390"/>
                  <a:pt x="1173" y="2447"/>
                  <a:pt x="1116" y="2516"/>
                </a:cubicBezTo>
                <a:lnTo>
                  <a:pt x="932" y="2689"/>
                </a:lnTo>
                <a:cubicBezTo>
                  <a:pt x="794" y="2804"/>
                  <a:pt x="679" y="2930"/>
                  <a:pt x="564" y="3057"/>
                </a:cubicBezTo>
                <a:cubicBezTo>
                  <a:pt x="510" y="3119"/>
                  <a:pt x="560" y="3194"/>
                  <a:pt x="622" y="3194"/>
                </a:cubicBezTo>
                <a:cubicBezTo>
                  <a:pt x="640" y="3194"/>
                  <a:pt x="660" y="3187"/>
                  <a:pt x="679" y="3172"/>
                </a:cubicBezTo>
                <a:cubicBezTo>
                  <a:pt x="805" y="3057"/>
                  <a:pt x="932" y="2942"/>
                  <a:pt x="1047" y="2804"/>
                </a:cubicBezTo>
                <a:cubicBezTo>
                  <a:pt x="1173" y="2689"/>
                  <a:pt x="1288" y="2562"/>
                  <a:pt x="1392" y="2424"/>
                </a:cubicBezTo>
                <a:cubicBezTo>
                  <a:pt x="1420" y="2387"/>
                  <a:pt x="1379" y="2334"/>
                  <a:pt x="1345" y="2334"/>
                </a:cubicBezTo>
                <a:close/>
                <a:moveTo>
                  <a:pt x="1880" y="2554"/>
                </a:moveTo>
                <a:cubicBezTo>
                  <a:pt x="1854" y="2554"/>
                  <a:pt x="1828" y="2568"/>
                  <a:pt x="1817" y="2597"/>
                </a:cubicBezTo>
                <a:cubicBezTo>
                  <a:pt x="1805" y="2769"/>
                  <a:pt x="1794" y="2942"/>
                  <a:pt x="1794" y="3114"/>
                </a:cubicBezTo>
                <a:cubicBezTo>
                  <a:pt x="1782" y="3298"/>
                  <a:pt x="1782" y="3471"/>
                  <a:pt x="1794" y="3643"/>
                </a:cubicBezTo>
                <a:cubicBezTo>
                  <a:pt x="1800" y="3689"/>
                  <a:pt x="1837" y="3712"/>
                  <a:pt x="1874" y="3712"/>
                </a:cubicBezTo>
                <a:cubicBezTo>
                  <a:pt x="1912" y="3712"/>
                  <a:pt x="1949" y="3689"/>
                  <a:pt x="1955" y="3643"/>
                </a:cubicBezTo>
                <a:cubicBezTo>
                  <a:pt x="1966" y="3471"/>
                  <a:pt x="1966" y="3298"/>
                  <a:pt x="1955" y="3114"/>
                </a:cubicBezTo>
                <a:cubicBezTo>
                  <a:pt x="1966" y="2942"/>
                  <a:pt x="1955" y="2769"/>
                  <a:pt x="1943" y="2597"/>
                </a:cubicBezTo>
                <a:cubicBezTo>
                  <a:pt x="1932" y="2568"/>
                  <a:pt x="1906" y="2554"/>
                  <a:pt x="1880" y="2554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7" name="Google Shape;1097;p40"/>
          <p:cNvSpPr/>
          <p:nvPr/>
        </p:nvSpPr>
        <p:spPr>
          <a:xfrm>
            <a:off x="231538" y="1794250"/>
            <a:ext cx="328847" cy="327700"/>
          </a:xfrm>
          <a:custGeom>
            <a:rect b="b" l="l" r="r" t="t"/>
            <a:pathLst>
              <a:path extrusionOk="0" h="3713" w="3726">
                <a:moveTo>
                  <a:pt x="1880" y="1"/>
                </a:moveTo>
                <a:cubicBezTo>
                  <a:pt x="1854" y="1"/>
                  <a:pt x="1828" y="15"/>
                  <a:pt x="1817" y="44"/>
                </a:cubicBezTo>
                <a:cubicBezTo>
                  <a:pt x="1805" y="216"/>
                  <a:pt x="1794" y="389"/>
                  <a:pt x="1794" y="573"/>
                </a:cubicBezTo>
                <a:cubicBezTo>
                  <a:pt x="1782" y="745"/>
                  <a:pt x="1782" y="918"/>
                  <a:pt x="1794" y="1090"/>
                </a:cubicBezTo>
                <a:cubicBezTo>
                  <a:pt x="1800" y="1136"/>
                  <a:pt x="1837" y="1159"/>
                  <a:pt x="1874" y="1159"/>
                </a:cubicBezTo>
                <a:cubicBezTo>
                  <a:pt x="1912" y="1159"/>
                  <a:pt x="1949" y="1136"/>
                  <a:pt x="1955" y="1090"/>
                </a:cubicBezTo>
                <a:cubicBezTo>
                  <a:pt x="1966" y="918"/>
                  <a:pt x="1966" y="745"/>
                  <a:pt x="1955" y="573"/>
                </a:cubicBezTo>
                <a:cubicBezTo>
                  <a:pt x="1966" y="389"/>
                  <a:pt x="1955" y="216"/>
                  <a:pt x="1943" y="44"/>
                </a:cubicBezTo>
                <a:cubicBezTo>
                  <a:pt x="1932" y="15"/>
                  <a:pt x="1906" y="1"/>
                  <a:pt x="1880" y="1"/>
                </a:cubicBezTo>
                <a:close/>
                <a:moveTo>
                  <a:pt x="634" y="510"/>
                </a:moveTo>
                <a:cubicBezTo>
                  <a:pt x="574" y="510"/>
                  <a:pt x="518" y="587"/>
                  <a:pt x="564" y="642"/>
                </a:cubicBezTo>
                <a:cubicBezTo>
                  <a:pt x="679" y="780"/>
                  <a:pt x="794" y="895"/>
                  <a:pt x="932" y="1021"/>
                </a:cubicBezTo>
                <a:cubicBezTo>
                  <a:pt x="1047" y="1136"/>
                  <a:pt x="1185" y="1263"/>
                  <a:pt x="1323" y="1366"/>
                </a:cubicBezTo>
                <a:cubicBezTo>
                  <a:pt x="1331" y="1373"/>
                  <a:pt x="1341" y="1376"/>
                  <a:pt x="1350" y="1376"/>
                </a:cubicBezTo>
                <a:cubicBezTo>
                  <a:pt x="1391" y="1376"/>
                  <a:pt x="1431" y="1323"/>
                  <a:pt x="1403" y="1286"/>
                </a:cubicBezTo>
                <a:cubicBezTo>
                  <a:pt x="1346" y="1217"/>
                  <a:pt x="1288" y="1148"/>
                  <a:pt x="1231" y="1090"/>
                </a:cubicBezTo>
                <a:cubicBezTo>
                  <a:pt x="1173" y="1021"/>
                  <a:pt x="1116" y="964"/>
                  <a:pt x="1047" y="895"/>
                </a:cubicBezTo>
                <a:cubicBezTo>
                  <a:pt x="932" y="768"/>
                  <a:pt x="805" y="642"/>
                  <a:pt x="679" y="527"/>
                </a:cubicBezTo>
                <a:cubicBezTo>
                  <a:pt x="665" y="515"/>
                  <a:pt x="649" y="510"/>
                  <a:pt x="634" y="510"/>
                </a:cubicBezTo>
                <a:close/>
                <a:moveTo>
                  <a:pt x="3144" y="529"/>
                </a:moveTo>
                <a:cubicBezTo>
                  <a:pt x="3135" y="529"/>
                  <a:pt x="3125" y="532"/>
                  <a:pt x="3116" y="538"/>
                </a:cubicBezTo>
                <a:cubicBezTo>
                  <a:pt x="3047" y="584"/>
                  <a:pt x="2978" y="642"/>
                  <a:pt x="2921" y="711"/>
                </a:cubicBezTo>
                <a:lnTo>
                  <a:pt x="2725" y="883"/>
                </a:lnTo>
                <a:cubicBezTo>
                  <a:pt x="2599" y="998"/>
                  <a:pt x="2472" y="1125"/>
                  <a:pt x="2357" y="1251"/>
                </a:cubicBezTo>
                <a:cubicBezTo>
                  <a:pt x="2330" y="1316"/>
                  <a:pt x="2376" y="1380"/>
                  <a:pt x="2430" y="1380"/>
                </a:cubicBezTo>
                <a:cubicBezTo>
                  <a:pt x="2444" y="1380"/>
                  <a:pt x="2458" y="1376"/>
                  <a:pt x="2472" y="1366"/>
                </a:cubicBezTo>
                <a:lnTo>
                  <a:pt x="2472" y="1378"/>
                </a:lnTo>
                <a:cubicBezTo>
                  <a:pt x="2610" y="1251"/>
                  <a:pt x="2725" y="1136"/>
                  <a:pt x="2852" y="1010"/>
                </a:cubicBezTo>
                <a:cubicBezTo>
                  <a:pt x="2978" y="883"/>
                  <a:pt x="3093" y="757"/>
                  <a:pt x="3197" y="619"/>
                </a:cubicBezTo>
                <a:cubicBezTo>
                  <a:pt x="3225" y="582"/>
                  <a:pt x="3185" y="529"/>
                  <a:pt x="3144" y="529"/>
                </a:cubicBezTo>
                <a:close/>
                <a:moveTo>
                  <a:pt x="352" y="1760"/>
                </a:moveTo>
                <a:cubicBezTo>
                  <a:pt x="265" y="1760"/>
                  <a:pt x="178" y="1763"/>
                  <a:pt x="92" y="1769"/>
                </a:cubicBezTo>
                <a:cubicBezTo>
                  <a:pt x="0" y="1780"/>
                  <a:pt x="0" y="1918"/>
                  <a:pt x="92" y="1930"/>
                </a:cubicBezTo>
                <a:cubicBezTo>
                  <a:pt x="178" y="1935"/>
                  <a:pt x="265" y="1938"/>
                  <a:pt x="352" y="1938"/>
                </a:cubicBezTo>
                <a:cubicBezTo>
                  <a:pt x="440" y="1938"/>
                  <a:pt x="529" y="1935"/>
                  <a:pt x="621" y="1930"/>
                </a:cubicBezTo>
                <a:cubicBezTo>
                  <a:pt x="672" y="1933"/>
                  <a:pt x="722" y="1935"/>
                  <a:pt x="773" y="1935"/>
                </a:cubicBezTo>
                <a:cubicBezTo>
                  <a:pt x="895" y="1935"/>
                  <a:pt x="1017" y="1926"/>
                  <a:pt x="1139" y="1918"/>
                </a:cubicBezTo>
                <a:cubicBezTo>
                  <a:pt x="1196" y="1895"/>
                  <a:pt x="1196" y="1815"/>
                  <a:pt x="1139" y="1792"/>
                </a:cubicBezTo>
                <a:cubicBezTo>
                  <a:pt x="966" y="1769"/>
                  <a:pt x="794" y="1769"/>
                  <a:pt x="621" y="1769"/>
                </a:cubicBezTo>
                <a:cubicBezTo>
                  <a:pt x="529" y="1763"/>
                  <a:pt x="440" y="1760"/>
                  <a:pt x="352" y="1760"/>
                </a:cubicBezTo>
                <a:close/>
                <a:moveTo>
                  <a:pt x="2904" y="1760"/>
                </a:moveTo>
                <a:cubicBezTo>
                  <a:pt x="2817" y="1760"/>
                  <a:pt x="2731" y="1763"/>
                  <a:pt x="2645" y="1769"/>
                </a:cubicBezTo>
                <a:cubicBezTo>
                  <a:pt x="2553" y="1780"/>
                  <a:pt x="2553" y="1918"/>
                  <a:pt x="2645" y="1930"/>
                </a:cubicBezTo>
                <a:cubicBezTo>
                  <a:pt x="2731" y="1935"/>
                  <a:pt x="2817" y="1938"/>
                  <a:pt x="2904" y="1938"/>
                </a:cubicBezTo>
                <a:cubicBezTo>
                  <a:pt x="2990" y="1938"/>
                  <a:pt x="3076" y="1935"/>
                  <a:pt x="3162" y="1930"/>
                </a:cubicBezTo>
                <a:cubicBezTo>
                  <a:pt x="3335" y="1930"/>
                  <a:pt x="3519" y="1930"/>
                  <a:pt x="3691" y="1907"/>
                </a:cubicBezTo>
                <a:cubicBezTo>
                  <a:pt x="3726" y="1884"/>
                  <a:pt x="3726" y="1826"/>
                  <a:pt x="3691" y="1803"/>
                </a:cubicBezTo>
                <a:lnTo>
                  <a:pt x="3691" y="1792"/>
                </a:lnTo>
                <a:cubicBezTo>
                  <a:pt x="3519" y="1769"/>
                  <a:pt x="3335" y="1769"/>
                  <a:pt x="3162" y="1769"/>
                </a:cubicBezTo>
                <a:cubicBezTo>
                  <a:pt x="3076" y="1763"/>
                  <a:pt x="2990" y="1760"/>
                  <a:pt x="2904" y="1760"/>
                </a:cubicBezTo>
                <a:close/>
                <a:moveTo>
                  <a:pt x="2428" y="2315"/>
                </a:moveTo>
                <a:cubicBezTo>
                  <a:pt x="2368" y="2315"/>
                  <a:pt x="2312" y="2392"/>
                  <a:pt x="2357" y="2447"/>
                </a:cubicBezTo>
                <a:cubicBezTo>
                  <a:pt x="2472" y="2574"/>
                  <a:pt x="2599" y="2700"/>
                  <a:pt x="2725" y="2815"/>
                </a:cubicBezTo>
                <a:cubicBezTo>
                  <a:pt x="2852" y="2942"/>
                  <a:pt x="2978" y="3068"/>
                  <a:pt x="3116" y="3172"/>
                </a:cubicBezTo>
                <a:cubicBezTo>
                  <a:pt x="3125" y="3178"/>
                  <a:pt x="3135" y="3181"/>
                  <a:pt x="3144" y="3181"/>
                </a:cubicBezTo>
                <a:cubicBezTo>
                  <a:pt x="3185" y="3181"/>
                  <a:pt x="3225" y="3128"/>
                  <a:pt x="3197" y="3091"/>
                </a:cubicBezTo>
                <a:cubicBezTo>
                  <a:pt x="3151" y="3022"/>
                  <a:pt x="3093" y="2953"/>
                  <a:pt x="3024" y="2896"/>
                </a:cubicBezTo>
                <a:lnTo>
                  <a:pt x="2852" y="2700"/>
                </a:lnTo>
                <a:cubicBezTo>
                  <a:pt x="2725" y="2574"/>
                  <a:pt x="2610" y="2447"/>
                  <a:pt x="2472" y="2332"/>
                </a:cubicBezTo>
                <a:cubicBezTo>
                  <a:pt x="2458" y="2320"/>
                  <a:pt x="2443" y="2315"/>
                  <a:pt x="2428" y="2315"/>
                </a:cubicBezTo>
                <a:close/>
                <a:moveTo>
                  <a:pt x="1345" y="2334"/>
                </a:moveTo>
                <a:cubicBezTo>
                  <a:pt x="1337" y="2334"/>
                  <a:pt x="1329" y="2337"/>
                  <a:pt x="1323" y="2344"/>
                </a:cubicBezTo>
                <a:lnTo>
                  <a:pt x="1311" y="2344"/>
                </a:lnTo>
                <a:cubicBezTo>
                  <a:pt x="1242" y="2390"/>
                  <a:pt x="1173" y="2447"/>
                  <a:pt x="1116" y="2516"/>
                </a:cubicBezTo>
                <a:lnTo>
                  <a:pt x="932" y="2689"/>
                </a:lnTo>
                <a:cubicBezTo>
                  <a:pt x="794" y="2804"/>
                  <a:pt x="679" y="2930"/>
                  <a:pt x="564" y="3057"/>
                </a:cubicBezTo>
                <a:cubicBezTo>
                  <a:pt x="510" y="3119"/>
                  <a:pt x="560" y="3194"/>
                  <a:pt x="622" y="3194"/>
                </a:cubicBezTo>
                <a:cubicBezTo>
                  <a:pt x="640" y="3194"/>
                  <a:pt x="660" y="3187"/>
                  <a:pt x="679" y="3172"/>
                </a:cubicBezTo>
                <a:cubicBezTo>
                  <a:pt x="805" y="3057"/>
                  <a:pt x="932" y="2942"/>
                  <a:pt x="1047" y="2804"/>
                </a:cubicBezTo>
                <a:cubicBezTo>
                  <a:pt x="1173" y="2689"/>
                  <a:pt x="1288" y="2562"/>
                  <a:pt x="1392" y="2424"/>
                </a:cubicBezTo>
                <a:cubicBezTo>
                  <a:pt x="1420" y="2387"/>
                  <a:pt x="1379" y="2334"/>
                  <a:pt x="1345" y="2334"/>
                </a:cubicBezTo>
                <a:close/>
                <a:moveTo>
                  <a:pt x="1880" y="2554"/>
                </a:moveTo>
                <a:cubicBezTo>
                  <a:pt x="1854" y="2554"/>
                  <a:pt x="1828" y="2568"/>
                  <a:pt x="1817" y="2597"/>
                </a:cubicBezTo>
                <a:cubicBezTo>
                  <a:pt x="1805" y="2769"/>
                  <a:pt x="1794" y="2942"/>
                  <a:pt x="1794" y="3114"/>
                </a:cubicBezTo>
                <a:cubicBezTo>
                  <a:pt x="1782" y="3298"/>
                  <a:pt x="1782" y="3471"/>
                  <a:pt x="1794" y="3643"/>
                </a:cubicBezTo>
                <a:cubicBezTo>
                  <a:pt x="1800" y="3689"/>
                  <a:pt x="1837" y="3712"/>
                  <a:pt x="1874" y="3712"/>
                </a:cubicBezTo>
                <a:cubicBezTo>
                  <a:pt x="1912" y="3712"/>
                  <a:pt x="1949" y="3689"/>
                  <a:pt x="1955" y="3643"/>
                </a:cubicBezTo>
                <a:cubicBezTo>
                  <a:pt x="1966" y="3471"/>
                  <a:pt x="1966" y="3298"/>
                  <a:pt x="1955" y="3114"/>
                </a:cubicBezTo>
                <a:cubicBezTo>
                  <a:pt x="1966" y="2942"/>
                  <a:pt x="1955" y="2769"/>
                  <a:pt x="1943" y="2597"/>
                </a:cubicBezTo>
                <a:cubicBezTo>
                  <a:pt x="1932" y="2568"/>
                  <a:pt x="1906" y="2554"/>
                  <a:pt x="1880" y="2554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8" name="Google Shape;1098;p40"/>
          <p:cNvSpPr/>
          <p:nvPr/>
        </p:nvSpPr>
        <p:spPr>
          <a:xfrm flipH="1" rot="627678">
            <a:off x="8093908" y="556796"/>
            <a:ext cx="1317249" cy="940206"/>
          </a:xfrm>
          <a:custGeom>
            <a:rect b="b" l="l" r="r" t="t"/>
            <a:pathLst>
              <a:path extrusionOk="0" h="201433" w="282212">
                <a:moveTo>
                  <a:pt x="206851" y="13612"/>
                </a:moveTo>
                <a:cubicBezTo>
                  <a:pt x="207225" y="13612"/>
                  <a:pt x="207642" y="13750"/>
                  <a:pt x="208120" y="14091"/>
                </a:cubicBezTo>
                <a:cubicBezTo>
                  <a:pt x="209604" y="15233"/>
                  <a:pt x="209033" y="16603"/>
                  <a:pt x="208234" y="17859"/>
                </a:cubicBezTo>
                <a:cubicBezTo>
                  <a:pt x="203896" y="24594"/>
                  <a:pt x="199444" y="31330"/>
                  <a:pt x="195105" y="38065"/>
                </a:cubicBezTo>
                <a:cubicBezTo>
                  <a:pt x="194631" y="38824"/>
                  <a:pt x="194078" y="39662"/>
                  <a:pt x="193119" y="39662"/>
                </a:cubicBezTo>
                <a:cubicBezTo>
                  <a:pt x="192924" y="39662"/>
                  <a:pt x="192712" y="39627"/>
                  <a:pt x="192480" y="39549"/>
                </a:cubicBezTo>
                <a:cubicBezTo>
                  <a:pt x="191110" y="39093"/>
                  <a:pt x="190881" y="37951"/>
                  <a:pt x="190881" y="36695"/>
                </a:cubicBezTo>
                <a:cubicBezTo>
                  <a:pt x="191110" y="33956"/>
                  <a:pt x="191909" y="31330"/>
                  <a:pt x="193279" y="28932"/>
                </a:cubicBezTo>
                <a:cubicBezTo>
                  <a:pt x="196247" y="23681"/>
                  <a:pt x="200129" y="19000"/>
                  <a:pt x="204695" y="15004"/>
                </a:cubicBezTo>
                <a:cubicBezTo>
                  <a:pt x="205335" y="14364"/>
                  <a:pt x="205975" y="13612"/>
                  <a:pt x="206851" y="13612"/>
                </a:cubicBezTo>
                <a:close/>
                <a:moveTo>
                  <a:pt x="249961" y="43745"/>
                </a:moveTo>
                <a:cubicBezTo>
                  <a:pt x="252339" y="43745"/>
                  <a:pt x="254718" y="43983"/>
                  <a:pt x="257096" y="44458"/>
                </a:cubicBezTo>
                <a:cubicBezTo>
                  <a:pt x="258580" y="44801"/>
                  <a:pt x="260064" y="44915"/>
                  <a:pt x="259950" y="46742"/>
                </a:cubicBezTo>
                <a:cubicBezTo>
                  <a:pt x="259836" y="48683"/>
                  <a:pt x="258352" y="48797"/>
                  <a:pt x="256868" y="49025"/>
                </a:cubicBezTo>
                <a:cubicBezTo>
                  <a:pt x="245565" y="50623"/>
                  <a:pt x="234378" y="52222"/>
                  <a:pt x="223075" y="53820"/>
                </a:cubicBezTo>
                <a:cubicBezTo>
                  <a:pt x="219080" y="54391"/>
                  <a:pt x="215084" y="54847"/>
                  <a:pt x="211202" y="55418"/>
                </a:cubicBezTo>
                <a:cubicBezTo>
                  <a:pt x="210589" y="55506"/>
                  <a:pt x="209959" y="55627"/>
                  <a:pt x="209383" y="55627"/>
                </a:cubicBezTo>
                <a:cubicBezTo>
                  <a:pt x="208458" y="55627"/>
                  <a:pt x="207673" y="55314"/>
                  <a:pt x="207321" y="54048"/>
                </a:cubicBezTo>
                <a:cubicBezTo>
                  <a:pt x="206864" y="51993"/>
                  <a:pt x="208577" y="51537"/>
                  <a:pt x="210061" y="50852"/>
                </a:cubicBezTo>
                <a:cubicBezTo>
                  <a:pt x="216911" y="47769"/>
                  <a:pt x="224217" y="46399"/>
                  <a:pt x="231638" y="45372"/>
                </a:cubicBezTo>
                <a:cubicBezTo>
                  <a:pt x="237232" y="44344"/>
                  <a:pt x="242826" y="43774"/>
                  <a:pt x="248534" y="43774"/>
                </a:cubicBezTo>
                <a:cubicBezTo>
                  <a:pt x="249009" y="43754"/>
                  <a:pt x="249485" y="43745"/>
                  <a:pt x="249961" y="43745"/>
                </a:cubicBezTo>
                <a:close/>
                <a:moveTo>
                  <a:pt x="271307" y="49451"/>
                </a:moveTo>
                <a:cubicBezTo>
                  <a:pt x="272263" y="49451"/>
                  <a:pt x="273094" y="49802"/>
                  <a:pt x="273307" y="51080"/>
                </a:cubicBezTo>
                <a:cubicBezTo>
                  <a:pt x="273764" y="53135"/>
                  <a:pt x="272051" y="53592"/>
                  <a:pt x="270567" y="54162"/>
                </a:cubicBezTo>
                <a:cubicBezTo>
                  <a:pt x="258283" y="58964"/>
                  <a:pt x="245124" y="61472"/>
                  <a:pt x="231946" y="61472"/>
                </a:cubicBezTo>
                <a:cubicBezTo>
                  <a:pt x="231653" y="61472"/>
                  <a:pt x="231360" y="61471"/>
                  <a:pt x="231067" y="61469"/>
                </a:cubicBezTo>
                <a:cubicBezTo>
                  <a:pt x="228213" y="61583"/>
                  <a:pt x="225359" y="61583"/>
                  <a:pt x="222505" y="61583"/>
                </a:cubicBezTo>
                <a:cubicBezTo>
                  <a:pt x="222442" y="61587"/>
                  <a:pt x="222380" y="61590"/>
                  <a:pt x="222318" y="61590"/>
                </a:cubicBezTo>
                <a:cubicBezTo>
                  <a:pt x="220801" y="61590"/>
                  <a:pt x="219541" y="60265"/>
                  <a:pt x="219650" y="58729"/>
                </a:cubicBezTo>
                <a:cubicBezTo>
                  <a:pt x="219536" y="56674"/>
                  <a:pt x="220564" y="56103"/>
                  <a:pt x="222390" y="55875"/>
                </a:cubicBezTo>
                <a:cubicBezTo>
                  <a:pt x="238145" y="53820"/>
                  <a:pt x="253899" y="51651"/>
                  <a:pt x="269540" y="49710"/>
                </a:cubicBezTo>
                <a:cubicBezTo>
                  <a:pt x="270101" y="49581"/>
                  <a:pt x="270727" y="49451"/>
                  <a:pt x="271307" y="49451"/>
                </a:cubicBezTo>
                <a:close/>
                <a:moveTo>
                  <a:pt x="140171" y="26412"/>
                </a:moveTo>
                <a:cubicBezTo>
                  <a:pt x="140465" y="26412"/>
                  <a:pt x="140776" y="26484"/>
                  <a:pt x="141106" y="26649"/>
                </a:cubicBezTo>
                <a:cubicBezTo>
                  <a:pt x="142590" y="27448"/>
                  <a:pt x="142362" y="28932"/>
                  <a:pt x="142020" y="30188"/>
                </a:cubicBezTo>
                <a:cubicBezTo>
                  <a:pt x="138252" y="43203"/>
                  <a:pt x="134599" y="56331"/>
                  <a:pt x="130946" y="69460"/>
                </a:cubicBezTo>
                <a:cubicBezTo>
                  <a:pt x="130603" y="70602"/>
                  <a:pt x="130147" y="71972"/>
                  <a:pt x="128777" y="71972"/>
                </a:cubicBezTo>
                <a:cubicBezTo>
                  <a:pt x="128687" y="71978"/>
                  <a:pt x="128597" y="71981"/>
                  <a:pt x="128507" y="71981"/>
                </a:cubicBezTo>
                <a:cubicBezTo>
                  <a:pt x="127013" y="71981"/>
                  <a:pt x="125656" y="71095"/>
                  <a:pt x="125009" y="69803"/>
                </a:cubicBezTo>
                <a:cubicBezTo>
                  <a:pt x="124096" y="67405"/>
                  <a:pt x="123639" y="64894"/>
                  <a:pt x="123754" y="62382"/>
                </a:cubicBezTo>
                <a:cubicBezTo>
                  <a:pt x="125238" y="49596"/>
                  <a:pt x="128891" y="37723"/>
                  <a:pt x="137796" y="27905"/>
                </a:cubicBezTo>
                <a:cubicBezTo>
                  <a:pt x="138489" y="27125"/>
                  <a:pt x="139247" y="26412"/>
                  <a:pt x="140171" y="26412"/>
                </a:cubicBezTo>
                <a:close/>
                <a:moveTo>
                  <a:pt x="166907" y="81527"/>
                </a:moveTo>
                <a:cubicBezTo>
                  <a:pt x="167416" y="81527"/>
                  <a:pt x="167948" y="81573"/>
                  <a:pt x="168450" y="81573"/>
                </a:cubicBezTo>
                <a:cubicBezTo>
                  <a:pt x="168585" y="81573"/>
                  <a:pt x="168718" y="81570"/>
                  <a:pt x="168848" y="81561"/>
                </a:cubicBezTo>
                <a:lnTo>
                  <a:pt x="169305" y="81561"/>
                </a:lnTo>
                <a:cubicBezTo>
                  <a:pt x="182548" y="82361"/>
                  <a:pt x="194649" y="83730"/>
                  <a:pt x="205266" y="90923"/>
                </a:cubicBezTo>
                <a:cubicBezTo>
                  <a:pt x="206522" y="91722"/>
                  <a:pt x="208805" y="92179"/>
                  <a:pt x="207778" y="94462"/>
                </a:cubicBezTo>
                <a:cubicBezTo>
                  <a:pt x="207331" y="95579"/>
                  <a:pt x="206610" y="95904"/>
                  <a:pt x="205791" y="95904"/>
                </a:cubicBezTo>
                <a:cubicBezTo>
                  <a:pt x="204935" y="95904"/>
                  <a:pt x="203971" y="95550"/>
                  <a:pt x="203097" y="95375"/>
                </a:cubicBezTo>
                <a:cubicBezTo>
                  <a:pt x="191452" y="92293"/>
                  <a:pt x="179693" y="89324"/>
                  <a:pt x="168049" y="86242"/>
                </a:cubicBezTo>
                <a:cubicBezTo>
                  <a:pt x="166451" y="85785"/>
                  <a:pt x="163939" y="86014"/>
                  <a:pt x="164396" y="83388"/>
                </a:cubicBezTo>
                <a:cubicBezTo>
                  <a:pt x="164689" y="81772"/>
                  <a:pt x="165739" y="81527"/>
                  <a:pt x="166907" y="81527"/>
                </a:cubicBezTo>
                <a:close/>
                <a:moveTo>
                  <a:pt x="81525" y="65788"/>
                </a:moveTo>
                <a:cubicBezTo>
                  <a:pt x="83467" y="65788"/>
                  <a:pt x="83587" y="67594"/>
                  <a:pt x="83911" y="68889"/>
                </a:cubicBezTo>
                <a:cubicBezTo>
                  <a:pt x="84710" y="72086"/>
                  <a:pt x="85166" y="75282"/>
                  <a:pt x="85052" y="78593"/>
                </a:cubicBezTo>
                <a:cubicBezTo>
                  <a:pt x="85509" y="84301"/>
                  <a:pt x="84139" y="89553"/>
                  <a:pt x="82541" y="94690"/>
                </a:cubicBezTo>
                <a:cubicBezTo>
                  <a:pt x="81954" y="96786"/>
                  <a:pt x="80752" y="97404"/>
                  <a:pt x="79296" y="97404"/>
                </a:cubicBezTo>
                <a:cubicBezTo>
                  <a:pt x="78769" y="97404"/>
                  <a:pt x="78208" y="97323"/>
                  <a:pt x="77632" y="97202"/>
                </a:cubicBezTo>
                <a:cubicBezTo>
                  <a:pt x="75120" y="96745"/>
                  <a:pt x="75805" y="94804"/>
                  <a:pt x="75919" y="93206"/>
                </a:cubicBezTo>
                <a:cubicBezTo>
                  <a:pt x="77061" y="85100"/>
                  <a:pt x="78088" y="76995"/>
                  <a:pt x="79116" y="68889"/>
                </a:cubicBezTo>
                <a:cubicBezTo>
                  <a:pt x="79344" y="67519"/>
                  <a:pt x="79230" y="65921"/>
                  <a:pt x="81171" y="65807"/>
                </a:cubicBezTo>
                <a:cubicBezTo>
                  <a:pt x="81295" y="65794"/>
                  <a:pt x="81413" y="65788"/>
                  <a:pt x="81525" y="65788"/>
                </a:cubicBezTo>
                <a:close/>
                <a:moveTo>
                  <a:pt x="147496" y="82068"/>
                </a:moveTo>
                <a:cubicBezTo>
                  <a:pt x="147945" y="82068"/>
                  <a:pt x="148398" y="82232"/>
                  <a:pt x="148755" y="82589"/>
                </a:cubicBezTo>
                <a:cubicBezTo>
                  <a:pt x="157203" y="88639"/>
                  <a:pt x="167364" y="89439"/>
                  <a:pt x="177068" y="91379"/>
                </a:cubicBezTo>
                <a:cubicBezTo>
                  <a:pt x="184260" y="92749"/>
                  <a:pt x="191224" y="95261"/>
                  <a:pt x="198302" y="97088"/>
                </a:cubicBezTo>
                <a:cubicBezTo>
                  <a:pt x="200243" y="97544"/>
                  <a:pt x="200699" y="98686"/>
                  <a:pt x="200357" y="100512"/>
                </a:cubicBezTo>
                <a:cubicBezTo>
                  <a:pt x="200041" y="102195"/>
                  <a:pt x="199338" y="103393"/>
                  <a:pt x="197534" y="103393"/>
                </a:cubicBezTo>
                <a:cubicBezTo>
                  <a:pt x="197380" y="103393"/>
                  <a:pt x="197217" y="103384"/>
                  <a:pt x="197046" y="103366"/>
                </a:cubicBezTo>
                <a:cubicBezTo>
                  <a:pt x="195790" y="103138"/>
                  <a:pt x="194535" y="103024"/>
                  <a:pt x="193165" y="102910"/>
                </a:cubicBezTo>
                <a:lnTo>
                  <a:pt x="193165" y="103024"/>
                </a:lnTo>
                <a:cubicBezTo>
                  <a:pt x="181520" y="102111"/>
                  <a:pt x="169761" y="101197"/>
                  <a:pt x="158802" y="96403"/>
                </a:cubicBezTo>
                <a:cubicBezTo>
                  <a:pt x="154692" y="94576"/>
                  <a:pt x="150696" y="92293"/>
                  <a:pt x="147043" y="89781"/>
                </a:cubicBezTo>
                <a:cubicBezTo>
                  <a:pt x="144417" y="87954"/>
                  <a:pt x="144645" y="86014"/>
                  <a:pt x="145673" y="83616"/>
                </a:cubicBezTo>
                <a:cubicBezTo>
                  <a:pt x="145822" y="82648"/>
                  <a:pt x="146652" y="82068"/>
                  <a:pt x="147496" y="82068"/>
                </a:cubicBezTo>
                <a:close/>
                <a:moveTo>
                  <a:pt x="101663" y="106408"/>
                </a:moveTo>
                <a:cubicBezTo>
                  <a:pt x="116106" y="106408"/>
                  <a:pt x="130324" y="110314"/>
                  <a:pt x="142819" y="117751"/>
                </a:cubicBezTo>
                <a:cubicBezTo>
                  <a:pt x="148413" y="121176"/>
                  <a:pt x="153893" y="124715"/>
                  <a:pt x="159372" y="128254"/>
                </a:cubicBezTo>
                <a:cubicBezTo>
                  <a:pt x="162341" y="130195"/>
                  <a:pt x="162341" y="131565"/>
                  <a:pt x="159258" y="133391"/>
                </a:cubicBezTo>
                <a:cubicBezTo>
                  <a:pt x="153093" y="137044"/>
                  <a:pt x="146358" y="138072"/>
                  <a:pt x="139394" y="138072"/>
                </a:cubicBezTo>
                <a:lnTo>
                  <a:pt x="133001" y="138072"/>
                </a:lnTo>
                <a:cubicBezTo>
                  <a:pt x="132138" y="138091"/>
                  <a:pt x="131276" y="138100"/>
                  <a:pt x="130415" y="138100"/>
                </a:cubicBezTo>
                <a:cubicBezTo>
                  <a:pt x="120907" y="138100"/>
                  <a:pt x="111503" y="136941"/>
                  <a:pt x="102291" y="134533"/>
                </a:cubicBezTo>
                <a:cubicBezTo>
                  <a:pt x="93044" y="132021"/>
                  <a:pt x="83568" y="130309"/>
                  <a:pt x="74093" y="128482"/>
                </a:cubicBezTo>
                <a:cubicBezTo>
                  <a:pt x="72380" y="128254"/>
                  <a:pt x="70097" y="128482"/>
                  <a:pt x="69869" y="125400"/>
                </a:cubicBezTo>
                <a:cubicBezTo>
                  <a:pt x="69640" y="122317"/>
                  <a:pt x="71809" y="121861"/>
                  <a:pt x="73864" y="121290"/>
                </a:cubicBezTo>
                <a:cubicBezTo>
                  <a:pt x="76397" y="120645"/>
                  <a:pt x="78967" y="120428"/>
                  <a:pt x="81545" y="120428"/>
                </a:cubicBezTo>
                <a:cubicBezTo>
                  <a:pt x="85356" y="120428"/>
                  <a:pt x="89184" y="120903"/>
                  <a:pt x="92930" y="121176"/>
                </a:cubicBezTo>
                <a:cubicBezTo>
                  <a:pt x="108227" y="122203"/>
                  <a:pt x="123297" y="125057"/>
                  <a:pt x="138024" y="129624"/>
                </a:cubicBezTo>
                <a:cubicBezTo>
                  <a:pt x="140650" y="130309"/>
                  <a:pt x="143504" y="130994"/>
                  <a:pt x="146244" y="131451"/>
                </a:cubicBezTo>
                <a:cubicBezTo>
                  <a:pt x="146796" y="131573"/>
                  <a:pt x="147479" y="131926"/>
                  <a:pt x="148047" y="131926"/>
                </a:cubicBezTo>
                <a:cubicBezTo>
                  <a:pt x="148536" y="131926"/>
                  <a:pt x="148939" y="131664"/>
                  <a:pt x="149098" y="130766"/>
                </a:cubicBezTo>
                <a:cubicBezTo>
                  <a:pt x="149440" y="129396"/>
                  <a:pt x="148299" y="128596"/>
                  <a:pt x="147043" y="128254"/>
                </a:cubicBezTo>
                <a:cubicBezTo>
                  <a:pt x="142590" y="126998"/>
                  <a:pt x="138252" y="125628"/>
                  <a:pt x="133800" y="124372"/>
                </a:cubicBezTo>
                <a:cubicBezTo>
                  <a:pt x="119986" y="120377"/>
                  <a:pt x="105830" y="119121"/>
                  <a:pt x="91560" y="117979"/>
                </a:cubicBezTo>
                <a:cubicBezTo>
                  <a:pt x="88934" y="117751"/>
                  <a:pt x="86080" y="117523"/>
                  <a:pt x="83454" y="117294"/>
                </a:cubicBezTo>
                <a:cubicBezTo>
                  <a:pt x="80828" y="117066"/>
                  <a:pt x="80257" y="115810"/>
                  <a:pt x="81627" y="113527"/>
                </a:cubicBezTo>
                <a:cubicBezTo>
                  <a:pt x="84710" y="108390"/>
                  <a:pt x="89733" y="107134"/>
                  <a:pt x="95099" y="106677"/>
                </a:cubicBezTo>
                <a:cubicBezTo>
                  <a:pt x="97288" y="106497"/>
                  <a:pt x="99478" y="106408"/>
                  <a:pt x="101663" y="106408"/>
                </a:cubicBezTo>
                <a:close/>
                <a:moveTo>
                  <a:pt x="23840" y="86464"/>
                </a:moveTo>
                <a:cubicBezTo>
                  <a:pt x="25477" y="86464"/>
                  <a:pt x="25696" y="87780"/>
                  <a:pt x="25916" y="89096"/>
                </a:cubicBezTo>
                <a:cubicBezTo>
                  <a:pt x="29227" y="111130"/>
                  <a:pt x="30711" y="133049"/>
                  <a:pt x="24203" y="154740"/>
                </a:cubicBezTo>
                <a:cubicBezTo>
                  <a:pt x="24089" y="154968"/>
                  <a:pt x="23975" y="155196"/>
                  <a:pt x="23975" y="155425"/>
                </a:cubicBezTo>
                <a:cubicBezTo>
                  <a:pt x="23561" y="156667"/>
                  <a:pt x="23241" y="158097"/>
                  <a:pt x="21737" y="158097"/>
                </a:cubicBezTo>
                <a:cubicBezTo>
                  <a:pt x="21583" y="158097"/>
                  <a:pt x="21416" y="158082"/>
                  <a:pt x="21235" y="158050"/>
                </a:cubicBezTo>
                <a:cubicBezTo>
                  <a:pt x="19637" y="157708"/>
                  <a:pt x="19294" y="156338"/>
                  <a:pt x="19294" y="154968"/>
                </a:cubicBezTo>
                <a:cubicBezTo>
                  <a:pt x="19066" y="148575"/>
                  <a:pt x="18724" y="142182"/>
                  <a:pt x="18381" y="135789"/>
                </a:cubicBezTo>
                <a:cubicBezTo>
                  <a:pt x="18267" y="120263"/>
                  <a:pt x="19294" y="104851"/>
                  <a:pt x="21464" y="89553"/>
                </a:cubicBezTo>
                <a:cubicBezTo>
                  <a:pt x="21692" y="88183"/>
                  <a:pt x="21920" y="86585"/>
                  <a:pt x="23633" y="86470"/>
                </a:cubicBezTo>
                <a:cubicBezTo>
                  <a:pt x="23704" y="86466"/>
                  <a:pt x="23773" y="86464"/>
                  <a:pt x="23840" y="86464"/>
                </a:cubicBezTo>
                <a:close/>
                <a:moveTo>
                  <a:pt x="16283" y="75825"/>
                </a:moveTo>
                <a:cubicBezTo>
                  <a:pt x="16536" y="75825"/>
                  <a:pt x="16815" y="75870"/>
                  <a:pt x="17125" y="75967"/>
                </a:cubicBezTo>
                <a:cubicBezTo>
                  <a:pt x="19066" y="76652"/>
                  <a:pt x="18609" y="78479"/>
                  <a:pt x="18381" y="79963"/>
                </a:cubicBezTo>
                <a:cubicBezTo>
                  <a:pt x="17239" y="88525"/>
                  <a:pt x="16326" y="97088"/>
                  <a:pt x="15527" y="105764"/>
                </a:cubicBezTo>
                <a:cubicBezTo>
                  <a:pt x="13929" y="122660"/>
                  <a:pt x="14385" y="139670"/>
                  <a:pt x="16669" y="156566"/>
                </a:cubicBezTo>
                <a:cubicBezTo>
                  <a:pt x="16897" y="158279"/>
                  <a:pt x="17354" y="159877"/>
                  <a:pt x="15185" y="160676"/>
                </a:cubicBezTo>
                <a:cubicBezTo>
                  <a:pt x="14771" y="160800"/>
                  <a:pt x="14402" y="160857"/>
                  <a:pt x="14069" y="160857"/>
                </a:cubicBezTo>
                <a:cubicBezTo>
                  <a:pt x="12566" y="160857"/>
                  <a:pt x="11802" y="159701"/>
                  <a:pt x="10961" y="158393"/>
                </a:cubicBezTo>
                <a:cubicBezTo>
                  <a:pt x="6166" y="150744"/>
                  <a:pt x="5481" y="142068"/>
                  <a:pt x="4910" y="133391"/>
                </a:cubicBezTo>
                <a:cubicBezTo>
                  <a:pt x="4910" y="131907"/>
                  <a:pt x="4910" y="130423"/>
                  <a:pt x="4910" y="128825"/>
                </a:cubicBezTo>
                <a:cubicBezTo>
                  <a:pt x="4339" y="113527"/>
                  <a:pt x="7193" y="98800"/>
                  <a:pt x="11760" y="84301"/>
                </a:cubicBezTo>
                <a:cubicBezTo>
                  <a:pt x="12216" y="82475"/>
                  <a:pt x="12901" y="80534"/>
                  <a:pt x="13700" y="78593"/>
                </a:cubicBezTo>
                <a:cubicBezTo>
                  <a:pt x="14190" y="77419"/>
                  <a:pt x="14763" y="75825"/>
                  <a:pt x="16283" y="75825"/>
                </a:cubicBezTo>
                <a:close/>
                <a:moveTo>
                  <a:pt x="70439" y="155653"/>
                </a:moveTo>
                <a:cubicBezTo>
                  <a:pt x="80828" y="156110"/>
                  <a:pt x="91103" y="158050"/>
                  <a:pt x="101035" y="161361"/>
                </a:cubicBezTo>
                <a:cubicBezTo>
                  <a:pt x="109483" y="164101"/>
                  <a:pt x="118160" y="166042"/>
                  <a:pt x="126722" y="168211"/>
                </a:cubicBezTo>
                <a:cubicBezTo>
                  <a:pt x="128891" y="168553"/>
                  <a:pt x="130832" y="169467"/>
                  <a:pt x="132658" y="170723"/>
                </a:cubicBezTo>
                <a:cubicBezTo>
                  <a:pt x="133686" y="171522"/>
                  <a:pt x="135170" y="172435"/>
                  <a:pt x="134371" y="174147"/>
                </a:cubicBezTo>
                <a:cubicBezTo>
                  <a:pt x="133936" y="175090"/>
                  <a:pt x="133179" y="175342"/>
                  <a:pt x="132363" y="175342"/>
                </a:cubicBezTo>
                <a:cubicBezTo>
                  <a:pt x="131893" y="175342"/>
                  <a:pt x="131404" y="175258"/>
                  <a:pt x="130946" y="175175"/>
                </a:cubicBezTo>
                <a:cubicBezTo>
                  <a:pt x="124324" y="174376"/>
                  <a:pt x="117703" y="173577"/>
                  <a:pt x="111081" y="172663"/>
                </a:cubicBezTo>
                <a:cubicBezTo>
                  <a:pt x="89276" y="169581"/>
                  <a:pt x="67243" y="167983"/>
                  <a:pt x="45209" y="167868"/>
                </a:cubicBezTo>
                <a:cubicBezTo>
                  <a:pt x="42355" y="167868"/>
                  <a:pt x="39501" y="167754"/>
                  <a:pt x="36647" y="167754"/>
                </a:cubicBezTo>
                <a:cubicBezTo>
                  <a:pt x="36433" y="167740"/>
                  <a:pt x="36216" y="167736"/>
                  <a:pt x="35998" y="167736"/>
                </a:cubicBezTo>
                <a:cubicBezTo>
                  <a:pt x="35780" y="167736"/>
                  <a:pt x="35562" y="167740"/>
                  <a:pt x="35347" y="167740"/>
                </a:cubicBezTo>
                <a:cubicBezTo>
                  <a:pt x="34057" y="167740"/>
                  <a:pt x="32880" y="167612"/>
                  <a:pt x="32537" y="165814"/>
                </a:cubicBezTo>
                <a:cubicBezTo>
                  <a:pt x="32195" y="163759"/>
                  <a:pt x="34021" y="163416"/>
                  <a:pt x="35391" y="162845"/>
                </a:cubicBezTo>
                <a:cubicBezTo>
                  <a:pt x="45438" y="158050"/>
                  <a:pt x="56055" y="155653"/>
                  <a:pt x="70439" y="155653"/>
                </a:cubicBezTo>
                <a:close/>
                <a:moveTo>
                  <a:pt x="36693" y="171289"/>
                </a:moveTo>
                <a:cubicBezTo>
                  <a:pt x="37201" y="171289"/>
                  <a:pt x="37737" y="171368"/>
                  <a:pt x="38245" y="171407"/>
                </a:cubicBezTo>
                <a:cubicBezTo>
                  <a:pt x="54114" y="172092"/>
                  <a:pt x="69983" y="172777"/>
                  <a:pt x="85851" y="173577"/>
                </a:cubicBezTo>
                <a:cubicBezTo>
                  <a:pt x="90075" y="173805"/>
                  <a:pt x="94185" y="174033"/>
                  <a:pt x="98295" y="174262"/>
                </a:cubicBezTo>
                <a:cubicBezTo>
                  <a:pt x="98638" y="174262"/>
                  <a:pt x="99002" y="174240"/>
                  <a:pt x="99358" y="174240"/>
                </a:cubicBezTo>
                <a:cubicBezTo>
                  <a:pt x="100429" y="174240"/>
                  <a:pt x="101435" y="174433"/>
                  <a:pt x="101606" y="175974"/>
                </a:cubicBezTo>
                <a:cubicBezTo>
                  <a:pt x="101834" y="177801"/>
                  <a:pt x="100350" y="178371"/>
                  <a:pt x="99094" y="178942"/>
                </a:cubicBezTo>
                <a:cubicBezTo>
                  <a:pt x="92016" y="182139"/>
                  <a:pt x="84481" y="183052"/>
                  <a:pt x="76833" y="183509"/>
                </a:cubicBezTo>
                <a:cubicBezTo>
                  <a:pt x="76110" y="183547"/>
                  <a:pt x="75374" y="183559"/>
                  <a:pt x="74630" y="183559"/>
                </a:cubicBezTo>
                <a:cubicBezTo>
                  <a:pt x="73141" y="183559"/>
                  <a:pt x="71619" y="183509"/>
                  <a:pt x="70097" y="183509"/>
                </a:cubicBezTo>
                <a:cubicBezTo>
                  <a:pt x="60736" y="183509"/>
                  <a:pt x="51374" y="183052"/>
                  <a:pt x="42355" y="179970"/>
                </a:cubicBezTo>
                <a:cubicBezTo>
                  <a:pt x="40415" y="179285"/>
                  <a:pt x="38474" y="178371"/>
                  <a:pt x="36533" y="177344"/>
                </a:cubicBezTo>
                <a:cubicBezTo>
                  <a:pt x="34821" y="176659"/>
                  <a:pt x="33793" y="174832"/>
                  <a:pt x="34478" y="173006"/>
                </a:cubicBezTo>
                <a:cubicBezTo>
                  <a:pt x="34853" y="171581"/>
                  <a:pt x="35721" y="171289"/>
                  <a:pt x="36693" y="171289"/>
                </a:cubicBezTo>
                <a:close/>
                <a:moveTo>
                  <a:pt x="215117" y="0"/>
                </a:moveTo>
                <a:cubicBezTo>
                  <a:pt x="214195" y="0"/>
                  <a:pt x="213275" y="330"/>
                  <a:pt x="212572" y="962"/>
                </a:cubicBezTo>
                <a:cubicBezTo>
                  <a:pt x="200129" y="10666"/>
                  <a:pt x="189055" y="21398"/>
                  <a:pt x="184146" y="37038"/>
                </a:cubicBezTo>
                <a:cubicBezTo>
                  <a:pt x="182205" y="43203"/>
                  <a:pt x="180721" y="49482"/>
                  <a:pt x="179008" y="55761"/>
                </a:cubicBezTo>
                <a:cubicBezTo>
                  <a:pt x="178666" y="57473"/>
                  <a:pt x="177639" y="58843"/>
                  <a:pt x="176040" y="59642"/>
                </a:cubicBezTo>
                <a:cubicBezTo>
                  <a:pt x="162797" y="65693"/>
                  <a:pt x="149554" y="71743"/>
                  <a:pt x="136311" y="77794"/>
                </a:cubicBezTo>
                <a:cubicBezTo>
                  <a:pt x="135818" y="78041"/>
                  <a:pt x="135291" y="78254"/>
                  <a:pt x="134749" y="78254"/>
                </a:cubicBezTo>
                <a:cubicBezTo>
                  <a:pt x="134288" y="78254"/>
                  <a:pt x="133816" y="78100"/>
                  <a:pt x="133343" y="77680"/>
                </a:cubicBezTo>
                <a:cubicBezTo>
                  <a:pt x="132658" y="76881"/>
                  <a:pt x="132544" y="75625"/>
                  <a:pt x="133115" y="74712"/>
                </a:cubicBezTo>
                <a:cubicBezTo>
                  <a:pt x="133914" y="72200"/>
                  <a:pt x="135855" y="70259"/>
                  <a:pt x="137339" y="68204"/>
                </a:cubicBezTo>
                <a:cubicBezTo>
                  <a:pt x="142705" y="61355"/>
                  <a:pt x="147043" y="54048"/>
                  <a:pt x="147614" y="45143"/>
                </a:cubicBezTo>
                <a:cubicBezTo>
                  <a:pt x="148070" y="36581"/>
                  <a:pt x="148641" y="28019"/>
                  <a:pt x="148413" y="19457"/>
                </a:cubicBezTo>
                <a:cubicBezTo>
                  <a:pt x="148413" y="17973"/>
                  <a:pt x="148527" y="16374"/>
                  <a:pt x="146929" y="15804"/>
                </a:cubicBezTo>
                <a:cubicBezTo>
                  <a:pt x="146612" y="15690"/>
                  <a:pt x="146317" y="15640"/>
                  <a:pt x="146041" y="15640"/>
                </a:cubicBezTo>
                <a:cubicBezTo>
                  <a:pt x="144923" y="15640"/>
                  <a:pt x="144099" y="16464"/>
                  <a:pt x="143275" y="17288"/>
                </a:cubicBezTo>
                <a:cubicBezTo>
                  <a:pt x="138595" y="21968"/>
                  <a:pt x="134371" y="26992"/>
                  <a:pt x="130603" y="32243"/>
                </a:cubicBezTo>
                <a:cubicBezTo>
                  <a:pt x="120785" y="45714"/>
                  <a:pt x="117931" y="60555"/>
                  <a:pt x="122155" y="76767"/>
                </a:cubicBezTo>
                <a:cubicBezTo>
                  <a:pt x="122269" y="77566"/>
                  <a:pt x="122726" y="78365"/>
                  <a:pt x="123411" y="78821"/>
                </a:cubicBezTo>
                <a:cubicBezTo>
                  <a:pt x="126265" y="80762"/>
                  <a:pt x="125124" y="82132"/>
                  <a:pt x="122840" y="83502"/>
                </a:cubicBezTo>
                <a:lnTo>
                  <a:pt x="88135" y="103138"/>
                </a:lnTo>
                <a:cubicBezTo>
                  <a:pt x="87355" y="103564"/>
                  <a:pt x="86575" y="104077"/>
                  <a:pt x="85768" y="104077"/>
                </a:cubicBezTo>
                <a:cubicBezTo>
                  <a:pt x="85275" y="104077"/>
                  <a:pt x="84772" y="103886"/>
                  <a:pt x="84253" y="103366"/>
                </a:cubicBezTo>
                <a:cubicBezTo>
                  <a:pt x="82883" y="101997"/>
                  <a:pt x="83797" y="100741"/>
                  <a:pt x="84481" y="99485"/>
                </a:cubicBezTo>
                <a:cubicBezTo>
                  <a:pt x="87564" y="93663"/>
                  <a:pt x="90304" y="87840"/>
                  <a:pt x="90989" y="81105"/>
                </a:cubicBezTo>
                <a:cubicBezTo>
                  <a:pt x="91560" y="76196"/>
                  <a:pt x="90418" y="71515"/>
                  <a:pt x="89961" y="66720"/>
                </a:cubicBezTo>
                <a:cubicBezTo>
                  <a:pt x="88820" y="54391"/>
                  <a:pt x="88021" y="42061"/>
                  <a:pt x="85509" y="29960"/>
                </a:cubicBezTo>
                <a:cubicBezTo>
                  <a:pt x="85281" y="28818"/>
                  <a:pt x="85623" y="26992"/>
                  <a:pt x="84253" y="26649"/>
                </a:cubicBezTo>
                <a:cubicBezTo>
                  <a:pt x="84037" y="26616"/>
                  <a:pt x="83820" y="26599"/>
                  <a:pt x="83605" y="26599"/>
                </a:cubicBezTo>
                <a:cubicBezTo>
                  <a:pt x="82348" y="26599"/>
                  <a:pt x="81152" y="27158"/>
                  <a:pt x="80372" y="28133"/>
                </a:cubicBezTo>
                <a:cubicBezTo>
                  <a:pt x="79687" y="28818"/>
                  <a:pt x="79116" y="29617"/>
                  <a:pt x="78659" y="30416"/>
                </a:cubicBezTo>
                <a:cubicBezTo>
                  <a:pt x="74663" y="37609"/>
                  <a:pt x="70668" y="45029"/>
                  <a:pt x="66444" y="52107"/>
                </a:cubicBezTo>
                <a:cubicBezTo>
                  <a:pt x="61649" y="60555"/>
                  <a:pt x="58224" y="69803"/>
                  <a:pt x="56512" y="79278"/>
                </a:cubicBezTo>
                <a:cubicBezTo>
                  <a:pt x="54342" y="90923"/>
                  <a:pt x="58110" y="100627"/>
                  <a:pt x="63475" y="110901"/>
                </a:cubicBezTo>
                <a:cubicBezTo>
                  <a:pt x="63704" y="108618"/>
                  <a:pt x="63590" y="106221"/>
                  <a:pt x="63133" y="103937"/>
                </a:cubicBezTo>
                <a:cubicBezTo>
                  <a:pt x="61991" y="96745"/>
                  <a:pt x="60393" y="89667"/>
                  <a:pt x="61078" y="82361"/>
                </a:cubicBezTo>
                <a:cubicBezTo>
                  <a:pt x="61763" y="74826"/>
                  <a:pt x="63590" y="67405"/>
                  <a:pt x="66444" y="60327"/>
                </a:cubicBezTo>
                <a:cubicBezTo>
                  <a:pt x="69184" y="53477"/>
                  <a:pt x="73522" y="47541"/>
                  <a:pt x="76947" y="40805"/>
                </a:cubicBezTo>
                <a:cubicBezTo>
                  <a:pt x="77403" y="40120"/>
                  <a:pt x="77860" y="39435"/>
                  <a:pt x="78545" y="38865"/>
                </a:cubicBezTo>
                <a:cubicBezTo>
                  <a:pt x="79164" y="38431"/>
                  <a:pt x="79850" y="38233"/>
                  <a:pt x="80548" y="38233"/>
                </a:cubicBezTo>
                <a:cubicBezTo>
                  <a:pt x="81138" y="38233"/>
                  <a:pt x="81737" y="38375"/>
                  <a:pt x="82312" y="38636"/>
                </a:cubicBezTo>
                <a:cubicBezTo>
                  <a:pt x="83454" y="39093"/>
                  <a:pt x="83568" y="40234"/>
                  <a:pt x="83454" y="41376"/>
                </a:cubicBezTo>
                <a:cubicBezTo>
                  <a:pt x="83226" y="43431"/>
                  <a:pt x="83112" y="45600"/>
                  <a:pt x="82883" y="47769"/>
                </a:cubicBezTo>
                <a:cubicBezTo>
                  <a:pt x="82664" y="50476"/>
                  <a:pt x="82397" y="51589"/>
                  <a:pt x="81153" y="51589"/>
                </a:cubicBezTo>
                <a:cubicBezTo>
                  <a:pt x="80456" y="51589"/>
                  <a:pt x="79451" y="51239"/>
                  <a:pt x="77974" y="50623"/>
                </a:cubicBezTo>
                <a:cubicBezTo>
                  <a:pt x="77289" y="53249"/>
                  <a:pt x="76604" y="55875"/>
                  <a:pt x="76033" y="58615"/>
                </a:cubicBezTo>
                <a:cubicBezTo>
                  <a:pt x="72837" y="72771"/>
                  <a:pt x="68385" y="86813"/>
                  <a:pt x="70668" y="101654"/>
                </a:cubicBezTo>
                <a:cubicBezTo>
                  <a:pt x="71010" y="104051"/>
                  <a:pt x="71124" y="106449"/>
                  <a:pt x="71239" y="108846"/>
                </a:cubicBezTo>
                <a:cubicBezTo>
                  <a:pt x="71581" y="112385"/>
                  <a:pt x="70211" y="115810"/>
                  <a:pt x="67585" y="118093"/>
                </a:cubicBezTo>
                <a:cubicBezTo>
                  <a:pt x="58224" y="126770"/>
                  <a:pt x="48748" y="135560"/>
                  <a:pt x="40072" y="144922"/>
                </a:cubicBezTo>
                <a:cubicBezTo>
                  <a:pt x="38836" y="146253"/>
                  <a:pt x="37837" y="148931"/>
                  <a:pt x="35889" y="148931"/>
                </a:cubicBezTo>
                <a:cubicBezTo>
                  <a:pt x="35498" y="148931"/>
                  <a:pt x="35069" y="148823"/>
                  <a:pt x="34592" y="148575"/>
                </a:cubicBezTo>
                <a:cubicBezTo>
                  <a:pt x="31738" y="147205"/>
                  <a:pt x="32994" y="143894"/>
                  <a:pt x="33336" y="141497"/>
                </a:cubicBezTo>
                <a:cubicBezTo>
                  <a:pt x="34821" y="127569"/>
                  <a:pt x="34478" y="113641"/>
                  <a:pt x="32537" y="99942"/>
                </a:cubicBezTo>
                <a:cubicBezTo>
                  <a:pt x="30368" y="85443"/>
                  <a:pt x="25916" y="71515"/>
                  <a:pt x="25003" y="56674"/>
                </a:cubicBezTo>
                <a:cubicBezTo>
                  <a:pt x="20779" y="58044"/>
                  <a:pt x="17468" y="59870"/>
                  <a:pt x="16212" y="64437"/>
                </a:cubicBezTo>
                <a:cubicBezTo>
                  <a:pt x="14842" y="69460"/>
                  <a:pt x="12787" y="74255"/>
                  <a:pt x="10961" y="79164"/>
                </a:cubicBezTo>
                <a:cubicBezTo>
                  <a:pt x="4682" y="96060"/>
                  <a:pt x="1" y="113299"/>
                  <a:pt x="914" y="131565"/>
                </a:cubicBezTo>
                <a:cubicBezTo>
                  <a:pt x="1371" y="139670"/>
                  <a:pt x="1713" y="147776"/>
                  <a:pt x="5252" y="155196"/>
                </a:cubicBezTo>
                <a:cubicBezTo>
                  <a:pt x="7878" y="160790"/>
                  <a:pt x="9933" y="166841"/>
                  <a:pt x="15984" y="170152"/>
                </a:cubicBezTo>
                <a:cubicBezTo>
                  <a:pt x="17468" y="170837"/>
                  <a:pt x="17810" y="172892"/>
                  <a:pt x="16783" y="174147"/>
                </a:cubicBezTo>
                <a:cubicBezTo>
                  <a:pt x="15870" y="175517"/>
                  <a:pt x="15527" y="177230"/>
                  <a:pt x="15755" y="178828"/>
                </a:cubicBezTo>
                <a:cubicBezTo>
                  <a:pt x="15870" y="183509"/>
                  <a:pt x="15185" y="188075"/>
                  <a:pt x="13929" y="192528"/>
                </a:cubicBezTo>
                <a:cubicBezTo>
                  <a:pt x="13130" y="195496"/>
                  <a:pt x="11531" y="198236"/>
                  <a:pt x="11531" y="201432"/>
                </a:cubicBezTo>
                <a:lnTo>
                  <a:pt x="12901" y="201432"/>
                </a:lnTo>
                <a:cubicBezTo>
                  <a:pt x="17239" y="193669"/>
                  <a:pt x="22491" y="186477"/>
                  <a:pt x="27172" y="178942"/>
                </a:cubicBezTo>
                <a:cubicBezTo>
                  <a:pt x="28208" y="177353"/>
                  <a:pt x="29203" y="176558"/>
                  <a:pt x="30459" y="176558"/>
                </a:cubicBezTo>
                <a:cubicBezTo>
                  <a:pt x="31279" y="176558"/>
                  <a:pt x="32210" y="176896"/>
                  <a:pt x="33336" y="177572"/>
                </a:cubicBezTo>
                <a:cubicBezTo>
                  <a:pt x="44234" y="183800"/>
                  <a:pt x="55720" y="186501"/>
                  <a:pt x="67852" y="186501"/>
                </a:cubicBezTo>
                <a:cubicBezTo>
                  <a:pt x="70844" y="186501"/>
                  <a:pt x="73875" y="186336"/>
                  <a:pt x="76947" y="186020"/>
                </a:cubicBezTo>
                <a:cubicBezTo>
                  <a:pt x="97268" y="183851"/>
                  <a:pt x="117475" y="180997"/>
                  <a:pt x="137910" y="179856"/>
                </a:cubicBezTo>
                <a:cubicBezTo>
                  <a:pt x="140079" y="179856"/>
                  <a:pt x="142134" y="179285"/>
                  <a:pt x="144075" y="178371"/>
                </a:cubicBezTo>
                <a:cubicBezTo>
                  <a:pt x="145445" y="177686"/>
                  <a:pt x="146130" y="177001"/>
                  <a:pt x="144645" y="175517"/>
                </a:cubicBezTo>
                <a:cubicBezTo>
                  <a:pt x="142248" y="173120"/>
                  <a:pt x="139508" y="171065"/>
                  <a:pt x="136311" y="169695"/>
                </a:cubicBezTo>
                <a:cubicBezTo>
                  <a:pt x="122269" y="164101"/>
                  <a:pt x="107314" y="161475"/>
                  <a:pt x="92930" y="157023"/>
                </a:cubicBezTo>
                <a:cubicBezTo>
                  <a:pt x="86080" y="155082"/>
                  <a:pt x="79002" y="153941"/>
                  <a:pt x="71924" y="153712"/>
                </a:cubicBezTo>
                <a:cubicBezTo>
                  <a:pt x="70686" y="153644"/>
                  <a:pt x="69452" y="153612"/>
                  <a:pt x="68221" y="153612"/>
                </a:cubicBezTo>
                <a:cubicBezTo>
                  <a:pt x="59116" y="153612"/>
                  <a:pt x="50178" y="155381"/>
                  <a:pt x="41328" y="157594"/>
                </a:cubicBezTo>
                <a:cubicBezTo>
                  <a:pt x="40874" y="157788"/>
                  <a:pt x="40403" y="157881"/>
                  <a:pt x="39941" y="157881"/>
                </a:cubicBezTo>
                <a:cubicBezTo>
                  <a:pt x="38776" y="157881"/>
                  <a:pt x="37676" y="157287"/>
                  <a:pt x="37104" y="156224"/>
                </a:cubicBezTo>
                <a:cubicBezTo>
                  <a:pt x="35962" y="154511"/>
                  <a:pt x="37332" y="153484"/>
                  <a:pt x="38245" y="152571"/>
                </a:cubicBezTo>
                <a:cubicBezTo>
                  <a:pt x="46237" y="144123"/>
                  <a:pt x="54457" y="135789"/>
                  <a:pt x="62448" y="127341"/>
                </a:cubicBezTo>
                <a:cubicBezTo>
                  <a:pt x="63292" y="126437"/>
                  <a:pt x="64072" y="126010"/>
                  <a:pt x="64889" y="126010"/>
                </a:cubicBezTo>
                <a:cubicBezTo>
                  <a:pt x="65620" y="126010"/>
                  <a:pt x="66380" y="126351"/>
                  <a:pt x="67243" y="126998"/>
                </a:cubicBezTo>
                <a:cubicBezTo>
                  <a:pt x="69640" y="128825"/>
                  <a:pt x="72266" y="130195"/>
                  <a:pt x="75120" y="131108"/>
                </a:cubicBezTo>
                <a:cubicBezTo>
                  <a:pt x="94496" y="137632"/>
                  <a:pt x="114702" y="141000"/>
                  <a:pt x="135030" y="141000"/>
                </a:cubicBezTo>
                <a:cubicBezTo>
                  <a:pt x="138537" y="141000"/>
                  <a:pt x="142048" y="140899"/>
                  <a:pt x="145559" y="140698"/>
                </a:cubicBezTo>
                <a:cubicBezTo>
                  <a:pt x="153322" y="139899"/>
                  <a:pt x="160857" y="137958"/>
                  <a:pt x="167820" y="134647"/>
                </a:cubicBezTo>
                <a:cubicBezTo>
                  <a:pt x="170560" y="133391"/>
                  <a:pt x="170218" y="132135"/>
                  <a:pt x="168391" y="130537"/>
                </a:cubicBezTo>
                <a:cubicBezTo>
                  <a:pt x="167592" y="129852"/>
                  <a:pt x="166679" y="129167"/>
                  <a:pt x="165766" y="128596"/>
                </a:cubicBezTo>
                <a:cubicBezTo>
                  <a:pt x="159258" y="124601"/>
                  <a:pt x="152637" y="120605"/>
                  <a:pt x="146244" y="116267"/>
                </a:cubicBezTo>
                <a:cubicBezTo>
                  <a:pt x="134503" y="108114"/>
                  <a:pt x="120588" y="103790"/>
                  <a:pt x="106372" y="103790"/>
                </a:cubicBezTo>
                <a:cubicBezTo>
                  <a:pt x="105660" y="103790"/>
                  <a:pt x="104946" y="103801"/>
                  <a:pt x="104232" y="103823"/>
                </a:cubicBezTo>
                <a:cubicBezTo>
                  <a:pt x="103657" y="103823"/>
                  <a:pt x="103031" y="103926"/>
                  <a:pt x="102440" y="103926"/>
                </a:cubicBezTo>
                <a:cubicBezTo>
                  <a:pt x="101504" y="103926"/>
                  <a:pt x="100656" y="103668"/>
                  <a:pt x="100236" y="102339"/>
                </a:cubicBezTo>
                <a:cubicBezTo>
                  <a:pt x="99551" y="100284"/>
                  <a:pt x="101378" y="99599"/>
                  <a:pt x="102862" y="98686"/>
                </a:cubicBezTo>
                <a:cubicBezTo>
                  <a:pt x="111196" y="93548"/>
                  <a:pt x="119758" y="88639"/>
                  <a:pt x="128434" y="83959"/>
                </a:cubicBezTo>
                <a:cubicBezTo>
                  <a:pt x="131305" y="82375"/>
                  <a:pt x="133339" y="81499"/>
                  <a:pt x="135094" y="81499"/>
                </a:cubicBezTo>
                <a:cubicBezTo>
                  <a:pt x="137387" y="81499"/>
                  <a:pt x="139205" y="82994"/>
                  <a:pt x="141791" y="86356"/>
                </a:cubicBezTo>
                <a:cubicBezTo>
                  <a:pt x="148527" y="95147"/>
                  <a:pt x="158117" y="101197"/>
                  <a:pt x="168962" y="103366"/>
                </a:cubicBezTo>
                <a:cubicBezTo>
                  <a:pt x="179537" y="105444"/>
                  <a:pt x="190112" y="107677"/>
                  <a:pt x="200880" y="107677"/>
                </a:cubicBezTo>
                <a:cubicBezTo>
                  <a:pt x="203132" y="107677"/>
                  <a:pt x="205393" y="107579"/>
                  <a:pt x="207663" y="107362"/>
                </a:cubicBezTo>
                <a:cubicBezTo>
                  <a:pt x="212116" y="106906"/>
                  <a:pt x="214970" y="104508"/>
                  <a:pt x="217139" y="100741"/>
                </a:cubicBezTo>
                <a:cubicBezTo>
                  <a:pt x="218395" y="98457"/>
                  <a:pt x="217824" y="97202"/>
                  <a:pt x="216226" y="95489"/>
                </a:cubicBezTo>
                <a:cubicBezTo>
                  <a:pt x="205038" y="84301"/>
                  <a:pt x="191795" y="78136"/>
                  <a:pt x="175812" y="78022"/>
                </a:cubicBezTo>
                <a:cubicBezTo>
                  <a:pt x="168277" y="77908"/>
                  <a:pt x="160857" y="77452"/>
                  <a:pt x="153322" y="77223"/>
                </a:cubicBezTo>
                <a:cubicBezTo>
                  <a:pt x="152180" y="77109"/>
                  <a:pt x="150924" y="77223"/>
                  <a:pt x="150468" y="75739"/>
                </a:cubicBezTo>
                <a:cubicBezTo>
                  <a:pt x="150239" y="74369"/>
                  <a:pt x="151039" y="72999"/>
                  <a:pt x="152408" y="72657"/>
                </a:cubicBezTo>
                <a:lnTo>
                  <a:pt x="154349" y="71743"/>
                </a:lnTo>
                <a:cubicBezTo>
                  <a:pt x="163939" y="67291"/>
                  <a:pt x="173643" y="63067"/>
                  <a:pt x="183118" y="58501"/>
                </a:cubicBezTo>
                <a:cubicBezTo>
                  <a:pt x="184919" y="57600"/>
                  <a:pt x="186878" y="57141"/>
                  <a:pt x="188829" y="57141"/>
                </a:cubicBezTo>
                <a:cubicBezTo>
                  <a:pt x="190588" y="57141"/>
                  <a:pt x="192340" y="57514"/>
                  <a:pt x="193964" y="58272"/>
                </a:cubicBezTo>
                <a:cubicBezTo>
                  <a:pt x="202983" y="62040"/>
                  <a:pt x="212572" y="64323"/>
                  <a:pt x="222276" y="64894"/>
                </a:cubicBezTo>
                <a:cubicBezTo>
                  <a:pt x="225117" y="65105"/>
                  <a:pt x="227957" y="65209"/>
                  <a:pt x="230793" y="65209"/>
                </a:cubicBezTo>
                <a:cubicBezTo>
                  <a:pt x="247899" y="65209"/>
                  <a:pt x="264814" y="61393"/>
                  <a:pt x="280385" y="54048"/>
                </a:cubicBezTo>
                <a:cubicBezTo>
                  <a:pt x="281184" y="53706"/>
                  <a:pt x="282212" y="53477"/>
                  <a:pt x="282212" y="52107"/>
                </a:cubicBezTo>
                <a:lnTo>
                  <a:pt x="281184" y="52107"/>
                </a:lnTo>
                <a:cubicBezTo>
                  <a:pt x="279988" y="52261"/>
                  <a:pt x="279104" y="52373"/>
                  <a:pt x="278466" y="52373"/>
                </a:cubicBezTo>
                <a:cubicBezTo>
                  <a:pt x="276728" y="52373"/>
                  <a:pt x="276802" y="51543"/>
                  <a:pt x="277303" y="48454"/>
                </a:cubicBezTo>
                <a:cubicBezTo>
                  <a:pt x="277531" y="47313"/>
                  <a:pt x="277189" y="46970"/>
                  <a:pt x="276275" y="46628"/>
                </a:cubicBezTo>
                <a:cubicBezTo>
                  <a:pt x="266627" y="42961"/>
                  <a:pt x="256978" y="39784"/>
                  <a:pt x="246709" y="39784"/>
                </a:cubicBezTo>
                <a:cubicBezTo>
                  <a:pt x="244828" y="39784"/>
                  <a:pt x="242926" y="39891"/>
                  <a:pt x="240999" y="40120"/>
                </a:cubicBezTo>
                <a:cubicBezTo>
                  <a:pt x="228555" y="41719"/>
                  <a:pt x="216454" y="44687"/>
                  <a:pt x="204695" y="49025"/>
                </a:cubicBezTo>
                <a:cubicBezTo>
                  <a:pt x="204020" y="49270"/>
                  <a:pt x="203312" y="49615"/>
                  <a:pt x="202642" y="49615"/>
                </a:cubicBezTo>
                <a:cubicBezTo>
                  <a:pt x="202065" y="49615"/>
                  <a:pt x="201517" y="49360"/>
                  <a:pt x="201042" y="48568"/>
                </a:cubicBezTo>
                <a:cubicBezTo>
                  <a:pt x="200014" y="47084"/>
                  <a:pt x="200814" y="45828"/>
                  <a:pt x="201727" y="44687"/>
                </a:cubicBezTo>
                <a:cubicBezTo>
                  <a:pt x="202184" y="44230"/>
                  <a:pt x="202640" y="43659"/>
                  <a:pt x="203211" y="43203"/>
                </a:cubicBezTo>
                <a:cubicBezTo>
                  <a:pt x="208919" y="37837"/>
                  <a:pt x="213372" y="31101"/>
                  <a:pt x="215769" y="23681"/>
                </a:cubicBezTo>
                <a:cubicBezTo>
                  <a:pt x="217824" y="17744"/>
                  <a:pt x="218966" y="11694"/>
                  <a:pt x="219308" y="5529"/>
                </a:cubicBezTo>
                <a:cubicBezTo>
                  <a:pt x="219650" y="3474"/>
                  <a:pt x="218623" y="1419"/>
                  <a:pt x="216796" y="392"/>
                </a:cubicBezTo>
                <a:cubicBezTo>
                  <a:pt x="216270" y="128"/>
                  <a:pt x="215693" y="0"/>
                  <a:pt x="21511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9" name="Google Shape;1099;p40"/>
          <p:cNvSpPr/>
          <p:nvPr/>
        </p:nvSpPr>
        <p:spPr>
          <a:xfrm rot="-750090">
            <a:off x="-246130" y="3382513"/>
            <a:ext cx="1284174" cy="916598"/>
          </a:xfrm>
          <a:custGeom>
            <a:rect b="b" l="l" r="r" t="t"/>
            <a:pathLst>
              <a:path extrusionOk="0" h="201433" w="282212">
                <a:moveTo>
                  <a:pt x="206851" y="13612"/>
                </a:moveTo>
                <a:cubicBezTo>
                  <a:pt x="207225" y="13612"/>
                  <a:pt x="207642" y="13750"/>
                  <a:pt x="208120" y="14091"/>
                </a:cubicBezTo>
                <a:cubicBezTo>
                  <a:pt x="209604" y="15233"/>
                  <a:pt x="209033" y="16603"/>
                  <a:pt x="208234" y="17859"/>
                </a:cubicBezTo>
                <a:cubicBezTo>
                  <a:pt x="203896" y="24594"/>
                  <a:pt x="199444" y="31330"/>
                  <a:pt x="195105" y="38065"/>
                </a:cubicBezTo>
                <a:cubicBezTo>
                  <a:pt x="194631" y="38824"/>
                  <a:pt x="194078" y="39662"/>
                  <a:pt x="193119" y="39662"/>
                </a:cubicBezTo>
                <a:cubicBezTo>
                  <a:pt x="192924" y="39662"/>
                  <a:pt x="192712" y="39627"/>
                  <a:pt x="192480" y="39549"/>
                </a:cubicBezTo>
                <a:cubicBezTo>
                  <a:pt x="191110" y="39093"/>
                  <a:pt x="190881" y="37951"/>
                  <a:pt x="190881" y="36695"/>
                </a:cubicBezTo>
                <a:cubicBezTo>
                  <a:pt x="191110" y="33956"/>
                  <a:pt x="191909" y="31330"/>
                  <a:pt x="193279" y="28932"/>
                </a:cubicBezTo>
                <a:cubicBezTo>
                  <a:pt x="196247" y="23681"/>
                  <a:pt x="200129" y="19000"/>
                  <a:pt x="204695" y="15004"/>
                </a:cubicBezTo>
                <a:cubicBezTo>
                  <a:pt x="205335" y="14364"/>
                  <a:pt x="205975" y="13612"/>
                  <a:pt x="206851" y="13612"/>
                </a:cubicBezTo>
                <a:close/>
                <a:moveTo>
                  <a:pt x="249961" y="43745"/>
                </a:moveTo>
                <a:cubicBezTo>
                  <a:pt x="252339" y="43745"/>
                  <a:pt x="254718" y="43983"/>
                  <a:pt x="257096" y="44458"/>
                </a:cubicBezTo>
                <a:cubicBezTo>
                  <a:pt x="258580" y="44801"/>
                  <a:pt x="260064" y="44915"/>
                  <a:pt x="259950" y="46742"/>
                </a:cubicBezTo>
                <a:cubicBezTo>
                  <a:pt x="259836" y="48683"/>
                  <a:pt x="258352" y="48797"/>
                  <a:pt x="256868" y="49025"/>
                </a:cubicBezTo>
                <a:cubicBezTo>
                  <a:pt x="245565" y="50623"/>
                  <a:pt x="234378" y="52222"/>
                  <a:pt x="223075" y="53820"/>
                </a:cubicBezTo>
                <a:cubicBezTo>
                  <a:pt x="219080" y="54391"/>
                  <a:pt x="215084" y="54847"/>
                  <a:pt x="211202" y="55418"/>
                </a:cubicBezTo>
                <a:cubicBezTo>
                  <a:pt x="210589" y="55506"/>
                  <a:pt x="209959" y="55627"/>
                  <a:pt x="209383" y="55627"/>
                </a:cubicBezTo>
                <a:cubicBezTo>
                  <a:pt x="208458" y="55627"/>
                  <a:pt x="207673" y="55314"/>
                  <a:pt x="207321" y="54048"/>
                </a:cubicBezTo>
                <a:cubicBezTo>
                  <a:pt x="206864" y="51993"/>
                  <a:pt x="208577" y="51537"/>
                  <a:pt x="210061" y="50852"/>
                </a:cubicBezTo>
                <a:cubicBezTo>
                  <a:pt x="216911" y="47769"/>
                  <a:pt x="224217" y="46399"/>
                  <a:pt x="231638" y="45372"/>
                </a:cubicBezTo>
                <a:cubicBezTo>
                  <a:pt x="237232" y="44344"/>
                  <a:pt x="242826" y="43774"/>
                  <a:pt x="248534" y="43774"/>
                </a:cubicBezTo>
                <a:cubicBezTo>
                  <a:pt x="249009" y="43754"/>
                  <a:pt x="249485" y="43745"/>
                  <a:pt x="249961" y="43745"/>
                </a:cubicBezTo>
                <a:close/>
                <a:moveTo>
                  <a:pt x="271307" y="49451"/>
                </a:moveTo>
                <a:cubicBezTo>
                  <a:pt x="272263" y="49451"/>
                  <a:pt x="273094" y="49802"/>
                  <a:pt x="273307" y="51080"/>
                </a:cubicBezTo>
                <a:cubicBezTo>
                  <a:pt x="273764" y="53135"/>
                  <a:pt x="272051" y="53592"/>
                  <a:pt x="270567" y="54162"/>
                </a:cubicBezTo>
                <a:cubicBezTo>
                  <a:pt x="258283" y="58964"/>
                  <a:pt x="245124" y="61472"/>
                  <a:pt x="231946" y="61472"/>
                </a:cubicBezTo>
                <a:cubicBezTo>
                  <a:pt x="231653" y="61472"/>
                  <a:pt x="231360" y="61471"/>
                  <a:pt x="231067" y="61469"/>
                </a:cubicBezTo>
                <a:cubicBezTo>
                  <a:pt x="228213" y="61583"/>
                  <a:pt x="225359" y="61583"/>
                  <a:pt x="222505" y="61583"/>
                </a:cubicBezTo>
                <a:cubicBezTo>
                  <a:pt x="222442" y="61587"/>
                  <a:pt x="222380" y="61590"/>
                  <a:pt x="222318" y="61590"/>
                </a:cubicBezTo>
                <a:cubicBezTo>
                  <a:pt x="220801" y="61590"/>
                  <a:pt x="219541" y="60265"/>
                  <a:pt x="219650" y="58729"/>
                </a:cubicBezTo>
                <a:cubicBezTo>
                  <a:pt x="219536" y="56674"/>
                  <a:pt x="220564" y="56103"/>
                  <a:pt x="222390" y="55875"/>
                </a:cubicBezTo>
                <a:cubicBezTo>
                  <a:pt x="238145" y="53820"/>
                  <a:pt x="253899" y="51651"/>
                  <a:pt x="269540" y="49710"/>
                </a:cubicBezTo>
                <a:cubicBezTo>
                  <a:pt x="270101" y="49581"/>
                  <a:pt x="270727" y="49451"/>
                  <a:pt x="271307" y="49451"/>
                </a:cubicBezTo>
                <a:close/>
                <a:moveTo>
                  <a:pt x="140171" y="26412"/>
                </a:moveTo>
                <a:cubicBezTo>
                  <a:pt x="140465" y="26412"/>
                  <a:pt x="140776" y="26484"/>
                  <a:pt x="141106" y="26649"/>
                </a:cubicBezTo>
                <a:cubicBezTo>
                  <a:pt x="142590" y="27448"/>
                  <a:pt x="142362" y="28932"/>
                  <a:pt x="142020" y="30188"/>
                </a:cubicBezTo>
                <a:cubicBezTo>
                  <a:pt x="138252" y="43203"/>
                  <a:pt x="134599" y="56331"/>
                  <a:pt x="130946" y="69460"/>
                </a:cubicBezTo>
                <a:cubicBezTo>
                  <a:pt x="130603" y="70602"/>
                  <a:pt x="130147" y="71972"/>
                  <a:pt x="128777" y="71972"/>
                </a:cubicBezTo>
                <a:cubicBezTo>
                  <a:pt x="128687" y="71978"/>
                  <a:pt x="128597" y="71981"/>
                  <a:pt x="128507" y="71981"/>
                </a:cubicBezTo>
                <a:cubicBezTo>
                  <a:pt x="127013" y="71981"/>
                  <a:pt x="125656" y="71095"/>
                  <a:pt x="125009" y="69803"/>
                </a:cubicBezTo>
                <a:cubicBezTo>
                  <a:pt x="124096" y="67405"/>
                  <a:pt x="123639" y="64894"/>
                  <a:pt x="123754" y="62382"/>
                </a:cubicBezTo>
                <a:cubicBezTo>
                  <a:pt x="125238" y="49596"/>
                  <a:pt x="128891" y="37723"/>
                  <a:pt x="137796" y="27905"/>
                </a:cubicBezTo>
                <a:cubicBezTo>
                  <a:pt x="138489" y="27125"/>
                  <a:pt x="139247" y="26412"/>
                  <a:pt x="140171" y="26412"/>
                </a:cubicBezTo>
                <a:close/>
                <a:moveTo>
                  <a:pt x="166907" y="81527"/>
                </a:moveTo>
                <a:cubicBezTo>
                  <a:pt x="167416" y="81527"/>
                  <a:pt x="167948" y="81573"/>
                  <a:pt x="168450" y="81573"/>
                </a:cubicBezTo>
                <a:cubicBezTo>
                  <a:pt x="168585" y="81573"/>
                  <a:pt x="168718" y="81570"/>
                  <a:pt x="168848" y="81561"/>
                </a:cubicBezTo>
                <a:lnTo>
                  <a:pt x="169305" y="81561"/>
                </a:lnTo>
                <a:cubicBezTo>
                  <a:pt x="182548" y="82361"/>
                  <a:pt x="194649" y="83730"/>
                  <a:pt x="205266" y="90923"/>
                </a:cubicBezTo>
                <a:cubicBezTo>
                  <a:pt x="206522" y="91722"/>
                  <a:pt x="208805" y="92179"/>
                  <a:pt x="207778" y="94462"/>
                </a:cubicBezTo>
                <a:cubicBezTo>
                  <a:pt x="207331" y="95579"/>
                  <a:pt x="206610" y="95904"/>
                  <a:pt x="205791" y="95904"/>
                </a:cubicBezTo>
                <a:cubicBezTo>
                  <a:pt x="204935" y="95904"/>
                  <a:pt x="203971" y="95550"/>
                  <a:pt x="203097" y="95375"/>
                </a:cubicBezTo>
                <a:cubicBezTo>
                  <a:pt x="191452" y="92293"/>
                  <a:pt x="179693" y="89324"/>
                  <a:pt x="168049" y="86242"/>
                </a:cubicBezTo>
                <a:cubicBezTo>
                  <a:pt x="166451" y="85785"/>
                  <a:pt x="163939" y="86014"/>
                  <a:pt x="164396" y="83388"/>
                </a:cubicBezTo>
                <a:cubicBezTo>
                  <a:pt x="164689" y="81772"/>
                  <a:pt x="165739" y="81527"/>
                  <a:pt x="166907" y="81527"/>
                </a:cubicBezTo>
                <a:close/>
                <a:moveTo>
                  <a:pt x="81525" y="65788"/>
                </a:moveTo>
                <a:cubicBezTo>
                  <a:pt x="83467" y="65788"/>
                  <a:pt x="83587" y="67594"/>
                  <a:pt x="83911" y="68889"/>
                </a:cubicBezTo>
                <a:cubicBezTo>
                  <a:pt x="84710" y="72086"/>
                  <a:pt x="85166" y="75282"/>
                  <a:pt x="85052" y="78593"/>
                </a:cubicBezTo>
                <a:cubicBezTo>
                  <a:pt x="85509" y="84301"/>
                  <a:pt x="84139" y="89553"/>
                  <a:pt x="82541" y="94690"/>
                </a:cubicBezTo>
                <a:cubicBezTo>
                  <a:pt x="81954" y="96786"/>
                  <a:pt x="80752" y="97404"/>
                  <a:pt x="79296" y="97404"/>
                </a:cubicBezTo>
                <a:cubicBezTo>
                  <a:pt x="78769" y="97404"/>
                  <a:pt x="78208" y="97323"/>
                  <a:pt x="77632" y="97202"/>
                </a:cubicBezTo>
                <a:cubicBezTo>
                  <a:pt x="75120" y="96745"/>
                  <a:pt x="75805" y="94804"/>
                  <a:pt x="75919" y="93206"/>
                </a:cubicBezTo>
                <a:cubicBezTo>
                  <a:pt x="77061" y="85100"/>
                  <a:pt x="78088" y="76995"/>
                  <a:pt x="79116" y="68889"/>
                </a:cubicBezTo>
                <a:cubicBezTo>
                  <a:pt x="79344" y="67519"/>
                  <a:pt x="79230" y="65921"/>
                  <a:pt x="81171" y="65807"/>
                </a:cubicBezTo>
                <a:cubicBezTo>
                  <a:pt x="81295" y="65794"/>
                  <a:pt x="81413" y="65788"/>
                  <a:pt x="81525" y="65788"/>
                </a:cubicBezTo>
                <a:close/>
                <a:moveTo>
                  <a:pt x="147496" y="82068"/>
                </a:moveTo>
                <a:cubicBezTo>
                  <a:pt x="147945" y="82068"/>
                  <a:pt x="148398" y="82232"/>
                  <a:pt x="148755" y="82589"/>
                </a:cubicBezTo>
                <a:cubicBezTo>
                  <a:pt x="157203" y="88639"/>
                  <a:pt x="167364" y="89439"/>
                  <a:pt x="177068" y="91379"/>
                </a:cubicBezTo>
                <a:cubicBezTo>
                  <a:pt x="184260" y="92749"/>
                  <a:pt x="191224" y="95261"/>
                  <a:pt x="198302" y="97088"/>
                </a:cubicBezTo>
                <a:cubicBezTo>
                  <a:pt x="200243" y="97544"/>
                  <a:pt x="200699" y="98686"/>
                  <a:pt x="200357" y="100512"/>
                </a:cubicBezTo>
                <a:cubicBezTo>
                  <a:pt x="200041" y="102195"/>
                  <a:pt x="199338" y="103393"/>
                  <a:pt x="197534" y="103393"/>
                </a:cubicBezTo>
                <a:cubicBezTo>
                  <a:pt x="197380" y="103393"/>
                  <a:pt x="197217" y="103384"/>
                  <a:pt x="197046" y="103366"/>
                </a:cubicBezTo>
                <a:cubicBezTo>
                  <a:pt x="195790" y="103138"/>
                  <a:pt x="194535" y="103024"/>
                  <a:pt x="193165" y="102910"/>
                </a:cubicBezTo>
                <a:lnTo>
                  <a:pt x="193165" y="103024"/>
                </a:lnTo>
                <a:cubicBezTo>
                  <a:pt x="181520" y="102111"/>
                  <a:pt x="169761" y="101197"/>
                  <a:pt x="158802" y="96403"/>
                </a:cubicBezTo>
                <a:cubicBezTo>
                  <a:pt x="154692" y="94576"/>
                  <a:pt x="150696" y="92293"/>
                  <a:pt x="147043" y="89781"/>
                </a:cubicBezTo>
                <a:cubicBezTo>
                  <a:pt x="144417" y="87954"/>
                  <a:pt x="144645" y="86014"/>
                  <a:pt x="145673" y="83616"/>
                </a:cubicBezTo>
                <a:cubicBezTo>
                  <a:pt x="145822" y="82648"/>
                  <a:pt x="146652" y="82068"/>
                  <a:pt x="147496" y="82068"/>
                </a:cubicBezTo>
                <a:close/>
                <a:moveTo>
                  <a:pt x="101663" y="106408"/>
                </a:moveTo>
                <a:cubicBezTo>
                  <a:pt x="116106" y="106408"/>
                  <a:pt x="130324" y="110314"/>
                  <a:pt x="142819" y="117751"/>
                </a:cubicBezTo>
                <a:cubicBezTo>
                  <a:pt x="148413" y="121176"/>
                  <a:pt x="153893" y="124715"/>
                  <a:pt x="159372" y="128254"/>
                </a:cubicBezTo>
                <a:cubicBezTo>
                  <a:pt x="162341" y="130195"/>
                  <a:pt x="162341" y="131565"/>
                  <a:pt x="159258" y="133391"/>
                </a:cubicBezTo>
                <a:cubicBezTo>
                  <a:pt x="153093" y="137044"/>
                  <a:pt x="146358" y="138072"/>
                  <a:pt x="139394" y="138072"/>
                </a:cubicBezTo>
                <a:lnTo>
                  <a:pt x="133001" y="138072"/>
                </a:lnTo>
                <a:cubicBezTo>
                  <a:pt x="132138" y="138091"/>
                  <a:pt x="131276" y="138100"/>
                  <a:pt x="130415" y="138100"/>
                </a:cubicBezTo>
                <a:cubicBezTo>
                  <a:pt x="120907" y="138100"/>
                  <a:pt x="111503" y="136941"/>
                  <a:pt x="102291" y="134533"/>
                </a:cubicBezTo>
                <a:cubicBezTo>
                  <a:pt x="93044" y="132021"/>
                  <a:pt x="83568" y="130309"/>
                  <a:pt x="74093" y="128482"/>
                </a:cubicBezTo>
                <a:cubicBezTo>
                  <a:pt x="72380" y="128254"/>
                  <a:pt x="70097" y="128482"/>
                  <a:pt x="69869" y="125400"/>
                </a:cubicBezTo>
                <a:cubicBezTo>
                  <a:pt x="69640" y="122317"/>
                  <a:pt x="71809" y="121861"/>
                  <a:pt x="73864" y="121290"/>
                </a:cubicBezTo>
                <a:cubicBezTo>
                  <a:pt x="76397" y="120645"/>
                  <a:pt x="78967" y="120428"/>
                  <a:pt x="81545" y="120428"/>
                </a:cubicBezTo>
                <a:cubicBezTo>
                  <a:pt x="85356" y="120428"/>
                  <a:pt x="89184" y="120903"/>
                  <a:pt x="92930" y="121176"/>
                </a:cubicBezTo>
                <a:cubicBezTo>
                  <a:pt x="108227" y="122203"/>
                  <a:pt x="123297" y="125057"/>
                  <a:pt x="138024" y="129624"/>
                </a:cubicBezTo>
                <a:cubicBezTo>
                  <a:pt x="140650" y="130309"/>
                  <a:pt x="143504" y="130994"/>
                  <a:pt x="146244" y="131451"/>
                </a:cubicBezTo>
                <a:cubicBezTo>
                  <a:pt x="146796" y="131573"/>
                  <a:pt x="147479" y="131926"/>
                  <a:pt x="148047" y="131926"/>
                </a:cubicBezTo>
                <a:cubicBezTo>
                  <a:pt x="148536" y="131926"/>
                  <a:pt x="148939" y="131664"/>
                  <a:pt x="149098" y="130766"/>
                </a:cubicBezTo>
                <a:cubicBezTo>
                  <a:pt x="149440" y="129396"/>
                  <a:pt x="148299" y="128596"/>
                  <a:pt x="147043" y="128254"/>
                </a:cubicBezTo>
                <a:cubicBezTo>
                  <a:pt x="142590" y="126998"/>
                  <a:pt x="138252" y="125628"/>
                  <a:pt x="133800" y="124372"/>
                </a:cubicBezTo>
                <a:cubicBezTo>
                  <a:pt x="119986" y="120377"/>
                  <a:pt x="105830" y="119121"/>
                  <a:pt x="91560" y="117979"/>
                </a:cubicBezTo>
                <a:cubicBezTo>
                  <a:pt x="88934" y="117751"/>
                  <a:pt x="86080" y="117523"/>
                  <a:pt x="83454" y="117294"/>
                </a:cubicBezTo>
                <a:cubicBezTo>
                  <a:pt x="80828" y="117066"/>
                  <a:pt x="80257" y="115810"/>
                  <a:pt x="81627" y="113527"/>
                </a:cubicBezTo>
                <a:cubicBezTo>
                  <a:pt x="84710" y="108390"/>
                  <a:pt x="89733" y="107134"/>
                  <a:pt x="95099" y="106677"/>
                </a:cubicBezTo>
                <a:cubicBezTo>
                  <a:pt x="97288" y="106497"/>
                  <a:pt x="99478" y="106408"/>
                  <a:pt x="101663" y="106408"/>
                </a:cubicBezTo>
                <a:close/>
                <a:moveTo>
                  <a:pt x="23840" y="86464"/>
                </a:moveTo>
                <a:cubicBezTo>
                  <a:pt x="25477" y="86464"/>
                  <a:pt x="25696" y="87780"/>
                  <a:pt x="25916" y="89096"/>
                </a:cubicBezTo>
                <a:cubicBezTo>
                  <a:pt x="29227" y="111130"/>
                  <a:pt x="30711" y="133049"/>
                  <a:pt x="24203" y="154740"/>
                </a:cubicBezTo>
                <a:cubicBezTo>
                  <a:pt x="24089" y="154968"/>
                  <a:pt x="23975" y="155196"/>
                  <a:pt x="23975" y="155425"/>
                </a:cubicBezTo>
                <a:cubicBezTo>
                  <a:pt x="23561" y="156667"/>
                  <a:pt x="23241" y="158097"/>
                  <a:pt x="21737" y="158097"/>
                </a:cubicBezTo>
                <a:cubicBezTo>
                  <a:pt x="21583" y="158097"/>
                  <a:pt x="21416" y="158082"/>
                  <a:pt x="21235" y="158050"/>
                </a:cubicBezTo>
                <a:cubicBezTo>
                  <a:pt x="19637" y="157708"/>
                  <a:pt x="19294" y="156338"/>
                  <a:pt x="19294" y="154968"/>
                </a:cubicBezTo>
                <a:cubicBezTo>
                  <a:pt x="19066" y="148575"/>
                  <a:pt x="18724" y="142182"/>
                  <a:pt x="18381" y="135789"/>
                </a:cubicBezTo>
                <a:cubicBezTo>
                  <a:pt x="18267" y="120263"/>
                  <a:pt x="19294" y="104851"/>
                  <a:pt x="21464" y="89553"/>
                </a:cubicBezTo>
                <a:cubicBezTo>
                  <a:pt x="21692" y="88183"/>
                  <a:pt x="21920" y="86585"/>
                  <a:pt x="23633" y="86470"/>
                </a:cubicBezTo>
                <a:cubicBezTo>
                  <a:pt x="23704" y="86466"/>
                  <a:pt x="23773" y="86464"/>
                  <a:pt x="23840" y="86464"/>
                </a:cubicBezTo>
                <a:close/>
                <a:moveTo>
                  <a:pt x="16283" y="75825"/>
                </a:moveTo>
                <a:cubicBezTo>
                  <a:pt x="16536" y="75825"/>
                  <a:pt x="16815" y="75870"/>
                  <a:pt x="17125" y="75967"/>
                </a:cubicBezTo>
                <a:cubicBezTo>
                  <a:pt x="19066" y="76652"/>
                  <a:pt x="18609" y="78479"/>
                  <a:pt x="18381" y="79963"/>
                </a:cubicBezTo>
                <a:cubicBezTo>
                  <a:pt x="17239" y="88525"/>
                  <a:pt x="16326" y="97088"/>
                  <a:pt x="15527" y="105764"/>
                </a:cubicBezTo>
                <a:cubicBezTo>
                  <a:pt x="13929" y="122660"/>
                  <a:pt x="14385" y="139670"/>
                  <a:pt x="16669" y="156566"/>
                </a:cubicBezTo>
                <a:cubicBezTo>
                  <a:pt x="16897" y="158279"/>
                  <a:pt x="17354" y="159877"/>
                  <a:pt x="15185" y="160676"/>
                </a:cubicBezTo>
                <a:cubicBezTo>
                  <a:pt x="14771" y="160800"/>
                  <a:pt x="14402" y="160857"/>
                  <a:pt x="14069" y="160857"/>
                </a:cubicBezTo>
                <a:cubicBezTo>
                  <a:pt x="12566" y="160857"/>
                  <a:pt x="11802" y="159701"/>
                  <a:pt x="10961" y="158393"/>
                </a:cubicBezTo>
                <a:cubicBezTo>
                  <a:pt x="6166" y="150744"/>
                  <a:pt x="5481" y="142068"/>
                  <a:pt x="4910" y="133391"/>
                </a:cubicBezTo>
                <a:cubicBezTo>
                  <a:pt x="4910" y="131907"/>
                  <a:pt x="4910" y="130423"/>
                  <a:pt x="4910" y="128825"/>
                </a:cubicBezTo>
                <a:cubicBezTo>
                  <a:pt x="4339" y="113527"/>
                  <a:pt x="7193" y="98800"/>
                  <a:pt x="11760" y="84301"/>
                </a:cubicBezTo>
                <a:cubicBezTo>
                  <a:pt x="12216" y="82475"/>
                  <a:pt x="12901" y="80534"/>
                  <a:pt x="13700" y="78593"/>
                </a:cubicBezTo>
                <a:cubicBezTo>
                  <a:pt x="14190" y="77419"/>
                  <a:pt x="14763" y="75825"/>
                  <a:pt x="16283" y="75825"/>
                </a:cubicBezTo>
                <a:close/>
                <a:moveTo>
                  <a:pt x="70439" y="155653"/>
                </a:moveTo>
                <a:cubicBezTo>
                  <a:pt x="80828" y="156110"/>
                  <a:pt x="91103" y="158050"/>
                  <a:pt x="101035" y="161361"/>
                </a:cubicBezTo>
                <a:cubicBezTo>
                  <a:pt x="109483" y="164101"/>
                  <a:pt x="118160" y="166042"/>
                  <a:pt x="126722" y="168211"/>
                </a:cubicBezTo>
                <a:cubicBezTo>
                  <a:pt x="128891" y="168553"/>
                  <a:pt x="130832" y="169467"/>
                  <a:pt x="132658" y="170723"/>
                </a:cubicBezTo>
                <a:cubicBezTo>
                  <a:pt x="133686" y="171522"/>
                  <a:pt x="135170" y="172435"/>
                  <a:pt x="134371" y="174147"/>
                </a:cubicBezTo>
                <a:cubicBezTo>
                  <a:pt x="133936" y="175090"/>
                  <a:pt x="133179" y="175342"/>
                  <a:pt x="132363" y="175342"/>
                </a:cubicBezTo>
                <a:cubicBezTo>
                  <a:pt x="131893" y="175342"/>
                  <a:pt x="131404" y="175258"/>
                  <a:pt x="130946" y="175175"/>
                </a:cubicBezTo>
                <a:cubicBezTo>
                  <a:pt x="124324" y="174376"/>
                  <a:pt x="117703" y="173577"/>
                  <a:pt x="111081" y="172663"/>
                </a:cubicBezTo>
                <a:cubicBezTo>
                  <a:pt x="89276" y="169581"/>
                  <a:pt x="67243" y="167983"/>
                  <a:pt x="45209" y="167868"/>
                </a:cubicBezTo>
                <a:cubicBezTo>
                  <a:pt x="42355" y="167868"/>
                  <a:pt x="39501" y="167754"/>
                  <a:pt x="36647" y="167754"/>
                </a:cubicBezTo>
                <a:cubicBezTo>
                  <a:pt x="36433" y="167740"/>
                  <a:pt x="36216" y="167736"/>
                  <a:pt x="35998" y="167736"/>
                </a:cubicBezTo>
                <a:cubicBezTo>
                  <a:pt x="35780" y="167736"/>
                  <a:pt x="35562" y="167740"/>
                  <a:pt x="35347" y="167740"/>
                </a:cubicBezTo>
                <a:cubicBezTo>
                  <a:pt x="34057" y="167740"/>
                  <a:pt x="32880" y="167612"/>
                  <a:pt x="32537" y="165814"/>
                </a:cubicBezTo>
                <a:cubicBezTo>
                  <a:pt x="32195" y="163759"/>
                  <a:pt x="34021" y="163416"/>
                  <a:pt x="35391" y="162845"/>
                </a:cubicBezTo>
                <a:cubicBezTo>
                  <a:pt x="45438" y="158050"/>
                  <a:pt x="56055" y="155653"/>
                  <a:pt x="70439" y="155653"/>
                </a:cubicBezTo>
                <a:close/>
                <a:moveTo>
                  <a:pt x="36693" y="171289"/>
                </a:moveTo>
                <a:cubicBezTo>
                  <a:pt x="37201" y="171289"/>
                  <a:pt x="37737" y="171368"/>
                  <a:pt x="38245" y="171407"/>
                </a:cubicBezTo>
                <a:cubicBezTo>
                  <a:pt x="54114" y="172092"/>
                  <a:pt x="69983" y="172777"/>
                  <a:pt x="85851" y="173577"/>
                </a:cubicBezTo>
                <a:cubicBezTo>
                  <a:pt x="90075" y="173805"/>
                  <a:pt x="94185" y="174033"/>
                  <a:pt x="98295" y="174262"/>
                </a:cubicBezTo>
                <a:cubicBezTo>
                  <a:pt x="98638" y="174262"/>
                  <a:pt x="99002" y="174240"/>
                  <a:pt x="99358" y="174240"/>
                </a:cubicBezTo>
                <a:cubicBezTo>
                  <a:pt x="100429" y="174240"/>
                  <a:pt x="101435" y="174433"/>
                  <a:pt x="101606" y="175974"/>
                </a:cubicBezTo>
                <a:cubicBezTo>
                  <a:pt x="101834" y="177801"/>
                  <a:pt x="100350" y="178371"/>
                  <a:pt x="99094" y="178942"/>
                </a:cubicBezTo>
                <a:cubicBezTo>
                  <a:pt x="92016" y="182139"/>
                  <a:pt x="84481" y="183052"/>
                  <a:pt x="76833" y="183509"/>
                </a:cubicBezTo>
                <a:cubicBezTo>
                  <a:pt x="76110" y="183547"/>
                  <a:pt x="75374" y="183559"/>
                  <a:pt x="74630" y="183559"/>
                </a:cubicBezTo>
                <a:cubicBezTo>
                  <a:pt x="73141" y="183559"/>
                  <a:pt x="71619" y="183509"/>
                  <a:pt x="70097" y="183509"/>
                </a:cubicBezTo>
                <a:cubicBezTo>
                  <a:pt x="60736" y="183509"/>
                  <a:pt x="51374" y="183052"/>
                  <a:pt x="42355" y="179970"/>
                </a:cubicBezTo>
                <a:cubicBezTo>
                  <a:pt x="40415" y="179285"/>
                  <a:pt x="38474" y="178371"/>
                  <a:pt x="36533" y="177344"/>
                </a:cubicBezTo>
                <a:cubicBezTo>
                  <a:pt x="34821" y="176659"/>
                  <a:pt x="33793" y="174832"/>
                  <a:pt x="34478" y="173006"/>
                </a:cubicBezTo>
                <a:cubicBezTo>
                  <a:pt x="34853" y="171581"/>
                  <a:pt x="35721" y="171289"/>
                  <a:pt x="36693" y="171289"/>
                </a:cubicBezTo>
                <a:close/>
                <a:moveTo>
                  <a:pt x="215117" y="0"/>
                </a:moveTo>
                <a:cubicBezTo>
                  <a:pt x="214195" y="0"/>
                  <a:pt x="213275" y="330"/>
                  <a:pt x="212572" y="962"/>
                </a:cubicBezTo>
                <a:cubicBezTo>
                  <a:pt x="200129" y="10666"/>
                  <a:pt x="189055" y="21398"/>
                  <a:pt x="184146" y="37038"/>
                </a:cubicBezTo>
                <a:cubicBezTo>
                  <a:pt x="182205" y="43203"/>
                  <a:pt x="180721" y="49482"/>
                  <a:pt x="179008" y="55761"/>
                </a:cubicBezTo>
                <a:cubicBezTo>
                  <a:pt x="178666" y="57473"/>
                  <a:pt x="177639" y="58843"/>
                  <a:pt x="176040" y="59642"/>
                </a:cubicBezTo>
                <a:cubicBezTo>
                  <a:pt x="162797" y="65693"/>
                  <a:pt x="149554" y="71743"/>
                  <a:pt x="136311" y="77794"/>
                </a:cubicBezTo>
                <a:cubicBezTo>
                  <a:pt x="135818" y="78041"/>
                  <a:pt x="135291" y="78254"/>
                  <a:pt x="134749" y="78254"/>
                </a:cubicBezTo>
                <a:cubicBezTo>
                  <a:pt x="134288" y="78254"/>
                  <a:pt x="133816" y="78100"/>
                  <a:pt x="133343" y="77680"/>
                </a:cubicBezTo>
                <a:cubicBezTo>
                  <a:pt x="132658" y="76881"/>
                  <a:pt x="132544" y="75625"/>
                  <a:pt x="133115" y="74712"/>
                </a:cubicBezTo>
                <a:cubicBezTo>
                  <a:pt x="133914" y="72200"/>
                  <a:pt x="135855" y="70259"/>
                  <a:pt x="137339" y="68204"/>
                </a:cubicBezTo>
                <a:cubicBezTo>
                  <a:pt x="142705" y="61355"/>
                  <a:pt x="147043" y="54048"/>
                  <a:pt x="147614" y="45143"/>
                </a:cubicBezTo>
                <a:cubicBezTo>
                  <a:pt x="148070" y="36581"/>
                  <a:pt x="148641" y="28019"/>
                  <a:pt x="148413" y="19457"/>
                </a:cubicBezTo>
                <a:cubicBezTo>
                  <a:pt x="148413" y="17973"/>
                  <a:pt x="148527" y="16374"/>
                  <a:pt x="146929" y="15804"/>
                </a:cubicBezTo>
                <a:cubicBezTo>
                  <a:pt x="146612" y="15690"/>
                  <a:pt x="146317" y="15640"/>
                  <a:pt x="146041" y="15640"/>
                </a:cubicBezTo>
                <a:cubicBezTo>
                  <a:pt x="144923" y="15640"/>
                  <a:pt x="144099" y="16464"/>
                  <a:pt x="143275" y="17288"/>
                </a:cubicBezTo>
                <a:cubicBezTo>
                  <a:pt x="138595" y="21968"/>
                  <a:pt x="134371" y="26992"/>
                  <a:pt x="130603" y="32243"/>
                </a:cubicBezTo>
                <a:cubicBezTo>
                  <a:pt x="120785" y="45714"/>
                  <a:pt x="117931" y="60555"/>
                  <a:pt x="122155" y="76767"/>
                </a:cubicBezTo>
                <a:cubicBezTo>
                  <a:pt x="122269" y="77566"/>
                  <a:pt x="122726" y="78365"/>
                  <a:pt x="123411" y="78821"/>
                </a:cubicBezTo>
                <a:cubicBezTo>
                  <a:pt x="126265" y="80762"/>
                  <a:pt x="125124" y="82132"/>
                  <a:pt x="122840" y="83502"/>
                </a:cubicBezTo>
                <a:lnTo>
                  <a:pt x="88135" y="103138"/>
                </a:lnTo>
                <a:cubicBezTo>
                  <a:pt x="87355" y="103564"/>
                  <a:pt x="86575" y="104077"/>
                  <a:pt x="85768" y="104077"/>
                </a:cubicBezTo>
                <a:cubicBezTo>
                  <a:pt x="85275" y="104077"/>
                  <a:pt x="84772" y="103886"/>
                  <a:pt x="84253" y="103366"/>
                </a:cubicBezTo>
                <a:cubicBezTo>
                  <a:pt x="82883" y="101997"/>
                  <a:pt x="83797" y="100741"/>
                  <a:pt x="84481" y="99485"/>
                </a:cubicBezTo>
                <a:cubicBezTo>
                  <a:pt x="87564" y="93663"/>
                  <a:pt x="90304" y="87840"/>
                  <a:pt x="90989" y="81105"/>
                </a:cubicBezTo>
                <a:cubicBezTo>
                  <a:pt x="91560" y="76196"/>
                  <a:pt x="90418" y="71515"/>
                  <a:pt x="89961" y="66720"/>
                </a:cubicBezTo>
                <a:cubicBezTo>
                  <a:pt x="88820" y="54391"/>
                  <a:pt x="88021" y="42061"/>
                  <a:pt x="85509" y="29960"/>
                </a:cubicBezTo>
                <a:cubicBezTo>
                  <a:pt x="85281" y="28818"/>
                  <a:pt x="85623" y="26992"/>
                  <a:pt x="84253" y="26649"/>
                </a:cubicBezTo>
                <a:cubicBezTo>
                  <a:pt x="84037" y="26616"/>
                  <a:pt x="83820" y="26599"/>
                  <a:pt x="83605" y="26599"/>
                </a:cubicBezTo>
                <a:cubicBezTo>
                  <a:pt x="82348" y="26599"/>
                  <a:pt x="81152" y="27158"/>
                  <a:pt x="80372" y="28133"/>
                </a:cubicBezTo>
                <a:cubicBezTo>
                  <a:pt x="79687" y="28818"/>
                  <a:pt x="79116" y="29617"/>
                  <a:pt x="78659" y="30416"/>
                </a:cubicBezTo>
                <a:cubicBezTo>
                  <a:pt x="74663" y="37609"/>
                  <a:pt x="70668" y="45029"/>
                  <a:pt x="66444" y="52107"/>
                </a:cubicBezTo>
                <a:cubicBezTo>
                  <a:pt x="61649" y="60555"/>
                  <a:pt x="58224" y="69803"/>
                  <a:pt x="56512" y="79278"/>
                </a:cubicBezTo>
                <a:cubicBezTo>
                  <a:pt x="54342" y="90923"/>
                  <a:pt x="58110" y="100627"/>
                  <a:pt x="63475" y="110901"/>
                </a:cubicBezTo>
                <a:cubicBezTo>
                  <a:pt x="63704" y="108618"/>
                  <a:pt x="63590" y="106221"/>
                  <a:pt x="63133" y="103937"/>
                </a:cubicBezTo>
                <a:cubicBezTo>
                  <a:pt x="61991" y="96745"/>
                  <a:pt x="60393" y="89667"/>
                  <a:pt x="61078" y="82361"/>
                </a:cubicBezTo>
                <a:cubicBezTo>
                  <a:pt x="61763" y="74826"/>
                  <a:pt x="63590" y="67405"/>
                  <a:pt x="66444" y="60327"/>
                </a:cubicBezTo>
                <a:cubicBezTo>
                  <a:pt x="69184" y="53477"/>
                  <a:pt x="73522" y="47541"/>
                  <a:pt x="76947" y="40805"/>
                </a:cubicBezTo>
                <a:cubicBezTo>
                  <a:pt x="77403" y="40120"/>
                  <a:pt x="77860" y="39435"/>
                  <a:pt x="78545" y="38865"/>
                </a:cubicBezTo>
                <a:cubicBezTo>
                  <a:pt x="79164" y="38431"/>
                  <a:pt x="79850" y="38233"/>
                  <a:pt x="80548" y="38233"/>
                </a:cubicBezTo>
                <a:cubicBezTo>
                  <a:pt x="81138" y="38233"/>
                  <a:pt x="81737" y="38375"/>
                  <a:pt x="82312" y="38636"/>
                </a:cubicBezTo>
                <a:cubicBezTo>
                  <a:pt x="83454" y="39093"/>
                  <a:pt x="83568" y="40234"/>
                  <a:pt x="83454" y="41376"/>
                </a:cubicBezTo>
                <a:cubicBezTo>
                  <a:pt x="83226" y="43431"/>
                  <a:pt x="83112" y="45600"/>
                  <a:pt x="82883" y="47769"/>
                </a:cubicBezTo>
                <a:cubicBezTo>
                  <a:pt x="82664" y="50476"/>
                  <a:pt x="82397" y="51589"/>
                  <a:pt x="81153" y="51589"/>
                </a:cubicBezTo>
                <a:cubicBezTo>
                  <a:pt x="80456" y="51589"/>
                  <a:pt x="79451" y="51239"/>
                  <a:pt x="77974" y="50623"/>
                </a:cubicBezTo>
                <a:cubicBezTo>
                  <a:pt x="77289" y="53249"/>
                  <a:pt x="76604" y="55875"/>
                  <a:pt x="76033" y="58615"/>
                </a:cubicBezTo>
                <a:cubicBezTo>
                  <a:pt x="72837" y="72771"/>
                  <a:pt x="68385" y="86813"/>
                  <a:pt x="70668" y="101654"/>
                </a:cubicBezTo>
                <a:cubicBezTo>
                  <a:pt x="71010" y="104051"/>
                  <a:pt x="71124" y="106449"/>
                  <a:pt x="71239" y="108846"/>
                </a:cubicBezTo>
                <a:cubicBezTo>
                  <a:pt x="71581" y="112385"/>
                  <a:pt x="70211" y="115810"/>
                  <a:pt x="67585" y="118093"/>
                </a:cubicBezTo>
                <a:cubicBezTo>
                  <a:pt x="58224" y="126770"/>
                  <a:pt x="48748" y="135560"/>
                  <a:pt x="40072" y="144922"/>
                </a:cubicBezTo>
                <a:cubicBezTo>
                  <a:pt x="38836" y="146253"/>
                  <a:pt x="37837" y="148931"/>
                  <a:pt x="35889" y="148931"/>
                </a:cubicBezTo>
                <a:cubicBezTo>
                  <a:pt x="35498" y="148931"/>
                  <a:pt x="35069" y="148823"/>
                  <a:pt x="34592" y="148575"/>
                </a:cubicBezTo>
                <a:cubicBezTo>
                  <a:pt x="31738" y="147205"/>
                  <a:pt x="32994" y="143894"/>
                  <a:pt x="33336" y="141497"/>
                </a:cubicBezTo>
                <a:cubicBezTo>
                  <a:pt x="34821" y="127569"/>
                  <a:pt x="34478" y="113641"/>
                  <a:pt x="32537" y="99942"/>
                </a:cubicBezTo>
                <a:cubicBezTo>
                  <a:pt x="30368" y="85443"/>
                  <a:pt x="25916" y="71515"/>
                  <a:pt x="25003" y="56674"/>
                </a:cubicBezTo>
                <a:cubicBezTo>
                  <a:pt x="20779" y="58044"/>
                  <a:pt x="17468" y="59870"/>
                  <a:pt x="16212" y="64437"/>
                </a:cubicBezTo>
                <a:cubicBezTo>
                  <a:pt x="14842" y="69460"/>
                  <a:pt x="12787" y="74255"/>
                  <a:pt x="10961" y="79164"/>
                </a:cubicBezTo>
                <a:cubicBezTo>
                  <a:pt x="4682" y="96060"/>
                  <a:pt x="1" y="113299"/>
                  <a:pt x="914" y="131565"/>
                </a:cubicBezTo>
                <a:cubicBezTo>
                  <a:pt x="1371" y="139670"/>
                  <a:pt x="1713" y="147776"/>
                  <a:pt x="5252" y="155196"/>
                </a:cubicBezTo>
                <a:cubicBezTo>
                  <a:pt x="7878" y="160790"/>
                  <a:pt x="9933" y="166841"/>
                  <a:pt x="15984" y="170152"/>
                </a:cubicBezTo>
                <a:cubicBezTo>
                  <a:pt x="17468" y="170837"/>
                  <a:pt x="17810" y="172892"/>
                  <a:pt x="16783" y="174147"/>
                </a:cubicBezTo>
                <a:cubicBezTo>
                  <a:pt x="15870" y="175517"/>
                  <a:pt x="15527" y="177230"/>
                  <a:pt x="15755" y="178828"/>
                </a:cubicBezTo>
                <a:cubicBezTo>
                  <a:pt x="15870" y="183509"/>
                  <a:pt x="15185" y="188075"/>
                  <a:pt x="13929" y="192528"/>
                </a:cubicBezTo>
                <a:cubicBezTo>
                  <a:pt x="13130" y="195496"/>
                  <a:pt x="11531" y="198236"/>
                  <a:pt x="11531" y="201432"/>
                </a:cubicBezTo>
                <a:lnTo>
                  <a:pt x="12901" y="201432"/>
                </a:lnTo>
                <a:cubicBezTo>
                  <a:pt x="17239" y="193669"/>
                  <a:pt x="22491" y="186477"/>
                  <a:pt x="27172" y="178942"/>
                </a:cubicBezTo>
                <a:cubicBezTo>
                  <a:pt x="28208" y="177353"/>
                  <a:pt x="29203" y="176558"/>
                  <a:pt x="30459" y="176558"/>
                </a:cubicBezTo>
                <a:cubicBezTo>
                  <a:pt x="31279" y="176558"/>
                  <a:pt x="32210" y="176896"/>
                  <a:pt x="33336" y="177572"/>
                </a:cubicBezTo>
                <a:cubicBezTo>
                  <a:pt x="44234" y="183800"/>
                  <a:pt x="55720" y="186501"/>
                  <a:pt x="67852" y="186501"/>
                </a:cubicBezTo>
                <a:cubicBezTo>
                  <a:pt x="70844" y="186501"/>
                  <a:pt x="73875" y="186336"/>
                  <a:pt x="76947" y="186020"/>
                </a:cubicBezTo>
                <a:cubicBezTo>
                  <a:pt x="97268" y="183851"/>
                  <a:pt x="117475" y="180997"/>
                  <a:pt x="137910" y="179856"/>
                </a:cubicBezTo>
                <a:cubicBezTo>
                  <a:pt x="140079" y="179856"/>
                  <a:pt x="142134" y="179285"/>
                  <a:pt x="144075" y="178371"/>
                </a:cubicBezTo>
                <a:cubicBezTo>
                  <a:pt x="145445" y="177686"/>
                  <a:pt x="146130" y="177001"/>
                  <a:pt x="144645" y="175517"/>
                </a:cubicBezTo>
                <a:cubicBezTo>
                  <a:pt x="142248" y="173120"/>
                  <a:pt x="139508" y="171065"/>
                  <a:pt x="136311" y="169695"/>
                </a:cubicBezTo>
                <a:cubicBezTo>
                  <a:pt x="122269" y="164101"/>
                  <a:pt x="107314" y="161475"/>
                  <a:pt x="92930" y="157023"/>
                </a:cubicBezTo>
                <a:cubicBezTo>
                  <a:pt x="86080" y="155082"/>
                  <a:pt x="79002" y="153941"/>
                  <a:pt x="71924" y="153712"/>
                </a:cubicBezTo>
                <a:cubicBezTo>
                  <a:pt x="70686" y="153644"/>
                  <a:pt x="69452" y="153612"/>
                  <a:pt x="68221" y="153612"/>
                </a:cubicBezTo>
                <a:cubicBezTo>
                  <a:pt x="59116" y="153612"/>
                  <a:pt x="50178" y="155381"/>
                  <a:pt x="41328" y="157594"/>
                </a:cubicBezTo>
                <a:cubicBezTo>
                  <a:pt x="40874" y="157788"/>
                  <a:pt x="40403" y="157881"/>
                  <a:pt x="39941" y="157881"/>
                </a:cubicBezTo>
                <a:cubicBezTo>
                  <a:pt x="38776" y="157881"/>
                  <a:pt x="37676" y="157287"/>
                  <a:pt x="37104" y="156224"/>
                </a:cubicBezTo>
                <a:cubicBezTo>
                  <a:pt x="35962" y="154511"/>
                  <a:pt x="37332" y="153484"/>
                  <a:pt x="38245" y="152571"/>
                </a:cubicBezTo>
                <a:cubicBezTo>
                  <a:pt x="46237" y="144123"/>
                  <a:pt x="54457" y="135789"/>
                  <a:pt x="62448" y="127341"/>
                </a:cubicBezTo>
                <a:cubicBezTo>
                  <a:pt x="63292" y="126437"/>
                  <a:pt x="64072" y="126010"/>
                  <a:pt x="64889" y="126010"/>
                </a:cubicBezTo>
                <a:cubicBezTo>
                  <a:pt x="65620" y="126010"/>
                  <a:pt x="66380" y="126351"/>
                  <a:pt x="67243" y="126998"/>
                </a:cubicBezTo>
                <a:cubicBezTo>
                  <a:pt x="69640" y="128825"/>
                  <a:pt x="72266" y="130195"/>
                  <a:pt x="75120" y="131108"/>
                </a:cubicBezTo>
                <a:cubicBezTo>
                  <a:pt x="94496" y="137632"/>
                  <a:pt x="114702" y="141000"/>
                  <a:pt x="135030" y="141000"/>
                </a:cubicBezTo>
                <a:cubicBezTo>
                  <a:pt x="138537" y="141000"/>
                  <a:pt x="142048" y="140899"/>
                  <a:pt x="145559" y="140698"/>
                </a:cubicBezTo>
                <a:cubicBezTo>
                  <a:pt x="153322" y="139899"/>
                  <a:pt x="160857" y="137958"/>
                  <a:pt x="167820" y="134647"/>
                </a:cubicBezTo>
                <a:cubicBezTo>
                  <a:pt x="170560" y="133391"/>
                  <a:pt x="170218" y="132135"/>
                  <a:pt x="168391" y="130537"/>
                </a:cubicBezTo>
                <a:cubicBezTo>
                  <a:pt x="167592" y="129852"/>
                  <a:pt x="166679" y="129167"/>
                  <a:pt x="165766" y="128596"/>
                </a:cubicBezTo>
                <a:cubicBezTo>
                  <a:pt x="159258" y="124601"/>
                  <a:pt x="152637" y="120605"/>
                  <a:pt x="146244" y="116267"/>
                </a:cubicBezTo>
                <a:cubicBezTo>
                  <a:pt x="134503" y="108114"/>
                  <a:pt x="120588" y="103790"/>
                  <a:pt x="106372" y="103790"/>
                </a:cubicBezTo>
                <a:cubicBezTo>
                  <a:pt x="105660" y="103790"/>
                  <a:pt x="104946" y="103801"/>
                  <a:pt x="104232" y="103823"/>
                </a:cubicBezTo>
                <a:cubicBezTo>
                  <a:pt x="103657" y="103823"/>
                  <a:pt x="103031" y="103926"/>
                  <a:pt x="102440" y="103926"/>
                </a:cubicBezTo>
                <a:cubicBezTo>
                  <a:pt x="101504" y="103926"/>
                  <a:pt x="100656" y="103668"/>
                  <a:pt x="100236" y="102339"/>
                </a:cubicBezTo>
                <a:cubicBezTo>
                  <a:pt x="99551" y="100284"/>
                  <a:pt x="101378" y="99599"/>
                  <a:pt x="102862" y="98686"/>
                </a:cubicBezTo>
                <a:cubicBezTo>
                  <a:pt x="111196" y="93548"/>
                  <a:pt x="119758" y="88639"/>
                  <a:pt x="128434" y="83959"/>
                </a:cubicBezTo>
                <a:cubicBezTo>
                  <a:pt x="131305" y="82375"/>
                  <a:pt x="133339" y="81499"/>
                  <a:pt x="135094" y="81499"/>
                </a:cubicBezTo>
                <a:cubicBezTo>
                  <a:pt x="137387" y="81499"/>
                  <a:pt x="139205" y="82994"/>
                  <a:pt x="141791" y="86356"/>
                </a:cubicBezTo>
                <a:cubicBezTo>
                  <a:pt x="148527" y="95147"/>
                  <a:pt x="158117" y="101197"/>
                  <a:pt x="168962" y="103366"/>
                </a:cubicBezTo>
                <a:cubicBezTo>
                  <a:pt x="179537" y="105444"/>
                  <a:pt x="190112" y="107677"/>
                  <a:pt x="200880" y="107677"/>
                </a:cubicBezTo>
                <a:cubicBezTo>
                  <a:pt x="203132" y="107677"/>
                  <a:pt x="205393" y="107579"/>
                  <a:pt x="207663" y="107362"/>
                </a:cubicBezTo>
                <a:cubicBezTo>
                  <a:pt x="212116" y="106906"/>
                  <a:pt x="214970" y="104508"/>
                  <a:pt x="217139" y="100741"/>
                </a:cubicBezTo>
                <a:cubicBezTo>
                  <a:pt x="218395" y="98457"/>
                  <a:pt x="217824" y="97202"/>
                  <a:pt x="216226" y="95489"/>
                </a:cubicBezTo>
                <a:cubicBezTo>
                  <a:pt x="205038" y="84301"/>
                  <a:pt x="191795" y="78136"/>
                  <a:pt x="175812" y="78022"/>
                </a:cubicBezTo>
                <a:cubicBezTo>
                  <a:pt x="168277" y="77908"/>
                  <a:pt x="160857" y="77452"/>
                  <a:pt x="153322" y="77223"/>
                </a:cubicBezTo>
                <a:cubicBezTo>
                  <a:pt x="152180" y="77109"/>
                  <a:pt x="150924" y="77223"/>
                  <a:pt x="150468" y="75739"/>
                </a:cubicBezTo>
                <a:cubicBezTo>
                  <a:pt x="150239" y="74369"/>
                  <a:pt x="151039" y="72999"/>
                  <a:pt x="152408" y="72657"/>
                </a:cubicBezTo>
                <a:lnTo>
                  <a:pt x="154349" y="71743"/>
                </a:lnTo>
                <a:cubicBezTo>
                  <a:pt x="163939" y="67291"/>
                  <a:pt x="173643" y="63067"/>
                  <a:pt x="183118" y="58501"/>
                </a:cubicBezTo>
                <a:cubicBezTo>
                  <a:pt x="184919" y="57600"/>
                  <a:pt x="186878" y="57141"/>
                  <a:pt x="188829" y="57141"/>
                </a:cubicBezTo>
                <a:cubicBezTo>
                  <a:pt x="190588" y="57141"/>
                  <a:pt x="192340" y="57514"/>
                  <a:pt x="193964" y="58272"/>
                </a:cubicBezTo>
                <a:cubicBezTo>
                  <a:pt x="202983" y="62040"/>
                  <a:pt x="212572" y="64323"/>
                  <a:pt x="222276" y="64894"/>
                </a:cubicBezTo>
                <a:cubicBezTo>
                  <a:pt x="225117" y="65105"/>
                  <a:pt x="227957" y="65209"/>
                  <a:pt x="230793" y="65209"/>
                </a:cubicBezTo>
                <a:cubicBezTo>
                  <a:pt x="247899" y="65209"/>
                  <a:pt x="264814" y="61393"/>
                  <a:pt x="280385" y="54048"/>
                </a:cubicBezTo>
                <a:cubicBezTo>
                  <a:pt x="281184" y="53706"/>
                  <a:pt x="282212" y="53477"/>
                  <a:pt x="282212" y="52107"/>
                </a:cubicBezTo>
                <a:lnTo>
                  <a:pt x="281184" y="52107"/>
                </a:lnTo>
                <a:cubicBezTo>
                  <a:pt x="279988" y="52261"/>
                  <a:pt x="279104" y="52373"/>
                  <a:pt x="278466" y="52373"/>
                </a:cubicBezTo>
                <a:cubicBezTo>
                  <a:pt x="276728" y="52373"/>
                  <a:pt x="276802" y="51543"/>
                  <a:pt x="277303" y="48454"/>
                </a:cubicBezTo>
                <a:cubicBezTo>
                  <a:pt x="277531" y="47313"/>
                  <a:pt x="277189" y="46970"/>
                  <a:pt x="276275" y="46628"/>
                </a:cubicBezTo>
                <a:cubicBezTo>
                  <a:pt x="266627" y="42961"/>
                  <a:pt x="256978" y="39784"/>
                  <a:pt x="246709" y="39784"/>
                </a:cubicBezTo>
                <a:cubicBezTo>
                  <a:pt x="244828" y="39784"/>
                  <a:pt x="242926" y="39891"/>
                  <a:pt x="240999" y="40120"/>
                </a:cubicBezTo>
                <a:cubicBezTo>
                  <a:pt x="228555" y="41719"/>
                  <a:pt x="216454" y="44687"/>
                  <a:pt x="204695" y="49025"/>
                </a:cubicBezTo>
                <a:cubicBezTo>
                  <a:pt x="204020" y="49270"/>
                  <a:pt x="203312" y="49615"/>
                  <a:pt x="202642" y="49615"/>
                </a:cubicBezTo>
                <a:cubicBezTo>
                  <a:pt x="202065" y="49615"/>
                  <a:pt x="201517" y="49360"/>
                  <a:pt x="201042" y="48568"/>
                </a:cubicBezTo>
                <a:cubicBezTo>
                  <a:pt x="200014" y="47084"/>
                  <a:pt x="200814" y="45828"/>
                  <a:pt x="201727" y="44687"/>
                </a:cubicBezTo>
                <a:cubicBezTo>
                  <a:pt x="202184" y="44230"/>
                  <a:pt x="202640" y="43659"/>
                  <a:pt x="203211" y="43203"/>
                </a:cubicBezTo>
                <a:cubicBezTo>
                  <a:pt x="208919" y="37837"/>
                  <a:pt x="213372" y="31101"/>
                  <a:pt x="215769" y="23681"/>
                </a:cubicBezTo>
                <a:cubicBezTo>
                  <a:pt x="217824" y="17744"/>
                  <a:pt x="218966" y="11694"/>
                  <a:pt x="219308" y="5529"/>
                </a:cubicBezTo>
                <a:cubicBezTo>
                  <a:pt x="219650" y="3474"/>
                  <a:pt x="218623" y="1419"/>
                  <a:pt x="216796" y="392"/>
                </a:cubicBezTo>
                <a:cubicBezTo>
                  <a:pt x="216270" y="128"/>
                  <a:pt x="215693" y="0"/>
                  <a:pt x="21511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0" name="Google Shape;1100;p40"/>
          <p:cNvSpPr/>
          <p:nvPr/>
        </p:nvSpPr>
        <p:spPr>
          <a:xfrm flipH="1" rot="5883265">
            <a:off x="7790266" y="4230433"/>
            <a:ext cx="1284031" cy="916496"/>
          </a:xfrm>
          <a:custGeom>
            <a:rect b="b" l="l" r="r" t="t"/>
            <a:pathLst>
              <a:path extrusionOk="0" h="201433" w="282212">
                <a:moveTo>
                  <a:pt x="206851" y="13612"/>
                </a:moveTo>
                <a:cubicBezTo>
                  <a:pt x="207225" y="13612"/>
                  <a:pt x="207642" y="13750"/>
                  <a:pt x="208120" y="14091"/>
                </a:cubicBezTo>
                <a:cubicBezTo>
                  <a:pt x="209604" y="15233"/>
                  <a:pt x="209033" y="16603"/>
                  <a:pt x="208234" y="17859"/>
                </a:cubicBezTo>
                <a:cubicBezTo>
                  <a:pt x="203896" y="24594"/>
                  <a:pt x="199444" y="31330"/>
                  <a:pt x="195105" y="38065"/>
                </a:cubicBezTo>
                <a:cubicBezTo>
                  <a:pt x="194631" y="38824"/>
                  <a:pt x="194078" y="39662"/>
                  <a:pt x="193119" y="39662"/>
                </a:cubicBezTo>
                <a:cubicBezTo>
                  <a:pt x="192924" y="39662"/>
                  <a:pt x="192712" y="39627"/>
                  <a:pt x="192480" y="39549"/>
                </a:cubicBezTo>
                <a:cubicBezTo>
                  <a:pt x="191110" y="39093"/>
                  <a:pt x="190881" y="37951"/>
                  <a:pt x="190881" y="36695"/>
                </a:cubicBezTo>
                <a:cubicBezTo>
                  <a:pt x="191110" y="33956"/>
                  <a:pt x="191909" y="31330"/>
                  <a:pt x="193279" y="28932"/>
                </a:cubicBezTo>
                <a:cubicBezTo>
                  <a:pt x="196247" y="23681"/>
                  <a:pt x="200129" y="19000"/>
                  <a:pt x="204695" y="15004"/>
                </a:cubicBezTo>
                <a:cubicBezTo>
                  <a:pt x="205335" y="14364"/>
                  <a:pt x="205975" y="13612"/>
                  <a:pt x="206851" y="13612"/>
                </a:cubicBezTo>
                <a:close/>
                <a:moveTo>
                  <a:pt x="249961" y="43745"/>
                </a:moveTo>
                <a:cubicBezTo>
                  <a:pt x="252339" y="43745"/>
                  <a:pt x="254718" y="43983"/>
                  <a:pt x="257096" y="44458"/>
                </a:cubicBezTo>
                <a:cubicBezTo>
                  <a:pt x="258580" y="44801"/>
                  <a:pt x="260064" y="44915"/>
                  <a:pt x="259950" y="46742"/>
                </a:cubicBezTo>
                <a:cubicBezTo>
                  <a:pt x="259836" y="48683"/>
                  <a:pt x="258352" y="48797"/>
                  <a:pt x="256868" y="49025"/>
                </a:cubicBezTo>
                <a:cubicBezTo>
                  <a:pt x="245565" y="50623"/>
                  <a:pt x="234378" y="52222"/>
                  <a:pt x="223075" y="53820"/>
                </a:cubicBezTo>
                <a:cubicBezTo>
                  <a:pt x="219080" y="54391"/>
                  <a:pt x="215084" y="54847"/>
                  <a:pt x="211202" y="55418"/>
                </a:cubicBezTo>
                <a:cubicBezTo>
                  <a:pt x="210589" y="55506"/>
                  <a:pt x="209959" y="55627"/>
                  <a:pt x="209383" y="55627"/>
                </a:cubicBezTo>
                <a:cubicBezTo>
                  <a:pt x="208458" y="55627"/>
                  <a:pt x="207673" y="55314"/>
                  <a:pt x="207321" y="54048"/>
                </a:cubicBezTo>
                <a:cubicBezTo>
                  <a:pt x="206864" y="51993"/>
                  <a:pt x="208577" y="51537"/>
                  <a:pt x="210061" y="50852"/>
                </a:cubicBezTo>
                <a:cubicBezTo>
                  <a:pt x="216911" y="47769"/>
                  <a:pt x="224217" y="46399"/>
                  <a:pt x="231638" y="45372"/>
                </a:cubicBezTo>
                <a:cubicBezTo>
                  <a:pt x="237232" y="44344"/>
                  <a:pt x="242826" y="43774"/>
                  <a:pt x="248534" y="43774"/>
                </a:cubicBezTo>
                <a:cubicBezTo>
                  <a:pt x="249009" y="43754"/>
                  <a:pt x="249485" y="43745"/>
                  <a:pt x="249961" y="43745"/>
                </a:cubicBezTo>
                <a:close/>
                <a:moveTo>
                  <a:pt x="271307" y="49451"/>
                </a:moveTo>
                <a:cubicBezTo>
                  <a:pt x="272263" y="49451"/>
                  <a:pt x="273094" y="49802"/>
                  <a:pt x="273307" y="51080"/>
                </a:cubicBezTo>
                <a:cubicBezTo>
                  <a:pt x="273764" y="53135"/>
                  <a:pt x="272051" y="53592"/>
                  <a:pt x="270567" y="54162"/>
                </a:cubicBezTo>
                <a:cubicBezTo>
                  <a:pt x="258283" y="58964"/>
                  <a:pt x="245124" y="61472"/>
                  <a:pt x="231946" y="61472"/>
                </a:cubicBezTo>
                <a:cubicBezTo>
                  <a:pt x="231653" y="61472"/>
                  <a:pt x="231360" y="61471"/>
                  <a:pt x="231067" y="61469"/>
                </a:cubicBezTo>
                <a:cubicBezTo>
                  <a:pt x="228213" y="61583"/>
                  <a:pt x="225359" y="61583"/>
                  <a:pt x="222505" y="61583"/>
                </a:cubicBezTo>
                <a:cubicBezTo>
                  <a:pt x="222442" y="61587"/>
                  <a:pt x="222380" y="61590"/>
                  <a:pt x="222318" y="61590"/>
                </a:cubicBezTo>
                <a:cubicBezTo>
                  <a:pt x="220801" y="61590"/>
                  <a:pt x="219541" y="60265"/>
                  <a:pt x="219650" y="58729"/>
                </a:cubicBezTo>
                <a:cubicBezTo>
                  <a:pt x="219536" y="56674"/>
                  <a:pt x="220564" y="56103"/>
                  <a:pt x="222390" y="55875"/>
                </a:cubicBezTo>
                <a:cubicBezTo>
                  <a:pt x="238145" y="53820"/>
                  <a:pt x="253899" y="51651"/>
                  <a:pt x="269540" y="49710"/>
                </a:cubicBezTo>
                <a:cubicBezTo>
                  <a:pt x="270101" y="49581"/>
                  <a:pt x="270727" y="49451"/>
                  <a:pt x="271307" y="49451"/>
                </a:cubicBezTo>
                <a:close/>
                <a:moveTo>
                  <a:pt x="140171" y="26412"/>
                </a:moveTo>
                <a:cubicBezTo>
                  <a:pt x="140465" y="26412"/>
                  <a:pt x="140776" y="26484"/>
                  <a:pt x="141106" y="26649"/>
                </a:cubicBezTo>
                <a:cubicBezTo>
                  <a:pt x="142590" y="27448"/>
                  <a:pt x="142362" y="28932"/>
                  <a:pt x="142020" y="30188"/>
                </a:cubicBezTo>
                <a:cubicBezTo>
                  <a:pt x="138252" y="43203"/>
                  <a:pt x="134599" y="56331"/>
                  <a:pt x="130946" y="69460"/>
                </a:cubicBezTo>
                <a:cubicBezTo>
                  <a:pt x="130603" y="70602"/>
                  <a:pt x="130147" y="71972"/>
                  <a:pt x="128777" y="71972"/>
                </a:cubicBezTo>
                <a:cubicBezTo>
                  <a:pt x="128687" y="71978"/>
                  <a:pt x="128597" y="71981"/>
                  <a:pt x="128507" y="71981"/>
                </a:cubicBezTo>
                <a:cubicBezTo>
                  <a:pt x="127013" y="71981"/>
                  <a:pt x="125656" y="71095"/>
                  <a:pt x="125009" y="69803"/>
                </a:cubicBezTo>
                <a:cubicBezTo>
                  <a:pt x="124096" y="67405"/>
                  <a:pt x="123639" y="64894"/>
                  <a:pt x="123754" y="62382"/>
                </a:cubicBezTo>
                <a:cubicBezTo>
                  <a:pt x="125238" y="49596"/>
                  <a:pt x="128891" y="37723"/>
                  <a:pt x="137796" y="27905"/>
                </a:cubicBezTo>
                <a:cubicBezTo>
                  <a:pt x="138489" y="27125"/>
                  <a:pt x="139247" y="26412"/>
                  <a:pt x="140171" y="26412"/>
                </a:cubicBezTo>
                <a:close/>
                <a:moveTo>
                  <a:pt x="166907" y="81527"/>
                </a:moveTo>
                <a:cubicBezTo>
                  <a:pt x="167416" y="81527"/>
                  <a:pt x="167948" y="81573"/>
                  <a:pt x="168450" y="81573"/>
                </a:cubicBezTo>
                <a:cubicBezTo>
                  <a:pt x="168585" y="81573"/>
                  <a:pt x="168718" y="81570"/>
                  <a:pt x="168848" y="81561"/>
                </a:cubicBezTo>
                <a:lnTo>
                  <a:pt x="169305" y="81561"/>
                </a:lnTo>
                <a:cubicBezTo>
                  <a:pt x="182548" y="82361"/>
                  <a:pt x="194649" y="83730"/>
                  <a:pt x="205266" y="90923"/>
                </a:cubicBezTo>
                <a:cubicBezTo>
                  <a:pt x="206522" y="91722"/>
                  <a:pt x="208805" y="92179"/>
                  <a:pt x="207778" y="94462"/>
                </a:cubicBezTo>
                <a:cubicBezTo>
                  <a:pt x="207331" y="95579"/>
                  <a:pt x="206610" y="95904"/>
                  <a:pt x="205791" y="95904"/>
                </a:cubicBezTo>
                <a:cubicBezTo>
                  <a:pt x="204935" y="95904"/>
                  <a:pt x="203971" y="95550"/>
                  <a:pt x="203097" y="95375"/>
                </a:cubicBezTo>
                <a:cubicBezTo>
                  <a:pt x="191452" y="92293"/>
                  <a:pt x="179693" y="89324"/>
                  <a:pt x="168049" y="86242"/>
                </a:cubicBezTo>
                <a:cubicBezTo>
                  <a:pt x="166451" y="85785"/>
                  <a:pt x="163939" y="86014"/>
                  <a:pt x="164396" y="83388"/>
                </a:cubicBezTo>
                <a:cubicBezTo>
                  <a:pt x="164689" y="81772"/>
                  <a:pt x="165739" y="81527"/>
                  <a:pt x="166907" y="81527"/>
                </a:cubicBezTo>
                <a:close/>
                <a:moveTo>
                  <a:pt x="81525" y="65788"/>
                </a:moveTo>
                <a:cubicBezTo>
                  <a:pt x="83467" y="65788"/>
                  <a:pt x="83587" y="67594"/>
                  <a:pt x="83911" y="68889"/>
                </a:cubicBezTo>
                <a:cubicBezTo>
                  <a:pt x="84710" y="72086"/>
                  <a:pt x="85166" y="75282"/>
                  <a:pt x="85052" y="78593"/>
                </a:cubicBezTo>
                <a:cubicBezTo>
                  <a:pt x="85509" y="84301"/>
                  <a:pt x="84139" y="89553"/>
                  <a:pt x="82541" y="94690"/>
                </a:cubicBezTo>
                <a:cubicBezTo>
                  <a:pt x="81954" y="96786"/>
                  <a:pt x="80752" y="97404"/>
                  <a:pt x="79296" y="97404"/>
                </a:cubicBezTo>
                <a:cubicBezTo>
                  <a:pt x="78769" y="97404"/>
                  <a:pt x="78208" y="97323"/>
                  <a:pt x="77632" y="97202"/>
                </a:cubicBezTo>
                <a:cubicBezTo>
                  <a:pt x="75120" y="96745"/>
                  <a:pt x="75805" y="94804"/>
                  <a:pt x="75919" y="93206"/>
                </a:cubicBezTo>
                <a:cubicBezTo>
                  <a:pt x="77061" y="85100"/>
                  <a:pt x="78088" y="76995"/>
                  <a:pt x="79116" y="68889"/>
                </a:cubicBezTo>
                <a:cubicBezTo>
                  <a:pt x="79344" y="67519"/>
                  <a:pt x="79230" y="65921"/>
                  <a:pt x="81171" y="65807"/>
                </a:cubicBezTo>
                <a:cubicBezTo>
                  <a:pt x="81295" y="65794"/>
                  <a:pt x="81413" y="65788"/>
                  <a:pt x="81525" y="65788"/>
                </a:cubicBezTo>
                <a:close/>
                <a:moveTo>
                  <a:pt x="147496" y="82068"/>
                </a:moveTo>
                <a:cubicBezTo>
                  <a:pt x="147945" y="82068"/>
                  <a:pt x="148398" y="82232"/>
                  <a:pt x="148755" y="82589"/>
                </a:cubicBezTo>
                <a:cubicBezTo>
                  <a:pt x="157203" y="88639"/>
                  <a:pt x="167364" y="89439"/>
                  <a:pt x="177068" y="91379"/>
                </a:cubicBezTo>
                <a:cubicBezTo>
                  <a:pt x="184260" y="92749"/>
                  <a:pt x="191224" y="95261"/>
                  <a:pt x="198302" y="97088"/>
                </a:cubicBezTo>
                <a:cubicBezTo>
                  <a:pt x="200243" y="97544"/>
                  <a:pt x="200699" y="98686"/>
                  <a:pt x="200357" y="100512"/>
                </a:cubicBezTo>
                <a:cubicBezTo>
                  <a:pt x="200041" y="102195"/>
                  <a:pt x="199338" y="103393"/>
                  <a:pt x="197534" y="103393"/>
                </a:cubicBezTo>
                <a:cubicBezTo>
                  <a:pt x="197380" y="103393"/>
                  <a:pt x="197217" y="103384"/>
                  <a:pt x="197046" y="103366"/>
                </a:cubicBezTo>
                <a:cubicBezTo>
                  <a:pt x="195790" y="103138"/>
                  <a:pt x="194535" y="103024"/>
                  <a:pt x="193165" y="102910"/>
                </a:cubicBezTo>
                <a:lnTo>
                  <a:pt x="193165" y="103024"/>
                </a:lnTo>
                <a:cubicBezTo>
                  <a:pt x="181520" y="102111"/>
                  <a:pt x="169761" y="101197"/>
                  <a:pt x="158802" y="96403"/>
                </a:cubicBezTo>
                <a:cubicBezTo>
                  <a:pt x="154692" y="94576"/>
                  <a:pt x="150696" y="92293"/>
                  <a:pt x="147043" y="89781"/>
                </a:cubicBezTo>
                <a:cubicBezTo>
                  <a:pt x="144417" y="87954"/>
                  <a:pt x="144645" y="86014"/>
                  <a:pt x="145673" y="83616"/>
                </a:cubicBezTo>
                <a:cubicBezTo>
                  <a:pt x="145822" y="82648"/>
                  <a:pt x="146652" y="82068"/>
                  <a:pt x="147496" y="82068"/>
                </a:cubicBezTo>
                <a:close/>
                <a:moveTo>
                  <a:pt x="101663" y="106408"/>
                </a:moveTo>
                <a:cubicBezTo>
                  <a:pt x="116106" y="106408"/>
                  <a:pt x="130324" y="110314"/>
                  <a:pt x="142819" y="117751"/>
                </a:cubicBezTo>
                <a:cubicBezTo>
                  <a:pt x="148413" y="121176"/>
                  <a:pt x="153893" y="124715"/>
                  <a:pt x="159372" y="128254"/>
                </a:cubicBezTo>
                <a:cubicBezTo>
                  <a:pt x="162341" y="130195"/>
                  <a:pt x="162341" y="131565"/>
                  <a:pt x="159258" y="133391"/>
                </a:cubicBezTo>
                <a:cubicBezTo>
                  <a:pt x="153093" y="137044"/>
                  <a:pt x="146358" y="138072"/>
                  <a:pt x="139394" y="138072"/>
                </a:cubicBezTo>
                <a:lnTo>
                  <a:pt x="133001" y="138072"/>
                </a:lnTo>
                <a:cubicBezTo>
                  <a:pt x="132138" y="138091"/>
                  <a:pt x="131276" y="138100"/>
                  <a:pt x="130415" y="138100"/>
                </a:cubicBezTo>
                <a:cubicBezTo>
                  <a:pt x="120907" y="138100"/>
                  <a:pt x="111503" y="136941"/>
                  <a:pt x="102291" y="134533"/>
                </a:cubicBezTo>
                <a:cubicBezTo>
                  <a:pt x="93044" y="132021"/>
                  <a:pt x="83568" y="130309"/>
                  <a:pt x="74093" y="128482"/>
                </a:cubicBezTo>
                <a:cubicBezTo>
                  <a:pt x="72380" y="128254"/>
                  <a:pt x="70097" y="128482"/>
                  <a:pt x="69869" y="125400"/>
                </a:cubicBezTo>
                <a:cubicBezTo>
                  <a:pt x="69640" y="122317"/>
                  <a:pt x="71809" y="121861"/>
                  <a:pt x="73864" y="121290"/>
                </a:cubicBezTo>
                <a:cubicBezTo>
                  <a:pt x="76397" y="120645"/>
                  <a:pt x="78967" y="120428"/>
                  <a:pt x="81545" y="120428"/>
                </a:cubicBezTo>
                <a:cubicBezTo>
                  <a:pt x="85356" y="120428"/>
                  <a:pt x="89184" y="120903"/>
                  <a:pt x="92930" y="121176"/>
                </a:cubicBezTo>
                <a:cubicBezTo>
                  <a:pt x="108227" y="122203"/>
                  <a:pt x="123297" y="125057"/>
                  <a:pt x="138024" y="129624"/>
                </a:cubicBezTo>
                <a:cubicBezTo>
                  <a:pt x="140650" y="130309"/>
                  <a:pt x="143504" y="130994"/>
                  <a:pt x="146244" y="131451"/>
                </a:cubicBezTo>
                <a:cubicBezTo>
                  <a:pt x="146796" y="131573"/>
                  <a:pt x="147479" y="131926"/>
                  <a:pt x="148047" y="131926"/>
                </a:cubicBezTo>
                <a:cubicBezTo>
                  <a:pt x="148536" y="131926"/>
                  <a:pt x="148939" y="131664"/>
                  <a:pt x="149098" y="130766"/>
                </a:cubicBezTo>
                <a:cubicBezTo>
                  <a:pt x="149440" y="129396"/>
                  <a:pt x="148299" y="128596"/>
                  <a:pt x="147043" y="128254"/>
                </a:cubicBezTo>
                <a:cubicBezTo>
                  <a:pt x="142590" y="126998"/>
                  <a:pt x="138252" y="125628"/>
                  <a:pt x="133800" y="124372"/>
                </a:cubicBezTo>
                <a:cubicBezTo>
                  <a:pt x="119986" y="120377"/>
                  <a:pt x="105830" y="119121"/>
                  <a:pt x="91560" y="117979"/>
                </a:cubicBezTo>
                <a:cubicBezTo>
                  <a:pt x="88934" y="117751"/>
                  <a:pt x="86080" y="117523"/>
                  <a:pt x="83454" y="117294"/>
                </a:cubicBezTo>
                <a:cubicBezTo>
                  <a:pt x="80828" y="117066"/>
                  <a:pt x="80257" y="115810"/>
                  <a:pt x="81627" y="113527"/>
                </a:cubicBezTo>
                <a:cubicBezTo>
                  <a:pt x="84710" y="108390"/>
                  <a:pt x="89733" y="107134"/>
                  <a:pt x="95099" y="106677"/>
                </a:cubicBezTo>
                <a:cubicBezTo>
                  <a:pt x="97288" y="106497"/>
                  <a:pt x="99478" y="106408"/>
                  <a:pt x="101663" y="106408"/>
                </a:cubicBezTo>
                <a:close/>
                <a:moveTo>
                  <a:pt x="23840" y="86464"/>
                </a:moveTo>
                <a:cubicBezTo>
                  <a:pt x="25477" y="86464"/>
                  <a:pt x="25696" y="87780"/>
                  <a:pt x="25916" y="89096"/>
                </a:cubicBezTo>
                <a:cubicBezTo>
                  <a:pt x="29227" y="111130"/>
                  <a:pt x="30711" y="133049"/>
                  <a:pt x="24203" y="154740"/>
                </a:cubicBezTo>
                <a:cubicBezTo>
                  <a:pt x="24089" y="154968"/>
                  <a:pt x="23975" y="155196"/>
                  <a:pt x="23975" y="155425"/>
                </a:cubicBezTo>
                <a:cubicBezTo>
                  <a:pt x="23561" y="156667"/>
                  <a:pt x="23241" y="158097"/>
                  <a:pt x="21737" y="158097"/>
                </a:cubicBezTo>
                <a:cubicBezTo>
                  <a:pt x="21583" y="158097"/>
                  <a:pt x="21416" y="158082"/>
                  <a:pt x="21235" y="158050"/>
                </a:cubicBezTo>
                <a:cubicBezTo>
                  <a:pt x="19637" y="157708"/>
                  <a:pt x="19294" y="156338"/>
                  <a:pt x="19294" y="154968"/>
                </a:cubicBezTo>
                <a:cubicBezTo>
                  <a:pt x="19066" y="148575"/>
                  <a:pt x="18724" y="142182"/>
                  <a:pt x="18381" y="135789"/>
                </a:cubicBezTo>
                <a:cubicBezTo>
                  <a:pt x="18267" y="120263"/>
                  <a:pt x="19294" y="104851"/>
                  <a:pt x="21464" y="89553"/>
                </a:cubicBezTo>
                <a:cubicBezTo>
                  <a:pt x="21692" y="88183"/>
                  <a:pt x="21920" y="86585"/>
                  <a:pt x="23633" y="86470"/>
                </a:cubicBezTo>
                <a:cubicBezTo>
                  <a:pt x="23704" y="86466"/>
                  <a:pt x="23773" y="86464"/>
                  <a:pt x="23840" y="86464"/>
                </a:cubicBezTo>
                <a:close/>
                <a:moveTo>
                  <a:pt x="16283" y="75825"/>
                </a:moveTo>
                <a:cubicBezTo>
                  <a:pt x="16536" y="75825"/>
                  <a:pt x="16815" y="75870"/>
                  <a:pt x="17125" y="75967"/>
                </a:cubicBezTo>
                <a:cubicBezTo>
                  <a:pt x="19066" y="76652"/>
                  <a:pt x="18609" y="78479"/>
                  <a:pt x="18381" y="79963"/>
                </a:cubicBezTo>
                <a:cubicBezTo>
                  <a:pt x="17239" y="88525"/>
                  <a:pt x="16326" y="97088"/>
                  <a:pt x="15527" y="105764"/>
                </a:cubicBezTo>
                <a:cubicBezTo>
                  <a:pt x="13929" y="122660"/>
                  <a:pt x="14385" y="139670"/>
                  <a:pt x="16669" y="156566"/>
                </a:cubicBezTo>
                <a:cubicBezTo>
                  <a:pt x="16897" y="158279"/>
                  <a:pt x="17354" y="159877"/>
                  <a:pt x="15185" y="160676"/>
                </a:cubicBezTo>
                <a:cubicBezTo>
                  <a:pt x="14771" y="160800"/>
                  <a:pt x="14402" y="160857"/>
                  <a:pt x="14069" y="160857"/>
                </a:cubicBezTo>
                <a:cubicBezTo>
                  <a:pt x="12566" y="160857"/>
                  <a:pt x="11802" y="159701"/>
                  <a:pt x="10961" y="158393"/>
                </a:cubicBezTo>
                <a:cubicBezTo>
                  <a:pt x="6166" y="150744"/>
                  <a:pt x="5481" y="142068"/>
                  <a:pt x="4910" y="133391"/>
                </a:cubicBezTo>
                <a:cubicBezTo>
                  <a:pt x="4910" y="131907"/>
                  <a:pt x="4910" y="130423"/>
                  <a:pt x="4910" y="128825"/>
                </a:cubicBezTo>
                <a:cubicBezTo>
                  <a:pt x="4339" y="113527"/>
                  <a:pt x="7193" y="98800"/>
                  <a:pt x="11760" y="84301"/>
                </a:cubicBezTo>
                <a:cubicBezTo>
                  <a:pt x="12216" y="82475"/>
                  <a:pt x="12901" y="80534"/>
                  <a:pt x="13700" y="78593"/>
                </a:cubicBezTo>
                <a:cubicBezTo>
                  <a:pt x="14190" y="77419"/>
                  <a:pt x="14763" y="75825"/>
                  <a:pt x="16283" y="75825"/>
                </a:cubicBezTo>
                <a:close/>
                <a:moveTo>
                  <a:pt x="70439" y="155653"/>
                </a:moveTo>
                <a:cubicBezTo>
                  <a:pt x="80828" y="156110"/>
                  <a:pt x="91103" y="158050"/>
                  <a:pt x="101035" y="161361"/>
                </a:cubicBezTo>
                <a:cubicBezTo>
                  <a:pt x="109483" y="164101"/>
                  <a:pt x="118160" y="166042"/>
                  <a:pt x="126722" y="168211"/>
                </a:cubicBezTo>
                <a:cubicBezTo>
                  <a:pt x="128891" y="168553"/>
                  <a:pt x="130832" y="169467"/>
                  <a:pt x="132658" y="170723"/>
                </a:cubicBezTo>
                <a:cubicBezTo>
                  <a:pt x="133686" y="171522"/>
                  <a:pt x="135170" y="172435"/>
                  <a:pt x="134371" y="174147"/>
                </a:cubicBezTo>
                <a:cubicBezTo>
                  <a:pt x="133936" y="175090"/>
                  <a:pt x="133179" y="175342"/>
                  <a:pt x="132363" y="175342"/>
                </a:cubicBezTo>
                <a:cubicBezTo>
                  <a:pt x="131893" y="175342"/>
                  <a:pt x="131404" y="175258"/>
                  <a:pt x="130946" y="175175"/>
                </a:cubicBezTo>
                <a:cubicBezTo>
                  <a:pt x="124324" y="174376"/>
                  <a:pt x="117703" y="173577"/>
                  <a:pt x="111081" y="172663"/>
                </a:cubicBezTo>
                <a:cubicBezTo>
                  <a:pt x="89276" y="169581"/>
                  <a:pt x="67243" y="167983"/>
                  <a:pt x="45209" y="167868"/>
                </a:cubicBezTo>
                <a:cubicBezTo>
                  <a:pt x="42355" y="167868"/>
                  <a:pt x="39501" y="167754"/>
                  <a:pt x="36647" y="167754"/>
                </a:cubicBezTo>
                <a:cubicBezTo>
                  <a:pt x="36433" y="167740"/>
                  <a:pt x="36216" y="167736"/>
                  <a:pt x="35998" y="167736"/>
                </a:cubicBezTo>
                <a:cubicBezTo>
                  <a:pt x="35780" y="167736"/>
                  <a:pt x="35562" y="167740"/>
                  <a:pt x="35347" y="167740"/>
                </a:cubicBezTo>
                <a:cubicBezTo>
                  <a:pt x="34057" y="167740"/>
                  <a:pt x="32880" y="167612"/>
                  <a:pt x="32537" y="165814"/>
                </a:cubicBezTo>
                <a:cubicBezTo>
                  <a:pt x="32195" y="163759"/>
                  <a:pt x="34021" y="163416"/>
                  <a:pt x="35391" y="162845"/>
                </a:cubicBezTo>
                <a:cubicBezTo>
                  <a:pt x="45438" y="158050"/>
                  <a:pt x="56055" y="155653"/>
                  <a:pt x="70439" y="155653"/>
                </a:cubicBezTo>
                <a:close/>
                <a:moveTo>
                  <a:pt x="36693" y="171289"/>
                </a:moveTo>
                <a:cubicBezTo>
                  <a:pt x="37201" y="171289"/>
                  <a:pt x="37737" y="171368"/>
                  <a:pt x="38245" y="171407"/>
                </a:cubicBezTo>
                <a:cubicBezTo>
                  <a:pt x="54114" y="172092"/>
                  <a:pt x="69983" y="172777"/>
                  <a:pt x="85851" y="173577"/>
                </a:cubicBezTo>
                <a:cubicBezTo>
                  <a:pt x="90075" y="173805"/>
                  <a:pt x="94185" y="174033"/>
                  <a:pt x="98295" y="174262"/>
                </a:cubicBezTo>
                <a:cubicBezTo>
                  <a:pt x="98638" y="174262"/>
                  <a:pt x="99002" y="174240"/>
                  <a:pt x="99358" y="174240"/>
                </a:cubicBezTo>
                <a:cubicBezTo>
                  <a:pt x="100429" y="174240"/>
                  <a:pt x="101435" y="174433"/>
                  <a:pt x="101606" y="175974"/>
                </a:cubicBezTo>
                <a:cubicBezTo>
                  <a:pt x="101834" y="177801"/>
                  <a:pt x="100350" y="178371"/>
                  <a:pt x="99094" y="178942"/>
                </a:cubicBezTo>
                <a:cubicBezTo>
                  <a:pt x="92016" y="182139"/>
                  <a:pt x="84481" y="183052"/>
                  <a:pt x="76833" y="183509"/>
                </a:cubicBezTo>
                <a:cubicBezTo>
                  <a:pt x="76110" y="183547"/>
                  <a:pt x="75374" y="183559"/>
                  <a:pt x="74630" y="183559"/>
                </a:cubicBezTo>
                <a:cubicBezTo>
                  <a:pt x="73141" y="183559"/>
                  <a:pt x="71619" y="183509"/>
                  <a:pt x="70097" y="183509"/>
                </a:cubicBezTo>
                <a:cubicBezTo>
                  <a:pt x="60736" y="183509"/>
                  <a:pt x="51374" y="183052"/>
                  <a:pt x="42355" y="179970"/>
                </a:cubicBezTo>
                <a:cubicBezTo>
                  <a:pt x="40415" y="179285"/>
                  <a:pt x="38474" y="178371"/>
                  <a:pt x="36533" y="177344"/>
                </a:cubicBezTo>
                <a:cubicBezTo>
                  <a:pt x="34821" y="176659"/>
                  <a:pt x="33793" y="174832"/>
                  <a:pt x="34478" y="173006"/>
                </a:cubicBezTo>
                <a:cubicBezTo>
                  <a:pt x="34853" y="171581"/>
                  <a:pt x="35721" y="171289"/>
                  <a:pt x="36693" y="171289"/>
                </a:cubicBezTo>
                <a:close/>
                <a:moveTo>
                  <a:pt x="215117" y="0"/>
                </a:moveTo>
                <a:cubicBezTo>
                  <a:pt x="214195" y="0"/>
                  <a:pt x="213275" y="330"/>
                  <a:pt x="212572" y="962"/>
                </a:cubicBezTo>
                <a:cubicBezTo>
                  <a:pt x="200129" y="10666"/>
                  <a:pt x="189055" y="21398"/>
                  <a:pt x="184146" y="37038"/>
                </a:cubicBezTo>
                <a:cubicBezTo>
                  <a:pt x="182205" y="43203"/>
                  <a:pt x="180721" y="49482"/>
                  <a:pt x="179008" y="55761"/>
                </a:cubicBezTo>
                <a:cubicBezTo>
                  <a:pt x="178666" y="57473"/>
                  <a:pt x="177639" y="58843"/>
                  <a:pt x="176040" y="59642"/>
                </a:cubicBezTo>
                <a:cubicBezTo>
                  <a:pt x="162797" y="65693"/>
                  <a:pt x="149554" y="71743"/>
                  <a:pt x="136311" y="77794"/>
                </a:cubicBezTo>
                <a:cubicBezTo>
                  <a:pt x="135818" y="78041"/>
                  <a:pt x="135291" y="78254"/>
                  <a:pt x="134749" y="78254"/>
                </a:cubicBezTo>
                <a:cubicBezTo>
                  <a:pt x="134288" y="78254"/>
                  <a:pt x="133816" y="78100"/>
                  <a:pt x="133343" y="77680"/>
                </a:cubicBezTo>
                <a:cubicBezTo>
                  <a:pt x="132658" y="76881"/>
                  <a:pt x="132544" y="75625"/>
                  <a:pt x="133115" y="74712"/>
                </a:cubicBezTo>
                <a:cubicBezTo>
                  <a:pt x="133914" y="72200"/>
                  <a:pt x="135855" y="70259"/>
                  <a:pt x="137339" y="68204"/>
                </a:cubicBezTo>
                <a:cubicBezTo>
                  <a:pt x="142705" y="61355"/>
                  <a:pt x="147043" y="54048"/>
                  <a:pt x="147614" y="45143"/>
                </a:cubicBezTo>
                <a:cubicBezTo>
                  <a:pt x="148070" y="36581"/>
                  <a:pt x="148641" y="28019"/>
                  <a:pt x="148413" y="19457"/>
                </a:cubicBezTo>
                <a:cubicBezTo>
                  <a:pt x="148413" y="17973"/>
                  <a:pt x="148527" y="16374"/>
                  <a:pt x="146929" y="15804"/>
                </a:cubicBezTo>
                <a:cubicBezTo>
                  <a:pt x="146612" y="15690"/>
                  <a:pt x="146317" y="15640"/>
                  <a:pt x="146041" y="15640"/>
                </a:cubicBezTo>
                <a:cubicBezTo>
                  <a:pt x="144923" y="15640"/>
                  <a:pt x="144099" y="16464"/>
                  <a:pt x="143275" y="17288"/>
                </a:cubicBezTo>
                <a:cubicBezTo>
                  <a:pt x="138595" y="21968"/>
                  <a:pt x="134371" y="26992"/>
                  <a:pt x="130603" y="32243"/>
                </a:cubicBezTo>
                <a:cubicBezTo>
                  <a:pt x="120785" y="45714"/>
                  <a:pt x="117931" y="60555"/>
                  <a:pt x="122155" y="76767"/>
                </a:cubicBezTo>
                <a:cubicBezTo>
                  <a:pt x="122269" y="77566"/>
                  <a:pt x="122726" y="78365"/>
                  <a:pt x="123411" y="78821"/>
                </a:cubicBezTo>
                <a:cubicBezTo>
                  <a:pt x="126265" y="80762"/>
                  <a:pt x="125124" y="82132"/>
                  <a:pt x="122840" y="83502"/>
                </a:cubicBezTo>
                <a:lnTo>
                  <a:pt x="88135" y="103138"/>
                </a:lnTo>
                <a:cubicBezTo>
                  <a:pt x="87355" y="103564"/>
                  <a:pt x="86575" y="104077"/>
                  <a:pt x="85768" y="104077"/>
                </a:cubicBezTo>
                <a:cubicBezTo>
                  <a:pt x="85275" y="104077"/>
                  <a:pt x="84772" y="103886"/>
                  <a:pt x="84253" y="103366"/>
                </a:cubicBezTo>
                <a:cubicBezTo>
                  <a:pt x="82883" y="101997"/>
                  <a:pt x="83797" y="100741"/>
                  <a:pt x="84481" y="99485"/>
                </a:cubicBezTo>
                <a:cubicBezTo>
                  <a:pt x="87564" y="93663"/>
                  <a:pt x="90304" y="87840"/>
                  <a:pt x="90989" y="81105"/>
                </a:cubicBezTo>
                <a:cubicBezTo>
                  <a:pt x="91560" y="76196"/>
                  <a:pt x="90418" y="71515"/>
                  <a:pt x="89961" y="66720"/>
                </a:cubicBezTo>
                <a:cubicBezTo>
                  <a:pt x="88820" y="54391"/>
                  <a:pt x="88021" y="42061"/>
                  <a:pt x="85509" y="29960"/>
                </a:cubicBezTo>
                <a:cubicBezTo>
                  <a:pt x="85281" y="28818"/>
                  <a:pt x="85623" y="26992"/>
                  <a:pt x="84253" y="26649"/>
                </a:cubicBezTo>
                <a:cubicBezTo>
                  <a:pt x="84037" y="26616"/>
                  <a:pt x="83820" y="26599"/>
                  <a:pt x="83605" y="26599"/>
                </a:cubicBezTo>
                <a:cubicBezTo>
                  <a:pt x="82348" y="26599"/>
                  <a:pt x="81152" y="27158"/>
                  <a:pt x="80372" y="28133"/>
                </a:cubicBezTo>
                <a:cubicBezTo>
                  <a:pt x="79687" y="28818"/>
                  <a:pt x="79116" y="29617"/>
                  <a:pt x="78659" y="30416"/>
                </a:cubicBezTo>
                <a:cubicBezTo>
                  <a:pt x="74663" y="37609"/>
                  <a:pt x="70668" y="45029"/>
                  <a:pt x="66444" y="52107"/>
                </a:cubicBezTo>
                <a:cubicBezTo>
                  <a:pt x="61649" y="60555"/>
                  <a:pt x="58224" y="69803"/>
                  <a:pt x="56512" y="79278"/>
                </a:cubicBezTo>
                <a:cubicBezTo>
                  <a:pt x="54342" y="90923"/>
                  <a:pt x="58110" y="100627"/>
                  <a:pt x="63475" y="110901"/>
                </a:cubicBezTo>
                <a:cubicBezTo>
                  <a:pt x="63704" y="108618"/>
                  <a:pt x="63590" y="106221"/>
                  <a:pt x="63133" y="103937"/>
                </a:cubicBezTo>
                <a:cubicBezTo>
                  <a:pt x="61991" y="96745"/>
                  <a:pt x="60393" y="89667"/>
                  <a:pt x="61078" y="82361"/>
                </a:cubicBezTo>
                <a:cubicBezTo>
                  <a:pt x="61763" y="74826"/>
                  <a:pt x="63590" y="67405"/>
                  <a:pt x="66444" y="60327"/>
                </a:cubicBezTo>
                <a:cubicBezTo>
                  <a:pt x="69184" y="53477"/>
                  <a:pt x="73522" y="47541"/>
                  <a:pt x="76947" y="40805"/>
                </a:cubicBezTo>
                <a:cubicBezTo>
                  <a:pt x="77403" y="40120"/>
                  <a:pt x="77860" y="39435"/>
                  <a:pt x="78545" y="38865"/>
                </a:cubicBezTo>
                <a:cubicBezTo>
                  <a:pt x="79164" y="38431"/>
                  <a:pt x="79850" y="38233"/>
                  <a:pt x="80548" y="38233"/>
                </a:cubicBezTo>
                <a:cubicBezTo>
                  <a:pt x="81138" y="38233"/>
                  <a:pt x="81737" y="38375"/>
                  <a:pt x="82312" y="38636"/>
                </a:cubicBezTo>
                <a:cubicBezTo>
                  <a:pt x="83454" y="39093"/>
                  <a:pt x="83568" y="40234"/>
                  <a:pt x="83454" y="41376"/>
                </a:cubicBezTo>
                <a:cubicBezTo>
                  <a:pt x="83226" y="43431"/>
                  <a:pt x="83112" y="45600"/>
                  <a:pt x="82883" y="47769"/>
                </a:cubicBezTo>
                <a:cubicBezTo>
                  <a:pt x="82664" y="50476"/>
                  <a:pt x="82397" y="51589"/>
                  <a:pt x="81153" y="51589"/>
                </a:cubicBezTo>
                <a:cubicBezTo>
                  <a:pt x="80456" y="51589"/>
                  <a:pt x="79451" y="51239"/>
                  <a:pt x="77974" y="50623"/>
                </a:cubicBezTo>
                <a:cubicBezTo>
                  <a:pt x="77289" y="53249"/>
                  <a:pt x="76604" y="55875"/>
                  <a:pt x="76033" y="58615"/>
                </a:cubicBezTo>
                <a:cubicBezTo>
                  <a:pt x="72837" y="72771"/>
                  <a:pt x="68385" y="86813"/>
                  <a:pt x="70668" y="101654"/>
                </a:cubicBezTo>
                <a:cubicBezTo>
                  <a:pt x="71010" y="104051"/>
                  <a:pt x="71124" y="106449"/>
                  <a:pt x="71239" y="108846"/>
                </a:cubicBezTo>
                <a:cubicBezTo>
                  <a:pt x="71581" y="112385"/>
                  <a:pt x="70211" y="115810"/>
                  <a:pt x="67585" y="118093"/>
                </a:cubicBezTo>
                <a:cubicBezTo>
                  <a:pt x="58224" y="126770"/>
                  <a:pt x="48748" y="135560"/>
                  <a:pt x="40072" y="144922"/>
                </a:cubicBezTo>
                <a:cubicBezTo>
                  <a:pt x="38836" y="146253"/>
                  <a:pt x="37837" y="148931"/>
                  <a:pt x="35889" y="148931"/>
                </a:cubicBezTo>
                <a:cubicBezTo>
                  <a:pt x="35498" y="148931"/>
                  <a:pt x="35069" y="148823"/>
                  <a:pt x="34592" y="148575"/>
                </a:cubicBezTo>
                <a:cubicBezTo>
                  <a:pt x="31738" y="147205"/>
                  <a:pt x="32994" y="143894"/>
                  <a:pt x="33336" y="141497"/>
                </a:cubicBezTo>
                <a:cubicBezTo>
                  <a:pt x="34821" y="127569"/>
                  <a:pt x="34478" y="113641"/>
                  <a:pt x="32537" y="99942"/>
                </a:cubicBezTo>
                <a:cubicBezTo>
                  <a:pt x="30368" y="85443"/>
                  <a:pt x="25916" y="71515"/>
                  <a:pt x="25003" y="56674"/>
                </a:cubicBezTo>
                <a:cubicBezTo>
                  <a:pt x="20779" y="58044"/>
                  <a:pt x="17468" y="59870"/>
                  <a:pt x="16212" y="64437"/>
                </a:cubicBezTo>
                <a:cubicBezTo>
                  <a:pt x="14842" y="69460"/>
                  <a:pt x="12787" y="74255"/>
                  <a:pt x="10961" y="79164"/>
                </a:cubicBezTo>
                <a:cubicBezTo>
                  <a:pt x="4682" y="96060"/>
                  <a:pt x="1" y="113299"/>
                  <a:pt x="914" y="131565"/>
                </a:cubicBezTo>
                <a:cubicBezTo>
                  <a:pt x="1371" y="139670"/>
                  <a:pt x="1713" y="147776"/>
                  <a:pt x="5252" y="155196"/>
                </a:cubicBezTo>
                <a:cubicBezTo>
                  <a:pt x="7878" y="160790"/>
                  <a:pt x="9933" y="166841"/>
                  <a:pt x="15984" y="170152"/>
                </a:cubicBezTo>
                <a:cubicBezTo>
                  <a:pt x="17468" y="170837"/>
                  <a:pt x="17810" y="172892"/>
                  <a:pt x="16783" y="174147"/>
                </a:cubicBezTo>
                <a:cubicBezTo>
                  <a:pt x="15870" y="175517"/>
                  <a:pt x="15527" y="177230"/>
                  <a:pt x="15755" y="178828"/>
                </a:cubicBezTo>
                <a:cubicBezTo>
                  <a:pt x="15870" y="183509"/>
                  <a:pt x="15185" y="188075"/>
                  <a:pt x="13929" y="192528"/>
                </a:cubicBezTo>
                <a:cubicBezTo>
                  <a:pt x="13130" y="195496"/>
                  <a:pt x="11531" y="198236"/>
                  <a:pt x="11531" y="201432"/>
                </a:cubicBezTo>
                <a:lnTo>
                  <a:pt x="12901" y="201432"/>
                </a:lnTo>
                <a:cubicBezTo>
                  <a:pt x="17239" y="193669"/>
                  <a:pt x="22491" y="186477"/>
                  <a:pt x="27172" y="178942"/>
                </a:cubicBezTo>
                <a:cubicBezTo>
                  <a:pt x="28208" y="177353"/>
                  <a:pt x="29203" y="176558"/>
                  <a:pt x="30459" y="176558"/>
                </a:cubicBezTo>
                <a:cubicBezTo>
                  <a:pt x="31279" y="176558"/>
                  <a:pt x="32210" y="176896"/>
                  <a:pt x="33336" y="177572"/>
                </a:cubicBezTo>
                <a:cubicBezTo>
                  <a:pt x="44234" y="183800"/>
                  <a:pt x="55720" y="186501"/>
                  <a:pt x="67852" y="186501"/>
                </a:cubicBezTo>
                <a:cubicBezTo>
                  <a:pt x="70844" y="186501"/>
                  <a:pt x="73875" y="186336"/>
                  <a:pt x="76947" y="186020"/>
                </a:cubicBezTo>
                <a:cubicBezTo>
                  <a:pt x="97268" y="183851"/>
                  <a:pt x="117475" y="180997"/>
                  <a:pt x="137910" y="179856"/>
                </a:cubicBezTo>
                <a:cubicBezTo>
                  <a:pt x="140079" y="179856"/>
                  <a:pt x="142134" y="179285"/>
                  <a:pt x="144075" y="178371"/>
                </a:cubicBezTo>
                <a:cubicBezTo>
                  <a:pt x="145445" y="177686"/>
                  <a:pt x="146130" y="177001"/>
                  <a:pt x="144645" y="175517"/>
                </a:cubicBezTo>
                <a:cubicBezTo>
                  <a:pt x="142248" y="173120"/>
                  <a:pt x="139508" y="171065"/>
                  <a:pt x="136311" y="169695"/>
                </a:cubicBezTo>
                <a:cubicBezTo>
                  <a:pt x="122269" y="164101"/>
                  <a:pt x="107314" y="161475"/>
                  <a:pt x="92930" y="157023"/>
                </a:cubicBezTo>
                <a:cubicBezTo>
                  <a:pt x="86080" y="155082"/>
                  <a:pt x="79002" y="153941"/>
                  <a:pt x="71924" y="153712"/>
                </a:cubicBezTo>
                <a:cubicBezTo>
                  <a:pt x="70686" y="153644"/>
                  <a:pt x="69452" y="153612"/>
                  <a:pt x="68221" y="153612"/>
                </a:cubicBezTo>
                <a:cubicBezTo>
                  <a:pt x="59116" y="153612"/>
                  <a:pt x="50178" y="155381"/>
                  <a:pt x="41328" y="157594"/>
                </a:cubicBezTo>
                <a:cubicBezTo>
                  <a:pt x="40874" y="157788"/>
                  <a:pt x="40403" y="157881"/>
                  <a:pt x="39941" y="157881"/>
                </a:cubicBezTo>
                <a:cubicBezTo>
                  <a:pt x="38776" y="157881"/>
                  <a:pt x="37676" y="157287"/>
                  <a:pt x="37104" y="156224"/>
                </a:cubicBezTo>
                <a:cubicBezTo>
                  <a:pt x="35962" y="154511"/>
                  <a:pt x="37332" y="153484"/>
                  <a:pt x="38245" y="152571"/>
                </a:cubicBezTo>
                <a:cubicBezTo>
                  <a:pt x="46237" y="144123"/>
                  <a:pt x="54457" y="135789"/>
                  <a:pt x="62448" y="127341"/>
                </a:cubicBezTo>
                <a:cubicBezTo>
                  <a:pt x="63292" y="126437"/>
                  <a:pt x="64072" y="126010"/>
                  <a:pt x="64889" y="126010"/>
                </a:cubicBezTo>
                <a:cubicBezTo>
                  <a:pt x="65620" y="126010"/>
                  <a:pt x="66380" y="126351"/>
                  <a:pt x="67243" y="126998"/>
                </a:cubicBezTo>
                <a:cubicBezTo>
                  <a:pt x="69640" y="128825"/>
                  <a:pt x="72266" y="130195"/>
                  <a:pt x="75120" y="131108"/>
                </a:cubicBezTo>
                <a:cubicBezTo>
                  <a:pt x="94496" y="137632"/>
                  <a:pt x="114702" y="141000"/>
                  <a:pt x="135030" y="141000"/>
                </a:cubicBezTo>
                <a:cubicBezTo>
                  <a:pt x="138537" y="141000"/>
                  <a:pt x="142048" y="140899"/>
                  <a:pt x="145559" y="140698"/>
                </a:cubicBezTo>
                <a:cubicBezTo>
                  <a:pt x="153322" y="139899"/>
                  <a:pt x="160857" y="137958"/>
                  <a:pt x="167820" y="134647"/>
                </a:cubicBezTo>
                <a:cubicBezTo>
                  <a:pt x="170560" y="133391"/>
                  <a:pt x="170218" y="132135"/>
                  <a:pt x="168391" y="130537"/>
                </a:cubicBezTo>
                <a:cubicBezTo>
                  <a:pt x="167592" y="129852"/>
                  <a:pt x="166679" y="129167"/>
                  <a:pt x="165766" y="128596"/>
                </a:cubicBezTo>
                <a:cubicBezTo>
                  <a:pt x="159258" y="124601"/>
                  <a:pt x="152637" y="120605"/>
                  <a:pt x="146244" y="116267"/>
                </a:cubicBezTo>
                <a:cubicBezTo>
                  <a:pt x="134503" y="108114"/>
                  <a:pt x="120588" y="103790"/>
                  <a:pt x="106372" y="103790"/>
                </a:cubicBezTo>
                <a:cubicBezTo>
                  <a:pt x="105660" y="103790"/>
                  <a:pt x="104946" y="103801"/>
                  <a:pt x="104232" y="103823"/>
                </a:cubicBezTo>
                <a:cubicBezTo>
                  <a:pt x="103657" y="103823"/>
                  <a:pt x="103031" y="103926"/>
                  <a:pt x="102440" y="103926"/>
                </a:cubicBezTo>
                <a:cubicBezTo>
                  <a:pt x="101504" y="103926"/>
                  <a:pt x="100656" y="103668"/>
                  <a:pt x="100236" y="102339"/>
                </a:cubicBezTo>
                <a:cubicBezTo>
                  <a:pt x="99551" y="100284"/>
                  <a:pt x="101378" y="99599"/>
                  <a:pt x="102862" y="98686"/>
                </a:cubicBezTo>
                <a:cubicBezTo>
                  <a:pt x="111196" y="93548"/>
                  <a:pt x="119758" y="88639"/>
                  <a:pt x="128434" y="83959"/>
                </a:cubicBezTo>
                <a:cubicBezTo>
                  <a:pt x="131305" y="82375"/>
                  <a:pt x="133339" y="81499"/>
                  <a:pt x="135094" y="81499"/>
                </a:cubicBezTo>
                <a:cubicBezTo>
                  <a:pt x="137387" y="81499"/>
                  <a:pt x="139205" y="82994"/>
                  <a:pt x="141791" y="86356"/>
                </a:cubicBezTo>
                <a:cubicBezTo>
                  <a:pt x="148527" y="95147"/>
                  <a:pt x="158117" y="101197"/>
                  <a:pt x="168962" y="103366"/>
                </a:cubicBezTo>
                <a:cubicBezTo>
                  <a:pt x="179537" y="105444"/>
                  <a:pt x="190112" y="107677"/>
                  <a:pt x="200880" y="107677"/>
                </a:cubicBezTo>
                <a:cubicBezTo>
                  <a:pt x="203132" y="107677"/>
                  <a:pt x="205393" y="107579"/>
                  <a:pt x="207663" y="107362"/>
                </a:cubicBezTo>
                <a:cubicBezTo>
                  <a:pt x="212116" y="106906"/>
                  <a:pt x="214970" y="104508"/>
                  <a:pt x="217139" y="100741"/>
                </a:cubicBezTo>
                <a:cubicBezTo>
                  <a:pt x="218395" y="98457"/>
                  <a:pt x="217824" y="97202"/>
                  <a:pt x="216226" y="95489"/>
                </a:cubicBezTo>
                <a:cubicBezTo>
                  <a:pt x="205038" y="84301"/>
                  <a:pt x="191795" y="78136"/>
                  <a:pt x="175812" y="78022"/>
                </a:cubicBezTo>
                <a:cubicBezTo>
                  <a:pt x="168277" y="77908"/>
                  <a:pt x="160857" y="77452"/>
                  <a:pt x="153322" y="77223"/>
                </a:cubicBezTo>
                <a:cubicBezTo>
                  <a:pt x="152180" y="77109"/>
                  <a:pt x="150924" y="77223"/>
                  <a:pt x="150468" y="75739"/>
                </a:cubicBezTo>
                <a:cubicBezTo>
                  <a:pt x="150239" y="74369"/>
                  <a:pt x="151039" y="72999"/>
                  <a:pt x="152408" y="72657"/>
                </a:cubicBezTo>
                <a:lnTo>
                  <a:pt x="154349" y="71743"/>
                </a:lnTo>
                <a:cubicBezTo>
                  <a:pt x="163939" y="67291"/>
                  <a:pt x="173643" y="63067"/>
                  <a:pt x="183118" y="58501"/>
                </a:cubicBezTo>
                <a:cubicBezTo>
                  <a:pt x="184919" y="57600"/>
                  <a:pt x="186878" y="57141"/>
                  <a:pt x="188829" y="57141"/>
                </a:cubicBezTo>
                <a:cubicBezTo>
                  <a:pt x="190588" y="57141"/>
                  <a:pt x="192340" y="57514"/>
                  <a:pt x="193964" y="58272"/>
                </a:cubicBezTo>
                <a:cubicBezTo>
                  <a:pt x="202983" y="62040"/>
                  <a:pt x="212572" y="64323"/>
                  <a:pt x="222276" y="64894"/>
                </a:cubicBezTo>
                <a:cubicBezTo>
                  <a:pt x="225117" y="65105"/>
                  <a:pt x="227957" y="65209"/>
                  <a:pt x="230793" y="65209"/>
                </a:cubicBezTo>
                <a:cubicBezTo>
                  <a:pt x="247899" y="65209"/>
                  <a:pt x="264814" y="61393"/>
                  <a:pt x="280385" y="54048"/>
                </a:cubicBezTo>
                <a:cubicBezTo>
                  <a:pt x="281184" y="53706"/>
                  <a:pt x="282212" y="53477"/>
                  <a:pt x="282212" y="52107"/>
                </a:cubicBezTo>
                <a:lnTo>
                  <a:pt x="281184" y="52107"/>
                </a:lnTo>
                <a:cubicBezTo>
                  <a:pt x="279988" y="52261"/>
                  <a:pt x="279104" y="52373"/>
                  <a:pt x="278466" y="52373"/>
                </a:cubicBezTo>
                <a:cubicBezTo>
                  <a:pt x="276728" y="52373"/>
                  <a:pt x="276802" y="51543"/>
                  <a:pt x="277303" y="48454"/>
                </a:cubicBezTo>
                <a:cubicBezTo>
                  <a:pt x="277531" y="47313"/>
                  <a:pt x="277189" y="46970"/>
                  <a:pt x="276275" y="46628"/>
                </a:cubicBezTo>
                <a:cubicBezTo>
                  <a:pt x="266627" y="42961"/>
                  <a:pt x="256978" y="39784"/>
                  <a:pt x="246709" y="39784"/>
                </a:cubicBezTo>
                <a:cubicBezTo>
                  <a:pt x="244828" y="39784"/>
                  <a:pt x="242926" y="39891"/>
                  <a:pt x="240999" y="40120"/>
                </a:cubicBezTo>
                <a:cubicBezTo>
                  <a:pt x="228555" y="41719"/>
                  <a:pt x="216454" y="44687"/>
                  <a:pt x="204695" y="49025"/>
                </a:cubicBezTo>
                <a:cubicBezTo>
                  <a:pt x="204020" y="49270"/>
                  <a:pt x="203312" y="49615"/>
                  <a:pt x="202642" y="49615"/>
                </a:cubicBezTo>
                <a:cubicBezTo>
                  <a:pt x="202065" y="49615"/>
                  <a:pt x="201517" y="49360"/>
                  <a:pt x="201042" y="48568"/>
                </a:cubicBezTo>
                <a:cubicBezTo>
                  <a:pt x="200014" y="47084"/>
                  <a:pt x="200814" y="45828"/>
                  <a:pt x="201727" y="44687"/>
                </a:cubicBezTo>
                <a:cubicBezTo>
                  <a:pt x="202184" y="44230"/>
                  <a:pt x="202640" y="43659"/>
                  <a:pt x="203211" y="43203"/>
                </a:cubicBezTo>
                <a:cubicBezTo>
                  <a:pt x="208919" y="37837"/>
                  <a:pt x="213372" y="31101"/>
                  <a:pt x="215769" y="23681"/>
                </a:cubicBezTo>
                <a:cubicBezTo>
                  <a:pt x="217824" y="17744"/>
                  <a:pt x="218966" y="11694"/>
                  <a:pt x="219308" y="5529"/>
                </a:cubicBezTo>
                <a:cubicBezTo>
                  <a:pt x="219650" y="3474"/>
                  <a:pt x="218623" y="1419"/>
                  <a:pt x="216796" y="392"/>
                </a:cubicBezTo>
                <a:cubicBezTo>
                  <a:pt x="216270" y="128"/>
                  <a:pt x="215693" y="0"/>
                  <a:pt x="21511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01" name="Google Shape;1101;p40"/>
          <p:cNvGrpSpPr/>
          <p:nvPr/>
        </p:nvGrpSpPr>
        <p:grpSpPr>
          <a:xfrm>
            <a:off x="7523925" y="2177107"/>
            <a:ext cx="1382100" cy="789295"/>
            <a:chOff x="275025" y="537489"/>
            <a:chExt cx="1626574" cy="928910"/>
          </a:xfrm>
        </p:grpSpPr>
        <p:sp>
          <p:nvSpPr>
            <p:cNvPr id="1102" name="Google Shape;1102;p40"/>
            <p:cNvSpPr/>
            <p:nvPr/>
          </p:nvSpPr>
          <p:spPr>
            <a:xfrm>
              <a:off x="319102" y="557201"/>
              <a:ext cx="1539514" cy="885928"/>
            </a:xfrm>
            <a:custGeom>
              <a:rect b="b" l="l" r="r" t="t"/>
              <a:pathLst>
                <a:path extrusionOk="0" h="9708" w="16870">
                  <a:moveTo>
                    <a:pt x="8563" y="0"/>
                  </a:moveTo>
                  <a:cubicBezTo>
                    <a:pt x="7949" y="0"/>
                    <a:pt x="7376" y="325"/>
                    <a:pt x="7061" y="860"/>
                  </a:cubicBezTo>
                  <a:cubicBezTo>
                    <a:pt x="6888" y="1170"/>
                    <a:pt x="6923" y="1538"/>
                    <a:pt x="7026" y="1860"/>
                  </a:cubicBezTo>
                  <a:cubicBezTo>
                    <a:pt x="7107" y="2148"/>
                    <a:pt x="7268" y="2412"/>
                    <a:pt x="7498" y="2608"/>
                  </a:cubicBezTo>
                  <a:cubicBezTo>
                    <a:pt x="7681" y="2747"/>
                    <a:pt x="7910" y="2817"/>
                    <a:pt x="8137" y="2817"/>
                  </a:cubicBezTo>
                  <a:cubicBezTo>
                    <a:pt x="8507" y="2817"/>
                    <a:pt x="8869" y="2630"/>
                    <a:pt x="9004" y="2251"/>
                  </a:cubicBezTo>
                  <a:cubicBezTo>
                    <a:pt x="9108" y="1998"/>
                    <a:pt x="9027" y="1699"/>
                    <a:pt x="8809" y="1538"/>
                  </a:cubicBezTo>
                  <a:cubicBezTo>
                    <a:pt x="8626" y="1394"/>
                    <a:pt x="8399" y="1350"/>
                    <a:pt x="8173" y="1350"/>
                  </a:cubicBezTo>
                  <a:cubicBezTo>
                    <a:pt x="8057" y="1350"/>
                    <a:pt x="7941" y="1362"/>
                    <a:pt x="7831" y="1377"/>
                  </a:cubicBezTo>
                  <a:cubicBezTo>
                    <a:pt x="7823" y="1379"/>
                    <a:pt x="7815" y="1379"/>
                    <a:pt x="7807" y="1379"/>
                  </a:cubicBezTo>
                  <a:cubicBezTo>
                    <a:pt x="7676" y="1379"/>
                    <a:pt x="7632" y="1202"/>
                    <a:pt x="7762" y="1159"/>
                  </a:cubicBezTo>
                  <a:cubicBezTo>
                    <a:pt x="7901" y="1122"/>
                    <a:pt x="8049" y="1102"/>
                    <a:pt x="8197" y="1102"/>
                  </a:cubicBezTo>
                  <a:cubicBezTo>
                    <a:pt x="8515" y="1102"/>
                    <a:pt x="8834" y="1196"/>
                    <a:pt x="9062" y="1423"/>
                  </a:cubicBezTo>
                  <a:cubicBezTo>
                    <a:pt x="9326" y="1711"/>
                    <a:pt x="9372" y="2136"/>
                    <a:pt x="9165" y="2470"/>
                  </a:cubicBezTo>
                  <a:cubicBezTo>
                    <a:pt x="8946" y="2856"/>
                    <a:pt x="8551" y="3044"/>
                    <a:pt x="8149" y="3044"/>
                  </a:cubicBezTo>
                  <a:cubicBezTo>
                    <a:pt x="7832" y="3044"/>
                    <a:pt x="7511" y="2928"/>
                    <a:pt x="7268" y="2700"/>
                  </a:cubicBezTo>
                  <a:cubicBezTo>
                    <a:pt x="7003" y="2447"/>
                    <a:pt x="6831" y="2125"/>
                    <a:pt x="6762" y="1768"/>
                  </a:cubicBezTo>
                  <a:cubicBezTo>
                    <a:pt x="6716" y="1561"/>
                    <a:pt x="6704" y="1354"/>
                    <a:pt x="6727" y="1159"/>
                  </a:cubicBezTo>
                  <a:cubicBezTo>
                    <a:pt x="6578" y="1136"/>
                    <a:pt x="6428" y="1136"/>
                    <a:pt x="6267" y="1136"/>
                  </a:cubicBezTo>
                  <a:cubicBezTo>
                    <a:pt x="6095" y="1147"/>
                    <a:pt x="5922" y="1182"/>
                    <a:pt x="5761" y="1228"/>
                  </a:cubicBezTo>
                  <a:cubicBezTo>
                    <a:pt x="5175" y="1377"/>
                    <a:pt x="4692" y="1814"/>
                    <a:pt x="4508" y="2389"/>
                  </a:cubicBezTo>
                  <a:cubicBezTo>
                    <a:pt x="4336" y="2953"/>
                    <a:pt x="4462" y="3562"/>
                    <a:pt x="4853" y="4011"/>
                  </a:cubicBezTo>
                  <a:cubicBezTo>
                    <a:pt x="4934" y="4092"/>
                    <a:pt x="4860" y="4215"/>
                    <a:pt x="4769" y="4215"/>
                  </a:cubicBezTo>
                  <a:cubicBezTo>
                    <a:pt x="4744" y="4215"/>
                    <a:pt x="4717" y="4206"/>
                    <a:pt x="4692" y="4183"/>
                  </a:cubicBezTo>
                  <a:cubicBezTo>
                    <a:pt x="4474" y="3976"/>
                    <a:pt x="4313" y="3723"/>
                    <a:pt x="4232" y="3436"/>
                  </a:cubicBezTo>
                  <a:cubicBezTo>
                    <a:pt x="4041" y="3370"/>
                    <a:pt x="3842" y="3338"/>
                    <a:pt x="3642" y="3338"/>
                  </a:cubicBezTo>
                  <a:cubicBezTo>
                    <a:pt x="3493" y="3338"/>
                    <a:pt x="3344" y="3355"/>
                    <a:pt x="3197" y="3390"/>
                  </a:cubicBezTo>
                  <a:cubicBezTo>
                    <a:pt x="1967" y="3666"/>
                    <a:pt x="1150" y="4770"/>
                    <a:pt x="0" y="5207"/>
                  </a:cubicBezTo>
                  <a:cubicBezTo>
                    <a:pt x="587" y="5563"/>
                    <a:pt x="886" y="6242"/>
                    <a:pt x="1277" y="6793"/>
                  </a:cubicBezTo>
                  <a:cubicBezTo>
                    <a:pt x="1702" y="7414"/>
                    <a:pt x="2381" y="7943"/>
                    <a:pt x="3151" y="8035"/>
                  </a:cubicBezTo>
                  <a:cubicBezTo>
                    <a:pt x="3228" y="8045"/>
                    <a:pt x="3305" y="8050"/>
                    <a:pt x="3381" y="8050"/>
                  </a:cubicBezTo>
                  <a:cubicBezTo>
                    <a:pt x="4032" y="8050"/>
                    <a:pt x="4636" y="7704"/>
                    <a:pt x="4945" y="7127"/>
                  </a:cubicBezTo>
                  <a:cubicBezTo>
                    <a:pt x="5129" y="6805"/>
                    <a:pt x="5140" y="6414"/>
                    <a:pt x="5002" y="6081"/>
                  </a:cubicBezTo>
                  <a:cubicBezTo>
                    <a:pt x="4869" y="5791"/>
                    <a:pt x="4573" y="5620"/>
                    <a:pt x="4262" y="5620"/>
                  </a:cubicBezTo>
                  <a:cubicBezTo>
                    <a:pt x="4252" y="5620"/>
                    <a:pt x="4242" y="5620"/>
                    <a:pt x="4232" y="5621"/>
                  </a:cubicBezTo>
                  <a:cubicBezTo>
                    <a:pt x="3910" y="5632"/>
                    <a:pt x="3634" y="5839"/>
                    <a:pt x="3542" y="6138"/>
                  </a:cubicBezTo>
                  <a:cubicBezTo>
                    <a:pt x="3439" y="6437"/>
                    <a:pt x="3508" y="6782"/>
                    <a:pt x="3726" y="7012"/>
                  </a:cubicBezTo>
                  <a:cubicBezTo>
                    <a:pt x="3807" y="7093"/>
                    <a:pt x="3733" y="7202"/>
                    <a:pt x="3643" y="7202"/>
                  </a:cubicBezTo>
                  <a:cubicBezTo>
                    <a:pt x="3617" y="7202"/>
                    <a:pt x="3590" y="7193"/>
                    <a:pt x="3565" y="7173"/>
                  </a:cubicBezTo>
                  <a:cubicBezTo>
                    <a:pt x="3243" y="6874"/>
                    <a:pt x="3140" y="6414"/>
                    <a:pt x="3301" y="6012"/>
                  </a:cubicBezTo>
                  <a:cubicBezTo>
                    <a:pt x="3447" y="5618"/>
                    <a:pt x="3824" y="5367"/>
                    <a:pt x="4249" y="5367"/>
                  </a:cubicBezTo>
                  <a:cubicBezTo>
                    <a:pt x="4259" y="5367"/>
                    <a:pt x="4269" y="5367"/>
                    <a:pt x="4278" y="5368"/>
                  </a:cubicBezTo>
                  <a:cubicBezTo>
                    <a:pt x="4658" y="5368"/>
                    <a:pt x="5002" y="5563"/>
                    <a:pt x="5198" y="5897"/>
                  </a:cubicBezTo>
                  <a:cubicBezTo>
                    <a:pt x="5405" y="6288"/>
                    <a:pt x="5416" y="6747"/>
                    <a:pt x="5232" y="7150"/>
                  </a:cubicBezTo>
                  <a:cubicBezTo>
                    <a:pt x="5106" y="7437"/>
                    <a:pt x="4911" y="7679"/>
                    <a:pt x="4658" y="7874"/>
                  </a:cubicBezTo>
                  <a:cubicBezTo>
                    <a:pt x="5014" y="7966"/>
                    <a:pt x="5336" y="8139"/>
                    <a:pt x="5612" y="8392"/>
                  </a:cubicBezTo>
                  <a:cubicBezTo>
                    <a:pt x="6014" y="8725"/>
                    <a:pt x="6348" y="9139"/>
                    <a:pt x="6819" y="9392"/>
                  </a:cubicBezTo>
                  <a:cubicBezTo>
                    <a:pt x="7195" y="9595"/>
                    <a:pt x="7624" y="9707"/>
                    <a:pt x="8048" y="9707"/>
                  </a:cubicBezTo>
                  <a:cubicBezTo>
                    <a:pt x="8466" y="9707"/>
                    <a:pt x="8880" y="9598"/>
                    <a:pt x="9234" y="9358"/>
                  </a:cubicBezTo>
                  <a:cubicBezTo>
                    <a:pt x="9867" y="8909"/>
                    <a:pt x="10246" y="8070"/>
                    <a:pt x="10016" y="7322"/>
                  </a:cubicBezTo>
                  <a:cubicBezTo>
                    <a:pt x="9867" y="6885"/>
                    <a:pt x="9487" y="6575"/>
                    <a:pt x="9039" y="6517"/>
                  </a:cubicBezTo>
                  <a:cubicBezTo>
                    <a:pt x="8979" y="6508"/>
                    <a:pt x="8920" y="6503"/>
                    <a:pt x="8862" y="6503"/>
                  </a:cubicBezTo>
                  <a:cubicBezTo>
                    <a:pt x="8501" y="6503"/>
                    <a:pt x="8166" y="6682"/>
                    <a:pt x="7958" y="6989"/>
                  </a:cubicBezTo>
                  <a:cubicBezTo>
                    <a:pt x="7739" y="7311"/>
                    <a:pt x="7751" y="7736"/>
                    <a:pt x="7992" y="8047"/>
                  </a:cubicBezTo>
                  <a:cubicBezTo>
                    <a:pt x="8234" y="8334"/>
                    <a:pt x="8590" y="8507"/>
                    <a:pt x="8958" y="8530"/>
                  </a:cubicBezTo>
                  <a:cubicBezTo>
                    <a:pt x="9131" y="8530"/>
                    <a:pt x="9131" y="8771"/>
                    <a:pt x="8958" y="8771"/>
                  </a:cubicBezTo>
                  <a:cubicBezTo>
                    <a:pt x="8930" y="8774"/>
                    <a:pt x="8903" y="8776"/>
                    <a:pt x="8875" y="8776"/>
                  </a:cubicBezTo>
                  <a:cubicBezTo>
                    <a:pt x="8798" y="8776"/>
                    <a:pt x="8720" y="8765"/>
                    <a:pt x="8636" y="8748"/>
                  </a:cubicBezTo>
                  <a:cubicBezTo>
                    <a:pt x="8211" y="8656"/>
                    <a:pt x="7843" y="8380"/>
                    <a:pt x="7647" y="7989"/>
                  </a:cubicBezTo>
                  <a:cubicBezTo>
                    <a:pt x="7463" y="7575"/>
                    <a:pt x="7532" y="7081"/>
                    <a:pt x="7831" y="6736"/>
                  </a:cubicBezTo>
                  <a:cubicBezTo>
                    <a:pt x="8090" y="6412"/>
                    <a:pt x="8469" y="6265"/>
                    <a:pt x="8853" y="6265"/>
                  </a:cubicBezTo>
                  <a:cubicBezTo>
                    <a:pt x="9424" y="6265"/>
                    <a:pt x="10008" y="6589"/>
                    <a:pt x="10235" y="7138"/>
                  </a:cubicBezTo>
                  <a:cubicBezTo>
                    <a:pt x="10373" y="7483"/>
                    <a:pt x="10396" y="7851"/>
                    <a:pt x="10315" y="8208"/>
                  </a:cubicBezTo>
                  <a:cubicBezTo>
                    <a:pt x="10580" y="8369"/>
                    <a:pt x="10878" y="8484"/>
                    <a:pt x="11189" y="8541"/>
                  </a:cubicBezTo>
                  <a:cubicBezTo>
                    <a:pt x="11325" y="8567"/>
                    <a:pt x="11462" y="8579"/>
                    <a:pt x="11600" y="8579"/>
                  </a:cubicBezTo>
                  <a:cubicBezTo>
                    <a:pt x="12078" y="8579"/>
                    <a:pt x="12555" y="8427"/>
                    <a:pt x="12948" y="8150"/>
                  </a:cubicBezTo>
                  <a:cubicBezTo>
                    <a:pt x="13431" y="7794"/>
                    <a:pt x="13776" y="7288"/>
                    <a:pt x="13926" y="6713"/>
                  </a:cubicBezTo>
                  <a:cubicBezTo>
                    <a:pt x="13939" y="6668"/>
                    <a:pt x="13970" y="6650"/>
                    <a:pt x="14002" y="6650"/>
                  </a:cubicBezTo>
                  <a:cubicBezTo>
                    <a:pt x="14052" y="6650"/>
                    <a:pt x="14105" y="6696"/>
                    <a:pt x="14098" y="6759"/>
                  </a:cubicBezTo>
                  <a:cubicBezTo>
                    <a:pt x="14041" y="7127"/>
                    <a:pt x="13903" y="7472"/>
                    <a:pt x="13684" y="7771"/>
                  </a:cubicBezTo>
                  <a:cubicBezTo>
                    <a:pt x="13772" y="7785"/>
                    <a:pt x="13860" y="7793"/>
                    <a:pt x="13949" y="7793"/>
                  </a:cubicBezTo>
                  <a:cubicBezTo>
                    <a:pt x="14140" y="7793"/>
                    <a:pt x="14331" y="7757"/>
                    <a:pt x="14512" y="7679"/>
                  </a:cubicBezTo>
                  <a:cubicBezTo>
                    <a:pt x="15064" y="7460"/>
                    <a:pt x="15467" y="7012"/>
                    <a:pt x="15835" y="6563"/>
                  </a:cubicBezTo>
                  <a:cubicBezTo>
                    <a:pt x="16019" y="6345"/>
                    <a:pt x="16214" y="6138"/>
                    <a:pt x="16409" y="5943"/>
                  </a:cubicBezTo>
                  <a:cubicBezTo>
                    <a:pt x="16559" y="5816"/>
                    <a:pt x="16708" y="5701"/>
                    <a:pt x="16869" y="5609"/>
                  </a:cubicBezTo>
                  <a:cubicBezTo>
                    <a:pt x="16318" y="5368"/>
                    <a:pt x="15950" y="4804"/>
                    <a:pt x="15524" y="4390"/>
                  </a:cubicBezTo>
                  <a:cubicBezTo>
                    <a:pt x="15260" y="4137"/>
                    <a:pt x="14984" y="3907"/>
                    <a:pt x="14685" y="3712"/>
                  </a:cubicBezTo>
                  <a:cubicBezTo>
                    <a:pt x="14386" y="3505"/>
                    <a:pt x="14064" y="3344"/>
                    <a:pt x="13730" y="3240"/>
                  </a:cubicBezTo>
                  <a:cubicBezTo>
                    <a:pt x="13583" y="3198"/>
                    <a:pt x="13434" y="3178"/>
                    <a:pt x="13286" y="3178"/>
                  </a:cubicBezTo>
                  <a:cubicBezTo>
                    <a:pt x="13109" y="3178"/>
                    <a:pt x="12933" y="3207"/>
                    <a:pt x="12764" y="3263"/>
                  </a:cubicBezTo>
                  <a:cubicBezTo>
                    <a:pt x="12477" y="3367"/>
                    <a:pt x="12235" y="3585"/>
                    <a:pt x="12109" y="3861"/>
                  </a:cubicBezTo>
                  <a:cubicBezTo>
                    <a:pt x="11982" y="4137"/>
                    <a:pt x="11994" y="4459"/>
                    <a:pt x="12132" y="4724"/>
                  </a:cubicBezTo>
                  <a:cubicBezTo>
                    <a:pt x="12270" y="4965"/>
                    <a:pt x="12523" y="5115"/>
                    <a:pt x="12787" y="5126"/>
                  </a:cubicBezTo>
                  <a:cubicBezTo>
                    <a:pt x="12797" y="5127"/>
                    <a:pt x="12807" y="5127"/>
                    <a:pt x="12817" y="5127"/>
                  </a:cubicBezTo>
                  <a:cubicBezTo>
                    <a:pt x="13059" y="5127"/>
                    <a:pt x="13286" y="4991"/>
                    <a:pt x="13397" y="4781"/>
                  </a:cubicBezTo>
                  <a:cubicBezTo>
                    <a:pt x="13512" y="4563"/>
                    <a:pt x="13500" y="4310"/>
                    <a:pt x="13362" y="4114"/>
                  </a:cubicBezTo>
                  <a:cubicBezTo>
                    <a:pt x="13292" y="4018"/>
                    <a:pt x="13395" y="3902"/>
                    <a:pt x="13494" y="3902"/>
                  </a:cubicBezTo>
                  <a:cubicBezTo>
                    <a:pt x="13525" y="3902"/>
                    <a:pt x="13556" y="3914"/>
                    <a:pt x="13581" y="3942"/>
                  </a:cubicBezTo>
                  <a:cubicBezTo>
                    <a:pt x="13788" y="4229"/>
                    <a:pt x="13811" y="4609"/>
                    <a:pt x="13638" y="4919"/>
                  </a:cubicBezTo>
                  <a:cubicBezTo>
                    <a:pt x="13480" y="5205"/>
                    <a:pt x="13175" y="5383"/>
                    <a:pt x="12850" y="5383"/>
                  </a:cubicBezTo>
                  <a:cubicBezTo>
                    <a:pt x="12821" y="5383"/>
                    <a:pt x="12793" y="5382"/>
                    <a:pt x="12764" y="5379"/>
                  </a:cubicBezTo>
                  <a:cubicBezTo>
                    <a:pt x="12442" y="5356"/>
                    <a:pt x="12143" y="5184"/>
                    <a:pt x="11948" y="4931"/>
                  </a:cubicBezTo>
                  <a:cubicBezTo>
                    <a:pt x="11752" y="4632"/>
                    <a:pt x="11706" y="4264"/>
                    <a:pt x="11810" y="3919"/>
                  </a:cubicBezTo>
                  <a:cubicBezTo>
                    <a:pt x="11959" y="3447"/>
                    <a:pt x="12350" y="3091"/>
                    <a:pt x="12822" y="2976"/>
                  </a:cubicBezTo>
                  <a:cubicBezTo>
                    <a:pt x="12799" y="2872"/>
                    <a:pt x="12776" y="2780"/>
                    <a:pt x="12753" y="2688"/>
                  </a:cubicBezTo>
                  <a:cubicBezTo>
                    <a:pt x="12707" y="2562"/>
                    <a:pt x="12649" y="2435"/>
                    <a:pt x="12580" y="2309"/>
                  </a:cubicBezTo>
                  <a:cubicBezTo>
                    <a:pt x="12339" y="1883"/>
                    <a:pt x="11959" y="1538"/>
                    <a:pt x="11499" y="1354"/>
                  </a:cubicBezTo>
                  <a:cubicBezTo>
                    <a:pt x="11213" y="1236"/>
                    <a:pt x="10910" y="1176"/>
                    <a:pt x="10603" y="1176"/>
                  </a:cubicBezTo>
                  <a:cubicBezTo>
                    <a:pt x="10404" y="1176"/>
                    <a:pt x="10203" y="1201"/>
                    <a:pt x="10005" y="1251"/>
                  </a:cubicBezTo>
                  <a:cubicBezTo>
                    <a:pt x="9993" y="1366"/>
                    <a:pt x="9970" y="1469"/>
                    <a:pt x="9924" y="1584"/>
                  </a:cubicBezTo>
                  <a:cubicBezTo>
                    <a:pt x="9913" y="1603"/>
                    <a:pt x="9895" y="1610"/>
                    <a:pt x="9877" y="1610"/>
                  </a:cubicBezTo>
                  <a:cubicBezTo>
                    <a:pt x="9837" y="1610"/>
                    <a:pt x="9793" y="1574"/>
                    <a:pt x="9809" y="1527"/>
                  </a:cubicBezTo>
                  <a:cubicBezTo>
                    <a:pt x="9913" y="1193"/>
                    <a:pt x="9855" y="814"/>
                    <a:pt x="9648" y="527"/>
                  </a:cubicBezTo>
                  <a:cubicBezTo>
                    <a:pt x="9430" y="228"/>
                    <a:pt x="9096" y="44"/>
                    <a:pt x="8740" y="9"/>
                  </a:cubicBezTo>
                  <a:cubicBezTo>
                    <a:pt x="8681" y="3"/>
                    <a:pt x="8622" y="0"/>
                    <a:pt x="85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3" name="Google Shape;1103;p40"/>
            <p:cNvSpPr/>
            <p:nvPr/>
          </p:nvSpPr>
          <p:spPr>
            <a:xfrm>
              <a:off x="887820" y="646086"/>
              <a:ext cx="228874" cy="194652"/>
            </a:xfrm>
            <a:custGeom>
              <a:rect b="b" l="l" r="r" t="t"/>
              <a:pathLst>
                <a:path extrusionOk="0" h="2133" w="2508">
                  <a:moveTo>
                    <a:pt x="265" y="1"/>
                  </a:moveTo>
                  <a:cubicBezTo>
                    <a:pt x="171" y="1"/>
                    <a:pt x="115" y="49"/>
                    <a:pt x="28" y="49"/>
                  </a:cubicBezTo>
                  <a:cubicBezTo>
                    <a:pt x="19" y="49"/>
                    <a:pt x="10" y="48"/>
                    <a:pt x="1" y="47"/>
                  </a:cubicBezTo>
                  <a:lnTo>
                    <a:pt x="1" y="47"/>
                  </a:lnTo>
                  <a:cubicBezTo>
                    <a:pt x="24" y="484"/>
                    <a:pt x="139" y="898"/>
                    <a:pt x="346" y="1289"/>
                  </a:cubicBezTo>
                  <a:cubicBezTo>
                    <a:pt x="553" y="1668"/>
                    <a:pt x="898" y="1956"/>
                    <a:pt x="1312" y="2082"/>
                  </a:cubicBezTo>
                  <a:cubicBezTo>
                    <a:pt x="1426" y="2116"/>
                    <a:pt x="1543" y="2133"/>
                    <a:pt x="1659" y="2133"/>
                  </a:cubicBezTo>
                  <a:cubicBezTo>
                    <a:pt x="1974" y="2133"/>
                    <a:pt x="2281" y="2010"/>
                    <a:pt x="2508" y="1783"/>
                  </a:cubicBezTo>
                  <a:lnTo>
                    <a:pt x="2508" y="1783"/>
                  </a:lnTo>
                  <a:cubicBezTo>
                    <a:pt x="2337" y="1834"/>
                    <a:pt x="2159" y="1860"/>
                    <a:pt x="1980" y="1860"/>
                  </a:cubicBezTo>
                  <a:cubicBezTo>
                    <a:pt x="1834" y="1860"/>
                    <a:pt x="1687" y="1843"/>
                    <a:pt x="1542" y="1806"/>
                  </a:cubicBezTo>
                  <a:cubicBezTo>
                    <a:pt x="1427" y="1783"/>
                    <a:pt x="1312" y="1737"/>
                    <a:pt x="1208" y="1680"/>
                  </a:cubicBezTo>
                  <a:cubicBezTo>
                    <a:pt x="978" y="1507"/>
                    <a:pt x="794" y="1277"/>
                    <a:pt x="702" y="1013"/>
                  </a:cubicBezTo>
                  <a:cubicBezTo>
                    <a:pt x="576" y="725"/>
                    <a:pt x="495" y="392"/>
                    <a:pt x="622" y="104"/>
                  </a:cubicBezTo>
                  <a:cubicBezTo>
                    <a:pt x="507" y="47"/>
                    <a:pt x="392" y="12"/>
                    <a:pt x="2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4" name="Google Shape;1104;p40"/>
            <p:cNvSpPr/>
            <p:nvPr/>
          </p:nvSpPr>
          <p:spPr>
            <a:xfrm>
              <a:off x="1398862" y="893759"/>
              <a:ext cx="158606" cy="139533"/>
            </a:xfrm>
            <a:custGeom>
              <a:rect b="b" l="l" r="r" t="t"/>
              <a:pathLst>
                <a:path extrusionOk="0" h="1529" w="1738">
                  <a:moveTo>
                    <a:pt x="219" y="1"/>
                  </a:moveTo>
                  <a:lnTo>
                    <a:pt x="219" y="1"/>
                  </a:lnTo>
                  <a:cubicBezTo>
                    <a:pt x="58" y="231"/>
                    <a:pt x="1" y="518"/>
                    <a:pt x="47" y="794"/>
                  </a:cubicBezTo>
                  <a:cubicBezTo>
                    <a:pt x="139" y="1128"/>
                    <a:pt x="380" y="1392"/>
                    <a:pt x="714" y="1484"/>
                  </a:cubicBezTo>
                  <a:cubicBezTo>
                    <a:pt x="807" y="1514"/>
                    <a:pt x="903" y="1528"/>
                    <a:pt x="998" y="1528"/>
                  </a:cubicBezTo>
                  <a:cubicBezTo>
                    <a:pt x="1125" y="1528"/>
                    <a:pt x="1251" y="1502"/>
                    <a:pt x="1369" y="1450"/>
                  </a:cubicBezTo>
                  <a:cubicBezTo>
                    <a:pt x="1576" y="1358"/>
                    <a:pt x="1714" y="1162"/>
                    <a:pt x="1737" y="932"/>
                  </a:cubicBezTo>
                  <a:lnTo>
                    <a:pt x="1737" y="932"/>
                  </a:lnTo>
                  <a:cubicBezTo>
                    <a:pt x="1546" y="1073"/>
                    <a:pt x="1311" y="1143"/>
                    <a:pt x="1078" y="1143"/>
                  </a:cubicBezTo>
                  <a:cubicBezTo>
                    <a:pt x="1045" y="1143"/>
                    <a:pt x="1011" y="1142"/>
                    <a:pt x="978" y="1139"/>
                  </a:cubicBezTo>
                  <a:cubicBezTo>
                    <a:pt x="702" y="1105"/>
                    <a:pt x="461" y="944"/>
                    <a:pt x="311" y="714"/>
                  </a:cubicBezTo>
                  <a:cubicBezTo>
                    <a:pt x="242" y="599"/>
                    <a:pt x="208" y="472"/>
                    <a:pt x="208" y="346"/>
                  </a:cubicBezTo>
                  <a:cubicBezTo>
                    <a:pt x="196" y="265"/>
                    <a:pt x="277" y="35"/>
                    <a:pt x="2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5" name="Google Shape;1105;p40"/>
            <p:cNvSpPr/>
            <p:nvPr/>
          </p:nvSpPr>
          <p:spPr>
            <a:xfrm>
              <a:off x="275025" y="537489"/>
              <a:ext cx="1626574" cy="928910"/>
            </a:xfrm>
            <a:custGeom>
              <a:rect b="b" l="l" r="r" t="t"/>
              <a:pathLst>
                <a:path extrusionOk="0" h="10179" w="17824">
                  <a:moveTo>
                    <a:pt x="9046" y="216"/>
                  </a:moveTo>
                  <a:cubicBezTo>
                    <a:pt x="9105" y="216"/>
                    <a:pt x="9164" y="219"/>
                    <a:pt x="9223" y="225"/>
                  </a:cubicBezTo>
                  <a:cubicBezTo>
                    <a:pt x="9579" y="260"/>
                    <a:pt x="9913" y="444"/>
                    <a:pt x="10131" y="743"/>
                  </a:cubicBezTo>
                  <a:cubicBezTo>
                    <a:pt x="10338" y="1030"/>
                    <a:pt x="10396" y="1409"/>
                    <a:pt x="10292" y="1743"/>
                  </a:cubicBezTo>
                  <a:cubicBezTo>
                    <a:pt x="10276" y="1790"/>
                    <a:pt x="10320" y="1826"/>
                    <a:pt x="10360" y="1826"/>
                  </a:cubicBezTo>
                  <a:cubicBezTo>
                    <a:pt x="10378" y="1826"/>
                    <a:pt x="10396" y="1819"/>
                    <a:pt x="10407" y="1800"/>
                  </a:cubicBezTo>
                  <a:cubicBezTo>
                    <a:pt x="10453" y="1685"/>
                    <a:pt x="10476" y="1582"/>
                    <a:pt x="10488" y="1467"/>
                  </a:cubicBezTo>
                  <a:cubicBezTo>
                    <a:pt x="10686" y="1417"/>
                    <a:pt x="10887" y="1392"/>
                    <a:pt x="11086" y="1392"/>
                  </a:cubicBezTo>
                  <a:cubicBezTo>
                    <a:pt x="11393" y="1392"/>
                    <a:pt x="11696" y="1452"/>
                    <a:pt x="11982" y="1570"/>
                  </a:cubicBezTo>
                  <a:cubicBezTo>
                    <a:pt x="12442" y="1754"/>
                    <a:pt x="12822" y="2099"/>
                    <a:pt x="13063" y="2525"/>
                  </a:cubicBezTo>
                  <a:cubicBezTo>
                    <a:pt x="13132" y="2651"/>
                    <a:pt x="13190" y="2778"/>
                    <a:pt x="13236" y="2904"/>
                  </a:cubicBezTo>
                  <a:cubicBezTo>
                    <a:pt x="13259" y="2996"/>
                    <a:pt x="13282" y="3088"/>
                    <a:pt x="13305" y="3192"/>
                  </a:cubicBezTo>
                  <a:cubicBezTo>
                    <a:pt x="12833" y="3307"/>
                    <a:pt x="12442" y="3663"/>
                    <a:pt x="12293" y="4135"/>
                  </a:cubicBezTo>
                  <a:cubicBezTo>
                    <a:pt x="12189" y="4480"/>
                    <a:pt x="12235" y="4848"/>
                    <a:pt x="12431" y="5147"/>
                  </a:cubicBezTo>
                  <a:cubicBezTo>
                    <a:pt x="12626" y="5400"/>
                    <a:pt x="12925" y="5572"/>
                    <a:pt x="13247" y="5595"/>
                  </a:cubicBezTo>
                  <a:cubicBezTo>
                    <a:pt x="13276" y="5598"/>
                    <a:pt x="13304" y="5599"/>
                    <a:pt x="13333" y="5599"/>
                  </a:cubicBezTo>
                  <a:cubicBezTo>
                    <a:pt x="13658" y="5599"/>
                    <a:pt x="13963" y="5421"/>
                    <a:pt x="14121" y="5135"/>
                  </a:cubicBezTo>
                  <a:cubicBezTo>
                    <a:pt x="14294" y="4825"/>
                    <a:pt x="14271" y="4445"/>
                    <a:pt x="14064" y="4158"/>
                  </a:cubicBezTo>
                  <a:cubicBezTo>
                    <a:pt x="14039" y="4130"/>
                    <a:pt x="14008" y="4118"/>
                    <a:pt x="13977" y="4118"/>
                  </a:cubicBezTo>
                  <a:cubicBezTo>
                    <a:pt x="13878" y="4118"/>
                    <a:pt x="13775" y="4234"/>
                    <a:pt x="13845" y="4330"/>
                  </a:cubicBezTo>
                  <a:cubicBezTo>
                    <a:pt x="13983" y="4526"/>
                    <a:pt x="13995" y="4779"/>
                    <a:pt x="13880" y="4997"/>
                  </a:cubicBezTo>
                  <a:cubicBezTo>
                    <a:pt x="13769" y="5207"/>
                    <a:pt x="13542" y="5343"/>
                    <a:pt x="13300" y="5343"/>
                  </a:cubicBezTo>
                  <a:cubicBezTo>
                    <a:pt x="13290" y="5343"/>
                    <a:pt x="13280" y="5343"/>
                    <a:pt x="13270" y="5342"/>
                  </a:cubicBezTo>
                  <a:cubicBezTo>
                    <a:pt x="13006" y="5331"/>
                    <a:pt x="12753" y="5181"/>
                    <a:pt x="12615" y="4940"/>
                  </a:cubicBezTo>
                  <a:cubicBezTo>
                    <a:pt x="12477" y="4675"/>
                    <a:pt x="12465" y="4353"/>
                    <a:pt x="12592" y="4077"/>
                  </a:cubicBezTo>
                  <a:cubicBezTo>
                    <a:pt x="12718" y="3801"/>
                    <a:pt x="12960" y="3583"/>
                    <a:pt x="13247" y="3479"/>
                  </a:cubicBezTo>
                  <a:cubicBezTo>
                    <a:pt x="13416" y="3423"/>
                    <a:pt x="13592" y="3394"/>
                    <a:pt x="13769" y="3394"/>
                  </a:cubicBezTo>
                  <a:cubicBezTo>
                    <a:pt x="13917" y="3394"/>
                    <a:pt x="14066" y="3414"/>
                    <a:pt x="14213" y="3456"/>
                  </a:cubicBezTo>
                  <a:cubicBezTo>
                    <a:pt x="14547" y="3560"/>
                    <a:pt x="14869" y="3721"/>
                    <a:pt x="15168" y="3928"/>
                  </a:cubicBezTo>
                  <a:cubicBezTo>
                    <a:pt x="15467" y="4123"/>
                    <a:pt x="15743" y="4353"/>
                    <a:pt x="16007" y="4606"/>
                  </a:cubicBezTo>
                  <a:cubicBezTo>
                    <a:pt x="16433" y="5020"/>
                    <a:pt x="16801" y="5584"/>
                    <a:pt x="17352" y="5825"/>
                  </a:cubicBezTo>
                  <a:cubicBezTo>
                    <a:pt x="17191" y="5917"/>
                    <a:pt x="17042" y="6032"/>
                    <a:pt x="16892" y="6159"/>
                  </a:cubicBezTo>
                  <a:cubicBezTo>
                    <a:pt x="16697" y="6354"/>
                    <a:pt x="16502" y="6561"/>
                    <a:pt x="16318" y="6779"/>
                  </a:cubicBezTo>
                  <a:cubicBezTo>
                    <a:pt x="15950" y="7228"/>
                    <a:pt x="15547" y="7676"/>
                    <a:pt x="14995" y="7895"/>
                  </a:cubicBezTo>
                  <a:cubicBezTo>
                    <a:pt x="14814" y="7973"/>
                    <a:pt x="14623" y="8009"/>
                    <a:pt x="14432" y="8009"/>
                  </a:cubicBezTo>
                  <a:cubicBezTo>
                    <a:pt x="14343" y="8009"/>
                    <a:pt x="14255" y="8001"/>
                    <a:pt x="14167" y="7987"/>
                  </a:cubicBezTo>
                  <a:cubicBezTo>
                    <a:pt x="14386" y="7688"/>
                    <a:pt x="14524" y="7343"/>
                    <a:pt x="14581" y="6975"/>
                  </a:cubicBezTo>
                  <a:cubicBezTo>
                    <a:pt x="14588" y="6912"/>
                    <a:pt x="14535" y="6866"/>
                    <a:pt x="14485" y="6866"/>
                  </a:cubicBezTo>
                  <a:cubicBezTo>
                    <a:pt x="14453" y="6866"/>
                    <a:pt x="14422" y="6884"/>
                    <a:pt x="14409" y="6929"/>
                  </a:cubicBezTo>
                  <a:cubicBezTo>
                    <a:pt x="14259" y="7504"/>
                    <a:pt x="13914" y="8010"/>
                    <a:pt x="13431" y="8366"/>
                  </a:cubicBezTo>
                  <a:cubicBezTo>
                    <a:pt x="13038" y="8643"/>
                    <a:pt x="12561" y="8795"/>
                    <a:pt x="12083" y="8795"/>
                  </a:cubicBezTo>
                  <a:cubicBezTo>
                    <a:pt x="11945" y="8795"/>
                    <a:pt x="11808" y="8783"/>
                    <a:pt x="11672" y="8757"/>
                  </a:cubicBezTo>
                  <a:cubicBezTo>
                    <a:pt x="11361" y="8700"/>
                    <a:pt x="11063" y="8585"/>
                    <a:pt x="10798" y="8424"/>
                  </a:cubicBezTo>
                  <a:cubicBezTo>
                    <a:pt x="10879" y="8067"/>
                    <a:pt x="10856" y="7699"/>
                    <a:pt x="10718" y="7354"/>
                  </a:cubicBezTo>
                  <a:cubicBezTo>
                    <a:pt x="10491" y="6805"/>
                    <a:pt x="9907" y="6481"/>
                    <a:pt x="9336" y="6481"/>
                  </a:cubicBezTo>
                  <a:cubicBezTo>
                    <a:pt x="8952" y="6481"/>
                    <a:pt x="8573" y="6628"/>
                    <a:pt x="8314" y="6952"/>
                  </a:cubicBezTo>
                  <a:cubicBezTo>
                    <a:pt x="8015" y="7297"/>
                    <a:pt x="7946" y="7791"/>
                    <a:pt x="8130" y="8205"/>
                  </a:cubicBezTo>
                  <a:cubicBezTo>
                    <a:pt x="8326" y="8596"/>
                    <a:pt x="8694" y="8872"/>
                    <a:pt x="9119" y="8964"/>
                  </a:cubicBezTo>
                  <a:cubicBezTo>
                    <a:pt x="9203" y="8981"/>
                    <a:pt x="9281" y="8992"/>
                    <a:pt x="9358" y="8992"/>
                  </a:cubicBezTo>
                  <a:cubicBezTo>
                    <a:pt x="9386" y="8992"/>
                    <a:pt x="9413" y="8990"/>
                    <a:pt x="9441" y="8987"/>
                  </a:cubicBezTo>
                  <a:cubicBezTo>
                    <a:pt x="9614" y="8987"/>
                    <a:pt x="9614" y="8746"/>
                    <a:pt x="9441" y="8746"/>
                  </a:cubicBezTo>
                  <a:cubicBezTo>
                    <a:pt x="9073" y="8723"/>
                    <a:pt x="8717" y="8550"/>
                    <a:pt x="8475" y="8263"/>
                  </a:cubicBezTo>
                  <a:cubicBezTo>
                    <a:pt x="8234" y="7952"/>
                    <a:pt x="8222" y="7527"/>
                    <a:pt x="8441" y="7205"/>
                  </a:cubicBezTo>
                  <a:cubicBezTo>
                    <a:pt x="8649" y="6898"/>
                    <a:pt x="8984" y="6719"/>
                    <a:pt x="9345" y="6719"/>
                  </a:cubicBezTo>
                  <a:cubicBezTo>
                    <a:pt x="9403" y="6719"/>
                    <a:pt x="9462" y="6724"/>
                    <a:pt x="9522" y="6733"/>
                  </a:cubicBezTo>
                  <a:cubicBezTo>
                    <a:pt x="9970" y="6791"/>
                    <a:pt x="10350" y="7101"/>
                    <a:pt x="10499" y="7538"/>
                  </a:cubicBezTo>
                  <a:cubicBezTo>
                    <a:pt x="10729" y="8286"/>
                    <a:pt x="10350" y="9125"/>
                    <a:pt x="9717" y="9574"/>
                  </a:cubicBezTo>
                  <a:cubicBezTo>
                    <a:pt x="9363" y="9814"/>
                    <a:pt x="8949" y="9923"/>
                    <a:pt x="8531" y="9923"/>
                  </a:cubicBezTo>
                  <a:cubicBezTo>
                    <a:pt x="8107" y="9923"/>
                    <a:pt x="7678" y="9811"/>
                    <a:pt x="7302" y="9608"/>
                  </a:cubicBezTo>
                  <a:cubicBezTo>
                    <a:pt x="6831" y="9355"/>
                    <a:pt x="6497" y="8941"/>
                    <a:pt x="6095" y="8608"/>
                  </a:cubicBezTo>
                  <a:cubicBezTo>
                    <a:pt x="5819" y="8355"/>
                    <a:pt x="5497" y="8182"/>
                    <a:pt x="5141" y="8090"/>
                  </a:cubicBezTo>
                  <a:cubicBezTo>
                    <a:pt x="5394" y="7895"/>
                    <a:pt x="5589" y="7653"/>
                    <a:pt x="5715" y="7366"/>
                  </a:cubicBezTo>
                  <a:cubicBezTo>
                    <a:pt x="5899" y="6963"/>
                    <a:pt x="5888" y="6504"/>
                    <a:pt x="5681" y="6113"/>
                  </a:cubicBezTo>
                  <a:cubicBezTo>
                    <a:pt x="5485" y="5779"/>
                    <a:pt x="5141" y="5584"/>
                    <a:pt x="4761" y="5584"/>
                  </a:cubicBezTo>
                  <a:cubicBezTo>
                    <a:pt x="4752" y="5583"/>
                    <a:pt x="4742" y="5583"/>
                    <a:pt x="4732" y="5583"/>
                  </a:cubicBezTo>
                  <a:cubicBezTo>
                    <a:pt x="4307" y="5583"/>
                    <a:pt x="3930" y="5834"/>
                    <a:pt x="3784" y="6228"/>
                  </a:cubicBezTo>
                  <a:cubicBezTo>
                    <a:pt x="3623" y="6630"/>
                    <a:pt x="3726" y="7090"/>
                    <a:pt x="4048" y="7389"/>
                  </a:cubicBezTo>
                  <a:cubicBezTo>
                    <a:pt x="4073" y="7409"/>
                    <a:pt x="4100" y="7418"/>
                    <a:pt x="4126" y="7418"/>
                  </a:cubicBezTo>
                  <a:cubicBezTo>
                    <a:pt x="4216" y="7418"/>
                    <a:pt x="4290" y="7309"/>
                    <a:pt x="4209" y="7228"/>
                  </a:cubicBezTo>
                  <a:cubicBezTo>
                    <a:pt x="3991" y="6998"/>
                    <a:pt x="3922" y="6653"/>
                    <a:pt x="4025" y="6354"/>
                  </a:cubicBezTo>
                  <a:cubicBezTo>
                    <a:pt x="4117" y="6055"/>
                    <a:pt x="4393" y="5848"/>
                    <a:pt x="4715" y="5837"/>
                  </a:cubicBezTo>
                  <a:cubicBezTo>
                    <a:pt x="4725" y="5836"/>
                    <a:pt x="4735" y="5836"/>
                    <a:pt x="4745" y="5836"/>
                  </a:cubicBezTo>
                  <a:cubicBezTo>
                    <a:pt x="5056" y="5836"/>
                    <a:pt x="5352" y="6007"/>
                    <a:pt x="5485" y="6297"/>
                  </a:cubicBezTo>
                  <a:cubicBezTo>
                    <a:pt x="5623" y="6630"/>
                    <a:pt x="5612" y="7021"/>
                    <a:pt x="5428" y="7343"/>
                  </a:cubicBezTo>
                  <a:cubicBezTo>
                    <a:pt x="5119" y="7920"/>
                    <a:pt x="4515" y="8266"/>
                    <a:pt x="3864" y="8266"/>
                  </a:cubicBezTo>
                  <a:cubicBezTo>
                    <a:pt x="3788" y="8266"/>
                    <a:pt x="3711" y="8261"/>
                    <a:pt x="3634" y="8251"/>
                  </a:cubicBezTo>
                  <a:cubicBezTo>
                    <a:pt x="2864" y="8159"/>
                    <a:pt x="2185" y="7630"/>
                    <a:pt x="1760" y="7009"/>
                  </a:cubicBezTo>
                  <a:cubicBezTo>
                    <a:pt x="1369" y="6458"/>
                    <a:pt x="1070" y="5779"/>
                    <a:pt x="483" y="5423"/>
                  </a:cubicBezTo>
                  <a:cubicBezTo>
                    <a:pt x="1633" y="4986"/>
                    <a:pt x="2450" y="3882"/>
                    <a:pt x="3680" y="3606"/>
                  </a:cubicBezTo>
                  <a:cubicBezTo>
                    <a:pt x="3827" y="3571"/>
                    <a:pt x="3976" y="3554"/>
                    <a:pt x="4125" y="3554"/>
                  </a:cubicBezTo>
                  <a:cubicBezTo>
                    <a:pt x="4325" y="3554"/>
                    <a:pt x="4524" y="3586"/>
                    <a:pt x="4715" y="3652"/>
                  </a:cubicBezTo>
                  <a:cubicBezTo>
                    <a:pt x="4796" y="3939"/>
                    <a:pt x="4957" y="4192"/>
                    <a:pt x="5175" y="4399"/>
                  </a:cubicBezTo>
                  <a:cubicBezTo>
                    <a:pt x="5200" y="4422"/>
                    <a:pt x="5227" y="4431"/>
                    <a:pt x="5252" y="4431"/>
                  </a:cubicBezTo>
                  <a:cubicBezTo>
                    <a:pt x="5343" y="4431"/>
                    <a:pt x="5417" y="4308"/>
                    <a:pt x="5336" y="4227"/>
                  </a:cubicBezTo>
                  <a:cubicBezTo>
                    <a:pt x="4945" y="3778"/>
                    <a:pt x="4819" y="3169"/>
                    <a:pt x="4991" y="2605"/>
                  </a:cubicBezTo>
                  <a:cubicBezTo>
                    <a:pt x="5175" y="2030"/>
                    <a:pt x="5658" y="1593"/>
                    <a:pt x="6244" y="1444"/>
                  </a:cubicBezTo>
                  <a:cubicBezTo>
                    <a:pt x="6405" y="1398"/>
                    <a:pt x="6578" y="1363"/>
                    <a:pt x="6750" y="1352"/>
                  </a:cubicBezTo>
                  <a:cubicBezTo>
                    <a:pt x="6911" y="1352"/>
                    <a:pt x="7061" y="1352"/>
                    <a:pt x="7210" y="1375"/>
                  </a:cubicBezTo>
                  <a:cubicBezTo>
                    <a:pt x="7187" y="1570"/>
                    <a:pt x="7199" y="1777"/>
                    <a:pt x="7245" y="1984"/>
                  </a:cubicBezTo>
                  <a:cubicBezTo>
                    <a:pt x="7314" y="2341"/>
                    <a:pt x="7486" y="2663"/>
                    <a:pt x="7751" y="2916"/>
                  </a:cubicBezTo>
                  <a:cubicBezTo>
                    <a:pt x="7994" y="3144"/>
                    <a:pt x="8315" y="3260"/>
                    <a:pt x="8632" y="3260"/>
                  </a:cubicBezTo>
                  <a:cubicBezTo>
                    <a:pt x="9034" y="3260"/>
                    <a:pt x="9429" y="3072"/>
                    <a:pt x="9648" y="2686"/>
                  </a:cubicBezTo>
                  <a:cubicBezTo>
                    <a:pt x="9855" y="2352"/>
                    <a:pt x="9809" y="1927"/>
                    <a:pt x="9545" y="1639"/>
                  </a:cubicBezTo>
                  <a:cubicBezTo>
                    <a:pt x="9317" y="1412"/>
                    <a:pt x="8998" y="1318"/>
                    <a:pt x="8680" y="1318"/>
                  </a:cubicBezTo>
                  <a:cubicBezTo>
                    <a:pt x="8532" y="1318"/>
                    <a:pt x="8384" y="1338"/>
                    <a:pt x="8245" y="1375"/>
                  </a:cubicBezTo>
                  <a:cubicBezTo>
                    <a:pt x="8115" y="1418"/>
                    <a:pt x="8159" y="1595"/>
                    <a:pt x="8290" y="1595"/>
                  </a:cubicBezTo>
                  <a:cubicBezTo>
                    <a:pt x="8298" y="1595"/>
                    <a:pt x="8306" y="1595"/>
                    <a:pt x="8314" y="1593"/>
                  </a:cubicBezTo>
                  <a:cubicBezTo>
                    <a:pt x="8424" y="1578"/>
                    <a:pt x="8540" y="1566"/>
                    <a:pt x="8656" y="1566"/>
                  </a:cubicBezTo>
                  <a:cubicBezTo>
                    <a:pt x="8882" y="1566"/>
                    <a:pt x="9109" y="1610"/>
                    <a:pt x="9292" y="1754"/>
                  </a:cubicBezTo>
                  <a:cubicBezTo>
                    <a:pt x="9510" y="1915"/>
                    <a:pt x="9591" y="2214"/>
                    <a:pt x="9487" y="2467"/>
                  </a:cubicBezTo>
                  <a:cubicBezTo>
                    <a:pt x="9352" y="2846"/>
                    <a:pt x="8990" y="3033"/>
                    <a:pt x="8620" y="3033"/>
                  </a:cubicBezTo>
                  <a:cubicBezTo>
                    <a:pt x="8393" y="3033"/>
                    <a:pt x="8164" y="2963"/>
                    <a:pt x="7981" y="2824"/>
                  </a:cubicBezTo>
                  <a:cubicBezTo>
                    <a:pt x="7751" y="2628"/>
                    <a:pt x="7590" y="2364"/>
                    <a:pt x="7509" y="2076"/>
                  </a:cubicBezTo>
                  <a:cubicBezTo>
                    <a:pt x="7406" y="1754"/>
                    <a:pt x="7371" y="1386"/>
                    <a:pt x="7544" y="1076"/>
                  </a:cubicBezTo>
                  <a:cubicBezTo>
                    <a:pt x="7859" y="541"/>
                    <a:pt x="8432" y="216"/>
                    <a:pt x="9046" y="216"/>
                  </a:cubicBezTo>
                  <a:close/>
                  <a:moveTo>
                    <a:pt x="9022" y="1"/>
                  </a:moveTo>
                  <a:cubicBezTo>
                    <a:pt x="8409" y="1"/>
                    <a:pt x="7803" y="333"/>
                    <a:pt x="7440" y="823"/>
                  </a:cubicBezTo>
                  <a:cubicBezTo>
                    <a:pt x="7348" y="938"/>
                    <a:pt x="7279" y="1076"/>
                    <a:pt x="7233" y="1214"/>
                  </a:cubicBezTo>
                  <a:cubicBezTo>
                    <a:pt x="7067" y="1165"/>
                    <a:pt x="6894" y="1142"/>
                    <a:pt x="6721" y="1142"/>
                  </a:cubicBezTo>
                  <a:cubicBezTo>
                    <a:pt x="6572" y="1142"/>
                    <a:pt x="6423" y="1159"/>
                    <a:pt x="6279" y="1191"/>
                  </a:cubicBezTo>
                  <a:cubicBezTo>
                    <a:pt x="5934" y="1260"/>
                    <a:pt x="5612" y="1409"/>
                    <a:pt x="5348" y="1628"/>
                  </a:cubicBezTo>
                  <a:cubicBezTo>
                    <a:pt x="4807" y="2053"/>
                    <a:pt x="4554" y="2743"/>
                    <a:pt x="4658" y="3422"/>
                  </a:cubicBezTo>
                  <a:cubicBezTo>
                    <a:pt x="4658" y="3422"/>
                    <a:pt x="4658" y="3422"/>
                    <a:pt x="4658" y="3433"/>
                  </a:cubicBezTo>
                  <a:cubicBezTo>
                    <a:pt x="4463" y="3354"/>
                    <a:pt x="4254" y="3322"/>
                    <a:pt x="4048" y="3322"/>
                  </a:cubicBezTo>
                  <a:cubicBezTo>
                    <a:pt x="3986" y="3322"/>
                    <a:pt x="3925" y="3325"/>
                    <a:pt x="3864" y="3330"/>
                  </a:cubicBezTo>
                  <a:cubicBezTo>
                    <a:pt x="3519" y="3376"/>
                    <a:pt x="3186" y="3479"/>
                    <a:pt x="2875" y="3629"/>
                  </a:cubicBezTo>
                  <a:cubicBezTo>
                    <a:pt x="2243" y="3928"/>
                    <a:pt x="1725" y="4399"/>
                    <a:pt x="1150" y="4767"/>
                  </a:cubicBezTo>
                  <a:cubicBezTo>
                    <a:pt x="828" y="4986"/>
                    <a:pt x="483" y="5147"/>
                    <a:pt x="115" y="5262"/>
                  </a:cubicBezTo>
                  <a:cubicBezTo>
                    <a:pt x="0" y="5296"/>
                    <a:pt x="0" y="5469"/>
                    <a:pt x="115" y="5503"/>
                  </a:cubicBezTo>
                  <a:cubicBezTo>
                    <a:pt x="495" y="5607"/>
                    <a:pt x="759" y="5894"/>
                    <a:pt x="978" y="6216"/>
                  </a:cubicBezTo>
                  <a:cubicBezTo>
                    <a:pt x="1185" y="6527"/>
                    <a:pt x="1369" y="6894"/>
                    <a:pt x="1610" y="7216"/>
                  </a:cubicBezTo>
                  <a:cubicBezTo>
                    <a:pt x="2105" y="7906"/>
                    <a:pt x="2875" y="8470"/>
                    <a:pt x="3749" y="8527"/>
                  </a:cubicBezTo>
                  <a:cubicBezTo>
                    <a:pt x="3790" y="8530"/>
                    <a:pt x="3830" y="8531"/>
                    <a:pt x="3870" y="8531"/>
                  </a:cubicBezTo>
                  <a:cubicBezTo>
                    <a:pt x="4230" y="8531"/>
                    <a:pt x="4576" y="8439"/>
                    <a:pt x="4876" y="8263"/>
                  </a:cubicBezTo>
                  <a:cubicBezTo>
                    <a:pt x="5325" y="8343"/>
                    <a:pt x="5727" y="8562"/>
                    <a:pt x="6049" y="8884"/>
                  </a:cubicBezTo>
                  <a:cubicBezTo>
                    <a:pt x="6428" y="9240"/>
                    <a:pt x="6773" y="9631"/>
                    <a:pt x="7245" y="9861"/>
                  </a:cubicBezTo>
                  <a:cubicBezTo>
                    <a:pt x="7645" y="10064"/>
                    <a:pt x="8098" y="10178"/>
                    <a:pt x="8546" y="10178"/>
                  </a:cubicBezTo>
                  <a:cubicBezTo>
                    <a:pt x="9037" y="10178"/>
                    <a:pt x="9521" y="10041"/>
                    <a:pt x="9924" y="9735"/>
                  </a:cubicBezTo>
                  <a:cubicBezTo>
                    <a:pt x="10292" y="9459"/>
                    <a:pt x="10568" y="9068"/>
                    <a:pt x="10729" y="8631"/>
                  </a:cubicBezTo>
                  <a:cubicBezTo>
                    <a:pt x="11138" y="8898"/>
                    <a:pt x="11616" y="9034"/>
                    <a:pt x="12099" y="9034"/>
                  </a:cubicBezTo>
                  <a:cubicBezTo>
                    <a:pt x="12241" y="9034"/>
                    <a:pt x="12382" y="9022"/>
                    <a:pt x="12523" y="8999"/>
                  </a:cubicBezTo>
                  <a:cubicBezTo>
                    <a:pt x="13109" y="8895"/>
                    <a:pt x="13650" y="8596"/>
                    <a:pt x="14029" y="8136"/>
                  </a:cubicBezTo>
                  <a:cubicBezTo>
                    <a:pt x="14187" y="8201"/>
                    <a:pt x="14348" y="8229"/>
                    <a:pt x="14508" y="8229"/>
                  </a:cubicBezTo>
                  <a:cubicBezTo>
                    <a:pt x="14917" y="8229"/>
                    <a:pt x="15320" y="8043"/>
                    <a:pt x="15651" y="7803"/>
                  </a:cubicBezTo>
                  <a:cubicBezTo>
                    <a:pt x="16145" y="7435"/>
                    <a:pt x="16490" y="6929"/>
                    <a:pt x="16904" y="6492"/>
                  </a:cubicBezTo>
                  <a:cubicBezTo>
                    <a:pt x="17122" y="6262"/>
                    <a:pt x="17387" y="6009"/>
                    <a:pt x="17686" y="5906"/>
                  </a:cubicBezTo>
                  <a:cubicBezTo>
                    <a:pt x="17812" y="5871"/>
                    <a:pt x="17824" y="5687"/>
                    <a:pt x="17697" y="5653"/>
                  </a:cubicBezTo>
                  <a:cubicBezTo>
                    <a:pt x="17375" y="5561"/>
                    <a:pt x="17088" y="5377"/>
                    <a:pt x="16869" y="5124"/>
                  </a:cubicBezTo>
                  <a:cubicBezTo>
                    <a:pt x="16605" y="4859"/>
                    <a:pt x="16375" y="4572"/>
                    <a:pt x="16099" y="4319"/>
                  </a:cubicBezTo>
                  <a:cubicBezTo>
                    <a:pt x="15812" y="4043"/>
                    <a:pt x="15478" y="3790"/>
                    <a:pt x="15133" y="3583"/>
                  </a:cubicBezTo>
                  <a:cubicBezTo>
                    <a:pt x="14788" y="3353"/>
                    <a:pt x="14409" y="3203"/>
                    <a:pt x="14006" y="3134"/>
                  </a:cubicBezTo>
                  <a:cubicBezTo>
                    <a:pt x="13924" y="3124"/>
                    <a:pt x="13841" y="3118"/>
                    <a:pt x="13759" y="3118"/>
                  </a:cubicBezTo>
                  <a:cubicBezTo>
                    <a:pt x="13659" y="3118"/>
                    <a:pt x="13561" y="3127"/>
                    <a:pt x="13466" y="3146"/>
                  </a:cubicBezTo>
                  <a:cubicBezTo>
                    <a:pt x="13454" y="3065"/>
                    <a:pt x="13431" y="2973"/>
                    <a:pt x="13408" y="2893"/>
                  </a:cubicBezTo>
                  <a:cubicBezTo>
                    <a:pt x="13374" y="2766"/>
                    <a:pt x="13328" y="2640"/>
                    <a:pt x="13259" y="2525"/>
                  </a:cubicBezTo>
                  <a:cubicBezTo>
                    <a:pt x="13155" y="2295"/>
                    <a:pt x="12994" y="2076"/>
                    <a:pt x="12810" y="1892"/>
                  </a:cubicBezTo>
                  <a:cubicBezTo>
                    <a:pt x="12431" y="1501"/>
                    <a:pt x="11913" y="1260"/>
                    <a:pt x="11361" y="1214"/>
                  </a:cubicBezTo>
                  <a:cubicBezTo>
                    <a:pt x="11288" y="1205"/>
                    <a:pt x="11214" y="1201"/>
                    <a:pt x="11139" y="1201"/>
                  </a:cubicBezTo>
                  <a:cubicBezTo>
                    <a:pt x="10922" y="1201"/>
                    <a:pt x="10702" y="1237"/>
                    <a:pt x="10488" y="1306"/>
                  </a:cubicBezTo>
                  <a:cubicBezTo>
                    <a:pt x="10488" y="1111"/>
                    <a:pt x="10442" y="927"/>
                    <a:pt x="10350" y="754"/>
                  </a:cubicBezTo>
                  <a:cubicBezTo>
                    <a:pt x="10166" y="421"/>
                    <a:pt x="9867" y="179"/>
                    <a:pt x="9510" y="76"/>
                  </a:cubicBezTo>
                  <a:cubicBezTo>
                    <a:pt x="9350" y="25"/>
                    <a:pt x="9186" y="1"/>
                    <a:pt x="90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6" name="Google Shape;1106;p40"/>
            <p:cNvSpPr/>
            <p:nvPr/>
          </p:nvSpPr>
          <p:spPr>
            <a:xfrm>
              <a:off x="319102" y="1028090"/>
              <a:ext cx="463862" cy="263004"/>
            </a:xfrm>
            <a:custGeom>
              <a:rect b="b" l="l" r="r" t="t"/>
              <a:pathLst>
                <a:path extrusionOk="0" h="2882" w="5083">
                  <a:moveTo>
                    <a:pt x="81" y="1"/>
                  </a:moveTo>
                  <a:lnTo>
                    <a:pt x="0" y="35"/>
                  </a:lnTo>
                  <a:cubicBezTo>
                    <a:pt x="575" y="403"/>
                    <a:pt x="874" y="1070"/>
                    <a:pt x="1265" y="1633"/>
                  </a:cubicBezTo>
                  <a:cubicBezTo>
                    <a:pt x="1702" y="2254"/>
                    <a:pt x="2381" y="2783"/>
                    <a:pt x="3151" y="2864"/>
                  </a:cubicBezTo>
                  <a:cubicBezTo>
                    <a:pt x="3233" y="2875"/>
                    <a:pt x="3314" y="2881"/>
                    <a:pt x="3394" y="2881"/>
                  </a:cubicBezTo>
                  <a:cubicBezTo>
                    <a:pt x="4029" y="2881"/>
                    <a:pt x="4617" y="2528"/>
                    <a:pt x="4933" y="1967"/>
                  </a:cubicBezTo>
                  <a:cubicBezTo>
                    <a:pt x="5025" y="1806"/>
                    <a:pt x="5071" y="1622"/>
                    <a:pt x="5083" y="1438"/>
                  </a:cubicBezTo>
                  <a:lnTo>
                    <a:pt x="5083" y="1438"/>
                  </a:lnTo>
                  <a:cubicBezTo>
                    <a:pt x="4853" y="1852"/>
                    <a:pt x="4462" y="2162"/>
                    <a:pt x="4002" y="2289"/>
                  </a:cubicBezTo>
                  <a:cubicBezTo>
                    <a:pt x="3856" y="2326"/>
                    <a:pt x="3707" y="2344"/>
                    <a:pt x="3561" y="2344"/>
                  </a:cubicBezTo>
                  <a:cubicBezTo>
                    <a:pt x="3155" y="2344"/>
                    <a:pt x="2759" y="2206"/>
                    <a:pt x="2438" y="1944"/>
                  </a:cubicBezTo>
                  <a:cubicBezTo>
                    <a:pt x="2231" y="1760"/>
                    <a:pt x="2036" y="1553"/>
                    <a:pt x="1875" y="1323"/>
                  </a:cubicBezTo>
                  <a:cubicBezTo>
                    <a:pt x="1587" y="932"/>
                    <a:pt x="1231" y="587"/>
                    <a:pt x="817" y="311"/>
                  </a:cubicBezTo>
                  <a:cubicBezTo>
                    <a:pt x="587" y="173"/>
                    <a:pt x="334" y="70"/>
                    <a:pt x="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7" name="Google Shape;1107;p40"/>
            <p:cNvSpPr/>
            <p:nvPr/>
          </p:nvSpPr>
          <p:spPr>
            <a:xfrm>
              <a:off x="1260424" y="1232689"/>
              <a:ext cx="285453" cy="107593"/>
            </a:xfrm>
            <a:custGeom>
              <a:rect b="b" l="l" r="r" t="t"/>
              <a:pathLst>
                <a:path extrusionOk="0" h="1179" w="3128">
                  <a:moveTo>
                    <a:pt x="0" y="1"/>
                  </a:moveTo>
                  <a:lnTo>
                    <a:pt x="0" y="1"/>
                  </a:lnTo>
                  <a:cubicBezTo>
                    <a:pt x="58" y="265"/>
                    <a:pt x="58" y="541"/>
                    <a:pt x="0" y="806"/>
                  </a:cubicBezTo>
                  <a:cubicBezTo>
                    <a:pt x="265" y="967"/>
                    <a:pt x="563" y="1082"/>
                    <a:pt x="874" y="1139"/>
                  </a:cubicBezTo>
                  <a:cubicBezTo>
                    <a:pt x="1017" y="1166"/>
                    <a:pt x="1160" y="1179"/>
                    <a:pt x="1302" y="1179"/>
                  </a:cubicBezTo>
                  <a:cubicBezTo>
                    <a:pt x="1779" y="1179"/>
                    <a:pt x="2246" y="1032"/>
                    <a:pt x="2645" y="748"/>
                  </a:cubicBezTo>
                  <a:cubicBezTo>
                    <a:pt x="2817" y="610"/>
                    <a:pt x="2990" y="461"/>
                    <a:pt x="3128" y="277"/>
                  </a:cubicBezTo>
                  <a:lnTo>
                    <a:pt x="3128" y="277"/>
                  </a:lnTo>
                  <a:cubicBezTo>
                    <a:pt x="2723" y="540"/>
                    <a:pt x="2246" y="688"/>
                    <a:pt x="1761" y="688"/>
                  </a:cubicBezTo>
                  <a:cubicBezTo>
                    <a:pt x="1696" y="688"/>
                    <a:pt x="1630" y="685"/>
                    <a:pt x="1564" y="679"/>
                  </a:cubicBezTo>
                  <a:cubicBezTo>
                    <a:pt x="989" y="645"/>
                    <a:pt x="368" y="426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8" name="Google Shape;1108;p40"/>
            <p:cNvSpPr/>
            <p:nvPr/>
          </p:nvSpPr>
          <p:spPr>
            <a:xfrm>
              <a:off x="744089" y="1115241"/>
              <a:ext cx="478646" cy="327706"/>
            </a:xfrm>
            <a:custGeom>
              <a:rect b="b" l="l" r="r" t="t"/>
              <a:pathLst>
                <a:path extrusionOk="0" h="3591" w="5245">
                  <a:moveTo>
                    <a:pt x="633" y="0"/>
                  </a:moveTo>
                  <a:cubicBezTo>
                    <a:pt x="736" y="333"/>
                    <a:pt x="713" y="701"/>
                    <a:pt x="575" y="1023"/>
                  </a:cubicBezTo>
                  <a:cubicBezTo>
                    <a:pt x="437" y="1311"/>
                    <a:pt x="242" y="1564"/>
                    <a:pt x="1" y="1748"/>
                  </a:cubicBezTo>
                  <a:cubicBezTo>
                    <a:pt x="345" y="1840"/>
                    <a:pt x="679" y="2012"/>
                    <a:pt x="955" y="2265"/>
                  </a:cubicBezTo>
                  <a:cubicBezTo>
                    <a:pt x="1357" y="2610"/>
                    <a:pt x="1691" y="3013"/>
                    <a:pt x="2162" y="3266"/>
                  </a:cubicBezTo>
                  <a:cubicBezTo>
                    <a:pt x="2535" y="3475"/>
                    <a:pt x="2967" y="3591"/>
                    <a:pt x="3395" y="3591"/>
                  </a:cubicBezTo>
                  <a:cubicBezTo>
                    <a:pt x="3812" y="3591"/>
                    <a:pt x="4225" y="3481"/>
                    <a:pt x="4577" y="3243"/>
                  </a:cubicBezTo>
                  <a:cubicBezTo>
                    <a:pt x="4865" y="3036"/>
                    <a:pt x="5095" y="2760"/>
                    <a:pt x="5244" y="2438"/>
                  </a:cubicBezTo>
                  <a:lnTo>
                    <a:pt x="5244" y="2438"/>
                  </a:lnTo>
                  <a:cubicBezTo>
                    <a:pt x="5164" y="2610"/>
                    <a:pt x="4842" y="2771"/>
                    <a:pt x="4669" y="2840"/>
                  </a:cubicBezTo>
                  <a:cubicBezTo>
                    <a:pt x="4439" y="2921"/>
                    <a:pt x="4198" y="2978"/>
                    <a:pt x="3956" y="3001"/>
                  </a:cubicBezTo>
                  <a:cubicBezTo>
                    <a:pt x="3868" y="3012"/>
                    <a:pt x="3779" y="3017"/>
                    <a:pt x="3691" y="3017"/>
                  </a:cubicBezTo>
                  <a:cubicBezTo>
                    <a:pt x="3298" y="3017"/>
                    <a:pt x="2912" y="2915"/>
                    <a:pt x="2565" y="2737"/>
                  </a:cubicBezTo>
                  <a:cubicBezTo>
                    <a:pt x="2139" y="2484"/>
                    <a:pt x="1783" y="2139"/>
                    <a:pt x="1530" y="1725"/>
                  </a:cubicBezTo>
                  <a:cubicBezTo>
                    <a:pt x="1185" y="1173"/>
                    <a:pt x="1012" y="529"/>
                    <a:pt x="6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9" name="Google Shape;1109;p40"/>
            <p:cNvSpPr/>
            <p:nvPr/>
          </p:nvSpPr>
          <p:spPr>
            <a:xfrm>
              <a:off x="1566776" y="1156124"/>
              <a:ext cx="197390" cy="113068"/>
            </a:xfrm>
            <a:custGeom>
              <a:rect b="b" l="l" r="r" t="t"/>
              <a:pathLst>
                <a:path extrusionOk="0" h="1239" w="2163">
                  <a:moveTo>
                    <a:pt x="2163" y="0"/>
                  </a:moveTo>
                  <a:lnTo>
                    <a:pt x="2163" y="0"/>
                  </a:lnTo>
                  <a:cubicBezTo>
                    <a:pt x="1898" y="207"/>
                    <a:pt x="1611" y="391"/>
                    <a:pt x="1323" y="564"/>
                  </a:cubicBezTo>
                  <a:cubicBezTo>
                    <a:pt x="1151" y="679"/>
                    <a:pt x="955" y="759"/>
                    <a:pt x="748" y="805"/>
                  </a:cubicBezTo>
                  <a:cubicBezTo>
                    <a:pt x="690" y="818"/>
                    <a:pt x="631" y="824"/>
                    <a:pt x="571" y="824"/>
                  </a:cubicBezTo>
                  <a:cubicBezTo>
                    <a:pt x="465" y="824"/>
                    <a:pt x="357" y="804"/>
                    <a:pt x="254" y="759"/>
                  </a:cubicBezTo>
                  <a:cubicBezTo>
                    <a:pt x="185" y="920"/>
                    <a:pt x="104" y="1070"/>
                    <a:pt x="1" y="1208"/>
                  </a:cubicBezTo>
                  <a:cubicBezTo>
                    <a:pt x="97" y="1228"/>
                    <a:pt x="194" y="1238"/>
                    <a:pt x="292" y="1238"/>
                  </a:cubicBezTo>
                  <a:cubicBezTo>
                    <a:pt x="474" y="1238"/>
                    <a:pt x="656" y="1202"/>
                    <a:pt x="829" y="1127"/>
                  </a:cubicBezTo>
                  <a:cubicBezTo>
                    <a:pt x="1392" y="897"/>
                    <a:pt x="1783" y="449"/>
                    <a:pt x="2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0" name="Google Shape;1110;p40"/>
            <p:cNvSpPr/>
            <p:nvPr/>
          </p:nvSpPr>
          <p:spPr>
            <a:xfrm>
              <a:off x="469130" y="911006"/>
              <a:ext cx="215276" cy="80489"/>
            </a:xfrm>
            <a:custGeom>
              <a:rect b="b" l="l" r="r" t="t"/>
              <a:pathLst>
                <a:path extrusionOk="0" h="882" w="2359">
                  <a:moveTo>
                    <a:pt x="1969" y="1"/>
                  </a:moveTo>
                  <a:cubicBezTo>
                    <a:pt x="1632" y="1"/>
                    <a:pt x="1162" y="221"/>
                    <a:pt x="990" y="318"/>
                  </a:cubicBezTo>
                  <a:cubicBezTo>
                    <a:pt x="656" y="502"/>
                    <a:pt x="346" y="720"/>
                    <a:pt x="1" y="881"/>
                  </a:cubicBezTo>
                  <a:cubicBezTo>
                    <a:pt x="288" y="847"/>
                    <a:pt x="587" y="824"/>
                    <a:pt x="886" y="812"/>
                  </a:cubicBezTo>
                  <a:cubicBezTo>
                    <a:pt x="1041" y="824"/>
                    <a:pt x="1197" y="829"/>
                    <a:pt x="1352" y="829"/>
                  </a:cubicBezTo>
                  <a:cubicBezTo>
                    <a:pt x="1507" y="829"/>
                    <a:pt x="1662" y="824"/>
                    <a:pt x="1818" y="812"/>
                  </a:cubicBezTo>
                  <a:cubicBezTo>
                    <a:pt x="1933" y="789"/>
                    <a:pt x="2048" y="755"/>
                    <a:pt x="2151" y="686"/>
                  </a:cubicBezTo>
                  <a:cubicBezTo>
                    <a:pt x="2255" y="628"/>
                    <a:pt x="2324" y="525"/>
                    <a:pt x="2335" y="398"/>
                  </a:cubicBezTo>
                  <a:cubicBezTo>
                    <a:pt x="2358" y="99"/>
                    <a:pt x="2193" y="1"/>
                    <a:pt x="19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1" name="Google Shape;1111;p40"/>
            <p:cNvSpPr/>
            <p:nvPr/>
          </p:nvSpPr>
          <p:spPr>
            <a:xfrm>
              <a:off x="1229944" y="729678"/>
              <a:ext cx="195291" cy="81675"/>
            </a:xfrm>
            <a:custGeom>
              <a:rect b="b" l="l" r="r" t="t"/>
              <a:pathLst>
                <a:path extrusionOk="0" h="895" w="2140">
                  <a:moveTo>
                    <a:pt x="711" y="1"/>
                  </a:moveTo>
                  <a:cubicBezTo>
                    <a:pt x="597" y="1"/>
                    <a:pt x="483" y="16"/>
                    <a:pt x="369" y="51"/>
                  </a:cubicBezTo>
                  <a:cubicBezTo>
                    <a:pt x="219" y="108"/>
                    <a:pt x="104" y="212"/>
                    <a:pt x="58" y="361"/>
                  </a:cubicBezTo>
                  <a:cubicBezTo>
                    <a:pt x="1" y="511"/>
                    <a:pt x="58" y="672"/>
                    <a:pt x="185" y="764"/>
                  </a:cubicBezTo>
                  <a:cubicBezTo>
                    <a:pt x="242" y="798"/>
                    <a:pt x="300" y="810"/>
                    <a:pt x="369" y="821"/>
                  </a:cubicBezTo>
                  <a:cubicBezTo>
                    <a:pt x="587" y="821"/>
                    <a:pt x="805" y="810"/>
                    <a:pt x="1024" y="775"/>
                  </a:cubicBezTo>
                  <a:cubicBezTo>
                    <a:pt x="1057" y="774"/>
                    <a:pt x="1090" y="773"/>
                    <a:pt x="1124" y="773"/>
                  </a:cubicBezTo>
                  <a:cubicBezTo>
                    <a:pt x="1357" y="773"/>
                    <a:pt x="1596" y="808"/>
                    <a:pt x="1817" y="879"/>
                  </a:cubicBezTo>
                  <a:cubicBezTo>
                    <a:pt x="1867" y="889"/>
                    <a:pt x="1911" y="895"/>
                    <a:pt x="1949" y="895"/>
                  </a:cubicBezTo>
                  <a:cubicBezTo>
                    <a:pt x="2081" y="895"/>
                    <a:pt x="2139" y="827"/>
                    <a:pt x="2059" y="649"/>
                  </a:cubicBezTo>
                  <a:cubicBezTo>
                    <a:pt x="1886" y="235"/>
                    <a:pt x="1208" y="39"/>
                    <a:pt x="817" y="5"/>
                  </a:cubicBezTo>
                  <a:cubicBezTo>
                    <a:pt x="782" y="2"/>
                    <a:pt x="746" y="1"/>
                    <a:pt x="7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2" name="Google Shape;1112;p40"/>
            <p:cNvSpPr/>
            <p:nvPr/>
          </p:nvSpPr>
          <p:spPr>
            <a:xfrm>
              <a:off x="764074" y="727944"/>
              <a:ext cx="96915" cy="152126"/>
            </a:xfrm>
            <a:custGeom>
              <a:rect b="b" l="l" r="r" t="t"/>
              <a:pathLst>
                <a:path extrusionOk="0" h="1667" w="1062">
                  <a:moveTo>
                    <a:pt x="775" y="0"/>
                  </a:moveTo>
                  <a:cubicBezTo>
                    <a:pt x="748" y="0"/>
                    <a:pt x="720" y="4"/>
                    <a:pt x="690" y="12"/>
                  </a:cubicBezTo>
                  <a:cubicBezTo>
                    <a:pt x="425" y="116"/>
                    <a:pt x="218" y="323"/>
                    <a:pt x="126" y="587"/>
                  </a:cubicBezTo>
                  <a:cubicBezTo>
                    <a:pt x="57" y="737"/>
                    <a:pt x="23" y="898"/>
                    <a:pt x="12" y="1070"/>
                  </a:cubicBezTo>
                  <a:cubicBezTo>
                    <a:pt x="0" y="1185"/>
                    <a:pt x="23" y="1312"/>
                    <a:pt x="57" y="1427"/>
                  </a:cubicBezTo>
                  <a:cubicBezTo>
                    <a:pt x="103" y="1530"/>
                    <a:pt x="195" y="1622"/>
                    <a:pt x="322" y="1657"/>
                  </a:cubicBezTo>
                  <a:cubicBezTo>
                    <a:pt x="345" y="1664"/>
                    <a:pt x="368" y="1667"/>
                    <a:pt x="391" y="1667"/>
                  </a:cubicBezTo>
                  <a:cubicBezTo>
                    <a:pt x="484" y="1667"/>
                    <a:pt x="575" y="1613"/>
                    <a:pt x="621" y="1530"/>
                  </a:cubicBezTo>
                  <a:cubicBezTo>
                    <a:pt x="655" y="1450"/>
                    <a:pt x="667" y="1369"/>
                    <a:pt x="644" y="1277"/>
                  </a:cubicBezTo>
                  <a:cubicBezTo>
                    <a:pt x="621" y="1036"/>
                    <a:pt x="598" y="748"/>
                    <a:pt x="770" y="564"/>
                  </a:cubicBezTo>
                  <a:cubicBezTo>
                    <a:pt x="816" y="507"/>
                    <a:pt x="874" y="461"/>
                    <a:pt x="920" y="403"/>
                  </a:cubicBezTo>
                  <a:cubicBezTo>
                    <a:pt x="1062" y="211"/>
                    <a:pt x="971" y="0"/>
                    <a:pt x="7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3" name="Google Shape;1113;p40"/>
            <p:cNvSpPr/>
            <p:nvPr/>
          </p:nvSpPr>
          <p:spPr>
            <a:xfrm>
              <a:off x="1607659" y="933273"/>
              <a:ext cx="152309" cy="109600"/>
            </a:xfrm>
            <a:custGeom>
              <a:rect b="b" l="l" r="r" t="t"/>
              <a:pathLst>
                <a:path extrusionOk="0" h="1201" w="1669">
                  <a:moveTo>
                    <a:pt x="312" y="0"/>
                  </a:moveTo>
                  <a:cubicBezTo>
                    <a:pt x="41" y="0"/>
                    <a:pt x="0" y="489"/>
                    <a:pt x="289" y="672"/>
                  </a:cubicBezTo>
                  <a:cubicBezTo>
                    <a:pt x="415" y="752"/>
                    <a:pt x="553" y="798"/>
                    <a:pt x="691" y="833"/>
                  </a:cubicBezTo>
                  <a:cubicBezTo>
                    <a:pt x="944" y="902"/>
                    <a:pt x="1186" y="1005"/>
                    <a:pt x="1416" y="1143"/>
                  </a:cubicBezTo>
                  <a:cubicBezTo>
                    <a:pt x="1450" y="1166"/>
                    <a:pt x="1485" y="1189"/>
                    <a:pt x="1519" y="1201"/>
                  </a:cubicBezTo>
                  <a:cubicBezTo>
                    <a:pt x="1565" y="1201"/>
                    <a:pt x="1611" y="1189"/>
                    <a:pt x="1634" y="1155"/>
                  </a:cubicBezTo>
                  <a:cubicBezTo>
                    <a:pt x="1669" y="1097"/>
                    <a:pt x="1611" y="1028"/>
                    <a:pt x="1554" y="982"/>
                  </a:cubicBezTo>
                  <a:cubicBezTo>
                    <a:pt x="1358" y="833"/>
                    <a:pt x="1174" y="683"/>
                    <a:pt x="990" y="522"/>
                  </a:cubicBezTo>
                  <a:cubicBezTo>
                    <a:pt x="829" y="350"/>
                    <a:pt x="668" y="200"/>
                    <a:pt x="496" y="62"/>
                  </a:cubicBezTo>
                  <a:cubicBezTo>
                    <a:pt x="426" y="19"/>
                    <a:pt x="365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"/>
          <p:cNvSpPr txBox="1"/>
          <p:nvPr>
            <p:ph type="title"/>
          </p:nvPr>
        </p:nvSpPr>
        <p:spPr>
          <a:xfrm>
            <a:off x="1792532" y="2609896"/>
            <a:ext cx="2125500" cy="31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5" name="Google Shape;85;p5"/>
          <p:cNvSpPr txBox="1"/>
          <p:nvPr>
            <p:ph idx="1" type="subTitle"/>
          </p:nvPr>
        </p:nvSpPr>
        <p:spPr>
          <a:xfrm>
            <a:off x="1656475" y="3302949"/>
            <a:ext cx="2397600" cy="62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5"/>
          <p:cNvSpPr txBox="1"/>
          <p:nvPr>
            <p:ph idx="2" type="title"/>
          </p:nvPr>
        </p:nvSpPr>
        <p:spPr>
          <a:xfrm>
            <a:off x="5225973" y="2609896"/>
            <a:ext cx="2125500" cy="31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7" name="Google Shape;87;p5"/>
          <p:cNvSpPr txBox="1"/>
          <p:nvPr>
            <p:ph idx="3" type="subTitle"/>
          </p:nvPr>
        </p:nvSpPr>
        <p:spPr>
          <a:xfrm>
            <a:off x="5089923" y="3302949"/>
            <a:ext cx="2397600" cy="62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5"/>
          <p:cNvSpPr txBox="1"/>
          <p:nvPr>
            <p:ph idx="4" type="title"/>
          </p:nvPr>
        </p:nvSpPr>
        <p:spPr>
          <a:xfrm>
            <a:off x="711725" y="445025"/>
            <a:ext cx="7720500" cy="49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6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9" name="Google Shape;89;p5"/>
          <p:cNvSpPr/>
          <p:nvPr/>
        </p:nvSpPr>
        <p:spPr>
          <a:xfrm>
            <a:off x="7724075" y="1988375"/>
            <a:ext cx="328847" cy="327700"/>
          </a:xfrm>
          <a:custGeom>
            <a:rect b="b" l="l" r="r" t="t"/>
            <a:pathLst>
              <a:path extrusionOk="0" h="3713" w="3726">
                <a:moveTo>
                  <a:pt x="1880" y="1"/>
                </a:moveTo>
                <a:cubicBezTo>
                  <a:pt x="1854" y="1"/>
                  <a:pt x="1828" y="15"/>
                  <a:pt x="1817" y="44"/>
                </a:cubicBezTo>
                <a:cubicBezTo>
                  <a:pt x="1805" y="216"/>
                  <a:pt x="1794" y="389"/>
                  <a:pt x="1794" y="573"/>
                </a:cubicBezTo>
                <a:cubicBezTo>
                  <a:pt x="1782" y="745"/>
                  <a:pt x="1782" y="918"/>
                  <a:pt x="1794" y="1090"/>
                </a:cubicBezTo>
                <a:cubicBezTo>
                  <a:pt x="1800" y="1136"/>
                  <a:pt x="1837" y="1159"/>
                  <a:pt x="1874" y="1159"/>
                </a:cubicBezTo>
                <a:cubicBezTo>
                  <a:pt x="1912" y="1159"/>
                  <a:pt x="1949" y="1136"/>
                  <a:pt x="1955" y="1090"/>
                </a:cubicBezTo>
                <a:cubicBezTo>
                  <a:pt x="1966" y="918"/>
                  <a:pt x="1966" y="745"/>
                  <a:pt x="1955" y="573"/>
                </a:cubicBezTo>
                <a:cubicBezTo>
                  <a:pt x="1966" y="389"/>
                  <a:pt x="1955" y="216"/>
                  <a:pt x="1943" y="44"/>
                </a:cubicBezTo>
                <a:cubicBezTo>
                  <a:pt x="1932" y="15"/>
                  <a:pt x="1906" y="1"/>
                  <a:pt x="1880" y="1"/>
                </a:cubicBezTo>
                <a:close/>
                <a:moveTo>
                  <a:pt x="634" y="510"/>
                </a:moveTo>
                <a:cubicBezTo>
                  <a:pt x="574" y="510"/>
                  <a:pt x="518" y="587"/>
                  <a:pt x="564" y="642"/>
                </a:cubicBezTo>
                <a:cubicBezTo>
                  <a:pt x="679" y="780"/>
                  <a:pt x="794" y="895"/>
                  <a:pt x="932" y="1021"/>
                </a:cubicBezTo>
                <a:cubicBezTo>
                  <a:pt x="1047" y="1136"/>
                  <a:pt x="1185" y="1263"/>
                  <a:pt x="1323" y="1366"/>
                </a:cubicBezTo>
                <a:cubicBezTo>
                  <a:pt x="1331" y="1373"/>
                  <a:pt x="1341" y="1376"/>
                  <a:pt x="1350" y="1376"/>
                </a:cubicBezTo>
                <a:cubicBezTo>
                  <a:pt x="1391" y="1376"/>
                  <a:pt x="1431" y="1323"/>
                  <a:pt x="1403" y="1286"/>
                </a:cubicBezTo>
                <a:cubicBezTo>
                  <a:pt x="1346" y="1217"/>
                  <a:pt x="1288" y="1148"/>
                  <a:pt x="1231" y="1090"/>
                </a:cubicBezTo>
                <a:cubicBezTo>
                  <a:pt x="1173" y="1021"/>
                  <a:pt x="1116" y="964"/>
                  <a:pt x="1047" y="895"/>
                </a:cubicBezTo>
                <a:cubicBezTo>
                  <a:pt x="932" y="768"/>
                  <a:pt x="805" y="642"/>
                  <a:pt x="679" y="527"/>
                </a:cubicBezTo>
                <a:cubicBezTo>
                  <a:pt x="665" y="515"/>
                  <a:pt x="649" y="510"/>
                  <a:pt x="634" y="510"/>
                </a:cubicBezTo>
                <a:close/>
                <a:moveTo>
                  <a:pt x="3144" y="529"/>
                </a:moveTo>
                <a:cubicBezTo>
                  <a:pt x="3135" y="529"/>
                  <a:pt x="3125" y="532"/>
                  <a:pt x="3116" y="538"/>
                </a:cubicBezTo>
                <a:cubicBezTo>
                  <a:pt x="3047" y="584"/>
                  <a:pt x="2978" y="642"/>
                  <a:pt x="2921" y="711"/>
                </a:cubicBezTo>
                <a:lnTo>
                  <a:pt x="2725" y="883"/>
                </a:lnTo>
                <a:cubicBezTo>
                  <a:pt x="2599" y="998"/>
                  <a:pt x="2472" y="1125"/>
                  <a:pt x="2357" y="1251"/>
                </a:cubicBezTo>
                <a:cubicBezTo>
                  <a:pt x="2330" y="1316"/>
                  <a:pt x="2376" y="1380"/>
                  <a:pt x="2430" y="1380"/>
                </a:cubicBezTo>
                <a:cubicBezTo>
                  <a:pt x="2444" y="1380"/>
                  <a:pt x="2458" y="1376"/>
                  <a:pt x="2472" y="1366"/>
                </a:cubicBezTo>
                <a:lnTo>
                  <a:pt x="2472" y="1378"/>
                </a:lnTo>
                <a:cubicBezTo>
                  <a:pt x="2610" y="1251"/>
                  <a:pt x="2725" y="1136"/>
                  <a:pt x="2852" y="1010"/>
                </a:cubicBezTo>
                <a:cubicBezTo>
                  <a:pt x="2978" y="883"/>
                  <a:pt x="3093" y="757"/>
                  <a:pt x="3197" y="619"/>
                </a:cubicBezTo>
                <a:cubicBezTo>
                  <a:pt x="3225" y="582"/>
                  <a:pt x="3185" y="529"/>
                  <a:pt x="3144" y="529"/>
                </a:cubicBezTo>
                <a:close/>
                <a:moveTo>
                  <a:pt x="352" y="1760"/>
                </a:moveTo>
                <a:cubicBezTo>
                  <a:pt x="265" y="1760"/>
                  <a:pt x="178" y="1763"/>
                  <a:pt x="92" y="1769"/>
                </a:cubicBezTo>
                <a:cubicBezTo>
                  <a:pt x="0" y="1780"/>
                  <a:pt x="0" y="1918"/>
                  <a:pt x="92" y="1930"/>
                </a:cubicBezTo>
                <a:cubicBezTo>
                  <a:pt x="178" y="1935"/>
                  <a:pt x="265" y="1938"/>
                  <a:pt x="352" y="1938"/>
                </a:cubicBezTo>
                <a:cubicBezTo>
                  <a:pt x="440" y="1938"/>
                  <a:pt x="529" y="1935"/>
                  <a:pt x="621" y="1930"/>
                </a:cubicBezTo>
                <a:cubicBezTo>
                  <a:pt x="672" y="1933"/>
                  <a:pt x="722" y="1935"/>
                  <a:pt x="773" y="1935"/>
                </a:cubicBezTo>
                <a:cubicBezTo>
                  <a:pt x="895" y="1935"/>
                  <a:pt x="1017" y="1926"/>
                  <a:pt x="1139" y="1918"/>
                </a:cubicBezTo>
                <a:cubicBezTo>
                  <a:pt x="1196" y="1895"/>
                  <a:pt x="1196" y="1815"/>
                  <a:pt x="1139" y="1792"/>
                </a:cubicBezTo>
                <a:cubicBezTo>
                  <a:pt x="966" y="1769"/>
                  <a:pt x="794" y="1769"/>
                  <a:pt x="621" y="1769"/>
                </a:cubicBezTo>
                <a:cubicBezTo>
                  <a:pt x="529" y="1763"/>
                  <a:pt x="440" y="1760"/>
                  <a:pt x="352" y="1760"/>
                </a:cubicBezTo>
                <a:close/>
                <a:moveTo>
                  <a:pt x="2904" y="1760"/>
                </a:moveTo>
                <a:cubicBezTo>
                  <a:pt x="2817" y="1760"/>
                  <a:pt x="2731" y="1763"/>
                  <a:pt x="2645" y="1769"/>
                </a:cubicBezTo>
                <a:cubicBezTo>
                  <a:pt x="2553" y="1780"/>
                  <a:pt x="2553" y="1918"/>
                  <a:pt x="2645" y="1930"/>
                </a:cubicBezTo>
                <a:cubicBezTo>
                  <a:pt x="2731" y="1935"/>
                  <a:pt x="2817" y="1938"/>
                  <a:pt x="2904" y="1938"/>
                </a:cubicBezTo>
                <a:cubicBezTo>
                  <a:pt x="2990" y="1938"/>
                  <a:pt x="3076" y="1935"/>
                  <a:pt x="3162" y="1930"/>
                </a:cubicBezTo>
                <a:cubicBezTo>
                  <a:pt x="3335" y="1930"/>
                  <a:pt x="3519" y="1930"/>
                  <a:pt x="3691" y="1907"/>
                </a:cubicBezTo>
                <a:cubicBezTo>
                  <a:pt x="3726" y="1884"/>
                  <a:pt x="3726" y="1826"/>
                  <a:pt x="3691" y="1803"/>
                </a:cubicBezTo>
                <a:lnTo>
                  <a:pt x="3691" y="1792"/>
                </a:lnTo>
                <a:cubicBezTo>
                  <a:pt x="3519" y="1769"/>
                  <a:pt x="3335" y="1769"/>
                  <a:pt x="3162" y="1769"/>
                </a:cubicBezTo>
                <a:cubicBezTo>
                  <a:pt x="3076" y="1763"/>
                  <a:pt x="2990" y="1760"/>
                  <a:pt x="2904" y="1760"/>
                </a:cubicBezTo>
                <a:close/>
                <a:moveTo>
                  <a:pt x="2428" y="2315"/>
                </a:moveTo>
                <a:cubicBezTo>
                  <a:pt x="2368" y="2315"/>
                  <a:pt x="2312" y="2392"/>
                  <a:pt x="2357" y="2447"/>
                </a:cubicBezTo>
                <a:cubicBezTo>
                  <a:pt x="2472" y="2574"/>
                  <a:pt x="2599" y="2700"/>
                  <a:pt x="2725" y="2815"/>
                </a:cubicBezTo>
                <a:cubicBezTo>
                  <a:pt x="2852" y="2942"/>
                  <a:pt x="2978" y="3068"/>
                  <a:pt x="3116" y="3172"/>
                </a:cubicBezTo>
                <a:cubicBezTo>
                  <a:pt x="3125" y="3178"/>
                  <a:pt x="3135" y="3181"/>
                  <a:pt x="3144" y="3181"/>
                </a:cubicBezTo>
                <a:cubicBezTo>
                  <a:pt x="3185" y="3181"/>
                  <a:pt x="3225" y="3128"/>
                  <a:pt x="3197" y="3091"/>
                </a:cubicBezTo>
                <a:cubicBezTo>
                  <a:pt x="3151" y="3022"/>
                  <a:pt x="3093" y="2953"/>
                  <a:pt x="3024" y="2896"/>
                </a:cubicBezTo>
                <a:lnTo>
                  <a:pt x="2852" y="2700"/>
                </a:lnTo>
                <a:cubicBezTo>
                  <a:pt x="2725" y="2574"/>
                  <a:pt x="2610" y="2447"/>
                  <a:pt x="2472" y="2332"/>
                </a:cubicBezTo>
                <a:cubicBezTo>
                  <a:pt x="2458" y="2320"/>
                  <a:pt x="2443" y="2315"/>
                  <a:pt x="2428" y="2315"/>
                </a:cubicBezTo>
                <a:close/>
                <a:moveTo>
                  <a:pt x="1345" y="2334"/>
                </a:moveTo>
                <a:cubicBezTo>
                  <a:pt x="1337" y="2334"/>
                  <a:pt x="1329" y="2337"/>
                  <a:pt x="1323" y="2344"/>
                </a:cubicBezTo>
                <a:lnTo>
                  <a:pt x="1311" y="2344"/>
                </a:lnTo>
                <a:cubicBezTo>
                  <a:pt x="1242" y="2390"/>
                  <a:pt x="1173" y="2447"/>
                  <a:pt x="1116" y="2516"/>
                </a:cubicBezTo>
                <a:lnTo>
                  <a:pt x="932" y="2689"/>
                </a:lnTo>
                <a:cubicBezTo>
                  <a:pt x="794" y="2804"/>
                  <a:pt x="679" y="2930"/>
                  <a:pt x="564" y="3057"/>
                </a:cubicBezTo>
                <a:cubicBezTo>
                  <a:pt x="510" y="3119"/>
                  <a:pt x="560" y="3194"/>
                  <a:pt x="622" y="3194"/>
                </a:cubicBezTo>
                <a:cubicBezTo>
                  <a:pt x="640" y="3194"/>
                  <a:pt x="660" y="3187"/>
                  <a:pt x="679" y="3172"/>
                </a:cubicBezTo>
                <a:cubicBezTo>
                  <a:pt x="805" y="3057"/>
                  <a:pt x="932" y="2942"/>
                  <a:pt x="1047" y="2804"/>
                </a:cubicBezTo>
                <a:cubicBezTo>
                  <a:pt x="1173" y="2689"/>
                  <a:pt x="1288" y="2562"/>
                  <a:pt x="1392" y="2424"/>
                </a:cubicBezTo>
                <a:cubicBezTo>
                  <a:pt x="1420" y="2387"/>
                  <a:pt x="1379" y="2334"/>
                  <a:pt x="1345" y="2334"/>
                </a:cubicBezTo>
                <a:close/>
                <a:moveTo>
                  <a:pt x="1880" y="2554"/>
                </a:moveTo>
                <a:cubicBezTo>
                  <a:pt x="1854" y="2554"/>
                  <a:pt x="1828" y="2568"/>
                  <a:pt x="1817" y="2597"/>
                </a:cubicBezTo>
                <a:cubicBezTo>
                  <a:pt x="1805" y="2769"/>
                  <a:pt x="1794" y="2942"/>
                  <a:pt x="1794" y="3114"/>
                </a:cubicBezTo>
                <a:cubicBezTo>
                  <a:pt x="1782" y="3298"/>
                  <a:pt x="1782" y="3471"/>
                  <a:pt x="1794" y="3643"/>
                </a:cubicBezTo>
                <a:cubicBezTo>
                  <a:pt x="1800" y="3689"/>
                  <a:pt x="1837" y="3712"/>
                  <a:pt x="1874" y="3712"/>
                </a:cubicBezTo>
                <a:cubicBezTo>
                  <a:pt x="1912" y="3712"/>
                  <a:pt x="1949" y="3689"/>
                  <a:pt x="1955" y="3643"/>
                </a:cubicBezTo>
                <a:cubicBezTo>
                  <a:pt x="1966" y="3471"/>
                  <a:pt x="1966" y="3298"/>
                  <a:pt x="1955" y="3114"/>
                </a:cubicBezTo>
                <a:cubicBezTo>
                  <a:pt x="1966" y="2942"/>
                  <a:pt x="1955" y="2769"/>
                  <a:pt x="1943" y="2597"/>
                </a:cubicBezTo>
                <a:cubicBezTo>
                  <a:pt x="1932" y="2568"/>
                  <a:pt x="1906" y="2554"/>
                  <a:pt x="1880" y="2554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5"/>
          <p:cNvSpPr/>
          <p:nvPr/>
        </p:nvSpPr>
        <p:spPr>
          <a:xfrm>
            <a:off x="4201563" y="1385600"/>
            <a:ext cx="328847" cy="327700"/>
          </a:xfrm>
          <a:custGeom>
            <a:rect b="b" l="l" r="r" t="t"/>
            <a:pathLst>
              <a:path extrusionOk="0" h="3713" w="3726">
                <a:moveTo>
                  <a:pt x="1880" y="1"/>
                </a:moveTo>
                <a:cubicBezTo>
                  <a:pt x="1854" y="1"/>
                  <a:pt x="1828" y="15"/>
                  <a:pt x="1817" y="44"/>
                </a:cubicBezTo>
                <a:cubicBezTo>
                  <a:pt x="1805" y="216"/>
                  <a:pt x="1794" y="389"/>
                  <a:pt x="1794" y="573"/>
                </a:cubicBezTo>
                <a:cubicBezTo>
                  <a:pt x="1782" y="745"/>
                  <a:pt x="1782" y="918"/>
                  <a:pt x="1794" y="1090"/>
                </a:cubicBezTo>
                <a:cubicBezTo>
                  <a:pt x="1800" y="1136"/>
                  <a:pt x="1837" y="1159"/>
                  <a:pt x="1874" y="1159"/>
                </a:cubicBezTo>
                <a:cubicBezTo>
                  <a:pt x="1912" y="1159"/>
                  <a:pt x="1949" y="1136"/>
                  <a:pt x="1955" y="1090"/>
                </a:cubicBezTo>
                <a:cubicBezTo>
                  <a:pt x="1966" y="918"/>
                  <a:pt x="1966" y="745"/>
                  <a:pt x="1955" y="573"/>
                </a:cubicBezTo>
                <a:cubicBezTo>
                  <a:pt x="1966" y="389"/>
                  <a:pt x="1955" y="216"/>
                  <a:pt x="1943" y="44"/>
                </a:cubicBezTo>
                <a:cubicBezTo>
                  <a:pt x="1932" y="15"/>
                  <a:pt x="1906" y="1"/>
                  <a:pt x="1880" y="1"/>
                </a:cubicBezTo>
                <a:close/>
                <a:moveTo>
                  <a:pt x="634" y="510"/>
                </a:moveTo>
                <a:cubicBezTo>
                  <a:pt x="574" y="510"/>
                  <a:pt x="518" y="587"/>
                  <a:pt x="564" y="642"/>
                </a:cubicBezTo>
                <a:cubicBezTo>
                  <a:pt x="679" y="780"/>
                  <a:pt x="794" y="895"/>
                  <a:pt x="932" y="1021"/>
                </a:cubicBezTo>
                <a:cubicBezTo>
                  <a:pt x="1047" y="1136"/>
                  <a:pt x="1185" y="1263"/>
                  <a:pt x="1323" y="1366"/>
                </a:cubicBezTo>
                <a:cubicBezTo>
                  <a:pt x="1331" y="1373"/>
                  <a:pt x="1341" y="1376"/>
                  <a:pt x="1350" y="1376"/>
                </a:cubicBezTo>
                <a:cubicBezTo>
                  <a:pt x="1391" y="1376"/>
                  <a:pt x="1431" y="1323"/>
                  <a:pt x="1403" y="1286"/>
                </a:cubicBezTo>
                <a:cubicBezTo>
                  <a:pt x="1346" y="1217"/>
                  <a:pt x="1288" y="1148"/>
                  <a:pt x="1231" y="1090"/>
                </a:cubicBezTo>
                <a:cubicBezTo>
                  <a:pt x="1173" y="1021"/>
                  <a:pt x="1116" y="964"/>
                  <a:pt x="1047" y="895"/>
                </a:cubicBezTo>
                <a:cubicBezTo>
                  <a:pt x="932" y="768"/>
                  <a:pt x="805" y="642"/>
                  <a:pt x="679" y="527"/>
                </a:cubicBezTo>
                <a:cubicBezTo>
                  <a:pt x="665" y="515"/>
                  <a:pt x="649" y="510"/>
                  <a:pt x="634" y="510"/>
                </a:cubicBezTo>
                <a:close/>
                <a:moveTo>
                  <a:pt x="3144" y="529"/>
                </a:moveTo>
                <a:cubicBezTo>
                  <a:pt x="3135" y="529"/>
                  <a:pt x="3125" y="532"/>
                  <a:pt x="3116" y="538"/>
                </a:cubicBezTo>
                <a:cubicBezTo>
                  <a:pt x="3047" y="584"/>
                  <a:pt x="2978" y="642"/>
                  <a:pt x="2921" y="711"/>
                </a:cubicBezTo>
                <a:lnTo>
                  <a:pt x="2725" y="883"/>
                </a:lnTo>
                <a:cubicBezTo>
                  <a:pt x="2599" y="998"/>
                  <a:pt x="2472" y="1125"/>
                  <a:pt x="2357" y="1251"/>
                </a:cubicBezTo>
                <a:cubicBezTo>
                  <a:pt x="2330" y="1316"/>
                  <a:pt x="2376" y="1380"/>
                  <a:pt x="2430" y="1380"/>
                </a:cubicBezTo>
                <a:cubicBezTo>
                  <a:pt x="2444" y="1380"/>
                  <a:pt x="2458" y="1376"/>
                  <a:pt x="2472" y="1366"/>
                </a:cubicBezTo>
                <a:lnTo>
                  <a:pt x="2472" y="1378"/>
                </a:lnTo>
                <a:cubicBezTo>
                  <a:pt x="2610" y="1251"/>
                  <a:pt x="2725" y="1136"/>
                  <a:pt x="2852" y="1010"/>
                </a:cubicBezTo>
                <a:cubicBezTo>
                  <a:pt x="2978" y="883"/>
                  <a:pt x="3093" y="757"/>
                  <a:pt x="3197" y="619"/>
                </a:cubicBezTo>
                <a:cubicBezTo>
                  <a:pt x="3225" y="582"/>
                  <a:pt x="3185" y="529"/>
                  <a:pt x="3144" y="529"/>
                </a:cubicBezTo>
                <a:close/>
                <a:moveTo>
                  <a:pt x="352" y="1760"/>
                </a:moveTo>
                <a:cubicBezTo>
                  <a:pt x="265" y="1760"/>
                  <a:pt x="178" y="1763"/>
                  <a:pt x="92" y="1769"/>
                </a:cubicBezTo>
                <a:cubicBezTo>
                  <a:pt x="0" y="1780"/>
                  <a:pt x="0" y="1918"/>
                  <a:pt x="92" y="1930"/>
                </a:cubicBezTo>
                <a:cubicBezTo>
                  <a:pt x="178" y="1935"/>
                  <a:pt x="265" y="1938"/>
                  <a:pt x="352" y="1938"/>
                </a:cubicBezTo>
                <a:cubicBezTo>
                  <a:pt x="440" y="1938"/>
                  <a:pt x="529" y="1935"/>
                  <a:pt x="621" y="1930"/>
                </a:cubicBezTo>
                <a:cubicBezTo>
                  <a:pt x="672" y="1933"/>
                  <a:pt x="722" y="1935"/>
                  <a:pt x="773" y="1935"/>
                </a:cubicBezTo>
                <a:cubicBezTo>
                  <a:pt x="895" y="1935"/>
                  <a:pt x="1017" y="1926"/>
                  <a:pt x="1139" y="1918"/>
                </a:cubicBezTo>
                <a:cubicBezTo>
                  <a:pt x="1196" y="1895"/>
                  <a:pt x="1196" y="1815"/>
                  <a:pt x="1139" y="1792"/>
                </a:cubicBezTo>
                <a:cubicBezTo>
                  <a:pt x="966" y="1769"/>
                  <a:pt x="794" y="1769"/>
                  <a:pt x="621" y="1769"/>
                </a:cubicBezTo>
                <a:cubicBezTo>
                  <a:pt x="529" y="1763"/>
                  <a:pt x="440" y="1760"/>
                  <a:pt x="352" y="1760"/>
                </a:cubicBezTo>
                <a:close/>
                <a:moveTo>
                  <a:pt x="2904" y="1760"/>
                </a:moveTo>
                <a:cubicBezTo>
                  <a:pt x="2817" y="1760"/>
                  <a:pt x="2731" y="1763"/>
                  <a:pt x="2645" y="1769"/>
                </a:cubicBezTo>
                <a:cubicBezTo>
                  <a:pt x="2553" y="1780"/>
                  <a:pt x="2553" y="1918"/>
                  <a:pt x="2645" y="1930"/>
                </a:cubicBezTo>
                <a:cubicBezTo>
                  <a:pt x="2731" y="1935"/>
                  <a:pt x="2817" y="1938"/>
                  <a:pt x="2904" y="1938"/>
                </a:cubicBezTo>
                <a:cubicBezTo>
                  <a:pt x="2990" y="1938"/>
                  <a:pt x="3076" y="1935"/>
                  <a:pt x="3162" y="1930"/>
                </a:cubicBezTo>
                <a:cubicBezTo>
                  <a:pt x="3335" y="1930"/>
                  <a:pt x="3519" y="1930"/>
                  <a:pt x="3691" y="1907"/>
                </a:cubicBezTo>
                <a:cubicBezTo>
                  <a:pt x="3726" y="1884"/>
                  <a:pt x="3726" y="1826"/>
                  <a:pt x="3691" y="1803"/>
                </a:cubicBezTo>
                <a:lnTo>
                  <a:pt x="3691" y="1792"/>
                </a:lnTo>
                <a:cubicBezTo>
                  <a:pt x="3519" y="1769"/>
                  <a:pt x="3335" y="1769"/>
                  <a:pt x="3162" y="1769"/>
                </a:cubicBezTo>
                <a:cubicBezTo>
                  <a:pt x="3076" y="1763"/>
                  <a:pt x="2990" y="1760"/>
                  <a:pt x="2904" y="1760"/>
                </a:cubicBezTo>
                <a:close/>
                <a:moveTo>
                  <a:pt x="2428" y="2315"/>
                </a:moveTo>
                <a:cubicBezTo>
                  <a:pt x="2368" y="2315"/>
                  <a:pt x="2312" y="2392"/>
                  <a:pt x="2357" y="2447"/>
                </a:cubicBezTo>
                <a:cubicBezTo>
                  <a:pt x="2472" y="2574"/>
                  <a:pt x="2599" y="2700"/>
                  <a:pt x="2725" y="2815"/>
                </a:cubicBezTo>
                <a:cubicBezTo>
                  <a:pt x="2852" y="2942"/>
                  <a:pt x="2978" y="3068"/>
                  <a:pt x="3116" y="3172"/>
                </a:cubicBezTo>
                <a:cubicBezTo>
                  <a:pt x="3125" y="3178"/>
                  <a:pt x="3135" y="3181"/>
                  <a:pt x="3144" y="3181"/>
                </a:cubicBezTo>
                <a:cubicBezTo>
                  <a:pt x="3185" y="3181"/>
                  <a:pt x="3225" y="3128"/>
                  <a:pt x="3197" y="3091"/>
                </a:cubicBezTo>
                <a:cubicBezTo>
                  <a:pt x="3151" y="3022"/>
                  <a:pt x="3093" y="2953"/>
                  <a:pt x="3024" y="2896"/>
                </a:cubicBezTo>
                <a:lnTo>
                  <a:pt x="2852" y="2700"/>
                </a:lnTo>
                <a:cubicBezTo>
                  <a:pt x="2725" y="2574"/>
                  <a:pt x="2610" y="2447"/>
                  <a:pt x="2472" y="2332"/>
                </a:cubicBezTo>
                <a:cubicBezTo>
                  <a:pt x="2458" y="2320"/>
                  <a:pt x="2443" y="2315"/>
                  <a:pt x="2428" y="2315"/>
                </a:cubicBezTo>
                <a:close/>
                <a:moveTo>
                  <a:pt x="1345" y="2334"/>
                </a:moveTo>
                <a:cubicBezTo>
                  <a:pt x="1337" y="2334"/>
                  <a:pt x="1329" y="2337"/>
                  <a:pt x="1323" y="2344"/>
                </a:cubicBezTo>
                <a:lnTo>
                  <a:pt x="1311" y="2344"/>
                </a:lnTo>
                <a:cubicBezTo>
                  <a:pt x="1242" y="2390"/>
                  <a:pt x="1173" y="2447"/>
                  <a:pt x="1116" y="2516"/>
                </a:cubicBezTo>
                <a:lnTo>
                  <a:pt x="932" y="2689"/>
                </a:lnTo>
                <a:cubicBezTo>
                  <a:pt x="794" y="2804"/>
                  <a:pt x="679" y="2930"/>
                  <a:pt x="564" y="3057"/>
                </a:cubicBezTo>
                <a:cubicBezTo>
                  <a:pt x="510" y="3119"/>
                  <a:pt x="560" y="3194"/>
                  <a:pt x="622" y="3194"/>
                </a:cubicBezTo>
                <a:cubicBezTo>
                  <a:pt x="640" y="3194"/>
                  <a:pt x="660" y="3187"/>
                  <a:pt x="679" y="3172"/>
                </a:cubicBezTo>
                <a:cubicBezTo>
                  <a:pt x="805" y="3057"/>
                  <a:pt x="932" y="2942"/>
                  <a:pt x="1047" y="2804"/>
                </a:cubicBezTo>
                <a:cubicBezTo>
                  <a:pt x="1173" y="2689"/>
                  <a:pt x="1288" y="2562"/>
                  <a:pt x="1392" y="2424"/>
                </a:cubicBezTo>
                <a:cubicBezTo>
                  <a:pt x="1420" y="2387"/>
                  <a:pt x="1379" y="2334"/>
                  <a:pt x="1345" y="2334"/>
                </a:cubicBezTo>
                <a:close/>
                <a:moveTo>
                  <a:pt x="1880" y="2554"/>
                </a:moveTo>
                <a:cubicBezTo>
                  <a:pt x="1854" y="2554"/>
                  <a:pt x="1828" y="2568"/>
                  <a:pt x="1817" y="2597"/>
                </a:cubicBezTo>
                <a:cubicBezTo>
                  <a:pt x="1805" y="2769"/>
                  <a:pt x="1794" y="2942"/>
                  <a:pt x="1794" y="3114"/>
                </a:cubicBezTo>
                <a:cubicBezTo>
                  <a:pt x="1782" y="3298"/>
                  <a:pt x="1782" y="3471"/>
                  <a:pt x="1794" y="3643"/>
                </a:cubicBezTo>
                <a:cubicBezTo>
                  <a:pt x="1800" y="3689"/>
                  <a:pt x="1837" y="3712"/>
                  <a:pt x="1874" y="3712"/>
                </a:cubicBezTo>
                <a:cubicBezTo>
                  <a:pt x="1912" y="3712"/>
                  <a:pt x="1949" y="3689"/>
                  <a:pt x="1955" y="3643"/>
                </a:cubicBezTo>
                <a:cubicBezTo>
                  <a:pt x="1966" y="3471"/>
                  <a:pt x="1966" y="3298"/>
                  <a:pt x="1955" y="3114"/>
                </a:cubicBezTo>
                <a:cubicBezTo>
                  <a:pt x="1966" y="2942"/>
                  <a:pt x="1955" y="2769"/>
                  <a:pt x="1943" y="2597"/>
                </a:cubicBezTo>
                <a:cubicBezTo>
                  <a:pt x="1932" y="2568"/>
                  <a:pt x="1906" y="2554"/>
                  <a:pt x="1880" y="2554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5"/>
          <p:cNvSpPr/>
          <p:nvPr/>
        </p:nvSpPr>
        <p:spPr>
          <a:xfrm>
            <a:off x="367413" y="3368125"/>
            <a:ext cx="328847" cy="327700"/>
          </a:xfrm>
          <a:custGeom>
            <a:rect b="b" l="l" r="r" t="t"/>
            <a:pathLst>
              <a:path extrusionOk="0" h="3713" w="3726">
                <a:moveTo>
                  <a:pt x="1880" y="1"/>
                </a:moveTo>
                <a:cubicBezTo>
                  <a:pt x="1854" y="1"/>
                  <a:pt x="1828" y="15"/>
                  <a:pt x="1817" y="44"/>
                </a:cubicBezTo>
                <a:cubicBezTo>
                  <a:pt x="1805" y="216"/>
                  <a:pt x="1794" y="389"/>
                  <a:pt x="1794" y="573"/>
                </a:cubicBezTo>
                <a:cubicBezTo>
                  <a:pt x="1782" y="745"/>
                  <a:pt x="1782" y="918"/>
                  <a:pt x="1794" y="1090"/>
                </a:cubicBezTo>
                <a:cubicBezTo>
                  <a:pt x="1800" y="1136"/>
                  <a:pt x="1837" y="1159"/>
                  <a:pt x="1874" y="1159"/>
                </a:cubicBezTo>
                <a:cubicBezTo>
                  <a:pt x="1912" y="1159"/>
                  <a:pt x="1949" y="1136"/>
                  <a:pt x="1955" y="1090"/>
                </a:cubicBezTo>
                <a:cubicBezTo>
                  <a:pt x="1966" y="918"/>
                  <a:pt x="1966" y="745"/>
                  <a:pt x="1955" y="573"/>
                </a:cubicBezTo>
                <a:cubicBezTo>
                  <a:pt x="1966" y="389"/>
                  <a:pt x="1955" y="216"/>
                  <a:pt x="1943" y="44"/>
                </a:cubicBezTo>
                <a:cubicBezTo>
                  <a:pt x="1932" y="15"/>
                  <a:pt x="1906" y="1"/>
                  <a:pt x="1880" y="1"/>
                </a:cubicBezTo>
                <a:close/>
                <a:moveTo>
                  <a:pt x="634" y="510"/>
                </a:moveTo>
                <a:cubicBezTo>
                  <a:pt x="574" y="510"/>
                  <a:pt x="518" y="587"/>
                  <a:pt x="564" y="642"/>
                </a:cubicBezTo>
                <a:cubicBezTo>
                  <a:pt x="679" y="780"/>
                  <a:pt x="794" y="895"/>
                  <a:pt x="932" y="1021"/>
                </a:cubicBezTo>
                <a:cubicBezTo>
                  <a:pt x="1047" y="1136"/>
                  <a:pt x="1185" y="1263"/>
                  <a:pt x="1323" y="1366"/>
                </a:cubicBezTo>
                <a:cubicBezTo>
                  <a:pt x="1331" y="1373"/>
                  <a:pt x="1341" y="1376"/>
                  <a:pt x="1350" y="1376"/>
                </a:cubicBezTo>
                <a:cubicBezTo>
                  <a:pt x="1391" y="1376"/>
                  <a:pt x="1431" y="1323"/>
                  <a:pt x="1403" y="1286"/>
                </a:cubicBezTo>
                <a:cubicBezTo>
                  <a:pt x="1346" y="1217"/>
                  <a:pt x="1288" y="1148"/>
                  <a:pt x="1231" y="1090"/>
                </a:cubicBezTo>
                <a:cubicBezTo>
                  <a:pt x="1173" y="1021"/>
                  <a:pt x="1116" y="964"/>
                  <a:pt x="1047" y="895"/>
                </a:cubicBezTo>
                <a:cubicBezTo>
                  <a:pt x="932" y="768"/>
                  <a:pt x="805" y="642"/>
                  <a:pt x="679" y="527"/>
                </a:cubicBezTo>
                <a:cubicBezTo>
                  <a:pt x="665" y="515"/>
                  <a:pt x="649" y="510"/>
                  <a:pt x="634" y="510"/>
                </a:cubicBezTo>
                <a:close/>
                <a:moveTo>
                  <a:pt x="3144" y="529"/>
                </a:moveTo>
                <a:cubicBezTo>
                  <a:pt x="3135" y="529"/>
                  <a:pt x="3125" y="532"/>
                  <a:pt x="3116" y="538"/>
                </a:cubicBezTo>
                <a:cubicBezTo>
                  <a:pt x="3047" y="584"/>
                  <a:pt x="2978" y="642"/>
                  <a:pt x="2921" y="711"/>
                </a:cubicBezTo>
                <a:lnTo>
                  <a:pt x="2725" y="883"/>
                </a:lnTo>
                <a:cubicBezTo>
                  <a:pt x="2599" y="998"/>
                  <a:pt x="2472" y="1125"/>
                  <a:pt x="2357" y="1251"/>
                </a:cubicBezTo>
                <a:cubicBezTo>
                  <a:pt x="2330" y="1316"/>
                  <a:pt x="2376" y="1380"/>
                  <a:pt x="2430" y="1380"/>
                </a:cubicBezTo>
                <a:cubicBezTo>
                  <a:pt x="2444" y="1380"/>
                  <a:pt x="2458" y="1376"/>
                  <a:pt x="2472" y="1366"/>
                </a:cubicBezTo>
                <a:lnTo>
                  <a:pt x="2472" y="1378"/>
                </a:lnTo>
                <a:cubicBezTo>
                  <a:pt x="2610" y="1251"/>
                  <a:pt x="2725" y="1136"/>
                  <a:pt x="2852" y="1010"/>
                </a:cubicBezTo>
                <a:cubicBezTo>
                  <a:pt x="2978" y="883"/>
                  <a:pt x="3093" y="757"/>
                  <a:pt x="3197" y="619"/>
                </a:cubicBezTo>
                <a:cubicBezTo>
                  <a:pt x="3225" y="582"/>
                  <a:pt x="3185" y="529"/>
                  <a:pt x="3144" y="529"/>
                </a:cubicBezTo>
                <a:close/>
                <a:moveTo>
                  <a:pt x="352" y="1760"/>
                </a:moveTo>
                <a:cubicBezTo>
                  <a:pt x="265" y="1760"/>
                  <a:pt x="178" y="1763"/>
                  <a:pt x="92" y="1769"/>
                </a:cubicBezTo>
                <a:cubicBezTo>
                  <a:pt x="0" y="1780"/>
                  <a:pt x="0" y="1918"/>
                  <a:pt x="92" y="1930"/>
                </a:cubicBezTo>
                <a:cubicBezTo>
                  <a:pt x="178" y="1935"/>
                  <a:pt x="265" y="1938"/>
                  <a:pt x="352" y="1938"/>
                </a:cubicBezTo>
                <a:cubicBezTo>
                  <a:pt x="440" y="1938"/>
                  <a:pt x="529" y="1935"/>
                  <a:pt x="621" y="1930"/>
                </a:cubicBezTo>
                <a:cubicBezTo>
                  <a:pt x="672" y="1933"/>
                  <a:pt x="722" y="1935"/>
                  <a:pt x="773" y="1935"/>
                </a:cubicBezTo>
                <a:cubicBezTo>
                  <a:pt x="895" y="1935"/>
                  <a:pt x="1017" y="1926"/>
                  <a:pt x="1139" y="1918"/>
                </a:cubicBezTo>
                <a:cubicBezTo>
                  <a:pt x="1196" y="1895"/>
                  <a:pt x="1196" y="1815"/>
                  <a:pt x="1139" y="1792"/>
                </a:cubicBezTo>
                <a:cubicBezTo>
                  <a:pt x="966" y="1769"/>
                  <a:pt x="794" y="1769"/>
                  <a:pt x="621" y="1769"/>
                </a:cubicBezTo>
                <a:cubicBezTo>
                  <a:pt x="529" y="1763"/>
                  <a:pt x="440" y="1760"/>
                  <a:pt x="352" y="1760"/>
                </a:cubicBezTo>
                <a:close/>
                <a:moveTo>
                  <a:pt x="2904" y="1760"/>
                </a:moveTo>
                <a:cubicBezTo>
                  <a:pt x="2817" y="1760"/>
                  <a:pt x="2731" y="1763"/>
                  <a:pt x="2645" y="1769"/>
                </a:cubicBezTo>
                <a:cubicBezTo>
                  <a:pt x="2553" y="1780"/>
                  <a:pt x="2553" y="1918"/>
                  <a:pt x="2645" y="1930"/>
                </a:cubicBezTo>
                <a:cubicBezTo>
                  <a:pt x="2731" y="1935"/>
                  <a:pt x="2817" y="1938"/>
                  <a:pt x="2904" y="1938"/>
                </a:cubicBezTo>
                <a:cubicBezTo>
                  <a:pt x="2990" y="1938"/>
                  <a:pt x="3076" y="1935"/>
                  <a:pt x="3162" y="1930"/>
                </a:cubicBezTo>
                <a:cubicBezTo>
                  <a:pt x="3335" y="1930"/>
                  <a:pt x="3519" y="1930"/>
                  <a:pt x="3691" y="1907"/>
                </a:cubicBezTo>
                <a:cubicBezTo>
                  <a:pt x="3726" y="1884"/>
                  <a:pt x="3726" y="1826"/>
                  <a:pt x="3691" y="1803"/>
                </a:cubicBezTo>
                <a:lnTo>
                  <a:pt x="3691" y="1792"/>
                </a:lnTo>
                <a:cubicBezTo>
                  <a:pt x="3519" y="1769"/>
                  <a:pt x="3335" y="1769"/>
                  <a:pt x="3162" y="1769"/>
                </a:cubicBezTo>
                <a:cubicBezTo>
                  <a:pt x="3076" y="1763"/>
                  <a:pt x="2990" y="1760"/>
                  <a:pt x="2904" y="1760"/>
                </a:cubicBezTo>
                <a:close/>
                <a:moveTo>
                  <a:pt x="2428" y="2315"/>
                </a:moveTo>
                <a:cubicBezTo>
                  <a:pt x="2368" y="2315"/>
                  <a:pt x="2312" y="2392"/>
                  <a:pt x="2357" y="2447"/>
                </a:cubicBezTo>
                <a:cubicBezTo>
                  <a:pt x="2472" y="2574"/>
                  <a:pt x="2599" y="2700"/>
                  <a:pt x="2725" y="2815"/>
                </a:cubicBezTo>
                <a:cubicBezTo>
                  <a:pt x="2852" y="2942"/>
                  <a:pt x="2978" y="3068"/>
                  <a:pt x="3116" y="3172"/>
                </a:cubicBezTo>
                <a:cubicBezTo>
                  <a:pt x="3125" y="3178"/>
                  <a:pt x="3135" y="3181"/>
                  <a:pt x="3144" y="3181"/>
                </a:cubicBezTo>
                <a:cubicBezTo>
                  <a:pt x="3185" y="3181"/>
                  <a:pt x="3225" y="3128"/>
                  <a:pt x="3197" y="3091"/>
                </a:cubicBezTo>
                <a:cubicBezTo>
                  <a:pt x="3151" y="3022"/>
                  <a:pt x="3093" y="2953"/>
                  <a:pt x="3024" y="2896"/>
                </a:cubicBezTo>
                <a:lnTo>
                  <a:pt x="2852" y="2700"/>
                </a:lnTo>
                <a:cubicBezTo>
                  <a:pt x="2725" y="2574"/>
                  <a:pt x="2610" y="2447"/>
                  <a:pt x="2472" y="2332"/>
                </a:cubicBezTo>
                <a:cubicBezTo>
                  <a:pt x="2458" y="2320"/>
                  <a:pt x="2443" y="2315"/>
                  <a:pt x="2428" y="2315"/>
                </a:cubicBezTo>
                <a:close/>
                <a:moveTo>
                  <a:pt x="1345" y="2334"/>
                </a:moveTo>
                <a:cubicBezTo>
                  <a:pt x="1337" y="2334"/>
                  <a:pt x="1329" y="2337"/>
                  <a:pt x="1323" y="2344"/>
                </a:cubicBezTo>
                <a:lnTo>
                  <a:pt x="1311" y="2344"/>
                </a:lnTo>
                <a:cubicBezTo>
                  <a:pt x="1242" y="2390"/>
                  <a:pt x="1173" y="2447"/>
                  <a:pt x="1116" y="2516"/>
                </a:cubicBezTo>
                <a:lnTo>
                  <a:pt x="932" y="2689"/>
                </a:lnTo>
                <a:cubicBezTo>
                  <a:pt x="794" y="2804"/>
                  <a:pt x="679" y="2930"/>
                  <a:pt x="564" y="3057"/>
                </a:cubicBezTo>
                <a:cubicBezTo>
                  <a:pt x="510" y="3119"/>
                  <a:pt x="560" y="3194"/>
                  <a:pt x="622" y="3194"/>
                </a:cubicBezTo>
                <a:cubicBezTo>
                  <a:pt x="640" y="3194"/>
                  <a:pt x="660" y="3187"/>
                  <a:pt x="679" y="3172"/>
                </a:cubicBezTo>
                <a:cubicBezTo>
                  <a:pt x="805" y="3057"/>
                  <a:pt x="932" y="2942"/>
                  <a:pt x="1047" y="2804"/>
                </a:cubicBezTo>
                <a:cubicBezTo>
                  <a:pt x="1173" y="2689"/>
                  <a:pt x="1288" y="2562"/>
                  <a:pt x="1392" y="2424"/>
                </a:cubicBezTo>
                <a:cubicBezTo>
                  <a:pt x="1420" y="2387"/>
                  <a:pt x="1379" y="2334"/>
                  <a:pt x="1345" y="2334"/>
                </a:cubicBezTo>
                <a:close/>
                <a:moveTo>
                  <a:pt x="1880" y="2554"/>
                </a:moveTo>
                <a:cubicBezTo>
                  <a:pt x="1854" y="2554"/>
                  <a:pt x="1828" y="2568"/>
                  <a:pt x="1817" y="2597"/>
                </a:cubicBezTo>
                <a:cubicBezTo>
                  <a:pt x="1805" y="2769"/>
                  <a:pt x="1794" y="2942"/>
                  <a:pt x="1794" y="3114"/>
                </a:cubicBezTo>
                <a:cubicBezTo>
                  <a:pt x="1782" y="3298"/>
                  <a:pt x="1782" y="3471"/>
                  <a:pt x="1794" y="3643"/>
                </a:cubicBezTo>
                <a:cubicBezTo>
                  <a:pt x="1800" y="3689"/>
                  <a:pt x="1837" y="3712"/>
                  <a:pt x="1874" y="3712"/>
                </a:cubicBezTo>
                <a:cubicBezTo>
                  <a:pt x="1912" y="3712"/>
                  <a:pt x="1949" y="3689"/>
                  <a:pt x="1955" y="3643"/>
                </a:cubicBezTo>
                <a:cubicBezTo>
                  <a:pt x="1966" y="3471"/>
                  <a:pt x="1966" y="3298"/>
                  <a:pt x="1955" y="3114"/>
                </a:cubicBezTo>
                <a:cubicBezTo>
                  <a:pt x="1966" y="2942"/>
                  <a:pt x="1955" y="2769"/>
                  <a:pt x="1943" y="2597"/>
                </a:cubicBezTo>
                <a:cubicBezTo>
                  <a:pt x="1932" y="2568"/>
                  <a:pt x="1906" y="2554"/>
                  <a:pt x="1880" y="2554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5"/>
          <p:cNvSpPr/>
          <p:nvPr/>
        </p:nvSpPr>
        <p:spPr>
          <a:xfrm>
            <a:off x="4587550" y="4527875"/>
            <a:ext cx="328847" cy="327700"/>
          </a:xfrm>
          <a:custGeom>
            <a:rect b="b" l="l" r="r" t="t"/>
            <a:pathLst>
              <a:path extrusionOk="0" h="3713" w="3726">
                <a:moveTo>
                  <a:pt x="1880" y="1"/>
                </a:moveTo>
                <a:cubicBezTo>
                  <a:pt x="1854" y="1"/>
                  <a:pt x="1828" y="15"/>
                  <a:pt x="1817" y="44"/>
                </a:cubicBezTo>
                <a:cubicBezTo>
                  <a:pt x="1805" y="216"/>
                  <a:pt x="1794" y="389"/>
                  <a:pt x="1794" y="573"/>
                </a:cubicBezTo>
                <a:cubicBezTo>
                  <a:pt x="1782" y="745"/>
                  <a:pt x="1782" y="918"/>
                  <a:pt x="1794" y="1090"/>
                </a:cubicBezTo>
                <a:cubicBezTo>
                  <a:pt x="1800" y="1136"/>
                  <a:pt x="1837" y="1159"/>
                  <a:pt x="1874" y="1159"/>
                </a:cubicBezTo>
                <a:cubicBezTo>
                  <a:pt x="1912" y="1159"/>
                  <a:pt x="1949" y="1136"/>
                  <a:pt x="1955" y="1090"/>
                </a:cubicBezTo>
                <a:cubicBezTo>
                  <a:pt x="1966" y="918"/>
                  <a:pt x="1966" y="745"/>
                  <a:pt x="1955" y="573"/>
                </a:cubicBezTo>
                <a:cubicBezTo>
                  <a:pt x="1966" y="389"/>
                  <a:pt x="1955" y="216"/>
                  <a:pt x="1943" y="44"/>
                </a:cubicBezTo>
                <a:cubicBezTo>
                  <a:pt x="1932" y="15"/>
                  <a:pt x="1906" y="1"/>
                  <a:pt x="1880" y="1"/>
                </a:cubicBezTo>
                <a:close/>
                <a:moveTo>
                  <a:pt x="634" y="510"/>
                </a:moveTo>
                <a:cubicBezTo>
                  <a:pt x="574" y="510"/>
                  <a:pt x="518" y="587"/>
                  <a:pt x="564" y="642"/>
                </a:cubicBezTo>
                <a:cubicBezTo>
                  <a:pt x="679" y="780"/>
                  <a:pt x="794" y="895"/>
                  <a:pt x="932" y="1021"/>
                </a:cubicBezTo>
                <a:cubicBezTo>
                  <a:pt x="1047" y="1136"/>
                  <a:pt x="1185" y="1263"/>
                  <a:pt x="1323" y="1366"/>
                </a:cubicBezTo>
                <a:cubicBezTo>
                  <a:pt x="1331" y="1373"/>
                  <a:pt x="1341" y="1376"/>
                  <a:pt x="1350" y="1376"/>
                </a:cubicBezTo>
                <a:cubicBezTo>
                  <a:pt x="1391" y="1376"/>
                  <a:pt x="1431" y="1323"/>
                  <a:pt x="1403" y="1286"/>
                </a:cubicBezTo>
                <a:cubicBezTo>
                  <a:pt x="1346" y="1217"/>
                  <a:pt x="1288" y="1148"/>
                  <a:pt x="1231" y="1090"/>
                </a:cubicBezTo>
                <a:cubicBezTo>
                  <a:pt x="1173" y="1021"/>
                  <a:pt x="1116" y="964"/>
                  <a:pt x="1047" y="895"/>
                </a:cubicBezTo>
                <a:cubicBezTo>
                  <a:pt x="932" y="768"/>
                  <a:pt x="805" y="642"/>
                  <a:pt x="679" y="527"/>
                </a:cubicBezTo>
                <a:cubicBezTo>
                  <a:pt x="665" y="515"/>
                  <a:pt x="649" y="510"/>
                  <a:pt x="634" y="510"/>
                </a:cubicBezTo>
                <a:close/>
                <a:moveTo>
                  <a:pt x="3144" y="529"/>
                </a:moveTo>
                <a:cubicBezTo>
                  <a:pt x="3135" y="529"/>
                  <a:pt x="3125" y="532"/>
                  <a:pt x="3116" y="538"/>
                </a:cubicBezTo>
                <a:cubicBezTo>
                  <a:pt x="3047" y="584"/>
                  <a:pt x="2978" y="642"/>
                  <a:pt x="2921" y="711"/>
                </a:cubicBezTo>
                <a:lnTo>
                  <a:pt x="2725" y="883"/>
                </a:lnTo>
                <a:cubicBezTo>
                  <a:pt x="2599" y="998"/>
                  <a:pt x="2472" y="1125"/>
                  <a:pt x="2357" y="1251"/>
                </a:cubicBezTo>
                <a:cubicBezTo>
                  <a:pt x="2330" y="1316"/>
                  <a:pt x="2376" y="1380"/>
                  <a:pt x="2430" y="1380"/>
                </a:cubicBezTo>
                <a:cubicBezTo>
                  <a:pt x="2444" y="1380"/>
                  <a:pt x="2458" y="1376"/>
                  <a:pt x="2472" y="1366"/>
                </a:cubicBezTo>
                <a:lnTo>
                  <a:pt x="2472" y="1378"/>
                </a:lnTo>
                <a:cubicBezTo>
                  <a:pt x="2610" y="1251"/>
                  <a:pt x="2725" y="1136"/>
                  <a:pt x="2852" y="1010"/>
                </a:cubicBezTo>
                <a:cubicBezTo>
                  <a:pt x="2978" y="883"/>
                  <a:pt x="3093" y="757"/>
                  <a:pt x="3197" y="619"/>
                </a:cubicBezTo>
                <a:cubicBezTo>
                  <a:pt x="3225" y="582"/>
                  <a:pt x="3185" y="529"/>
                  <a:pt x="3144" y="529"/>
                </a:cubicBezTo>
                <a:close/>
                <a:moveTo>
                  <a:pt x="352" y="1760"/>
                </a:moveTo>
                <a:cubicBezTo>
                  <a:pt x="265" y="1760"/>
                  <a:pt x="178" y="1763"/>
                  <a:pt x="92" y="1769"/>
                </a:cubicBezTo>
                <a:cubicBezTo>
                  <a:pt x="0" y="1780"/>
                  <a:pt x="0" y="1918"/>
                  <a:pt x="92" y="1930"/>
                </a:cubicBezTo>
                <a:cubicBezTo>
                  <a:pt x="178" y="1935"/>
                  <a:pt x="265" y="1938"/>
                  <a:pt x="352" y="1938"/>
                </a:cubicBezTo>
                <a:cubicBezTo>
                  <a:pt x="440" y="1938"/>
                  <a:pt x="529" y="1935"/>
                  <a:pt x="621" y="1930"/>
                </a:cubicBezTo>
                <a:cubicBezTo>
                  <a:pt x="672" y="1933"/>
                  <a:pt x="722" y="1935"/>
                  <a:pt x="773" y="1935"/>
                </a:cubicBezTo>
                <a:cubicBezTo>
                  <a:pt x="895" y="1935"/>
                  <a:pt x="1017" y="1926"/>
                  <a:pt x="1139" y="1918"/>
                </a:cubicBezTo>
                <a:cubicBezTo>
                  <a:pt x="1196" y="1895"/>
                  <a:pt x="1196" y="1815"/>
                  <a:pt x="1139" y="1792"/>
                </a:cubicBezTo>
                <a:cubicBezTo>
                  <a:pt x="966" y="1769"/>
                  <a:pt x="794" y="1769"/>
                  <a:pt x="621" y="1769"/>
                </a:cubicBezTo>
                <a:cubicBezTo>
                  <a:pt x="529" y="1763"/>
                  <a:pt x="440" y="1760"/>
                  <a:pt x="352" y="1760"/>
                </a:cubicBezTo>
                <a:close/>
                <a:moveTo>
                  <a:pt x="2904" y="1760"/>
                </a:moveTo>
                <a:cubicBezTo>
                  <a:pt x="2817" y="1760"/>
                  <a:pt x="2731" y="1763"/>
                  <a:pt x="2645" y="1769"/>
                </a:cubicBezTo>
                <a:cubicBezTo>
                  <a:pt x="2553" y="1780"/>
                  <a:pt x="2553" y="1918"/>
                  <a:pt x="2645" y="1930"/>
                </a:cubicBezTo>
                <a:cubicBezTo>
                  <a:pt x="2731" y="1935"/>
                  <a:pt x="2817" y="1938"/>
                  <a:pt x="2904" y="1938"/>
                </a:cubicBezTo>
                <a:cubicBezTo>
                  <a:pt x="2990" y="1938"/>
                  <a:pt x="3076" y="1935"/>
                  <a:pt x="3162" y="1930"/>
                </a:cubicBezTo>
                <a:cubicBezTo>
                  <a:pt x="3335" y="1930"/>
                  <a:pt x="3519" y="1930"/>
                  <a:pt x="3691" y="1907"/>
                </a:cubicBezTo>
                <a:cubicBezTo>
                  <a:pt x="3726" y="1884"/>
                  <a:pt x="3726" y="1826"/>
                  <a:pt x="3691" y="1803"/>
                </a:cubicBezTo>
                <a:lnTo>
                  <a:pt x="3691" y="1792"/>
                </a:lnTo>
                <a:cubicBezTo>
                  <a:pt x="3519" y="1769"/>
                  <a:pt x="3335" y="1769"/>
                  <a:pt x="3162" y="1769"/>
                </a:cubicBezTo>
                <a:cubicBezTo>
                  <a:pt x="3076" y="1763"/>
                  <a:pt x="2990" y="1760"/>
                  <a:pt x="2904" y="1760"/>
                </a:cubicBezTo>
                <a:close/>
                <a:moveTo>
                  <a:pt x="2428" y="2315"/>
                </a:moveTo>
                <a:cubicBezTo>
                  <a:pt x="2368" y="2315"/>
                  <a:pt x="2312" y="2392"/>
                  <a:pt x="2357" y="2447"/>
                </a:cubicBezTo>
                <a:cubicBezTo>
                  <a:pt x="2472" y="2574"/>
                  <a:pt x="2599" y="2700"/>
                  <a:pt x="2725" y="2815"/>
                </a:cubicBezTo>
                <a:cubicBezTo>
                  <a:pt x="2852" y="2942"/>
                  <a:pt x="2978" y="3068"/>
                  <a:pt x="3116" y="3172"/>
                </a:cubicBezTo>
                <a:cubicBezTo>
                  <a:pt x="3125" y="3178"/>
                  <a:pt x="3135" y="3181"/>
                  <a:pt x="3144" y="3181"/>
                </a:cubicBezTo>
                <a:cubicBezTo>
                  <a:pt x="3185" y="3181"/>
                  <a:pt x="3225" y="3128"/>
                  <a:pt x="3197" y="3091"/>
                </a:cubicBezTo>
                <a:cubicBezTo>
                  <a:pt x="3151" y="3022"/>
                  <a:pt x="3093" y="2953"/>
                  <a:pt x="3024" y="2896"/>
                </a:cubicBezTo>
                <a:lnTo>
                  <a:pt x="2852" y="2700"/>
                </a:lnTo>
                <a:cubicBezTo>
                  <a:pt x="2725" y="2574"/>
                  <a:pt x="2610" y="2447"/>
                  <a:pt x="2472" y="2332"/>
                </a:cubicBezTo>
                <a:cubicBezTo>
                  <a:pt x="2458" y="2320"/>
                  <a:pt x="2443" y="2315"/>
                  <a:pt x="2428" y="2315"/>
                </a:cubicBezTo>
                <a:close/>
                <a:moveTo>
                  <a:pt x="1345" y="2334"/>
                </a:moveTo>
                <a:cubicBezTo>
                  <a:pt x="1337" y="2334"/>
                  <a:pt x="1329" y="2337"/>
                  <a:pt x="1323" y="2344"/>
                </a:cubicBezTo>
                <a:lnTo>
                  <a:pt x="1311" y="2344"/>
                </a:lnTo>
                <a:cubicBezTo>
                  <a:pt x="1242" y="2390"/>
                  <a:pt x="1173" y="2447"/>
                  <a:pt x="1116" y="2516"/>
                </a:cubicBezTo>
                <a:lnTo>
                  <a:pt x="932" y="2689"/>
                </a:lnTo>
                <a:cubicBezTo>
                  <a:pt x="794" y="2804"/>
                  <a:pt x="679" y="2930"/>
                  <a:pt x="564" y="3057"/>
                </a:cubicBezTo>
                <a:cubicBezTo>
                  <a:pt x="510" y="3119"/>
                  <a:pt x="560" y="3194"/>
                  <a:pt x="622" y="3194"/>
                </a:cubicBezTo>
                <a:cubicBezTo>
                  <a:pt x="640" y="3194"/>
                  <a:pt x="660" y="3187"/>
                  <a:pt x="679" y="3172"/>
                </a:cubicBezTo>
                <a:cubicBezTo>
                  <a:pt x="805" y="3057"/>
                  <a:pt x="932" y="2942"/>
                  <a:pt x="1047" y="2804"/>
                </a:cubicBezTo>
                <a:cubicBezTo>
                  <a:pt x="1173" y="2689"/>
                  <a:pt x="1288" y="2562"/>
                  <a:pt x="1392" y="2424"/>
                </a:cubicBezTo>
                <a:cubicBezTo>
                  <a:pt x="1420" y="2387"/>
                  <a:pt x="1379" y="2334"/>
                  <a:pt x="1345" y="2334"/>
                </a:cubicBezTo>
                <a:close/>
                <a:moveTo>
                  <a:pt x="1880" y="2554"/>
                </a:moveTo>
                <a:cubicBezTo>
                  <a:pt x="1854" y="2554"/>
                  <a:pt x="1828" y="2568"/>
                  <a:pt x="1817" y="2597"/>
                </a:cubicBezTo>
                <a:cubicBezTo>
                  <a:pt x="1805" y="2769"/>
                  <a:pt x="1794" y="2942"/>
                  <a:pt x="1794" y="3114"/>
                </a:cubicBezTo>
                <a:cubicBezTo>
                  <a:pt x="1782" y="3298"/>
                  <a:pt x="1782" y="3471"/>
                  <a:pt x="1794" y="3643"/>
                </a:cubicBezTo>
                <a:cubicBezTo>
                  <a:pt x="1800" y="3689"/>
                  <a:pt x="1837" y="3712"/>
                  <a:pt x="1874" y="3712"/>
                </a:cubicBezTo>
                <a:cubicBezTo>
                  <a:pt x="1912" y="3712"/>
                  <a:pt x="1949" y="3689"/>
                  <a:pt x="1955" y="3643"/>
                </a:cubicBezTo>
                <a:cubicBezTo>
                  <a:pt x="1966" y="3471"/>
                  <a:pt x="1966" y="3298"/>
                  <a:pt x="1955" y="3114"/>
                </a:cubicBezTo>
                <a:cubicBezTo>
                  <a:pt x="1966" y="2942"/>
                  <a:pt x="1955" y="2769"/>
                  <a:pt x="1943" y="2597"/>
                </a:cubicBezTo>
                <a:cubicBezTo>
                  <a:pt x="1932" y="2568"/>
                  <a:pt x="1906" y="2554"/>
                  <a:pt x="1880" y="2554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3" name="Google Shape;93;p5"/>
          <p:cNvGrpSpPr/>
          <p:nvPr/>
        </p:nvGrpSpPr>
        <p:grpSpPr>
          <a:xfrm>
            <a:off x="299625" y="1296319"/>
            <a:ext cx="1382100" cy="789295"/>
            <a:chOff x="275025" y="537489"/>
            <a:chExt cx="1626574" cy="928910"/>
          </a:xfrm>
        </p:grpSpPr>
        <p:sp>
          <p:nvSpPr>
            <p:cNvPr id="94" name="Google Shape;94;p5"/>
            <p:cNvSpPr/>
            <p:nvPr/>
          </p:nvSpPr>
          <p:spPr>
            <a:xfrm>
              <a:off x="319102" y="557201"/>
              <a:ext cx="1539514" cy="885928"/>
            </a:xfrm>
            <a:custGeom>
              <a:rect b="b" l="l" r="r" t="t"/>
              <a:pathLst>
                <a:path extrusionOk="0" h="9708" w="16870">
                  <a:moveTo>
                    <a:pt x="8563" y="0"/>
                  </a:moveTo>
                  <a:cubicBezTo>
                    <a:pt x="7949" y="0"/>
                    <a:pt x="7376" y="325"/>
                    <a:pt x="7061" y="860"/>
                  </a:cubicBezTo>
                  <a:cubicBezTo>
                    <a:pt x="6888" y="1170"/>
                    <a:pt x="6923" y="1538"/>
                    <a:pt x="7026" y="1860"/>
                  </a:cubicBezTo>
                  <a:cubicBezTo>
                    <a:pt x="7107" y="2148"/>
                    <a:pt x="7268" y="2412"/>
                    <a:pt x="7498" y="2608"/>
                  </a:cubicBezTo>
                  <a:cubicBezTo>
                    <a:pt x="7681" y="2747"/>
                    <a:pt x="7910" y="2817"/>
                    <a:pt x="8137" y="2817"/>
                  </a:cubicBezTo>
                  <a:cubicBezTo>
                    <a:pt x="8507" y="2817"/>
                    <a:pt x="8869" y="2630"/>
                    <a:pt x="9004" y="2251"/>
                  </a:cubicBezTo>
                  <a:cubicBezTo>
                    <a:pt x="9108" y="1998"/>
                    <a:pt x="9027" y="1699"/>
                    <a:pt x="8809" y="1538"/>
                  </a:cubicBezTo>
                  <a:cubicBezTo>
                    <a:pt x="8626" y="1394"/>
                    <a:pt x="8399" y="1350"/>
                    <a:pt x="8173" y="1350"/>
                  </a:cubicBezTo>
                  <a:cubicBezTo>
                    <a:pt x="8057" y="1350"/>
                    <a:pt x="7941" y="1362"/>
                    <a:pt x="7831" y="1377"/>
                  </a:cubicBezTo>
                  <a:cubicBezTo>
                    <a:pt x="7823" y="1379"/>
                    <a:pt x="7815" y="1379"/>
                    <a:pt x="7807" y="1379"/>
                  </a:cubicBezTo>
                  <a:cubicBezTo>
                    <a:pt x="7676" y="1379"/>
                    <a:pt x="7632" y="1202"/>
                    <a:pt x="7762" y="1159"/>
                  </a:cubicBezTo>
                  <a:cubicBezTo>
                    <a:pt x="7901" y="1122"/>
                    <a:pt x="8049" y="1102"/>
                    <a:pt x="8197" y="1102"/>
                  </a:cubicBezTo>
                  <a:cubicBezTo>
                    <a:pt x="8515" y="1102"/>
                    <a:pt x="8834" y="1196"/>
                    <a:pt x="9062" y="1423"/>
                  </a:cubicBezTo>
                  <a:cubicBezTo>
                    <a:pt x="9326" y="1711"/>
                    <a:pt x="9372" y="2136"/>
                    <a:pt x="9165" y="2470"/>
                  </a:cubicBezTo>
                  <a:cubicBezTo>
                    <a:pt x="8946" y="2856"/>
                    <a:pt x="8551" y="3044"/>
                    <a:pt x="8149" y="3044"/>
                  </a:cubicBezTo>
                  <a:cubicBezTo>
                    <a:pt x="7832" y="3044"/>
                    <a:pt x="7511" y="2928"/>
                    <a:pt x="7268" y="2700"/>
                  </a:cubicBezTo>
                  <a:cubicBezTo>
                    <a:pt x="7003" y="2447"/>
                    <a:pt x="6831" y="2125"/>
                    <a:pt x="6762" y="1768"/>
                  </a:cubicBezTo>
                  <a:cubicBezTo>
                    <a:pt x="6716" y="1561"/>
                    <a:pt x="6704" y="1354"/>
                    <a:pt x="6727" y="1159"/>
                  </a:cubicBezTo>
                  <a:cubicBezTo>
                    <a:pt x="6578" y="1136"/>
                    <a:pt x="6428" y="1136"/>
                    <a:pt x="6267" y="1136"/>
                  </a:cubicBezTo>
                  <a:cubicBezTo>
                    <a:pt x="6095" y="1147"/>
                    <a:pt x="5922" y="1182"/>
                    <a:pt x="5761" y="1228"/>
                  </a:cubicBezTo>
                  <a:cubicBezTo>
                    <a:pt x="5175" y="1377"/>
                    <a:pt x="4692" y="1814"/>
                    <a:pt x="4508" y="2389"/>
                  </a:cubicBezTo>
                  <a:cubicBezTo>
                    <a:pt x="4336" y="2953"/>
                    <a:pt x="4462" y="3562"/>
                    <a:pt x="4853" y="4011"/>
                  </a:cubicBezTo>
                  <a:cubicBezTo>
                    <a:pt x="4934" y="4092"/>
                    <a:pt x="4860" y="4215"/>
                    <a:pt x="4769" y="4215"/>
                  </a:cubicBezTo>
                  <a:cubicBezTo>
                    <a:pt x="4744" y="4215"/>
                    <a:pt x="4717" y="4206"/>
                    <a:pt x="4692" y="4183"/>
                  </a:cubicBezTo>
                  <a:cubicBezTo>
                    <a:pt x="4474" y="3976"/>
                    <a:pt x="4313" y="3723"/>
                    <a:pt x="4232" y="3436"/>
                  </a:cubicBezTo>
                  <a:cubicBezTo>
                    <a:pt x="4041" y="3370"/>
                    <a:pt x="3842" y="3338"/>
                    <a:pt x="3642" y="3338"/>
                  </a:cubicBezTo>
                  <a:cubicBezTo>
                    <a:pt x="3493" y="3338"/>
                    <a:pt x="3344" y="3355"/>
                    <a:pt x="3197" y="3390"/>
                  </a:cubicBezTo>
                  <a:cubicBezTo>
                    <a:pt x="1967" y="3666"/>
                    <a:pt x="1150" y="4770"/>
                    <a:pt x="0" y="5207"/>
                  </a:cubicBezTo>
                  <a:cubicBezTo>
                    <a:pt x="587" y="5563"/>
                    <a:pt x="886" y="6242"/>
                    <a:pt x="1277" y="6793"/>
                  </a:cubicBezTo>
                  <a:cubicBezTo>
                    <a:pt x="1702" y="7414"/>
                    <a:pt x="2381" y="7943"/>
                    <a:pt x="3151" y="8035"/>
                  </a:cubicBezTo>
                  <a:cubicBezTo>
                    <a:pt x="3228" y="8045"/>
                    <a:pt x="3305" y="8050"/>
                    <a:pt x="3381" y="8050"/>
                  </a:cubicBezTo>
                  <a:cubicBezTo>
                    <a:pt x="4032" y="8050"/>
                    <a:pt x="4636" y="7704"/>
                    <a:pt x="4945" y="7127"/>
                  </a:cubicBezTo>
                  <a:cubicBezTo>
                    <a:pt x="5129" y="6805"/>
                    <a:pt x="5140" y="6414"/>
                    <a:pt x="5002" y="6081"/>
                  </a:cubicBezTo>
                  <a:cubicBezTo>
                    <a:pt x="4869" y="5791"/>
                    <a:pt x="4573" y="5620"/>
                    <a:pt x="4262" y="5620"/>
                  </a:cubicBezTo>
                  <a:cubicBezTo>
                    <a:pt x="4252" y="5620"/>
                    <a:pt x="4242" y="5620"/>
                    <a:pt x="4232" y="5621"/>
                  </a:cubicBezTo>
                  <a:cubicBezTo>
                    <a:pt x="3910" y="5632"/>
                    <a:pt x="3634" y="5839"/>
                    <a:pt x="3542" y="6138"/>
                  </a:cubicBezTo>
                  <a:cubicBezTo>
                    <a:pt x="3439" y="6437"/>
                    <a:pt x="3508" y="6782"/>
                    <a:pt x="3726" y="7012"/>
                  </a:cubicBezTo>
                  <a:cubicBezTo>
                    <a:pt x="3807" y="7093"/>
                    <a:pt x="3733" y="7202"/>
                    <a:pt x="3643" y="7202"/>
                  </a:cubicBezTo>
                  <a:cubicBezTo>
                    <a:pt x="3617" y="7202"/>
                    <a:pt x="3590" y="7193"/>
                    <a:pt x="3565" y="7173"/>
                  </a:cubicBezTo>
                  <a:cubicBezTo>
                    <a:pt x="3243" y="6874"/>
                    <a:pt x="3140" y="6414"/>
                    <a:pt x="3301" y="6012"/>
                  </a:cubicBezTo>
                  <a:cubicBezTo>
                    <a:pt x="3447" y="5618"/>
                    <a:pt x="3824" y="5367"/>
                    <a:pt x="4249" y="5367"/>
                  </a:cubicBezTo>
                  <a:cubicBezTo>
                    <a:pt x="4259" y="5367"/>
                    <a:pt x="4269" y="5367"/>
                    <a:pt x="4278" y="5368"/>
                  </a:cubicBezTo>
                  <a:cubicBezTo>
                    <a:pt x="4658" y="5368"/>
                    <a:pt x="5002" y="5563"/>
                    <a:pt x="5198" y="5897"/>
                  </a:cubicBezTo>
                  <a:cubicBezTo>
                    <a:pt x="5405" y="6288"/>
                    <a:pt x="5416" y="6747"/>
                    <a:pt x="5232" y="7150"/>
                  </a:cubicBezTo>
                  <a:cubicBezTo>
                    <a:pt x="5106" y="7437"/>
                    <a:pt x="4911" y="7679"/>
                    <a:pt x="4658" y="7874"/>
                  </a:cubicBezTo>
                  <a:cubicBezTo>
                    <a:pt x="5014" y="7966"/>
                    <a:pt x="5336" y="8139"/>
                    <a:pt x="5612" y="8392"/>
                  </a:cubicBezTo>
                  <a:cubicBezTo>
                    <a:pt x="6014" y="8725"/>
                    <a:pt x="6348" y="9139"/>
                    <a:pt x="6819" y="9392"/>
                  </a:cubicBezTo>
                  <a:cubicBezTo>
                    <a:pt x="7195" y="9595"/>
                    <a:pt x="7624" y="9707"/>
                    <a:pt x="8048" y="9707"/>
                  </a:cubicBezTo>
                  <a:cubicBezTo>
                    <a:pt x="8466" y="9707"/>
                    <a:pt x="8880" y="9598"/>
                    <a:pt x="9234" y="9358"/>
                  </a:cubicBezTo>
                  <a:cubicBezTo>
                    <a:pt x="9867" y="8909"/>
                    <a:pt x="10246" y="8070"/>
                    <a:pt x="10016" y="7322"/>
                  </a:cubicBezTo>
                  <a:cubicBezTo>
                    <a:pt x="9867" y="6885"/>
                    <a:pt x="9487" y="6575"/>
                    <a:pt x="9039" y="6517"/>
                  </a:cubicBezTo>
                  <a:cubicBezTo>
                    <a:pt x="8979" y="6508"/>
                    <a:pt x="8920" y="6503"/>
                    <a:pt x="8862" y="6503"/>
                  </a:cubicBezTo>
                  <a:cubicBezTo>
                    <a:pt x="8501" y="6503"/>
                    <a:pt x="8166" y="6682"/>
                    <a:pt x="7958" y="6989"/>
                  </a:cubicBezTo>
                  <a:cubicBezTo>
                    <a:pt x="7739" y="7311"/>
                    <a:pt x="7751" y="7736"/>
                    <a:pt x="7992" y="8047"/>
                  </a:cubicBezTo>
                  <a:cubicBezTo>
                    <a:pt x="8234" y="8334"/>
                    <a:pt x="8590" y="8507"/>
                    <a:pt x="8958" y="8530"/>
                  </a:cubicBezTo>
                  <a:cubicBezTo>
                    <a:pt x="9131" y="8530"/>
                    <a:pt x="9131" y="8771"/>
                    <a:pt x="8958" y="8771"/>
                  </a:cubicBezTo>
                  <a:cubicBezTo>
                    <a:pt x="8930" y="8774"/>
                    <a:pt x="8903" y="8776"/>
                    <a:pt x="8875" y="8776"/>
                  </a:cubicBezTo>
                  <a:cubicBezTo>
                    <a:pt x="8798" y="8776"/>
                    <a:pt x="8720" y="8765"/>
                    <a:pt x="8636" y="8748"/>
                  </a:cubicBezTo>
                  <a:cubicBezTo>
                    <a:pt x="8211" y="8656"/>
                    <a:pt x="7843" y="8380"/>
                    <a:pt x="7647" y="7989"/>
                  </a:cubicBezTo>
                  <a:cubicBezTo>
                    <a:pt x="7463" y="7575"/>
                    <a:pt x="7532" y="7081"/>
                    <a:pt x="7831" y="6736"/>
                  </a:cubicBezTo>
                  <a:cubicBezTo>
                    <a:pt x="8090" y="6412"/>
                    <a:pt x="8469" y="6265"/>
                    <a:pt x="8853" y="6265"/>
                  </a:cubicBezTo>
                  <a:cubicBezTo>
                    <a:pt x="9424" y="6265"/>
                    <a:pt x="10008" y="6589"/>
                    <a:pt x="10235" y="7138"/>
                  </a:cubicBezTo>
                  <a:cubicBezTo>
                    <a:pt x="10373" y="7483"/>
                    <a:pt x="10396" y="7851"/>
                    <a:pt x="10315" y="8208"/>
                  </a:cubicBezTo>
                  <a:cubicBezTo>
                    <a:pt x="10580" y="8369"/>
                    <a:pt x="10878" y="8484"/>
                    <a:pt x="11189" y="8541"/>
                  </a:cubicBezTo>
                  <a:cubicBezTo>
                    <a:pt x="11325" y="8567"/>
                    <a:pt x="11462" y="8579"/>
                    <a:pt x="11600" y="8579"/>
                  </a:cubicBezTo>
                  <a:cubicBezTo>
                    <a:pt x="12078" y="8579"/>
                    <a:pt x="12555" y="8427"/>
                    <a:pt x="12948" y="8150"/>
                  </a:cubicBezTo>
                  <a:cubicBezTo>
                    <a:pt x="13431" y="7794"/>
                    <a:pt x="13776" y="7288"/>
                    <a:pt x="13926" y="6713"/>
                  </a:cubicBezTo>
                  <a:cubicBezTo>
                    <a:pt x="13939" y="6668"/>
                    <a:pt x="13970" y="6650"/>
                    <a:pt x="14002" y="6650"/>
                  </a:cubicBezTo>
                  <a:cubicBezTo>
                    <a:pt x="14052" y="6650"/>
                    <a:pt x="14105" y="6696"/>
                    <a:pt x="14098" y="6759"/>
                  </a:cubicBezTo>
                  <a:cubicBezTo>
                    <a:pt x="14041" y="7127"/>
                    <a:pt x="13903" y="7472"/>
                    <a:pt x="13684" y="7771"/>
                  </a:cubicBezTo>
                  <a:cubicBezTo>
                    <a:pt x="13772" y="7785"/>
                    <a:pt x="13860" y="7793"/>
                    <a:pt x="13949" y="7793"/>
                  </a:cubicBezTo>
                  <a:cubicBezTo>
                    <a:pt x="14140" y="7793"/>
                    <a:pt x="14331" y="7757"/>
                    <a:pt x="14512" y="7679"/>
                  </a:cubicBezTo>
                  <a:cubicBezTo>
                    <a:pt x="15064" y="7460"/>
                    <a:pt x="15467" y="7012"/>
                    <a:pt x="15835" y="6563"/>
                  </a:cubicBezTo>
                  <a:cubicBezTo>
                    <a:pt x="16019" y="6345"/>
                    <a:pt x="16214" y="6138"/>
                    <a:pt x="16409" y="5943"/>
                  </a:cubicBezTo>
                  <a:cubicBezTo>
                    <a:pt x="16559" y="5816"/>
                    <a:pt x="16708" y="5701"/>
                    <a:pt x="16869" y="5609"/>
                  </a:cubicBezTo>
                  <a:cubicBezTo>
                    <a:pt x="16318" y="5368"/>
                    <a:pt x="15950" y="4804"/>
                    <a:pt x="15524" y="4390"/>
                  </a:cubicBezTo>
                  <a:cubicBezTo>
                    <a:pt x="15260" y="4137"/>
                    <a:pt x="14984" y="3907"/>
                    <a:pt x="14685" y="3712"/>
                  </a:cubicBezTo>
                  <a:cubicBezTo>
                    <a:pt x="14386" y="3505"/>
                    <a:pt x="14064" y="3344"/>
                    <a:pt x="13730" y="3240"/>
                  </a:cubicBezTo>
                  <a:cubicBezTo>
                    <a:pt x="13583" y="3198"/>
                    <a:pt x="13434" y="3178"/>
                    <a:pt x="13286" y="3178"/>
                  </a:cubicBezTo>
                  <a:cubicBezTo>
                    <a:pt x="13109" y="3178"/>
                    <a:pt x="12933" y="3207"/>
                    <a:pt x="12764" y="3263"/>
                  </a:cubicBezTo>
                  <a:cubicBezTo>
                    <a:pt x="12477" y="3367"/>
                    <a:pt x="12235" y="3585"/>
                    <a:pt x="12109" y="3861"/>
                  </a:cubicBezTo>
                  <a:cubicBezTo>
                    <a:pt x="11982" y="4137"/>
                    <a:pt x="11994" y="4459"/>
                    <a:pt x="12132" y="4724"/>
                  </a:cubicBezTo>
                  <a:cubicBezTo>
                    <a:pt x="12270" y="4965"/>
                    <a:pt x="12523" y="5115"/>
                    <a:pt x="12787" y="5126"/>
                  </a:cubicBezTo>
                  <a:cubicBezTo>
                    <a:pt x="12797" y="5127"/>
                    <a:pt x="12807" y="5127"/>
                    <a:pt x="12817" y="5127"/>
                  </a:cubicBezTo>
                  <a:cubicBezTo>
                    <a:pt x="13059" y="5127"/>
                    <a:pt x="13286" y="4991"/>
                    <a:pt x="13397" y="4781"/>
                  </a:cubicBezTo>
                  <a:cubicBezTo>
                    <a:pt x="13512" y="4563"/>
                    <a:pt x="13500" y="4310"/>
                    <a:pt x="13362" y="4114"/>
                  </a:cubicBezTo>
                  <a:cubicBezTo>
                    <a:pt x="13292" y="4018"/>
                    <a:pt x="13395" y="3902"/>
                    <a:pt x="13494" y="3902"/>
                  </a:cubicBezTo>
                  <a:cubicBezTo>
                    <a:pt x="13525" y="3902"/>
                    <a:pt x="13556" y="3914"/>
                    <a:pt x="13581" y="3942"/>
                  </a:cubicBezTo>
                  <a:cubicBezTo>
                    <a:pt x="13788" y="4229"/>
                    <a:pt x="13811" y="4609"/>
                    <a:pt x="13638" y="4919"/>
                  </a:cubicBezTo>
                  <a:cubicBezTo>
                    <a:pt x="13480" y="5205"/>
                    <a:pt x="13175" y="5383"/>
                    <a:pt x="12850" y="5383"/>
                  </a:cubicBezTo>
                  <a:cubicBezTo>
                    <a:pt x="12821" y="5383"/>
                    <a:pt x="12793" y="5382"/>
                    <a:pt x="12764" y="5379"/>
                  </a:cubicBezTo>
                  <a:cubicBezTo>
                    <a:pt x="12442" y="5356"/>
                    <a:pt x="12143" y="5184"/>
                    <a:pt x="11948" y="4931"/>
                  </a:cubicBezTo>
                  <a:cubicBezTo>
                    <a:pt x="11752" y="4632"/>
                    <a:pt x="11706" y="4264"/>
                    <a:pt x="11810" y="3919"/>
                  </a:cubicBezTo>
                  <a:cubicBezTo>
                    <a:pt x="11959" y="3447"/>
                    <a:pt x="12350" y="3091"/>
                    <a:pt x="12822" y="2976"/>
                  </a:cubicBezTo>
                  <a:cubicBezTo>
                    <a:pt x="12799" y="2872"/>
                    <a:pt x="12776" y="2780"/>
                    <a:pt x="12753" y="2688"/>
                  </a:cubicBezTo>
                  <a:cubicBezTo>
                    <a:pt x="12707" y="2562"/>
                    <a:pt x="12649" y="2435"/>
                    <a:pt x="12580" y="2309"/>
                  </a:cubicBezTo>
                  <a:cubicBezTo>
                    <a:pt x="12339" y="1883"/>
                    <a:pt x="11959" y="1538"/>
                    <a:pt x="11499" y="1354"/>
                  </a:cubicBezTo>
                  <a:cubicBezTo>
                    <a:pt x="11213" y="1236"/>
                    <a:pt x="10910" y="1176"/>
                    <a:pt x="10603" y="1176"/>
                  </a:cubicBezTo>
                  <a:cubicBezTo>
                    <a:pt x="10404" y="1176"/>
                    <a:pt x="10203" y="1201"/>
                    <a:pt x="10005" y="1251"/>
                  </a:cubicBezTo>
                  <a:cubicBezTo>
                    <a:pt x="9993" y="1366"/>
                    <a:pt x="9970" y="1469"/>
                    <a:pt x="9924" y="1584"/>
                  </a:cubicBezTo>
                  <a:cubicBezTo>
                    <a:pt x="9913" y="1603"/>
                    <a:pt x="9895" y="1610"/>
                    <a:pt x="9877" y="1610"/>
                  </a:cubicBezTo>
                  <a:cubicBezTo>
                    <a:pt x="9837" y="1610"/>
                    <a:pt x="9793" y="1574"/>
                    <a:pt x="9809" y="1527"/>
                  </a:cubicBezTo>
                  <a:cubicBezTo>
                    <a:pt x="9913" y="1193"/>
                    <a:pt x="9855" y="814"/>
                    <a:pt x="9648" y="527"/>
                  </a:cubicBezTo>
                  <a:cubicBezTo>
                    <a:pt x="9430" y="228"/>
                    <a:pt x="9096" y="44"/>
                    <a:pt x="8740" y="9"/>
                  </a:cubicBezTo>
                  <a:cubicBezTo>
                    <a:pt x="8681" y="3"/>
                    <a:pt x="8622" y="0"/>
                    <a:pt x="85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5"/>
            <p:cNvSpPr/>
            <p:nvPr/>
          </p:nvSpPr>
          <p:spPr>
            <a:xfrm>
              <a:off x="887820" y="646086"/>
              <a:ext cx="228874" cy="194652"/>
            </a:xfrm>
            <a:custGeom>
              <a:rect b="b" l="l" r="r" t="t"/>
              <a:pathLst>
                <a:path extrusionOk="0" h="2133" w="2508">
                  <a:moveTo>
                    <a:pt x="265" y="1"/>
                  </a:moveTo>
                  <a:cubicBezTo>
                    <a:pt x="171" y="1"/>
                    <a:pt x="115" y="49"/>
                    <a:pt x="28" y="49"/>
                  </a:cubicBezTo>
                  <a:cubicBezTo>
                    <a:pt x="19" y="49"/>
                    <a:pt x="10" y="48"/>
                    <a:pt x="1" y="47"/>
                  </a:cubicBezTo>
                  <a:lnTo>
                    <a:pt x="1" y="47"/>
                  </a:lnTo>
                  <a:cubicBezTo>
                    <a:pt x="24" y="484"/>
                    <a:pt x="139" y="898"/>
                    <a:pt x="346" y="1289"/>
                  </a:cubicBezTo>
                  <a:cubicBezTo>
                    <a:pt x="553" y="1668"/>
                    <a:pt x="898" y="1956"/>
                    <a:pt x="1312" y="2082"/>
                  </a:cubicBezTo>
                  <a:cubicBezTo>
                    <a:pt x="1426" y="2116"/>
                    <a:pt x="1543" y="2133"/>
                    <a:pt x="1659" y="2133"/>
                  </a:cubicBezTo>
                  <a:cubicBezTo>
                    <a:pt x="1974" y="2133"/>
                    <a:pt x="2281" y="2010"/>
                    <a:pt x="2508" y="1783"/>
                  </a:cubicBezTo>
                  <a:lnTo>
                    <a:pt x="2508" y="1783"/>
                  </a:lnTo>
                  <a:cubicBezTo>
                    <a:pt x="2337" y="1834"/>
                    <a:pt x="2159" y="1860"/>
                    <a:pt x="1980" y="1860"/>
                  </a:cubicBezTo>
                  <a:cubicBezTo>
                    <a:pt x="1834" y="1860"/>
                    <a:pt x="1687" y="1843"/>
                    <a:pt x="1542" y="1806"/>
                  </a:cubicBezTo>
                  <a:cubicBezTo>
                    <a:pt x="1427" y="1783"/>
                    <a:pt x="1312" y="1737"/>
                    <a:pt x="1208" y="1680"/>
                  </a:cubicBezTo>
                  <a:cubicBezTo>
                    <a:pt x="978" y="1507"/>
                    <a:pt x="794" y="1277"/>
                    <a:pt x="702" y="1013"/>
                  </a:cubicBezTo>
                  <a:cubicBezTo>
                    <a:pt x="576" y="725"/>
                    <a:pt x="495" y="392"/>
                    <a:pt x="622" y="104"/>
                  </a:cubicBezTo>
                  <a:cubicBezTo>
                    <a:pt x="507" y="47"/>
                    <a:pt x="392" y="12"/>
                    <a:pt x="2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5"/>
            <p:cNvSpPr/>
            <p:nvPr/>
          </p:nvSpPr>
          <p:spPr>
            <a:xfrm>
              <a:off x="1398862" y="893759"/>
              <a:ext cx="158606" cy="139533"/>
            </a:xfrm>
            <a:custGeom>
              <a:rect b="b" l="l" r="r" t="t"/>
              <a:pathLst>
                <a:path extrusionOk="0" h="1529" w="1738">
                  <a:moveTo>
                    <a:pt x="219" y="1"/>
                  </a:moveTo>
                  <a:lnTo>
                    <a:pt x="219" y="1"/>
                  </a:lnTo>
                  <a:cubicBezTo>
                    <a:pt x="58" y="231"/>
                    <a:pt x="1" y="518"/>
                    <a:pt x="47" y="794"/>
                  </a:cubicBezTo>
                  <a:cubicBezTo>
                    <a:pt x="139" y="1128"/>
                    <a:pt x="380" y="1392"/>
                    <a:pt x="714" y="1484"/>
                  </a:cubicBezTo>
                  <a:cubicBezTo>
                    <a:pt x="807" y="1514"/>
                    <a:pt x="903" y="1528"/>
                    <a:pt x="998" y="1528"/>
                  </a:cubicBezTo>
                  <a:cubicBezTo>
                    <a:pt x="1125" y="1528"/>
                    <a:pt x="1251" y="1502"/>
                    <a:pt x="1369" y="1450"/>
                  </a:cubicBezTo>
                  <a:cubicBezTo>
                    <a:pt x="1576" y="1358"/>
                    <a:pt x="1714" y="1162"/>
                    <a:pt x="1737" y="932"/>
                  </a:cubicBezTo>
                  <a:lnTo>
                    <a:pt x="1737" y="932"/>
                  </a:lnTo>
                  <a:cubicBezTo>
                    <a:pt x="1546" y="1073"/>
                    <a:pt x="1311" y="1143"/>
                    <a:pt x="1078" y="1143"/>
                  </a:cubicBezTo>
                  <a:cubicBezTo>
                    <a:pt x="1045" y="1143"/>
                    <a:pt x="1011" y="1142"/>
                    <a:pt x="978" y="1139"/>
                  </a:cubicBezTo>
                  <a:cubicBezTo>
                    <a:pt x="702" y="1105"/>
                    <a:pt x="461" y="944"/>
                    <a:pt x="311" y="714"/>
                  </a:cubicBezTo>
                  <a:cubicBezTo>
                    <a:pt x="242" y="599"/>
                    <a:pt x="208" y="472"/>
                    <a:pt x="208" y="346"/>
                  </a:cubicBezTo>
                  <a:cubicBezTo>
                    <a:pt x="196" y="265"/>
                    <a:pt x="277" y="35"/>
                    <a:pt x="2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5"/>
            <p:cNvSpPr/>
            <p:nvPr/>
          </p:nvSpPr>
          <p:spPr>
            <a:xfrm>
              <a:off x="275025" y="537489"/>
              <a:ext cx="1626574" cy="928910"/>
            </a:xfrm>
            <a:custGeom>
              <a:rect b="b" l="l" r="r" t="t"/>
              <a:pathLst>
                <a:path extrusionOk="0" h="10179" w="17824">
                  <a:moveTo>
                    <a:pt x="9046" y="216"/>
                  </a:moveTo>
                  <a:cubicBezTo>
                    <a:pt x="9105" y="216"/>
                    <a:pt x="9164" y="219"/>
                    <a:pt x="9223" y="225"/>
                  </a:cubicBezTo>
                  <a:cubicBezTo>
                    <a:pt x="9579" y="260"/>
                    <a:pt x="9913" y="444"/>
                    <a:pt x="10131" y="743"/>
                  </a:cubicBezTo>
                  <a:cubicBezTo>
                    <a:pt x="10338" y="1030"/>
                    <a:pt x="10396" y="1409"/>
                    <a:pt x="10292" y="1743"/>
                  </a:cubicBezTo>
                  <a:cubicBezTo>
                    <a:pt x="10276" y="1790"/>
                    <a:pt x="10320" y="1826"/>
                    <a:pt x="10360" y="1826"/>
                  </a:cubicBezTo>
                  <a:cubicBezTo>
                    <a:pt x="10378" y="1826"/>
                    <a:pt x="10396" y="1819"/>
                    <a:pt x="10407" y="1800"/>
                  </a:cubicBezTo>
                  <a:cubicBezTo>
                    <a:pt x="10453" y="1685"/>
                    <a:pt x="10476" y="1582"/>
                    <a:pt x="10488" y="1467"/>
                  </a:cubicBezTo>
                  <a:cubicBezTo>
                    <a:pt x="10686" y="1417"/>
                    <a:pt x="10887" y="1392"/>
                    <a:pt x="11086" y="1392"/>
                  </a:cubicBezTo>
                  <a:cubicBezTo>
                    <a:pt x="11393" y="1392"/>
                    <a:pt x="11696" y="1452"/>
                    <a:pt x="11982" y="1570"/>
                  </a:cubicBezTo>
                  <a:cubicBezTo>
                    <a:pt x="12442" y="1754"/>
                    <a:pt x="12822" y="2099"/>
                    <a:pt x="13063" y="2525"/>
                  </a:cubicBezTo>
                  <a:cubicBezTo>
                    <a:pt x="13132" y="2651"/>
                    <a:pt x="13190" y="2778"/>
                    <a:pt x="13236" y="2904"/>
                  </a:cubicBezTo>
                  <a:cubicBezTo>
                    <a:pt x="13259" y="2996"/>
                    <a:pt x="13282" y="3088"/>
                    <a:pt x="13305" y="3192"/>
                  </a:cubicBezTo>
                  <a:cubicBezTo>
                    <a:pt x="12833" y="3307"/>
                    <a:pt x="12442" y="3663"/>
                    <a:pt x="12293" y="4135"/>
                  </a:cubicBezTo>
                  <a:cubicBezTo>
                    <a:pt x="12189" y="4480"/>
                    <a:pt x="12235" y="4848"/>
                    <a:pt x="12431" y="5147"/>
                  </a:cubicBezTo>
                  <a:cubicBezTo>
                    <a:pt x="12626" y="5400"/>
                    <a:pt x="12925" y="5572"/>
                    <a:pt x="13247" y="5595"/>
                  </a:cubicBezTo>
                  <a:cubicBezTo>
                    <a:pt x="13276" y="5598"/>
                    <a:pt x="13304" y="5599"/>
                    <a:pt x="13333" y="5599"/>
                  </a:cubicBezTo>
                  <a:cubicBezTo>
                    <a:pt x="13658" y="5599"/>
                    <a:pt x="13963" y="5421"/>
                    <a:pt x="14121" y="5135"/>
                  </a:cubicBezTo>
                  <a:cubicBezTo>
                    <a:pt x="14294" y="4825"/>
                    <a:pt x="14271" y="4445"/>
                    <a:pt x="14064" y="4158"/>
                  </a:cubicBezTo>
                  <a:cubicBezTo>
                    <a:pt x="14039" y="4130"/>
                    <a:pt x="14008" y="4118"/>
                    <a:pt x="13977" y="4118"/>
                  </a:cubicBezTo>
                  <a:cubicBezTo>
                    <a:pt x="13878" y="4118"/>
                    <a:pt x="13775" y="4234"/>
                    <a:pt x="13845" y="4330"/>
                  </a:cubicBezTo>
                  <a:cubicBezTo>
                    <a:pt x="13983" y="4526"/>
                    <a:pt x="13995" y="4779"/>
                    <a:pt x="13880" y="4997"/>
                  </a:cubicBezTo>
                  <a:cubicBezTo>
                    <a:pt x="13769" y="5207"/>
                    <a:pt x="13542" y="5343"/>
                    <a:pt x="13300" y="5343"/>
                  </a:cubicBezTo>
                  <a:cubicBezTo>
                    <a:pt x="13290" y="5343"/>
                    <a:pt x="13280" y="5343"/>
                    <a:pt x="13270" y="5342"/>
                  </a:cubicBezTo>
                  <a:cubicBezTo>
                    <a:pt x="13006" y="5331"/>
                    <a:pt x="12753" y="5181"/>
                    <a:pt x="12615" y="4940"/>
                  </a:cubicBezTo>
                  <a:cubicBezTo>
                    <a:pt x="12477" y="4675"/>
                    <a:pt x="12465" y="4353"/>
                    <a:pt x="12592" y="4077"/>
                  </a:cubicBezTo>
                  <a:cubicBezTo>
                    <a:pt x="12718" y="3801"/>
                    <a:pt x="12960" y="3583"/>
                    <a:pt x="13247" y="3479"/>
                  </a:cubicBezTo>
                  <a:cubicBezTo>
                    <a:pt x="13416" y="3423"/>
                    <a:pt x="13592" y="3394"/>
                    <a:pt x="13769" y="3394"/>
                  </a:cubicBezTo>
                  <a:cubicBezTo>
                    <a:pt x="13917" y="3394"/>
                    <a:pt x="14066" y="3414"/>
                    <a:pt x="14213" y="3456"/>
                  </a:cubicBezTo>
                  <a:cubicBezTo>
                    <a:pt x="14547" y="3560"/>
                    <a:pt x="14869" y="3721"/>
                    <a:pt x="15168" y="3928"/>
                  </a:cubicBezTo>
                  <a:cubicBezTo>
                    <a:pt x="15467" y="4123"/>
                    <a:pt x="15743" y="4353"/>
                    <a:pt x="16007" y="4606"/>
                  </a:cubicBezTo>
                  <a:cubicBezTo>
                    <a:pt x="16433" y="5020"/>
                    <a:pt x="16801" y="5584"/>
                    <a:pt x="17352" y="5825"/>
                  </a:cubicBezTo>
                  <a:cubicBezTo>
                    <a:pt x="17191" y="5917"/>
                    <a:pt x="17042" y="6032"/>
                    <a:pt x="16892" y="6159"/>
                  </a:cubicBezTo>
                  <a:cubicBezTo>
                    <a:pt x="16697" y="6354"/>
                    <a:pt x="16502" y="6561"/>
                    <a:pt x="16318" y="6779"/>
                  </a:cubicBezTo>
                  <a:cubicBezTo>
                    <a:pt x="15950" y="7228"/>
                    <a:pt x="15547" y="7676"/>
                    <a:pt x="14995" y="7895"/>
                  </a:cubicBezTo>
                  <a:cubicBezTo>
                    <a:pt x="14814" y="7973"/>
                    <a:pt x="14623" y="8009"/>
                    <a:pt x="14432" y="8009"/>
                  </a:cubicBezTo>
                  <a:cubicBezTo>
                    <a:pt x="14343" y="8009"/>
                    <a:pt x="14255" y="8001"/>
                    <a:pt x="14167" y="7987"/>
                  </a:cubicBezTo>
                  <a:cubicBezTo>
                    <a:pt x="14386" y="7688"/>
                    <a:pt x="14524" y="7343"/>
                    <a:pt x="14581" y="6975"/>
                  </a:cubicBezTo>
                  <a:cubicBezTo>
                    <a:pt x="14588" y="6912"/>
                    <a:pt x="14535" y="6866"/>
                    <a:pt x="14485" y="6866"/>
                  </a:cubicBezTo>
                  <a:cubicBezTo>
                    <a:pt x="14453" y="6866"/>
                    <a:pt x="14422" y="6884"/>
                    <a:pt x="14409" y="6929"/>
                  </a:cubicBezTo>
                  <a:cubicBezTo>
                    <a:pt x="14259" y="7504"/>
                    <a:pt x="13914" y="8010"/>
                    <a:pt x="13431" y="8366"/>
                  </a:cubicBezTo>
                  <a:cubicBezTo>
                    <a:pt x="13038" y="8643"/>
                    <a:pt x="12561" y="8795"/>
                    <a:pt x="12083" y="8795"/>
                  </a:cubicBezTo>
                  <a:cubicBezTo>
                    <a:pt x="11945" y="8795"/>
                    <a:pt x="11808" y="8783"/>
                    <a:pt x="11672" y="8757"/>
                  </a:cubicBezTo>
                  <a:cubicBezTo>
                    <a:pt x="11361" y="8700"/>
                    <a:pt x="11063" y="8585"/>
                    <a:pt x="10798" y="8424"/>
                  </a:cubicBezTo>
                  <a:cubicBezTo>
                    <a:pt x="10879" y="8067"/>
                    <a:pt x="10856" y="7699"/>
                    <a:pt x="10718" y="7354"/>
                  </a:cubicBezTo>
                  <a:cubicBezTo>
                    <a:pt x="10491" y="6805"/>
                    <a:pt x="9907" y="6481"/>
                    <a:pt x="9336" y="6481"/>
                  </a:cubicBezTo>
                  <a:cubicBezTo>
                    <a:pt x="8952" y="6481"/>
                    <a:pt x="8573" y="6628"/>
                    <a:pt x="8314" y="6952"/>
                  </a:cubicBezTo>
                  <a:cubicBezTo>
                    <a:pt x="8015" y="7297"/>
                    <a:pt x="7946" y="7791"/>
                    <a:pt x="8130" y="8205"/>
                  </a:cubicBezTo>
                  <a:cubicBezTo>
                    <a:pt x="8326" y="8596"/>
                    <a:pt x="8694" y="8872"/>
                    <a:pt x="9119" y="8964"/>
                  </a:cubicBezTo>
                  <a:cubicBezTo>
                    <a:pt x="9203" y="8981"/>
                    <a:pt x="9281" y="8992"/>
                    <a:pt x="9358" y="8992"/>
                  </a:cubicBezTo>
                  <a:cubicBezTo>
                    <a:pt x="9386" y="8992"/>
                    <a:pt x="9413" y="8990"/>
                    <a:pt x="9441" y="8987"/>
                  </a:cubicBezTo>
                  <a:cubicBezTo>
                    <a:pt x="9614" y="8987"/>
                    <a:pt x="9614" y="8746"/>
                    <a:pt x="9441" y="8746"/>
                  </a:cubicBezTo>
                  <a:cubicBezTo>
                    <a:pt x="9073" y="8723"/>
                    <a:pt x="8717" y="8550"/>
                    <a:pt x="8475" y="8263"/>
                  </a:cubicBezTo>
                  <a:cubicBezTo>
                    <a:pt x="8234" y="7952"/>
                    <a:pt x="8222" y="7527"/>
                    <a:pt x="8441" y="7205"/>
                  </a:cubicBezTo>
                  <a:cubicBezTo>
                    <a:pt x="8649" y="6898"/>
                    <a:pt x="8984" y="6719"/>
                    <a:pt x="9345" y="6719"/>
                  </a:cubicBezTo>
                  <a:cubicBezTo>
                    <a:pt x="9403" y="6719"/>
                    <a:pt x="9462" y="6724"/>
                    <a:pt x="9522" y="6733"/>
                  </a:cubicBezTo>
                  <a:cubicBezTo>
                    <a:pt x="9970" y="6791"/>
                    <a:pt x="10350" y="7101"/>
                    <a:pt x="10499" y="7538"/>
                  </a:cubicBezTo>
                  <a:cubicBezTo>
                    <a:pt x="10729" y="8286"/>
                    <a:pt x="10350" y="9125"/>
                    <a:pt x="9717" y="9574"/>
                  </a:cubicBezTo>
                  <a:cubicBezTo>
                    <a:pt x="9363" y="9814"/>
                    <a:pt x="8949" y="9923"/>
                    <a:pt x="8531" y="9923"/>
                  </a:cubicBezTo>
                  <a:cubicBezTo>
                    <a:pt x="8107" y="9923"/>
                    <a:pt x="7678" y="9811"/>
                    <a:pt x="7302" y="9608"/>
                  </a:cubicBezTo>
                  <a:cubicBezTo>
                    <a:pt x="6831" y="9355"/>
                    <a:pt x="6497" y="8941"/>
                    <a:pt x="6095" y="8608"/>
                  </a:cubicBezTo>
                  <a:cubicBezTo>
                    <a:pt x="5819" y="8355"/>
                    <a:pt x="5497" y="8182"/>
                    <a:pt x="5141" y="8090"/>
                  </a:cubicBezTo>
                  <a:cubicBezTo>
                    <a:pt x="5394" y="7895"/>
                    <a:pt x="5589" y="7653"/>
                    <a:pt x="5715" y="7366"/>
                  </a:cubicBezTo>
                  <a:cubicBezTo>
                    <a:pt x="5899" y="6963"/>
                    <a:pt x="5888" y="6504"/>
                    <a:pt x="5681" y="6113"/>
                  </a:cubicBezTo>
                  <a:cubicBezTo>
                    <a:pt x="5485" y="5779"/>
                    <a:pt x="5141" y="5584"/>
                    <a:pt x="4761" y="5584"/>
                  </a:cubicBezTo>
                  <a:cubicBezTo>
                    <a:pt x="4752" y="5583"/>
                    <a:pt x="4742" y="5583"/>
                    <a:pt x="4732" y="5583"/>
                  </a:cubicBezTo>
                  <a:cubicBezTo>
                    <a:pt x="4307" y="5583"/>
                    <a:pt x="3930" y="5834"/>
                    <a:pt x="3784" y="6228"/>
                  </a:cubicBezTo>
                  <a:cubicBezTo>
                    <a:pt x="3623" y="6630"/>
                    <a:pt x="3726" y="7090"/>
                    <a:pt x="4048" y="7389"/>
                  </a:cubicBezTo>
                  <a:cubicBezTo>
                    <a:pt x="4073" y="7409"/>
                    <a:pt x="4100" y="7418"/>
                    <a:pt x="4126" y="7418"/>
                  </a:cubicBezTo>
                  <a:cubicBezTo>
                    <a:pt x="4216" y="7418"/>
                    <a:pt x="4290" y="7309"/>
                    <a:pt x="4209" y="7228"/>
                  </a:cubicBezTo>
                  <a:cubicBezTo>
                    <a:pt x="3991" y="6998"/>
                    <a:pt x="3922" y="6653"/>
                    <a:pt x="4025" y="6354"/>
                  </a:cubicBezTo>
                  <a:cubicBezTo>
                    <a:pt x="4117" y="6055"/>
                    <a:pt x="4393" y="5848"/>
                    <a:pt x="4715" y="5837"/>
                  </a:cubicBezTo>
                  <a:cubicBezTo>
                    <a:pt x="4725" y="5836"/>
                    <a:pt x="4735" y="5836"/>
                    <a:pt x="4745" y="5836"/>
                  </a:cubicBezTo>
                  <a:cubicBezTo>
                    <a:pt x="5056" y="5836"/>
                    <a:pt x="5352" y="6007"/>
                    <a:pt x="5485" y="6297"/>
                  </a:cubicBezTo>
                  <a:cubicBezTo>
                    <a:pt x="5623" y="6630"/>
                    <a:pt x="5612" y="7021"/>
                    <a:pt x="5428" y="7343"/>
                  </a:cubicBezTo>
                  <a:cubicBezTo>
                    <a:pt x="5119" y="7920"/>
                    <a:pt x="4515" y="8266"/>
                    <a:pt x="3864" y="8266"/>
                  </a:cubicBezTo>
                  <a:cubicBezTo>
                    <a:pt x="3788" y="8266"/>
                    <a:pt x="3711" y="8261"/>
                    <a:pt x="3634" y="8251"/>
                  </a:cubicBezTo>
                  <a:cubicBezTo>
                    <a:pt x="2864" y="8159"/>
                    <a:pt x="2185" y="7630"/>
                    <a:pt x="1760" y="7009"/>
                  </a:cubicBezTo>
                  <a:cubicBezTo>
                    <a:pt x="1369" y="6458"/>
                    <a:pt x="1070" y="5779"/>
                    <a:pt x="483" y="5423"/>
                  </a:cubicBezTo>
                  <a:cubicBezTo>
                    <a:pt x="1633" y="4986"/>
                    <a:pt x="2450" y="3882"/>
                    <a:pt x="3680" y="3606"/>
                  </a:cubicBezTo>
                  <a:cubicBezTo>
                    <a:pt x="3827" y="3571"/>
                    <a:pt x="3976" y="3554"/>
                    <a:pt x="4125" y="3554"/>
                  </a:cubicBezTo>
                  <a:cubicBezTo>
                    <a:pt x="4325" y="3554"/>
                    <a:pt x="4524" y="3586"/>
                    <a:pt x="4715" y="3652"/>
                  </a:cubicBezTo>
                  <a:cubicBezTo>
                    <a:pt x="4796" y="3939"/>
                    <a:pt x="4957" y="4192"/>
                    <a:pt x="5175" y="4399"/>
                  </a:cubicBezTo>
                  <a:cubicBezTo>
                    <a:pt x="5200" y="4422"/>
                    <a:pt x="5227" y="4431"/>
                    <a:pt x="5252" y="4431"/>
                  </a:cubicBezTo>
                  <a:cubicBezTo>
                    <a:pt x="5343" y="4431"/>
                    <a:pt x="5417" y="4308"/>
                    <a:pt x="5336" y="4227"/>
                  </a:cubicBezTo>
                  <a:cubicBezTo>
                    <a:pt x="4945" y="3778"/>
                    <a:pt x="4819" y="3169"/>
                    <a:pt x="4991" y="2605"/>
                  </a:cubicBezTo>
                  <a:cubicBezTo>
                    <a:pt x="5175" y="2030"/>
                    <a:pt x="5658" y="1593"/>
                    <a:pt x="6244" y="1444"/>
                  </a:cubicBezTo>
                  <a:cubicBezTo>
                    <a:pt x="6405" y="1398"/>
                    <a:pt x="6578" y="1363"/>
                    <a:pt x="6750" y="1352"/>
                  </a:cubicBezTo>
                  <a:cubicBezTo>
                    <a:pt x="6911" y="1352"/>
                    <a:pt x="7061" y="1352"/>
                    <a:pt x="7210" y="1375"/>
                  </a:cubicBezTo>
                  <a:cubicBezTo>
                    <a:pt x="7187" y="1570"/>
                    <a:pt x="7199" y="1777"/>
                    <a:pt x="7245" y="1984"/>
                  </a:cubicBezTo>
                  <a:cubicBezTo>
                    <a:pt x="7314" y="2341"/>
                    <a:pt x="7486" y="2663"/>
                    <a:pt x="7751" y="2916"/>
                  </a:cubicBezTo>
                  <a:cubicBezTo>
                    <a:pt x="7994" y="3144"/>
                    <a:pt x="8315" y="3260"/>
                    <a:pt x="8632" y="3260"/>
                  </a:cubicBezTo>
                  <a:cubicBezTo>
                    <a:pt x="9034" y="3260"/>
                    <a:pt x="9429" y="3072"/>
                    <a:pt x="9648" y="2686"/>
                  </a:cubicBezTo>
                  <a:cubicBezTo>
                    <a:pt x="9855" y="2352"/>
                    <a:pt x="9809" y="1927"/>
                    <a:pt x="9545" y="1639"/>
                  </a:cubicBezTo>
                  <a:cubicBezTo>
                    <a:pt x="9317" y="1412"/>
                    <a:pt x="8998" y="1318"/>
                    <a:pt x="8680" y="1318"/>
                  </a:cubicBezTo>
                  <a:cubicBezTo>
                    <a:pt x="8532" y="1318"/>
                    <a:pt x="8384" y="1338"/>
                    <a:pt x="8245" y="1375"/>
                  </a:cubicBezTo>
                  <a:cubicBezTo>
                    <a:pt x="8115" y="1418"/>
                    <a:pt x="8159" y="1595"/>
                    <a:pt x="8290" y="1595"/>
                  </a:cubicBezTo>
                  <a:cubicBezTo>
                    <a:pt x="8298" y="1595"/>
                    <a:pt x="8306" y="1595"/>
                    <a:pt x="8314" y="1593"/>
                  </a:cubicBezTo>
                  <a:cubicBezTo>
                    <a:pt x="8424" y="1578"/>
                    <a:pt x="8540" y="1566"/>
                    <a:pt x="8656" y="1566"/>
                  </a:cubicBezTo>
                  <a:cubicBezTo>
                    <a:pt x="8882" y="1566"/>
                    <a:pt x="9109" y="1610"/>
                    <a:pt x="9292" y="1754"/>
                  </a:cubicBezTo>
                  <a:cubicBezTo>
                    <a:pt x="9510" y="1915"/>
                    <a:pt x="9591" y="2214"/>
                    <a:pt x="9487" y="2467"/>
                  </a:cubicBezTo>
                  <a:cubicBezTo>
                    <a:pt x="9352" y="2846"/>
                    <a:pt x="8990" y="3033"/>
                    <a:pt x="8620" y="3033"/>
                  </a:cubicBezTo>
                  <a:cubicBezTo>
                    <a:pt x="8393" y="3033"/>
                    <a:pt x="8164" y="2963"/>
                    <a:pt x="7981" y="2824"/>
                  </a:cubicBezTo>
                  <a:cubicBezTo>
                    <a:pt x="7751" y="2628"/>
                    <a:pt x="7590" y="2364"/>
                    <a:pt x="7509" y="2076"/>
                  </a:cubicBezTo>
                  <a:cubicBezTo>
                    <a:pt x="7406" y="1754"/>
                    <a:pt x="7371" y="1386"/>
                    <a:pt x="7544" y="1076"/>
                  </a:cubicBezTo>
                  <a:cubicBezTo>
                    <a:pt x="7859" y="541"/>
                    <a:pt x="8432" y="216"/>
                    <a:pt x="9046" y="216"/>
                  </a:cubicBezTo>
                  <a:close/>
                  <a:moveTo>
                    <a:pt x="9022" y="1"/>
                  </a:moveTo>
                  <a:cubicBezTo>
                    <a:pt x="8409" y="1"/>
                    <a:pt x="7803" y="333"/>
                    <a:pt x="7440" y="823"/>
                  </a:cubicBezTo>
                  <a:cubicBezTo>
                    <a:pt x="7348" y="938"/>
                    <a:pt x="7279" y="1076"/>
                    <a:pt x="7233" y="1214"/>
                  </a:cubicBezTo>
                  <a:cubicBezTo>
                    <a:pt x="7067" y="1165"/>
                    <a:pt x="6894" y="1142"/>
                    <a:pt x="6721" y="1142"/>
                  </a:cubicBezTo>
                  <a:cubicBezTo>
                    <a:pt x="6572" y="1142"/>
                    <a:pt x="6423" y="1159"/>
                    <a:pt x="6279" y="1191"/>
                  </a:cubicBezTo>
                  <a:cubicBezTo>
                    <a:pt x="5934" y="1260"/>
                    <a:pt x="5612" y="1409"/>
                    <a:pt x="5348" y="1628"/>
                  </a:cubicBezTo>
                  <a:cubicBezTo>
                    <a:pt x="4807" y="2053"/>
                    <a:pt x="4554" y="2743"/>
                    <a:pt x="4658" y="3422"/>
                  </a:cubicBezTo>
                  <a:cubicBezTo>
                    <a:pt x="4658" y="3422"/>
                    <a:pt x="4658" y="3422"/>
                    <a:pt x="4658" y="3433"/>
                  </a:cubicBezTo>
                  <a:cubicBezTo>
                    <a:pt x="4463" y="3354"/>
                    <a:pt x="4254" y="3322"/>
                    <a:pt x="4048" y="3322"/>
                  </a:cubicBezTo>
                  <a:cubicBezTo>
                    <a:pt x="3986" y="3322"/>
                    <a:pt x="3925" y="3325"/>
                    <a:pt x="3864" y="3330"/>
                  </a:cubicBezTo>
                  <a:cubicBezTo>
                    <a:pt x="3519" y="3376"/>
                    <a:pt x="3186" y="3479"/>
                    <a:pt x="2875" y="3629"/>
                  </a:cubicBezTo>
                  <a:cubicBezTo>
                    <a:pt x="2243" y="3928"/>
                    <a:pt x="1725" y="4399"/>
                    <a:pt x="1150" y="4767"/>
                  </a:cubicBezTo>
                  <a:cubicBezTo>
                    <a:pt x="828" y="4986"/>
                    <a:pt x="483" y="5147"/>
                    <a:pt x="115" y="5262"/>
                  </a:cubicBezTo>
                  <a:cubicBezTo>
                    <a:pt x="0" y="5296"/>
                    <a:pt x="0" y="5469"/>
                    <a:pt x="115" y="5503"/>
                  </a:cubicBezTo>
                  <a:cubicBezTo>
                    <a:pt x="495" y="5607"/>
                    <a:pt x="759" y="5894"/>
                    <a:pt x="978" y="6216"/>
                  </a:cubicBezTo>
                  <a:cubicBezTo>
                    <a:pt x="1185" y="6527"/>
                    <a:pt x="1369" y="6894"/>
                    <a:pt x="1610" y="7216"/>
                  </a:cubicBezTo>
                  <a:cubicBezTo>
                    <a:pt x="2105" y="7906"/>
                    <a:pt x="2875" y="8470"/>
                    <a:pt x="3749" y="8527"/>
                  </a:cubicBezTo>
                  <a:cubicBezTo>
                    <a:pt x="3790" y="8530"/>
                    <a:pt x="3830" y="8531"/>
                    <a:pt x="3870" y="8531"/>
                  </a:cubicBezTo>
                  <a:cubicBezTo>
                    <a:pt x="4230" y="8531"/>
                    <a:pt x="4576" y="8439"/>
                    <a:pt x="4876" y="8263"/>
                  </a:cubicBezTo>
                  <a:cubicBezTo>
                    <a:pt x="5325" y="8343"/>
                    <a:pt x="5727" y="8562"/>
                    <a:pt x="6049" y="8884"/>
                  </a:cubicBezTo>
                  <a:cubicBezTo>
                    <a:pt x="6428" y="9240"/>
                    <a:pt x="6773" y="9631"/>
                    <a:pt x="7245" y="9861"/>
                  </a:cubicBezTo>
                  <a:cubicBezTo>
                    <a:pt x="7645" y="10064"/>
                    <a:pt x="8098" y="10178"/>
                    <a:pt x="8546" y="10178"/>
                  </a:cubicBezTo>
                  <a:cubicBezTo>
                    <a:pt x="9037" y="10178"/>
                    <a:pt x="9521" y="10041"/>
                    <a:pt x="9924" y="9735"/>
                  </a:cubicBezTo>
                  <a:cubicBezTo>
                    <a:pt x="10292" y="9459"/>
                    <a:pt x="10568" y="9068"/>
                    <a:pt x="10729" y="8631"/>
                  </a:cubicBezTo>
                  <a:cubicBezTo>
                    <a:pt x="11138" y="8898"/>
                    <a:pt x="11616" y="9034"/>
                    <a:pt x="12099" y="9034"/>
                  </a:cubicBezTo>
                  <a:cubicBezTo>
                    <a:pt x="12241" y="9034"/>
                    <a:pt x="12382" y="9022"/>
                    <a:pt x="12523" y="8999"/>
                  </a:cubicBezTo>
                  <a:cubicBezTo>
                    <a:pt x="13109" y="8895"/>
                    <a:pt x="13650" y="8596"/>
                    <a:pt x="14029" y="8136"/>
                  </a:cubicBezTo>
                  <a:cubicBezTo>
                    <a:pt x="14187" y="8201"/>
                    <a:pt x="14348" y="8229"/>
                    <a:pt x="14508" y="8229"/>
                  </a:cubicBezTo>
                  <a:cubicBezTo>
                    <a:pt x="14917" y="8229"/>
                    <a:pt x="15320" y="8043"/>
                    <a:pt x="15651" y="7803"/>
                  </a:cubicBezTo>
                  <a:cubicBezTo>
                    <a:pt x="16145" y="7435"/>
                    <a:pt x="16490" y="6929"/>
                    <a:pt x="16904" y="6492"/>
                  </a:cubicBezTo>
                  <a:cubicBezTo>
                    <a:pt x="17122" y="6262"/>
                    <a:pt x="17387" y="6009"/>
                    <a:pt x="17686" y="5906"/>
                  </a:cubicBezTo>
                  <a:cubicBezTo>
                    <a:pt x="17812" y="5871"/>
                    <a:pt x="17824" y="5687"/>
                    <a:pt x="17697" y="5653"/>
                  </a:cubicBezTo>
                  <a:cubicBezTo>
                    <a:pt x="17375" y="5561"/>
                    <a:pt x="17088" y="5377"/>
                    <a:pt x="16869" y="5124"/>
                  </a:cubicBezTo>
                  <a:cubicBezTo>
                    <a:pt x="16605" y="4859"/>
                    <a:pt x="16375" y="4572"/>
                    <a:pt x="16099" y="4319"/>
                  </a:cubicBezTo>
                  <a:cubicBezTo>
                    <a:pt x="15812" y="4043"/>
                    <a:pt x="15478" y="3790"/>
                    <a:pt x="15133" y="3583"/>
                  </a:cubicBezTo>
                  <a:cubicBezTo>
                    <a:pt x="14788" y="3353"/>
                    <a:pt x="14409" y="3203"/>
                    <a:pt x="14006" y="3134"/>
                  </a:cubicBezTo>
                  <a:cubicBezTo>
                    <a:pt x="13924" y="3124"/>
                    <a:pt x="13841" y="3118"/>
                    <a:pt x="13759" y="3118"/>
                  </a:cubicBezTo>
                  <a:cubicBezTo>
                    <a:pt x="13659" y="3118"/>
                    <a:pt x="13561" y="3127"/>
                    <a:pt x="13466" y="3146"/>
                  </a:cubicBezTo>
                  <a:cubicBezTo>
                    <a:pt x="13454" y="3065"/>
                    <a:pt x="13431" y="2973"/>
                    <a:pt x="13408" y="2893"/>
                  </a:cubicBezTo>
                  <a:cubicBezTo>
                    <a:pt x="13374" y="2766"/>
                    <a:pt x="13328" y="2640"/>
                    <a:pt x="13259" y="2525"/>
                  </a:cubicBezTo>
                  <a:cubicBezTo>
                    <a:pt x="13155" y="2295"/>
                    <a:pt x="12994" y="2076"/>
                    <a:pt x="12810" y="1892"/>
                  </a:cubicBezTo>
                  <a:cubicBezTo>
                    <a:pt x="12431" y="1501"/>
                    <a:pt x="11913" y="1260"/>
                    <a:pt x="11361" y="1214"/>
                  </a:cubicBezTo>
                  <a:cubicBezTo>
                    <a:pt x="11288" y="1205"/>
                    <a:pt x="11214" y="1201"/>
                    <a:pt x="11139" y="1201"/>
                  </a:cubicBezTo>
                  <a:cubicBezTo>
                    <a:pt x="10922" y="1201"/>
                    <a:pt x="10702" y="1237"/>
                    <a:pt x="10488" y="1306"/>
                  </a:cubicBezTo>
                  <a:cubicBezTo>
                    <a:pt x="10488" y="1111"/>
                    <a:pt x="10442" y="927"/>
                    <a:pt x="10350" y="754"/>
                  </a:cubicBezTo>
                  <a:cubicBezTo>
                    <a:pt x="10166" y="421"/>
                    <a:pt x="9867" y="179"/>
                    <a:pt x="9510" y="76"/>
                  </a:cubicBezTo>
                  <a:cubicBezTo>
                    <a:pt x="9350" y="25"/>
                    <a:pt x="9186" y="1"/>
                    <a:pt x="90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5"/>
            <p:cNvSpPr/>
            <p:nvPr/>
          </p:nvSpPr>
          <p:spPr>
            <a:xfrm>
              <a:off x="319102" y="1028090"/>
              <a:ext cx="463862" cy="263004"/>
            </a:xfrm>
            <a:custGeom>
              <a:rect b="b" l="l" r="r" t="t"/>
              <a:pathLst>
                <a:path extrusionOk="0" h="2882" w="5083">
                  <a:moveTo>
                    <a:pt x="81" y="1"/>
                  </a:moveTo>
                  <a:lnTo>
                    <a:pt x="0" y="35"/>
                  </a:lnTo>
                  <a:cubicBezTo>
                    <a:pt x="575" y="403"/>
                    <a:pt x="874" y="1070"/>
                    <a:pt x="1265" y="1633"/>
                  </a:cubicBezTo>
                  <a:cubicBezTo>
                    <a:pt x="1702" y="2254"/>
                    <a:pt x="2381" y="2783"/>
                    <a:pt x="3151" y="2864"/>
                  </a:cubicBezTo>
                  <a:cubicBezTo>
                    <a:pt x="3233" y="2875"/>
                    <a:pt x="3314" y="2881"/>
                    <a:pt x="3394" y="2881"/>
                  </a:cubicBezTo>
                  <a:cubicBezTo>
                    <a:pt x="4029" y="2881"/>
                    <a:pt x="4617" y="2528"/>
                    <a:pt x="4933" y="1967"/>
                  </a:cubicBezTo>
                  <a:cubicBezTo>
                    <a:pt x="5025" y="1806"/>
                    <a:pt x="5071" y="1622"/>
                    <a:pt x="5083" y="1438"/>
                  </a:cubicBezTo>
                  <a:lnTo>
                    <a:pt x="5083" y="1438"/>
                  </a:lnTo>
                  <a:cubicBezTo>
                    <a:pt x="4853" y="1852"/>
                    <a:pt x="4462" y="2162"/>
                    <a:pt x="4002" y="2289"/>
                  </a:cubicBezTo>
                  <a:cubicBezTo>
                    <a:pt x="3856" y="2326"/>
                    <a:pt x="3707" y="2344"/>
                    <a:pt x="3561" y="2344"/>
                  </a:cubicBezTo>
                  <a:cubicBezTo>
                    <a:pt x="3155" y="2344"/>
                    <a:pt x="2759" y="2206"/>
                    <a:pt x="2438" y="1944"/>
                  </a:cubicBezTo>
                  <a:cubicBezTo>
                    <a:pt x="2231" y="1760"/>
                    <a:pt x="2036" y="1553"/>
                    <a:pt x="1875" y="1323"/>
                  </a:cubicBezTo>
                  <a:cubicBezTo>
                    <a:pt x="1587" y="932"/>
                    <a:pt x="1231" y="587"/>
                    <a:pt x="817" y="311"/>
                  </a:cubicBezTo>
                  <a:cubicBezTo>
                    <a:pt x="587" y="173"/>
                    <a:pt x="334" y="70"/>
                    <a:pt x="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5"/>
            <p:cNvSpPr/>
            <p:nvPr/>
          </p:nvSpPr>
          <p:spPr>
            <a:xfrm>
              <a:off x="1260424" y="1232689"/>
              <a:ext cx="285453" cy="107593"/>
            </a:xfrm>
            <a:custGeom>
              <a:rect b="b" l="l" r="r" t="t"/>
              <a:pathLst>
                <a:path extrusionOk="0" h="1179" w="3128">
                  <a:moveTo>
                    <a:pt x="0" y="1"/>
                  </a:moveTo>
                  <a:lnTo>
                    <a:pt x="0" y="1"/>
                  </a:lnTo>
                  <a:cubicBezTo>
                    <a:pt x="58" y="265"/>
                    <a:pt x="58" y="541"/>
                    <a:pt x="0" y="806"/>
                  </a:cubicBezTo>
                  <a:cubicBezTo>
                    <a:pt x="265" y="967"/>
                    <a:pt x="563" y="1082"/>
                    <a:pt x="874" y="1139"/>
                  </a:cubicBezTo>
                  <a:cubicBezTo>
                    <a:pt x="1017" y="1166"/>
                    <a:pt x="1160" y="1179"/>
                    <a:pt x="1302" y="1179"/>
                  </a:cubicBezTo>
                  <a:cubicBezTo>
                    <a:pt x="1779" y="1179"/>
                    <a:pt x="2246" y="1032"/>
                    <a:pt x="2645" y="748"/>
                  </a:cubicBezTo>
                  <a:cubicBezTo>
                    <a:pt x="2817" y="610"/>
                    <a:pt x="2990" y="461"/>
                    <a:pt x="3128" y="277"/>
                  </a:cubicBezTo>
                  <a:lnTo>
                    <a:pt x="3128" y="277"/>
                  </a:lnTo>
                  <a:cubicBezTo>
                    <a:pt x="2723" y="540"/>
                    <a:pt x="2246" y="688"/>
                    <a:pt x="1761" y="688"/>
                  </a:cubicBezTo>
                  <a:cubicBezTo>
                    <a:pt x="1696" y="688"/>
                    <a:pt x="1630" y="685"/>
                    <a:pt x="1564" y="679"/>
                  </a:cubicBezTo>
                  <a:cubicBezTo>
                    <a:pt x="989" y="645"/>
                    <a:pt x="368" y="426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5"/>
            <p:cNvSpPr/>
            <p:nvPr/>
          </p:nvSpPr>
          <p:spPr>
            <a:xfrm>
              <a:off x="744089" y="1115241"/>
              <a:ext cx="478646" cy="327706"/>
            </a:xfrm>
            <a:custGeom>
              <a:rect b="b" l="l" r="r" t="t"/>
              <a:pathLst>
                <a:path extrusionOk="0" h="3591" w="5245">
                  <a:moveTo>
                    <a:pt x="633" y="0"/>
                  </a:moveTo>
                  <a:cubicBezTo>
                    <a:pt x="736" y="333"/>
                    <a:pt x="713" y="701"/>
                    <a:pt x="575" y="1023"/>
                  </a:cubicBezTo>
                  <a:cubicBezTo>
                    <a:pt x="437" y="1311"/>
                    <a:pt x="242" y="1564"/>
                    <a:pt x="1" y="1748"/>
                  </a:cubicBezTo>
                  <a:cubicBezTo>
                    <a:pt x="345" y="1840"/>
                    <a:pt x="679" y="2012"/>
                    <a:pt x="955" y="2265"/>
                  </a:cubicBezTo>
                  <a:cubicBezTo>
                    <a:pt x="1357" y="2610"/>
                    <a:pt x="1691" y="3013"/>
                    <a:pt x="2162" y="3266"/>
                  </a:cubicBezTo>
                  <a:cubicBezTo>
                    <a:pt x="2535" y="3475"/>
                    <a:pt x="2967" y="3591"/>
                    <a:pt x="3395" y="3591"/>
                  </a:cubicBezTo>
                  <a:cubicBezTo>
                    <a:pt x="3812" y="3591"/>
                    <a:pt x="4225" y="3481"/>
                    <a:pt x="4577" y="3243"/>
                  </a:cubicBezTo>
                  <a:cubicBezTo>
                    <a:pt x="4865" y="3036"/>
                    <a:pt x="5095" y="2760"/>
                    <a:pt x="5244" y="2438"/>
                  </a:cubicBezTo>
                  <a:lnTo>
                    <a:pt x="5244" y="2438"/>
                  </a:lnTo>
                  <a:cubicBezTo>
                    <a:pt x="5164" y="2610"/>
                    <a:pt x="4842" y="2771"/>
                    <a:pt x="4669" y="2840"/>
                  </a:cubicBezTo>
                  <a:cubicBezTo>
                    <a:pt x="4439" y="2921"/>
                    <a:pt x="4198" y="2978"/>
                    <a:pt x="3956" y="3001"/>
                  </a:cubicBezTo>
                  <a:cubicBezTo>
                    <a:pt x="3868" y="3012"/>
                    <a:pt x="3779" y="3017"/>
                    <a:pt x="3691" y="3017"/>
                  </a:cubicBezTo>
                  <a:cubicBezTo>
                    <a:pt x="3298" y="3017"/>
                    <a:pt x="2912" y="2915"/>
                    <a:pt x="2565" y="2737"/>
                  </a:cubicBezTo>
                  <a:cubicBezTo>
                    <a:pt x="2139" y="2484"/>
                    <a:pt x="1783" y="2139"/>
                    <a:pt x="1530" y="1725"/>
                  </a:cubicBezTo>
                  <a:cubicBezTo>
                    <a:pt x="1185" y="1173"/>
                    <a:pt x="1012" y="529"/>
                    <a:pt x="6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5"/>
            <p:cNvSpPr/>
            <p:nvPr/>
          </p:nvSpPr>
          <p:spPr>
            <a:xfrm>
              <a:off x="1566776" y="1156124"/>
              <a:ext cx="197390" cy="113068"/>
            </a:xfrm>
            <a:custGeom>
              <a:rect b="b" l="l" r="r" t="t"/>
              <a:pathLst>
                <a:path extrusionOk="0" h="1239" w="2163">
                  <a:moveTo>
                    <a:pt x="2163" y="0"/>
                  </a:moveTo>
                  <a:lnTo>
                    <a:pt x="2163" y="0"/>
                  </a:lnTo>
                  <a:cubicBezTo>
                    <a:pt x="1898" y="207"/>
                    <a:pt x="1611" y="391"/>
                    <a:pt x="1323" y="564"/>
                  </a:cubicBezTo>
                  <a:cubicBezTo>
                    <a:pt x="1151" y="679"/>
                    <a:pt x="955" y="759"/>
                    <a:pt x="748" y="805"/>
                  </a:cubicBezTo>
                  <a:cubicBezTo>
                    <a:pt x="690" y="818"/>
                    <a:pt x="631" y="824"/>
                    <a:pt x="571" y="824"/>
                  </a:cubicBezTo>
                  <a:cubicBezTo>
                    <a:pt x="465" y="824"/>
                    <a:pt x="357" y="804"/>
                    <a:pt x="254" y="759"/>
                  </a:cubicBezTo>
                  <a:cubicBezTo>
                    <a:pt x="185" y="920"/>
                    <a:pt x="104" y="1070"/>
                    <a:pt x="1" y="1208"/>
                  </a:cubicBezTo>
                  <a:cubicBezTo>
                    <a:pt x="97" y="1228"/>
                    <a:pt x="194" y="1238"/>
                    <a:pt x="292" y="1238"/>
                  </a:cubicBezTo>
                  <a:cubicBezTo>
                    <a:pt x="474" y="1238"/>
                    <a:pt x="656" y="1202"/>
                    <a:pt x="829" y="1127"/>
                  </a:cubicBezTo>
                  <a:cubicBezTo>
                    <a:pt x="1392" y="897"/>
                    <a:pt x="1783" y="449"/>
                    <a:pt x="2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5"/>
            <p:cNvSpPr/>
            <p:nvPr/>
          </p:nvSpPr>
          <p:spPr>
            <a:xfrm>
              <a:off x="469130" y="911006"/>
              <a:ext cx="215276" cy="80489"/>
            </a:xfrm>
            <a:custGeom>
              <a:rect b="b" l="l" r="r" t="t"/>
              <a:pathLst>
                <a:path extrusionOk="0" h="882" w="2359">
                  <a:moveTo>
                    <a:pt x="1969" y="1"/>
                  </a:moveTo>
                  <a:cubicBezTo>
                    <a:pt x="1632" y="1"/>
                    <a:pt x="1162" y="221"/>
                    <a:pt x="990" y="318"/>
                  </a:cubicBezTo>
                  <a:cubicBezTo>
                    <a:pt x="656" y="502"/>
                    <a:pt x="346" y="720"/>
                    <a:pt x="1" y="881"/>
                  </a:cubicBezTo>
                  <a:cubicBezTo>
                    <a:pt x="288" y="847"/>
                    <a:pt x="587" y="824"/>
                    <a:pt x="886" y="812"/>
                  </a:cubicBezTo>
                  <a:cubicBezTo>
                    <a:pt x="1041" y="824"/>
                    <a:pt x="1197" y="829"/>
                    <a:pt x="1352" y="829"/>
                  </a:cubicBezTo>
                  <a:cubicBezTo>
                    <a:pt x="1507" y="829"/>
                    <a:pt x="1662" y="824"/>
                    <a:pt x="1818" y="812"/>
                  </a:cubicBezTo>
                  <a:cubicBezTo>
                    <a:pt x="1933" y="789"/>
                    <a:pt x="2048" y="755"/>
                    <a:pt x="2151" y="686"/>
                  </a:cubicBezTo>
                  <a:cubicBezTo>
                    <a:pt x="2255" y="628"/>
                    <a:pt x="2324" y="525"/>
                    <a:pt x="2335" y="398"/>
                  </a:cubicBezTo>
                  <a:cubicBezTo>
                    <a:pt x="2358" y="99"/>
                    <a:pt x="2193" y="1"/>
                    <a:pt x="19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5"/>
            <p:cNvSpPr/>
            <p:nvPr/>
          </p:nvSpPr>
          <p:spPr>
            <a:xfrm>
              <a:off x="1229944" y="729678"/>
              <a:ext cx="195291" cy="81675"/>
            </a:xfrm>
            <a:custGeom>
              <a:rect b="b" l="l" r="r" t="t"/>
              <a:pathLst>
                <a:path extrusionOk="0" h="895" w="2140">
                  <a:moveTo>
                    <a:pt x="711" y="1"/>
                  </a:moveTo>
                  <a:cubicBezTo>
                    <a:pt x="597" y="1"/>
                    <a:pt x="483" y="16"/>
                    <a:pt x="369" y="51"/>
                  </a:cubicBezTo>
                  <a:cubicBezTo>
                    <a:pt x="219" y="108"/>
                    <a:pt x="104" y="212"/>
                    <a:pt x="58" y="361"/>
                  </a:cubicBezTo>
                  <a:cubicBezTo>
                    <a:pt x="1" y="511"/>
                    <a:pt x="58" y="672"/>
                    <a:pt x="185" y="764"/>
                  </a:cubicBezTo>
                  <a:cubicBezTo>
                    <a:pt x="242" y="798"/>
                    <a:pt x="300" y="810"/>
                    <a:pt x="369" y="821"/>
                  </a:cubicBezTo>
                  <a:cubicBezTo>
                    <a:pt x="587" y="821"/>
                    <a:pt x="805" y="810"/>
                    <a:pt x="1024" y="775"/>
                  </a:cubicBezTo>
                  <a:cubicBezTo>
                    <a:pt x="1057" y="774"/>
                    <a:pt x="1090" y="773"/>
                    <a:pt x="1124" y="773"/>
                  </a:cubicBezTo>
                  <a:cubicBezTo>
                    <a:pt x="1357" y="773"/>
                    <a:pt x="1596" y="808"/>
                    <a:pt x="1817" y="879"/>
                  </a:cubicBezTo>
                  <a:cubicBezTo>
                    <a:pt x="1867" y="889"/>
                    <a:pt x="1911" y="895"/>
                    <a:pt x="1949" y="895"/>
                  </a:cubicBezTo>
                  <a:cubicBezTo>
                    <a:pt x="2081" y="895"/>
                    <a:pt x="2139" y="827"/>
                    <a:pt x="2059" y="649"/>
                  </a:cubicBezTo>
                  <a:cubicBezTo>
                    <a:pt x="1886" y="235"/>
                    <a:pt x="1208" y="39"/>
                    <a:pt x="817" y="5"/>
                  </a:cubicBezTo>
                  <a:cubicBezTo>
                    <a:pt x="782" y="2"/>
                    <a:pt x="746" y="1"/>
                    <a:pt x="7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5"/>
            <p:cNvSpPr/>
            <p:nvPr/>
          </p:nvSpPr>
          <p:spPr>
            <a:xfrm>
              <a:off x="764074" y="727944"/>
              <a:ext cx="96915" cy="152126"/>
            </a:xfrm>
            <a:custGeom>
              <a:rect b="b" l="l" r="r" t="t"/>
              <a:pathLst>
                <a:path extrusionOk="0" h="1667" w="1062">
                  <a:moveTo>
                    <a:pt x="775" y="0"/>
                  </a:moveTo>
                  <a:cubicBezTo>
                    <a:pt x="748" y="0"/>
                    <a:pt x="720" y="4"/>
                    <a:pt x="690" y="12"/>
                  </a:cubicBezTo>
                  <a:cubicBezTo>
                    <a:pt x="425" y="116"/>
                    <a:pt x="218" y="323"/>
                    <a:pt x="126" y="587"/>
                  </a:cubicBezTo>
                  <a:cubicBezTo>
                    <a:pt x="57" y="737"/>
                    <a:pt x="23" y="898"/>
                    <a:pt x="12" y="1070"/>
                  </a:cubicBezTo>
                  <a:cubicBezTo>
                    <a:pt x="0" y="1185"/>
                    <a:pt x="23" y="1312"/>
                    <a:pt x="57" y="1427"/>
                  </a:cubicBezTo>
                  <a:cubicBezTo>
                    <a:pt x="103" y="1530"/>
                    <a:pt x="195" y="1622"/>
                    <a:pt x="322" y="1657"/>
                  </a:cubicBezTo>
                  <a:cubicBezTo>
                    <a:pt x="345" y="1664"/>
                    <a:pt x="368" y="1667"/>
                    <a:pt x="391" y="1667"/>
                  </a:cubicBezTo>
                  <a:cubicBezTo>
                    <a:pt x="484" y="1667"/>
                    <a:pt x="575" y="1613"/>
                    <a:pt x="621" y="1530"/>
                  </a:cubicBezTo>
                  <a:cubicBezTo>
                    <a:pt x="655" y="1450"/>
                    <a:pt x="667" y="1369"/>
                    <a:pt x="644" y="1277"/>
                  </a:cubicBezTo>
                  <a:cubicBezTo>
                    <a:pt x="621" y="1036"/>
                    <a:pt x="598" y="748"/>
                    <a:pt x="770" y="564"/>
                  </a:cubicBezTo>
                  <a:cubicBezTo>
                    <a:pt x="816" y="507"/>
                    <a:pt x="874" y="461"/>
                    <a:pt x="920" y="403"/>
                  </a:cubicBezTo>
                  <a:cubicBezTo>
                    <a:pt x="1062" y="211"/>
                    <a:pt x="971" y="0"/>
                    <a:pt x="7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5"/>
            <p:cNvSpPr/>
            <p:nvPr/>
          </p:nvSpPr>
          <p:spPr>
            <a:xfrm>
              <a:off x="1607659" y="933273"/>
              <a:ext cx="152309" cy="109600"/>
            </a:xfrm>
            <a:custGeom>
              <a:rect b="b" l="l" r="r" t="t"/>
              <a:pathLst>
                <a:path extrusionOk="0" h="1201" w="1669">
                  <a:moveTo>
                    <a:pt x="312" y="0"/>
                  </a:moveTo>
                  <a:cubicBezTo>
                    <a:pt x="41" y="0"/>
                    <a:pt x="0" y="489"/>
                    <a:pt x="289" y="672"/>
                  </a:cubicBezTo>
                  <a:cubicBezTo>
                    <a:pt x="415" y="752"/>
                    <a:pt x="553" y="798"/>
                    <a:pt x="691" y="833"/>
                  </a:cubicBezTo>
                  <a:cubicBezTo>
                    <a:pt x="944" y="902"/>
                    <a:pt x="1186" y="1005"/>
                    <a:pt x="1416" y="1143"/>
                  </a:cubicBezTo>
                  <a:cubicBezTo>
                    <a:pt x="1450" y="1166"/>
                    <a:pt x="1485" y="1189"/>
                    <a:pt x="1519" y="1201"/>
                  </a:cubicBezTo>
                  <a:cubicBezTo>
                    <a:pt x="1565" y="1201"/>
                    <a:pt x="1611" y="1189"/>
                    <a:pt x="1634" y="1155"/>
                  </a:cubicBezTo>
                  <a:cubicBezTo>
                    <a:pt x="1669" y="1097"/>
                    <a:pt x="1611" y="1028"/>
                    <a:pt x="1554" y="982"/>
                  </a:cubicBezTo>
                  <a:cubicBezTo>
                    <a:pt x="1358" y="833"/>
                    <a:pt x="1174" y="683"/>
                    <a:pt x="990" y="522"/>
                  </a:cubicBezTo>
                  <a:cubicBezTo>
                    <a:pt x="829" y="350"/>
                    <a:pt x="668" y="200"/>
                    <a:pt x="496" y="62"/>
                  </a:cubicBezTo>
                  <a:cubicBezTo>
                    <a:pt x="426" y="19"/>
                    <a:pt x="365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6" name="Google Shape;106;p5"/>
          <p:cNvGrpSpPr/>
          <p:nvPr/>
        </p:nvGrpSpPr>
        <p:grpSpPr>
          <a:xfrm>
            <a:off x="7444175" y="4066269"/>
            <a:ext cx="1382100" cy="789295"/>
            <a:chOff x="275025" y="537489"/>
            <a:chExt cx="1626574" cy="928910"/>
          </a:xfrm>
        </p:grpSpPr>
        <p:sp>
          <p:nvSpPr>
            <p:cNvPr id="107" name="Google Shape;107;p5"/>
            <p:cNvSpPr/>
            <p:nvPr/>
          </p:nvSpPr>
          <p:spPr>
            <a:xfrm>
              <a:off x="319102" y="557201"/>
              <a:ext cx="1539514" cy="885928"/>
            </a:xfrm>
            <a:custGeom>
              <a:rect b="b" l="l" r="r" t="t"/>
              <a:pathLst>
                <a:path extrusionOk="0" h="9708" w="16870">
                  <a:moveTo>
                    <a:pt x="8563" y="0"/>
                  </a:moveTo>
                  <a:cubicBezTo>
                    <a:pt x="7949" y="0"/>
                    <a:pt x="7376" y="325"/>
                    <a:pt x="7061" y="860"/>
                  </a:cubicBezTo>
                  <a:cubicBezTo>
                    <a:pt x="6888" y="1170"/>
                    <a:pt x="6923" y="1538"/>
                    <a:pt x="7026" y="1860"/>
                  </a:cubicBezTo>
                  <a:cubicBezTo>
                    <a:pt x="7107" y="2148"/>
                    <a:pt x="7268" y="2412"/>
                    <a:pt x="7498" y="2608"/>
                  </a:cubicBezTo>
                  <a:cubicBezTo>
                    <a:pt x="7681" y="2747"/>
                    <a:pt x="7910" y="2817"/>
                    <a:pt x="8137" y="2817"/>
                  </a:cubicBezTo>
                  <a:cubicBezTo>
                    <a:pt x="8507" y="2817"/>
                    <a:pt x="8869" y="2630"/>
                    <a:pt x="9004" y="2251"/>
                  </a:cubicBezTo>
                  <a:cubicBezTo>
                    <a:pt x="9108" y="1998"/>
                    <a:pt x="9027" y="1699"/>
                    <a:pt x="8809" y="1538"/>
                  </a:cubicBezTo>
                  <a:cubicBezTo>
                    <a:pt x="8626" y="1394"/>
                    <a:pt x="8399" y="1350"/>
                    <a:pt x="8173" y="1350"/>
                  </a:cubicBezTo>
                  <a:cubicBezTo>
                    <a:pt x="8057" y="1350"/>
                    <a:pt x="7941" y="1362"/>
                    <a:pt x="7831" y="1377"/>
                  </a:cubicBezTo>
                  <a:cubicBezTo>
                    <a:pt x="7823" y="1379"/>
                    <a:pt x="7815" y="1379"/>
                    <a:pt x="7807" y="1379"/>
                  </a:cubicBezTo>
                  <a:cubicBezTo>
                    <a:pt x="7676" y="1379"/>
                    <a:pt x="7632" y="1202"/>
                    <a:pt x="7762" y="1159"/>
                  </a:cubicBezTo>
                  <a:cubicBezTo>
                    <a:pt x="7901" y="1122"/>
                    <a:pt x="8049" y="1102"/>
                    <a:pt x="8197" y="1102"/>
                  </a:cubicBezTo>
                  <a:cubicBezTo>
                    <a:pt x="8515" y="1102"/>
                    <a:pt x="8834" y="1196"/>
                    <a:pt x="9062" y="1423"/>
                  </a:cubicBezTo>
                  <a:cubicBezTo>
                    <a:pt x="9326" y="1711"/>
                    <a:pt x="9372" y="2136"/>
                    <a:pt x="9165" y="2470"/>
                  </a:cubicBezTo>
                  <a:cubicBezTo>
                    <a:pt x="8946" y="2856"/>
                    <a:pt x="8551" y="3044"/>
                    <a:pt x="8149" y="3044"/>
                  </a:cubicBezTo>
                  <a:cubicBezTo>
                    <a:pt x="7832" y="3044"/>
                    <a:pt x="7511" y="2928"/>
                    <a:pt x="7268" y="2700"/>
                  </a:cubicBezTo>
                  <a:cubicBezTo>
                    <a:pt x="7003" y="2447"/>
                    <a:pt x="6831" y="2125"/>
                    <a:pt x="6762" y="1768"/>
                  </a:cubicBezTo>
                  <a:cubicBezTo>
                    <a:pt x="6716" y="1561"/>
                    <a:pt x="6704" y="1354"/>
                    <a:pt x="6727" y="1159"/>
                  </a:cubicBezTo>
                  <a:cubicBezTo>
                    <a:pt x="6578" y="1136"/>
                    <a:pt x="6428" y="1136"/>
                    <a:pt x="6267" y="1136"/>
                  </a:cubicBezTo>
                  <a:cubicBezTo>
                    <a:pt x="6095" y="1147"/>
                    <a:pt x="5922" y="1182"/>
                    <a:pt x="5761" y="1228"/>
                  </a:cubicBezTo>
                  <a:cubicBezTo>
                    <a:pt x="5175" y="1377"/>
                    <a:pt x="4692" y="1814"/>
                    <a:pt x="4508" y="2389"/>
                  </a:cubicBezTo>
                  <a:cubicBezTo>
                    <a:pt x="4336" y="2953"/>
                    <a:pt x="4462" y="3562"/>
                    <a:pt x="4853" y="4011"/>
                  </a:cubicBezTo>
                  <a:cubicBezTo>
                    <a:pt x="4934" y="4092"/>
                    <a:pt x="4860" y="4215"/>
                    <a:pt x="4769" y="4215"/>
                  </a:cubicBezTo>
                  <a:cubicBezTo>
                    <a:pt x="4744" y="4215"/>
                    <a:pt x="4717" y="4206"/>
                    <a:pt x="4692" y="4183"/>
                  </a:cubicBezTo>
                  <a:cubicBezTo>
                    <a:pt x="4474" y="3976"/>
                    <a:pt x="4313" y="3723"/>
                    <a:pt x="4232" y="3436"/>
                  </a:cubicBezTo>
                  <a:cubicBezTo>
                    <a:pt x="4041" y="3370"/>
                    <a:pt x="3842" y="3338"/>
                    <a:pt x="3642" y="3338"/>
                  </a:cubicBezTo>
                  <a:cubicBezTo>
                    <a:pt x="3493" y="3338"/>
                    <a:pt x="3344" y="3355"/>
                    <a:pt x="3197" y="3390"/>
                  </a:cubicBezTo>
                  <a:cubicBezTo>
                    <a:pt x="1967" y="3666"/>
                    <a:pt x="1150" y="4770"/>
                    <a:pt x="0" y="5207"/>
                  </a:cubicBezTo>
                  <a:cubicBezTo>
                    <a:pt x="587" y="5563"/>
                    <a:pt x="886" y="6242"/>
                    <a:pt x="1277" y="6793"/>
                  </a:cubicBezTo>
                  <a:cubicBezTo>
                    <a:pt x="1702" y="7414"/>
                    <a:pt x="2381" y="7943"/>
                    <a:pt x="3151" y="8035"/>
                  </a:cubicBezTo>
                  <a:cubicBezTo>
                    <a:pt x="3228" y="8045"/>
                    <a:pt x="3305" y="8050"/>
                    <a:pt x="3381" y="8050"/>
                  </a:cubicBezTo>
                  <a:cubicBezTo>
                    <a:pt x="4032" y="8050"/>
                    <a:pt x="4636" y="7704"/>
                    <a:pt x="4945" y="7127"/>
                  </a:cubicBezTo>
                  <a:cubicBezTo>
                    <a:pt x="5129" y="6805"/>
                    <a:pt x="5140" y="6414"/>
                    <a:pt x="5002" y="6081"/>
                  </a:cubicBezTo>
                  <a:cubicBezTo>
                    <a:pt x="4869" y="5791"/>
                    <a:pt x="4573" y="5620"/>
                    <a:pt x="4262" y="5620"/>
                  </a:cubicBezTo>
                  <a:cubicBezTo>
                    <a:pt x="4252" y="5620"/>
                    <a:pt x="4242" y="5620"/>
                    <a:pt x="4232" y="5621"/>
                  </a:cubicBezTo>
                  <a:cubicBezTo>
                    <a:pt x="3910" y="5632"/>
                    <a:pt x="3634" y="5839"/>
                    <a:pt x="3542" y="6138"/>
                  </a:cubicBezTo>
                  <a:cubicBezTo>
                    <a:pt x="3439" y="6437"/>
                    <a:pt x="3508" y="6782"/>
                    <a:pt x="3726" y="7012"/>
                  </a:cubicBezTo>
                  <a:cubicBezTo>
                    <a:pt x="3807" y="7093"/>
                    <a:pt x="3733" y="7202"/>
                    <a:pt x="3643" y="7202"/>
                  </a:cubicBezTo>
                  <a:cubicBezTo>
                    <a:pt x="3617" y="7202"/>
                    <a:pt x="3590" y="7193"/>
                    <a:pt x="3565" y="7173"/>
                  </a:cubicBezTo>
                  <a:cubicBezTo>
                    <a:pt x="3243" y="6874"/>
                    <a:pt x="3140" y="6414"/>
                    <a:pt x="3301" y="6012"/>
                  </a:cubicBezTo>
                  <a:cubicBezTo>
                    <a:pt x="3447" y="5618"/>
                    <a:pt x="3824" y="5367"/>
                    <a:pt x="4249" y="5367"/>
                  </a:cubicBezTo>
                  <a:cubicBezTo>
                    <a:pt x="4259" y="5367"/>
                    <a:pt x="4269" y="5367"/>
                    <a:pt x="4278" y="5368"/>
                  </a:cubicBezTo>
                  <a:cubicBezTo>
                    <a:pt x="4658" y="5368"/>
                    <a:pt x="5002" y="5563"/>
                    <a:pt x="5198" y="5897"/>
                  </a:cubicBezTo>
                  <a:cubicBezTo>
                    <a:pt x="5405" y="6288"/>
                    <a:pt x="5416" y="6747"/>
                    <a:pt x="5232" y="7150"/>
                  </a:cubicBezTo>
                  <a:cubicBezTo>
                    <a:pt x="5106" y="7437"/>
                    <a:pt x="4911" y="7679"/>
                    <a:pt x="4658" y="7874"/>
                  </a:cubicBezTo>
                  <a:cubicBezTo>
                    <a:pt x="5014" y="7966"/>
                    <a:pt x="5336" y="8139"/>
                    <a:pt x="5612" y="8392"/>
                  </a:cubicBezTo>
                  <a:cubicBezTo>
                    <a:pt x="6014" y="8725"/>
                    <a:pt x="6348" y="9139"/>
                    <a:pt x="6819" y="9392"/>
                  </a:cubicBezTo>
                  <a:cubicBezTo>
                    <a:pt x="7195" y="9595"/>
                    <a:pt x="7624" y="9707"/>
                    <a:pt x="8048" y="9707"/>
                  </a:cubicBezTo>
                  <a:cubicBezTo>
                    <a:pt x="8466" y="9707"/>
                    <a:pt x="8880" y="9598"/>
                    <a:pt x="9234" y="9358"/>
                  </a:cubicBezTo>
                  <a:cubicBezTo>
                    <a:pt x="9867" y="8909"/>
                    <a:pt x="10246" y="8070"/>
                    <a:pt x="10016" y="7322"/>
                  </a:cubicBezTo>
                  <a:cubicBezTo>
                    <a:pt x="9867" y="6885"/>
                    <a:pt x="9487" y="6575"/>
                    <a:pt x="9039" y="6517"/>
                  </a:cubicBezTo>
                  <a:cubicBezTo>
                    <a:pt x="8979" y="6508"/>
                    <a:pt x="8920" y="6503"/>
                    <a:pt x="8862" y="6503"/>
                  </a:cubicBezTo>
                  <a:cubicBezTo>
                    <a:pt x="8501" y="6503"/>
                    <a:pt x="8166" y="6682"/>
                    <a:pt x="7958" y="6989"/>
                  </a:cubicBezTo>
                  <a:cubicBezTo>
                    <a:pt x="7739" y="7311"/>
                    <a:pt x="7751" y="7736"/>
                    <a:pt x="7992" y="8047"/>
                  </a:cubicBezTo>
                  <a:cubicBezTo>
                    <a:pt x="8234" y="8334"/>
                    <a:pt x="8590" y="8507"/>
                    <a:pt x="8958" y="8530"/>
                  </a:cubicBezTo>
                  <a:cubicBezTo>
                    <a:pt x="9131" y="8530"/>
                    <a:pt x="9131" y="8771"/>
                    <a:pt x="8958" y="8771"/>
                  </a:cubicBezTo>
                  <a:cubicBezTo>
                    <a:pt x="8930" y="8774"/>
                    <a:pt x="8903" y="8776"/>
                    <a:pt x="8875" y="8776"/>
                  </a:cubicBezTo>
                  <a:cubicBezTo>
                    <a:pt x="8798" y="8776"/>
                    <a:pt x="8720" y="8765"/>
                    <a:pt x="8636" y="8748"/>
                  </a:cubicBezTo>
                  <a:cubicBezTo>
                    <a:pt x="8211" y="8656"/>
                    <a:pt x="7843" y="8380"/>
                    <a:pt x="7647" y="7989"/>
                  </a:cubicBezTo>
                  <a:cubicBezTo>
                    <a:pt x="7463" y="7575"/>
                    <a:pt x="7532" y="7081"/>
                    <a:pt x="7831" y="6736"/>
                  </a:cubicBezTo>
                  <a:cubicBezTo>
                    <a:pt x="8090" y="6412"/>
                    <a:pt x="8469" y="6265"/>
                    <a:pt x="8853" y="6265"/>
                  </a:cubicBezTo>
                  <a:cubicBezTo>
                    <a:pt x="9424" y="6265"/>
                    <a:pt x="10008" y="6589"/>
                    <a:pt x="10235" y="7138"/>
                  </a:cubicBezTo>
                  <a:cubicBezTo>
                    <a:pt x="10373" y="7483"/>
                    <a:pt x="10396" y="7851"/>
                    <a:pt x="10315" y="8208"/>
                  </a:cubicBezTo>
                  <a:cubicBezTo>
                    <a:pt x="10580" y="8369"/>
                    <a:pt x="10878" y="8484"/>
                    <a:pt x="11189" y="8541"/>
                  </a:cubicBezTo>
                  <a:cubicBezTo>
                    <a:pt x="11325" y="8567"/>
                    <a:pt x="11462" y="8579"/>
                    <a:pt x="11600" y="8579"/>
                  </a:cubicBezTo>
                  <a:cubicBezTo>
                    <a:pt x="12078" y="8579"/>
                    <a:pt x="12555" y="8427"/>
                    <a:pt x="12948" y="8150"/>
                  </a:cubicBezTo>
                  <a:cubicBezTo>
                    <a:pt x="13431" y="7794"/>
                    <a:pt x="13776" y="7288"/>
                    <a:pt x="13926" y="6713"/>
                  </a:cubicBezTo>
                  <a:cubicBezTo>
                    <a:pt x="13939" y="6668"/>
                    <a:pt x="13970" y="6650"/>
                    <a:pt x="14002" y="6650"/>
                  </a:cubicBezTo>
                  <a:cubicBezTo>
                    <a:pt x="14052" y="6650"/>
                    <a:pt x="14105" y="6696"/>
                    <a:pt x="14098" y="6759"/>
                  </a:cubicBezTo>
                  <a:cubicBezTo>
                    <a:pt x="14041" y="7127"/>
                    <a:pt x="13903" y="7472"/>
                    <a:pt x="13684" y="7771"/>
                  </a:cubicBezTo>
                  <a:cubicBezTo>
                    <a:pt x="13772" y="7785"/>
                    <a:pt x="13860" y="7793"/>
                    <a:pt x="13949" y="7793"/>
                  </a:cubicBezTo>
                  <a:cubicBezTo>
                    <a:pt x="14140" y="7793"/>
                    <a:pt x="14331" y="7757"/>
                    <a:pt x="14512" y="7679"/>
                  </a:cubicBezTo>
                  <a:cubicBezTo>
                    <a:pt x="15064" y="7460"/>
                    <a:pt x="15467" y="7012"/>
                    <a:pt x="15835" y="6563"/>
                  </a:cubicBezTo>
                  <a:cubicBezTo>
                    <a:pt x="16019" y="6345"/>
                    <a:pt x="16214" y="6138"/>
                    <a:pt x="16409" y="5943"/>
                  </a:cubicBezTo>
                  <a:cubicBezTo>
                    <a:pt x="16559" y="5816"/>
                    <a:pt x="16708" y="5701"/>
                    <a:pt x="16869" y="5609"/>
                  </a:cubicBezTo>
                  <a:cubicBezTo>
                    <a:pt x="16318" y="5368"/>
                    <a:pt x="15950" y="4804"/>
                    <a:pt x="15524" y="4390"/>
                  </a:cubicBezTo>
                  <a:cubicBezTo>
                    <a:pt x="15260" y="4137"/>
                    <a:pt x="14984" y="3907"/>
                    <a:pt x="14685" y="3712"/>
                  </a:cubicBezTo>
                  <a:cubicBezTo>
                    <a:pt x="14386" y="3505"/>
                    <a:pt x="14064" y="3344"/>
                    <a:pt x="13730" y="3240"/>
                  </a:cubicBezTo>
                  <a:cubicBezTo>
                    <a:pt x="13583" y="3198"/>
                    <a:pt x="13434" y="3178"/>
                    <a:pt x="13286" y="3178"/>
                  </a:cubicBezTo>
                  <a:cubicBezTo>
                    <a:pt x="13109" y="3178"/>
                    <a:pt x="12933" y="3207"/>
                    <a:pt x="12764" y="3263"/>
                  </a:cubicBezTo>
                  <a:cubicBezTo>
                    <a:pt x="12477" y="3367"/>
                    <a:pt x="12235" y="3585"/>
                    <a:pt x="12109" y="3861"/>
                  </a:cubicBezTo>
                  <a:cubicBezTo>
                    <a:pt x="11982" y="4137"/>
                    <a:pt x="11994" y="4459"/>
                    <a:pt x="12132" y="4724"/>
                  </a:cubicBezTo>
                  <a:cubicBezTo>
                    <a:pt x="12270" y="4965"/>
                    <a:pt x="12523" y="5115"/>
                    <a:pt x="12787" y="5126"/>
                  </a:cubicBezTo>
                  <a:cubicBezTo>
                    <a:pt x="12797" y="5127"/>
                    <a:pt x="12807" y="5127"/>
                    <a:pt x="12817" y="5127"/>
                  </a:cubicBezTo>
                  <a:cubicBezTo>
                    <a:pt x="13059" y="5127"/>
                    <a:pt x="13286" y="4991"/>
                    <a:pt x="13397" y="4781"/>
                  </a:cubicBezTo>
                  <a:cubicBezTo>
                    <a:pt x="13512" y="4563"/>
                    <a:pt x="13500" y="4310"/>
                    <a:pt x="13362" y="4114"/>
                  </a:cubicBezTo>
                  <a:cubicBezTo>
                    <a:pt x="13292" y="4018"/>
                    <a:pt x="13395" y="3902"/>
                    <a:pt x="13494" y="3902"/>
                  </a:cubicBezTo>
                  <a:cubicBezTo>
                    <a:pt x="13525" y="3902"/>
                    <a:pt x="13556" y="3914"/>
                    <a:pt x="13581" y="3942"/>
                  </a:cubicBezTo>
                  <a:cubicBezTo>
                    <a:pt x="13788" y="4229"/>
                    <a:pt x="13811" y="4609"/>
                    <a:pt x="13638" y="4919"/>
                  </a:cubicBezTo>
                  <a:cubicBezTo>
                    <a:pt x="13480" y="5205"/>
                    <a:pt x="13175" y="5383"/>
                    <a:pt x="12850" y="5383"/>
                  </a:cubicBezTo>
                  <a:cubicBezTo>
                    <a:pt x="12821" y="5383"/>
                    <a:pt x="12793" y="5382"/>
                    <a:pt x="12764" y="5379"/>
                  </a:cubicBezTo>
                  <a:cubicBezTo>
                    <a:pt x="12442" y="5356"/>
                    <a:pt x="12143" y="5184"/>
                    <a:pt x="11948" y="4931"/>
                  </a:cubicBezTo>
                  <a:cubicBezTo>
                    <a:pt x="11752" y="4632"/>
                    <a:pt x="11706" y="4264"/>
                    <a:pt x="11810" y="3919"/>
                  </a:cubicBezTo>
                  <a:cubicBezTo>
                    <a:pt x="11959" y="3447"/>
                    <a:pt x="12350" y="3091"/>
                    <a:pt x="12822" y="2976"/>
                  </a:cubicBezTo>
                  <a:cubicBezTo>
                    <a:pt x="12799" y="2872"/>
                    <a:pt x="12776" y="2780"/>
                    <a:pt x="12753" y="2688"/>
                  </a:cubicBezTo>
                  <a:cubicBezTo>
                    <a:pt x="12707" y="2562"/>
                    <a:pt x="12649" y="2435"/>
                    <a:pt x="12580" y="2309"/>
                  </a:cubicBezTo>
                  <a:cubicBezTo>
                    <a:pt x="12339" y="1883"/>
                    <a:pt x="11959" y="1538"/>
                    <a:pt x="11499" y="1354"/>
                  </a:cubicBezTo>
                  <a:cubicBezTo>
                    <a:pt x="11213" y="1236"/>
                    <a:pt x="10910" y="1176"/>
                    <a:pt x="10603" y="1176"/>
                  </a:cubicBezTo>
                  <a:cubicBezTo>
                    <a:pt x="10404" y="1176"/>
                    <a:pt x="10203" y="1201"/>
                    <a:pt x="10005" y="1251"/>
                  </a:cubicBezTo>
                  <a:cubicBezTo>
                    <a:pt x="9993" y="1366"/>
                    <a:pt x="9970" y="1469"/>
                    <a:pt x="9924" y="1584"/>
                  </a:cubicBezTo>
                  <a:cubicBezTo>
                    <a:pt x="9913" y="1603"/>
                    <a:pt x="9895" y="1610"/>
                    <a:pt x="9877" y="1610"/>
                  </a:cubicBezTo>
                  <a:cubicBezTo>
                    <a:pt x="9837" y="1610"/>
                    <a:pt x="9793" y="1574"/>
                    <a:pt x="9809" y="1527"/>
                  </a:cubicBezTo>
                  <a:cubicBezTo>
                    <a:pt x="9913" y="1193"/>
                    <a:pt x="9855" y="814"/>
                    <a:pt x="9648" y="527"/>
                  </a:cubicBezTo>
                  <a:cubicBezTo>
                    <a:pt x="9430" y="228"/>
                    <a:pt x="9096" y="44"/>
                    <a:pt x="8740" y="9"/>
                  </a:cubicBezTo>
                  <a:cubicBezTo>
                    <a:pt x="8681" y="3"/>
                    <a:pt x="8622" y="0"/>
                    <a:pt x="85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5"/>
            <p:cNvSpPr/>
            <p:nvPr/>
          </p:nvSpPr>
          <p:spPr>
            <a:xfrm>
              <a:off x="887820" y="646086"/>
              <a:ext cx="228874" cy="194652"/>
            </a:xfrm>
            <a:custGeom>
              <a:rect b="b" l="l" r="r" t="t"/>
              <a:pathLst>
                <a:path extrusionOk="0" h="2133" w="2508">
                  <a:moveTo>
                    <a:pt x="265" y="1"/>
                  </a:moveTo>
                  <a:cubicBezTo>
                    <a:pt x="171" y="1"/>
                    <a:pt x="115" y="49"/>
                    <a:pt x="28" y="49"/>
                  </a:cubicBezTo>
                  <a:cubicBezTo>
                    <a:pt x="19" y="49"/>
                    <a:pt x="10" y="48"/>
                    <a:pt x="1" y="47"/>
                  </a:cubicBezTo>
                  <a:lnTo>
                    <a:pt x="1" y="47"/>
                  </a:lnTo>
                  <a:cubicBezTo>
                    <a:pt x="24" y="484"/>
                    <a:pt x="139" y="898"/>
                    <a:pt x="346" y="1289"/>
                  </a:cubicBezTo>
                  <a:cubicBezTo>
                    <a:pt x="553" y="1668"/>
                    <a:pt x="898" y="1956"/>
                    <a:pt x="1312" y="2082"/>
                  </a:cubicBezTo>
                  <a:cubicBezTo>
                    <a:pt x="1426" y="2116"/>
                    <a:pt x="1543" y="2133"/>
                    <a:pt x="1659" y="2133"/>
                  </a:cubicBezTo>
                  <a:cubicBezTo>
                    <a:pt x="1974" y="2133"/>
                    <a:pt x="2281" y="2010"/>
                    <a:pt x="2508" y="1783"/>
                  </a:cubicBezTo>
                  <a:lnTo>
                    <a:pt x="2508" y="1783"/>
                  </a:lnTo>
                  <a:cubicBezTo>
                    <a:pt x="2337" y="1834"/>
                    <a:pt x="2159" y="1860"/>
                    <a:pt x="1980" y="1860"/>
                  </a:cubicBezTo>
                  <a:cubicBezTo>
                    <a:pt x="1834" y="1860"/>
                    <a:pt x="1687" y="1843"/>
                    <a:pt x="1542" y="1806"/>
                  </a:cubicBezTo>
                  <a:cubicBezTo>
                    <a:pt x="1427" y="1783"/>
                    <a:pt x="1312" y="1737"/>
                    <a:pt x="1208" y="1680"/>
                  </a:cubicBezTo>
                  <a:cubicBezTo>
                    <a:pt x="978" y="1507"/>
                    <a:pt x="794" y="1277"/>
                    <a:pt x="702" y="1013"/>
                  </a:cubicBezTo>
                  <a:cubicBezTo>
                    <a:pt x="576" y="725"/>
                    <a:pt x="495" y="392"/>
                    <a:pt x="622" y="104"/>
                  </a:cubicBezTo>
                  <a:cubicBezTo>
                    <a:pt x="507" y="47"/>
                    <a:pt x="392" y="12"/>
                    <a:pt x="2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5"/>
            <p:cNvSpPr/>
            <p:nvPr/>
          </p:nvSpPr>
          <p:spPr>
            <a:xfrm>
              <a:off x="1398862" y="893759"/>
              <a:ext cx="158606" cy="139533"/>
            </a:xfrm>
            <a:custGeom>
              <a:rect b="b" l="l" r="r" t="t"/>
              <a:pathLst>
                <a:path extrusionOk="0" h="1529" w="1738">
                  <a:moveTo>
                    <a:pt x="219" y="1"/>
                  </a:moveTo>
                  <a:lnTo>
                    <a:pt x="219" y="1"/>
                  </a:lnTo>
                  <a:cubicBezTo>
                    <a:pt x="58" y="231"/>
                    <a:pt x="1" y="518"/>
                    <a:pt x="47" y="794"/>
                  </a:cubicBezTo>
                  <a:cubicBezTo>
                    <a:pt x="139" y="1128"/>
                    <a:pt x="380" y="1392"/>
                    <a:pt x="714" y="1484"/>
                  </a:cubicBezTo>
                  <a:cubicBezTo>
                    <a:pt x="807" y="1514"/>
                    <a:pt x="903" y="1528"/>
                    <a:pt x="998" y="1528"/>
                  </a:cubicBezTo>
                  <a:cubicBezTo>
                    <a:pt x="1125" y="1528"/>
                    <a:pt x="1251" y="1502"/>
                    <a:pt x="1369" y="1450"/>
                  </a:cubicBezTo>
                  <a:cubicBezTo>
                    <a:pt x="1576" y="1358"/>
                    <a:pt x="1714" y="1162"/>
                    <a:pt x="1737" y="932"/>
                  </a:cubicBezTo>
                  <a:lnTo>
                    <a:pt x="1737" y="932"/>
                  </a:lnTo>
                  <a:cubicBezTo>
                    <a:pt x="1546" y="1073"/>
                    <a:pt x="1311" y="1143"/>
                    <a:pt x="1078" y="1143"/>
                  </a:cubicBezTo>
                  <a:cubicBezTo>
                    <a:pt x="1045" y="1143"/>
                    <a:pt x="1011" y="1142"/>
                    <a:pt x="978" y="1139"/>
                  </a:cubicBezTo>
                  <a:cubicBezTo>
                    <a:pt x="702" y="1105"/>
                    <a:pt x="461" y="944"/>
                    <a:pt x="311" y="714"/>
                  </a:cubicBezTo>
                  <a:cubicBezTo>
                    <a:pt x="242" y="599"/>
                    <a:pt x="208" y="472"/>
                    <a:pt x="208" y="346"/>
                  </a:cubicBezTo>
                  <a:cubicBezTo>
                    <a:pt x="196" y="265"/>
                    <a:pt x="277" y="35"/>
                    <a:pt x="2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5"/>
            <p:cNvSpPr/>
            <p:nvPr/>
          </p:nvSpPr>
          <p:spPr>
            <a:xfrm>
              <a:off x="275025" y="537489"/>
              <a:ext cx="1626574" cy="928910"/>
            </a:xfrm>
            <a:custGeom>
              <a:rect b="b" l="l" r="r" t="t"/>
              <a:pathLst>
                <a:path extrusionOk="0" h="10179" w="17824">
                  <a:moveTo>
                    <a:pt x="9046" y="216"/>
                  </a:moveTo>
                  <a:cubicBezTo>
                    <a:pt x="9105" y="216"/>
                    <a:pt x="9164" y="219"/>
                    <a:pt x="9223" y="225"/>
                  </a:cubicBezTo>
                  <a:cubicBezTo>
                    <a:pt x="9579" y="260"/>
                    <a:pt x="9913" y="444"/>
                    <a:pt x="10131" y="743"/>
                  </a:cubicBezTo>
                  <a:cubicBezTo>
                    <a:pt x="10338" y="1030"/>
                    <a:pt x="10396" y="1409"/>
                    <a:pt x="10292" y="1743"/>
                  </a:cubicBezTo>
                  <a:cubicBezTo>
                    <a:pt x="10276" y="1790"/>
                    <a:pt x="10320" y="1826"/>
                    <a:pt x="10360" y="1826"/>
                  </a:cubicBezTo>
                  <a:cubicBezTo>
                    <a:pt x="10378" y="1826"/>
                    <a:pt x="10396" y="1819"/>
                    <a:pt x="10407" y="1800"/>
                  </a:cubicBezTo>
                  <a:cubicBezTo>
                    <a:pt x="10453" y="1685"/>
                    <a:pt x="10476" y="1582"/>
                    <a:pt x="10488" y="1467"/>
                  </a:cubicBezTo>
                  <a:cubicBezTo>
                    <a:pt x="10686" y="1417"/>
                    <a:pt x="10887" y="1392"/>
                    <a:pt x="11086" y="1392"/>
                  </a:cubicBezTo>
                  <a:cubicBezTo>
                    <a:pt x="11393" y="1392"/>
                    <a:pt x="11696" y="1452"/>
                    <a:pt x="11982" y="1570"/>
                  </a:cubicBezTo>
                  <a:cubicBezTo>
                    <a:pt x="12442" y="1754"/>
                    <a:pt x="12822" y="2099"/>
                    <a:pt x="13063" y="2525"/>
                  </a:cubicBezTo>
                  <a:cubicBezTo>
                    <a:pt x="13132" y="2651"/>
                    <a:pt x="13190" y="2778"/>
                    <a:pt x="13236" y="2904"/>
                  </a:cubicBezTo>
                  <a:cubicBezTo>
                    <a:pt x="13259" y="2996"/>
                    <a:pt x="13282" y="3088"/>
                    <a:pt x="13305" y="3192"/>
                  </a:cubicBezTo>
                  <a:cubicBezTo>
                    <a:pt x="12833" y="3307"/>
                    <a:pt x="12442" y="3663"/>
                    <a:pt x="12293" y="4135"/>
                  </a:cubicBezTo>
                  <a:cubicBezTo>
                    <a:pt x="12189" y="4480"/>
                    <a:pt x="12235" y="4848"/>
                    <a:pt x="12431" y="5147"/>
                  </a:cubicBezTo>
                  <a:cubicBezTo>
                    <a:pt x="12626" y="5400"/>
                    <a:pt x="12925" y="5572"/>
                    <a:pt x="13247" y="5595"/>
                  </a:cubicBezTo>
                  <a:cubicBezTo>
                    <a:pt x="13276" y="5598"/>
                    <a:pt x="13304" y="5599"/>
                    <a:pt x="13333" y="5599"/>
                  </a:cubicBezTo>
                  <a:cubicBezTo>
                    <a:pt x="13658" y="5599"/>
                    <a:pt x="13963" y="5421"/>
                    <a:pt x="14121" y="5135"/>
                  </a:cubicBezTo>
                  <a:cubicBezTo>
                    <a:pt x="14294" y="4825"/>
                    <a:pt x="14271" y="4445"/>
                    <a:pt x="14064" y="4158"/>
                  </a:cubicBezTo>
                  <a:cubicBezTo>
                    <a:pt x="14039" y="4130"/>
                    <a:pt x="14008" y="4118"/>
                    <a:pt x="13977" y="4118"/>
                  </a:cubicBezTo>
                  <a:cubicBezTo>
                    <a:pt x="13878" y="4118"/>
                    <a:pt x="13775" y="4234"/>
                    <a:pt x="13845" y="4330"/>
                  </a:cubicBezTo>
                  <a:cubicBezTo>
                    <a:pt x="13983" y="4526"/>
                    <a:pt x="13995" y="4779"/>
                    <a:pt x="13880" y="4997"/>
                  </a:cubicBezTo>
                  <a:cubicBezTo>
                    <a:pt x="13769" y="5207"/>
                    <a:pt x="13542" y="5343"/>
                    <a:pt x="13300" y="5343"/>
                  </a:cubicBezTo>
                  <a:cubicBezTo>
                    <a:pt x="13290" y="5343"/>
                    <a:pt x="13280" y="5343"/>
                    <a:pt x="13270" y="5342"/>
                  </a:cubicBezTo>
                  <a:cubicBezTo>
                    <a:pt x="13006" y="5331"/>
                    <a:pt x="12753" y="5181"/>
                    <a:pt x="12615" y="4940"/>
                  </a:cubicBezTo>
                  <a:cubicBezTo>
                    <a:pt x="12477" y="4675"/>
                    <a:pt x="12465" y="4353"/>
                    <a:pt x="12592" y="4077"/>
                  </a:cubicBezTo>
                  <a:cubicBezTo>
                    <a:pt x="12718" y="3801"/>
                    <a:pt x="12960" y="3583"/>
                    <a:pt x="13247" y="3479"/>
                  </a:cubicBezTo>
                  <a:cubicBezTo>
                    <a:pt x="13416" y="3423"/>
                    <a:pt x="13592" y="3394"/>
                    <a:pt x="13769" y="3394"/>
                  </a:cubicBezTo>
                  <a:cubicBezTo>
                    <a:pt x="13917" y="3394"/>
                    <a:pt x="14066" y="3414"/>
                    <a:pt x="14213" y="3456"/>
                  </a:cubicBezTo>
                  <a:cubicBezTo>
                    <a:pt x="14547" y="3560"/>
                    <a:pt x="14869" y="3721"/>
                    <a:pt x="15168" y="3928"/>
                  </a:cubicBezTo>
                  <a:cubicBezTo>
                    <a:pt x="15467" y="4123"/>
                    <a:pt x="15743" y="4353"/>
                    <a:pt x="16007" y="4606"/>
                  </a:cubicBezTo>
                  <a:cubicBezTo>
                    <a:pt x="16433" y="5020"/>
                    <a:pt x="16801" y="5584"/>
                    <a:pt x="17352" y="5825"/>
                  </a:cubicBezTo>
                  <a:cubicBezTo>
                    <a:pt x="17191" y="5917"/>
                    <a:pt x="17042" y="6032"/>
                    <a:pt x="16892" y="6159"/>
                  </a:cubicBezTo>
                  <a:cubicBezTo>
                    <a:pt x="16697" y="6354"/>
                    <a:pt x="16502" y="6561"/>
                    <a:pt x="16318" y="6779"/>
                  </a:cubicBezTo>
                  <a:cubicBezTo>
                    <a:pt x="15950" y="7228"/>
                    <a:pt x="15547" y="7676"/>
                    <a:pt x="14995" y="7895"/>
                  </a:cubicBezTo>
                  <a:cubicBezTo>
                    <a:pt x="14814" y="7973"/>
                    <a:pt x="14623" y="8009"/>
                    <a:pt x="14432" y="8009"/>
                  </a:cubicBezTo>
                  <a:cubicBezTo>
                    <a:pt x="14343" y="8009"/>
                    <a:pt x="14255" y="8001"/>
                    <a:pt x="14167" y="7987"/>
                  </a:cubicBezTo>
                  <a:cubicBezTo>
                    <a:pt x="14386" y="7688"/>
                    <a:pt x="14524" y="7343"/>
                    <a:pt x="14581" y="6975"/>
                  </a:cubicBezTo>
                  <a:cubicBezTo>
                    <a:pt x="14588" y="6912"/>
                    <a:pt x="14535" y="6866"/>
                    <a:pt x="14485" y="6866"/>
                  </a:cubicBezTo>
                  <a:cubicBezTo>
                    <a:pt x="14453" y="6866"/>
                    <a:pt x="14422" y="6884"/>
                    <a:pt x="14409" y="6929"/>
                  </a:cubicBezTo>
                  <a:cubicBezTo>
                    <a:pt x="14259" y="7504"/>
                    <a:pt x="13914" y="8010"/>
                    <a:pt x="13431" y="8366"/>
                  </a:cubicBezTo>
                  <a:cubicBezTo>
                    <a:pt x="13038" y="8643"/>
                    <a:pt x="12561" y="8795"/>
                    <a:pt x="12083" y="8795"/>
                  </a:cubicBezTo>
                  <a:cubicBezTo>
                    <a:pt x="11945" y="8795"/>
                    <a:pt x="11808" y="8783"/>
                    <a:pt x="11672" y="8757"/>
                  </a:cubicBezTo>
                  <a:cubicBezTo>
                    <a:pt x="11361" y="8700"/>
                    <a:pt x="11063" y="8585"/>
                    <a:pt x="10798" y="8424"/>
                  </a:cubicBezTo>
                  <a:cubicBezTo>
                    <a:pt x="10879" y="8067"/>
                    <a:pt x="10856" y="7699"/>
                    <a:pt x="10718" y="7354"/>
                  </a:cubicBezTo>
                  <a:cubicBezTo>
                    <a:pt x="10491" y="6805"/>
                    <a:pt x="9907" y="6481"/>
                    <a:pt x="9336" y="6481"/>
                  </a:cubicBezTo>
                  <a:cubicBezTo>
                    <a:pt x="8952" y="6481"/>
                    <a:pt x="8573" y="6628"/>
                    <a:pt x="8314" y="6952"/>
                  </a:cubicBezTo>
                  <a:cubicBezTo>
                    <a:pt x="8015" y="7297"/>
                    <a:pt x="7946" y="7791"/>
                    <a:pt x="8130" y="8205"/>
                  </a:cubicBezTo>
                  <a:cubicBezTo>
                    <a:pt x="8326" y="8596"/>
                    <a:pt x="8694" y="8872"/>
                    <a:pt x="9119" y="8964"/>
                  </a:cubicBezTo>
                  <a:cubicBezTo>
                    <a:pt x="9203" y="8981"/>
                    <a:pt x="9281" y="8992"/>
                    <a:pt x="9358" y="8992"/>
                  </a:cubicBezTo>
                  <a:cubicBezTo>
                    <a:pt x="9386" y="8992"/>
                    <a:pt x="9413" y="8990"/>
                    <a:pt x="9441" y="8987"/>
                  </a:cubicBezTo>
                  <a:cubicBezTo>
                    <a:pt x="9614" y="8987"/>
                    <a:pt x="9614" y="8746"/>
                    <a:pt x="9441" y="8746"/>
                  </a:cubicBezTo>
                  <a:cubicBezTo>
                    <a:pt x="9073" y="8723"/>
                    <a:pt x="8717" y="8550"/>
                    <a:pt x="8475" y="8263"/>
                  </a:cubicBezTo>
                  <a:cubicBezTo>
                    <a:pt x="8234" y="7952"/>
                    <a:pt x="8222" y="7527"/>
                    <a:pt x="8441" y="7205"/>
                  </a:cubicBezTo>
                  <a:cubicBezTo>
                    <a:pt x="8649" y="6898"/>
                    <a:pt x="8984" y="6719"/>
                    <a:pt x="9345" y="6719"/>
                  </a:cubicBezTo>
                  <a:cubicBezTo>
                    <a:pt x="9403" y="6719"/>
                    <a:pt x="9462" y="6724"/>
                    <a:pt x="9522" y="6733"/>
                  </a:cubicBezTo>
                  <a:cubicBezTo>
                    <a:pt x="9970" y="6791"/>
                    <a:pt x="10350" y="7101"/>
                    <a:pt x="10499" y="7538"/>
                  </a:cubicBezTo>
                  <a:cubicBezTo>
                    <a:pt x="10729" y="8286"/>
                    <a:pt x="10350" y="9125"/>
                    <a:pt x="9717" y="9574"/>
                  </a:cubicBezTo>
                  <a:cubicBezTo>
                    <a:pt x="9363" y="9814"/>
                    <a:pt x="8949" y="9923"/>
                    <a:pt x="8531" y="9923"/>
                  </a:cubicBezTo>
                  <a:cubicBezTo>
                    <a:pt x="8107" y="9923"/>
                    <a:pt x="7678" y="9811"/>
                    <a:pt x="7302" y="9608"/>
                  </a:cubicBezTo>
                  <a:cubicBezTo>
                    <a:pt x="6831" y="9355"/>
                    <a:pt x="6497" y="8941"/>
                    <a:pt x="6095" y="8608"/>
                  </a:cubicBezTo>
                  <a:cubicBezTo>
                    <a:pt x="5819" y="8355"/>
                    <a:pt x="5497" y="8182"/>
                    <a:pt x="5141" y="8090"/>
                  </a:cubicBezTo>
                  <a:cubicBezTo>
                    <a:pt x="5394" y="7895"/>
                    <a:pt x="5589" y="7653"/>
                    <a:pt x="5715" y="7366"/>
                  </a:cubicBezTo>
                  <a:cubicBezTo>
                    <a:pt x="5899" y="6963"/>
                    <a:pt x="5888" y="6504"/>
                    <a:pt x="5681" y="6113"/>
                  </a:cubicBezTo>
                  <a:cubicBezTo>
                    <a:pt x="5485" y="5779"/>
                    <a:pt x="5141" y="5584"/>
                    <a:pt x="4761" y="5584"/>
                  </a:cubicBezTo>
                  <a:cubicBezTo>
                    <a:pt x="4752" y="5583"/>
                    <a:pt x="4742" y="5583"/>
                    <a:pt x="4732" y="5583"/>
                  </a:cubicBezTo>
                  <a:cubicBezTo>
                    <a:pt x="4307" y="5583"/>
                    <a:pt x="3930" y="5834"/>
                    <a:pt x="3784" y="6228"/>
                  </a:cubicBezTo>
                  <a:cubicBezTo>
                    <a:pt x="3623" y="6630"/>
                    <a:pt x="3726" y="7090"/>
                    <a:pt x="4048" y="7389"/>
                  </a:cubicBezTo>
                  <a:cubicBezTo>
                    <a:pt x="4073" y="7409"/>
                    <a:pt x="4100" y="7418"/>
                    <a:pt x="4126" y="7418"/>
                  </a:cubicBezTo>
                  <a:cubicBezTo>
                    <a:pt x="4216" y="7418"/>
                    <a:pt x="4290" y="7309"/>
                    <a:pt x="4209" y="7228"/>
                  </a:cubicBezTo>
                  <a:cubicBezTo>
                    <a:pt x="3991" y="6998"/>
                    <a:pt x="3922" y="6653"/>
                    <a:pt x="4025" y="6354"/>
                  </a:cubicBezTo>
                  <a:cubicBezTo>
                    <a:pt x="4117" y="6055"/>
                    <a:pt x="4393" y="5848"/>
                    <a:pt x="4715" y="5837"/>
                  </a:cubicBezTo>
                  <a:cubicBezTo>
                    <a:pt x="4725" y="5836"/>
                    <a:pt x="4735" y="5836"/>
                    <a:pt x="4745" y="5836"/>
                  </a:cubicBezTo>
                  <a:cubicBezTo>
                    <a:pt x="5056" y="5836"/>
                    <a:pt x="5352" y="6007"/>
                    <a:pt x="5485" y="6297"/>
                  </a:cubicBezTo>
                  <a:cubicBezTo>
                    <a:pt x="5623" y="6630"/>
                    <a:pt x="5612" y="7021"/>
                    <a:pt x="5428" y="7343"/>
                  </a:cubicBezTo>
                  <a:cubicBezTo>
                    <a:pt x="5119" y="7920"/>
                    <a:pt x="4515" y="8266"/>
                    <a:pt x="3864" y="8266"/>
                  </a:cubicBezTo>
                  <a:cubicBezTo>
                    <a:pt x="3788" y="8266"/>
                    <a:pt x="3711" y="8261"/>
                    <a:pt x="3634" y="8251"/>
                  </a:cubicBezTo>
                  <a:cubicBezTo>
                    <a:pt x="2864" y="8159"/>
                    <a:pt x="2185" y="7630"/>
                    <a:pt x="1760" y="7009"/>
                  </a:cubicBezTo>
                  <a:cubicBezTo>
                    <a:pt x="1369" y="6458"/>
                    <a:pt x="1070" y="5779"/>
                    <a:pt x="483" y="5423"/>
                  </a:cubicBezTo>
                  <a:cubicBezTo>
                    <a:pt x="1633" y="4986"/>
                    <a:pt x="2450" y="3882"/>
                    <a:pt x="3680" y="3606"/>
                  </a:cubicBezTo>
                  <a:cubicBezTo>
                    <a:pt x="3827" y="3571"/>
                    <a:pt x="3976" y="3554"/>
                    <a:pt x="4125" y="3554"/>
                  </a:cubicBezTo>
                  <a:cubicBezTo>
                    <a:pt x="4325" y="3554"/>
                    <a:pt x="4524" y="3586"/>
                    <a:pt x="4715" y="3652"/>
                  </a:cubicBezTo>
                  <a:cubicBezTo>
                    <a:pt x="4796" y="3939"/>
                    <a:pt x="4957" y="4192"/>
                    <a:pt x="5175" y="4399"/>
                  </a:cubicBezTo>
                  <a:cubicBezTo>
                    <a:pt x="5200" y="4422"/>
                    <a:pt x="5227" y="4431"/>
                    <a:pt x="5252" y="4431"/>
                  </a:cubicBezTo>
                  <a:cubicBezTo>
                    <a:pt x="5343" y="4431"/>
                    <a:pt x="5417" y="4308"/>
                    <a:pt x="5336" y="4227"/>
                  </a:cubicBezTo>
                  <a:cubicBezTo>
                    <a:pt x="4945" y="3778"/>
                    <a:pt x="4819" y="3169"/>
                    <a:pt x="4991" y="2605"/>
                  </a:cubicBezTo>
                  <a:cubicBezTo>
                    <a:pt x="5175" y="2030"/>
                    <a:pt x="5658" y="1593"/>
                    <a:pt x="6244" y="1444"/>
                  </a:cubicBezTo>
                  <a:cubicBezTo>
                    <a:pt x="6405" y="1398"/>
                    <a:pt x="6578" y="1363"/>
                    <a:pt x="6750" y="1352"/>
                  </a:cubicBezTo>
                  <a:cubicBezTo>
                    <a:pt x="6911" y="1352"/>
                    <a:pt x="7061" y="1352"/>
                    <a:pt x="7210" y="1375"/>
                  </a:cubicBezTo>
                  <a:cubicBezTo>
                    <a:pt x="7187" y="1570"/>
                    <a:pt x="7199" y="1777"/>
                    <a:pt x="7245" y="1984"/>
                  </a:cubicBezTo>
                  <a:cubicBezTo>
                    <a:pt x="7314" y="2341"/>
                    <a:pt x="7486" y="2663"/>
                    <a:pt x="7751" y="2916"/>
                  </a:cubicBezTo>
                  <a:cubicBezTo>
                    <a:pt x="7994" y="3144"/>
                    <a:pt x="8315" y="3260"/>
                    <a:pt x="8632" y="3260"/>
                  </a:cubicBezTo>
                  <a:cubicBezTo>
                    <a:pt x="9034" y="3260"/>
                    <a:pt x="9429" y="3072"/>
                    <a:pt x="9648" y="2686"/>
                  </a:cubicBezTo>
                  <a:cubicBezTo>
                    <a:pt x="9855" y="2352"/>
                    <a:pt x="9809" y="1927"/>
                    <a:pt x="9545" y="1639"/>
                  </a:cubicBezTo>
                  <a:cubicBezTo>
                    <a:pt x="9317" y="1412"/>
                    <a:pt x="8998" y="1318"/>
                    <a:pt x="8680" y="1318"/>
                  </a:cubicBezTo>
                  <a:cubicBezTo>
                    <a:pt x="8532" y="1318"/>
                    <a:pt x="8384" y="1338"/>
                    <a:pt x="8245" y="1375"/>
                  </a:cubicBezTo>
                  <a:cubicBezTo>
                    <a:pt x="8115" y="1418"/>
                    <a:pt x="8159" y="1595"/>
                    <a:pt x="8290" y="1595"/>
                  </a:cubicBezTo>
                  <a:cubicBezTo>
                    <a:pt x="8298" y="1595"/>
                    <a:pt x="8306" y="1595"/>
                    <a:pt x="8314" y="1593"/>
                  </a:cubicBezTo>
                  <a:cubicBezTo>
                    <a:pt x="8424" y="1578"/>
                    <a:pt x="8540" y="1566"/>
                    <a:pt x="8656" y="1566"/>
                  </a:cubicBezTo>
                  <a:cubicBezTo>
                    <a:pt x="8882" y="1566"/>
                    <a:pt x="9109" y="1610"/>
                    <a:pt x="9292" y="1754"/>
                  </a:cubicBezTo>
                  <a:cubicBezTo>
                    <a:pt x="9510" y="1915"/>
                    <a:pt x="9591" y="2214"/>
                    <a:pt x="9487" y="2467"/>
                  </a:cubicBezTo>
                  <a:cubicBezTo>
                    <a:pt x="9352" y="2846"/>
                    <a:pt x="8990" y="3033"/>
                    <a:pt x="8620" y="3033"/>
                  </a:cubicBezTo>
                  <a:cubicBezTo>
                    <a:pt x="8393" y="3033"/>
                    <a:pt x="8164" y="2963"/>
                    <a:pt x="7981" y="2824"/>
                  </a:cubicBezTo>
                  <a:cubicBezTo>
                    <a:pt x="7751" y="2628"/>
                    <a:pt x="7590" y="2364"/>
                    <a:pt x="7509" y="2076"/>
                  </a:cubicBezTo>
                  <a:cubicBezTo>
                    <a:pt x="7406" y="1754"/>
                    <a:pt x="7371" y="1386"/>
                    <a:pt x="7544" y="1076"/>
                  </a:cubicBezTo>
                  <a:cubicBezTo>
                    <a:pt x="7859" y="541"/>
                    <a:pt x="8432" y="216"/>
                    <a:pt x="9046" y="216"/>
                  </a:cubicBezTo>
                  <a:close/>
                  <a:moveTo>
                    <a:pt x="9022" y="1"/>
                  </a:moveTo>
                  <a:cubicBezTo>
                    <a:pt x="8409" y="1"/>
                    <a:pt x="7803" y="333"/>
                    <a:pt x="7440" y="823"/>
                  </a:cubicBezTo>
                  <a:cubicBezTo>
                    <a:pt x="7348" y="938"/>
                    <a:pt x="7279" y="1076"/>
                    <a:pt x="7233" y="1214"/>
                  </a:cubicBezTo>
                  <a:cubicBezTo>
                    <a:pt x="7067" y="1165"/>
                    <a:pt x="6894" y="1142"/>
                    <a:pt x="6721" y="1142"/>
                  </a:cubicBezTo>
                  <a:cubicBezTo>
                    <a:pt x="6572" y="1142"/>
                    <a:pt x="6423" y="1159"/>
                    <a:pt x="6279" y="1191"/>
                  </a:cubicBezTo>
                  <a:cubicBezTo>
                    <a:pt x="5934" y="1260"/>
                    <a:pt x="5612" y="1409"/>
                    <a:pt x="5348" y="1628"/>
                  </a:cubicBezTo>
                  <a:cubicBezTo>
                    <a:pt x="4807" y="2053"/>
                    <a:pt x="4554" y="2743"/>
                    <a:pt x="4658" y="3422"/>
                  </a:cubicBezTo>
                  <a:cubicBezTo>
                    <a:pt x="4658" y="3422"/>
                    <a:pt x="4658" y="3422"/>
                    <a:pt x="4658" y="3433"/>
                  </a:cubicBezTo>
                  <a:cubicBezTo>
                    <a:pt x="4463" y="3354"/>
                    <a:pt x="4254" y="3322"/>
                    <a:pt x="4048" y="3322"/>
                  </a:cubicBezTo>
                  <a:cubicBezTo>
                    <a:pt x="3986" y="3322"/>
                    <a:pt x="3925" y="3325"/>
                    <a:pt x="3864" y="3330"/>
                  </a:cubicBezTo>
                  <a:cubicBezTo>
                    <a:pt x="3519" y="3376"/>
                    <a:pt x="3186" y="3479"/>
                    <a:pt x="2875" y="3629"/>
                  </a:cubicBezTo>
                  <a:cubicBezTo>
                    <a:pt x="2243" y="3928"/>
                    <a:pt x="1725" y="4399"/>
                    <a:pt x="1150" y="4767"/>
                  </a:cubicBezTo>
                  <a:cubicBezTo>
                    <a:pt x="828" y="4986"/>
                    <a:pt x="483" y="5147"/>
                    <a:pt x="115" y="5262"/>
                  </a:cubicBezTo>
                  <a:cubicBezTo>
                    <a:pt x="0" y="5296"/>
                    <a:pt x="0" y="5469"/>
                    <a:pt x="115" y="5503"/>
                  </a:cubicBezTo>
                  <a:cubicBezTo>
                    <a:pt x="495" y="5607"/>
                    <a:pt x="759" y="5894"/>
                    <a:pt x="978" y="6216"/>
                  </a:cubicBezTo>
                  <a:cubicBezTo>
                    <a:pt x="1185" y="6527"/>
                    <a:pt x="1369" y="6894"/>
                    <a:pt x="1610" y="7216"/>
                  </a:cubicBezTo>
                  <a:cubicBezTo>
                    <a:pt x="2105" y="7906"/>
                    <a:pt x="2875" y="8470"/>
                    <a:pt x="3749" y="8527"/>
                  </a:cubicBezTo>
                  <a:cubicBezTo>
                    <a:pt x="3790" y="8530"/>
                    <a:pt x="3830" y="8531"/>
                    <a:pt x="3870" y="8531"/>
                  </a:cubicBezTo>
                  <a:cubicBezTo>
                    <a:pt x="4230" y="8531"/>
                    <a:pt x="4576" y="8439"/>
                    <a:pt x="4876" y="8263"/>
                  </a:cubicBezTo>
                  <a:cubicBezTo>
                    <a:pt x="5325" y="8343"/>
                    <a:pt x="5727" y="8562"/>
                    <a:pt x="6049" y="8884"/>
                  </a:cubicBezTo>
                  <a:cubicBezTo>
                    <a:pt x="6428" y="9240"/>
                    <a:pt x="6773" y="9631"/>
                    <a:pt x="7245" y="9861"/>
                  </a:cubicBezTo>
                  <a:cubicBezTo>
                    <a:pt x="7645" y="10064"/>
                    <a:pt x="8098" y="10178"/>
                    <a:pt x="8546" y="10178"/>
                  </a:cubicBezTo>
                  <a:cubicBezTo>
                    <a:pt x="9037" y="10178"/>
                    <a:pt x="9521" y="10041"/>
                    <a:pt x="9924" y="9735"/>
                  </a:cubicBezTo>
                  <a:cubicBezTo>
                    <a:pt x="10292" y="9459"/>
                    <a:pt x="10568" y="9068"/>
                    <a:pt x="10729" y="8631"/>
                  </a:cubicBezTo>
                  <a:cubicBezTo>
                    <a:pt x="11138" y="8898"/>
                    <a:pt x="11616" y="9034"/>
                    <a:pt x="12099" y="9034"/>
                  </a:cubicBezTo>
                  <a:cubicBezTo>
                    <a:pt x="12241" y="9034"/>
                    <a:pt x="12382" y="9022"/>
                    <a:pt x="12523" y="8999"/>
                  </a:cubicBezTo>
                  <a:cubicBezTo>
                    <a:pt x="13109" y="8895"/>
                    <a:pt x="13650" y="8596"/>
                    <a:pt x="14029" y="8136"/>
                  </a:cubicBezTo>
                  <a:cubicBezTo>
                    <a:pt x="14187" y="8201"/>
                    <a:pt x="14348" y="8229"/>
                    <a:pt x="14508" y="8229"/>
                  </a:cubicBezTo>
                  <a:cubicBezTo>
                    <a:pt x="14917" y="8229"/>
                    <a:pt x="15320" y="8043"/>
                    <a:pt x="15651" y="7803"/>
                  </a:cubicBezTo>
                  <a:cubicBezTo>
                    <a:pt x="16145" y="7435"/>
                    <a:pt x="16490" y="6929"/>
                    <a:pt x="16904" y="6492"/>
                  </a:cubicBezTo>
                  <a:cubicBezTo>
                    <a:pt x="17122" y="6262"/>
                    <a:pt x="17387" y="6009"/>
                    <a:pt x="17686" y="5906"/>
                  </a:cubicBezTo>
                  <a:cubicBezTo>
                    <a:pt x="17812" y="5871"/>
                    <a:pt x="17824" y="5687"/>
                    <a:pt x="17697" y="5653"/>
                  </a:cubicBezTo>
                  <a:cubicBezTo>
                    <a:pt x="17375" y="5561"/>
                    <a:pt x="17088" y="5377"/>
                    <a:pt x="16869" y="5124"/>
                  </a:cubicBezTo>
                  <a:cubicBezTo>
                    <a:pt x="16605" y="4859"/>
                    <a:pt x="16375" y="4572"/>
                    <a:pt x="16099" y="4319"/>
                  </a:cubicBezTo>
                  <a:cubicBezTo>
                    <a:pt x="15812" y="4043"/>
                    <a:pt x="15478" y="3790"/>
                    <a:pt x="15133" y="3583"/>
                  </a:cubicBezTo>
                  <a:cubicBezTo>
                    <a:pt x="14788" y="3353"/>
                    <a:pt x="14409" y="3203"/>
                    <a:pt x="14006" y="3134"/>
                  </a:cubicBezTo>
                  <a:cubicBezTo>
                    <a:pt x="13924" y="3124"/>
                    <a:pt x="13841" y="3118"/>
                    <a:pt x="13759" y="3118"/>
                  </a:cubicBezTo>
                  <a:cubicBezTo>
                    <a:pt x="13659" y="3118"/>
                    <a:pt x="13561" y="3127"/>
                    <a:pt x="13466" y="3146"/>
                  </a:cubicBezTo>
                  <a:cubicBezTo>
                    <a:pt x="13454" y="3065"/>
                    <a:pt x="13431" y="2973"/>
                    <a:pt x="13408" y="2893"/>
                  </a:cubicBezTo>
                  <a:cubicBezTo>
                    <a:pt x="13374" y="2766"/>
                    <a:pt x="13328" y="2640"/>
                    <a:pt x="13259" y="2525"/>
                  </a:cubicBezTo>
                  <a:cubicBezTo>
                    <a:pt x="13155" y="2295"/>
                    <a:pt x="12994" y="2076"/>
                    <a:pt x="12810" y="1892"/>
                  </a:cubicBezTo>
                  <a:cubicBezTo>
                    <a:pt x="12431" y="1501"/>
                    <a:pt x="11913" y="1260"/>
                    <a:pt x="11361" y="1214"/>
                  </a:cubicBezTo>
                  <a:cubicBezTo>
                    <a:pt x="11288" y="1205"/>
                    <a:pt x="11214" y="1201"/>
                    <a:pt x="11139" y="1201"/>
                  </a:cubicBezTo>
                  <a:cubicBezTo>
                    <a:pt x="10922" y="1201"/>
                    <a:pt x="10702" y="1237"/>
                    <a:pt x="10488" y="1306"/>
                  </a:cubicBezTo>
                  <a:cubicBezTo>
                    <a:pt x="10488" y="1111"/>
                    <a:pt x="10442" y="927"/>
                    <a:pt x="10350" y="754"/>
                  </a:cubicBezTo>
                  <a:cubicBezTo>
                    <a:pt x="10166" y="421"/>
                    <a:pt x="9867" y="179"/>
                    <a:pt x="9510" y="76"/>
                  </a:cubicBezTo>
                  <a:cubicBezTo>
                    <a:pt x="9350" y="25"/>
                    <a:pt x="9186" y="1"/>
                    <a:pt x="90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5"/>
            <p:cNvSpPr/>
            <p:nvPr/>
          </p:nvSpPr>
          <p:spPr>
            <a:xfrm>
              <a:off x="319102" y="1028090"/>
              <a:ext cx="463862" cy="263004"/>
            </a:xfrm>
            <a:custGeom>
              <a:rect b="b" l="l" r="r" t="t"/>
              <a:pathLst>
                <a:path extrusionOk="0" h="2882" w="5083">
                  <a:moveTo>
                    <a:pt x="81" y="1"/>
                  </a:moveTo>
                  <a:lnTo>
                    <a:pt x="0" y="35"/>
                  </a:lnTo>
                  <a:cubicBezTo>
                    <a:pt x="575" y="403"/>
                    <a:pt x="874" y="1070"/>
                    <a:pt x="1265" y="1633"/>
                  </a:cubicBezTo>
                  <a:cubicBezTo>
                    <a:pt x="1702" y="2254"/>
                    <a:pt x="2381" y="2783"/>
                    <a:pt x="3151" y="2864"/>
                  </a:cubicBezTo>
                  <a:cubicBezTo>
                    <a:pt x="3233" y="2875"/>
                    <a:pt x="3314" y="2881"/>
                    <a:pt x="3394" y="2881"/>
                  </a:cubicBezTo>
                  <a:cubicBezTo>
                    <a:pt x="4029" y="2881"/>
                    <a:pt x="4617" y="2528"/>
                    <a:pt x="4933" y="1967"/>
                  </a:cubicBezTo>
                  <a:cubicBezTo>
                    <a:pt x="5025" y="1806"/>
                    <a:pt x="5071" y="1622"/>
                    <a:pt x="5083" y="1438"/>
                  </a:cubicBezTo>
                  <a:lnTo>
                    <a:pt x="5083" y="1438"/>
                  </a:lnTo>
                  <a:cubicBezTo>
                    <a:pt x="4853" y="1852"/>
                    <a:pt x="4462" y="2162"/>
                    <a:pt x="4002" y="2289"/>
                  </a:cubicBezTo>
                  <a:cubicBezTo>
                    <a:pt x="3856" y="2326"/>
                    <a:pt x="3707" y="2344"/>
                    <a:pt x="3561" y="2344"/>
                  </a:cubicBezTo>
                  <a:cubicBezTo>
                    <a:pt x="3155" y="2344"/>
                    <a:pt x="2759" y="2206"/>
                    <a:pt x="2438" y="1944"/>
                  </a:cubicBezTo>
                  <a:cubicBezTo>
                    <a:pt x="2231" y="1760"/>
                    <a:pt x="2036" y="1553"/>
                    <a:pt x="1875" y="1323"/>
                  </a:cubicBezTo>
                  <a:cubicBezTo>
                    <a:pt x="1587" y="932"/>
                    <a:pt x="1231" y="587"/>
                    <a:pt x="817" y="311"/>
                  </a:cubicBezTo>
                  <a:cubicBezTo>
                    <a:pt x="587" y="173"/>
                    <a:pt x="334" y="70"/>
                    <a:pt x="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5"/>
            <p:cNvSpPr/>
            <p:nvPr/>
          </p:nvSpPr>
          <p:spPr>
            <a:xfrm>
              <a:off x="1260424" y="1232689"/>
              <a:ext cx="285453" cy="107593"/>
            </a:xfrm>
            <a:custGeom>
              <a:rect b="b" l="l" r="r" t="t"/>
              <a:pathLst>
                <a:path extrusionOk="0" h="1179" w="3128">
                  <a:moveTo>
                    <a:pt x="0" y="1"/>
                  </a:moveTo>
                  <a:lnTo>
                    <a:pt x="0" y="1"/>
                  </a:lnTo>
                  <a:cubicBezTo>
                    <a:pt x="58" y="265"/>
                    <a:pt x="58" y="541"/>
                    <a:pt x="0" y="806"/>
                  </a:cubicBezTo>
                  <a:cubicBezTo>
                    <a:pt x="265" y="967"/>
                    <a:pt x="563" y="1082"/>
                    <a:pt x="874" y="1139"/>
                  </a:cubicBezTo>
                  <a:cubicBezTo>
                    <a:pt x="1017" y="1166"/>
                    <a:pt x="1160" y="1179"/>
                    <a:pt x="1302" y="1179"/>
                  </a:cubicBezTo>
                  <a:cubicBezTo>
                    <a:pt x="1779" y="1179"/>
                    <a:pt x="2246" y="1032"/>
                    <a:pt x="2645" y="748"/>
                  </a:cubicBezTo>
                  <a:cubicBezTo>
                    <a:pt x="2817" y="610"/>
                    <a:pt x="2990" y="461"/>
                    <a:pt x="3128" y="277"/>
                  </a:cubicBezTo>
                  <a:lnTo>
                    <a:pt x="3128" y="277"/>
                  </a:lnTo>
                  <a:cubicBezTo>
                    <a:pt x="2723" y="540"/>
                    <a:pt x="2246" y="688"/>
                    <a:pt x="1761" y="688"/>
                  </a:cubicBezTo>
                  <a:cubicBezTo>
                    <a:pt x="1696" y="688"/>
                    <a:pt x="1630" y="685"/>
                    <a:pt x="1564" y="679"/>
                  </a:cubicBezTo>
                  <a:cubicBezTo>
                    <a:pt x="989" y="645"/>
                    <a:pt x="368" y="426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5"/>
            <p:cNvSpPr/>
            <p:nvPr/>
          </p:nvSpPr>
          <p:spPr>
            <a:xfrm>
              <a:off x="744089" y="1115241"/>
              <a:ext cx="478646" cy="327706"/>
            </a:xfrm>
            <a:custGeom>
              <a:rect b="b" l="l" r="r" t="t"/>
              <a:pathLst>
                <a:path extrusionOk="0" h="3591" w="5245">
                  <a:moveTo>
                    <a:pt x="633" y="0"/>
                  </a:moveTo>
                  <a:cubicBezTo>
                    <a:pt x="736" y="333"/>
                    <a:pt x="713" y="701"/>
                    <a:pt x="575" y="1023"/>
                  </a:cubicBezTo>
                  <a:cubicBezTo>
                    <a:pt x="437" y="1311"/>
                    <a:pt x="242" y="1564"/>
                    <a:pt x="1" y="1748"/>
                  </a:cubicBezTo>
                  <a:cubicBezTo>
                    <a:pt x="345" y="1840"/>
                    <a:pt x="679" y="2012"/>
                    <a:pt x="955" y="2265"/>
                  </a:cubicBezTo>
                  <a:cubicBezTo>
                    <a:pt x="1357" y="2610"/>
                    <a:pt x="1691" y="3013"/>
                    <a:pt x="2162" y="3266"/>
                  </a:cubicBezTo>
                  <a:cubicBezTo>
                    <a:pt x="2535" y="3475"/>
                    <a:pt x="2967" y="3591"/>
                    <a:pt x="3395" y="3591"/>
                  </a:cubicBezTo>
                  <a:cubicBezTo>
                    <a:pt x="3812" y="3591"/>
                    <a:pt x="4225" y="3481"/>
                    <a:pt x="4577" y="3243"/>
                  </a:cubicBezTo>
                  <a:cubicBezTo>
                    <a:pt x="4865" y="3036"/>
                    <a:pt x="5095" y="2760"/>
                    <a:pt x="5244" y="2438"/>
                  </a:cubicBezTo>
                  <a:lnTo>
                    <a:pt x="5244" y="2438"/>
                  </a:lnTo>
                  <a:cubicBezTo>
                    <a:pt x="5164" y="2610"/>
                    <a:pt x="4842" y="2771"/>
                    <a:pt x="4669" y="2840"/>
                  </a:cubicBezTo>
                  <a:cubicBezTo>
                    <a:pt x="4439" y="2921"/>
                    <a:pt x="4198" y="2978"/>
                    <a:pt x="3956" y="3001"/>
                  </a:cubicBezTo>
                  <a:cubicBezTo>
                    <a:pt x="3868" y="3012"/>
                    <a:pt x="3779" y="3017"/>
                    <a:pt x="3691" y="3017"/>
                  </a:cubicBezTo>
                  <a:cubicBezTo>
                    <a:pt x="3298" y="3017"/>
                    <a:pt x="2912" y="2915"/>
                    <a:pt x="2565" y="2737"/>
                  </a:cubicBezTo>
                  <a:cubicBezTo>
                    <a:pt x="2139" y="2484"/>
                    <a:pt x="1783" y="2139"/>
                    <a:pt x="1530" y="1725"/>
                  </a:cubicBezTo>
                  <a:cubicBezTo>
                    <a:pt x="1185" y="1173"/>
                    <a:pt x="1012" y="529"/>
                    <a:pt x="6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1566776" y="1156124"/>
              <a:ext cx="197390" cy="113068"/>
            </a:xfrm>
            <a:custGeom>
              <a:rect b="b" l="l" r="r" t="t"/>
              <a:pathLst>
                <a:path extrusionOk="0" h="1239" w="2163">
                  <a:moveTo>
                    <a:pt x="2163" y="0"/>
                  </a:moveTo>
                  <a:lnTo>
                    <a:pt x="2163" y="0"/>
                  </a:lnTo>
                  <a:cubicBezTo>
                    <a:pt x="1898" y="207"/>
                    <a:pt x="1611" y="391"/>
                    <a:pt x="1323" y="564"/>
                  </a:cubicBezTo>
                  <a:cubicBezTo>
                    <a:pt x="1151" y="679"/>
                    <a:pt x="955" y="759"/>
                    <a:pt x="748" y="805"/>
                  </a:cubicBezTo>
                  <a:cubicBezTo>
                    <a:pt x="690" y="818"/>
                    <a:pt x="631" y="824"/>
                    <a:pt x="571" y="824"/>
                  </a:cubicBezTo>
                  <a:cubicBezTo>
                    <a:pt x="465" y="824"/>
                    <a:pt x="357" y="804"/>
                    <a:pt x="254" y="759"/>
                  </a:cubicBezTo>
                  <a:cubicBezTo>
                    <a:pt x="185" y="920"/>
                    <a:pt x="104" y="1070"/>
                    <a:pt x="1" y="1208"/>
                  </a:cubicBezTo>
                  <a:cubicBezTo>
                    <a:pt x="97" y="1228"/>
                    <a:pt x="194" y="1238"/>
                    <a:pt x="292" y="1238"/>
                  </a:cubicBezTo>
                  <a:cubicBezTo>
                    <a:pt x="474" y="1238"/>
                    <a:pt x="656" y="1202"/>
                    <a:pt x="829" y="1127"/>
                  </a:cubicBezTo>
                  <a:cubicBezTo>
                    <a:pt x="1392" y="897"/>
                    <a:pt x="1783" y="449"/>
                    <a:pt x="2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5"/>
            <p:cNvSpPr/>
            <p:nvPr/>
          </p:nvSpPr>
          <p:spPr>
            <a:xfrm>
              <a:off x="469130" y="911006"/>
              <a:ext cx="215276" cy="80489"/>
            </a:xfrm>
            <a:custGeom>
              <a:rect b="b" l="l" r="r" t="t"/>
              <a:pathLst>
                <a:path extrusionOk="0" h="882" w="2359">
                  <a:moveTo>
                    <a:pt x="1969" y="1"/>
                  </a:moveTo>
                  <a:cubicBezTo>
                    <a:pt x="1632" y="1"/>
                    <a:pt x="1162" y="221"/>
                    <a:pt x="990" y="318"/>
                  </a:cubicBezTo>
                  <a:cubicBezTo>
                    <a:pt x="656" y="502"/>
                    <a:pt x="346" y="720"/>
                    <a:pt x="1" y="881"/>
                  </a:cubicBezTo>
                  <a:cubicBezTo>
                    <a:pt x="288" y="847"/>
                    <a:pt x="587" y="824"/>
                    <a:pt x="886" y="812"/>
                  </a:cubicBezTo>
                  <a:cubicBezTo>
                    <a:pt x="1041" y="824"/>
                    <a:pt x="1197" y="829"/>
                    <a:pt x="1352" y="829"/>
                  </a:cubicBezTo>
                  <a:cubicBezTo>
                    <a:pt x="1507" y="829"/>
                    <a:pt x="1662" y="824"/>
                    <a:pt x="1818" y="812"/>
                  </a:cubicBezTo>
                  <a:cubicBezTo>
                    <a:pt x="1933" y="789"/>
                    <a:pt x="2048" y="755"/>
                    <a:pt x="2151" y="686"/>
                  </a:cubicBezTo>
                  <a:cubicBezTo>
                    <a:pt x="2255" y="628"/>
                    <a:pt x="2324" y="525"/>
                    <a:pt x="2335" y="398"/>
                  </a:cubicBezTo>
                  <a:cubicBezTo>
                    <a:pt x="2358" y="99"/>
                    <a:pt x="2193" y="1"/>
                    <a:pt x="19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5"/>
            <p:cNvSpPr/>
            <p:nvPr/>
          </p:nvSpPr>
          <p:spPr>
            <a:xfrm>
              <a:off x="1229944" y="729678"/>
              <a:ext cx="195291" cy="81675"/>
            </a:xfrm>
            <a:custGeom>
              <a:rect b="b" l="l" r="r" t="t"/>
              <a:pathLst>
                <a:path extrusionOk="0" h="895" w="2140">
                  <a:moveTo>
                    <a:pt x="711" y="1"/>
                  </a:moveTo>
                  <a:cubicBezTo>
                    <a:pt x="597" y="1"/>
                    <a:pt x="483" y="16"/>
                    <a:pt x="369" y="51"/>
                  </a:cubicBezTo>
                  <a:cubicBezTo>
                    <a:pt x="219" y="108"/>
                    <a:pt x="104" y="212"/>
                    <a:pt x="58" y="361"/>
                  </a:cubicBezTo>
                  <a:cubicBezTo>
                    <a:pt x="1" y="511"/>
                    <a:pt x="58" y="672"/>
                    <a:pt x="185" y="764"/>
                  </a:cubicBezTo>
                  <a:cubicBezTo>
                    <a:pt x="242" y="798"/>
                    <a:pt x="300" y="810"/>
                    <a:pt x="369" y="821"/>
                  </a:cubicBezTo>
                  <a:cubicBezTo>
                    <a:pt x="587" y="821"/>
                    <a:pt x="805" y="810"/>
                    <a:pt x="1024" y="775"/>
                  </a:cubicBezTo>
                  <a:cubicBezTo>
                    <a:pt x="1057" y="774"/>
                    <a:pt x="1090" y="773"/>
                    <a:pt x="1124" y="773"/>
                  </a:cubicBezTo>
                  <a:cubicBezTo>
                    <a:pt x="1357" y="773"/>
                    <a:pt x="1596" y="808"/>
                    <a:pt x="1817" y="879"/>
                  </a:cubicBezTo>
                  <a:cubicBezTo>
                    <a:pt x="1867" y="889"/>
                    <a:pt x="1911" y="895"/>
                    <a:pt x="1949" y="895"/>
                  </a:cubicBezTo>
                  <a:cubicBezTo>
                    <a:pt x="2081" y="895"/>
                    <a:pt x="2139" y="827"/>
                    <a:pt x="2059" y="649"/>
                  </a:cubicBezTo>
                  <a:cubicBezTo>
                    <a:pt x="1886" y="235"/>
                    <a:pt x="1208" y="39"/>
                    <a:pt x="817" y="5"/>
                  </a:cubicBezTo>
                  <a:cubicBezTo>
                    <a:pt x="782" y="2"/>
                    <a:pt x="746" y="1"/>
                    <a:pt x="7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5"/>
            <p:cNvSpPr/>
            <p:nvPr/>
          </p:nvSpPr>
          <p:spPr>
            <a:xfrm>
              <a:off x="764074" y="727944"/>
              <a:ext cx="96915" cy="152126"/>
            </a:xfrm>
            <a:custGeom>
              <a:rect b="b" l="l" r="r" t="t"/>
              <a:pathLst>
                <a:path extrusionOk="0" h="1667" w="1062">
                  <a:moveTo>
                    <a:pt x="775" y="0"/>
                  </a:moveTo>
                  <a:cubicBezTo>
                    <a:pt x="748" y="0"/>
                    <a:pt x="720" y="4"/>
                    <a:pt x="690" y="12"/>
                  </a:cubicBezTo>
                  <a:cubicBezTo>
                    <a:pt x="425" y="116"/>
                    <a:pt x="218" y="323"/>
                    <a:pt x="126" y="587"/>
                  </a:cubicBezTo>
                  <a:cubicBezTo>
                    <a:pt x="57" y="737"/>
                    <a:pt x="23" y="898"/>
                    <a:pt x="12" y="1070"/>
                  </a:cubicBezTo>
                  <a:cubicBezTo>
                    <a:pt x="0" y="1185"/>
                    <a:pt x="23" y="1312"/>
                    <a:pt x="57" y="1427"/>
                  </a:cubicBezTo>
                  <a:cubicBezTo>
                    <a:pt x="103" y="1530"/>
                    <a:pt x="195" y="1622"/>
                    <a:pt x="322" y="1657"/>
                  </a:cubicBezTo>
                  <a:cubicBezTo>
                    <a:pt x="345" y="1664"/>
                    <a:pt x="368" y="1667"/>
                    <a:pt x="391" y="1667"/>
                  </a:cubicBezTo>
                  <a:cubicBezTo>
                    <a:pt x="484" y="1667"/>
                    <a:pt x="575" y="1613"/>
                    <a:pt x="621" y="1530"/>
                  </a:cubicBezTo>
                  <a:cubicBezTo>
                    <a:pt x="655" y="1450"/>
                    <a:pt x="667" y="1369"/>
                    <a:pt x="644" y="1277"/>
                  </a:cubicBezTo>
                  <a:cubicBezTo>
                    <a:pt x="621" y="1036"/>
                    <a:pt x="598" y="748"/>
                    <a:pt x="770" y="564"/>
                  </a:cubicBezTo>
                  <a:cubicBezTo>
                    <a:pt x="816" y="507"/>
                    <a:pt x="874" y="461"/>
                    <a:pt x="920" y="403"/>
                  </a:cubicBezTo>
                  <a:cubicBezTo>
                    <a:pt x="1062" y="211"/>
                    <a:pt x="971" y="0"/>
                    <a:pt x="7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5"/>
            <p:cNvSpPr/>
            <p:nvPr/>
          </p:nvSpPr>
          <p:spPr>
            <a:xfrm>
              <a:off x="1607659" y="933273"/>
              <a:ext cx="152309" cy="109600"/>
            </a:xfrm>
            <a:custGeom>
              <a:rect b="b" l="l" r="r" t="t"/>
              <a:pathLst>
                <a:path extrusionOk="0" h="1201" w="1669">
                  <a:moveTo>
                    <a:pt x="312" y="0"/>
                  </a:moveTo>
                  <a:cubicBezTo>
                    <a:pt x="41" y="0"/>
                    <a:pt x="0" y="489"/>
                    <a:pt x="289" y="672"/>
                  </a:cubicBezTo>
                  <a:cubicBezTo>
                    <a:pt x="415" y="752"/>
                    <a:pt x="553" y="798"/>
                    <a:pt x="691" y="833"/>
                  </a:cubicBezTo>
                  <a:cubicBezTo>
                    <a:pt x="944" y="902"/>
                    <a:pt x="1186" y="1005"/>
                    <a:pt x="1416" y="1143"/>
                  </a:cubicBezTo>
                  <a:cubicBezTo>
                    <a:pt x="1450" y="1166"/>
                    <a:pt x="1485" y="1189"/>
                    <a:pt x="1519" y="1201"/>
                  </a:cubicBezTo>
                  <a:cubicBezTo>
                    <a:pt x="1565" y="1201"/>
                    <a:pt x="1611" y="1189"/>
                    <a:pt x="1634" y="1155"/>
                  </a:cubicBezTo>
                  <a:cubicBezTo>
                    <a:pt x="1669" y="1097"/>
                    <a:pt x="1611" y="1028"/>
                    <a:pt x="1554" y="982"/>
                  </a:cubicBezTo>
                  <a:cubicBezTo>
                    <a:pt x="1358" y="833"/>
                    <a:pt x="1174" y="683"/>
                    <a:pt x="990" y="522"/>
                  </a:cubicBezTo>
                  <a:cubicBezTo>
                    <a:pt x="829" y="350"/>
                    <a:pt x="668" y="200"/>
                    <a:pt x="496" y="62"/>
                  </a:cubicBezTo>
                  <a:cubicBezTo>
                    <a:pt x="426" y="19"/>
                    <a:pt x="365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Google Shape;119;p5"/>
          <p:cNvSpPr/>
          <p:nvPr/>
        </p:nvSpPr>
        <p:spPr>
          <a:xfrm flipH="1" rot="627678">
            <a:off x="8073808" y="1079346"/>
            <a:ext cx="1317249" cy="940206"/>
          </a:xfrm>
          <a:custGeom>
            <a:rect b="b" l="l" r="r" t="t"/>
            <a:pathLst>
              <a:path extrusionOk="0" h="201433" w="282212">
                <a:moveTo>
                  <a:pt x="206851" y="13612"/>
                </a:moveTo>
                <a:cubicBezTo>
                  <a:pt x="207225" y="13612"/>
                  <a:pt x="207642" y="13750"/>
                  <a:pt x="208120" y="14091"/>
                </a:cubicBezTo>
                <a:cubicBezTo>
                  <a:pt x="209604" y="15233"/>
                  <a:pt x="209033" y="16603"/>
                  <a:pt x="208234" y="17859"/>
                </a:cubicBezTo>
                <a:cubicBezTo>
                  <a:pt x="203896" y="24594"/>
                  <a:pt x="199444" y="31330"/>
                  <a:pt x="195105" y="38065"/>
                </a:cubicBezTo>
                <a:cubicBezTo>
                  <a:pt x="194631" y="38824"/>
                  <a:pt x="194078" y="39662"/>
                  <a:pt x="193119" y="39662"/>
                </a:cubicBezTo>
                <a:cubicBezTo>
                  <a:pt x="192924" y="39662"/>
                  <a:pt x="192712" y="39627"/>
                  <a:pt x="192480" y="39549"/>
                </a:cubicBezTo>
                <a:cubicBezTo>
                  <a:pt x="191110" y="39093"/>
                  <a:pt x="190881" y="37951"/>
                  <a:pt x="190881" y="36695"/>
                </a:cubicBezTo>
                <a:cubicBezTo>
                  <a:pt x="191110" y="33956"/>
                  <a:pt x="191909" y="31330"/>
                  <a:pt x="193279" y="28932"/>
                </a:cubicBezTo>
                <a:cubicBezTo>
                  <a:pt x="196247" y="23681"/>
                  <a:pt x="200129" y="19000"/>
                  <a:pt x="204695" y="15004"/>
                </a:cubicBezTo>
                <a:cubicBezTo>
                  <a:pt x="205335" y="14364"/>
                  <a:pt x="205975" y="13612"/>
                  <a:pt x="206851" y="13612"/>
                </a:cubicBezTo>
                <a:close/>
                <a:moveTo>
                  <a:pt x="249961" y="43745"/>
                </a:moveTo>
                <a:cubicBezTo>
                  <a:pt x="252339" y="43745"/>
                  <a:pt x="254718" y="43983"/>
                  <a:pt x="257096" y="44458"/>
                </a:cubicBezTo>
                <a:cubicBezTo>
                  <a:pt x="258580" y="44801"/>
                  <a:pt x="260064" y="44915"/>
                  <a:pt x="259950" y="46742"/>
                </a:cubicBezTo>
                <a:cubicBezTo>
                  <a:pt x="259836" y="48683"/>
                  <a:pt x="258352" y="48797"/>
                  <a:pt x="256868" y="49025"/>
                </a:cubicBezTo>
                <a:cubicBezTo>
                  <a:pt x="245565" y="50623"/>
                  <a:pt x="234378" y="52222"/>
                  <a:pt x="223075" y="53820"/>
                </a:cubicBezTo>
                <a:cubicBezTo>
                  <a:pt x="219080" y="54391"/>
                  <a:pt x="215084" y="54847"/>
                  <a:pt x="211202" y="55418"/>
                </a:cubicBezTo>
                <a:cubicBezTo>
                  <a:pt x="210589" y="55506"/>
                  <a:pt x="209959" y="55627"/>
                  <a:pt x="209383" y="55627"/>
                </a:cubicBezTo>
                <a:cubicBezTo>
                  <a:pt x="208458" y="55627"/>
                  <a:pt x="207673" y="55314"/>
                  <a:pt x="207321" y="54048"/>
                </a:cubicBezTo>
                <a:cubicBezTo>
                  <a:pt x="206864" y="51993"/>
                  <a:pt x="208577" y="51537"/>
                  <a:pt x="210061" y="50852"/>
                </a:cubicBezTo>
                <a:cubicBezTo>
                  <a:pt x="216911" y="47769"/>
                  <a:pt x="224217" y="46399"/>
                  <a:pt x="231638" y="45372"/>
                </a:cubicBezTo>
                <a:cubicBezTo>
                  <a:pt x="237232" y="44344"/>
                  <a:pt x="242826" y="43774"/>
                  <a:pt x="248534" y="43774"/>
                </a:cubicBezTo>
                <a:cubicBezTo>
                  <a:pt x="249009" y="43754"/>
                  <a:pt x="249485" y="43745"/>
                  <a:pt x="249961" y="43745"/>
                </a:cubicBezTo>
                <a:close/>
                <a:moveTo>
                  <a:pt x="271307" y="49451"/>
                </a:moveTo>
                <a:cubicBezTo>
                  <a:pt x="272263" y="49451"/>
                  <a:pt x="273094" y="49802"/>
                  <a:pt x="273307" y="51080"/>
                </a:cubicBezTo>
                <a:cubicBezTo>
                  <a:pt x="273764" y="53135"/>
                  <a:pt x="272051" y="53592"/>
                  <a:pt x="270567" y="54162"/>
                </a:cubicBezTo>
                <a:cubicBezTo>
                  <a:pt x="258283" y="58964"/>
                  <a:pt x="245124" y="61472"/>
                  <a:pt x="231946" y="61472"/>
                </a:cubicBezTo>
                <a:cubicBezTo>
                  <a:pt x="231653" y="61472"/>
                  <a:pt x="231360" y="61471"/>
                  <a:pt x="231067" y="61469"/>
                </a:cubicBezTo>
                <a:cubicBezTo>
                  <a:pt x="228213" y="61583"/>
                  <a:pt x="225359" y="61583"/>
                  <a:pt x="222505" y="61583"/>
                </a:cubicBezTo>
                <a:cubicBezTo>
                  <a:pt x="222442" y="61587"/>
                  <a:pt x="222380" y="61590"/>
                  <a:pt x="222318" y="61590"/>
                </a:cubicBezTo>
                <a:cubicBezTo>
                  <a:pt x="220801" y="61590"/>
                  <a:pt x="219541" y="60265"/>
                  <a:pt x="219650" y="58729"/>
                </a:cubicBezTo>
                <a:cubicBezTo>
                  <a:pt x="219536" y="56674"/>
                  <a:pt x="220564" y="56103"/>
                  <a:pt x="222390" y="55875"/>
                </a:cubicBezTo>
                <a:cubicBezTo>
                  <a:pt x="238145" y="53820"/>
                  <a:pt x="253899" y="51651"/>
                  <a:pt x="269540" y="49710"/>
                </a:cubicBezTo>
                <a:cubicBezTo>
                  <a:pt x="270101" y="49581"/>
                  <a:pt x="270727" y="49451"/>
                  <a:pt x="271307" y="49451"/>
                </a:cubicBezTo>
                <a:close/>
                <a:moveTo>
                  <a:pt x="140171" y="26412"/>
                </a:moveTo>
                <a:cubicBezTo>
                  <a:pt x="140465" y="26412"/>
                  <a:pt x="140776" y="26484"/>
                  <a:pt x="141106" y="26649"/>
                </a:cubicBezTo>
                <a:cubicBezTo>
                  <a:pt x="142590" y="27448"/>
                  <a:pt x="142362" y="28932"/>
                  <a:pt x="142020" y="30188"/>
                </a:cubicBezTo>
                <a:cubicBezTo>
                  <a:pt x="138252" y="43203"/>
                  <a:pt x="134599" y="56331"/>
                  <a:pt x="130946" y="69460"/>
                </a:cubicBezTo>
                <a:cubicBezTo>
                  <a:pt x="130603" y="70602"/>
                  <a:pt x="130147" y="71972"/>
                  <a:pt x="128777" y="71972"/>
                </a:cubicBezTo>
                <a:cubicBezTo>
                  <a:pt x="128687" y="71978"/>
                  <a:pt x="128597" y="71981"/>
                  <a:pt x="128507" y="71981"/>
                </a:cubicBezTo>
                <a:cubicBezTo>
                  <a:pt x="127013" y="71981"/>
                  <a:pt x="125656" y="71095"/>
                  <a:pt x="125009" y="69803"/>
                </a:cubicBezTo>
                <a:cubicBezTo>
                  <a:pt x="124096" y="67405"/>
                  <a:pt x="123639" y="64894"/>
                  <a:pt x="123754" y="62382"/>
                </a:cubicBezTo>
                <a:cubicBezTo>
                  <a:pt x="125238" y="49596"/>
                  <a:pt x="128891" y="37723"/>
                  <a:pt x="137796" y="27905"/>
                </a:cubicBezTo>
                <a:cubicBezTo>
                  <a:pt x="138489" y="27125"/>
                  <a:pt x="139247" y="26412"/>
                  <a:pt x="140171" y="26412"/>
                </a:cubicBezTo>
                <a:close/>
                <a:moveTo>
                  <a:pt x="166907" y="81527"/>
                </a:moveTo>
                <a:cubicBezTo>
                  <a:pt x="167416" y="81527"/>
                  <a:pt x="167948" y="81573"/>
                  <a:pt x="168450" y="81573"/>
                </a:cubicBezTo>
                <a:cubicBezTo>
                  <a:pt x="168585" y="81573"/>
                  <a:pt x="168718" y="81570"/>
                  <a:pt x="168848" y="81561"/>
                </a:cubicBezTo>
                <a:lnTo>
                  <a:pt x="169305" y="81561"/>
                </a:lnTo>
                <a:cubicBezTo>
                  <a:pt x="182548" y="82361"/>
                  <a:pt x="194649" y="83730"/>
                  <a:pt x="205266" y="90923"/>
                </a:cubicBezTo>
                <a:cubicBezTo>
                  <a:pt x="206522" y="91722"/>
                  <a:pt x="208805" y="92179"/>
                  <a:pt x="207778" y="94462"/>
                </a:cubicBezTo>
                <a:cubicBezTo>
                  <a:pt x="207331" y="95579"/>
                  <a:pt x="206610" y="95904"/>
                  <a:pt x="205791" y="95904"/>
                </a:cubicBezTo>
                <a:cubicBezTo>
                  <a:pt x="204935" y="95904"/>
                  <a:pt x="203971" y="95550"/>
                  <a:pt x="203097" y="95375"/>
                </a:cubicBezTo>
                <a:cubicBezTo>
                  <a:pt x="191452" y="92293"/>
                  <a:pt x="179693" y="89324"/>
                  <a:pt x="168049" y="86242"/>
                </a:cubicBezTo>
                <a:cubicBezTo>
                  <a:pt x="166451" y="85785"/>
                  <a:pt x="163939" y="86014"/>
                  <a:pt x="164396" y="83388"/>
                </a:cubicBezTo>
                <a:cubicBezTo>
                  <a:pt x="164689" y="81772"/>
                  <a:pt x="165739" y="81527"/>
                  <a:pt x="166907" y="81527"/>
                </a:cubicBezTo>
                <a:close/>
                <a:moveTo>
                  <a:pt x="81525" y="65788"/>
                </a:moveTo>
                <a:cubicBezTo>
                  <a:pt x="83467" y="65788"/>
                  <a:pt x="83587" y="67594"/>
                  <a:pt x="83911" y="68889"/>
                </a:cubicBezTo>
                <a:cubicBezTo>
                  <a:pt x="84710" y="72086"/>
                  <a:pt x="85166" y="75282"/>
                  <a:pt x="85052" y="78593"/>
                </a:cubicBezTo>
                <a:cubicBezTo>
                  <a:pt x="85509" y="84301"/>
                  <a:pt x="84139" y="89553"/>
                  <a:pt x="82541" y="94690"/>
                </a:cubicBezTo>
                <a:cubicBezTo>
                  <a:pt x="81954" y="96786"/>
                  <a:pt x="80752" y="97404"/>
                  <a:pt x="79296" y="97404"/>
                </a:cubicBezTo>
                <a:cubicBezTo>
                  <a:pt x="78769" y="97404"/>
                  <a:pt x="78208" y="97323"/>
                  <a:pt x="77632" y="97202"/>
                </a:cubicBezTo>
                <a:cubicBezTo>
                  <a:pt x="75120" y="96745"/>
                  <a:pt x="75805" y="94804"/>
                  <a:pt x="75919" y="93206"/>
                </a:cubicBezTo>
                <a:cubicBezTo>
                  <a:pt x="77061" y="85100"/>
                  <a:pt x="78088" y="76995"/>
                  <a:pt x="79116" y="68889"/>
                </a:cubicBezTo>
                <a:cubicBezTo>
                  <a:pt x="79344" y="67519"/>
                  <a:pt x="79230" y="65921"/>
                  <a:pt x="81171" y="65807"/>
                </a:cubicBezTo>
                <a:cubicBezTo>
                  <a:pt x="81295" y="65794"/>
                  <a:pt x="81413" y="65788"/>
                  <a:pt x="81525" y="65788"/>
                </a:cubicBezTo>
                <a:close/>
                <a:moveTo>
                  <a:pt x="147496" y="82068"/>
                </a:moveTo>
                <a:cubicBezTo>
                  <a:pt x="147945" y="82068"/>
                  <a:pt x="148398" y="82232"/>
                  <a:pt x="148755" y="82589"/>
                </a:cubicBezTo>
                <a:cubicBezTo>
                  <a:pt x="157203" y="88639"/>
                  <a:pt x="167364" y="89439"/>
                  <a:pt x="177068" y="91379"/>
                </a:cubicBezTo>
                <a:cubicBezTo>
                  <a:pt x="184260" y="92749"/>
                  <a:pt x="191224" y="95261"/>
                  <a:pt x="198302" y="97088"/>
                </a:cubicBezTo>
                <a:cubicBezTo>
                  <a:pt x="200243" y="97544"/>
                  <a:pt x="200699" y="98686"/>
                  <a:pt x="200357" y="100512"/>
                </a:cubicBezTo>
                <a:cubicBezTo>
                  <a:pt x="200041" y="102195"/>
                  <a:pt x="199338" y="103393"/>
                  <a:pt x="197534" y="103393"/>
                </a:cubicBezTo>
                <a:cubicBezTo>
                  <a:pt x="197380" y="103393"/>
                  <a:pt x="197217" y="103384"/>
                  <a:pt x="197046" y="103366"/>
                </a:cubicBezTo>
                <a:cubicBezTo>
                  <a:pt x="195790" y="103138"/>
                  <a:pt x="194535" y="103024"/>
                  <a:pt x="193165" y="102910"/>
                </a:cubicBezTo>
                <a:lnTo>
                  <a:pt x="193165" y="103024"/>
                </a:lnTo>
                <a:cubicBezTo>
                  <a:pt x="181520" y="102111"/>
                  <a:pt x="169761" y="101197"/>
                  <a:pt x="158802" y="96403"/>
                </a:cubicBezTo>
                <a:cubicBezTo>
                  <a:pt x="154692" y="94576"/>
                  <a:pt x="150696" y="92293"/>
                  <a:pt x="147043" y="89781"/>
                </a:cubicBezTo>
                <a:cubicBezTo>
                  <a:pt x="144417" y="87954"/>
                  <a:pt x="144645" y="86014"/>
                  <a:pt x="145673" y="83616"/>
                </a:cubicBezTo>
                <a:cubicBezTo>
                  <a:pt x="145822" y="82648"/>
                  <a:pt x="146652" y="82068"/>
                  <a:pt x="147496" y="82068"/>
                </a:cubicBezTo>
                <a:close/>
                <a:moveTo>
                  <a:pt x="101663" y="106408"/>
                </a:moveTo>
                <a:cubicBezTo>
                  <a:pt x="116106" y="106408"/>
                  <a:pt x="130324" y="110314"/>
                  <a:pt x="142819" y="117751"/>
                </a:cubicBezTo>
                <a:cubicBezTo>
                  <a:pt x="148413" y="121176"/>
                  <a:pt x="153893" y="124715"/>
                  <a:pt x="159372" y="128254"/>
                </a:cubicBezTo>
                <a:cubicBezTo>
                  <a:pt x="162341" y="130195"/>
                  <a:pt x="162341" y="131565"/>
                  <a:pt x="159258" y="133391"/>
                </a:cubicBezTo>
                <a:cubicBezTo>
                  <a:pt x="153093" y="137044"/>
                  <a:pt x="146358" y="138072"/>
                  <a:pt x="139394" y="138072"/>
                </a:cubicBezTo>
                <a:lnTo>
                  <a:pt x="133001" y="138072"/>
                </a:lnTo>
                <a:cubicBezTo>
                  <a:pt x="132138" y="138091"/>
                  <a:pt x="131276" y="138100"/>
                  <a:pt x="130415" y="138100"/>
                </a:cubicBezTo>
                <a:cubicBezTo>
                  <a:pt x="120907" y="138100"/>
                  <a:pt x="111503" y="136941"/>
                  <a:pt x="102291" y="134533"/>
                </a:cubicBezTo>
                <a:cubicBezTo>
                  <a:pt x="93044" y="132021"/>
                  <a:pt x="83568" y="130309"/>
                  <a:pt x="74093" y="128482"/>
                </a:cubicBezTo>
                <a:cubicBezTo>
                  <a:pt x="72380" y="128254"/>
                  <a:pt x="70097" y="128482"/>
                  <a:pt x="69869" y="125400"/>
                </a:cubicBezTo>
                <a:cubicBezTo>
                  <a:pt x="69640" y="122317"/>
                  <a:pt x="71809" y="121861"/>
                  <a:pt x="73864" y="121290"/>
                </a:cubicBezTo>
                <a:cubicBezTo>
                  <a:pt x="76397" y="120645"/>
                  <a:pt x="78967" y="120428"/>
                  <a:pt x="81545" y="120428"/>
                </a:cubicBezTo>
                <a:cubicBezTo>
                  <a:pt x="85356" y="120428"/>
                  <a:pt x="89184" y="120903"/>
                  <a:pt x="92930" y="121176"/>
                </a:cubicBezTo>
                <a:cubicBezTo>
                  <a:pt x="108227" y="122203"/>
                  <a:pt x="123297" y="125057"/>
                  <a:pt x="138024" y="129624"/>
                </a:cubicBezTo>
                <a:cubicBezTo>
                  <a:pt x="140650" y="130309"/>
                  <a:pt x="143504" y="130994"/>
                  <a:pt x="146244" y="131451"/>
                </a:cubicBezTo>
                <a:cubicBezTo>
                  <a:pt x="146796" y="131573"/>
                  <a:pt x="147479" y="131926"/>
                  <a:pt x="148047" y="131926"/>
                </a:cubicBezTo>
                <a:cubicBezTo>
                  <a:pt x="148536" y="131926"/>
                  <a:pt x="148939" y="131664"/>
                  <a:pt x="149098" y="130766"/>
                </a:cubicBezTo>
                <a:cubicBezTo>
                  <a:pt x="149440" y="129396"/>
                  <a:pt x="148299" y="128596"/>
                  <a:pt x="147043" y="128254"/>
                </a:cubicBezTo>
                <a:cubicBezTo>
                  <a:pt x="142590" y="126998"/>
                  <a:pt x="138252" y="125628"/>
                  <a:pt x="133800" y="124372"/>
                </a:cubicBezTo>
                <a:cubicBezTo>
                  <a:pt x="119986" y="120377"/>
                  <a:pt x="105830" y="119121"/>
                  <a:pt x="91560" y="117979"/>
                </a:cubicBezTo>
                <a:cubicBezTo>
                  <a:pt x="88934" y="117751"/>
                  <a:pt x="86080" y="117523"/>
                  <a:pt x="83454" y="117294"/>
                </a:cubicBezTo>
                <a:cubicBezTo>
                  <a:pt x="80828" y="117066"/>
                  <a:pt x="80257" y="115810"/>
                  <a:pt x="81627" y="113527"/>
                </a:cubicBezTo>
                <a:cubicBezTo>
                  <a:pt x="84710" y="108390"/>
                  <a:pt x="89733" y="107134"/>
                  <a:pt x="95099" y="106677"/>
                </a:cubicBezTo>
                <a:cubicBezTo>
                  <a:pt x="97288" y="106497"/>
                  <a:pt x="99478" y="106408"/>
                  <a:pt x="101663" y="106408"/>
                </a:cubicBezTo>
                <a:close/>
                <a:moveTo>
                  <a:pt x="23840" y="86464"/>
                </a:moveTo>
                <a:cubicBezTo>
                  <a:pt x="25477" y="86464"/>
                  <a:pt x="25696" y="87780"/>
                  <a:pt x="25916" y="89096"/>
                </a:cubicBezTo>
                <a:cubicBezTo>
                  <a:pt x="29227" y="111130"/>
                  <a:pt x="30711" y="133049"/>
                  <a:pt x="24203" y="154740"/>
                </a:cubicBezTo>
                <a:cubicBezTo>
                  <a:pt x="24089" y="154968"/>
                  <a:pt x="23975" y="155196"/>
                  <a:pt x="23975" y="155425"/>
                </a:cubicBezTo>
                <a:cubicBezTo>
                  <a:pt x="23561" y="156667"/>
                  <a:pt x="23241" y="158097"/>
                  <a:pt x="21737" y="158097"/>
                </a:cubicBezTo>
                <a:cubicBezTo>
                  <a:pt x="21583" y="158097"/>
                  <a:pt x="21416" y="158082"/>
                  <a:pt x="21235" y="158050"/>
                </a:cubicBezTo>
                <a:cubicBezTo>
                  <a:pt x="19637" y="157708"/>
                  <a:pt x="19294" y="156338"/>
                  <a:pt x="19294" y="154968"/>
                </a:cubicBezTo>
                <a:cubicBezTo>
                  <a:pt x="19066" y="148575"/>
                  <a:pt x="18724" y="142182"/>
                  <a:pt x="18381" y="135789"/>
                </a:cubicBezTo>
                <a:cubicBezTo>
                  <a:pt x="18267" y="120263"/>
                  <a:pt x="19294" y="104851"/>
                  <a:pt x="21464" y="89553"/>
                </a:cubicBezTo>
                <a:cubicBezTo>
                  <a:pt x="21692" y="88183"/>
                  <a:pt x="21920" y="86585"/>
                  <a:pt x="23633" y="86470"/>
                </a:cubicBezTo>
                <a:cubicBezTo>
                  <a:pt x="23704" y="86466"/>
                  <a:pt x="23773" y="86464"/>
                  <a:pt x="23840" y="86464"/>
                </a:cubicBezTo>
                <a:close/>
                <a:moveTo>
                  <a:pt x="16283" y="75825"/>
                </a:moveTo>
                <a:cubicBezTo>
                  <a:pt x="16536" y="75825"/>
                  <a:pt x="16815" y="75870"/>
                  <a:pt x="17125" y="75967"/>
                </a:cubicBezTo>
                <a:cubicBezTo>
                  <a:pt x="19066" y="76652"/>
                  <a:pt x="18609" y="78479"/>
                  <a:pt x="18381" y="79963"/>
                </a:cubicBezTo>
                <a:cubicBezTo>
                  <a:pt x="17239" y="88525"/>
                  <a:pt x="16326" y="97088"/>
                  <a:pt x="15527" y="105764"/>
                </a:cubicBezTo>
                <a:cubicBezTo>
                  <a:pt x="13929" y="122660"/>
                  <a:pt x="14385" y="139670"/>
                  <a:pt x="16669" y="156566"/>
                </a:cubicBezTo>
                <a:cubicBezTo>
                  <a:pt x="16897" y="158279"/>
                  <a:pt x="17354" y="159877"/>
                  <a:pt x="15185" y="160676"/>
                </a:cubicBezTo>
                <a:cubicBezTo>
                  <a:pt x="14771" y="160800"/>
                  <a:pt x="14402" y="160857"/>
                  <a:pt x="14069" y="160857"/>
                </a:cubicBezTo>
                <a:cubicBezTo>
                  <a:pt x="12566" y="160857"/>
                  <a:pt x="11802" y="159701"/>
                  <a:pt x="10961" y="158393"/>
                </a:cubicBezTo>
                <a:cubicBezTo>
                  <a:pt x="6166" y="150744"/>
                  <a:pt x="5481" y="142068"/>
                  <a:pt x="4910" y="133391"/>
                </a:cubicBezTo>
                <a:cubicBezTo>
                  <a:pt x="4910" y="131907"/>
                  <a:pt x="4910" y="130423"/>
                  <a:pt x="4910" y="128825"/>
                </a:cubicBezTo>
                <a:cubicBezTo>
                  <a:pt x="4339" y="113527"/>
                  <a:pt x="7193" y="98800"/>
                  <a:pt x="11760" y="84301"/>
                </a:cubicBezTo>
                <a:cubicBezTo>
                  <a:pt x="12216" y="82475"/>
                  <a:pt x="12901" y="80534"/>
                  <a:pt x="13700" y="78593"/>
                </a:cubicBezTo>
                <a:cubicBezTo>
                  <a:pt x="14190" y="77419"/>
                  <a:pt x="14763" y="75825"/>
                  <a:pt x="16283" y="75825"/>
                </a:cubicBezTo>
                <a:close/>
                <a:moveTo>
                  <a:pt x="70439" y="155653"/>
                </a:moveTo>
                <a:cubicBezTo>
                  <a:pt x="80828" y="156110"/>
                  <a:pt x="91103" y="158050"/>
                  <a:pt x="101035" y="161361"/>
                </a:cubicBezTo>
                <a:cubicBezTo>
                  <a:pt x="109483" y="164101"/>
                  <a:pt x="118160" y="166042"/>
                  <a:pt x="126722" y="168211"/>
                </a:cubicBezTo>
                <a:cubicBezTo>
                  <a:pt x="128891" y="168553"/>
                  <a:pt x="130832" y="169467"/>
                  <a:pt x="132658" y="170723"/>
                </a:cubicBezTo>
                <a:cubicBezTo>
                  <a:pt x="133686" y="171522"/>
                  <a:pt x="135170" y="172435"/>
                  <a:pt x="134371" y="174147"/>
                </a:cubicBezTo>
                <a:cubicBezTo>
                  <a:pt x="133936" y="175090"/>
                  <a:pt x="133179" y="175342"/>
                  <a:pt x="132363" y="175342"/>
                </a:cubicBezTo>
                <a:cubicBezTo>
                  <a:pt x="131893" y="175342"/>
                  <a:pt x="131404" y="175258"/>
                  <a:pt x="130946" y="175175"/>
                </a:cubicBezTo>
                <a:cubicBezTo>
                  <a:pt x="124324" y="174376"/>
                  <a:pt x="117703" y="173577"/>
                  <a:pt x="111081" y="172663"/>
                </a:cubicBezTo>
                <a:cubicBezTo>
                  <a:pt x="89276" y="169581"/>
                  <a:pt x="67243" y="167983"/>
                  <a:pt x="45209" y="167868"/>
                </a:cubicBezTo>
                <a:cubicBezTo>
                  <a:pt x="42355" y="167868"/>
                  <a:pt x="39501" y="167754"/>
                  <a:pt x="36647" y="167754"/>
                </a:cubicBezTo>
                <a:cubicBezTo>
                  <a:pt x="36433" y="167740"/>
                  <a:pt x="36216" y="167736"/>
                  <a:pt x="35998" y="167736"/>
                </a:cubicBezTo>
                <a:cubicBezTo>
                  <a:pt x="35780" y="167736"/>
                  <a:pt x="35562" y="167740"/>
                  <a:pt x="35347" y="167740"/>
                </a:cubicBezTo>
                <a:cubicBezTo>
                  <a:pt x="34057" y="167740"/>
                  <a:pt x="32880" y="167612"/>
                  <a:pt x="32537" y="165814"/>
                </a:cubicBezTo>
                <a:cubicBezTo>
                  <a:pt x="32195" y="163759"/>
                  <a:pt x="34021" y="163416"/>
                  <a:pt x="35391" y="162845"/>
                </a:cubicBezTo>
                <a:cubicBezTo>
                  <a:pt x="45438" y="158050"/>
                  <a:pt x="56055" y="155653"/>
                  <a:pt x="70439" y="155653"/>
                </a:cubicBezTo>
                <a:close/>
                <a:moveTo>
                  <a:pt x="36693" y="171289"/>
                </a:moveTo>
                <a:cubicBezTo>
                  <a:pt x="37201" y="171289"/>
                  <a:pt x="37737" y="171368"/>
                  <a:pt x="38245" y="171407"/>
                </a:cubicBezTo>
                <a:cubicBezTo>
                  <a:pt x="54114" y="172092"/>
                  <a:pt x="69983" y="172777"/>
                  <a:pt x="85851" y="173577"/>
                </a:cubicBezTo>
                <a:cubicBezTo>
                  <a:pt x="90075" y="173805"/>
                  <a:pt x="94185" y="174033"/>
                  <a:pt x="98295" y="174262"/>
                </a:cubicBezTo>
                <a:cubicBezTo>
                  <a:pt x="98638" y="174262"/>
                  <a:pt x="99002" y="174240"/>
                  <a:pt x="99358" y="174240"/>
                </a:cubicBezTo>
                <a:cubicBezTo>
                  <a:pt x="100429" y="174240"/>
                  <a:pt x="101435" y="174433"/>
                  <a:pt x="101606" y="175974"/>
                </a:cubicBezTo>
                <a:cubicBezTo>
                  <a:pt x="101834" y="177801"/>
                  <a:pt x="100350" y="178371"/>
                  <a:pt x="99094" y="178942"/>
                </a:cubicBezTo>
                <a:cubicBezTo>
                  <a:pt x="92016" y="182139"/>
                  <a:pt x="84481" y="183052"/>
                  <a:pt x="76833" y="183509"/>
                </a:cubicBezTo>
                <a:cubicBezTo>
                  <a:pt x="76110" y="183547"/>
                  <a:pt x="75374" y="183559"/>
                  <a:pt x="74630" y="183559"/>
                </a:cubicBezTo>
                <a:cubicBezTo>
                  <a:pt x="73141" y="183559"/>
                  <a:pt x="71619" y="183509"/>
                  <a:pt x="70097" y="183509"/>
                </a:cubicBezTo>
                <a:cubicBezTo>
                  <a:pt x="60736" y="183509"/>
                  <a:pt x="51374" y="183052"/>
                  <a:pt x="42355" y="179970"/>
                </a:cubicBezTo>
                <a:cubicBezTo>
                  <a:pt x="40415" y="179285"/>
                  <a:pt x="38474" y="178371"/>
                  <a:pt x="36533" y="177344"/>
                </a:cubicBezTo>
                <a:cubicBezTo>
                  <a:pt x="34821" y="176659"/>
                  <a:pt x="33793" y="174832"/>
                  <a:pt x="34478" y="173006"/>
                </a:cubicBezTo>
                <a:cubicBezTo>
                  <a:pt x="34853" y="171581"/>
                  <a:pt x="35721" y="171289"/>
                  <a:pt x="36693" y="171289"/>
                </a:cubicBezTo>
                <a:close/>
                <a:moveTo>
                  <a:pt x="215117" y="0"/>
                </a:moveTo>
                <a:cubicBezTo>
                  <a:pt x="214195" y="0"/>
                  <a:pt x="213275" y="330"/>
                  <a:pt x="212572" y="962"/>
                </a:cubicBezTo>
                <a:cubicBezTo>
                  <a:pt x="200129" y="10666"/>
                  <a:pt x="189055" y="21398"/>
                  <a:pt x="184146" y="37038"/>
                </a:cubicBezTo>
                <a:cubicBezTo>
                  <a:pt x="182205" y="43203"/>
                  <a:pt x="180721" y="49482"/>
                  <a:pt x="179008" y="55761"/>
                </a:cubicBezTo>
                <a:cubicBezTo>
                  <a:pt x="178666" y="57473"/>
                  <a:pt x="177639" y="58843"/>
                  <a:pt x="176040" y="59642"/>
                </a:cubicBezTo>
                <a:cubicBezTo>
                  <a:pt x="162797" y="65693"/>
                  <a:pt x="149554" y="71743"/>
                  <a:pt x="136311" y="77794"/>
                </a:cubicBezTo>
                <a:cubicBezTo>
                  <a:pt x="135818" y="78041"/>
                  <a:pt x="135291" y="78254"/>
                  <a:pt x="134749" y="78254"/>
                </a:cubicBezTo>
                <a:cubicBezTo>
                  <a:pt x="134288" y="78254"/>
                  <a:pt x="133816" y="78100"/>
                  <a:pt x="133343" y="77680"/>
                </a:cubicBezTo>
                <a:cubicBezTo>
                  <a:pt x="132658" y="76881"/>
                  <a:pt x="132544" y="75625"/>
                  <a:pt x="133115" y="74712"/>
                </a:cubicBezTo>
                <a:cubicBezTo>
                  <a:pt x="133914" y="72200"/>
                  <a:pt x="135855" y="70259"/>
                  <a:pt x="137339" y="68204"/>
                </a:cubicBezTo>
                <a:cubicBezTo>
                  <a:pt x="142705" y="61355"/>
                  <a:pt x="147043" y="54048"/>
                  <a:pt x="147614" y="45143"/>
                </a:cubicBezTo>
                <a:cubicBezTo>
                  <a:pt x="148070" y="36581"/>
                  <a:pt x="148641" y="28019"/>
                  <a:pt x="148413" y="19457"/>
                </a:cubicBezTo>
                <a:cubicBezTo>
                  <a:pt x="148413" y="17973"/>
                  <a:pt x="148527" y="16374"/>
                  <a:pt x="146929" y="15804"/>
                </a:cubicBezTo>
                <a:cubicBezTo>
                  <a:pt x="146612" y="15690"/>
                  <a:pt x="146317" y="15640"/>
                  <a:pt x="146041" y="15640"/>
                </a:cubicBezTo>
                <a:cubicBezTo>
                  <a:pt x="144923" y="15640"/>
                  <a:pt x="144099" y="16464"/>
                  <a:pt x="143275" y="17288"/>
                </a:cubicBezTo>
                <a:cubicBezTo>
                  <a:pt x="138595" y="21968"/>
                  <a:pt x="134371" y="26992"/>
                  <a:pt x="130603" y="32243"/>
                </a:cubicBezTo>
                <a:cubicBezTo>
                  <a:pt x="120785" y="45714"/>
                  <a:pt x="117931" y="60555"/>
                  <a:pt x="122155" y="76767"/>
                </a:cubicBezTo>
                <a:cubicBezTo>
                  <a:pt x="122269" y="77566"/>
                  <a:pt x="122726" y="78365"/>
                  <a:pt x="123411" y="78821"/>
                </a:cubicBezTo>
                <a:cubicBezTo>
                  <a:pt x="126265" y="80762"/>
                  <a:pt x="125124" y="82132"/>
                  <a:pt x="122840" y="83502"/>
                </a:cubicBezTo>
                <a:lnTo>
                  <a:pt x="88135" y="103138"/>
                </a:lnTo>
                <a:cubicBezTo>
                  <a:pt x="87355" y="103564"/>
                  <a:pt x="86575" y="104077"/>
                  <a:pt x="85768" y="104077"/>
                </a:cubicBezTo>
                <a:cubicBezTo>
                  <a:pt x="85275" y="104077"/>
                  <a:pt x="84772" y="103886"/>
                  <a:pt x="84253" y="103366"/>
                </a:cubicBezTo>
                <a:cubicBezTo>
                  <a:pt x="82883" y="101997"/>
                  <a:pt x="83797" y="100741"/>
                  <a:pt x="84481" y="99485"/>
                </a:cubicBezTo>
                <a:cubicBezTo>
                  <a:pt x="87564" y="93663"/>
                  <a:pt x="90304" y="87840"/>
                  <a:pt x="90989" y="81105"/>
                </a:cubicBezTo>
                <a:cubicBezTo>
                  <a:pt x="91560" y="76196"/>
                  <a:pt x="90418" y="71515"/>
                  <a:pt x="89961" y="66720"/>
                </a:cubicBezTo>
                <a:cubicBezTo>
                  <a:pt x="88820" y="54391"/>
                  <a:pt x="88021" y="42061"/>
                  <a:pt x="85509" y="29960"/>
                </a:cubicBezTo>
                <a:cubicBezTo>
                  <a:pt x="85281" y="28818"/>
                  <a:pt x="85623" y="26992"/>
                  <a:pt x="84253" y="26649"/>
                </a:cubicBezTo>
                <a:cubicBezTo>
                  <a:pt x="84037" y="26616"/>
                  <a:pt x="83820" y="26599"/>
                  <a:pt x="83605" y="26599"/>
                </a:cubicBezTo>
                <a:cubicBezTo>
                  <a:pt x="82348" y="26599"/>
                  <a:pt x="81152" y="27158"/>
                  <a:pt x="80372" y="28133"/>
                </a:cubicBezTo>
                <a:cubicBezTo>
                  <a:pt x="79687" y="28818"/>
                  <a:pt x="79116" y="29617"/>
                  <a:pt x="78659" y="30416"/>
                </a:cubicBezTo>
                <a:cubicBezTo>
                  <a:pt x="74663" y="37609"/>
                  <a:pt x="70668" y="45029"/>
                  <a:pt x="66444" y="52107"/>
                </a:cubicBezTo>
                <a:cubicBezTo>
                  <a:pt x="61649" y="60555"/>
                  <a:pt x="58224" y="69803"/>
                  <a:pt x="56512" y="79278"/>
                </a:cubicBezTo>
                <a:cubicBezTo>
                  <a:pt x="54342" y="90923"/>
                  <a:pt x="58110" y="100627"/>
                  <a:pt x="63475" y="110901"/>
                </a:cubicBezTo>
                <a:cubicBezTo>
                  <a:pt x="63704" y="108618"/>
                  <a:pt x="63590" y="106221"/>
                  <a:pt x="63133" y="103937"/>
                </a:cubicBezTo>
                <a:cubicBezTo>
                  <a:pt x="61991" y="96745"/>
                  <a:pt x="60393" y="89667"/>
                  <a:pt x="61078" y="82361"/>
                </a:cubicBezTo>
                <a:cubicBezTo>
                  <a:pt x="61763" y="74826"/>
                  <a:pt x="63590" y="67405"/>
                  <a:pt x="66444" y="60327"/>
                </a:cubicBezTo>
                <a:cubicBezTo>
                  <a:pt x="69184" y="53477"/>
                  <a:pt x="73522" y="47541"/>
                  <a:pt x="76947" y="40805"/>
                </a:cubicBezTo>
                <a:cubicBezTo>
                  <a:pt x="77403" y="40120"/>
                  <a:pt x="77860" y="39435"/>
                  <a:pt x="78545" y="38865"/>
                </a:cubicBezTo>
                <a:cubicBezTo>
                  <a:pt x="79164" y="38431"/>
                  <a:pt x="79850" y="38233"/>
                  <a:pt x="80548" y="38233"/>
                </a:cubicBezTo>
                <a:cubicBezTo>
                  <a:pt x="81138" y="38233"/>
                  <a:pt x="81737" y="38375"/>
                  <a:pt x="82312" y="38636"/>
                </a:cubicBezTo>
                <a:cubicBezTo>
                  <a:pt x="83454" y="39093"/>
                  <a:pt x="83568" y="40234"/>
                  <a:pt x="83454" y="41376"/>
                </a:cubicBezTo>
                <a:cubicBezTo>
                  <a:pt x="83226" y="43431"/>
                  <a:pt x="83112" y="45600"/>
                  <a:pt x="82883" y="47769"/>
                </a:cubicBezTo>
                <a:cubicBezTo>
                  <a:pt x="82664" y="50476"/>
                  <a:pt x="82397" y="51589"/>
                  <a:pt x="81153" y="51589"/>
                </a:cubicBezTo>
                <a:cubicBezTo>
                  <a:pt x="80456" y="51589"/>
                  <a:pt x="79451" y="51239"/>
                  <a:pt x="77974" y="50623"/>
                </a:cubicBezTo>
                <a:cubicBezTo>
                  <a:pt x="77289" y="53249"/>
                  <a:pt x="76604" y="55875"/>
                  <a:pt x="76033" y="58615"/>
                </a:cubicBezTo>
                <a:cubicBezTo>
                  <a:pt x="72837" y="72771"/>
                  <a:pt x="68385" y="86813"/>
                  <a:pt x="70668" y="101654"/>
                </a:cubicBezTo>
                <a:cubicBezTo>
                  <a:pt x="71010" y="104051"/>
                  <a:pt x="71124" y="106449"/>
                  <a:pt x="71239" y="108846"/>
                </a:cubicBezTo>
                <a:cubicBezTo>
                  <a:pt x="71581" y="112385"/>
                  <a:pt x="70211" y="115810"/>
                  <a:pt x="67585" y="118093"/>
                </a:cubicBezTo>
                <a:cubicBezTo>
                  <a:pt x="58224" y="126770"/>
                  <a:pt x="48748" y="135560"/>
                  <a:pt x="40072" y="144922"/>
                </a:cubicBezTo>
                <a:cubicBezTo>
                  <a:pt x="38836" y="146253"/>
                  <a:pt x="37837" y="148931"/>
                  <a:pt x="35889" y="148931"/>
                </a:cubicBezTo>
                <a:cubicBezTo>
                  <a:pt x="35498" y="148931"/>
                  <a:pt x="35069" y="148823"/>
                  <a:pt x="34592" y="148575"/>
                </a:cubicBezTo>
                <a:cubicBezTo>
                  <a:pt x="31738" y="147205"/>
                  <a:pt x="32994" y="143894"/>
                  <a:pt x="33336" y="141497"/>
                </a:cubicBezTo>
                <a:cubicBezTo>
                  <a:pt x="34821" y="127569"/>
                  <a:pt x="34478" y="113641"/>
                  <a:pt x="32537" y="99942"/>
                </a:cubicBezTo>
                <a:cubicBezTo>
                  <a:pt x="30368" y="85443"/>
                  <a:pt x="25916" y="71515"/>
                  <a:pt x="25003" y="56674"/>
                </a:cubicBezTo>
                <a:cubicBezTo>
                  <a:pt x="20779" y="58044"/>
                  <a:pt x="17468" y="59870"/>
                  <a:pt x="16212" y="64437"/>
                </a:cubicBezTo>
                <a:cubicBezTo>
                  <a:pt x="14842" y="69460"/>
                  <a:pt x="12787" y="74255"/>
                  <a:pt x="10961" y="79164"/>
                </a:cubicBezTo>
                <a:cubicBezTo>
                  <a:pt x="4682" y="96060"/>
                  <a:pt x="1" y="113299"/>
                  <a:pt x="914" y="131565"/>
                </a:cubicBezTo>
                <a:cubicBezTo>
                  <a:pt x="1371" y="139670"/>
                  <a:pt x="1713" y="147776"/>
                  <a:pt x="5252" y="155196"/>
                </a:cubicBezTo>
                <a:cubicBezTo>
                  <a:pt x="7878" y="160790"/>
                  <a:pt x="9933" y="166841"/>
                  <a:pt x="15984" y="170152"/>
                </a:cubicBezTo>
                <a:cubicBezTo>
                  <a:pt x="17468" y="170837"/>
                  <a:pt x="17810" y="172892"/>
                  <a:pt x="16783" y="174147"/>
                </a:cubicBezTo>
                <a:cubicBezTo>
                  <a:pt x="15870" y="175517"/>
                  <a:pt x="15527" y="177230"/>
                  <a:pt x="15755" y="178828"/>
                </a:cubicBezTo>
                <a:cubicBezTo>
                  <a:pt x="15870" y="183509"/>
                  <a:pt x="15185" y="188075"/>
                  <a:pt x="13929" y="192528"/>
                </a:cubicBezTo>
                <a:cubicBezTo>
                  <a:pt x="13130" y="195496"/>
                  <a:pt x="11531" y="198236"/>
                  <a:pt x="11531" y="201432"/>
                </a:cubicBezTo>
                <a:lnTo>
                  <a:pt x="12901" y="201432"/>
                </a:lnTo>
                <a:cubicBezTo>
                  <a:pt x="17239" y="193669"/>
                  <a:pt x="22491" y="186477"/>
                  <a:pt x="27172" y="178942"/>
                </a:cubicBezTo>
                <a:cubicBezTo>
                  <a:pt x="28208" y="177353"/>
                  <a:pt x="29203" y="176558"/>
                  <a:pt x="30459" y="176558"/>
                </a:cubicBezTo>
                <a:cubicBezTo>
                  <a:pt x="31279" y="176558"/>
                  <a:pt x="32210" y="176896"/>
                  <a:pt x="33336" y="177572"/>
                </a:cubicBezTo>
                <a:cubicBezTo>
                  <a:pt x="44234" y="183800"/>
                  <a:pt x="55720" y="186501"/>
                  <a:pt x="67852" y="186501"/>
                </a:cubicBezTo>
                <a:cubicBezTo>
                  <a:pt x="70844" y="186501"/>
                  <a:pt x="73875" y="186336"/>
                  <a:pt x="76947" y="186020"/>
                </a:cubicBezTo>
                <a:cubicBezTo>
                  <a:pt x="97268" y="183851"/>
                  <a:pt x="117475" y="180997"/>
                  <a:pt x="137910" y="179856"/>
                </a:cubicBezTo>
                <a:cubicBezTo>
                  <a:pt x="140079" y="179856"/>
                  <a:pt x="142134" y="179285"/>
                  <a:pt x="144075" y="178371"/>
                </a:cubicBezTo>
                <a:cubicBezTo>
                  <a:pt x="145445" y="177686"/>
                  <a:pt x="146130" y="177001"/>
                  <a:pt x="144645" y="175517"/>
                </a:cubicBezTo>
                <a:cubicBezTo>
                  <a:pt x="142248" y="173120"/>
                  <a:pt x="139508" y="171065"/>
                  <a:pt x="136311" y="169695"/>
                </a:cubicBezTo>
                <a:cubicBezTo>
                  <a:pt x="122269" y="164101"/>
                  <a:pt x="107314" y="161475"/>
                  <a:pt x="92930" y="157023"/>
                </a:cubicBezTo>
                <a:cubicBezTo>
                  <a:pt x="86080" y="155082"/>
                  <a:pt x="79002" y="153941"/>
                  <a:pt x="71924" y="153712"/>
                </a:cubicBezTo>
                <a:cubicBezTo>
                  <a:pt x="70686" y="153644"/>
                  <a:pt x="69452" y="153612"/>
                  <a:pt x="68221" y="153612"/>
                </a:cubicBezTo>
                <a:cubicBezTo>
                  <a:pt x="59116" y="153612"/>
                  <a:pt x="50178" y="155381"/>
                  <a:pt x="41328" y="157594"/>
                </a:cubicBezTo>
                <a:cubicBezTo>
                  <a:pt x="40874" y="157788"/>
                  <a:pt x="40403" y="157881"/>
                  <a:pt x="39941" y="157881"/>
                </a:cubicBezTo>
                <a:cubicBezTo>
                  <a:pt x="38776" y="157881"/>
                  <a:pt x="37676" y="157287"/>
                  <a:pt x="37104" y="156224"/>
                </a:cubicBezTo>
                <a:cubicBezTo>
                  <a:pt x="35962" y="154511"/>
                  <a:pt x="37332" y="153484"/>
                  <a:pt x="38245" y="152571"/>
                </a:cubicBezTo>
                <a:cubicBezTo>
                  <a:pt x="46237" y="144123"/>
                  <a:pt x="54457" y="135789"/>
                  <a:pt x="62448" y="127341"/>
                </a:cubicBezTo>
                <a:cubicBezTo>
                  <a:pt x="63292" y="126437"/>
                  <a:pt x="64072" y="126010"/>
                  <a:pt x="64889" y="126010"/>
                </a:cubicBezTo>
                <a:cubicBezTo>
                  <a:pt x="65620" y="126010"/>
                  <a:pt x="66380" y="126351"/>
                  <a:pt x="67243" y="126998"/>
                </a:cubicBezTo>
                <a:cubicBezTo>
                  <a:pt x="69640" y="128825"/>
                  <a:pt x="72266" y="130195"/>
                  <a:pt x="75120" y="131108"/>
                </a:cubicBezTo>
                <a:cubicBezTo>
                  <a:pt x="94496" y="137632"/>
                  <a:pt x="114702" y="141000"/>
                  <a:pt x="135030" y="141000"/>
                </a:cubicBezTo>
                <a:cubicBezTo>
                  <a:pt x="138537" y="141000"/>
                  <a:pt x="142048" y="140899"/>
                  <a:pt x="145559" y="140698"/>
                </a:cubicBezTo>
                <a:cubicBezTo>
                  <a:pt x="153322" y="139899"/>
                  <a:pt x="160857" y="137958"/>
                  <a:pt x="167820" y="134647"/>
                </a:cubicBezTo>
                <a:cubicBezTo>
                  <a:pt x="170560" y="133391"/>
                  <a:pt x="170218" y="132135"/>
                  <a:pt x="168391" y="130537"/>
                </a:cubicBezTo>
                <a:cubicBezTo>
                  <a:pt x="167592" y="129852"/>
                  <a:pt x="166679" y="129167"/>
                  <a:pt x="165766" y="128596"/>
                </a:cubicBezTo>
                <a:cubicBezTo>
                  <a:pt x="159258" y="124601"/>
                  <a:pt x="152637" y="120605"/>
                  <a:pt x="146244" y="116267"/>
                </a:cubicBezTo>
                <a:cubicBezTo>
                  <a:pt x="134503" y="108114"/>
                  <a:pt x="120588" y="103790"/>
                  <a:pt x="106372" y="103790"/>
                </a:cubicBezTo>
                <a:cubicBezTo>
                  <a:pt x="105660" y="103790"/>
                  <a:pt x="104946" y="103801"/>
                  <a:pt x="104232" y="103823"/>
                </a:cubicBezTo>
                <a:cubicBezTo>
                  <a:pt x="103657" y="103823"/>
                  <a:pt x="103031" y="103926"/>
                  <a:pt x="102440" y="103926"/>
                </a:cubicBezTo>
                <a:cubicBezTo>
                  <a:pt x="101504" y="103926"/>
                  <a:pt x="100656" y="103668"/>
                  <a:pt x="100236" y="102339"/>
                </a:cubicBezTo>
                <a:cubicBezTo>
                  <a:pt x="99551" y="100284"/>
                  <a:pt x="101378" y="99599"/>
                  <a:pt x="102862" y="98686"/>
                </a:cubicBezTo>
                <a:cubicBezTo>
                  <a:pt x="111196" y="93548"/>
                  <a:pt x="119758" y="88639"/>
                  <a:pt x="128434" y="83959"/>
                </a:cubicBezTo>
                <a:cubicBezTo>
                  <a:pt x="131305" y="82375"/>
                  <a:pt x="133339" y="81499"/>
                  <a:pt x="135094" y="81499"/>
                </a:cubicBezTo>
                <a:cubicBezTo>
                  <a:pt x="137387" y="81499"/>
                  <a:pt x="139205" y="82994"/>
                  <a:pt x="141791" y="86356"/>
                </a:cubicBezTo>
                <a:cubicBezTo>
                  <a:pt x="148527" y="95147"/>
                  <a:pt x="158117" y="101197"/>
                  <a:pt x="168962" y="103366"/>
                </a:cubicBezTo>
                <a:cubicBezTo>
                  <a:pt x="179537" y="105444"/>
                  <a:pt x="190112" y="107677"/>
                  <a:pt x="200880" y="107677"/>
                </a:cubicBezTo>
                <a:cubicBezTo>
                  <a:pt x="203132" y="107677"/>
                  <a:pt x="205393" y="107579"/>
                  <a:pt x="207663" y="107362"/>
                </a:cubicBezTo>
                <a:cubicBezTo>
                  <a:pt x="212116" y="106906"/>
                  <a:pt x="214970" y="104508"/>
                  <a:pt x="217139" y="100741"/>
                </a:cubicBezTo>
                <a:cubicBezTo>
                  <a:pt x="218395" y="98457"/>
                  <a:pt x="217824" y="97202"/>
                  <a:pt x="216226" y="95489"/>
                </a:cubicBezTo>
                <a:cubicBezTo>
                  <a:pt x="205038" y="84301"/>
                  <a:pt x="191795" y="78136"/>
                  <a:pt x="175812" y="78022"/>
                </a:cubicBezTo>
                <a:cubicBezTo>
                  <a:pt x="168277" y="77908"/>
                  <a:pt x="160857" y="77452"/>
                  <a:pt x="153322" y="77223"/>
                </a:cubicBezTo>
                <a:cubicBezTo>
                  <a:pt x="152180" y="77109"/>
                  <a:pt x="150924" y="77223"/>
                  <a:pt x="150468" y="75739"/>
                </a:cubicBezTo>
                <a:cubicBezTo>
                  <a:pt x="150239" y="74369"/>
                  <a:pt x="151039" y="72999"/>
                  <a:pt x="152408" y="72657"/>
                </a:cubicBezTo>
                <a:lnTo>
                  <a:pt x="154349" y="71743"/>
                </a:lnTo>
                <a:cubicBezTo>
                  <a:pt x="163939" y="67291"/>
                  <a:pt x="173643" y="63067"/>
                  <a:pt x="183118" y="58501"/>
                </a:cubicBezTo>
                <a:cubicBezTo>
                  <a:pt x="184919" y="57600"/>
                  <a:pt x="186878" y="57141"/>
                  <a:pt x="188829" y="57141"/>
                </a:cubicBezTo>
                <a:cubicBezTo>
                  <a:pt x="190588" y="57141"/>
                  <a:pt x="192340" y="57514"/>
                  <a:pt x="193964" y="58272"/>
                </a:cubicBezTo>
                <a:cubicBezTo>
                  <a:pt x="202983" y="62040"/>
                  <a:pt x="212572" y="64323"/>
                  <a:pt x="222276" y="64894"/>
                </a:cubicBezTo>
                <a:cubicBezTo>
                  <a:pt x="225117" y="65105"/>
                  <a:pt x="227957" y="65209"/>
                  <a:pt x="230793" y="65209"/>
                </a:cubicBezTo>
                <a:cubicBezTo>
                  <a:pt x="247899" y="65209"/>
                  <a:pt x="264814" y="61393"/>
                  <a:pt x="280385" y="54048"/>
                </a:cubicBezTo>
                <a:cubicBezTo>
                  <a:pt x="281184" y="53706"/>
                  <a:pt x="282212" y="53477"/>
                  <a:pt x="282212" y="52107"/>
                </a:cubicBezTo>
                <a:lnTo>
                  <a:pt x="281184" y="52107"/>
                </a:lnTo>
                <a:cubicBezTo>
                  <a:pt x="279988" y="52261"/>
                  <a:pt x="279104" y="52373"/>
                  <a:pt x="278466" y="52373"/>
                </a:cubicBezTo>
                <a:cubicBezTo>
                  <a:pt x="276728" y="52373"/>
                  <a:pt x="276802" y="51543"/>
                  <a:pt x="277303" y="48454"/>
                </a:cubicBezTo>
                <a:cubicBezTo>
                  <a:pt x="277531" y="47313"/>
                  <a:pt x="277189" y="46970"/>
                  <a:pt x="276275" y="46628"/>
                </a:cubicBezTo>
                <a:cubicBezTo>
                  <a:pt x="266627" y="42961"/>
                  <a:pt x="256978" y="39784"/>
                  <a:pt x="246709" y="39784"/>
                </a:cubicBezTo>
                <a:cubicBezTo>
                  <a:pt x="244828" y="39784"/>
                  <a:pt x="242926" y="39891"/>
                  <a:pt x="240999" y="40120"/>
                </a:cubicBezTo>
                <a:cubicBezTo>
                  <a:pt x="228555" y="41719"/>
                  <a:pt x="216454" y="44687"/>
                  <a:pt x="204695" y="49025"/>
                </a:cubicBezTo>
                <a:cubicBezTo>
                  <a:pt x="204020" y="49270"/>
                  <a:pt x="203312" y="49615"/>
                  <a:pt x="202642" y="49615"/>
                </a:cubicBezTo>
                <a:cubicBezTo>
                  <a:pt x="202065" y="49615"/>
                  <a:pt x="201517" y="49360"/>
                  <a:pt x="201042" y="48568"/>
                </a:cubicBezTo>
                <a:cubicBezTo>
                  <a:pt x="200014" y="47084"/>
                  <a:pt x="200814" y="45828"/>
                  <a:pt x="201727" y="44687"/>
                </a:cubicBezTo>
                <a:cubicBezTo>
                  <a:pt x="202184" y="44230"/>
                  <a:pt x="202640" y="43659"/>
                  <a:pt x="203211" y="43203"/>
                </a:cubicBezTo>
                <a:cubicBezTo>
                  <a:pt x="208919" y="37837"/>
                  <a:pt x="213372" y="31101"/>
                  <a:pt x="215769" y="23681"/>
                </a:cubicBezTo>
                <a:cubicBezTo>
                  <a:pt x="217824" y="17744"/>
                  <a:pt x="218966" y="11694"/>
                  <a:pt x="219308" y="5529"/>
                </a:cubicBezTo>
                <a:cubicBezTo>
                  <a:pt x="219650" y="3474"/>
                  <a:pt x="218623" y="1419"/>
                  <a:pt x="216796" y="392"/>
                </a:cubicBezTo>
                <a:cubicBezTo>
                  <a:pt x="216270" y="128"/>
                  <a:pt x="215693" y="0"/>
                  <a:pt x="21511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5"/>
          <p:cNvSpPr/>
          <p:nvPr/>
        </p:nvSpPr>
        <p:spPr>
          <a:xfrm flipH="1" rot="6482809">
            <a:off x="-110386" y="4274797"/>
            <a:ext cx="1284463" cy="916805"/>
          </a:xfrm>
          <a:custGeom>
            <a:rect b="b" l="l" r="r" t="t"/>
            <a:pathLst>
              <a:path extrusionOk="0" h="201433" w="282212">
                <a:moveTo>
                  <a:pt x="206851" y="13612"/>
                </a:moveTo>
                <a:cubicBezTo>
                  <a:pt x="207225" y="13612"/>
                  <a:pt x="207642" y="13750"/>
                  <a:pt x="208120" y="14091"/>
                </a:cubicBezTo>
                <a:cubicBezTo>
                  <a:pt x="209604" y="15233"/>
                  <a:pt x="209033" y="16603"/>
                  <a:pt x="208234" y="17859"/>
                </a:cubicBezTo>
                <a:cubicBezTo>
                  <a:pt x="203896" y="24594"/>
                  <a:pt x="199444" y="31330"/>
                  <a:pt x="195105" y="38065"/>
                </a:cubicBezTo>
                <a:cubicBezTo>
                  <a:pt x="194631" y="38824"/>
                  <a:pt x="194078" y="39662"/>
                  <a:pt x="193119" y="39662"/>
                </a:cubicBezTo>
                <a:cubicBezTo>
                  <a:pt x="192924" y="39662"/>
                  <a:pt x="192712" y="39627"/>
                  <a:pt x="192480" y="39549"/>
                </a:cubicBezTo>
                <a:cubicBezTo>
                  <a:pt x="191110" y="39093"/>
                  <a:pt x="190881" y="37951"/>
                  <a:pt x="190881" y="36695"/>
                </a:cubicBezTo>
                <a:cubicBezTo>
                  <a:pt x="191110" y="33956"/>
                  <a:pt x="191909" y="31330"/>
                  <a:pt x="193279" y="28932"/>
                </a:cubicBezTo>
                <a:cubicBezTo>
                  <a:pt x="196247" y="23681"/>
                  <a:pt x="200129" y="19000"/>
                  <a:pt x="204695" y="15004"/>
                </a:cubicBezTo>
                <a:cubicBezTo>
                  <a:pt x="205335" y="14364"/>
                  <a:pt x="205975" y="13612"/>
                  <a:pt x="206851" y="13612"/>
                </a:cubicBezTo>
                <a:close/>
                <a:moveTo>
                  <a:pt x="249961" y="43745"/>
                </a:moveTo>
                <a:cubicBezTo>
                  <a:pt x="252339" y="43745"/>
                  <a:pt x="254718" y="43983"/>
                  <a:pt x="257096" y="44458"/>
                </a:cubicBezTo>
                <a:cubicBezTo>
                  <a:pt x="258580" y="44801"/>
                  <a:pt x="260064" y="44915"/>
                  <a:pt x="259950" y="46742"/>
                </a:cubicBezTo>
                <a:cubicBezTo>
                  <a:pt x="259836" y="48683"/>
                  <a:pt x="258352" y="48797"/>
                  <a:pt x="256868" y="49025"/>
                </a:cubicBezTo>
                <a:cubicBezTo>
                  <a:pt x="245565" y="50623"/>
                  <a:pt x="234378" y="52222"/>
                  <a:pt x="223075" y="53820"/>
                </a:cubicBezTo>
                <a:cubicBezTo>
                  <a:pt x="219080" y="54391"/>
                  <a:pt x="215084" y="54847"/>
                  <a:pt x="211202" y="55418"/>
                </a:cubicBezTo>
                <a:cubicBezTo>
                  <a:pt x="210589" y="55506"/>
                  <a:pt x="209959" y="55627"/>
                  <a:pt x="209383" y="55627"/>
                </a:cubicBezTo>
                <a:cubicBezTo>
                  <a:pt x="208458" y="55627"/>
                  <a:pt x="207673" y="55314"/>
                  <a:pt x="207321" y="54048"/>
                </a:cubicBezTo>
                <a:cubicBezTo>
                  <a:pt x="206864" y="51993"/>
                  <a:pt x="208577" y="51537"/>
                  <a:pt x="210061" y="50852"/>
                </a:cubicBezTo>
                <a:cubicBezTo>
                  <a:pt x="216911" y="47769"/>
                  <a:pt x="224217" y="46399"/>
                  <a:pt x="231638" y="45372"/>
                </a:cubicBezTo>
                <a:cubicBezTo>
                  <a:pt x="237232" y="44344"/>
                  <a:pt x="242826" y="43774"/>
                  <a:pt x="248534" y="43774"/>
                </a:cubicBezTo>
                <a:cubicBezTo>
                  <a:pt x="249009" y="43754"/>
                  <a:pt x="249485" y="43745"/>
                  <a:pt x="249961" y="43745"/>
                </a:cubicBezTo>
                <a:close/>
                <a:moveTo>
                  <a:pt x="271307" y="49451"/>
                </a:moveTo>
                <a:cubicBezTo>
                  <a:pt x="272263" y="49451"/>
                  <a:pt x="273094" y="49802"/>
                  <a:pt x="273307" y="51080"/>
                </a:cubicBezTo>
                <a:cubicBezTo>
                  <a:pt x="273764" y="53135"/>
                  <a:pt x="272051" y="53592"/>
                  <a:pt x="270567" y="54162"/>
                </a:cubicBezTo>
                <a:cubicBezTo>
                  <a:pt x="258283" y="58964"/>
                  <a:pt x="245124" y="61472"/>
                  <a:pt x="231946" y="61472"/>
                </a:cubicBezTo>
                <a:cubicBezTo>
                  <a:pt x="231653" y="61472"/>
                  <a:pt x="231360" y="61471"/>
                  <a:pt x="231067" y="61469"/>
                </a:cubicBezTo>
                <a:cubicBezTo>
                  <a:pt x="228213" y="61583"/>
                  <a:pt x="225359" y="61583"/>
                  <a:pt x="222505" y="61583"/>
                </a:cubicBezTo>
                <a:cubicBezTo>
                  <a:pt x="222442" y="61587"/>
                  <a:pt x="222380" y="61590"/>
                  <a:pt x="222318" y="61590"/>
                </a:cubicBezTo>
                <a:cubicBezTo>
                  <a:pt x="220801" y="61590"/>
                  <a:pt x="219541" y="60265"/>
                  <a:pt x="219650" y="58729"/>
                </a:cubicBezTo>
                <a:cubicBezTo>
                  <a:pt x="219536" y="56674"/>
                  <a:pt x="220564" y="56103"/>
                  <a:pt x="222390" y="55875"/>
                </a:cubicBezTo>
                <a:cubicBezTo>
                  <a:pt x="238145" y="53820"/>
                  <a:pt x="253899" y="51651"/>
                  <a:pt x="269540" y="49710"/>
                </a:cubicBezTo>
                <a:cubicBezTo>
                  <a:pt x="270101" y="49581"/>
                  <a:pt x="270727" y="49451"/>
                  <a:pt x="271307" y="49451"/>
                </a:cubicBezTo>
                <a:close/>
                <a:moveTo>
                  <a:pt x="140171" y="26412"/>
                </a:moveTo>
                <a:cubicBezTo>
                  <a:pt x="140465" y="26412"/>
                  <a:pt x="140776" y="26484"/>
                  <a:pt x="141106" y="26649"/>
                </a:cubicBezTo>
                <a:cubicBezTo>
                  <a:pt x="142590" y="27448"/>
                  <a:pt x="142362" y="28932"/>
                  <a:pt x="142020" y="30188"/>
                </a:cubicBezTo>
                <a:cubicBezTo>
                  <a:pt x="138252" y="43203"/>
                  <a:pt x="134599" y="56331"/>
                  <a:pt x="130946" y="69460"/>
                </a:cubicBezTo>
                <a:cubicBezTo>
                  <a:pt x="130603" y="70602"/>
                  <a:pt x="130147" y="71972"/>
                  <a:pt x="128777" y="71972"/>
                </a:cubicBezTo>
                <a:cubicBezTo>
                  <a:pt x="128687" y="71978"/>
                  <a:pt x="128597" y="71981"/>
                  <a:pt x="128507" y="71981"/>
                </a:cubicBezTo>
                <a:cubicBezTo>
                  <a:pt x="127013" y="71981"/>
                  <a:pt x="125656" y="71095"/>
                  <a:pt x="125009" y="69803"/>
                </a:cubicBezTo>
                <a:cubicBezTo>
                  <a:pt x="124096" y="67405"/>
                  <a:pt x="123639" y="64894"/>
                  <a:pt x="123754" y="62382"/>
                </a:cubicBezTo>
                <a:cubicBezTo>
                  <a:pt x="125238" y="49596"/>
                  <a:pt x="128891" y="37723"/>
                  <a:pt x="137796" y="27905"/>
                </a:cubicBezTo>
                <a:cubicBezTo>
                  <a:pt x="138489" y="27125"/>
                  <a:pt x="139247" y="26412"/>
                  <a:pt x="140171" y="26412"/>
                </a:cubicBezTo>
                <a:close/>
                <a:moveTo>
                  <a:pt x="166907" y="81527"/>
                </a:moveTo>
                <a:cubicBezTo>
                  <a:pt x="167416" y="81527"/>
                  <a:pt x="167948" y="81573"/>
                  <a:pt x="168450" y="81573"/>
                </a:cubicBezTo>
                <a:cubicBezTo>
                  <a:pt x="168585" y="81573"/>
                  <a:pt x="168718" y="81570"/>
                  <a:pt x="168848" y="81561"/>
                </a:cubicBezTo>
                <a:lnTo>
                  <a:pt x="169305" y="81561"/>
                </a:lnTo>
                <a:cubicBezTo>
                  <a:pt x="182548" y="82361"/>
                  <a:pt x="194649" y="83730"/>
                  <a:pt x="205266" y="90923"/>
                </a:cubicBezTo>
                <a:cubicBezTo>
                  <a:pt x="206522" y="91722"/>
                  <a:pt x="208805" y="92179"/>
                  <a:pt x="207778" y="94462"/>
                </a:cubicBezTo>
                <a:cubicBezTo>
                  <a:pt x="207331" y="95579"/>
                  <a:pt x="206610" y="95904"/>
                  <a:pt x="205791" y="95904"/>
                </a:cubicBezTo>
                <a:cubicBezTo>
                  <a:pt x="204935" y="95904"/>
                  <a:pt x="203971" y="95550"/>
                  <a:pt x="203097" y="95375"/>
                </a:cubicBezTo>
                <a:cubicBezTo>
                  <a:pt x="191452" y="92293"/>
                  <a:pt x="179693" y="89324"/>
                  <a:pt x="168049" y="86242"/>
                </a:cubicBezTo>
                <a:cubicBezTo>
                  <a:pt x="166451" y="85785"/>
                  <a:pt x="163939" y="86014"/>
                  <a:pt x="164396" y="83388"/>
                </a:cubicBezTo>
                <a:cubicBezTo>
                  <a:pt x="164689" y="81772"/>
                  <a:pt x="165739" y="81527"/>
                  <a:pt x="166907" y="81527"/>
                </a:cubicBezTo>
                <a:close/>
                <a:moveTo>
                  <a:pt x="81525" y="65788"/>
                </a:moveTo>
                <a:cubicBezTo>
                  <a:pt x="83467" y="65788"/>
                  <a:pt x="83587" y="67594"/>
                  <a:pt x="83911" y="68889"/>
                </a:cubicBezTo>
                <a:cubicBezTo>
                  <a:pt x="84710" y="72086"/>
                  <a:pt x="85166" y="75282"/>
                  <a:pt x="85052" y="78593"/>
                </a:cubicBezTo>
                <a:cubicBezTo>
                  <a:pt x="85509" y="84301"/>
                  <a:pt x="84139" y="89553"/>
                  <a:pt x="82541" y="94690"/>
                </a:cubicBezTo>
                <a:cubicBezTo>
                  <a:pt x="81954" y="96786"/>
                  <a:pt x="80752" y="97404"/>
                  <a:pt x="79296" y="97404"/>
                </a:cubicBezTo>
                <a:cubicBezTo>
                  <a:pt x="78769" y="97404"/>
                  <a:pt x="78208" y="97323"/>
                  <a:pt x="77632" y="97202"/>
                </a:cubicBezTo>
                <a:cubicBezTo>
                  <a:pt x="75120" y="96745"/>
                  <a:pt x="75805" y="94804"/>
                  <a:pt x="75919" y="93206"/>
                </a:cubicBezTo>
                <a:cubicBezTo>
                  <a:pt x="77061" y="85100"/>
                  <a:pt x="78088" y="76995"/>
                  <a:pt x="79116" y="68889"/>
                </a:cubicBezTo>
                <a:cubicBezTo>
                  <a:pt x="79344" y="67519"/>
                  <a:pt x="79230" y="65921"/>
                  <a:pt x="81171" y="65807"/>
                </a:cubicBezTo>
                <a:cubicBezTo>
                  <a:pt x="81295" y="65794"/>
                  <a:pt x="81413" y="65788"/>
                  <a:pt x="81525" y="65788"/>
                </a:cubicBezTo>
                <a:close/>
                <a:moveTo>
                  <a:pt x="147496" y="82068"/>
                </a:moveTo>
                <a:cubicBezTo>
                  <a:pt x="147945" y="82068"/>
                  <a:pt x="148398" y="82232"/>
                  <a:pt x="148755" y="82589"/>
                </a:cubicBezTo>
                <a:cubicBezTo>
                  <a:pt x="157203" y="88639"/>
                  <a:pt x="167364" y="89439"/>
                  <a:pt x="177068" y="91379"/>
                </a:cubicBezTo>
                <a:cubicBezTo>
                  <a:pt x="184260" y="92749"/>
                  <a:pt x="191224" y="95261"/>
                  <a:pt x="198302" y="97088"/>
                </a:cubicBezTo>
                <a:cubicBezTo>
                  <a:pt x="200243" y="97544"/>
                  <a:pt x="200699" y="98686"/>
                  <a:pt x="200357" y="100512"/>
                </a:cubicBezTo>
                <a:cubicBezTo>
                  <a:pt x="200041" y="102195"/>
                  <a:pt x="199338" y="103393"/>
                  <a:pt x="197534" y="103393"/>
                </a:cubicBezTo>
                <a:cubicBezTo>
                  <a:pt x="197380" y="103393"/>
                  <a:pt x="197217" y="103384"/>
                  <a:pt x="197046" y="103366"/>
                </a:cubicBezTo>
                <a:cubicBezTo>
                  <a:pt x="195790" y="103138"/>
                  <a:pt x="194535" y="103024"/>
                  <a:pt x="193165" y="102910"/>
                </a:cubicBezTo>
                <a:lnTo>
                  <a:pt x="193165" y="103024"/>
                </a:lnTo>
                <a:cubicBezTo>
                  <a:pt x="181520" y="102111"/>
                  <a:pt x="169761" y="101197"/>
                  <a:pt x="158802" y="96403"/>
                </a:cubicBezTo>
                <a:cubicBezTo>
                  <a:pt x="154692" y="94576"/>
                  <a:pt x="150696" y="92293"/>
                  <a:pt x="147043" y="89781"/>
                </a:cubicBezTo>
                <a:cubicBezTo>
                  <a:pt x="144417" y="87954"/>
                  <a:pt x="144645" y="86014"/>
                  <a:pt x="145673" y="83616"/>
                </a:cubicBezTo>
                <a:cubicBezTo>
                  <a:pt x="145822" y="82648"/>
                  <a:pt x="146652" y="82068"/>
                  <a:pt x="147496" y="82068"/>
                </a:cubicBezTo>
                <a:close/>
                <a:moveTo>
                  <a:pt x="101663" y="106408"/>
                </a:moveTo>
                <a:cubicBezTo>
                  <a:pt x="116106" y="106408"/>
                  <a:pt x="130324" y="110314"/>
                  <a:pt x="142819" y="117751"/>
                </a:cubicBezTo>
                <a:cubicBezTo>
                  <a:pt x="148413" y="121176"/>
                  <a:pt x="153893" y="124715"/>
                  <a:pt x="159372" y="128254"/>
                </a:cubicBezTo>
                <a:cubicBezTo>
                  <a:pt x="162341" y="130195"/>
                  <a:pt x="162341" y="131565"/>
                  <a:pt x="159258" y="133391"/>
                </a:cubicBezTo>
                <a:cubicBezTo>
                  <a:pt x="153093" y="137044"/>
                  <a:pt x="146358" y="138072"/>
                  <a:pt x="139394" y="138072"/>
                </a:cubicBezTo>
                <a:lnTo>
                  <a:pt x="133001" y="138072"/>
                </a:lnTo>
                <a:cubicBezTo>
                  <a:pt x="132138" y="138091"/>
                  <a:pt x="131276" y="138100"/>
                  <a:pt x="130415" y="138100"/>
                </a:cubicBezTo>
                <a:cubicBezTo>
                  <a:pt x="120907" y="138100"/>
                  <a:pt x="111503" y="136941"/>
                  <a:pt x="102291" y="134533"/>
                </a:cubicBezTo>
                <a:cubicBezTo>
                  <a:pt x="93044" y="132021"/>
                  <a:pt x="83568" y="130309"/>
                  <a:pt x="74093" y="128482"/>
                </a:cubicBezTo>
                <a:cubicBezTo>
                  <a:pt x="72380" y="128254"/>
                  <a:pt x="70097" y="128482"/>
                  <a:pt x="69869" y="125400"/>
                </a:cubicBezTo>
                <a:cubicBezTo>
                  <a:pt x="69640" y="122317"/>
                  <a:pt x="71809" y="121861"/>
                  <a:pt x="73864" y="121290"/>
                </a:cubicBezTo>
                <a:cubicBezTo>
                  <a:pt x="76397" y="120645"/>
                  <a:pt x="78967" y="120428"/>
                  <a:pt x="81545" y="120428"/>
                </a:cubicBezTo>
                <a:cubicBezTo>
                  <a:pt x="85356" y="120428"/>
                  <a:pt x="89184" y="120903"/>
                  <a:pt x="92930" y="121176"/>
                </a:cubicBezTo>
                <a:cubicBezTo>
                  <a:pt x="108227" y="122203"/>
                  <a:pt x="123297" y="125057"/>
                  <a:pt x="138024" y="129624"/>
                </a:cubicBezTo>
                <a:cubicBezTo>
                  <a:pt x="140650" y="130309"/>
                  <a:pt x="143504" y="130994"/>
                  <a:pt x="146244" y="131451"/>
                </a:cubicBezTo>
                <a:cubicBezTo>
                  <a:pt x="146796" y="131573"/>
                  <a:pt x="147479" y="131926"/>
                  <a:pt x="148047" y="131926"/>
                </a:cubicBezTo>
                <a:cubicBezTo>
                  <a:pt x="148536" y="131926"/>
                  <a:pt x="148939" y="131664"/>
                  <a:pt x="149098" y="130766"/>
                </a:cubicBezTo>
                <a:cubicBezTo>
                  <a:pt x="149440" y="129396"/>
                  <a:pt x="148299" y="128596"/>
                  <a:pt x="147043" y="128254"/>
                </a:cubicBezTo>
                <a:cubicBezTo>
                  <a:pt x="142590" y="126998"/>
                  <a:pt x="138252" y="125628"/>
                  <a:pt x="133800" y="124372"/>
                </a:cubicBezTo>
                <a:cubicBezTo>
                  <a:pt x="119986" y="120377"/>
                  <a:pt x="105830" y="119121"/>
                  <a:pt x="91560" y="117979"/>
                </a:cubicBezTo>
                <a:cubicBezTo>
                  <a:pt x="88934" y="117751"/>
                  <a:pt x="86080" y="117523"/>
                  <a:pt x="83454" y="117294"/>
                </a:cubicBezTo>
                <a:cubicBezTo>
                  <a:pt x="80828" y="117066"/>
                  <a:pt x="80257" y="115810"/>
                  <a:pt x="81627" y="113527"/>
                </a:cubicBezTo>
                <a:cubicBezTo>
                  <a:pt x="84710" y="108390"/>
                  <a:pt x="89733" y="107134"/>
                  <a:pt x="95099" y="106677"/>
                </a:cubicBezTo>
                <a:cubicBezTo>
                  <a:pt x="97288" y="106497"/>
                  <a:pt x="99478" y="106408"/>
                  <a:pt x="101663" y="106408"/>
                </a:cubicBezTo>
                <a:close/>
                <a:moveTo>
                  <a:pt x="23840" y="86464"/>
                </a:moveTo>
                <a:cubicBezTo>
                  <a:pt x="25477" y="86464"/>
                  <a:pt x="25696" y="87780"/>
                  <a:pt x="25916" y="89096"/>
                </a:cubicBezTo>
                <a:cubicBezTo>
                  <a:pt x="29227" y="111130"/>
                  <a:pt x="30711" y="133049"/>
                  <a:pt x="24203" y="154740"/>
                </a:cubicBezTo>
                <a:cubicBezTo>
                  <a:pt x="24089" y="154968"/>
                  <a:pt x="23975" y="155196"/>
                  <a:pt x="23975" y="155425"/>
                </a:cubicBezTo>
                <a:cubicBezTo>
                  <a:pt x="23561" y="156667"/>
                  <a:pt x="23241" y="158097"/>
                  <a:pt x="21737" y="158097"/>
                </a:cubicBezTo>
                <a:cubicBezTo>
                  <a:pt x="21583" y="158097"/>
                  <a:pt x="21416" y="158082"/>
                  <a:pt x="21235" y="158050"/>
                </a:cubicBezTo>
                <a:cubicBezTo>
                  <a:pt x="19637" y="157708"/>
                  <a:pt x="19294" y="156338"/>
                  <a:pt x="19294" y="154968"/>
                </a:cubicBezTo>
                <a:cubicBezTo>
                  <a:pt x="19066" y="148575"/>
                  <a:pt x="18724" y="142182"/>
                  <a:pt x="18381" y="135789"/>
                </a:cubicBezTo>
                <a:cubicBezTo>
                  <a:pt x="18267" y="120263"/>
                  <a:pt x="19294" y="104851"/>
                  <a:pt x="21464" y="89553"/>
                </a:cubicBezTo>
                <a:cubicBezTo>
                  <a:pt x="21692" y="88183"/>
                  <a:pt x="21920" y="86585"/>
                  <a:pt x="23633" y="86470"/>
                </a:cubicBezTo>
                <a:cubicBezTo>
                  <a:pt x="23704" y="86466"/>
                  <a:pt x="23773" y="86464"/>
                  <a:pt x="23840" y="86464"/>
                </a:cubicBezTo>
                <a:close/>
                <a:moveTo>
                  <a:pt x="16283" y="75825"/>
                </a:moveTo>
                <a:cubicBezTo>
                  <a:pt x="16536" y="75825"/>
                  <a:pt x="16815" y="75870"/>
                  <a:pt x="17125" y="75967"/>
                </a:cubicBezTo>
                <a:cubicBezTo>
                  <a:pt x="19066" y="76652"/>
                  <a:pt x="18609" y="78479"/>
                  <a:pt x="18381" y="79963"/>
                </a:cubicBezTo>
                <a:cubicBezTo>
                  <a:pt x="17239" y="88525"/>
                  <a:pt x="16326" y="97088"/>
                  <a:pt x="15527" y="105764"/>
                </a:cubicBezTo>
                <a:cubicBezTo>
                  <a:pt x="13929" y="122660"/>
                  <a:pt x="14385" y="139670"/>
                  <a:pt x="16669" y="156566"/>
                </a:cubicBezTo>
                <a:cubicBezTo>
                  <a:pt x="16897" y="158279"/>
                  <a:pt x="17354" y="159877"/>
                  <a:pt x="15185" y="160676"/>
                </a:cubicBezTo>
                <a:cubicBezTo>
                  <a:pt x="14771" y="160800"/>
                  <a:pt x="14402" y="160857"/>
                  <a:pt x="14069" y="160857"/>
                </a:cubicBezTo>
                <a:cubicBezTo>
                  <a:pt x="12566" y="160857"/>
                  <a:pt x="11802" y="159701"/>
                  <a:pt x="10961" y="158393"/>
                </a:cubicBezTo>
                <a:cubicBezTo>
                  <a:pt x="6166" y="150744"/>
                  <a:pt x="5481" y="142068"/>
                  <a:pt x="4910" y="133391"/>
                </a:cubicBezTo>
                <a:cubicBezTo>
                  <a:pt x="4910" y="131907"/>
                  <a:pt x="4910" y="130423"/>
                  <a:pt x="4910" y="128825"/>
                </a:cubicBezTo>
                <a:cubicBezTo>
                  <a:pt x="4339" y="113527"/>
                  <a:pt x="7193" y="98800"/>
                  <a:pt x="11760" y="84301"/>
                </a:cubicBezTo>
                <a:cubicBezTo>
                  <a:pt x="12216" y="82475"/>
                  <a:pt x="12901" y="80534"/>
                  <a:pt x="13700" y="78593"/>
                </a:cubicBezTo>
                <a:cubicBezTo>
                  <a:pt x="14190" y="77419"/>
                  <a:pt x="14763" y="75825"/>
                  <a:pt x="16283" y="75825"/>
                </a:cubicBezTo>
                <a:close/>
                <a:moveTo>
                  <a:pt x="70439" y="155653"/>
                </a:moveTo>
                <a:cubicBezTo>
                  <a:pt x="80828" y="156110"/>
                  <a:pt x="91103" y="158050"/>
                  <a:pt x="101035" y="161361"/>
                </a:cubicBezTo>
                <a:cubicBezTo>
                  <a:pt x="109483" y="164101"/>
                  <a:pt x="118160" y="166042"/>
                  <a:pt x="126722" y="168211"/>
                </a:cubicBezTo>
                <a:cubicBezTo>
                  <a:pt x="128891" y="168553"/>
                  <a:pt x="130832" y="169467"/>
                  <a:pt x="132658" y="170723"/>
                </a:cubicBezTo>
                <a:cubicBezTo>
                  <a:pt x="133686" y="171522"/>
                  <a:pt x="135170" y="172435"/>
                  <a:pt x="134371" y="174147"/>
                </a:cubicBezTo>
                <a:cubicBezTo>
                  <a:pt x="133936" y="175090"/>
                  <a:pt x="133179" y="175342"/>
                  <a:pt x="132363" y="175342"/>
                </a:cubicBezTo>
                <a:cubicBezTo>
                  <a:pt x="131893" y="175342"/>
                  <a:pt x="131404" y="175258"/>
                  <a:pt x="130946" y="175175"/>
                </a:cubicBezTo>
                <a:cubicBezTo>
                  <a:pt x="124324" y="174376"/>
                  <a:pt x="117703" y="173577"/>
                  <a:pt x="111081" y="172663"/>
                </a:cubicBezTo>
                <a:cubicBezTo>
                  <a:pt x="89276" y="169581"/>
                  <a:pt x="67243" y="167983"/>
                  <a:pt x="45209" y="167868"/>
                </a:cubicBezTo>
                <a:cubicBezTo>
                  <a:pt x="42355" y="167868"/>
                  <a:pt x="39501" y="167754"/>
                  <a:pt x="36647" y="167754"/>
                </a:cubicBezTo>
                <a:cubicBezTo>
                  <a:pt x="36433" y="167740"/>
                  <a:pt x="36216" y="167736"/>
                  <a:pt x="35998" y="167736"/>
                </a:cubicBezTo>
                <a:cubicBezTo>
                  <a:pt x="35780" y="167736"/>
                  <a:pt x="35562" y="167740"/>
                  <a:pt x="35347" y="167740"/>
                </a:cubicBezTo>
                <a:cubicBezTo>
                  <a:pt x="34057" y="167740"/>
                  <a:pt x="32880" y="167612"/>
                  <a:pt x="32537" y="165814"/>
                </a:cubicBezTo>
                <a:cubicBezTo>
                  <a:pt x="32195" y="163759"/>
                  <a:pt x="34021" y="163416"/>
                  <a:pt x="35391" y="162845"/>
                </a:cubicBezTo>
                <a:cubicBezTo>
                  <a:pt x="45438" y="158050"/>
                  <a:pt x="56055" y="155653"/>
                  <a:pt x="70439" y="155653"/>
                </a:cubicBezTo>
                <a:close/>
                <a:moveTo>
                  <a:pt x="36693" y="171289"/>
                </a:moveTo>
                <a:cubicBezTo>
                  <a:pt x="37201" y="171289"/>
                  <a:pt x="37737" y="171368"/>
                  <a:pt x="38245" y="171407"/>
                </a:cubicBezTo>
                <a:cubicBezTo>
                  <a:pt x="54114" y="172092"/>
                  <a:pt x="69983" y="172777"/>
                  <a:pt x="85851" y="173577"/>
                </a:cubicBezTo>
                <a:cubicBezTo>
                  <a:pt x="90075" y="173805"/>
                  <a:pt x="94185" y="174033"/>
                  <a:pt x="98295" y="174262"/>
                </a:cubicBezTo>
                <a:cubicBezTo>
                  <a:pt x="98638" y="174262"/>
                  <a:pt x="99002" y="174240"/>
                  <a:pt x="99358" y="174240"/>
                </a:cubicBezTo>
                <a:cubicBezTo>
                  <a:pt x="100429" y="174240"/>
                  <a:pt x="101435" y="174433"/>
                  <a:pt x="101606" y="175974"/>
                </a:cubicBezTo>
                <a:cubicBezTo>
                  <a:pt x="101834" y="177801"/>
                  <a:pt x="100350" y="178371"/>
                  <a:pt x="99094" y="178942"/>
                </a:cubicBezTo>
                <a:cubicBezTo>
                  <a:pt x="92016" y="182139"/>
                  <a:pt x="84481" y="183052"/>
                  <a:pt x="76833" y="183509"/>
                </a:cubicBezTo>
                <a:cubicBezTo>
                  <a:pt x="76110" y="183547"/>
                  <a:pt x="75374" y="183559"/>
                  <a:pt x="74630" y="183559"/>
                </a:cubicBezTo>
                <a:cubicBezTo>
                  <a:pt x="73141" y="183559"/>
                  <a:pt x="71619" y="183509"/>
                  <a:pt x="70097" y="183509"/>
                </a:cubicBezTo>
                <a:cubicBezTo>
                  <a:pt x="60736" y="183509"/>
                  <a:pt x="51374" y="183052"/>
                  <a:pt x="42355" y="179970"/>
                </a:cubicBezTo>
                <a:cubicBezTo>
                  <a:pt x="40415" y="179285"/>
                  <a:pt x="38474" y="178371"/>
                  <a:pt x="36533" y="177344"/>
                </a:cubicBezTo>
                <a:cubicBezTo>
                  <a:pt x="34821" y="176659"/>
                  <a:pt x="33793" y="174832"/>
                  <a:pt x="34478" y="173006"/>
                </a:cubicBezTo>
                <a:cubicBezTo>
                  <a:pt x="34853" y="171581"/>
                  <a:pt x="35721" y="171289"/>
                  <a:pt x="36693" y="171289"/>
                </a:cubicBezTo>
                <a:close/>
                <a:moveTo>
                  <a:pt x="215117" y="0"/>
                </a:moveTo>
                <a:cubicBezTo>
                  <a:pt x="214195" y="0"/>
                  <a:pt x="213275" y="330"/>
                  <a:pt x="212572" y="962"/>
                </a:cubicBezTo>
                <a:cubicBezTo>
                  <a:pt x="200129" y="10666"/>
                  <a:pt x="189055" y="21398"/>
                  <a:pt x="184146" y="37038"/>
                </a:cubicBezTo>
                <a:cubicBezTo>
                  <a:pt x="182205" y="43203"/>
                  <a:pt x="180721" y="49482"/>
                  <a:pt x="179008" y="55761"/>
                </a:cubicBezTo>
                <a:cubicBezTo>
                  <a:pt x="178666" y="57473"/>
                  <a:pt x="177639" y="58843"/>
                  <a:pt x="176040" y="59642"/>
                </a:cubicBezTo>
                <a:cubicBezTo>
                  <a:pt x="162797" y="65693"/>
                  <a:pt x="149554" y="71743"/>
                  <a:pt x="136311" y="77794"/>
                </a:cubicBezTo>
                <a:cubicBezTo>
                  <a:pt x="135818" y="78041"/>
                  <a:pt x="135291" y="78254"/>
                  <a:pt x="134749" y="78254"/>
                </a:cubicBezTo>
                <a:cubicBezTo>
                  <a:pt x="134288" y="78254"/>
                  <a:pt x="133816" y="78100"/>
                  <a:pt x="133343" y="77680"/>
                </a:cubicBezTo>
                <a:cubicBezTo>
                  <a:pt x="132658" y="76881"/>
                  <a:pt x="132544" y="75625"/>
                  <a:pt x="133115" y="74712"/>
                </a:cubicBezTo>
                <a:cubicBezTo>
                  <a:pt x="133914" y="72200"/>
                  <a:pt x="135855" y="70259"/>
                  <a:pt x="137339" y="68204"/>
                </a:cubicBezTo>
                <a:cubicBezTo>
                  <a:pt x="142705" y="61355"/>
                  <a:pt x="147043" y="54048"/>
                  <a:pt x="147614" y="45143"/>
                </a:cubicBezTo>
                <a:cubicBezTo>
                  <a:pt x="148070" y="36581"/>
                  <a:pt x="148641" y="28019"/>
                  <a:pt x="148413" y="19457"/>
                </a:cubicBezTo>
                <a:cubicBezTo>
                  <a:pt x="148413" y="17973"/>
                  <a:pt x="148527" y="16374"/>
                  <a:pt x="146929" y="15804"/>
                </a:cubicBezTo>
                <a:cubicBezTo>
                  <a:pt x="146612" y="15690"/>
                  <a:pt x="146317" y="15640"/>
                  <a:pt x="146041" y="15640"/>
                </a:cubicBezTo>
                <a:cubicBezTo>
                  <a:pt x="144923" y="15640"/>
                  <a:pt x="144099" y="16464"/>
                  <a:pt x="143275" y="17288"/>
                </a:cubicBezTo>
                <a:cubicBezTo>
                  <a:pt x="138595" y="21968"/>
                  <a:pt x="134371" y="26992"/>
                  <a:pt x="130603" y="32243"/>
                </a:cubicBezTo>
                <a:cubicBezTo>
                  <a:pt x="120785" y="45714"/>
                  <a:pt x="117931" y="60555"/>
                  <a:pt x="122155" y="76767"/>
                </a:cubicBezTo>
                <a:cubicBezTo>
                  <a:pt x="122269" y="77566"/>
                  <a:pt x="122726" y="78365"/>
                  <a:pt x="123411" y="78821"/>
                </a:cubicBezTo>
                <a:cubicBezTo>
                  <a:pt x="126265" y="80762"/>
                  <a:pt x="125124" y="82132"/>
                  <a:pt x="122840" y="83502"/>
                </a:cubicBezTo>
                <a:lnTo>
                  <a:pt x="88135" y="103138"/>
                </a:lnTo>
                <a:cubicBezTo>
                  <a:pt x="87355" y="103564"/>
                  <a:pt x="86575" y="104077"/>
                  <a:pt x="85768" y="104077"/>
                </a:cubicBezTo>
                <a:cubicBezTo>
                  <a:pt x="85275" y="104077"/>
                  <a:pt x="84772" y="103886"/>
                  <a:pt x="84253" y="103366"/>
                </a:cubicBezTo>
                <a:cubicBezTo>
                  <a:pt x="82883" y="101997"/>
                  <a:pt x="83797" y="100741"/>
                  <a:pt x="84481" y="99485"/>
                </a:cubicBezTo>
                <a:cubicBezTo>
                  <a:pt x="87564" y="93663"/>
                  <a:pt x="90304" y="87840"/>
                  <a:pt x="90989" y="81105"/>
                </a:cubicBezTo>
                <a:cubicBezTo>
                  <a:pt x="91560" y="76196"/>
                  <a:pt x="90418" y="71515"/>
                  <a:pt x="89961" y="66720"/>
                </a:cubicBezTo>
                <a:cubicBezTo>
                  <a:pt x="88820" y="54391"/>
                  <a:pt x="88021" y="42061"/>
                  <a:pt x="85509" y="29960"/>
                </a:cubicBezTo>
                <a:cubicBezTo>
                  <a:pt x="85281" y="28818"/>
                  <a:pt x="85623" y="26992"/>
                  <a:pt x="84253" y="26649"/>
                </a:cubicBezTo>
                <a:cubicBezTo>
                  <a:pt x="84037" y="26616"/>
                  <a:pt x="83820" y="26599"/>
                  <a:pt x="83605" y="26599"/>
                </a:cubicBezTo>
                <a:cubicBezTo>
                  <a:pt x="82348" y="26599"/>
                  <a:pt x="81152" y="27158"/>
                  <a:pt x="80372" y="28133"/>
                </a:cubicBezTo>
                <a:cubicBezTo>
                  <a:pt x="79687" y="28818"/>
                  <a:pt x="79116" y="29617"/>
                  <a:pt x="78659" y="30416"/>
                </a:cubicBezTo>
                <a:cubicBezTo>
                  <a:pt x="74663" y="37609"/>
                  <a:pt x="70668" y="45029"/>
                  <a:pt x="66444" y="52107"/>
                </a:cubicBezTo>
                <a:cubicBezTo>
                  <a:pt x="61649" y="60555"/>
                  <a:pt x="58224" y="69803"/>
                  <a:pt x="56512" y="79278"/>
                </a:cubicBezTo>
                <a:cubicBezTo>
                  <a:pt x="54342" y="90923"/>
                  <a:pt x="58110" y="100627"/>
                  <a:pt x="63475" y="110901"/>
                </a:cubicBezTo>
                <a:cubicBezTo>
                  <a:pt x="63704" y="108618"/>
                  <a:pt x="63590" y="106221"/>
                  <a:pt x="63133" y="103937"/>
                </a:cubicBezTo>
                <a:cubicBezTo>
                  <a:pt x="61991" y="96745"/>
                  <a:pt x="60393" y="89667"/>
                  <a:pt x="61078" y="82361"/>
                </a:cubicBezTo>
                <a:cubicBezTo>
                  <a:pt x="61763" y="74826"/>
                  <a:pt x="63590" y="67405"/>
                  <a:pt x="66444" y="60327"/>
                </a:cubicBezTo>
                <a:cubicBezTo>
                  <a:pt x="69184" y="53477"/>
                  <a:pt x="73522" y="47541"/>
                  <a:pt x="76947" y="40805"/>
                </a:cubicBezTo>
                <a:cubicBezTo>
                  <a:pt x="77403" y="40120"/>
                  <a:pt x="77860" y="39435"/>
                  <a:pt x="78545" y="38865"/>
                </a:cubicBezTo>
                <a:cubicBezTo>
                  <a:pt x="79164" y="38431"/>
                  <a:pt x="79850" y="38233"/>
                  <a:pt x="80548" y="38233"/>
                </a:cubicBezTo>
                <a:cubicBezTo>
                  <a:pt x="81138" y="38233"/>
                  <a:pt x="81737" y="38375"/>
                  <a:pt x="82312" y="38636"/>
                </a:cubicBezTo>
                <a:cubicBezTo>
                  <a:pt x="83454" y="39093"/>
                  <a:pt x="83568" y="40234"/>
                  <a:pt x="83454" y="41376"/>
                </a:cubicBezTo>
                <a:cubicBezTo>
                  <a:pt x="83226" y="43431"/>
                  <a:pt x="83112" y="45600"/>
                  <a:pt x="82883" y="47769"/>
                </a:cubicBezTo>
                <a:cubicBezTo>
                  <a:pt x="82664" y="50476"/>
                  <a:pt x="82397" y="51589"/>
                  <a:pt x="81153" y="51589"/>
                </a:cubicBezTo>
                <a:cubicBezTo>
                  <a:pt x="80456" y="51589"/>
                  <a:pt x="79451" y="51239"/>
                  <a:pt x="77974" y="50623"/>
                </a:cubicBezTo>
                <a:cubicBezTo>
                  <a:pt x="77289" y="53249"/>
                  <a:pt x="76604" y="55875"/>
                  <a:pt x="76033" y="58615"/>
                </a:cubicBezTo>
                <a:cubicBezTo>
                  <a:pt x="72837" y="72771"/>
                  <a:pt x="68385" y="86813"/>
                  <a:pt x="70668" y="101654"/>
                </a:cubicBezTo>
                <a:cubicBezTo>
                  <a:pt x="71010" y="104051"/>
                  <a:pt x="71124" y="106449"/>
                  <a:pt x="71239" y="108846"/>
                </a:cubicBezTo>
                <a:cubicBezTo>
                  <a:pt x="71581" y="112385"/>
                  <a:pt x="70211" y="115810"/>
                  <a:pt x="67585" y="118093"/>
                </a:cubicBezTo>
                <a:cubicBezTo>
                  <a:pt x="58224" y="126770"/>
                  <a:pt x="48748" y="135560"/>
                  <a:pt x="40072" y="144922"/>
                </a:cubicBezTo>
                <a:cubicBezTo>
                  <a:pt x="38836" y="146253"/>
                  <a:pt x="37837" y="148931"/>
                  <a:pt x="35889" y="148931"/>
                </a:cubicBezTo>
                <a:cubicBezTo>
                  <a:pt x="35498" y="148931"/>
                  <a:pt x="35069" y="148823"/>
                  <a:pt x="34592" y="148575"/>
                </a:cubicBezTo>
                <a:cubicBezTo>
                  <a:pt x="31738" y="147205"/>
                  <a:pt x="32994" y="143894"/>
                  <a:pt x="33336" y="141497"/>
                </a:cubicBezTo>
                <a:cubicBezTo>
                  <a:pt x="34821" y="127569"/>
                  <a:pt x="34478" y="113641"/>
                  <a:pt x="32537" y="99942"/>
                </a:cubicBezTo>
                <a:cubicBezTo>
                  <a:pt x="30368" y="85443"/>
                  <a:pt x="25916" y="71515"/>
                  <a:pt x="25003" y="56674"/>
                </a:cubicBezTo>
                <a:cubicBezTo>
                  <a:pt x="20779" y="58044"/>
                  <a:pt x="17468" y="59870"/>
                  <a:pt x="16212" y="64437"/>
                </a:cubicBezTo>
                <a:cubicBezTo>
                  <a:pt x="14842" y="69460"/>
                  <a:pt x="12787" y="74255"/>
                  <a:pt x="10961" y="79164"/>
                </a:cubicBezTo>
                <a:cubicBezTo>
                  <a:pt x="4682" y="96060"/>
                  <a:pt x="1" y="113299"/>
                  <a:pt x="914" y="131565"/>
                </a:cubicBezTo>
                <a:cubicBezTo>
                  <a:pt x="1371" y="139670"/>
                  <a:pt x="1713" y="147776"/>
                  <a:pt x="5252" y="155196"/>
                </a:cubicBezTo>
                <a:cubicBezTo>
                  <a:pt x="7878" y="160790"/>
                  <a:pt x="9933" y="166841"/>
                  <a:pt x="15984" y="170152"/>
                </a:cubicBezTo>
                <a:cubicBezTo>
                  <a:pt x="17468" y="170837"/>
                  <a:pt x="17810" y="172892"/>
                  <a:pt x="16783" y="174147"/>
                </a:cubicBezTo>
                <a:cubicBezTo>
                  <a:pt x="15870" y="175517"/>
                  <a:pt x="15527" y="177230"/>
                  <a:pt x="15755" y="178828"/>
                </a:cubicBezTo>
                <a:cubicBezTo>
                  <a:pt x="15870" y="183509"/>
                  <a:pt x="15185" y="188075"/>
                  <a:pt x="13929" y="192528"/>
                </a:cubicBezTo>
                <a:cubicBezTo>
                  <a:pt x="13130" y="195496"/>
                  <a:pt x="11531" y="198236"/>
                  <a:pt x="11531" y="201432"/>
                </a:cubicBezTo>
                <a:lnTo>
                  <a:pt x="12901" y="201432"/>
                </a:lnTo>
                <a:cubicBezTo>
                  <a:pt x="17239" y="193669"/>
                  <a:pt x="22491" y="186477"/>
                  <a:pt x="27172" y="178942"/>
                </a:cubicBezTo>
                <a:cubicBezTo>
                  <a:pt x="28208" y="177353"/>
                  <a:pt x="29203" y="176558"/>
                  <a:pt x="30459" y="176558"/>
                </a:cubicBezTo>
                <a:cubicBezTo>
                  <a:pt x="31279" y="176558"/>
                  <a:pt x="32210" y="176896"/>
                  <a:pt x="33336" y="177572"/>
                </a:cubicBezTo>
                <a:cubicBezTo>
                  <a:pt x="44234" y="183800"/>
                  <a:pt x="55720" y="186501"/>
                  <a:pt x="67852" y="186501"/>
                </a:cubicBezTo>
                <a:cubicBezTo>
                  <a:pt x="70844" y="186501"/>
                  <a:pt x="73875" y="186336"/>
                  <a:pt x="76947" y="186020"/>
                </a:cubicBezTo>
                <a:cubicBezTo>
                  <a:pt x="97268" y="183851"/>
                  <a:pt x="117475" y="180997"/>
                  <a:pt x="137910" y="179856"/>
                </a:cubicBezTo>
                <a:cubicBezTo>
                  <a:pt x="140079" y="179856"/>
                  <a:pt x="142134" y="179285"/>
                  <a:pt x="144075" y="178371"/>
                </a:cubicBezTo>
                <a:cubicBezTo>
                  <a:pt x="145445" y="177686"/>
                  <a:pt x="146130" y="177001"/>
                  <a:pt x="144645" y="175517"/>
                </a:cubicBezTo>
                <a:cubicBezTo>
                  <a:pt x="142248" y="173120"/>
                  <a:pt x="139508" y="171065"/>
                  <a:pt x="136311" y="169695"/>
                </a:cubicBezTo>
                <a:cubicBezTo>
                  <a:pt x="122269" y="164101"/>
                  <a:pt x="107314" y="161475"/>
                  <a:pt x="92930" y="157023"/>
                </a:cubicBezTo>
                <a:cubicBezTo>
                  <a:pt x="86080" y="155082"/>
                  <a:pt x="79002" y="153941"/>
                  <a:pt x="71924" y="153712"/>
                </a:cubicBezTo>
                <a:cubicBezTo>
                  <a:pt x="70686" y="153644"/>
                  <a:pt x="69452" y="153612"/>
                  <a:pt x="68221" y="153612"/>
                </a:cubicBezTo>
                <a:cubicBezTo>
                  <a:pt x="59116" y="153612"/>
                  <a:pt x="50178" y="155381"/>
                  <a:pt x="41328" y="157594"/>
                </a:cubicBezTo>
                <a:cubicBezTo>
                  <a:pt x="40874" y="157788"/>
                  <a:pt x="40403" y="157881"/>
                  <a:pt x="39941" y="157881"/>
                </a:cubicBezTo>
                <a:cubicBezTo>
                  <a:pt x="38776" y="157881"/>
                  <a:pt x="37676" y="157287"/>
                  <a:pt x="37104" y="156224"/>
                </a:cubicBezTo>
                <a:cubicBezTo>
                  <a:pt x="35962" y="154511"/>
                  <a:pt x="37332" y="153484"/>
                  <a:pt x="38245" y="152571"/>
                </a:cubicBezTo>
                <a:cubicBezTo>
                  <a:pt x="46237" y="144123"/>
                  <a:pt x="54457" y="135789"/>
                  <a:pt x="62448" y="127341"/>
                </a:cubicBezTo>
                <a:cubicBezTo>
                  <a:pt x="63292" y="126437"/>
                  <a:pt x="64072" y="126010"/>
                  <a:pt x="64889" y="126010"/>
                </a:cubicBezTo>
                <a:cubicBezTo>
                  <a:pt x="65620" y="126010"/>
                  <a:pt x="66380" y="126351"/>
                  <a:pt x="67243" y="126998"/>
                </a:cubicBezTo>
                <a:cubicBezTo>
                  <a:pt x="69640" y="128825"/>
                  <a:pt x="72266" y="130195"/>
                  <a:pt x="75120" y="131108"/>
                </a:cubicBezTo>
                <a:cubicBezTo>
                  <a:pt x="94496" y="137632"/>
                  <a:pt x="114702" y="141000"/>
                  <a:pt x="135030" y="141000"/>
                </a:cubicBezTo>
                <a:cubicBezTo>
                  <a:pt x="138537" y="141000"/>
                  <a:pt x="142048" y="140899"/>
                  <a:pt x="145559" y="140698"/>
                </a:cubicBezTo>
                <a:cubicBezTo>
                  <a:pt x="153322" y="139899"/>
                  <a:pt x="160857" y="137958"/>
                  <a:pt x="167820" y="134647"/>
                </a:cubicBezTo>
                <a:cubicBezTo>
                  <a:pt x="170560" y="133391"/>
                  <a:pt x="170218" y="132135"/>
                  <a:pt x="168391" y="130537"/>
                </a:cubicBezTo>
                <a:cubicBezTo>
                  <a:pt x="167592" y="129852"/>
                  <a:pt x="166679" y="129167"/>
                  <a:pt x="165766" y="128596"/>
                </a:cubicBezTo>
                <a:cubicBezTo>
                  <a:pt x="159258" y="124601"/>
                  <a:pt x="152637" y="120605"/>
                  <a:pt x="146244" y="116267"/>
                </a:cubicBezTo>
                <a:cubicBezTo>
                  <a:pt x="134503" y="108114"/>
                  <a:pt x="120588" y="103790"/>
                  <a:pt x="106372" y="103790"/>
                </a:cubicBezTo>
                <a:cubicBezTo>
                  <a:pt x="105660" y="103790"/>
                  <a:pt x="104946" y="103801"/>
                  <a:pt x="104232" y="103823"/>
                </a:cubicBezTo>
                <a:cubicBezTo>
                  <a:pt x="103657" y="103823"/>
                  <a:pt x="103031" y="103926"/>
                  <a:pt x="102440" y="103926"/>
                </a:cubicBezTo>
                <a:cubicBezTo>
                  <a:pt x="101504" y="103926"/>
                  <a:pt x="100656" y="103668"/>
                  <a:pt x="100236" y="102339"/>
                </a:cubicBezTo>
                <a:cubicBezTo>
                  <a:pt x="99551" y="100284"/>
                  <a:pt x="101378" y="99599"/>
                  <a:pt x="102862" y="98686"/>
                </a:cubicBezTo>
                <a:cubicBezTo>
                  <a:pt x="111196" y="93548"/>
                  <a:pt x="119758" y="88639"/>
                  <a:pt x="128434" y="83959"/>
                </a:cubicBezTo>
                <a:cubicBezTo>
                  <a:pt x="131305" y="82375"/>
                  <a:pt x="133339" y="81499"/>
                  <a:pt x="135094" y="81499"/>
                </a:cubicBezTo>
                <a:cubicBezTo>
                  <a:pt x="137387" y="81499"/>
                  <a:pt x="139205" y="82994"/>
                  <a:pt x="141791" y="86356"/>
                </a:cubicBezTo>
                <a:cubicBezTo>
                  <a:pt x="148527" y="95147"/>
                  <a:pt x="158117" y="101197"/>
                  <a:pt x="168962" y="103366"/>
                </a:cubicBezTo>
                <a:cubicBezTo>
                  <a:pt x="179537" y="105444"/>
                  <a:pt x="190112" y="107677"/>
                  <a:pt x="200880" y="107677"/>
                </a:cubicBezTo>
                <a:cubicBezTo>
                  <a:pt x="203132" y="107677"/>
                  <a:pt x="205393" y="107579"/>
                  <a:pt x="207663" y="107362"/>
                </a:cubicBezTo>
                <a:cubicBezTo>
                  <a:pt x="212116" y="106906"/>
                  <a:pt x="214970" y="104508"/>
                  <a:pt x="217139" y="100741"/>
                </a:cubicBezTo>
                <a:cubicBezTo>
                  <a:pt x="218395" y="98457"/>
                  <a:pt x="217824" y="97202"/>
                  <a:pt x="216226" y="95489"/>
                </a:cubicBezTo>
                <a:cubicBezTo>
                  <a:pt x="205038" y="84301"/>
                  <a:pt x="191795" y="78136"/>
                  <a:pt x="175812" y="78022"/>
                </a:cubicBezTo>
                <a:cubicBezTo>
                  <a:pt x="168277" y="77908"/>
                  <a:pt x="160857" y="77452"/>
                  <a:pt x="153322" y="77223"/>
                </a:cubicBezTo>
                <a:cubicBezTo>
                  <a:pt x="152180" y="77109"/>
                  <a:pt x="150924" y="77223"/>
                  <a:pt x="150468" y="75739"/>
                </a:cubicBezTo>
                <a:cubicBezTo>
                  <a:pt x="150239" y="74369"/>
                  <a:pt x="151039" y="72999"/>
                  <a:pt x="152408" y="72657"/>
                </a:cubicBezTo>
                <a:lnTo>
                  <a:pt x="154349" y="71743"/>
                </a:lnTo>
                <a:cubicBezTo>
                  <a:pt x="163939" y="67291"/>
                  <a:pt x="173643" y="63067"/>
                  <a:pt x="183118" y="58501"/>
                </a:cubicBezTo>
                <a:cubicBezTo>
                  <a:pt x="184919" y="57600"/>
                  <a:pt x="186878" y="57141"/>
                  <a:pt x="188829" y="57141"/>
                </a:cubicBezTo>
                <a:cubicBezTo>
                  <a:pt x="190588" y="57141"/>
                  <a:pt x="192340" y="57514"/>
                  <a:pt x="193964" y="58272"/>
                </a:cubicBezTo>
                <a:cubicBezTo>
                  <a:pt x="202983" y="62040"/>
                  <a:pt x="212572" y="64323"/>
                  <a:pt x="222276" y="64894"/>
                </a:cubicBezTo>
                <a:cubicBezTo>
                  <a:pt x="225117" y="65105"/>
                  <a:pt x="227957" y="65209"/>
                  <a:pt x="230793" y="65209"/>
                </a:cubicBezTo>
                <a:cubicBezTo>
                  <a:pt x="247899" y="65209"/>
                  <a:pt x="264814" y="61393"/>
                  <a:pt x="280385" y="54048"/>
                </a:cubicBezTo>
                <a:cubicBezTo>
                  <a:pt x="281184" y="53706"/>
                  <a:pt x="282212" y="53477"/>
                  <a:pt x="282212" y="52107"/>
                </a:cubicBezTo>
                <a:lnTo>
                  <a:pt x="281184" y="52107"/>
                </a:lnTo>
                <a:cubicBezTo>
                  <a:pt x="279988" y="52261"/>
                  <a:pt x="279104" y="52373"/>
                  <a:pt x="278466" y="52373"/>
                </a:cubicBezTo>
                <a:cubicBezTo>
                  <a:pt x="276728" y="52373"/>
                  <a:pt x="276802" y="51543"/>
                  <a:pt x="277303" y="48454"/>
                </a:cubicBezTo>
                <a:cubicBezTo>
                  <a:pt x="277531" y="47313"/>
                  <a:pt x="277189" y="46970"/>
                  <a:pt x="276275" y="46628"/>
                </a:cubicBezTo>
                <a:cubicBezTo>
                  <a:pt x="266627" y="42961"/>
                  <a:pt x="256978" y="39784"/>
                  <a:pt x="246709" y="39784"/>
                </a:cubicBezTo>
                <a:cubicBezTo>
                  <a:pt x="244828" y="39784"/>
                  <a:pt x="242926" y="39891"/>
                  <a:pt x="240999" y="40120"/>
                </a:cubicBezTo>
                <a:cubicBezTo>
                  <a:pt x="228555" y="41719"/>
                  <a:pt x="216454" y="44687"/>
                  <a:pt x="204695" y="49025"/>
                </a:cubicBezTo>
                <a:cubicBezTo>
                  <a:pt x="204020" y="49270"/>
                  <a:pt x="203312" y="49615"/>
                  <a:pt x="202642" y="49615"/>
                </a:cubicBezTo>
                <a:cubicBezTo>
                  <a:pt x="202065" y="49615"/>
                  <a:pt x="201517" y="49360"/>
                  <a:pt x="201042" y="48568"/>
                </a:cubicBezTo>
                <a:cubicBezTo>
                  <a:pt x="200014" y="47084"/>
                  <a:pt x="200814" y="45828"/>
                  <a:pt x="201727" y="44687"/>
                </a:cubicBezTo>
                <a:cubicBezTo>
                  <a:pt x="202184" y="44230"/>
                  <a:pt x="202640" y="43659"/>
                  <a:pt x="203211" y="43203"/>
                </a:cubicBezTo>
                <a:cubicBezTo>
                  <a:pt x="208919" y="37837"/>
                  <a:pt x="213372" y="31101"/>
                  <a:pt x="215769" y="23681"/>
                </a:cubicBezTo>
                <a:cubicBezTo>
                  <a:pt x="217824" y="17744"/>
                  <a:pt x="218966" y="11694"/>
                  <a:pt x="219308" y="5529"/>
                </a:cubicBezTo>
                <a:cubicBezTo>
                  <a:pt x="219650" y="3474"/>
                  <a:pt x="218623" y="1419"/>
                  <a:pt x="216796" y="392"/>
                </a:cubicBezTo>
                <a:cubicBezTo>
                  <a:pt x="216270" y="128"/>
                  <a:pt x="215693" y="0"/>
                  <a:pt x="21511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8_1_1">
    <p:spTree>
      <p:nvGrpSpPr>
        <p:cNvPr id="1114" name="Shape 1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" name="Google Shape;1115;p41"/>
          <p:cNvSpPr/>
          <p:nvPr/>
        </p:nvSpPr>
        <p:spPr>
          <a:xfrm>
            <a:off x="7724075" y="1988375"/>
            <a:ext cx="328847" cy="327700"/>
          </a:xfrm>
          <a:custGeom>
            <a:rect b="b" l="l" r="r" t="t"/>
            <a:pathLst>
              <a:path extrusionOk="0" h="3713" w="3726">
                <a:moveTo>
                  <a:pt x="1880" y="1"/>
                </a:moveTo>
                <a:cubicBezTo>
                  <a:pt x="1854" y="1"/>
                  <a:pt x="1828" y="15"/>
                  <a:pt x="1817" y="44"/>
                </a:cubicBezTo>
                <a:cubicBezTo>
                  <a:pt x="1805" y="216"/>
                  <a:pt x="1794" y="389"/>
                  <a:pt x="1794" y="573"/>
                </a:cubicBezTo>
                <a:cubicBezTo>
                  <a:pt x="1782" y="745"/>
                  <a:pt x="1782" y="918"/>
                  <a:pt x="1794" y="1090"/>
                </a:cubicBezTo>
                <a:cubicBezTo>
                  <a:pt x="1800" y="1136"/>
                  <a:pt x="1837" y="1159"/>
                  <a:pt x="1874" y="1159"/>
                </a:cubicBezTo>
                <a:cubicBezTo>
                  <a:pt x="1912" y="1159"/>
                  <a:pt x="1949" y="1136"/>
                  <a:pt x="1955" y="1090"/>
                </a:cubicBezTo>
                <a:cubicBezTo>
                  <a:pt x="1966" y="918"/>
                  <a:pt x="1966" y="745"/>
                  <a:pt x="1955" y="573"/>
                </a:cubicBezTo>
                <a:cubicBezTo>
                  <a:pt x="1966" y="389"/>
                  <a:pt x="1955" y="216"/>
                  <a:pt x="1943" y="44"/>
                </a:cubicBezTo>
                <a:cubicBezTo>
                  <a:pt x="1932" y="15"/>
                  <a:pt x="1906" y="1"/>
                  <a:pt x="1880" y="1"/>
                </a:cubicBezTo>
                <a:close/>
                <a:moveTo>
                  <a:pt x="634" y="510"/>
                </a:moveTo>
                <a:cubicBezTo>
                  <a:pt x="574" y="510"/>
                  <a:pt x="518" y="587"/>
                  <a:pt x="564" y="642"/>
                </a:cubicBezTo>
                <a:cubicBezTo>
                  <a:pt x="679" y="780"/>
                  <a:pt x="794" y="895"/>
                  <a:pt x="932" y="1021"/>
                </a:cubicBezTo>
                <a:cubicBezTo>
                  <a:pt x="1047" y="1136"/>
                  <a:pt x="1185" y="1263"/>
                  <a:pt x="1323" y="1366"/>
                </a:cubicBezTo>
                <a:cubicBezTo>
                  <a:pt x="1331" y="1373"/>
                  <a:pt x="1341" y="1376"/>
                  <a:pt x="1350" y="1376"/>
                </a:cubicBezTo>
                <a:cubicBezTo>
                  <a:pt x="1391" y="1376"/>
                  <a:pt x="1431" y="1323"/>
                  <a:pt x="1403" y="1286"/>
                </a:cubicBezTo>
                <a:cubicBezTo>
                  <a:pt x="1346" y="1217"/>
                  <a:pt x="1288" y="1148"/>
                  <a:pt x="1231" y="1090"/>
                </a:cubicBezTo>
                <a:cubicBezTo>
                  <a:pt x="1173" y="1021"/>
                  <a:pt x="1116" y="964"/>
                  <a:pt x="1047" y="895"/>
                </a:cubicBezTo>
                <a:cubicBezTo>
                  <a:pt x="932" y="768"/>
                  <a:pt x="805" y="642"/>
                  <a:pt x="679" y="527"/>
                </a:cubicBezTo>
                <a:cubicBezTo>
                  <a:pt x="665" y="515"/>
                  <a:pt x="649" y="510"/>
                  <a:pt x="634" y="510"/>
                </a:cubicBezTo>
                <a:close/>
                <a:moveTo>
                  <a:pt x="3144" y="529"/>
                </a:moveTo>
                <a:cubicBezTo>
                  <a:pt x="3135" y="529"/>
                  <a:pt x="3125" y="532"/>
                  <a:pt x="3116" y="538"/>
                </a:cubicBezTo>
                <a:cubicBezTo>
                  <a:pt x="3047" y="584"/>
                  <a:pt x="2978" y="642"/>
                  <a:pt x="2921" y="711"/>
                </a:cubicBezTo>
                <a:lnTo>
                  <a:pt x="2725" y="883"/>
                </a:lnTo>
                <a:cubicBezTo>
                  <a:pt x="2599" y="998"/>
                  <a:pt x="2472" y="1125"/>
                  <a:pt x="2357" y="1251"/>
                </a:cubicBezTo>
                <a:cubicBezTo>
                  <a:pt x="2330" y="1316"/>
                  <a:pt x="2376" y="1380"/>
                  <a:pt x="2430" y="1380"/>
                </a:cubicBezTo>
                <a:cubicBezTo>
                  <a:pt x="2444" y="1380"/>
                  <a:pt x="2458" y="1376"/>
                  <a:pt x="2472" y="1366"/>
                </a:cubicBezTo>
                <a:lnTo>
                  <a:pt x="2472" y="1378"/>
                </a:lnTo>
                <a:cubicBezTo>
                  <a:pt x="2610" y="1251"/>
                  <a:pt x="2725" y="1136"/>
                  <a:pt x="2852" y="1010"/>
                </a:cubicBezTo>
                <a:cubicBezTo>
                  <a:pt x="2978" y="883"/>
                  <a:pt x="3093" y="757"/>
                  <a:pt x="3197" y="619"/>
                </a:cubicBezTo>
                <a:cubicBezTo>
                  <a:pt x="3225" y="582"/>
                  <a:pt x="3185" y="529"/>
                  <a:pt x="3144" y="529"/>
                </a:cubicBezTo>
                <a:close/>
                <a:moveTo>
                  <a:pt x="352" y="1760"/>
                </a:moveTo>
                <a:cubicBezTo>
                  <a:pt x="265" y="1760"/>
                  <a:pt x="178" y="1763"/>
                  <a:pt x="92" y="1769"/>
                </a:cubicBezTo>
                <a:cubicBezTo>
                  <a:pt x="0" y="1780"/>
                  <a:pt x="0" y="1918"/>
                  <a:pt x="92" y="1930"/>
                </a:cubicBezTo>
                <a:cubicBezTo>
                  <a:pt x="178" y="1935"/>
                  <a:pt x="265" y="1938"/>
                  <a:pt x="352" y="1938"/>
                </a:cubicBezTo>
                <a:cubicBezTo>
                  <a:pt x="440" y="1938"/>
                  <a:pt x="529" y="1935"/>
                  <a:pt x="621" y="1930"/>
                </a:cubicBezTo>
                <a:cubicBezTo>
                  <a:pt x="672" y="1933"/>
                  <a:pt x="722" y="1935"/>
                  <a:pt x="773" y="1935"/>
                </a:cubicBezTo>
                <a:cubicBezTo>
                  <a:pt x="895" y="1935"/>
                  <a:pt x="1017" y="1926"/>
                  <a:pt x="1139" y="1918"/>
                </a:cubicBezTo>
                <a:cubicBezTo>
                  <a:pt x="1196" y="1895"/>
                  <a:pt x="1196" y="1815"/>
                  <a:pt x="1139" y="1792"/>
                </a:cubicBezTo>
                <a:cubicBezTo>
                  <a:pt x="966" y="1769"/>
                  <a:pt x="794" y="1769"/>
                  <a:pt x="621" y="1769"/>
                </a:cubicBezTo>
                <a:cubicBezTo>
                  <a:pt x="529" y="1763"/>
                  <a:pt x="440" y="1760"/>
                  <a:pt x="352" y="1760"/>
                </a:cubicBezTo>
                <a:close/>
                <a:moveTo>
                  <a:pt x="2904" y="1760"/>
                </a:moveTo>
                <a:cubicBezTo>
                  <a:pt x="2817" y="1760"/>
                  <a:pt x="2731" y="1763"/>
                  <a:pt x="2645" y="1769"/>
                </a:cubicBezTo>
                <a:cubicBezTo>
                  <a:pt x="2553" y="1780"/>
                  <a:pt x="2553" y="1918"/>
                  <a:pt x="2645" y="1930"/>
                </a:cubicBezTo>
                <a:cubicBezTo>
                  <a:pt x="2731" y="1935"/>
                  <a:pt x="2817" y="1938"/>
                  <a:pt x="2904" y="1938"/>
                </a:cubicBezTo>
                <a:cubicBezTo>
                  <a:pt x="2990" y="1938"/>
                  <a:pt x="3076" y="1935"/>
                  <a:pt x="3162" y="1930"/>
                </a:cubicBezTo>
                <a:cubicBezTo>
                  <a:pt x="3335" y="1930"/>
                  <a:pt x="3519" y="1930"/>
                  <a:pt x="3691" y="1907"/>
                </a:cubicBezTo>
                <a:cubicBezTo>
                  <a:pt x="3726" y="1884"/>
                  <a:pt x="3726" y="1826"/>
                  <a:pt x="3691" y="1803"/>
                </a:cubicBezTo>
                <a:lnTo>
                  <a:pt x="3691" y="1792"/>
                </a:lnTo>
                <a:cubicBezTo>
                  <a:pt x="3519" y="1769"/>
                  <a:pt x="3335" y="1769"/>
                  <a:pt x="3162" y="1769"/>
                </a:cubicBezTo>
                <a:cubicBezTo>
                  <a:pt x="3076" y="1763"/>
                  <a:pt x="2990" y="1760"/>
                  <a:pt x="2904" y="1760"/>
                </a:cubicBezTo>
                <a:close/>
                <a:moveTo>
                  <a:pt x="2428" y="2315"/>
                </a:moveTo>
                <a:cubicBezTo>
                  <a:pt x="2368" y="2315"/>
                  <a:pt x="2312" y="2392"/>
                  <a:pt x="2357" y="2447"/>
                </a:cubicBezTo>
                <a:cubicBezTo>
                  <a:pt x="2472" y="2574"/>
                  <a:pt x="2599" y="2700"/>
                  <a:pt x="2725" y="2815"/>
                </a:cubicBezTo>
                <a:cubicBezTo>
                  <a:pt x="2852" y="2942"/>
                  <a:pt x="2978" y="3068"/>
                  <a:pt x="3116" y="3172"/>
                </a:cubicBezTo>
                <a:cubicBezTo>
                  <a:pt x="3125" y="3178"/>
                  <a:pt x="3135" y="3181"/>
                  <a:pt x="3144" y="3181"/>
                </a:cubicBezTo>
                <a:cubicBezTo>
                  <a:pt x="3185" y="3181"/>
                  <a:pt x="3225" y="3128"/>
                  <a:pt x="3197" y="3091"/>
                </a:cubicBezTo>
                <a:cubicBezTo>
                  <a:pt x="3151" y="3022"/>
                  <a:pt x="3093" y="2953"/>
                  <a:pt x="3024" y="2896"/>
                </a:cubicBezTo>
                <a:lnTo>
                  <a:pt x="2852" y="2700"/>
                </a:lnTo>
                <a:cubicBezTo>
                  <a:pt x="2725" y="2574"/>
                  <a:pt x="2610" y="2447"/>
                  <a:pt x="2472" y="2332"/>
                </a:cubicBezTo>
                <a:cubicBezTo>
                  <a:pt x="2458" y="2320"/>
                  <a:pt x="2443" y="2315"/>
                  <a:pt x="2428" y="2315"/>
                </a:cubicBezTo>
                <a:close/>
                <a:moveTo>
                  <a:pt x="1345" y="2334"/>
                </a:moveTo>
                <a:cubicBezTo>
                  <a:pt x="1337" y="2334"/>
                  <a:pt x="1329" y="2337"/>
                  <a:pt x="1323" y="2344"/>
                </a:cubicBezTo>
                <a:lnTo>
                  <a:pt x="1311" y="2344"/>
                </a:lnTo>
                <a:cubicBezTo>
                  <a:pt x="1242" y="2390"/>
                  <a:pt x="1173" y="2447"/>
                  <a:pt x="1116" y="2516"/>
                </a:cubicBezTo>
                <a:lnTo>
                  <a:pt x="932" y="2689"/>
                </a:lnTo>
                <a:cubicBezTo>
                  <a:pt x="794" y="2804"/>
                  <a:pt x="679" y="2930"/>
                  <a:pt x="564" y="3057"/>
                </a:cubicBezTo>
                <a:cubicBezTo>
                  <a:pt x="510" y="3119"/>
                  <a:pt x="560" y="3194"/>
                  <a:pt x="622" y="3194"/>
                </a:cubicBezTo>
                <a:cubicBezTo>
                  <a:pt x="640" y="3194"/>
                  <a:pt x="660" y="3187"/>
                  <a:pt x="679" y="3172"/>
                </a:cubicBezTo>
                <a:cubicBezTo>
                  <a:pt x="805" y="3057"/>
                  <a:pt x="932" y="2942"/>
                  <a:pt x="1047" y="2804"/>
                </a:cubicBezTo>
                <a:cubicBezTo>
                  <a:pt x="1173" y="2689"/>
                  <a:pt x="1288" y="2562"/>
                  <a:pt x="1392" y="2424"/>
                </a:cubicBezTo>
                <a:cubicBezTo>
                  <a:pt x="1420" y="2387"/>
                  <a:pt x="1379" y="2334"/>
                  <a:pt x="1345" y="2334"/>
                </a:cubicBezTo>
                <a:close/>
                <a:moveTo>
                  <a:pt x="1880" y="2554"/>
                </a:moveTo>
                <a:cubicBezTo>
                  <a:pt x="1854" y="2554"/>
                  <a:pt x="1828" y="2568"/>
                  <a:pt x="1817" y="2597"/>
                </a:cubicBezTo>
                <a:cubicBezTo>
                  <a:pt x="1805" y="2769"/>
                  <a:pt x="1794" y="2942"/>
                  <a:pt x="1794" y="3114"/>
                </a:cubicBezTo>
                <a:cubicBezTo>
                  <a:pt x="1782" y="3298"/>
                  <a:pt x="1782" y="3471"/>
                  <a:pt x="1794" y="3643"/>
                </a:cubicBezTo>
                <a:cubicBezTo>
                  <a:pt x="1800" y="3689"/>
                  <a:pt x="1837" y="3712"/>
                  <a:pt x="1874" y="3712"/>
                </a:cubicBezTo>
                <a:cubicBezTo>
                  <a:pt x="1912" y="3712"/>
                  <a:pt x="1949" y="3689"/>
                  <a:pt x="1955" y="3643"/>
                </a:cubicBezTo>
                <a:cubicBezTo>
                  <a:pt x="1966" y="3471"/>
                  <a:pt x="1966" y="3298"/>
                  <a:pt x="1955" y="3114"/>
                </a:cubicBezTo>
                <a:cubicBezTo>
                  <a:pt x="1966" y="2942"/>
                  <a:pt x="1955" y="2769"/>
                  <a:pt x="1943" y="2597"/>
                </a:cubicBezTo>
                <a:cubicBezTo>
                  <a:pt x="1932" y="2568"/>
                  <a:pt x="1906" y="2554"/>
                  <a:pt x="1880" y="2554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6" name="Google Shape;1116;p41"/>
          <p:cNvSpPr/>
          <p:nvPr/>
        </p:nvSpPr>
        <p:spPr>
          <a:xfrm>
            <a:off x="3952788" y="532000"/>
            <a:ext cx="328847" cy="327700"/>
          </a:xfrm>
          <a:custGeom>
            <a:rect b="b" l="l" r="r" t="t"/>
            <a:pathLst>
              <a:path extrusionOk="0" h="3713" w="3726">
                <a:moveTo>
                  <a:pt x="1880" y="1"/>
                </a:moveTo>
                <a:cubicBezTo>
                  <a:pt x="1854" y="1"/>
                  <a:pt x="1828" y="15"/>
                  <a:pt x="1817" y="44"/>
                </a:cubicBezTo>
                <a:cubicBezTo>
                  <a:pt x="1805" y="216"/>
                  <a:pt x="1794" y="389"/>
                  <a:pt x="1794" y="573"/>
                </a:cubicBezTo>
                <a:cubicBezTo>
                  <a:pt x="1782" y="745"/>
                  <a:pt x="1782" y="918"/>
                  <a:pt x="1794" y="1090"/>
                </a:cubicBezTo>
                <a:cubicBezTo>
                  <a:pt x="1800" y="1136"/>
                  <a:pt x="1837" y="1159"/>
                  <a:pt x="1874" y="1159"/>
                </a:cubicBezTo>
                <a:cubicBezTo>
                  <a:pt x="1912" y="1159"/>
                  <a:pt x="1949" y="1136"/>
                  <a:pt x="1955" y="1090"/>
                </a:cubicBezTo>
                <a:cubicBezTo>
                  <a:pt x="1966" y="918"/>
                  <a:pt x="1966" y="745"/>
                  <a:pt x="1955" y="573"/>
                </a:cubicBezTo>
                <a:cubicBezTo>
                  <a:pt x="1966" y="389"/>
                  <a:pt x="1955" y="216"/>
                  <a:pt x="1943" y="44"/>
                </a:cubicBezTo>
                <a:cubicBezTo>
                  <a:pt x="1932" y="15"/>
                  <a:pt x="1906" y="1"/>
                  <a:pt x="1880" y="1"/>
                </a:cubicBezTo>
                <a:close/>
                <a:moveTo>
                  <a:pt x="634" y="510"/>
                </a:moveTo>
                <a:cubicBezTo>
                  <a:pt x="574" y="510"/>
                  <a:pt x="518" y="587"/>
                  <a:pt x="564" y="642"/>
                </a:cubicBezTo>
                <a:cubicBezTo>
                  <a:pt x="679" y="780"/>
                  <a:pt x="794" y="895"/>
                  <a:pt x="932" y="1021"/>
                </a:cubicBezTo>
                <a:cubicBezTo>
                  <a:pt x="1047" y="1136"/>
                  <a:pt x="1185" y="1263"/>
                  <a:pt x="1323" y="1366"/>
                </a:cubicBezTo>
                <a:cubicBezTo>
                  <a:pt x="1331" y="1373"/>
                  <a:pt x="1341" y="1376"/>
                  <a:pt x="1350" y="1376"/>
                </a:cubicBezTo>
                <a:cubicBezTo>
                  <a:pt x="1391" y="1376"/>
                  <a:pt x="1431" y="1323"/>
                  <a:pt x="1403" y="1286"/>
                </a:cubicBezTo>
                <a:cubicBezTo>
                  <a:pt x="1346" y="1217"/>
                  <a:pt x="1288" y="1148"/>
                  <a:pt x="1231" y="1090"/>
                </a:cubicBezTo>
                <a:cubicBezTo>
                  <a:pt x="1173" y="1021"/>
                  <a:pt x="1116" y="964"/>
                  <a:pt x="1047" y="895"/>
                </a:cubicBezTo>
                <a:cubicBezTo>
                  <a:pt x="932" y="768"/>
                  <a:pt x="805" y="642"/>
                  <a:pt x="679" y="527"/>
                </a:cubicBezTo>
                <a:cubicBezTo>
                  <a:pt x="665" y="515"/>
                  <a:pt x="649" y="510"/>
                  <a:pt x="634" y="510"/>
                </a:cubicBezTo>
                <a:close/>
                <a:moveTo>
                  <a:pt x="3144" y="529"/>
                </a:moveTo>
                <a:cubicBezTo>
                  <a:pt x="3135" y="529"/>
                  <a:pt x="3125" y="532"/>
                  <a:pt x="3116" y="538"/>
                </a:cubicBezTo>
                <a:cubicBezTo>
                  <a:pt x="3047" y="584"/>
                  <a:pt x="2978" y="642"/>
                  <a:pt x="2921" y="711"/>
                </a:cubicBezTo>
                <a:lnTo>
                  <a:pt x="2725" y="883"/>
                </a:lnTo>
                <a:cubicBezTo>
                  <a:pt x="2599" y="998"/>
                  <a:pt x="2472" y="1125"/>
                  <a:pt x="2357" y="1251"/>
                </a:cubicBezTo>
                <a:cubicBezTo>
                  <a:pt x="2330" y="1316"/>
                  <a:pt x="2376" y="1380"/>
                  <a:pt x="2430" y="1380"/>
                </a:cubicBezTo>
                <a:cubicBezTo>
                  <a:pt x="2444" y="1380"/>
                  <a:pt x="2458" y="1376"/>
                  <a:pt x="2472" y="1366"/>
                </a:cubicBezTo>
                <a:lnTo>
                  <a:pt x="2472" y="1378"/>
                </a:lnTo>
                <a:cubicBezTo>
                  <a:pt x="2610" y="1251"/>
                  <a:pt x="2725" y="1136"/>
                  <a:pt x="2852" y="1010"/>
                </a:cubicBezTo>
                <a:cubicBezTo>
                  <a:pt x="2978" y="883"/>
                  <a:pt x="3093" y="757"/>
                  <a:pt x="3197" y="619"/>
                </a:cubicBezTo>
                <a:cubicBezTo>
                  <a:pt x="3225" y="582"/>
                  <a:pt x="3185" y="529"/>
                  <a:pt x="3144" y="529"/>
                </a:cubicBezTo>
                <a:close/>
                <a:moveTo>
                  <a:pt x="352" y="1760"/>
                </a:moveTo>
                <a:cubicBezTo>
                  <a:pt x="265" y="1760"/>
                  <a:pt x="178" y="1763"/>
                  <a:pt x="92" y="1769"/>
                </a:cubicBezTo>
                <a:cubicBezTo>
                  <a:pt x="0" y="1780"/>
                  <a:pt x="0" y="1918"/>
                  <a:pt x="92" y="1930"/>
                </a:cubicBezTo>
                <a:cubicBezTo>
                  <a:pt x="178" y="1935"/>
                  <a:pt x="265" y="1938"/>
                  <a:pt x="352" y="1938"/>
                </a:cubicBezTo>
                <a:cubicBezTo>
                  <a:pt x="440" y="1938"/>
                  <a:pt x="529" y="1935"/>
                  <a:pt x="621" y="1930"/>
                </a:cubicBezTo>
                <a:cubicBezTo>
                  <a:pt x="672" y="1933"/>
                  <a:pt x="722" y="1935"/>
                  <a:pt x="773" y="1935"/>
                </a:cubicBezTo>
                <a:cubicBezTo>
                  <a:pt x="895" y="1935"/>
                  <a:pt x="1017" y="1926"/>
                  <a:pt x="1139" y="1918"/>
                </a:cubicBezTo>
                <a:cubicBezTo>
                  <a:pt x="1196" y="1895"/>
                  <a:pt x="1196" y="1815"/>
                  <a:pt x="1139" y="1792"/>
                </a:cubicBezTo>
                <a:cubicBezTo>
                  <a:pt x="966" y="1769"/>
                  <a:pt x="794" y="1769"/>
                  <a:pt x="621" y="1769"/>
                </a:cubicBezTo>
                <a:cubicBezTo>
                  <a:pt x="529" y="1763"/>
                  <a:pt x="440" y="1760"/>
                  <a:pt x="352" y="1760"/>
                </a:cubicBezTo>
                <a:close/>
                <a:moveTo>
                  <a:pt x="2904" y="1760"/>
                </a:moveTo>
                <a:cubicBezTo>
                  <a:pt x="2817" y="1760"/>
                  <a:pt x="2731" y="1763"/>
                  <a:pt x="2645" y="1769"/>
                </a:cubicBezTo>
                <a:cubicBezTo>
                  <a:pt x="2553" y="1780"/>
                  <a:pt x="2553" y="1918"/>
                  <a:pt x="2645" y="1930"/>
                </a:cubicBezTo>
                <a:cubicBezTo>
                  <a:pt x="2731" y="1935"/>
                  <a:pt x="2817" y="1938"/>
                  <a:pt x="2904" y="1938"/>
                </a:cubicBezTo>
                <a:cubicBezTo>
                  <a:pt x="2990" y="1938"/>
                  <a:pt x="3076" y="1935"/>
                  <a:pt x="3162" y="1930"/>
                </a:cubicBezTo>
                <a:cubicBezTo>
                  <a:pt x="3335" y="1930"/>
                  <a:pt x="3519" y="1930"/>
                  <a:pt x="3691" y="1907"/>
                </a:cubicBezTo>
                <a:cubicBezTo>
                  <a:pt x="3726" y="1884"/>
                  <a:pt x="3726" y="1826"/>
                  <a:pt x="3691" y="1803"/>
                </a:cubicBezTo>
                <a:lnTo>
                  <a:pt x="3691" y="1792"/>
                </a:lnTo>
                <a:cubicBezTo>
                  <a:pt x="3519" y="1769"/>
                  <a:pt x="3335" y="1769"/>
                  <a:pt x="3162" y="1769"/>
                </a:cubicBezTo>
                <a:cubicBezTo>
                  <a:pt x="3076" y="1763"/>
                  <a:pt x="2990" y="1760"/>
                  <a:pt x="2904" y="1760"/>
                </a:cubicBezTo>
                <a:close/>
                <a:moveTo>
                  <a:pt x="2428" y="2315"/>
                </a:moveTo>
                <a:cubicBezTo>
                  <a:pt x="2368" y="2315"/>
                  <a:pt x="2312" y="2392"/>
                  <a:pt x="2357" y="2447"/>
                </a:cubicBezTo>
                <a:cubicBezTo>
                  <a:pt x="2472" y="2574"/>
                  <a:pt x="2599" y="2700"/>
                  <a:pt x="2725" y="2815"/>
                </a:cubicBezTo>
                <a:cubicBezTo>
                  <a:pt x="2852" y="2942"/>
                  <a:pt x="2978" y="3068"/>
                  <a:pt x="3116" y="3172"/>
                </a:cubicBezTo>
                <a:cubicBezTo>
                  <a:pt x="3125" y="3178"/>
                  <a:pt x="3135" y="3181"/>
                  <a:pt x="3144" y="3181"/>
                </a:cubicBezTo>
                <a:cubicBezTo>
                  <a:pt x="3185" y="3181"/>
                  <a:pt x="3225" y="3128"/>
                  <a:pt x="3197" y="3091"/>
                </a:cubicBezTo>
                <a:cubicBezTo>
                  <a:pt x="3151" y="3022"/>
                  <a:pt x="3093" y="2953"/>
                  <a:pt x="3024" y="2896"/>
                </a:cubicBezTo>
                <a:lnTo>
                  <a:pt x="2852" y="2700"/>
                </a:lnTo>
                <a:cubicBezTo>
                  <a:pt x="2725" y="2574"/>
                  <a:pt x="2610" y="2447"/>
                  <a:pt x="2472" y="2332"/>
                </a:cubicBezTo>
                <a:cubicBezTo>
                  <a:pt x="2458" y="2320"/>
                  <a:pt x="2443" y="2315"/>
                  <a:pt x="2428" y="2315"/>
                </a:cubicBezTo>
                <a:close/>
                <a:moveTo>
                  <a:pt x="1345" y="2334"/>
                </a:moveTo>
                <a:cubicBezTo>
                  <a:pt x="1337" y="2334"/>
                  <a:pt x="1329" y="2337"/>
                  <a:pt x="1323" y="2344"/>
                </a:cubicBezTo>
                <a:lnTo>
                  <a:pt x="1311" y="2344"/>
                </a:lnTo>
                <a:cubicBezTo>
                  <a:pt x="1242" y="2390"/>
                  <a:pt x="1173" y="2447"/>
                  <a:pt x="1116" y="2516"/>
                </a:cubicBezTo>
                <a:lnTo>
                  <a:pt x="932" y="2689"/>
                </a:lnTo>
                <a:cubicBezTo>
                  <a:pt x="794" y="2804"/>
                  <a:pt x="679" y="2930"/>
                  <a:pt x="564" y="3057"/>
                </a:cubicBezTo>
                <a:cubicBezTo>
                  <a:pt x="510" y="3119"/>
                  <a:pt x="560" y="3194"/>
                  <a:pt x="622" y="3194"/>
                </a:cubicBezTo>
                <a:cubicBezTo>
                  <a:pt x="640" y="3194"/>
                  <a:pt x="660" y="3187"/>
                  <a:pt x="679" y="3172"/>
                </a:cubicBezTo>
                <a:cubicBezTo>
                  <a:pt x="805" y="3057"/>
                  <a:pt x="932" y="2942"/>
                  <a:pt x="1047" y="2804"/>
                </a:cubicBezTo>
                <a:cubicBezTo>
                  <a:pt x="1173" y="2689"/>
                  <a:pt x="1288" y="2562"/>
                  <a:pt x="1392" y="2424"/>
                </a:cubicBezTo>
                <a:cubicBezTo>
                  <a:pt x="1420" y="2387"/>
                  <a:pt x="1379" y="2334"/>
                  <a:pt x="1345" y="2334"/>
                </a:cubicBezTo>
                <a:close/>
                <a:moveTo>
                  <a:pt x="1880" y="2554"/>
                </a:moveTo>
                <a:cubicBezTo>
                  <a:pt x="1854" y="2554"/>
                  <a:pt x="1828" y="2568"/>
                  <a:pt x="1817" y="2597"/>
                </a:cubicBezTo>
                <a:cubicBezTo>
                  <a:pt x="1805" y="2769"/>
                  <a:pt x="1794" y="2942"/>
                  <a:pt x="1794" y="3114"/>
                </a:cubicBezTo>
                <a:cubicBezTo>
                  <a:pt x="1782" y="3298"/>
                  <a:pt x="1782" y="3471"/>
                  <a:pt x="1794" y="3643"/>
                </a:cubicBezTo>
                <a:cubicBezTo>
                  <a:pt x="1800" y="3689"/>
                  <a:pt x="1837" y="3712"/>
                  <a:pt x="1874" y="3712"/>
                </a:cubicBezTo>
                <a:cubicBezTo>
                  <a:pt x="1912" y="3712"/>
                  <a:pt x="1949" y="3689"/>
                  <a:pt x="1955" y="3643"/>
                </a:cubicBezTo>
                <a:cubicBezTo>
                  <a:pt x="1966" y="3471"/>
                  <a:pt x="1966" y="3298"/>
                  <a:pt x="1955" y="3114"/>
                </a:cubicBezTo>
                <a:cubicBezTo>
                  <a:pt x="1966" y="2942"/>
                  <a:pt x="1955" y="2769"/>
                  <a:pt x="1943" y="2597"/>
                </a:cubicBezTo>
                <a:cubicBezTo>
                  <a:pt x="1932" y="2568"/>
                  <a:pt x="1906" y="2554"/>
                  <a:pt x="1880" y="2554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7" name="Google Shape;1117;p41"/>
          <p:cNvSpPr/>
          <p:nvPr/>
        </p:nvSpPr>
        <p:spPr>
          <a:xfrm>
            <a:off x="367413" y="3368125"/>
            <a:ext cx="328847" cy="327700"/>
          </a:xfrm>
          <a:custGeom>
            <a:rect b="b" l="l" r="r" t="t"/>
            <a:pathLst>
              <a:path extrusionOk="0" h="3713" w="3726">
                <a:moveTo>
                  <a:pt x="1880" y="1"/>
                </a:moveTo>
                <a:cubicBezTo>
                  <a:pt x="1854" y="1"/>
                  <a:pt x="1828" y="15"/>
                  <a:pt x="1817" y="44"/>
                </a:cubicBezTo>
                <a:cubicBezTo>
                  <a:pt x="1805" y="216"/>
                  <a:pt x="1794" y="389"/>
                  <a:pt x="1794" y="573"/>
                </a:cubicBezTo>
                <a:cubicBezTo>
                  <a:pt x="1782" y="745"/>
                  <a:pt x="1782" y="918"/>
                  <a:pt x="1794" y="1090"/>
                </a:cubicBezTo>
                <a:cubicBezTo>
                  <a:pt x="1800" y="1136"/>
                  <a:pt x="1837" y="1159"/>
                  <a:pt x="1874" y="1159"/>
                </a:cubicBezTo>
                <a:cubicBezTo>
                  <a:pt x="1912" y="1159"/>
                  <a:pt x="1949" y="1136"/>
                  <a:pt x="1955" y="1090"/>
                </a:cubicBezTo>
                <a:cubicBezTo>
                  <a:pt x="1966" y="918"/>
                  <a:pt x="1966" y="745"/>
                  <a:pt x="1955" y="573"/>
                </a:cubicBezTo>
                <a:cubicBezTo>
                  <a:pt x="1966" y="389"/>
                  <a:pt x="1955" y="216"/>
                  <a:pt x="1943" y="44"/>
                </a:cubicBezTo>
                <a:cubicBezTo>
                  <a:pt x="1932" y="15"/>
                  <a:pt x="1906" y="1"/>
                  <a:pt x="1880" y="1"/>
                </a:cubicBezTo>
                <a:close/>
                <a:moveTo>
                  <a:pt x="634" y="510"/>
                </a:moveTo>
                <a:cubicBezTo>
                  <a:pt x="574" y="510"/>
                  <a:pt x="518" y="587"/>
                  <a:pt x="564" y="642"/>
                </a:cubicBezTo>
                <a:cubicBezTo>
                  <a:pt x="679" y="780"/>
                  <a:pt x="794" y="895"/>
                  <a:pt x="932" y="1021"/>
                </a:cubicBezTo>
                <a:cubicBezTo>
                  <a:pt x="1047" y="1136"/>
                  <a:pt x="1185" y="1263"/>
                  <a:pt x="1323" y="1366"/>
                </a:cubicBezTo>
                <a:cubicBezTo>
                  <a:pt x="1331" y="1373"/>
                  <a:pt x="1341" y="1376"/>
                  <a:pt x="1350" y="1376"/>
                </a:cubicBezTo>
                <a:cubicBezTo>
                  <a:pt x="1391" y="1376"/>
                  <a:pt x="1431" y="1323"/>
                  <a:pt x="1403" y="1286"/>
                </a:cubicBezTo>
                <a:cubicBezTo>
                  <a:pt x="1346" y="1217"/>
                  <a:pt x="1288" y="1148"/>
                  <a:pt x="1231" y="1090"/>
                </a:cubicBezTo>
                <a:cubicBezTo>
                  <a:pt x="1173" y="1021"/>
                  <a:pt x="1116" y="964"/>
                  <a:pt x="1047" y="895"/>
                </a:cubicBezTo>
                <a:cubicBezTo>
                  <a:pt x="932" y="768"/>
                  <a:pt x="805" y="642"/>
                  <a:pt x="679" y="527"/>
                </a:cubicBezTo>
                <a:cubicBezTo>
                  <a:pt x="665" y="515"/>
                  <a:pt x="649" y="510"/>
                  <a:pt x="634" y="510"/>
                </a:cubicBezTo>
                <a:close/>
                <a:moveTo>
                  <a:pt x="3144" y="529"/>
                </a:moveTo>
                <a:cubicBezTo>
                  <a:pt x="3135" y="529"/>
                  <a:pt x="3125" y="532"/>
                  <a:pt x="3116" y="538"/>
                </a:cubicBezTo>
                <a:cubicBezTo>
                  <a:pt x="3047" y="584"/>
                  <a:pt x="2978" y="642"/>
                  <a:pt x="2921" y="711"/>
                </a:cubicBezTo>
                <a:lnTo>
                  <a:pt x="2725" y="883"/>
                </a:lnTo>
                <a:cubicBezTo>
                  <a:pt x="2599" y="998"/>
                  <a:pt x="2472" y="1125"/>
                  <a:pt x="2357" y="1251"/>
                </a:cubicBezTo>
                <a:cubicBezTo>
                  <a:pt x="2330" y="1316"/>
                  <a:pt x="2376" y="1380"/>
                  <a:pt x="2430" y="1380"/>
                </a:cubicBezTo>
                <a:cubicBezTo>
                  <a:pt x="2444" y="1380"/>
                  <a:pt x="2458" y="1376"/>
                  <a:pt x="2472" y="1366"/>
                </a:cubicBezTo>
                <a:lnTo>
                  <a:pt x="2472" y="1378"/>
                </a:lnTo>
                <a:cubicBezTo>
                  <a:pt x="2610" y="1251"/>
                  <a:pt x="2725" y="1136"/>
                  <a:pt x="2852" y="1010"/>
                </a:cubicBezTo>
                <a:cubicBezTo>
                  <a:pt x="2978" y="883"/>
                  <a:pt x="3093" y="757"/>
                  <a:pt x="3197" y="619"/>
                </a:cubicBezTo>
                <a:cubicBezTo>
                  <a:pt x="3225" y="582"/>
                  <a:pt x="3185" y="529"/>
                  <a:pt x="3144" y="529"/>
                </a:cubicBezTo>
                <a:close/>
                <a:moveTo>
                  <a:pt x="352" y="1760"/>
                </a:moveTo>
                <a:cubicBezTo>
                  <a:pt x="265" y="1760"/>
                  <a:pt x="178" y="1763"/>
                  <a:pt x="92" y="1769"/>
                </a:cubicBezTo>
                <a:cubicBezTo>
                  <a:pt x="0" y="1780"/>
                  <a:pt x="0" y="1918"/>
                  <a:pt x="92" y="1930"/>
                </a:cubicBezTo>
                <a:cubicBezTo>
                  <a:pt x="178" y="1935"/>
                  <a:pt x="265" y="1938"/>
                  <a:pt x="352" y="1938"/>
                </a:cubicBezTo>
                <a:cubicBezTo>
                  <a:pt x="440" y="1938"/>
                  <a:pt x="529" y="1935"/>
                  <a:pt x="621" y="1930"/>
                </a:cubicBezTo>
                <a:cubicBezTo>
                  <a:pt x="672" y="1933"/>
                  <a:pt x="722" y="1935"/>
                  <a:pt x="773" y="1935"/>
                </a:cubicBezTo>
                <a:cubicBezTo>
                  <a:pt x="895" y="1935"/>
                  <a:pt x="1017" y="1926"/>
                  <a:pt x="1139" y="1918"/>
                </a:cubicBezTo>
                <a:cubicBezTo>
                  <a:pt x="1196" y="1895"/>
                  <a:pt x="1196" y="1815"/>
                  <a:pt x="1139" y="1792"/>
                </a:cubicBezTo>
                <a:cubicBezTo>
                  <a:pt x="966" y="1769"/>
                  <a:pt x="794" y="1769"/>
                  <a:pt x="621" y="1769"/>
                </a:cubicBezTo>
                <a:cubicBezTo>
                  <a:pt x="529" y="1763"/>
                  <a:pt x="440" y="1760"/>
                  <a:pt x="352" y="1760"/>
                </a:cubicBezTo>
                <a:close/>
                <a:moveTo>
                  <a:pt x="2904" y="1760"/>
                </a:moveTo>
                <a:cubicBezTo>
                  <a:pt x="2817" y="1760"/>
                  <a:pt x="2731" y="1763"/>
                  <a:pt x="2645" y="1769"/>
                </a:cubicBezTo>
                <a:cubicBezTo>
                  <a:pt x="2553" y="1780"/>
                  <a:pt x="2553" y="1918"/>
                  <a:pt x="2645" y="1930"/>
                </a:cubicBezTo>
                <a:cubicBezTo>
                  <a:pt x="2731" y="1935"/>
                  <a:pt x="2817" y="1938"/>
                  <a:pt x="2904" y="1938"/>
                </a:cubicBezTo>
                <a:cubicBezTo>
                  <a:pt x="2990" y="1938"/>
                  <a:pt x="3076" y="1935"/>
                  <a:pt x="3162" y="1930"/>
                </a:cubicBezTo>
                <a:cubicBezTo>
                  <a:pt x="3335" y="1930"/>
                  <a:pt x="3519" y="1930"/>
                  <a:pt x="3691" y="1907"/>
                </a:cubicBezTo>
                <a:cubicBezTo>
                  <a:pt x="3726" y="1884"/>
                  <a:pt x="3726" y="1826"/>
                  <a:pt x="3691" y="1803"/>
                </a:cubicBezTo>
                <a:lnTo>
                  <a:pt x="3691" y="1792"/>
                </a:lnTo>
                <a:cubicBezTo>
                  <a:pt x="3519" y="1769"/>
                  <a:pt x="3335" y="1769"/>
                  <a:pt x="3162" y="1769"/>
                </a:cubicBezTo>
                <a:cubicBezTo>
                  <a:pt x="3076" y="1763"/>
                  <a:pt x="2990" y="1760"/>
                  <a:pt x="2904" y="1760"/>
                </a:cubicBezTo>
                <a:close/>
                <a:moveTo>
                  <a:pt x="2428" y="2315"/>
                </a:moveTo>
                <a:cubicBezTo>
                  <a:pt x="2368" y="2315"/>
                  <a:pt x="2312" y="2392"/>
                  <a:pt x="2357" y="2447"/>
                </a:cubicBezTo>
                <a:cubicBezTo>
                  <a:pt x="2472" y="2574"/>
                  <a:pt x="2599" y="2700"/>
                  <a:pt x="2725" y="2815"/>
                </a:cubicBezTo>
                <a:cubicBezTo>
                  <a:pt x="2852" y="2942"/>
                  <a:pt x="2978" y="3068"/>
                  <a:pt x="3116" y="3172"/>
                </a:cubicBezTo>
                <a:cubicBezTo>
                  <a:pt x="3125" y="3178"/>
                  <a:pt x="3135" y="3181"/>
                  <a:pt x="3144" y="3181"/>
                </a:cubicBezTo>
                <a:cubicBezTo>
                  <a:pt x="3185" y="3181"/>
                  <a:pt x="3225" y="3128"/>
                  <a:pt x="3197" y="3091"/>
                </a:cubicBezTo>
                <a:cubicBezTo>
                  <a:pt x="3151" y="3022"/>
                  <a:pt x="3093" y="2953"/>
                  <a:pt x="3024" y="2896"/>
                </a:cubicBezTo>
                <a:lnTo>
                  <a:pt x="2852" y="2700"/>
                </a:lnTo>
                <a:cubicBezTo>
                  <a:pt x="2725" y="2574"/>
                  <a:pt x="2610" y="2447"/>
                  <a:pt x="2472" y="2332"/>
                </a:cubicBezTo>
                <a:cubicBezTo>
                  <a:pt x="2458" y="2320"/>
                  <a:pt x="2443" y="2315"/>
                  <a:pt x="2428" y="2315"/>
                </a:cubicBezTo>
                <a:close/>
                <a:moveTo>
                  <a:pt x="1345" y="2334"/>
                </a:moveTo>
                <a:cubicBezTo>
                  <a:pt x="1337" y="2334"/>
                  <a:pt x="1329" y="2337"/>
                  <a:pt x="1323" y="2344"/>
                </a:cubicBezTo>
                <a:lnTo>
                  <a:pt x="1311" y="2344"/>
                </a:lnTo>
                <a:cubicBezTo>
                  <a:pt x="1242" y="2390"/>
                  <a:pt x="1173" y="2447"/>
                  <a:pt x="1116" y="2516"/>
                </a:cubicBezTo>
                <a:lnTo>
                  <a:pt x="932" y="2689"/>
                </a:lnTo>
                <a:cubicBezTo>
                  <a:pt x="794" y="2804"/>
                  <a:pt x="679" y="2930"/>
                  <a:pt x="564" y="3057"/>
                </a:cubicBezTo>
                <a:cubicBezTo>
                  <a:pt x="510" y="3119"/>
                  <a:pt x="560" y="3194"/>
                  <a:pt x="622" y="3194"/>
                </a:cubicBezTo>
                <a:cubicBezTo>
                  <a:pt x="640" y="3194"/>
                  <a:pt x="660" y="3187"/>
                  <a:pt x="679" y="3172"/>
                </a:cubicBezTo>
                <a:cubicBezTo>
                  <a:pt x="805" y="3057"/>
                  <a:pt x="932" y="2942"/>
                  <a:pt x="1047" y="2804"/>
                </a:cubicBezTo>
                <a:cubicBezTo>
                  <a:pt x="1173" y="2689"/>
                  <a:pt x="1288" y="2562"/>
                  <a:pt x="1392" y="2424"/>
                </a:cubicBezTo>
                <a:cubicBezTo>
                  <a:pt x="1420" y="2387"/>
                  <a:pt x="1379" y="2334"/>
                  <a:pt x="1345" y="2334"/>
                </a:cubicBezTo>
                <a:close/>
                <a:moveTo>
                  <a:pt x="1880" y="2554"/>
                </a:moveTo>
                <a:cubicBezTo>
                  <a:pt x="1854" y="2554"/>
                  <a:pt x="1828" y="2568"/>
                  <a:pt x="1817" y="2597"/>
                </a:cubicBezTo>
                <a:cubicBezTo>
                  <a:pt x="1805" y="2769"/>
                  <a:pt x="1794" y="2942"/>
                  <a:pt x="1794" y="3114"/>
                </a:cubicBezTo>
                <a:cubicBezTo>
                  <a:pt x="1782" y="3298"/>
                  <a:pt x="1782" y="3471"/>
                  <a:pt x="1794" y="3643"/>
                </a:cubicBezTo>
                <a:cubicBezTo>
                  <a:pt x="1800" y="3689"/>
                  <a:pt x="1837" y="3712"/>
                  <a:pt x="1874" y="3712"/>
                </a:cubicBezTo>
                <a:cubicBezTo>
                  <a:pt x="1912" y="3712"/>
                  <a:pt x="1949" y="3689"/>
                  <a:pt x="1955" y="3643"/>
                </a:cubicBezTo>
                <a:cubicBezTo>
                  <a:pt x="1966" y="3471"/>
                  <a:pt x="1966" y="3298"/>
                  <a:pt x="1955" y="3114"/>
                </a:cubicBezTo>
                <a:cubicBezTo>
                  <a:pt x="1966" y="2942"/>
                  <a:pt x="1955" y="2769"/>
                  <a:pt x="1943" y="2597"/>
                </a:cubicBezTo>
                <a:cubicBezTo>
                  <a:pt x="1932" y="2568"/>
                  <a:pt x="1906" y="2554"/>
                  <a:pt x="1880" y="2554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8" name="Google Shape;1118;p41"/>
          <p:cNvSpPr/>
          <p:nvPr/>
        </p:nvSpPr>
        <p:spPr>
          <a:xfrm>
            <a:off x="4587550" y="4527875"/>
            <a:ext cx="328847" cy="327700"/>
          </a:xfrm>
          <a:custGeom>
            <a:rect b="b" l="l" r="r" t="t"/>
            <a:pathLst>
              <a:path extrusionOk="0" h="3713" w="3726">
                <a:moveTo>
                  <a:pt x="1880" y="1"/>
                </a:moveTo>
                <a:cubicBezTo>
                  <a:pt x="1854" y="1"/>
                  <a:pt x="1828" y="15"/>
                  <a:pt x="1817" y="44"/>
                </a:cubicBezTo>
                <a:cubicBezTo>
                  <a:pt x="1805" y="216"/>
                  <a:pt x="1794" y="389"/>
                  <a:pt x="1794" y="573"/>
                </a:cubicBezTo>
                <a:cubicBezTo>
                  <a:pt x="1782" y="745"/>
                  <a:pt x="1782" y="918"/>
                  <a:pt x="1794" y="1090"/>
                </a:cubicBezTo>
                <a:cubicBezTo>
                  <a:pt x="1800" y="1136"/>
                  <a:pt x="1837" y="1159"/>
                  <a:pt x="1874" y="1159"/>
                </a:cubicBezTo>
                <a:cubicBezTo>
                  <a:pt x="1912" y="1159"/>
                  <a:pt x="1949" y="1136"/>
                  <a:pt x="1955" y="1090"/>
                </a:cubicBezTo>
                <a:cubicBezTo>
                  <a:pt x="1966" y="918"/>
                  <a:pt x="1966" y="745"/>
                  <a:pt x="1955" y="573"/>
                </a:cubicBezTo>
                <a:cubicBezTo>
                  <a:pt x="1966" y="389"/>
                  <a:pt x="1955" y="216"/>
                  <a:pt x="1943" y="44"/>
                </a:cubicBezTo>
                <a:cubicBezTo>
                  <a:pt x="1932" y="15"/>
                  <a:pt x="1906" y="1"/>
                  <a:pt x="1880" y="1"/>
                </a:cubicBezTo>
                <a:close/>
                <a:moveTo>
                  <a:pt x="634" y="510"/>
                </a:moveTo>
                <a:cubicBezTo>
                  <a:pt x="574" y="510"/>
                  <a:pt x="518" y="587"/>
                  <a:pt x="564" y="642"/>
                </a:cubicBezTo>
                <a:cubicBezTo>
                  <a:pt x="679" y="780"/>
                  <a:pt x="794" y="895"/>
                  <a:pt x="932" y="1021"/>
                </a:cubicBezTo>
                <a:cubicBezTo>
                  <a:pt x="1047" y="1136"/>
                  <a:pt x="1185" y="1263"/>
                  <a:pt x="1323" y="1366"/>
                </a:cubicBezTo>
                <a:cubicBezTo>
                  <a:pt x="1331" y="1373"/>
                  <a:pt x="1341" y="1376"/>
                  <a:pt x="1350" y="1376"/>
                </a:cubicBezTo>
                <a:cubicBezTo>
                  <a:pt x="1391" y="1376"/>
                  <a:pt x="1431" y="1323"/>
                  <a:pt x="1403" y="1286"/>
                </a:cubicBezTo>
                <a:cubicBezTo>
                  <a:pt x="1346" y="1217"/>
                  <a:pt x="1288" y="1148"/>
                  <a:pt x="1231" y="1090"/>
                </a:cubicBezTo>
                <a:cubicBezTo>
                  <a:pt x="1173" y="1021"/>
                  <a:pt x="1116" y="964"/>
                  <a:pt x="1047" y="895"/>
                </a:cubicBezTo>
                <a:cubicBezTo>
                  <a:pt x="932" y="768"/>
                  <a:pt x="805" y="642"/>
                  <a:pt x="679" y="527"/>
                </a:cubicBezTo>
                <a:cubicBezTo>
                  <a:pt x="665" y="515"/>
                  <a:pt x="649" y="510"/>
                  <a:pt x="634" y="510"/>
                </a:cubicBezTo>
                <a:close/>
                <a:moveTo>
                  <a:pt x="3144" y="529"/>
                </a:moveTo>
                <a:cubicBezTo>
                  <a:pt x="3135" y="529"/>
                  <a:pt x="3125" y="532"/>
                  <a:pt x="3116" y="538"/>
                </a:cubicBezTo>
                <a:cubicBezTo>
                  <a:pt x="3047" y="584"/>
                  <a:pt x="2978" y="642"/>
                  <a:pt x="2921" y="711"/>
                </a:cubicBezTo>
                <a:lnTo>
                  <a:pt x="2725" y="883"/>
                </a:lnTo>
                <a:cubicBezTo>
                  <a:pt x="2599" y="998"/>
                  <a:pt x="2472" y="1125"/>
                  <a:pt x="2357" y="1251"/>
                </a:cubicBezTo>
                <a:cubicBezTo>
                  <a:pt x="2330" y="1316"/>
                  <a:pt x="2376" y="1380"/>
                  <a:pt x="2430" y="1380"/>
                </a:cubicBezTo>
                <a:cubicBezTo>
                  <a:pt x="2444" y="1380"/>
                  <a:pt x="2458" y="1376"/>
                  <a:pt x="2472" y="1366"/>
                </a:cubicBezTo>
                <a:lnTo>
                  <a:pt x="2472" y="1378"/>
                </a:lnTo>
                <a:cubicBezTo>
                  <a:pt x="2610" y="1251"/>
                  <a:pt x="2725" y="1136"/>
                  <a:pt x="2852" y="1010"/>
                </a:cubicBezTo>
                <a:cubicBezTo>
                  <a:pt x="2978" y="883"/>
                  <a:pt x="3093" y="757"/>
                  <a:pt x="3197" y="619"/>
                </a:cubicBezTo>
                <a:cubicBezTo>
                  <a:pt x="3225" y="582"/>
                  <a:pt x="3185" y="529"/>
                  <a:pt x="3144" y="529"/>
                </a:cubicBezTo>
                <a:close/>
                <a:moveTo>
                  <a:pt x="352" y="1760"/>
                </a:moveTo>
                <a:cubicBezTo>
                  <a:pt x="265" y="1760"/>
                  <a:pt x="178" y="1763"/>
                  <a:pt x="92" y="1769"/>
                </a:cubicBezTo>
                <a:cubicBezTo>
                  <a:pt x="0" y="1780"/>
                  <a:pt x="0" y="1918"/>
                  <a:pt x="92" y="1930"/>
                </a:cubicBezTo>
                <a:cubicBezTo>
                  <a:pt x="178" y="1935"/>
                  <a:pt x="265" y="1938"/>
                  <a:pt x="352" y="1938"/>
                </a:cubicBezTo>
                <a:cubicBezTo>
                  <a:pt x="440" y="1938"/>
                  <a:pt x="529" y="1935"/>
                  <a:pt x="621" y="1930"/>
                </a:cubicBezTo>
                <a:cubicBezTo>
                  <a:pt x="672" y="1933"/>
                  <a:pt x="722" y="1935"/>
                  <a:pt x="773" y="1935"/>
                </a:cubicBezTo>
                <a:cubicBezTo>
                  <a:pt x="895" y="1935"/>
                  <a:pt x="1017" y="1926"/>
                  <a:pt x="1139" y="1918"/>
                </a:cubicBezTo>
                <a:cubicBezTo>
                  <a:pt x="1196" y="1895"/>
                  <a:pt x="1196" y="1815"/>
                  <a:pt x="1139" y="1792"/>
                </a:cubicBezTo>
                <a:cubicBezTo>
                  <a:pt x="966" y="1769"/>
                  <a:pt x="794" y="1769"/>
                  <a:pt x="621" y="1769"/>
                </a:cubicBezTo>
                <a:cubicBezTo>
                  <a:pt x="529" y="1763"/>
                  <a:pt x="440" y="1760"/>
                  <a:pt x="352" y="1760"/>
                </a:cubicBezTo>
                <a:close/>
                <a:moveTo>
                  <a:pt x="2904" y="1760"/>
                </a:moveTo>
                <a:cubicBezTo>
                  <a:pt x="2817" y="1760"/>
                  <a:pt x="2731" y="1763"/>
                  <a:pt x="2645" y="1769"/>
                </a:cubicBezTo>
                <a:cubicBezTo>
                  <a:pt x="2553" y="1780"/>
                  <a:pt x="2553" y="1918"/>
                  <a:pt x="2645" y="1930"/>
                </a:cubicBezTo>
                <a:cubicBezTo>
                  <a:pt x="2731" y="1935"/>
                  <a:pt x="2817" y="1938"/>
                  <a:pt x="2904" y="1938"/>
                </a:cubicBezTo>
                <a:cubicBezTo>
                  <a:pt x="2990" y="1938"/>
                  <a:pt x="3076" y="1935"/>
                  <a:pt x="3162" y="1930"/>
                </a:cubicBezTo>
                <a:cubicBezTo>
                  <a:pt x="3335" y="1930"/>
                  <a:pt x="3519" y="1930"/>
                  <a:pt x="3691" y="1907"/>
                </a:cubicBezTo>
                <a:cubicBezTo>
                  <a:pt x="3726" y="1884"/>
                  <a:pt x="3726" y="1826"/>
                  <a:pt x="3691" y="1803"/>
                </a:cubicBezTo>
                <a:lnTo>
                  <a:pt x="3691" y="1792"/>
                </a:lnTo>
                <a:cubicBezTo>
                  <a:pt x="3519" y="1769"/>
                  <a:pt x="3335" y="1769"/>
                  <a:pt x="3162" y="1769"/>
                </a:cubicBezTo>
                <a:cubicBezTo>
                  <a:pt x="3076" y="1763"/>
                  <a:pt x="2990" y="1760"/>
                  <a:pt x="2904" y="1760"/>
                </a:cubicBezTo>
                <a:close/>
                <a:moveTo>
                  <a:pt x="2428" y="2315"/>
                </a:moveTo>
                <a:cubicBezTo>
                  <a:pt x="2368" y="2315"/>
                  <a:pt x="2312" y="2392"/>
                  <a:pt x="2357" y="2447"/>
                </a:cubicBezTo>
                <a:cubicBezTo>
                  <a:pt x="2472" y="2574"/>
                  <a:pt x="2599" y="2700"/>
                  <a:pt x="2725" y="2815"/>
                </a:cubicBezTo>
                <a:cubicBezTo>
                  <a:pt x="2852" y="2942"/>
                  <a:pt x="2978" y="3068"/>
                  <a:pt x="3116" y="3172"/>
                </a:cubicBezTo>
                <a:cubicBezTo>
                  <a:pt x="3125" y="3178"/>
                  <a:pt x="3135" y="3181"/>
                  <a:pt x="3144" y="3181"/>
                </a:cubicBezTo>
                <a:cubicBezTo>
                  <a:pt x="3185" y="3181"/>
                  <a:pt x="3225" y="3128"/>
                  <a:pt x="3197" y="3091"/>
                </a:cubicBezTo>
                <a:cubicBezTo>
                  <a:pt x="3151" y="3022"/>
                  <a:pt x="3093" y="2953"/>
                  <a:pt x="3024" y="2896"/>
                </a:cubicBezTo>
                <a:lnTo>
                  <a:pt x="2852" y="2700"/>
                </a:lnTo>
                <a:cubicBezTo>
                  <a:pt x="2725" y="2574"/>
                  <a:pt x="2610" y="2447"/>
                  <a:pt x="2472" y="2332"/>
                </a:cubicBezTo>
                <a:cubicBezTo>
                  <a:pt x="2458" y="2320"/>
                  <a:pt x="2443" y="2315"/>
                  <a:pt x="2428" y="2315"/>
                </a:cubicBezTo>
                <a:close/>
                <a:moveTo>
                  <a:pt x="1345" y="2334"/>
                </a:moveTo>
                <a:cubicBezTo>
                  <a:pt x="1337" y="2334"/>
                  <a:pt x="1329" y="2337"/>
                  <a:pt x="1323" y="2344"/>
                </a:cubicBezTo>
                <a:lnTo>
                  <a:pt x="1311" y="2344"/>
                </a:lnTo>
                <a:cubicBezTo>
                  <a:pt x="1242" y="2390"/>
                  <a:pt x="1173" y="2447"/>
                  <a:pt x="1116" y="2516"/>
                </a:cubicBezTo>
                <a:lnTo>
                  <a:pt x="932" y="2689"/>
                </a:lnTo>
                <a:cubicBezTo>
                  <a:pt x="794" y="2804"/>
                  <a:pt x="679" y="2930"/>
                  <a:pt x="564" y="3057"/>
                </a:cubicBezTo>
                <a:cubicBezTo>
                  <a:pt x="510" y="3119"/>
                  <a:pt x="560" y="3194"/>
                  <a:pt x="622" y="3194"/>
                </a:cubicBezTo>
                <a:cubicBezTo>
                  <a:pt x="640" y="3194"/>
                  <a:pt x="660" y="3187"/>
                  <a:pt x="679" y="3172"/>
                </a:cubicBezTo>
                <a:cubicBezTo>
                  <a:pt x="805" y="3057"/>
                  <a:pt x="932" y="2942"/>
                  <a:pt x="1047" y="2804"/>
                </a:cubicBezTo>
                <a:cubicBezTo>
                  <a:pt x="1173" y="2689"/>
                  <a:pt x="1288" y="2562"/>
                  <a:pt x="1392" y="2424"/>
                </a:cubicBezTo>
                <a:cubicBezTo>
                  <a:pt x="1420" y="2387"/>
                  <a:pt x="1379" y="2334"/>
                  <a:pt x="1345" y="2334"/>
                </a:cubicBezTo>
                <a:close/>
                <a:moveTo>
                  <a:pt x="1880" y="2554"/>
                </a:moveTo>
                <a:cubicBezTo>
                  <a:pt x="1854" y="2554"/>
                  <a:pt x="1828" y="2568"/>
                  <a:pt x="1817" y="2597"/>
                </a:cubicBezTo>
                <a:cubicBezTo>
                  <a:pt x="1805" y="2769"/>
                  <a:pt x="1794" y="2942"/>
                  <a:pt x="1794" y="3114"/>
                </a:cubicBezTo>
                <a:cubicBezTo>
                  <a:pt x="1782" y="3298"/>
                  <a:pt x="1782" y="3471"/>
                  <a:pt x="1794" y="3643"/>
                </a:cubicBezTo>
                <a:cubicBezTo>
                  <a:pt x="1800" y="3689"/>
                  <a:pt x="1837" y="3712"/>
                  <a:pt x="1874" y="3712"/>
                </a:cubicBezTo>
                <a:cubicBezTo>
                  <a:pt x="1912" y="3712"/>
                  <a:pt x="1949" y="3689"/>
                  <a:pt x="1955" y="3643"/>
                </a:cubicBezTo>
                <a:cubicBezTo>
                  <a:pt x="1966" y="3471"/>
                  <a:pt x="1966" y="3298"/>
                  <a:pt x="1955" y="3114"/>
                </a:cubicBezTo>
                <a:cubicBezTo>
                  <a:pt x="1966" y="2942"/>
                  <a:pt x="1955" y="2769"/>
                  <a:pt x="1943" y="2597"/>
                </a:cubicBezTo>
                <a:cubicBezTo>
                  <a:pt x="1932" y="2568"/>
                  <a:pt x="1906" y="2554"/>
                  <a:pt x="1880" y="2554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9" name="Google Shape;1119;p41"/>
          <p:cNvGrpSpPr/>
          <p:nvPr/>
        </p:nvGrpSpPr>
        <p:grpSpPr>
          <a:xfrm>
            <a:off x="6264100" y="301194"/>
            <a:ext cx="1382100" cy="789295"/>
            <a:chOff x="275025" y="537489"/>
            <a:chExt cx="1626574" cy="928910"/>
          </a:xfrm>
        </p:grpSpPr>
        <p:sp>
          <p:nvSpPr>
            <p:cNvPr id="1120" name="Google Shape;1120;p41"/>
            <p:cNvSpPr/>
            <p:nvPr/>
          </p:nvSpPr>
          <p:spPr>
            <a:xfrm>
              <a:off x="319102" y="557201"/>
              <a:ext cx="1539514" cy="885928"/>
            </a:xfrm>
            <a:custGeom>
              <a:rect b="b" l="l" r="r" t="t"/>
              <a:pathLst>
                <a:path extrusionOk="0" h="9708" w="16870">
                  <a:moveTo>
                    <a:pt x="8563" y="0"/>
                  </a:moveTo>
                  <a:cubicBezTo>
                    <a:pt x="7949" y="0"/>
                    <a:pt x="7376" y="325"/>
                    <a:pt x="7061" y="860"/>
                  </a:cubicBezTo>
                  <a:cubicBezTo>
                    <a:pt x="6888" y="1170"/>
                    <a:pt x="6923" y="1538"/>
                    <a:pt x="7026" y="1860"/>
                  </a:cubicBezTo>
                  <a:cubicBezTo>
                    <a:pt x="7107" y="2148"/>
                    <a:pt x="7268" y="2412"/>
                    <a:pt x="7498" y="2608"/>
                  </a:cubicBezTo>
                  <a:cubicBezTo>
                    <a:pt x="7681" y="2747"/>
                    <a:pt x="7910" y="2817"/>
                    <a:pt x="8137" y="2817"/>
                  </a:cubicBezTo>
                  <a:cubicBezTo>
                    <a:pt x="8507" y="2817"/>
                    <a:pt x="8869" y="2630"/>
                    <a:pt x="9004" y="2251"/>
                  </a:cubicBezTo>
                  <a:cubicBezTo>
                    <a:pt x="9108" y="1998"/>
                    <a:pt x="9027" y="1699"/>
                    <a:pt x="8809" y="1538"/>
                  </a:cubicBezTo>
                  <a:cubicBezTo>
                    <a:pt x="8626" y="1394"/>
                    <a:pt x="8399" y="1350"/>
                    <a:pt x="8173" y="1350"/>
                  </a:cubicBezTo>
                  <a:cubicBezTo>
                    <a:pt x="8057" y="1350"/>
                    <a:pt x="7941" y="1362"/>
                    <a:pt x="7831" y="1377"/>
                  </a:cubicBezTo>
                  <a:cubicBezTo>
                    <a:pt x="7823" y="1379"/>
                    <a:pt x="7815" y="1379"/>
                    <a:pt x="7807" y="1379"/>
                  </a:cubicBezTo>
                  <a:cubicBezTo>
                    <a:pt x="7676" y="1379"/>
                    <a:pt x="7632" y="1202"/>
                    <a:pt x="7762" y="1159"/>
                  </a:cubicBezTo>
                  <a:cubicBezTo>
                    <a:pt x="7901" y="1122"/>
                    <a:pt x="8049" y="1102"/>
                    <a:pt x="8197" y="1102"/>
                  </a:cubicBezTo>
                  <a:cubicBezTo>
                    <a:pt x="8515" y="1102"/>
                    <a:pt x="8834" y="1196"/>
                    <a:pt x="9062" y="1423"/>
                  </a:cubicBezTo>
                  <a:cubicBezTo>
                    <a:pt x="9326" y="1711"/>
                    <a:pt x="9372" y="2136"/>
                    <a:pt x="9165" y="2470"/>
                  </a:cubicBezTo>
                  <a:cubicBezTo>
                    <a:pt x="8946" y="2856"/>
                    <a:pt x="8551" y="3044"/>
                    <a:pt x="8149" y="3044"/>
                  </a:cubicBezTo>
                  <a:cubicBezTo>
                    <a:pt x="7832" y="3044"/>
                    <a:pt x="7511" y="2928"/>
                    <a:pt x="7268" y="2700"/>
                  </a:cubicBezTo>
                  <a:cubicBezTo>
                    <a:pt x="7003" y="2447"/>
                    <a:pt x="6831" y="2125"/>
                    <a:pt x="6762" y="1768"/>
                  </a:cubicBezTo>
                  <a:cubicBezTo>
                    <a:pt x="6716" y="1561"/>
                    <a:pt x="6704" y="1354"/>
                    <a:pt x="6727" y="1159"/>
                  </a:cubicBezTo>
                  <a:cubicBezTo>
                    <a:pt x="6578" y="1136"/>
                    <a:pt x="6428" y="1136"/>
                    <a:pt x="6267" y="1136"/>
                  </a:cubicBezTo>
                  <a:cubicBezTo>
                    <a:pt x="6095" y="1147"/>
                    <a:pt x="5922" y="1182"/>
                    <a:pt x="5761" y="1228"/>
                  </a:cubicBezTo>
                  <a:cubicBezTo>
                    <a:pt x="5175" y="1377"/>
                    <a:pt x="4692" y="1814"/>
                    <a:pt x="4508" y="2389"/>
                  </a:cubicBezTo>
                  <a:cubicBezTo>
                    <a:pt x="4336" y="2953"/>
                    <a:pt x="4462" y="3562"/>
                    <a:pt x="4853" y="4011"/>
                  </a:cubicBezTo>
                  <a:cubicBezTo>
                    <a:pt x="4934" y="4092"/>
                    <a:pt x="4860" y="4215"/>
                    <a:pt x="4769" y="4215"/>
                  </a:cubicBezTo>
                  <a:cubicBezTo>
                    <a:pt x="4744" y="4215"/>
                    <a:pt x="4717" y="4206"/>
                    <a:pt x="4692" y="4183"/>
                  </a:cubicBezTo>
                  <a:cubicBezTo>
                    <a:pt x="4474" y="3976"/>
                    <a:pt x="4313" y="3723"/>
                    <a:pt x="4232" y="3436"/>
                  </a:cubicBezTo>
                  <a:cubicBezTo>
                    <a:pt x="4041" y="3370"/>
                    <a:pt x="3842" y="3338"/>
                    <a:pt x="3642" y="3338"/>
                  </a:cubicBezTo>
                  <a:cubicBezTo>
                    <a:pt x="3493" y="3338"/>
                    <a:pt x="3344" y="3355"/>
                    <a:pt x="3197" y="3390"/>
                  </a:cubicBezTo>
                  <a:cubicBezTo>
                    <a:pt x="1967" y="3666"/>
                    <a:pt x="1150" y="4770"/>
                    <a:pt x="0" y="5207"/>
                  </a:cubicBezTo>
                  <a:cubicBezTo>
                    <a:pt x="587" y="5563"/>
                    <a:pt x="886" y="6242"/>
                    <a:pt x="1277" y="6793"/>
                  </a:cubicBezTo>
                  <a:cubicBezTo>
                    <a:pt x="1702" y="7414"/>
                    <a:pt x="2381" y="7943"/>
                    <a:pt x="3151" y="8035"/>
                  </a:cubicBezTo>
                  <a:cubicBezTo>
                    <a:pt x="3228" y="8045"/>
                    <a:pt x="3305" y="8050"/>
                    <a:pt x="3381" y="8050"/>
                  </a:cubicBezTo>
                  <a:cubicBezTo>
                    <a:pt x="4032" y="8050"/>
                    <a:pt x="4636" y="7704"/>
                    <a:pt x="4945" y="7127"/>
                  </a:cubicBezTo>
                  <a:cubicBezTo>
                    <a:pt x="5129" y="6805"/>
                    <a:pt x="5140" y="6414"/>
                    <a:pt x="5002" y="6081"/>
                  </a:cubicBezTo>
                  <a:cubicBezTo>
                    <a:pt x="4869" y="5791"/>
                    <a:pt x="4573" y="5620"/>
                    <a:pt x="4262" y="5620"/>
                  </a:cubicBezTo>
                  <a:cubicBezTo>
                    <a:pt x="4252" y="5620"/>
                    <a:pt x="4242" y="5620"/>
                    <a:pt x="4232" y="5621"/>
                  </a:cubicBezTo>
                  <a:cubicBezTo>
                    <a:pt x="3910" y="5632"/>
                    <a:pt x="3634" y="5839"/>
                    <a:pt x="3542" y="6138"/>
                  </a:cubicBezTo>
                  <a:cubicBezTo>
                    <a:pt x="3439" y="6437"/>
                    <a:pt x="3508" y="6782"/>
                    <a:pt x="3726" y="7012"/>
                  </a:cubicBezTo>
                  <a:cubicBezTo>
                    <a:pt x="3807" y="7093"/>
                    <a:pt x="3733" y="7202"/>
                    <a:pt x="3643" y="7202"/>
                  </a:cubicBezTo>
                  <a:cubicBezTo>
                    <a:pt x="3617" y="7202"/>
                    <a:pt x="3590" y="7193"/>
                    <a:pt x="3565" y="7173"/>
                  </a:cubicBezTo>
                  <a:cubicBezTo>
                    <a:pt x="3243" y="6874"/>
                    <a:pt x="3140" y="6414"/>
                    <a:pt x="3301" y="6012"/>
                  </a:cubicBezTo>
                  <a:cubicBezTo>
                    <a:pt x="3447" y="5618"/>
                    <a:pt x="3824" y="5367"/>
                    <a:pt x="4249" y="5367"/>
                  </a:cubicBezTo>
                  <a:cubicBezTo>
                    <a:pt x="4259" y="5367"/>
                    <a:pt x="4269" y="5367"/>
                    <a:pt x="4278" y="5368"/>
                  </a:cubicBezTo>
                  <a:cubicBezTo>
                    <a:pt x="4658" y="5368"/>
                    <a:pt x="5002" y="5563"/>
                    <a:pt x="5198" y="5897"/>
                  </a:cubicBezTo>
                  <a:cubicBezTo>
                    <a:pt x="5405" y="6288"/>
                    <a:pt x="5416" y="6747"/>
                    <a:pt x="5232" y="7150"/>
                  </a:cubicBezTo>
                  <a:cubicBezTo>
                    <a:pt x="5106" y="7437"/>
                    <a:pt x="4911" y="7679"/>
                    <a:pt x="4658" y="7874"/>
                  </a:cubicBezTo>
                  <a:cubicBezTo>
                    <a:pt x="5014" y="7966"/>
                    <a:pt x="5336" y="8139"/>
                    <a:pt x="5612" y="8392"/>
                  </a:cubicBezTo>
                  <a:cubicBezTo>
                    <a:pt x="6014" y="8725"/>
                    <a:pt x="6348" y="9139"/>
                    <a:pt x="6819" y="9392"/>
                  </a:cubicBezTo>
                  <a:cubicBezTo>
                    <a:pt x="7195" y="9595"/>
                    <a:pt x="7624" y="9707"/>
                    <a:pt x="8048" y="9707"/>
                  </a:cubicBezTo>
                  <a:cubicBezTo>
                    <a:pt x="8466" y="9707"/>
                    <a:pt x="8880" y="9598"/>
                    <a:pt x="9234" y="9358"/>
                  </a:cubicBezTo>
                  <a:cubicBezTo>
                    <a:pt x="9867" y="8909"/>
                    <a:pt x="10246" y="8070"/>
                    <a:pt x="10016" y="7322"/>
                  </a:cubicBezTo>
                  <a:cubicBezTo>
                    <a:pt x="9867" y="6885"/>
                    <a:pt x="9487" y="6575"/>
                    <a:pt x="9039" y="6517"/>
                  </a:cubicBezTo>
                  <a:cubicBezTo>
                    <a:pt x="8979" y="6508"/>
                    <a:pt x="8920" y="6503"/>
                    <a:pt x="8862" y="6503"/>
                  </a:cubicBezTo>
                  <a:cubicBezTo>
                    <a:pt x="8501" y="6503"/>
                    <a:pt x="8166" y="6682"/>
                    <a:pt x="7958" y="6989"/>
                  </a:cubicBezTo>
                  <a:cubicBezTo>
                    <a:pt x="7739" y="7311"/>
                    <a:pt x="7751" y="7736"/>
                    <a:pt x="7992" y="8047"/>
                  </a:cubicBezTo>
                  <a:cubicBezTo>
                    <a:pt x="8234" y="8334"/>
                    <a:pt x="8590" y="8507"/>
                    <a:pt x="8958" y="8530"/>
                  </a:cubicBezTo>
                  <a:cubicBezTo>
                    <a:pt x="9131" y="8530"/>
                    <a:pt x="9131" y="8771"/>
                    <a:pt x="8958" y="8771"/>
                  </a:cubicBezTo>
                  <a:cubicBezTo>
                    <a:pt x="8930" y="8774"/>
                    <a:pt x="8903" y="8776"/>
                    <a:pt x="8875" y="8776"/>
                  </a:cubicBezTo>
                  <a:cubicBezTo>
                    <a:pt x="8798" y="8776"/>
                    <a:pt x="8720" y="8765"/>
                    <a:pt x="8636" y="8748"/>
                  </a:cubicBezTo>
                  <a:cubicBezTo>
                    <a:pt x="8211" y="8656"/>
                    <a:pt x="7843" y="8380"/>
                    <a:pt x="7647" y="7989"/>
                  </a:cubicBezTo>
                  <a:cubicBezTo>
                    <a:pt x="7463" y="7575"/>
                    <a:pt x="7532" y="7081"/>
                    <a:pt x="7831" y="6736"/>
                  </a:cubicBezTo>
                  <a:cubicBezTo>
                    <a:pt x="8090" y="6412"/>
                    <a:pt x="8469" y="6265"/>
                    <a:pt x="8853" y="6265"/>
                  </a:cubicBezTo>
                  <a:cubicBezTo>
                    <a:pt x="9424" y="6265"/>
                    <a:pt x="10008" y="6589"/>
                    <a:pt x="10235" y="7138"/>
                  </a:cubicBezTo>
                  <a:cubicBezTo>
                    <a:pt x="10373" y="7483"/>
                    <a:pt x="10396" y="7851"/>
                    <a:pt x="10315" y="8208"/>
                  </a:cubicBezTo>
                  <a:cubicBezTo>
                    <a:pt x="10580" y="8369"/>
                    <a:pt x="10878" y="8484"/>
                    <a:pt x="11189" y="8541"/>
                  </a:cubicBezTo>
                  <a:cubicBezTo>
                    <a:pt x="11325" y="8567"/>
                    <a:pt x="11462" y="8579"/>
                    <a:pt x="11600" y="8579"/>
                  </a:cubicBezTo>
                  <a:cubicBezTo>
                    <a:pt x="12078" y="8579"/>
                    <a:pt x="12555" y="8427"/>
                    <a:pt x="12948" y="8150"/>
                  </a:cubicBezTo>
                  <a:cubicBezTo>
                    <a:pt x="13431" y="7794"/>
                    <a:pt x="13776" y="7288"/>
                    <a:pt x="13926" y="6713"/>
                  </a:cubicBezTo>
                  <a:cubicBezTo>
                    <a:pt x="13939" y="6668"/>
                    <a:pt x="13970" y="6650"/>
                    <a:pt x="14002" y="6650"/>
                  </a:cubicBezTo>
                  <a:cubicBezTo>
                    <a:pt x="14052" y="6650"/>
                    <a:pt x="14105" y="6696"/>
                    <a:pt x="14098" y="6759"/>
                  </a:cubicBezTo>
                  <a:cubicBezTo>
                    <a:pt x="14041" y="7127"/>
                    <a:pt x="13903" y="7472"/>
                    <a:pt x="13684" y="7771"/>
                  </a:cubicBezTo>
                  <a:cubicBezTo>
                    <a:pt x="13772" y="7785"/>
                    <a:pt x="13860" y="7793"/>
                    <a:pt x="13949" y="7793"/>
                  </a:cubicBezTo>
                  <a:cubicBezTo>
                    <a:pt x="14140" y="7793"/>
                    <a:pt x="14331" y="7757"/>
                    <a:pt x="14512" y="7679"/>
                  </a:cubicBezTo>
                  <a:cubicBezTo>
                    <a:pt x="15064" y="7460"/>
                    <a:pt x="15467" y="7012"/>
                    <a:pt x="15835" y="6563"/>
                  </a:cubicBezTo>
                  <a:cubicBezTo>
                    <a:pt x="16019" y="6345"/>
                    <a:pt x="16214" y="6138"/>
                    <a:pt x="16409" y="5943"/>
                  </a:cubicBezTo>
                  <a:cubicBezTo>
                    <a:pt x="16559" y="5816"/>
                    <a:pt x="16708" y="5701"/>
                    <a:pt x="16869" y="5609"/>
                  </a:cubicBezTo>
                  <a:cubicBezTo>
                    <a:pt x="16318" y="5368"/>
                    <a:pt x="15950" y="4804"/>
                    <a:pt x="15524" y="4390"/>
                  </a:cubicBezTo>
                  <a:cubicBezTo>
                    <a:pt x="15260" y="4137"/>
                    <a:pt x="14984" y="3907"/>
                    <a:pt x="14685" y="3712"/>
                  </a:cubicBezTo>
                  <a:cubicBezTo>
                    <a:pt x="14386" y="3505"/>
                    <a:pt x="14064" y="3344"/>
                    <a:pt x="13730" y="3240"/>
                  </a:cubicBezTo>
                  <a:cubicBezTo>
                    <a:pt x="13583" y="3198"/>
                    <a:pt x="13434" y="3178"/>
                    <a:pt x="13286" y="3178"/>
                  </a:cubicBezTo>
                  <a:cubicBezTo>
                    <a:pt x="13109" y="3178"/>
                    <a:pt x="12933" y="3207"/>
                    <a:pt x="12764" y="3263"/>
                  </a:cubicBezTo>
                  <a:cubicBezTo>
                    <a:pt x="12477" y="3367"/>
                    <a:pt x="12235" y="3585"/>
                    <a:pt x="12109" y="3861"/>
                  </a:cubicBezTo>
                  <a:cubicBezTo>
                    <a:pt x="11982" y="4137"/>
                    <a:pt x="11994" y="4459"/>
                    <a:pt x="12132" y="4724"/>
                  </a:cubicBezTo>
                  <a:cubicBezTo>
                    <a:pt x="12270" y="4965"/>
                    <a:pt x="12523" y="5115"/>
                    <a:pt x="12787" y="5126"/>
                  </a:cubicBezTo>
                  <a:cubicBezTo>
                    <a:pt x="12797" y="5127"/>
                    <a:pt x="12807" y="5127"/>
                    <a:pt x="12817" y="5127"/>
                  </a:cubicBezTo>
                  <a:cubicBezTo>
                    <a:pt x="13059" y="5127"/>
                    <a:pt x="13286" y="4991"/>
                    <a:pt x="13397" y="4781"/>
                  </a:cubicBezTo>
                  <a:cubicBezTo>
                    <a:pt x="13512" y="4563"/>
                    <a:pt x="13500" y="4310"/>
                    <a:pt x="13362" y="4114"/>
                  </a:cubicBezTo>
                  <a:cubicBezTo>
                    <a:pt x="13292" y="4018"/>
                    <a:pt x="13395" y="3902"/>
                    <a:pt x="13494" y="3902"/>
                  </a:cubicBezTo>
                  <a:cubicBezTo>
                    <a:pt x="13525" y="3902"/>
                    <a:pt x="13556" y="3914"/>
                    <a:pt x="13581" y="3942"/>
                  </a:cubicBezTo>
                  <a:cubicBezTo>
                    <a:pt x="13788" y="4229"/>
                    <a:pt x="13811" y="4609"/>
                    <a:pt x="13638" y="4919"/>
                  </a:cubicBezTo>
                  <a:cubicBezTo>
                    <a:pt x="13480" y="5205"/>
                    <a:pt x="13175" y="5383"/>
                    <a:pt x="12850" y="5383"/>
                  </a:cubicBezTo>
                  <a:cubicBezTo>
                    <a:pt x="12821" y="5383"/>
                    <a:pt x="12793" y="5382"/>
                    <a:pt x="12764" y="5379"/>
                  </a:cubicBezTo>
                  <a:cubicBezTo>
                    <a:pt x="12442" y="5356"/>
                    <a:pt x="12143" y="5184"/>
                    <a:pt x="11948" y="4931"/>
                  </a:cubicBezTo>
                  <a:cubicBezTo>
                    <a:pt x="11752" y="4632"/>
                    <a:pt x="11706" y="4264"/>
                    <a:pt x="11810" y="3919"/>
                  </a:cubicBezTo>
                  <a:cubicBezTo>
                    <a:pt x="11959" y="3447"/>
                    <a:pt x="12350" y="3091"/>
                    <a:pt x="12822" y="2976"/>
                  </a:cubicBezTo>
                  <a:cubicBezTo>
                    <a:pt x="12799" y="2872"/>
                    <a:pt x="12776" y="2780"/>
                    <a:pt x="12753" y="2688"/>
                  </a:cubicBezTo>
                  <a:cubicBezTo>
                    <a:pt x="12707" y="2562"/>
                    <a:pt x="12649" y="2435"/>
                    <a:pt x="12580" y="2309"/>
                  </a:cubicBezTo>
                  <a:cubicBezTo>
                    <a:pt x="12339" y="1883"/>
                    <a:pt x="11959" y="1538"/>
                    <a:pt x="11499" y="1354"/>
                  </a:cubicBezTo>
                  <a:cubicBezTo>
                    <a:pt x="11213" y="1236"/>
                    <a:pt x="10910" y="1176"/>
                    <a:pt x="10603" y="1176"/>
                  </a:cubicBezTo>
                  <a:cubicBezTo>
                    <a:pt x="10404" y="1176"/>
                    <a:pt x="10203" y="1201"/>
                    <a:pt x="10005" y="1251"/>
                  </a:cubicBezTo>
                  <a:cubicBezTo>
                    <a:pt x="9993" y="1366"/>
                    <a:pt x="9970" y="1469"/>
                    <a:pt x="9924" y="1584"/>
                  </a:cubicBezTo>
                  <a:cubicBezTo>
                    <a:pt x="9913" y="1603"/>
                    <a:pt x="9895" y="1610"/>
                    <a:pt x="9877" y="1610"/>
                  </a:cubicBezTo>
                  <a:cubicBezTo>
                    <a:pt x="9837" y="1610"/>
                    <a:pt x="9793" y="1574"/>
                    <a:pt x="9809" y="1527"/>
                  </a:cubicBezTo>
                  <a:cubicBezTo>
                    <a:pt x="9913" y="1193"/>
                    <a:pt x="9855" y="814"/>
                    <a:pt x="9648" y="527"/>
                  </a:cubicBezTo>
                  <a:cubicBezTo>
                    <a:pt x="9430" y="228"/>
                    <a:pt x="9096" y="44"/>
                    <a:pt x="8740" y="9"/>
                  </a:cubicBezTo>
                  <a:cubicBezTo>
                    <a:pt x="8681" y="3"/>
                    <a:pt x="8622" y="0"/>
                    <a:pt x="85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1" name="Google Shape;1121;p41"/>
            <p:cNvSpPr/>
            <p:nvPr/>
          </p:nvSpPr>
          <p:spPr>
            <a:xfrm>
              <a:off x="887820" y="646086"/>
              <a:ext cx="228874" cy="194652"/>
            </a:xfrm>
            <a:custGeom>
              <a:rect b="b" l="l" r="r" t="t"/>
              <a:pathLst>
                <a:path extrusionOk="0" h="2133" w="2508">
                  <a:moveTo>
                    <a:pt x="265" y="1"/>
                  </a:moveTo>
                  <a:cubicBezTo>
                    <a:pt x="171" y="1"/>
                    <a:pt x="115" y="49"/>
                    <a:pt x="28" y="49"/>
                  </a:cubicBezTo>
                  <a:cubicBezTo>
                    <a:pt x="19" y="49"/>
                    <a:pt x="10" y="48"/>
                    <a:pt x="1" y="47"/>
                  </a:cubicBezTo>
                  <a:lnTo>
                    <a:pt x="1" y="47"/>
                  </a:lnTo>
                  <a:cubicBezTo>
                    <a:pt x="24" y="484"/>
                    <a:pt x="139" y="898"/>
                    <a:pt x="346" y="1289"/>
                  </a:cubicBezTo>
                  <a:cubicBezTo>
                    <a:pt x="553" y="1668"/>
                    <a:pt x="898" y="1956"/>
                    <a:pt x="1312" y="2082"/>
                  </a:cubicBezTo>
                  <a:cubicBezTo>
                    <a:pt x="1426" y="2116"/>
                    <a:pt x="1543" y="2133"/>
                    <a:pt x="1659" y="2133"/>
                  </a:cubicBezTo>
                  <a:cubicBezTo>
                    <a:pt x="1974" y="2133"/>
                    <a:pt x="2281" y="2010"/>
                    <a:pt x="2508" y="1783"/>
                  </a:cubicBezTo>
                  <a:lnTo>
                    <a:pt x="2508" y="1783"/>
                  </a:lnTo>
                  <a:cubicBezTo>
                    <a:pt x="2337" y="1834"/>
                    <a:pt x="2159" y="1860"/>
                    <a:pt x="1980" y="1860"/>
                  </a:cubicBezTo>
                  <a:cubicBezTo>
                    <a:pt x="1834" y="1860"/>
                    <a:pt x="1687" y="1843"/>
                    <a:pt x="1542" y="1806"/>
                  </a:cubicBezTo>
                  <a:cubicBezTo>
                    <a:pt x="1427" y="1783"/>
                    <a:pt x="1312" y="1737"/>
                    <a:pt x="1208" y="1680"/>
                  </a:cubicBezTo>
                  <a:cubicBezTo>
                    <a:pt x="978" y="1507"/>
                    <a:pt x="794" y="1277"/>
                    <a:pt x="702" y="1013"/>
                  </a:cubicBezTo>
                  <a:cubicBezTo>
                    <a:pt x="576" y="725"/>
                    <a:pt x="495" y="392"/>
                    <a:pt x="622" y="104"/>
                  </a:cubicBezTo>
                  <a:cubicBezTo>
                    <a:pt x="507" y="47"/>
                    <a:pt x="392" y="12"/>
                    <a:pt x="2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2" name="Google Shape;1122;p41"/>
            <p:cNvSpPr/>
            <p:nvPr/>
          </p:nvSpPr>
          <p:spPr>
            <a:xfrm>
              <a:off x="1398862" y="893759"/>
              <a:ext cx="158606" cy="139533"/>
            </a:xfrm>
            <a:custGeom>
              <a:rect b="b" l="l" r="r" t="t"/>
              <a:pathLst>
                <a:path extrusionOk="0" h="1529" w="1738">
                  <a:moveTo>
                    <a:pt x="219" y="1"/>
                  </a:moveTo>
                  <a:lnTo>
                    <a:pt x="219" y="1"/>
                  </a:lnTo>
                  <a:cubicBezTo>
                    <a:pt x="58" y="231"/>
                    <a:pt x="1" y="518"/>
                    <a:pt x="47" y="794"/>
                  </a:cubicBezTo>
                  <a:cubicBezTo>
                    <a:pt x="139" y="1128"/>
                    <a:pt x="380" y="1392"/>
                    <a:pt x="714" y="1484"/>
                  </a:cubicBezTo>
                  <a:cubicBezTo>
                    <a:pt x="807" y="1514"/>
                    <a:pt x="903" y="1528"/>
                    <a:pt x="998" y="1528"/>
                  </a:cubicBezTo>
                  <a:cubicBezTo>
                    <a:pt x="1125" y="1528"/>
                    <a:pt x="1251" y="1502"/>
                    <a:pt x="1369" y="1450"/>
                  </a:cubicBezTo>
                  <a:cubicBezTo>
                    <a:pt x="1576" y="1358"/>
                    <a:pt x="1714" y="1162"/>
                    <a:pt x="1737" y="932"/>
                  </a:cubicBezTo>
                  <a:lnTo>
                    <a:pt x="1737" y="932"/>
                  </a:lnTo>
                  <a:cubicBezTo>
                    <a:pt x="1546" y="1073"/>
                    <a:pt x="1311" y="1143"/>
                    <a:pt x="1078" y="1143"/>
                  </a:cubicBezTo>
                  <a:cubicBezTo>
                    <a:pt x="1045" y="1143"/>
                    <a:pt x="1011" y="1142"/>
                    <a:pt x="978" y="1139"/>
                  </a:cubicBezTo>
                  <a:cubicBezTo>
                    <a:pt x="702" y="1105"/>
                    <a:pt x="461" y="944"/>
                    <a:pt x="311" y="714"/>
                  </a:cubicBezTo>
                  <a:cubicBezTo>
                    <a:pt x="242" y="599"/>
                    <a:pt x="208" y="472"/>
                    <a:pt x="208" y="346"/>
                  </a:cubicBezTo>
                  <a:cubicBezTo>
                    <a:pt x="196" y="265"/>
                    <a:pt x="277" y="35"/>
                    <a:pt x="2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3" name="Google Shape;1123;p41"/>
            <p:cNvSpPr/>
            <p:nvPr/>
          </p:nvSpPr>
          <p:spPr>
            <a:xfrm>
              <a:off x="275025" y="537489"/>
              <a:ext cx="1626574" cy="928910"/>
            </a:xfrm>
            <a:custGeom>
              <a:rect b="b" l="l" r="r" t="t"/>
              <a:pathLst>
                <a:path extrusionOk="0" h="10179" w="17824">
                  <a:moveTo>
                    <a:pt x="9046" y="216"/>
                  </a:moveTo>
                  <a:cubicBezTo>
                    <a:pt x="9105" y="216"/>
                    <a:pt x="9164" y="219"/>
                    <a:pt x="9223" y="225"/>
                  </a:cubicBezTo>
                  <a:cubicBezTo>
                    <a:pt x="9579" y="260"/>
                    <a:pt x="9913" y="444"/>
                    <a:pt x="10131" y="743"/>
                  </a:cubicBezTo>
                  <a:cubicBezTo>
                    <a:pt x="10338" y="1030"/>
                    <a:pt x="10396" y="1409"/>
                    <a:pt x="10292" y="1743"/>
                  </a:cubicBezTo>
                  <a:cubicBezTo>
                    <a:pt x="10276" y="1790"/>
                    <a:pt x="10320" y="1826"/>
                    <a:pt x="10360" y="1826"/>
                  </a:cubicBezTo>
                  <a:cubicBezTo>
                    <a:pt x="10378" y="1826"/>
                    <a:pt x="10396" y="1819"/>
                    <a:pt x="10407" y="1800"/>
                  </a:cubicBezTo>
                  <a:cubicBezTo>
                    <a:pt x="10453" y="1685"/>
                    <a:pt x="10476" y="1582"/>
                    <a:pt x="10488" y="1467"/>
                  </a:cubicBezTo>
                  <a:cubicBezTo>
                    <a:pt x="10686" y="1417"/>
                    <a:pt x="10887" y="1392"/>
                    <a:pt x="11086" y="1392"/>
                  </a:cubicBezTo>
                  <a:cubicBezTo>
                    <a:pt x="11393" y="1392"/>
                    <a:pt x="11696" y="1452"/>
                    <a:pt x="11982" y="1570"/>
                  </a:cubicBezTo>
                  <a:cubicBezTo>
                    <a:pt x="12442" y="1754"/>
                    <a:pt x="12822" y="2099"/>
                    <a:pt x="13063" y="2525"/>
                  </a:cubicBezTo>
                  <a:cubicBezTo>
                    <a:pt x="13132" y="2651"/>
                    <a:pt x="13190" y="2778"/>
                    <a:pt x="13236" y="2904"/>
                  </a:cubicBezTo>
                  <a:cubicBezTo>
                    <a:pt x="13259" y="2996"/>
                    <a:pt x="13282" y="3088"/>
                    <a:pt x="13305" y="3192"/>
                  </a:cubicBezTo>
                  <a:cubicBezTo>
                    <a:pt x="12833" y="3307"/>
                    <a:pt x="12442" y="3663"/>
                    <a:pt x="12293" y="4135"/>
                  </a:cubicBezTo>
                  <a:cubicBezTo>
                    <a:pt x="12189" y="4480"/>
                    <a:pt x="12235" y="4848"/>
                    <a:pt x="12431" y="5147"/>
                  </a:cubicBezTo>
                  <a:cubicBezTo>
                    <a:pt x="12626" y="5400"/>
                    <a:pt x="12925" y="5572"/>
                    <a:pt x="13247" y="5595"/>
                  </a:cubicBezTo>
                  <a:cubicBezTo>
                    <a:pt x="13276" y="5598"/>
                    <a:pt x="13304" y="5599"/>
                    <a:pt x="13333" y="5599"/>
                  </a:cubicBezTo>
                  <a:cubicBezTo>
                    <a:pt x="13658" y="5599"/>
                    <a:pt x="13963" y="5421"/>
                    <a:pt x="14121" y="5135"/>
                  </a:cubicBezTo>
                  <a:cubicBezTo>
                    <a:pt x="14294" y="4825"/>
                    <a:pt x="14271" y="4445"/>
                    <a:pt x="14064" y="4158"/>
                  </a:cubicBezTo>
                  <a:cubicBezTo>
                    <a:pt x="14039" y="4130"/>
                    <a:pt x="14008" y="4118"/>
                    <a:pt x="13977" y="4118"/>
                  </a:cubicBezTo>
                  <a:cubicBezTo>
                    <a:pt x="13878" y="4118"/>
                    <a:pt x="13775" y="4234"/>
                    <a:pt x="13845" y="4330"/>
                  </a:cubicBezTo>
                  <a:cubicBezTo>
                    <a:pt x="13983" y="4526"/>
                    <a:pt x="13995" y="4779"/>
                    <a:pt x="13880" y="4997"/>
                  </a:cubicBezTo>
                  <a:cubicBezTo>
                    <a:pt x="13769" y="5207"/>
                    <a:pt x="13542" y="5343"/>
                    <a:pt x="13300" y="5343"/>
                  </a:cubicBezTo>
                  <a:cubicBezTo>
                    <a:pt x="13290" y="5343"/>
                    <a:pt x="13280" y="5343"/>
                    <a:pt x="13270" y="5342"/>
                  </a:cubicBezTo>
                  <a:cubicBezTo>
                    <a:pt x="13006" y="5331"/>
                    <a:pt x="12753" y="5181"/>
                    <a:pt x="12615" y="4940"/>
                  </a:cubicBezTo>
                  <a:cubicBezTo>
                    <a:pt x="12477" y="4675"/>
                    <a:pt x="12465" y="4353"/>
                    <a:pt x="12592" y="4077"/>
                  </a:cubicBezTo>
                  <a:cubicBezTo>
                    <a:pt x="12718" y="3801"/>
                    <a:pt x="12960" y="3583"/>
                    <a:pt x="13247" y="3479"/>
                  </a:cubicBezTo>
                  <a:cubicBezTo>
                    <a:pt x="13416" y="3423"/>
                    <a:pt x="13592" y="3394"/>
                    <a:pt x="13769" y="3394"/>
                  </a:cubicBezTo>
                  <a:cubicBezTo>
                    <a:pt x="13917" y="3394"/>
                    <a:pt x="14066" y="3414"/>
                    <a:pt x="14213" y="3456"/>
                  </a:cubicBezTo>
                  <a:cubicBezTo>
                    <a:pt x="14547" y="3560"/>
                    <a:pt x="14869" y="3721"/>
                    <a:pt x="15168" y="3928"/>
                  </a:cubicBezTo>
                  <a:cubicBezTo>
                    <a:pt x="15467" y="4123"/>
                    <a:pt x="15743" y="4353"/>
                    <a:pt x="16007" y="4606"/>
                  </a:cubicBezTo>
                  <a:cubicBezTo>
                    <a:pt x="16433" y="5020"/>
                    <a:pt x="16801" y="5584"/>
                    <a:pt x="17352" y="5825"/>
                  </a:cubicBezTo>
                  <a:cubicBezTo>
                    <a:pt x="17191" y="5917"/>
                    <a:pt x="17042" y="6032"/>
                    <a:pt x="16892" y="6159"/>
                  </a:cubicBezTo>
                  <a:cubicBezTo>
                    <a:pt x="16697" y="6354"/>
                    <a:pt x="16502" y="6561"/>
                    <a:pt x="16318" y="6779"/>
                  </a:cubicBezTo>
                  <a:cubicBezTo>
                    <a:pt x="15950" y="7228"/>
                    <a:pt x="15547" y="7676"/>
                    <a:pt x="14995" y="7895"/>
                  </a:cubicBezTo>
                  <a:cubicBezTo>
                    <a:pt x="14814" y="7973"/>
                    <a:pt x="14623" y="8009"/>
                    <a:pt x="14432" y="8009"/>
                  </a:cubicBezTo>
                  <a:cubicBezTo>
                    <a:pt x="14343" y="8009"/>
                    <a:pt x="14255" y="8001"/>
                    <a:pt x="14167" y="7987"/>
                  </a:cubicBezTo>
                  <a:cubicBezTo>
                    <a:pt x="14386" y="7688"/>
                    <a:pt x="14524" y="7343"/>
                    <a:pt x="14581" y="6975"/>
                  </a:cubicBezTo>
                  <a:cubicBezTo>
                    <a:pt x="14588" y="6912"/>
                    <a:pt x="14535" y="6866"/>
                    <a:pt x="14485" y="6866"/>
                  </a:cubicBezTo>
                  <a:cubicBezTo>
                    <a:pt x="14453" y="6866"/>
                    <a:pt x="14422" y="6884"/>
                    <a:pt x="14409" y="6929"/>
                  </a:cubicBezTo>
                  <a:cubicBezTo>
                    <a:pt x="14259" y="7504"/>
                    <a:pt x="13914" y="8010"/>
                    <a:pt x="13431" y="8366"/>
                  </a:cubicBezTo>
                  <a:cubicBezTo>
                    <a:pt x="13038" y="8643"/>
                    <a:pt x="12561" y="8795"/>
                    <a:pt x="12083" y="8795"/>
                  </a:cubicBezTo>
                  <a:cubicBezTo>
                    <a:pt x="11945" y="8795"/>
                    <a:pt x="11808" y="8783"/>
                    <a:pt x="11672" y="8757"/>
                  </a:cubicBezTo>
                  <a:cubicBezTo>
                    <a:pt x="11361" y="8700"/>
                    <a:pt x="11063" y="8585"/>
                    <a:pt x="10798" y="8424"/>
                  </a:cubicBezTo>
                  <a:cubicBezTo>
                    <a:pt x="10879" y="8067"/>
                    <a:pt x="10856" y="7699"/>
                    <a:pt x="10718" y="7354"/>
                  </a:cubicBezTo>
                  <a:cubicBezTo>
                    <a:pt x="10491" y="6805"/>
                    <a:pt x="9907" y="6481"/>
                    <a:pt x="9336" y="6481"/>
                  </a:cubicBezTo>
                  <a:cubicBezTo>
                    <a:pt x="8952" y="6481"/>
                    <a:pt x="8573" y="6628"/>
                    <a:pt x="8314" y="6952"/>
                  </a:cubicBezTo>
                  <a:cubicBezTo>
                    <a:pt x="8015" y="7297"/>
                    <a:pt x="7946" y="7791"/>
                    <a:pt x="8130" y="8205"/>
                  </a:cubicBezTo>
                  <a:cubicBezTo>
                    <a:pt x="8326" y="8596"/>
                    <a:pt x="8694" y="8872"/>
                    <a:pt x="9119" y="8964"/>
                  </a:cubicBezTo>
                  <a:cubicBezTo>
                    <a:pt x="9203" y="8981"/>
                    <a:pt x="9281" y="8992"/>
                    <a:pt x="9358" y="8992"/>
                  </a:cubicBezTo>
                  <a:cubicBezTo>
                    <a:pt x="9386" y="8992"/>
                    <a:pt x="9413" y="8990"/>
                    <a:pt x="9441" y="8987"/>
                  </a:cubicBezTo>
                  <a:cubicBezTo>
                    <a:pt x="9614" y="8987"/>
                    <a:pt x="9614" y="8746"/>
                    <a:pt x="9441" y="8746"/>
                  </a:cubicBezTo>
                  <a:cubicBezTo>
                    <a:pt x="9073" y="8723"/>
                    <a:pt x="8717" y="8550"/>
                    <a:pt x="8475" y="8263"/>
                  </a:cubicBezTo>
                  <a:cubicBezTo>
                    <a:pt x="8234" y="7952"/>
                    <a:pt x="8222" y="7527"/>
                    <a:pt x="8441" y="7205"/>
                  </a:cubicBezTo>
                  <a:cubicBezTo>
                    <a:pt x="8649" y="6898"/>
                    <a:pt x="8984" y="6719"/>
                    <a:pt x="9345" y="6719"/>
                  </a:cubicBezTo>
                  <a:cubicBezTo>
                    <a:pt x="9403" y="6719"/>
                    <a:pt x="9462" y="6724"/>
                    <a:pt x="9522" y="6733"/>
                  </a:cubicBezTo>
                  <a:cubicBezTo>
                    <a:pt x="9970" y="6791"/>
                    <a:pt x="10350" y="7101"/>
                    <a:pt x="10499" y="7538"/>
                  </a:cubicBezTo>
                  <a:cubicBezTo>
                    <a:pt x="10729" y="8286"/>
                    <a:pt x="10350" y="9125"/>
                    <a:pt x="9717" y="9574"/>
                  </a:cubicBezTo>
                  <a:cubicBezTo>
                    <a:pt x="9363" y="9814"/>
                    <a:pt x="8949" y="9923"/>
                    <a:pt x="8531" y="9923"/>
                  </a:cubicBezTo>
                  <a:cubicBezTo>
                    <a:pt x="8107" y="9923"/>
                    <a:pt x="7678" y="9811"/>
                    <a:pt x="7302" y="9608"/>
                  </a:cubicBezTo>
                  <a:cubicBezTo>
                    <a:pt x="6831" y="9355"/>
                    <a:pt x="6497" y="8941"/>
                    <a:pt x="6095" y="8608"/>
                  </a:cubicBezTo>
                  <a:cubicBezTo>
                    <a:pt x="5819" y="8355"/>
                    <a:pt x="5497" y="8182"/>
                    <a:pt x="5141" y="8090"/>
                  </a:cubicBezTo>
                  <a:cubicBezTo>
                    <a:pt x="5394" y="7895"/>
                    <a:pt x="5589" y="7653"/>
                    <a:pt x="5715" y="7366"/>
                  </a:cubicBezTo>
                  <a:cubicBezTo>
                    <a:pt x="5899" y="6963"/>
                    <a:pt x="5888" y="6504"/>
                    <a:pt x="5681" y="6113"/>
                  </a:cubicBezTo>
                  <a:cubicBezTo>
                    <a:pt x="5485" y="5779"/>
                    <a:pt x="5141" y="5584"/>
                    <a:pt x="4761" y="5584"/>
                  </a:cubicBezTo>
                  <a:cubicBezTo>
                    <a:pt x="4752" y="5583"/>
                    <a:pt x="4742" y="5583"/>
                    <a:pt x="4732" y="5583"/>
                  </a:cubicBezTo>
                  <a:cubicBezTo>
                    <a:pt x="4307" y="5583"/>
                    <a:pt x="3930" y="5834"/>
                    <a:pt x="3784" y="6228"/>
                  </a:cubicBezTo>
                  <a:cubicBezTo>
                    <a:pt x="3623" y="6630"/>
                    <a:pt x="3726" y="7090"/>
                    <a:pt x="4048" y="7389"/>
                  </a:cubicBezTo>
                  <a:cubicBezTo>
                    <a:pt x="4073" y="7409"/>
                    <a:pt x="4100" y="7418"/>
                    <a:pt x="4126" y="7418"/>
                  </a:cubicBezTo>
                  <a:cubicBezTo>
                    <a:pt x="4216" y="7418"/>
                    <a:pt x="4290" y="7309"/>
                    <a:pt x="4209" y="7228"/>
                  </a:cubicBezTo>
                  <a:cubicBezTo>
                    <a:pt x="3991" y="6998"/>
                    <a:pt x="3922" y="6653"/>
                    <a:pt x="4025" y="6354"/>
                  </a:cubicBezTo>
                  <a:cubicBezTo>
                    <a:pt x="4117" y="6055"/>
                    <a:pt x="4393" y="5848"/>
                    <a:pt x="4715" y="5837"/>
                  </a:cubicBezTo>
                  <a:cubicBezTo>
                    <a:pt x="4725" y="5836"/>
                    <a:pt x="4735" y="5836"/>
                    <a:pt x="4745" y="5836"/>
                  </a:cubicBezTo>
                  <a:cubicBezTo>
                    <a:pt x="5056" y="5836"/>
                    <a:pt x="5352" y="6007"/>
                    <a:pt x="5485" y="6297"/>
                  </a:cubicBezTo>
                  <a:cubicBezTo>
                    <a:pt x="5623" y="6630"/>
                    <a:pt x="5612" y="7021"/>
                    <a:pt x="5428" y="7343"/>
                  </a:cubicBezTo>
                  <a:cubicBezTo>
                    <a:pt x="5119" y="7920"/>
                    <a:pt x="4515" y="8266"/>
                    <a:pt x="3864" y="8266"/>
                  </a:cubicBezTo>
                  <a:cubicBezTo>
                    <a:pt x="3788" y="8266"/>
                    <a:pt x="3711" y="8261"/>
                    <a:pt x="3634" y="8251"/>
                  </a:cubicBezTo>
                  <a:cubicBezTo>
                    <a:pt x="2864" y="8159"/>
                    <a:pt x="2185" y="7630"/>
                    <a:pt x="1760" y="7009"/>
                  </a:cubicBezTo>
                  <a:cubicBezTo>
                    <a:pt x="1369" y="6458"/>
                    <a:pt x="1070" y="5779"/>
                    <a:pt x="483" y="5423"/>
                  </a:cubicBezTo>
                  <a:cubicBezTo>
                    <a:pt x="1633" y="4986"/>
                    <a:pt x="2450" y="3882"/>
                    <a:pt x="3680" y="3606"/>
                  </a:cubicBezTo>
                  <a:cubicBezTo>
                    <a:pt x="3827" y="3571"/>
                    <a:pt x="3976" y="3554"/>
                    <a:pt x="4125" y="3554"/>
                  </a:cubicBezTo>
                  <a:cubicBezTo>
                    <a:pt x="4325" y="3554"/>
                    <a:pt x="4524" y="3586"/>
                    <a:pt x="4715" y="3652"/>
                  </a:cubicBezTo>
                  <a:cubicBezTo>
                    <a:pt x="4796" y="3939"/>
                    <a:pt x="4957" y="4192"/>
                    <a:pt x="5175" y="4399"/>
                  </a:cubicBezTo>
                  <a:cubicBezTo>
                    <a:pt x="5200" y="4422"/>
                    <a:pt x="5227" y="4431"/>
                    <a:pt x="5252" y="4431"/>
                  </a:cubicBezTo>
                  <a:cubicBezTo>
                    <a:pt x="5343" y="4431"/>
                    <a:pt x="5417" y="4308"/>
                    <a:pt x="5336" y="4227"/>
                  </a:cubicBezTo>
                  <a:cubicBezTo>
                    <a:pt x="4945" y="3778"/>
                    <a:pt x="4819" y="3169"/>
                    <a:pt x="4991" y="2605"/>
                  </a:cubicBezTo>
                  <a:cubicBezTo>
                    <a:pt x="5175" y="2030"/>
                    <a:pt x="5658" y="1593"/>
                    <a:pt x="6244" y="1444"/>
                  </a:cubicBezTo>
                  <a:cubicBezTo>
                    <a:pt x="6405" y="1398"/>
                    <a:pt x="6578" y="1363"/>
                    <a:pt x="6750" y="1352"/>
                  </a:cubicBezTo>
                  <a:cubicBezTo>
                    <a:pt x="6911" y="1352"/>
                    <a:pt x="7061" y="1352"/>
                    <a:pt x="7210" y="1375"/>
                  </a:cubicBezTo>
                  <a:cubicBezTo>
                    <a:pt x="7187" y="1570"/>
                    <a:pt x="7199" y="1777"/>
                    <a:pt x="7245" y="1984"/>
                  </a:cubicBezTo>
                  <a:cubicBezTo>
                    <a:pt x="7314" y="2341"/>
                    <a:pt x="7486" y="2663"/>
                    <a:pt x="7751" y="2916"/>
                  </a:cubicBezTo>
                  <a:cubicBezTo>
                    <a:pt x="7994" y="3144"/>
                    <a:pt x="8315" y="3260"/>
                    <a:pt x="8632" y="3260"/>
                  </a:cubicBezTo>
                  <a:cubicBezTo>
                    <a:pt x="9034" y="3260"/>
                    <a:pt x="9429" y="3072"/>
                    <a:pt x="9648" y="2686"/>
                  </a:cubicBezTo>
                  <a:cubicBezTo>
                    <a:pt x="9855" y="2352"/>
                    <a:pt x="9809" y="1927"/>
                    <a:pt x="9545" y="1639"/>
                  </a:cubicBezTo>
                  <a:cubicBezTo>
                    <a:pt x="9317" y="1412"/>
                    <a:pt x="8998" y="1318"/>
                    <a:pt x="8680" y="1318"/>
                  </a:cubicBezTo>
                  <a:cubicBezTo>
                    <a:pt x="8532" y="1318"/>
                    <a:pt x="8384" y="1338"/>
                    <a:pt x="8245" y="1375"/>
                  </a:cubicBezTo>
                  <a:cubicBezTo>
                    <a:pt x="8115" y="1418"/>
                    <a:pt x="8159" y="1595"/>
                    <a:pt x="8290" y="1595"/>
                  </a:cubicBezTo>
                  <a:cubicBezTo>
                    <a:pt x="8298" y="1595"/>
                    <a:pt x="8306" y="1595"/>
                    <a:pt x="8314" y="1593"/>
                  </a:cubicBezTo>
                  <a:cubicBezTo>
                    <a:pt x="8424" y="1578"/>
                    <a:pt x="8540" y="1566"/>
                    <a:pt x="8656" y="1566"/>
                  </a:cubicBezTo>
                  <a:cubicBezTo>
                    <a:pt x="8882" y="1566"/>
                    <a:pt x="9109" y="1610"/>
                    <a:pt x="9292" y="1754"/>
                  </a:cubicBezTo>
                  <a:cubicBezTo>
                    <a:pt x="9510" y="1915"/>
                    <a:pt x="9591" y="2214"/>
                    <a:pt x="9487" y="2467"/>
                  </a:cubicBezTo>
                  <a:cubicBezTo>
                    <a:pt x="9352" y="2846"/>
                    <a:pt x="8990" y="3033"/>
                    <a:pt x="8620" y="3033"/>
                  </a:cubicBezTo>
                  <a:cubicBezTo>
                    <a:pt x="8393" y="3033"/>
                    <a:pt x="8164" y="2963"/>
                    <a:pt x="7981" y="2824"/>
                  </a:cubicBezTo>
                  <a:cubicBezTo>
                    <a:pt x="7751" y="2628"/>
                    <a:pt x="7590" y="2364"/>
                    <a:pt x="7509" y="2076"/>
                  </a:cubicBezTo>
                  <a:cubicBezTo>
                    <a:pt x="7406" y="1754"/>
                    <a:pt x="7371" y="1386"/>
                    <a:pt x="7544" y="1076"/>
                  </a:cubicBezTo>
                  <a:cubicBezTo>
                    <a:pt x="7859" y="541"/>
                    <a:pt x="8432" y="216"/>
                    <a:pt x="9046" y="216"/>
                  </a:cubicBezTo>
                  <a:close/>
                  <a:moveTo>
                    <a:pt x="9022" y="1"/>
                  </a:moveTo>
                  <a:cubicBezTo>
                    <a:pt x="8409" y="1"/>
                    <a:pt x="7803" y="333"/>
                    <a:pt x="7440" y="823"/>
                  </a:cubicBezTo>
                  <a:cubicBezTo>
                    <a:pt x="7348" y="938"/>
                    <a:pt x="7279" y="1076"/>
                    <a:pt x="7233" y="1214"/>
                  </a:cubicBezTo>
                  <a:cubicBezTo>
                    <a:pt x="7067" y="1165"/>
                    <a:pt x="6894" y="1142"/>
                    <a:pt x="6721" y="1142"/>
                  </a:cubicBezTo>
                  <a:cubicBezTo>
                    <a:pt x="6572" y="1142"/>
                    <a:pt x="6423" y="1159"/>
                    <a:pt x="6279" y="1191"/>
                  </a:cubicBezTo>
                  <a:cubicBezTo>
                    <a:pt x="5934" y="1260"/>
                    <a:pt x="5612" y="1409"/>
                    <a:pt x="5348" y="1628"/>
                  </a:cubicBezTo>
                  <a:cubicBezTo>
                    <a:pt x="4807" y="2053"/>
                    <a:pt x="4554" y="2743"/>
                    <a:pt x="4658" y="3422"/>
                  </a:cubicBezTo>
                  <a:cubicBezTo>
                    <a:pt x="4658" y="3422"/>
                    <a:pt x="4658" y="3422"/>
                    <a:pt x="4658" y="3433"/>
                  </a:cubicBezTo>
                  <a:cubicBezTo>
                    <a:pt x="4463" y="3354"/>
                    <a:pt x="4254" y="3322"/>
                    <a:pt x="4048" y="3322"/>
                  </a:cubicBezTo>
                  <a:cubicBezTo>
                    <a:pt x="3986" y="3322"/>
                    <a:pt x="3925" y="3325"/>
                    <a:pt x="3864" y="3330"/>
                  </a:cubicBezTo>
                  <a:cubicBezTo>
                    <a:pt x="3519" y="3376"/>
                    <a:pt x="3186" y="3479"/>
                    <a:pt x="2875" y="3629"/>
                  </a:cubicBezTo>
                  <a:cubicBezTo>
                    <a:pt x="2243" y="3928"/>
                    <a:pt x="1725" y="4399"/>
                    <a:pt x="1150" y="4767"/>
                  </a:cubicBezTo>
                  <a:cubicBezTo>
                    <a:pt x="828" y="4986"/>
                    <a:pt x="483" y="5147"/>
                    <a:pt x="115" y="5262"/>
                  </a:cubicBezTo>
                  <a:cubicBezTo>
                    <a:pt x="0" y="5296"/>
                    <a:pt x="0" y="5469"/>
                    <a:pt x="115" y="5503"/>
                  </a:cubicBezTo>
                  <a:cubicBezTo>
                    <a:pt x="495" y="5607"/>
                    <a:pt x="759" y="5894"/>
                    <a:pt x="978" y="6216"/>
                  </a:cubicBezTo>
                  <a:cubicBezTo>
                    <a:pt x="1185" y="6527"/>
                    <a:pt x="1369" y="6894"/>
                    <a:pt x="1610" y="7216"/>
                  </a:cubicBezTo>
                  <a:cubicBezTo>
                    <a:pt x="2105" y="7906"/>
                    <a:pt x="2875" y="8470"/>
                    <a:pt x="3749" y="8527"/>
                  </a:cubicBezTo>
                  <a:cubicBezTo>
                    <a:pt x="3790" y="8530"/>
                    <a:pt x="3830" y="8531"/>
                    <a:pt x="3870" y="8531"/>
                  </a:cubicBezTo>
                  <a:cubicBezTo>
                    <a:pt x="4230" y="8531"/>
                    <a:pt x="4576" y="8439"/>
                    <a:pt x="4876" y="8263"/>
                  </a:cubicBezTo>
                  <a:cubicBezTo>
                    <a:pt x="5325" y="8343"/>
                    <a:pt x="5727" y="8562"/>
                    <a:pt x="6049" y="8884"/>
                  </a:cubicBezTo>
                  <a:cubicBezTo>
                    <a:pt x="6428" y="9240"/>
                    <a:pt x="6773" y="9631"/>
                    <a:pt x="7245" y="9861"/>
                  </a:cubicBezTo>
                  <a:cubicBezTo>
                    <a:pt x="7645" y="10064"/>
                    <a:pt x="8098" y="10178"/>
                    <a:pt x="8546" y="10178"/>
                  </a:cubicBezTo>
                  <a:cubicBezTo>
                    <a:pt x="9037" y="10178"/>
                    <a:pt x="9521" y="10041"/>
                    <a:pt x="9924" y="9735"/>
                  </a:cubicBezTo>
                  <a:cubicBezTo>
                    <a:pt x="10292" y="9459"/>
                    <a:pt x="10568" y="9068"/>
                    <a:pt x="10729" y="8631"/>
                  </a:cubicBezTo>
                  <a:cubicBezTo>
                    <a:pt x="11138" y="8898"/>
                    <a:pt x="11616" y="9034"/>
                    <a:pt x="12099" y="9034"/>
                  </a:cubicBezTo>
                  <a:cubicBezTo>
                    <a:pt x="12241" y="9034"/>
                    <a:pt x="12382" y="9022"/>
                    <a:pt x="12523" y="8999"/>
                  </a:cubicBezTo>
                  <a:cubicBezTo>
                    <a:pt x="13109" y="8895"/>
                    <a:pt x="13650" y="8596"/>
                    <a:pt x="14029" y="8136"/>
                  </a:cubicBezTo>
                  <a:cubicBezTo>
                    <a:pt x="14187" y="8201"/>
                    <a:pt x="14348" y="8229"/>
                    <a:pt x="14508" y="8229"/>
                  </a:cubicBezTo>
                  <a:cubicBezTo>
                    <a:pt x="14917" y="8229"/>
                    <a:pt x="15320" y="8043"/>
                    <a:pt x="15651" y="7803"/>
                  </a:cubicBezTo>
                  <a:cubicBezTo>
                    <a:pt x="16145" y="7435"/>
                    <a:pt x="16490" y="6929"/>
                    <a:pt x="16904" y="6492"/>
                  </a:cubicBezTo>
                  <a:cubicBezTo>
                    <a:pt x="17122" y="6262"/>
                    <a:pt x="17387" y="6009"/>
                    <a:pt x="17686" y="5906"/>
                  </a:cubicBezTo>
                  <a:cubicBezTo>
                    <a:pt x="17812" y="5871"/>
                    <a:pt x="17824" y="5687"/>
                    <a:pt x="17697" y="5653"/>
                  </a:cubicBezTo>
                  <a:cubicBezTo>
                    <a:pt x="17375" y="5561"/>
                    <a:pt x="17088" y="5377"/>
                    <a:pt x="16869" y="5124"/>
                  </a:cubicBezTo>
                  <a:cubicBezTo>
                    <a:pt x="16605" y="4859"/>
                    <a:pt x="16375" y="4572"/>
                    <a:pt x="16099" y="4319"/>
                  </a:cubicBezTo>
                  <a:cubicBezTo>
                    <a:pt x="15812" y="4043"/>
                    <a:pt x="15478" y="3790"/>
                    <a:pt x="15133" y="3583"/>
                  </a:cubicBezTo>
                  <a:cubicBezTo>
                    <a:pt x="14788" y="3353"/>
                    <a:pt x="14409" y="3203"/>
                    <a:pt x="14006" y="3134"/>
                  </a:cubicBezTo>
                  <a:cubicBezTo>
                    <a:pt x="13924" y="3124"/>
                    <a:pt x="13841" y="3118"/>
                    <a:pt x="13759" y="3118"/>
                  </a:cubicBezTo>
                  <a:cubicBezTo>
                    <a:pt x="13659" y="3118"/>
                    <a:pt x="13561" y="3127"/>
                    <a:pt x="13466" y="3146"/>
                  </a:cubicBezTo>
                  <a:cubicBezTo>
                    <a:pt x="13454" y="3065"/>
                    <a:pt x="13431" y="2973"/>
                    <a:pt x="13408" y="2893"/>
                  </a:cubicBezTo>
                  <a:cubicBezTo>
                    <a:pt x="13374" y="2766"/>
                    <a:pt x="13328" y="2640"/>
                    <a:pt x="13259" y="2525"/>
                  </a:cubicBezTo>
                  <a:cubicBezTo>
                    <a:pt x="13155" y="2295"/>
                    <a:pt x="12994" y="2076"/>
                    <a:pt x="12810" y="1892"/>
                  </a:cubicBezTo>
                  <a:cubicBezTo>
                    <a:pt x="12431" y="1501"/>
                    <a:pt x="11913" y="1260"/>
                    <a:pt x="11361" y="1214"/>
                  </a:cubicBezTo>
                  <a:cubicBezTo>
                    <a:pt x="11288" y="1205"/>
                    <a:pt x="11214" y="1201"/>
                    <a:pt x="11139" y="1201"/>
                  </a:cubicBezTo>
                  <a:cubicBezTo>
                    <a:pt x="10922" y="1201"/>
                    <a:pt x="10702" y="1237"/>
                    <a:pt x="10488" y="1306"/>
                  </a:cubicBezTo>
                  <a:cubicBezTo>
                    <a:pt x="10488" y="1111"/>
                    <a:pt x="10442" y="927"/>
                    <a:pt x="10350" y="754"/>
                  </a:cubicBezTo>
                  <a:cubicBezTo>
                    <a:pt x="10166" y="421"/>
                    <a:pt x="9867" y="179"/>
                    <a:pt x="9510" y="76"/>
                  </a:cubicBezTo>
                  <a:cubicBezTo>
                    <a:pt x="9350" y="25"/>
                    <a:pt x="9186" y="1"/>
                    <a:pt x="90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4" name="Google Shape;1124;p41"/>
            <p:cNvSpPr/>
            <p:nvPr/>
          </p:nvSpPr>
          <p:spPr>
            <a:xfrm>
              <a:off x="319102" y="1028090"/>
              <a:ext cx="463862" cy="263004"/>
            </a:xfrm>
            <a:custGeom>
              <a:rect b="b" l="l" r="r" t="t"/>
              <a:pathLst>
                <a:path extrusionOk="0" h="2882" w="5083">
                  <a:moveTo>
                    <a:pt x="81" y="1"/>
                  </a:moveTo>
                  <a:lnTo>
                    <a:pt x="0" y="35"/>
                  </a:lnTo>
                  <a:cubicBezTo>
                    <a:pt x="575" y="403"/>
                    <a:pt x="874" y="1070"/>
                    <a:pt x="1265" y="1633"/>
                  </a:cubicBezTo>
                  <a:cubicBezTo>
                    <a:pt x="1702" y="2254"/>
                    <a:pt x="2381" y="2783"/>
                    <a:pt x="3151" y="2864"/>
                  </a:cubicBezTo>
                  <a:cubicBezTo>
                    <a:pt x="3233" y="2875"/>
                    <a:pt x="3314" y="2881"/>
                    <a:pt x="3394" y="2881"/>
                  </a:cubicBezTo>
                  <a:cubicBezTo>
                    <a:pt x="4029" y="2881"/>
                    <a:pt x="4617" y="2528"/>
                    <a:pt x="4933" y="1967"/>
                  </a:cubicBezTo>
                  <a:cubicBezTo>
                    <a:pt x="5025" y="1806"/>
                    <a:pt x="5071" y="1622"/>
                    <a:pt x="5083" y="1438"/>
                  </a:cubicBezTo>
                  <a:lnTo>
                    <a:pt x="5083" y="1438"/>
                  </a:lnTo>
                  <a:cubicBezTo>
                    <a:pt x="4853" y="1852"/>
                    <a:pt x="4462" y="2162"/>
                    <a:pt x="4002" y="2289"/>
                  </a:cubicBezTo>
                  <a:cubicBezTo>
                    <a:pt x="3856" y="2326"/>
                    <a:pt x="3707" y="2344"/>
                    <a:pt x="3561" y="2344"/>
                  </a:cubicBezTo>
                  <a:cubicBezTo>
                    <a:pt x="3155" y="2344"/>
                    <a:pt x="2759" y="2206"/>
                    <a:pt x="2438" y="1944"/>
                  </a:cubicBezTo>
                  <a:cubicBezTo>
                    <a:pt x="2231" y="1760"/>
                    <a:pt x="2036" y="1553"/>
                    <a:pt x="1875" y="1323"/>
                  </a:cubicBezTo>
                  <a:cubicBezTo>
                    <a:pt x="1587" y="932"/>
                    <a:pt x="1231" y="587"/>
                    <a:pt x="817" y="311"/>
                  </a:cubicBezTo>
                  <a:cubicBezTo>
                    <a:pt x="587" y="173"/>
                    <a:pt x="334" y="70"/>
                    <a:pt x="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5" name="Google Shape;1125;p41"/>
            <p:cNvSpPr/>
            <p:nvPr/>
          </p:nvSpPr>
          <p:spPr>
            <a:xfrm>
              <a:off x="1260424" y="1232689"/>
              <a:ext cx="285453" cy="107593"/>
            </a:xfrm>
            <a:custGeom>
              <a:rect b="b" l="l" r="r" t="t"/>
              <a:pathLst>
                <a:path extrusionOk="0" h="1179" w="3128">
                  <a:moveTo>
                    <a:pt x="0" y="1"/>
                  </a:moveTo>
                  <a:lnTo>
                    <a:pt x="0" y="1"/>
                  </a:lnTo>
                  <a:cubicBezTo>
                    <a:pt x="58" y="265"/>
                    <a:pt x="58" y="541"/>
                    <a:pt x="0" y="806"/>
                  </a:cubicBezTo>
                  <a:cubicBezTo>
                    <a:pt x="265" y="967"/>
                    <a:pt x="563" y="1082"/>
                    <a:pt x="874" y="1139"/>
                  </a:cubicBezTo>
                  <a:cubicBezTo>
                    <a:pt x="1017" y="1166"/>
                    <a:pt x="1160" y="1179"/>
                    <a:pt x="1302" y="1179"/>
                  </a:cubicBezTo>
                  <a:cubicBezTo>
                    <a:pt x="1779" y="1179"/>
                    <a:pt x="2246" y="1032"/>
                    <a:pt x="2645" y="748"/>
                  </a:cubicBezTo>
                  <a:cubicBezTo>
                    <a:pt x="2817" y="610"/>
                    <a:pt x="2990" y="461"/>
                    <a:pt x="3128" y="277"/>
                  </a:cubicBezTo>
                  <a:lnTo>
                    <a:pt x="3128" y="277"/>
                  </a:lnTo>
                  <a:cubicBezTo>
                    <a:pt x="2723" y="540"/>
                    <a:pt x="2246" y="688"/>
                    <a:pt x="1761" y="688"/>
                  </a:cubicBezTo>
                  <a:cubicBezTo>
                    <a:pt x="1696" y="688"/>
                    <a:pt x="1630" y="685"/>
                    <a:pt x="1564" y="679"/>
                  </a:cubicBezTo>
                  <a:cubicBezTo>
                    <a:pt x="989" y="645"/>
                    <a:pt x="368" y="426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6" name="Google Shape;1126;p41"/>
            <p:cNvSpPr/>
            <p:nvPr/>
          </p:nvSpPr>
          <p:spPr>
            <a:xfrm>
              <a:off x="744089" y="1115241"/>
              <a:ext cx="478646" cy="327706"/>
            </a:xfrm>
            <a:custGeom>
              <a:rect b="b" l="l" r="r" t="t"/>
              <a:pathLst>
                <a:path extrusionOk="0" h="3591" w="5245">
                  <a:moveTo>
                    <a:pt x="633" y="0"/>
                  </a:moveTo>
                  <a:cubicBezTo>
                    <a:pt x="736" y="333"/>
                    <a:pt x="713" y="701"/>
                    <a:pt x="575" y="1023"/>
                  </a:cubicBezTo>
                  <a:cubicBezTo>
                    <a:pt x="437" y="1311"/>
                    <a:pt x="242" y="1564"/>
                    <a:pt x="1" y="1748"/>
                  </a:cubicBezTo>
                  <a:cubicBezTo>
                    <a:pt x="345" y="1840"/>
                    <a:pt x="679" y="2012"/>
                    <a:pt x="955" y="2265"/>
                  </a:cubicBezTo>
                  <a:cubicBezTo>
                    <a:pt x="1357" y="2610"/>
                    <a:pt x="1691" y="3013"/>
                    <a:pt x="2162" y="3266"/>
                  </a:cubicBezTo>
                  <a:cubicBezTo>
                    <a:pt x="2535" y="3475"/>
                    <a:pt x="2967" y="3591"/>
                    <a:pt x="3395" y="3591"/>
                  </a:cubicBezTo>
                  <a:cubicBezTo>
                    <a:pt x="3812" y="3591"/>
                    <a:pt x="4225" y="3481"/>
                    <a:pt x="4577" y="3243"/>
                  </a:cubicBezTo>
                  <a:cubicBezTo>
                    <a:pt x="4865" y="3036"/>
                    <a:pt x="5095" y="2760"/>
                    <a:pt x="5244" y="2438"/>
                  </a:cubicBezTo>
                  <a:lnTo>
                    <a:pt x="5244" y="2438"/>
                  </a:lnTo>
                  <a:cubicBezTo>
                    <a:pt x="5164" y="2610"/>
                    <a:pt x="4842" y="2771"/>
                    <a:pt x="4669" y="2840"/>
                  </a:cubicBezTo>
                  <a:cubicBezTo>
                    <a:pt x="4439" y="2921"/>
                    <a:pt x="4198" y="2978"/>
                    <a:pt x="3956" y="3001"/>
                  </a:cubicBezTo>
                  <a:cubicBezTo>
                    <a:pt x="3868" y="3012"/>
                    <a:pt x="3779" y="3017"/>
                    <a:pt x="3691" y="3017"/>
                  </a:cubicBezTo>
                  <a:cubicBezTo>
                    <a:pt x="3298" y="3017"/>
                    <a:pt x="2912" y="2915"/>
                    <a:pt x="2565" y="2737"/>
                  </a:cubicBezTo>
                  <a:cubicBezTo>
                    <a:pt x="2139" y="2484"/>
                    <a:pt x="1783" y="2139"/>
                    <a:pt x="1530" y="1725"/>
                  </a:cubicBezTo>
                  <a:cubicBezTo>
                    <a:pt x="1185" y="1173"/>
                    <a:pt x="1012" y="529"/>
                    <a:pt x="6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7" name="Google Shape;1127;p41"/>
            <p:cNvSpPr/>
            <p:nvPr/>
          </p:nvSpPr>
          <p:spPr>
            <a:xfrm>
              <a:off x="1566776" y="1156124"/>
              <a:ext cx="197390" cy="113068"/>
            </a:xfrm>
            <a:custGeom>
              <a:rect b="b" l="l" r="r" t="t"/>
              <a:pathLst>
                <a:path extrusionOk="0" h="1239" w="2163">
                  <a:moveTo>
                    <a:pt x="2163" y="0"/>
                  </a:moveTo>
                  <a:lnTo>
                    <a:pt x="2163" y="0"/>
                  </a:lnTo>
                  <a:cubicBezTo>
                    <a:pt x="1898" y="207"/>
                    <a:pt x="1611" y="391"/>
                    <a:pt x="1323" y="564"/>
                  </a:cubicBezTo>
                  <a:cubicBezTo>
                    <a:pt x="1151" y="679"/>
                    <a:pt x="955" y="759"/>
                    <a:pt x="748" y="805"/>
                  </a:cubicBezTo>
                  <a:cubicBezTo>
                    <a:pt x="690" y="818"/>
                    <a:pt x="631" y="824"/>
                    <a:pt x="571" y="824"/>
                  </a:cubicBezTo>
                  <a:cubicBezTo>
                    <a:pt x="465" y="824"/>
                    <a:pt x="357" y="804"/>
                    <a:pt x="254" y="759"/>
                  </a:cubicBezTo>
                  <a:cubicBezTo>
                    <a:pt x="185" y="920"/>
                    <a:pt x="104" y="1070"/>
                    <a:pt x="1" y="1208"/>
                  </a:cubicBezTo>
                  <a:cubicBezTo>
                    <a:pt x="97" y="1228"/>
                    <a:pt x="194" y="1238"/>
                    <a:pt x="292" y="1238"/>
                  </a:cubicBezTo>
                  <a:cubicBezTo>
                    <a:pt x="474" y="1238"/>
                    <a:pt x="656" y="1202"/>
                    <a:pt x="829" y="1127"/>
                  </a:cubicBezTo>
                  <a:cubicBezTo>
                    <a:pt x="1392" y="897"/>
                    <a:pt x="1783" y="449"/>
                    <a:pt x="2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8" name="Google Shape;1128;p41"/>
            <p:cNvSpPr/>
            <p:nvPr/>
          </p:nvSpPr>
          <p:spPr>
            <a:xfrm>
              <a:off x="469130" y="911006"/>
              <a:ext cx="215276" cy="80489"/>
            </a:xfrm>
            <a:custGeom>
              <a:rect b="b" l="l" r="r" t="t"/>
              <a:pathLst>
                <a:path extrusionOk="0" h="882" w="2359">
                  <a:moveTo>
                    <a:pt x="1969" y="1"/>
                  </a:moveTo>
                  <a:cubicBezTo>
                    <a:pt x="1632" y="1"/>
                    <a:pt x="1162" y="221"/>
                    <a:pt x="990" y="318"/>
                  </a:cubicBezTo>
                  <a:cubicBezTo>
                    <a:pt x="656" y="502"/>
                    <a:pt x="346" y="720"/>
                    <a:pt x="1" y="881"/>
                  </a:cubicBezTo>
                  <a:cubicBezTo>
                    <a:pt x="288" y="847"/>
                    <a:pt x="587" y="824"/>
                    <a:pt x="886" y="812"/>
                  </a:cubicBezTo>
                  <a:cubicBezTo>
                    <a:pt x="1041" y="824"/>
                    <a:pt x="1197" y="829"/>
                    <a:pt x="1352" y="829"/>
                  </a:cubicBezTo>
                  <a:cubicBezTo>
                    <a:pt x="1507" y="829"/>
                    <a:pt x="1662" y="824"/>
                    <a:pt x="1818" y="812"/>
                  </a:cubicBezTo>
                  <a:cubicBezTo>
                    <a:pt x="1933" y="789"/>
                    <a:pt x="2048" y="755"/>
                    <a:pt x="2151" y="686"/>
                  </a:cubicBezTo>
                  <a:cubicBezTo>
                    <a:pt x="2255" y="628"/>
                    <a:pt x="2324" y="525"/>
                    <a:pt x="2335" y="398"/>
                  </a:cubicBezTo>
                  <a:cubicBezTo>
                    <a:pt x="2358" y="99"/>
                    <a:pt x="2193" y="1"/>
                    <a:pt x="19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9" name="Google Shape;1129;p41"/>
            <p:cNvSpPr/>
            <p:nvPr/>
          </p:nvSpPr>
          <p:spPr>
            <a:xfrm>
              <a:off x="1229944" y="729678"/>
              <a:ext cx="195291" cy="81675"/>
            </a:xfrm>
            <a:custGeom>
              <a:rect b="b" l="l" r="r" t="t"/>
              <a:pathLst>
                <a:path extrusionOk="0" h="895" w="2140">
                  <a:moveTo>
                    <a:pt x="711" y="1"/>
                  </a:moveTo>
                  <a:cubicBezTo>
                    <a:pt x="597" y="1"/>
                    <a:pt x="483" y="16"/>
                    <a:pt x="369" y="51"/>
                  </a:cubicBezTo>
                  <a:cubicBezTo>
                    <a:pt x="219" y="108"/>
                    <a:pt x="104" y="212"/>
                    <a:pt x="58" y="361"/>
                  </a:cubicBezTo>
                  <a:cubicBezTo>
                    <a:pt x="1" y="511"/>
                    <a:pt x="58" y="672"/>
                    <a:pt x="185" y="764"/>
                  </a:cubicBezTo>
                  <a:cubicBezTo>
                    <a:pt x="242" y="798"/>
                    <a:pt x="300" y="810"/>
                    <a:pt x="369" y="821"/>
                  </a:cubicBezTo>
                  <a:cubicBezTo>
                    <a:pt x="587" y="821"/>
                    <a:pt x="805" y="810"/>
                    <a:pt x="1024" y="775"/>
                  </a:cubicBezTo>
                  <a:cubicBezTo>
                    <a:pt x="1057" y="774"/>
                    <a:pt x="1090" y="773"/>
                    <a:pt x="1124" y="773"/>
                  </a:cubicBezTo>
                  <a:cubicBezTo>
                    <a:pt x="1357" y="773"/>
                    <a:pt x="1596" y="808"/>
                    <a:pt x="1817" y="879"/>
                  </a:cubicBezTo>
                  <a:cubicBezTo>
                    <a:pt x="1867" y="889"/>
                    <a:pt x="1911" y="895"/>
                    <a:pt x="1949" y="895"/>
                  </a:cubicBezTo>
                  <a:cubicBezTo>
                    <a:pt x="2081" y="895"/>
                    <a:pt x="2139" y="827"/>
                    <a:pt x="2059" y="649"/>
                  </a:cubicBezTo>
                  <a:cubicBezTo>
                    <a:pt x="1886" y="235"/>
                    <a:pt x="1208" y="39"/>
                    <a:pt x="817" y="5"/>
                  </a:cubicBezTo>
                  <a:cubicBezTo>
                    <a:pt x="782" y="2"/>
                    <a:pt x="746" y="1"/>
                    <a:pt x="7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0" name="Google Shape;1130;p41"/>
            <p:cNvSpPr/>
            <p:nvPr/>
          </p:nvSpPr>
          <p:spPr>
            <a:xfrm>
              <a:off x="764074" y="727944"/>
              <a:ext cx="96915" cy="152126"/>
            </a:xfrm>
            <a:custGeom>
              <a:rect b="b" l="l" r="r" t="t"/>
              <a:pathLst>
                <a:path extrusionOk="0" h="1667" w="1062">
                  <a:moveTo>
                    <a:pt x="775" y="0"/>
                  </a:moveTo>
                  <a:cubicBezTo>
                    <a:pt x="748" y="0"/>
                    <a:pt x="720" y="4"/>
                    <a:pt x="690" y="12"/>
                  </a:cubicBezTo>
                  <a:cubicBezTo>
                    <a:pt x="425" y="116"/>
                    <a:pt x="218" y="323"/>
                    <a:pt x="126" y="587"/>
                  </a:cubicBezTo>
                  <a:cubicBezTo>
                    <a:pt x="57" y="737"/>
                    <a:pt x="23" y="898"/>
                    <a:pt x="12" y="1070"/>
                  </a:cubicBezTo>
                  <a:cubicBezTo>
                    <a:pt x="0" y="1185"/>
                    <a:pt x="23" y="1312"/>
                    <a:pt x="57" y="1427"/>
                  </a:cubicBezTo>
                  <a:cubicBezTo>
                    <a:pt x="103" y="1530"/>
                    <a:pt x="195" y="1622"/>
                    <a:pt x="322" y="1657"/>
                  </a:cubicBezTo>
                  <a:cubicBezTo>
                    <a:pt x="345" y="1664"/>
                    <a:pt x="368" y="1667"/>
                    <a:pt x="391" y="1667"/>
                  </a:cubicBezTo>
                  <a:cubicBezTo>
                    <a:pt x="484" y="1667"/>
                    <a:pt x="575" y="1613"/>
                    <a:pt x="621" y="1530"/>
                  </a:cubicBezTo>
                  <a:cubicBezTo>
                    <a:pt x="655" y="1450"/>
                    <a:pt x="667" y="1369"/>
                    <a:pt x="644" y="1277"/>
                  </a:cubicBezTo>
                  <a:cubicBezTo>
                    <a:pt x="621" y="1036"/>
                    <a:pt x="598" y="748"/>
                    <a:pt x="770" y="564"/>
                  </a:cubicBezTo>
                  <a:cubicBezTo>
                    <a:pt x="816" y="507"/>
                    <a:pt x="874" y="461"/>
                    <a:pt x="920" y="403"/>
                  </a:cubicBezTo>
                  <a:cubicBezTo>
                    <a:pt x="1062" y="211"/>
                    <a:pt x="971" y="0"/>
                    <a:pt x="7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1" name="Google Shape;1131;p41"/>
            <p:cNvSpPr/>
            <p:nvPr/>
          </p:nvSpPr>
          <p:spPr>
            <a:xfrm>
              <a:off x="1607659" y="933273"/>
              <a:ext cx="152309" cy="109600"/>
            </a:xfrm>
            <a:custGeom>
              <a:rect b="b" l="l" r="r" t="t"/>
              <a:pathLst>
                <a:path extrusionOk="0" h="1201" w="1669">
                  <a:moveTo>
                    <a:pt x="312" y="0"/>
                  </a:moveTo>
                  <a:cubicBezTo>
                    <a:pt x="41" y="0"/>
                    <a:pt x="0" y="489"/>
                    <a:pt x="289" y="672"/>
                  </a:cubicBezTo>
                  <a:cubicBezTo>
                    <a:pt x="415" y="752"/>
                    <a:pt x="553" y="798"/>
                    <a:pt x="691" y="833"/>
                  </a:cubicBezTo>
                  <a:cubicBezTo>
                    <a:pt x="944" y="902"/>
                    <a:pt x="1186" y="1005"/>
                    <a:pt x="1416" y="1143"/>
                  </a:cubicBezTo>
                  <a:cubicBezTo>
                    <a:pt x="1450" y="1166"/>
                    <a:pt x="1485" y="1189"/>
                    <a:pt x="1519" y="1201"/>
                  </a:cubicBezTo>
                  <a:cubicBezTo>
                    <a:pt x="1565" y="1201"/>
                    <a:pt x="1611" y="1189"/>
                    <a:pt x="1634" y="1155"/>
                  </a:cubicBezTo>
                  <a:cubicBezTo>
                    <a:pt x="1669" y="1097"/>
                    <a:pt x="1611" y="1028"/>
                    <a:pt x="1554" y="982"/>
                  </a:cubicBezTo>
                  <a:cubicBezTo>
                    <a:pt x="1358" y="833"/>
                    <a:pt x="1174" y="683"/>
                    <a:pt x="990" y="522"/>
                  </a:cubicBezTo>
                  <a:cubicBezTo>
                    <a:pt x="829" y="350"/>
                    <a:pt x="668" y="200"/>
                    <a:pt x="496" y="62"/>
                  </a:cubicBezTo>
                  <a:cubicBezTo>
                    <a:pt x="426" y="19"/>
                    <a:pt x="365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32" name="Google Shape;1132;p41"/>
          <p:cNvGrpSpPr/>
          <p:nvPr/>
        </p:nvGrpSpPr>
        <p:grpSpPr>
          <a:xfrm>
            <a:off x="7444175" y="4066269"/>
            <a:ext cx="1382100" cy="789295"/>
            <a:chOff x="275025" y="537489"/>
            <a:chExt cx="1626574" cy="928910"/>
          </a:xfrm>
        </p:grpSpPr>
        <p:sp>
          <p:nvSpPr>
            <p:cNvPr id="1133" name="Google Shape;1133;p41"/>
            <p:cNvSpPr/>
            <p:nvPr/>
          </p:nvSpPr>
          <p:spPr>
            <a:xfrm>
              <a:off x="319102" y="557201"/>
              <a:ext cx="1539514" cy="885928"/>
            </a:xfrm>
            <a:custGeom>
              <a:rect b="b" l="l" r="r" t="t"/>
              <a:pathLst>
                <a:path extrusionOk="0" h="9708" w="16870">
                  <a:moveTo>
                    <a:pt x="8563" y="0"/>
                  </a:moveTo>
                  <a:cubicBezTo>
                    <a:pt x="7949" y="0"/>
                    <a:pt x="7376" y="325"/>
                    <a:pt x="7061" y="860"/>
                  </a:cubicBezTo>
                  <a:cubicBezTo>
                    <a:pt x="6888" y="1170"/>
                    <a:pt x="6923" y="1538"/>
                    <a:pt x="7026" y="1860"/>
                  </a:cubicBezTo>
                  <a:cubicBezTo>
                    <a:pt x="7107" y="2148"/>
                    <a:pt x="7268" y="2412"/>
                    <a:pt x="7498" y="2608"/>
                  </a:cubicBezTo>
                  <a:cubicBezTo>
                    <a:pt x="7681" y="2747"/>
                    <a:pt x="7910" y="2817"/>
                    <a:pt x="8137" y="2817"/>
                  </a:cubicBezTo>
                  <a:cubicBezTo>
                    <a:pt x="8507" y="2817"/>
                    <a:pt x="8869" y="2630"/>
                    <a:pt x="9004" y="2251"/>
                  </a:cubicBezTo>
                  <a:cubicBezTo>
                    <a:pt x="9108" y="1998"/>
                    <a:pt x="9027" y="1699"/>
                    <a:pt x="8809" y="1538"/>
                  </a:cubicBezTo>
                  <a:cubicBezTo>
                    <a:pt x="8626" y="1394"/>
                    <a:pt x="8399" y="1350"/>
                    <a:pt x="8173" y="1350"/>
                  </a:cubicBezTo>
                  <a:cubicBezTo>
                    <a:pt x="8057" y="1350"/>
                    <a:pt x="7941" y="1362"/>
                    <a:pt x="7831" y="1377"/>
                  </a:cubicBezTo>
                  <a:cubicBezTo>
                    <a:pt x="7823" y="1379"/>
                    <a:pt x="7815" y="1379"/>
                    <a:pt x="7807" y="1379"/>
                  </a:cubicBezTo>
                  <a:cubicBezTo>
                    <a:pt x="7676" y="1379"/>
                    <a:pt x="7632" y="1202"/>
                    <a:pt x="7762" y="1159"/>
                  </a:cubicBezTo>
                  <a:cubicBezTo>
                    <a:pt x="7901" y="1122"/>
                    <a:pt x="8049" y="1102"/>
                    <a:pt x="8197" y="1102"/>
                  </a:cubicBezTo>
                  <a:cubicBezTo>
                    <a:pt x="8515" y="1102"/>
                    <a:pt x="8834" y="1196"/>
                    <a:pt x="9062" y="1423"/>
                  </a:cubicBezTo>
                  <a:cubicBezTo>
                    <a:pt x="9326" y="1711"/>
                    <a:pt x="9372" y="2136"/>
                    <a:pt x="9165" y="2470"/>
                  </a:cubicBezTo>
                  <a:cubicBezTo>
                    <a:pt x="8946" y="2856"/>
                    <a:pt x="8551" y="3044"/>
                    <a:pt x="8149" y="3044"/>
                  </a:cubicBezTo>
                  <a:cubicBezTo>
                    <a:pt x="7832" y="3044"/>
                    <a:pt x="7511" y="2928"/>
                    <a:pt x="7268" y="2700"/>
                  </a:cubicBezTo>
                  <a:cubicBezTo>
                    <a:pt x="7003" y="2447"/>
                    <a:pt x="6831" y="2125"/>
                    <a:pt x="6762" y="1768"/>
                  </a:cubicBezTo>
                  <a:cubicBezTo>
                    <a:pt x="6716" y="1561"/>
                    <a:pt x="6704" y="1354"/>
                    <a:pt x="6727" y="1159"/>
                  </a:cubicBezTo>
                  <a:cubicBezTo>
                    <a:pt x="6578" y="1136"/>
                    <a:pt x="6428" y="1136"/>
                    <a:pt x="6267" y="1136"/>
                  </a:cubicBezTo>
                  <a:cubicBezTo>
                    <a:pt x="6095" y="1147"/>
                    <a:pt x="5922" y="1182"/>
                    <a:pt x="5761" y="1228"/>
                  </a:cubicBezTo>
                  <a:cubicBezTo>
                    <a:pt x="5175" y="1377"/>
                    <a:pt x="4692" y="1814"/>
                    <a:pt x="4508" y="2389"/>
                  </a:cubicBezTo>
                  <a:cubicBezTo>
                    <a:pt x="4336" y="2953"/>
                    <a:pt x="4462" y="3562"/>
                    <a:pt x="4853" y="4011"/>
                  </a:cubicBezTo>
                  <a:cubicBezTo>
                    <a:pt x="4934" y="4092"/>
                    <a:pt x="4860" y="4215"/>
                    <a:pt x="4769" y="4215"/>
                  </a:cubicBezTo>
                  <a:cubicBezTo>
                    <a:pt x="4744" y="4215"/>
                    <a:pt x="4717" y="4206"/>
                    <a:pt x="4692" y="4183"/>
                  </a:cubicBezTo>
                  <a:cubicBezTo>
                    <a:pt x="4474" y="3976"/>
                    <a:pt x="4313" y="3723"/>
                    <a:pt x="4232" y="3436"/>
                  </a:cubicBezTo>
                  <a:cubicBezTo>
                    <a:pt x="4041" y="3370"/>
                    <a:pt x="3842" y="3338"/>
                    <a:pt x="3642" y="3338"/>
                  </a:cubicBezTo>
                  <a:cubicBezTo>
                    <a:pt x="3493" y="3338"/>
                    <a:pt x="3344" y="3355"/>
                    <a:pt x="3197" y="3390"/>
                  </a:cubicBezTo>
                  <a:cubicBezTo>
                    <a:pt x="1967" y="3666"/>
                    <a:pt x="1150" y="4770"/>
                    <a:pt x="0" y="5207"/>
                  </a:cubicBezTo>
                  <a:cubicBezTo>
                    <a:pt x="587" y="5563"/>
                    <a:pt x="886" y="6242"/>
                    <a:pt x="1277" y="6793"/>
                  </a:cubicBezTo>
                  <a:cubicBezTo>
                    <a:pt x="1702" y="7414"/>
                    <a:pt x="2381" y="7943"/>
                    <a:pt x="3151" y="8035"/>
                  </a:cubicBezTo>
                  <a:cubicBezTo>
                    <a:pt x="3228" y="8045"/>
                    <a:pt x="3305" y="8050"/>
                    <a:pt x="3381" y="8050"/>
                  </a:cubicBezTo>
                  <a:cubicBezTo>
                    <a:pt x="4032" y="8050"/>
                    <a:pt x="4636" y="7704"/>
                    <a:pt x="4945" y="7127"/>
                  </a:cubicBezTo>
                  <a:cubicBezTo>
                    <a:pt x="5129" y="6805"/>
                    <a:pt x="5140" y="6414"/>
                    <a:pt x="5002" y="6081"/>
                  </a:cubicBezTo>
                  <a:cubicBezTo>
                    <a:pt x="4869" y="5791"/>
                    <a:pt x="4573" y="5620"/>
                    <a:pt x="4262" y="5620"/>
                  </a:cubicBezTo>
                  <a:cubicBezTo>
                    <a:pt x="4252" y="5620"/>
                    <a:pt x="4242" y="5620"/>
                    <a:pt x="4232" y="5621"/>
                  </a:cubicBezTo>
                  <a:cubicBezTo>
                    <a:pt x="3910" y="5632"/>
                    <a:pt x="3634" y="5839"/>
                    <a:pt x="3542" y="6138"/>
                  </a:cubicBezTo>
                  <a:cubicBezTo>
                    <a:pt x="3439" y="6437"/>
                    <a:pt x="3508" y="6782"/>
                    <a:pt x="3726" y="7012"/>
                  </a:cubicBezTo>
                  <a:cubicBezTo>
                    <a:pt x="3807" y="7093"/>
                    <a:pt x="3733" y="7202"/>
                    <a:pt x="3643" y="7202"/>
                  </a:cubicBezTo>
                  <a:cubicBezTo>
                    <a:pt x="3617" y="7202"/>
                    <a:pt x="3590" y="7193"/>
                    <a:pt x="3565" y="7173"/>
                  </a:cubicBezTo>
                  <a:cubicBezTo>
                    <a:pt x="3243" y="6874"/>
                    <a:pt x="3140" y="6414"/>
                    <a:pt x="3301" y="6012"/>
                  </a:cubicBezTo>
                  <a:cubicBezTo>
                    <a:pt x="3447" y="5618"/>
                    <a:pt x="3824" y="5367"/>
                    <a:pt x="4249" y="5367"/>
                  </a:cubicBezTo>
                  <a:cubicBezTo>
                    <a:pt x="4259" y="5367"/>
                    <a:pt x="4269" y="5367"/>
                    <a:pt x="4278" y="5368"/>
                  </a:cubicBezTo>
                  <a:cubicBezTo>
                    <a:pt x="4658" y="5368"/>
                    <a:pt x="5002" y="5563"/>
                    <a:pt x="5198" y="5897"/>
                  </a:cubicBezTo>
                  <a:cubicBezTo>
                    <a:pt x="5405" y="6288"/>
                    <a:pt x="5416" y="6747"/>
                    <a:pt x="5232" y="7150"/>
                  </a:cubicBezTo>
                  <a:cubicBezTo>
                    <a:pt x="5106" y="7437"/>
                    <a:pt x="4911" y="7679"/>
                    <a:pt x="4658" y="7874"/>
                  </a:cubicBezTo>
                  <a:cubicBezTo>
                    <a:pt x="5014" y="7966"/>
                    <a:pt x="5336" y="8139"/>
                    <a:pt x="5612" y="8392"/>
                  </a:cubicBezTo>
                  <a:cubicBezTo>
                    <a:pt x="6014" y="8725"/>
                    <a:pt x="6348" y="9139"/>
                    <a:pt x="6819" y="9392"/>
                  </a:cubicBezTo>
                  <a:cubicBezTo>
                    <a:pt x="7195" y="9595"/>
                    <a:pt x="7624" y="9707"/>
                    <a:pt x="8048" y="9707"/>
                  </a:cubicBezTo>
                  <a:cubicBezTo>
                    <a:pt x="8466" y="9707"/>
                    <a:pt x="8880" y="9598"/>
                    <a:pt x="9234" y="9358"/>
                  </a:cubicBezTo>
                  <a:cubicBezTo>
                    <a:pt x="9867" y="8909"/>
                    <a:pt x="10246" y="8070"/>
                    <a:pt x="10016" y="7322"/>
                  </a:cubicBezTo>
                  <a:cubicBezTo>
                    <a:pt x="9867" y="6885"/>
                    <a:pt x="9487" y="6575"/>
                    <a:pt x="9039" y="6517"/>
                  </a:cubicBezTo>
                  <a:cubicBezTo>
                    <a:pt x="8979" y="6508"/>
                    <a:pt x="8920" y="6503"/>
                    <a:pt x="8862" y="6503"/>
                  </a:cubicBezTo>
                  <a:cubicBezTo>
                    <a:pt x="8501" y="6503"/>
                    <a:pt x="8166" y="6682"/>
                    <a:pt x="7958" y="6989"/>
                  </a:cubicBezTo>
                  <a:cubicBezTo>
                    <a:pt x="7739" y="7311"/>
                    <a:pt x="7751" y="7736"/>
                    <a:pt x="7992" y="8047"/>
                  </a:cubicBezTo>
                  <a:cubicBezTo>
                    <a:pt x="8234" y="8334"/>
                    <a:pt x="8590" y="8507"/>
                    <a:pt x="8958" y="8530"/>
                  </a:cubicBezTo>
                  <a:cubicBezTo>
                    <a:pt x="9131" y="8530"/>
                    <a:pt x="9131" y="8771"/>
                    <a:pt x="8958" y="8771"/>
                  </a:cubicBezTo>
                  <a:cubicBezTo>
                    <a:pt x="8930" y="8774"/>
                    <a:pt x="8903" y="8776"/>
                    <a:pt x="8875" y="8776"/>
                  </a:cubicBezTo>
                  <a:cubicBezTo>
                    <a:pt x="8798" y="8776"/>
                    <a:pt x="8720" y="8765"/>
                    <a:pt x="8636" y="8748"/>
                  </a:cubicBezTo>
                  <a:cubicBezTo>
                    <a:pt x="8211" y="8656"/>
                    <a:pt x="7843" y="8380"/>
                    <a:pt x="7647" y="7989"/>
                  </a:cubicBezTo>
                  <a:cubicBezTo>
                    <a:pt x="7463" y="7575"/>
                    <a:pt x="7532" y="7081"/>
                    <a:pt x="7831" y="6736"/>
                  </a:cubicBezTo>
                  <a:cubicBezTo>
                    <a:pt x="8090" y="6412"/>
                    <a:pt x="8469" y="6265"/>
                    <a:pt x="8853" y="6265"/>
                  </a:cubicBezTo>
                  <a:cubicBezTo>
                    <a:pt x="9424" y="6265"/>
                    <a:pt x="10008" y="6589"/>
                    <a:pt x="10235" y="7138"/>
                  </a:cubicBezTo>
                  <a:cubicBezTo>
                    <a:pt x="10373" y="7483"/>
                    <a:pt x="10396" y="7851"/>
                    <a:pt x="10315" y="8208"/>
                  </a:cubicBezTo>
                  <a:cubicBezTo>
                    <a:pt x="10580" y="8369"/>
                    <a:pt x="10878" y="8484"/>
                    <a:pt x="11189" y="8541"/>
                  </a:cubicBezTo>
                  <a:cubicBezTo>
                    <a:pt x="11325" y="8567"/>
                    <a:pt x="11462" y="8579"/>
                    <a:pt x="11600" y="8579"/>
                  </a:cubicBezTo>
                  <a:cubicBezTo>
                    <a:pt x="12078" y="8579"/>
                    <a:pt x="12555" y="8427"/>
                    <a:pt x="12948" y="8150"/>
                  </a:cubicBezTo>
                  <a:cubicBezTo>
                    <a:pt x="13431" y="7794"/>
                    <a:pt x="13776" y="7288"/>
                    <a:pt x="13926" y="6713"/>
                  </a:cubicBezTo>
                  <a:cubicBezTo>
                    <a:pt x="13939" y="6668"/>
                    <a:pt x="13970" y="6650"/>
                    <a:pt x="14002" y="6650"/>
                  </a:cubicBezTo>
                  <a:cubicBezTo>
                    <a:pt x="14052" y="6650"/>
                    <a:pt x="14105" y="6696"/>
                    <a:pt x="14098" y="6759"/>
                  </a:cubicBezTo>
                  <a:cubicBezTo>
                    <a:pt x="14041" y="7127"/>
                    <a:pt x="13903" y="7472"/>
                    <a:pt x="13684" y="7771"/>
                  </a:cubicBezTo>
                  <a:cubicBezTo>
                    <a:pt x="13772" y="7785"/>
                    <a:pt x="13860" y="7793"/>
                    <a:pt x="13949" y="7793"/>
                  </a:cubicBezTo>
                  <a:cubicBezTo>
                    <a:pt x="14140" y="7793"/>
                    <a:pt x="14331" y="7757"/>
                    <a:pt x="14512" y="7679"/>
                  </a:cubicBezTo>
                  <a:cubicBezTo>
                    <a:pt x="15064" y="7460"/>
                    <a:pt x="15467" y="7012"/>
                    <a:pt x="15835" y="6563"/>
                  </a:cubicBezTo>
                  <a:cubicBezTo>
                    <a:pt x="16019" y="6345"/>
                    <a:pt x="16214" y="6138"/>
                    <a:pt x="16409" y="5943"/>
                  </a:cubicBezTo>
                  <a:cubicBezTo>
                    <a:pt x="16559" y="5816"/>
                    <a:pt x="16708" y="5701"/>
                    <a:pt x="16869" y="5609"/>
                  </a:cubicBezTo>
                  <a:cubicBezTo>
                    <a:pt x="16318" y="5368"/>
                    <a:pt x="15950" y="4804"/>
                    <a:pt x="15524" y="4390"/>
                  </a:cubicBezTo>
                  <a:cubicBezTo>
                    <a:pt x="15260" y="4137"/>
                    <a:pt x="14984" y="3907"/>
                    <a:pt x="14685" y="3712"/>
                  </a:cubicBezTo>
                  <a:cubicBezTo>
                    <a:pt x="14386" y="3505"/>
                    <a:pt x="14064" y="3344"/>
                    <a:pt x="13730" y="3240"/>
                  </a:cubicBezTo>
                  <a:cubicBezTo>
                    <a:pt x="13583" y="3198"/>
                    <a:pt x="13434" y="3178"/>
                    <a:pt x="13286" y="3178"/>
                  </a:cubicBezTo>
                  <a:cubicBezTo>
                    <a:pt x="13109" y="3178"/>
                    <a:pt x="12933" y="3207"/>
                    <a:pt x="12764" y="3263"/>
                  </a:cubicBezTo>
                  <a:cubicBezTo>
                    <a:pt x="12477" y="3367"/>
                    <a:pt x="12235" y="3585"/>
                    <a:pt x="12109" y="3861"/>
                  </a:cubicBezTo>
                  <a:cubicBezTo>
                    <a:pt x="11982" y="4137"/>
                    <a:pt x="11994" y="4459"/>
                    <a:pt x="12132" y="4724"/>
                  </a:cubicBezTo>
                  <a:cubicBezTo>
                    <a:pt x="12270" y="4965"/>
                    <a:pt x="12523" y="5115"/>
                    <a:pt x="12787" y="5126"/>
                  </a:cubicBezTo>
                  <a:cubicBezTo>
                    <a:pt x="12797" y="5127"/>
                    <a:pt x="12807" y="5127"/>
                    <a:pt x="12817" y="5127"/>
                  </a:cubicBezTo>
                  <a:cubicBezTo>
                    <a:pt x="13059" y="5127"/>
                    <a:pt x="13286" y="4991"/>
                    <a:pt x="13397" y="4781"/>
                  </a:cubicBezTo>
                  <a:cubicBezTo>
                    <a:pt x="13512" y="4563"/>
                    <a:pt x="13500" y="4310"/>
                    <a:pt x="13362" y="4114"/>
                  </a:cubicBezTo>
                  <a:cubicBezTo>
                    <a:pt x="13292" y="4018"/>
                    <a:pt x="13395" y="3902"/>
                    <a:pt x="13494" y="3902"/>
                  </a:cubicBezTo>
                  <a:cubicBezTo>
                    <a:pt x="13525" y="3902"/>
                    <a:pt x="13556" y="3914"/>
                    <a:pt x="13581" y="3942"/>
                  </a:cubicBezTo>
                  <a:cubicBezTo>
                    <a:pt x="13788" y="4229"/>
                    <a:pt x="13811" y="4609"/>
                    <a:pt x="13638" y="4919"/>
                  </a:cubicBezTo>
                  <a:cubicBezTo>
                    <a:pt x="13480" y="5205"/>
                    <a:pt x="13175" y="5383"/>
                    <a:pt x="12850" y="5383"/>
                  </a:cubicBezTo>
                  <a:cubicBezTo>
                    <a:pt x="12821" y="5383"/>
                    <a:pt x="12793" y="5382"/>
                    <a:pt x="12764" y="5379"/>
                  </a:cubicBezTo>
                  <a:cubicBezTo>
                    <a:pt x="12442" y="5356"/>
                    <a:pt x="12143" y="5184"/>
                    <a:pt x="11948" y="4931"/>
                  </a:cubicBezTo>
                  <a:cubicBezTo>
                    <a:pt x="11752" y="4632"/>
                    <a:pt x="11706" y="4264"/>
                    <a:pt x="11810" y="3919"/>
                  </a:cubicBezTo>
                  <a:cubicBezTo>
                    <a:pt x="11959" y="3447"/>
                    <a:pt x="12350" y="3091"/>
                    <a:pt x="12822" y="2976"/>
                  </a:cubicBezTo>
                  <a:cubicBezTo>
                    <a:pt x="12799" y="2872"/>
                    <a:pt x="12776" y="2780"/>
                    <a:pt x="12753" y="2688"/>
                  </a:cubicBezTo>
                  <a:cubicBezTo>
                    <a:pt x="12707" y="2562"/>
                    <a:pt x="12649" y="2435"/>
                    <a:pt x="12580" y="2309"/>
                  </a:cubicBezTo>
                  <a:cubicBezTo>
                    <a:pt x="12339" y="1883"/>
                    <a:pt x="11959" y="1538"/>
                    <a:pt x="11499" y="1354"/>
                  </a:cubicBezTo>
                  <a:cubicBezTo>
                    <a:pt x="11213" y="1236"/>
                    <a:pt x="10910" y="1176"/>
                    <a:pt x="10603" y="1176"/>
                  </a:cubicBezTo>
                  <a:cubicBezTo>
                    <a:pt x="10404" y="1176"/>
                    <a:pt x="10203" y="1201"/>
                    <a:pt x="10005" y="1251"/>
                  </a:cubicBezTo>
                  <a:cubicBezTo>
                    <a:pt x="9993" y="1366"/>
                    <a:pt x="9970" y="1469"/>
                    <a:pt x="9924" y="1584"/>
                  </a:cubicBezTo>
                  <a:cubicBezTo>
                    <a:pt x="9913" y="1603"/>
                    <a:pt x="9895" y="1610"/>
                    <a:pt x="9877" y="1610"/>
                  </a:cubicBezTo>
                  <a:cubicBezTo>
                    <a:pt x="9837" y="1610"/>
                    <a:pt x="9793" y="1574"/>
                    <a:pt x="9809" y="1527"/>
                  </a:cubicBezTo>
                  <a:cubicBezTo>
                    <a:pt x="9913" y="1193"/>
                    <a:pt x="9855" y="814"/>
                    <a:pt x="9648" y="527"/>
                  </a:cubicBezTo>
                  <a:cubicBezTo>
                    <a:pt x="9430" y="228"/>
                    <a:pt x="9096" y="44"/>
                    <a:pt x="8740" y="9"/>
                  </a:cubicBezTo>
                  <a:cubicBezTo>
                    <a:pt x="8681" y="3"/>
                    <a:pt x="8622" y="0"/>
                    <a:pt x="85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4" name="Google Shape;1134;p41"/>
            <p:cNvSpPr/>
            <p:nvPr/>
          </p:nvSpPr>
          <p:spPr>
            <a:xfrm>
              <a:off x="887820" y="646086"/>
              <a:ext cx="228874" cy="194652"/>
            </a:xfrm>
            <a:custGeom>
              <a:rect b="b" l="l" r="r" t="t"/>
              <a:pathLst>
                <a:path extrusionOk="0" h="2133" w="2508">
                  <a:moveTo>
                    <a:pt x="265" y="1"/>
                  </a:moveTo>
                  <a:cubicBezTo>
                    <a:pt x="171" y="1"/>
                    <a:pt x="115" y="49"/>
                    <a:pt x="28" y="49"/>
                  </a:cubicBezTo>
                  <a:cubicBezTo>
                    <a:pt x="19" y="49"/>
                    <a:pt x="10" y="48"/>
                    <a:pt x="1" y="47"/>
                  </a:cubicBezTo>
                  <a:lnTo>
                    <a:pt x="1" y="47"/>
                  </a:lnTo>
                  <a:cubicBezTo>
                    <a:pt x="24" y="484"/>
                    <a:pt x="139" y="898"/>
                    <a:pt x="346" y="1289"/>
                  </a:cubicBezTo>
                  <a:cubicBezTo>
                    <a:pt x="553" y="1668"/>
                    <a:pt x="898" y="1956"/>
                    <a:pt x="1312" y="2082"/>
                  </a:cubicBezTo>
                  <a:cubicBezTo>
                    <a:pt x="1426" y="2116"/>
                    <a:pt x="1543" y="2133"/>
                    <a:pt x="1659" y="2133"/>
                  </a:cubicBezTo>
                  <a:cubicBezTo>
                    <a:pt x="1974" y="2133"/>
                    <a:pt x="2281" y="2010"/>
                    <a:pt x="2508" y="1783"/>
                  </a:cubicBezTo>
                  <a:lnTo>
                    <a:pt x="2508" y="1783"/>
                  </a:lnTo>
                  <a:cubicBezTo>
                    <a:pt x="2337" y="1834"/>
                    <a:pt x="2159" y="1860"/>
                    <a:pt x="1980" y="1860"/>
                  </a:cubicBezTo>
                  <a:cubicBezTo>
                    <a:pt x="1834" y="1860"/>
                    <a:pt x="1687" y="1843"/>
                    <a:pt x="1542" y="1806"/>
                  </a:cubicBezTo>
                  <a:cubicBezTo>
                    <a:pt x="1427" y="1783"/>
                    <a:pt x="1312" y="1737"/>
                    <a:pt x="1208" y="1680"/>
                  </a:cubicBezTo>
                  <a:cubicBezTo>
                    <a:pt x="978" y="1507"/>
                    <a:pt x="794" y="1277"/>
                    <a:pt x="702" y="1013"/>
                  </a:cubicBezTo>
                  <a:cubicBezTo>
                    <a:pt x="576" y="725"/>
                    <a:pt x="495" y="392"/>
                    <a:pt x="622" y="104"/>
                  </a:cubicBezTo>
                  <a:cubicBezTo>
                    <a:pt x="507" y="47"/>
                    <a:pt x="392" y="12"/>
                    <a:pt x="2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5" name="Google Shape;1135;p41"/>
            <p:cNvSpPr/>
            <p:nvPr/>
          </p:nvSpPr>
          <p:spPr>
            <a:xfrm>
              <a:off x="1398862" y="893759"/>
              <a:ext cx="158606" cy="139533"/>
            </a:xfrm>
            <a:custGeom>
              <a:rect b="b" l="l" r="r" t="t"/>
              <a:pathLst>
                <a:path extrusionOk="0" h="1529" w="1738">
                  <a:moveTo>
                    <a:pt x="219" y="1"/>
                  </a:moveTo>
                  <a:lnTo>
                    <a:pt x="219" y="1"/>
                  </a:lnTo>
                  <a:cubicBezTo>
                    <a:pt x="58" y="231"/>
                    <a:pt x="1" y="518"/>
                    <a:pt x="47" y="794"/>
                  </a:cubicBezTo>
                  <a:cubicBezTo>
                    <a:pt x="139" y="1128"/>
                    <a:pt x="380" y="1392"/>
                    <a:pt x="714" y="1484"/>
                  </a:cubicBezTo>
                  <a:cubicBezTo>
                    <a:pt x="807" y="1514"/>
                    <a:pt x="903" y="1528"/>
                    <a:pt x="998" y="1528"/>
                  </a:cubicBezTo>
                  <a:cubicBezTo>
                    <a:pt x="1125" y="1528"/>
                    <a:pt x="1251" y="1502"/>
                    <a:pt x="1369" y="1450"/>
                  </a:cubicBezTo>
                  <a:cubicBezTo>
                    <a:pt x="1576" y="1358"/>
                    <a:pt x="1714" y="1162"/>
                    <a:pt x="1737" y="932"/>
                  </a:cubicBezTo>
                  <a:lnTo>
                    <a:pt x="1737" y="932"/>
                  </a:lnTo>
                  <a:cubicBezTo>
                    <a:pt x="1546" y="1073"/>
                    <a:pt x="1311" y="1143"/>
                    <a:pt x="1078" y="1143"/>
                  </a:cubicBezTo>
                  <a:cubicBezTo>
                    <a:pt x="1045" y="1143"/>
                    <a:pt x="1011" y="1142"/>
                    <a:pt x="978" y="1139"/>
                  </a:cubicBezTo>
                  <a:cubicBezTo>
                    <a:pt x="702" y="1105"/>
                    <a:pt x="461" y="944"/>
                    <a:pt x="311" y="714"/>
                  </a:cubicBezTo>
                  <a:cubicBezTo>
                    <a:pt x="242" y="599"/>
                    <a:pt x="208" y="472"/>
                    <a:pt x="208" y="346"/>
                  </a:cubicBezTo>
                  <a:cubicBezTo>
                    <a:pt x="196" y="265"/>
                    <a:pt x="277" y="35"/>
                    <a:pt x="2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6" name="Google Shape;1136;p41"/>
            <p:cNvSpPr/>
            <p:nvPr/>
          </p:nvSpPr>
          <p:spPr>
            <a:xfrm>
              <a:off x="275025" y="537489"/>
              <a:ext cx="1626574" cy="928910"/>
            </a:xfrm>
            <a:custGeom>
              <a:rect b="b" l="l" r="r" t="t"/>
              <a:pathLst>
                <a:path extrusionOk="0" h="10179" w="17824">
                  <a:moveTo>
                    <a:pt x="9046" y="216"/>
                  </a:moveTo>
                  <a:cubicBezTo>
                    <a:pt x="9105" y="216"/>
                    <a:pt x="9164" y="219"/>
                    <a:pt x="9223" y="225"/>
                  </a:cubicBezTo>
                  <a:cubicBezTo>
                    <a:pt x="9579" y="260"/>
                    <a:pt x="9913" y="444"/>
                    <a:pt x="10131" y="743"/>
                  </a:cubicBezTo>
                  <a:cubicBezTo>
                    <a:pt x="10338" y="1030"/>
                    <a:pt x="10396" y="1409"/>
                    <a:pt x="10292" y="1743"/>
                  </a:cubicBezTo>
                  <a:cubicBezTo>
                    <a:pt x="10276" y="1790"/>
                    <a:pt x="10320" y="1826"/>
                    <a:pt x="10360" y="1826"/>
                  </a:cubicBezTo>
                  <a:cubicBezTo>
                    <a:pt x="10378" y="1826"/>
                    <a:pt x="10396" y="1819"/>
                    <a:pt x="10407" y="1800"/>
                  </a:cubicBezTo>
                  <a:cubicBezTo>
                    <a:pt x="10453" y="1685"/>
                    <a:pt x="10476" y="1582"/>
                    <a:pt x="10488" y="1467"/>
                  </a:cubicBezTo>
                  <a:cubicBezTo>
                    <a:pt x="10686" y="1417"/>
                    <a:pt x="10887" y="1392"/>
                    <a:pt x="11086" y="1392"/>
                  </a:cubicBezTo>
                  <a:cubicBezTo>
                    <a:pt x="11393" y="1392"/>
                    <a:pt x="11696" y="1452"/>
                    <a:pt x="11982" y="1570"/>
                  </a:cubicBezTo>
                  <a:cubicBezTo>
                    <a:pt x="12442" y="1754"/>
                    <a:pt x="12822" y="2099"/>
                    <a:pt x="13063" y="2525"/>
                  </a:cubicBezTo>
                  <a:cubicBezTo>
                    <a:pt x="13132" y="2651"/>
                    <a:pt x="13190" y="2778"/>
                    <a:pt x="13236" y="2904"/>
                  </a:cubicBezTo>
                  <a:cubicBezTo>
                    <a:pt x="13259" y="2996"/>
                    <a:pt x="13282" y="3088"/>
                    <a:pt x="13305" y="3192"/>
                  </a:cubicBezTo>
                  <a:cubicBezTo>
                    <a:pt x="12833" y="3307"/>
                    <a:pt x="12442" y="3663"/>
                    <a:pt x="12293" y="4135"/>
                  </a:cubicBezTo>
                  <a:cubicBezTo>
                    <a:pt x="12189" y="4480"/>
                    <a:pt x="12235" y="4848"/>
                    <a:pt x="12431" y="5147"/>
                  </a:cubicBezTo>
                  <a:cubicBezTo>
                    <a:pt x="12626" y="5400"/>
                    <a:pt x="12925" y="5572"/>
                    <a:pt x="13247" y="5595"/>
                  </a:cubicBezTo>
                  <a:cubicBezTo>
                    <a:pt x="13276" y="5598"/>
                    <a:pt x="13304" y="5599"/>
                    <a:pt x="13333" y="5599"/>
                  </a:cubicBezTo>
                  <a:cubicBezTo>
                    <a:pt x="13658" y="5599"/>
                    <a:pt x="13963" y="5421"/>
                    <a:pt x="14121" y="5135"/>
                  </a:cubicBezTo>
                  <a:cubicBezTo>
                    <a:pt x="14294" y="4825"/>
                    <a:pt x="14271" y="4445"/>
                    <a:pt x="14064" y="4158"/>
                  </a:cubicBezTo>
                  <a:cubicBezTo>
                    <a:pt x="14039" y="4130"/>
                    <a:pt x="14008" y="4118"/>
                    <a:pt x="13977" y="4118"/>
                  </a:cubicBezTo>
                  <a:cubicBezTo>
                    <a:pt x="13878" y="4118"/>
                    <a:pt x="13775" y="4234"/>
                    <a:pt x="13845" y="4330"/>
                  </a:cubicBezTo>
                  <a:cubicBezTo>
                    <a:pt x="13983" y="4526"/>
                    <a:pt x="13995" y="4779"/>
                    <a:pt x="13880" y="4997"/>
                  </a:cubicBezTo>
                  <a:cubicBezTo>
                    <a:pt x="13769" y="5207"/>
                    <a:pt x="13542" y="5343"/>
                    <a:pt x="13300" y="5343"/>
                  </a:cubicBezTo>
                  <a:cubicBezTo>
                    <a:pt x="13290" y="5343"/>
                    <a:pt x="13280" y="5343"/>
                    <a:pt x="13270" y="5342"/>
                  </a:cubicBezTo>
                  <a:cubicBezTo>
                    <a:pt x="13006" y="5331"/>
                    <a:pt x="12753" y="5181"/>
                    <a:pt x="12615" y="4940"/>
                  </a:cubicBezTo>
                  <a:cubicBezTo>
                    <a:pt x="12477" y="4675"/>
                    <a:pt x="12465" y="4353"/>
                    <a:pt x="12592" y="4077"/>
                  </a:cubicBezTo>
                  <a:cubicBezTo>
                    <a:pt x="12718" y="3801"/>
                    <a:pt x="12960" y="3583"/>
                    <a:pt x="13247" y="3479"/>
                  </a:cubicBezTo>
                  <a:cubicBezTo>
                    <a:pt x="13416" y="3423"/>
                    <a:pt x="13592" y="3394"/>
                    <a:pt x="13769" y="3394"/>
                  </a:cubicBezTo>
                  <a:cubicBezTo>
                    <a:pt x="13917" y="3394"/>
                    <a:pt x="14066" y="3414"/>
                    <a:pt x="14213" y="3456"/>
                  </a:cubicBezTo>
                  <a:cubicBezTo>
                    <a:pt x="14547" y="3560"/>
                    <a:pt x="14869" y="3721"/>
                    <a:pt x="15168" y="3928"/>
                  </a:cubicBezTo>
                  <a:cubicBezTo>
                    <a:pt x="15467" y="4123"/>
                    <a:pt x="15743" y="4353"/>
                    <a:pt x="16007" y="4606"/>
                  </a:cubicBezTo>
                  <a:cubicBezTo>
                    <a:pt x="16433" y="5020"/>
                    <a:pt x="16801" y="5584"/>
                    <a:pt x="17352" y="5825"/>
                  </a:cubicBezTo>
                  <a:cubicBezTo>
                    <a:pt x="17191" y="5917"/>
                    <a:pt x="17042" y="6032"/>
                    <a:pt x="16892" y="6159"/>
                  </a:cubicBezTo>
                  <a:cubicBezTo>
                    <a:pt x="16697" y="6354"/>
                    <a:pt x="16502" y="6561"/>
                    <a:pt x="16318" y="6779"/>
                  </a:cubicBezTo>
                  <a:cubicBezTo>
                    <a:pt x="15950" y="7228"/>
                    <a:pt x="15547" y="7676"/>
                    <a:pt x="14995" y="7895"/>
                  </a:cubicBezTo>
                  <a:cubicBezTo>
                    <a:pt x="14814" y="7973"/>
                    <a:pt x="14623" y="8009"/>
                    <a:pt x="14432" y="8009"/>
                  </a:cubicBezTo>
                  <a:cubicBezTo>
                    <a:pt x="14343" y="8009"/>
                    <a:pt x="14255" y="8001"/>
                    <a:pt x="14167" y="7987"/>
                  </a:cubicBezTo>
                  <a:cubicBezTo>
                    <a:pt x="14386" y="7688"/>
                    <a:pt x="14524" y="7343"/>
                    <a:pt x="14581" y="6975"/>
                  </a:cubicBezTo>
                  <a:cubicBezTo>
                    <a:pt x="14588" y="6912"/>
                    <a:pt x="14535" y="6866"/>
                    <a:pt x="14485" y="6866"/>
                  </a:cubicBezTo>
                  <a:cubicBezTo>
                    <a:pt x="14453" y="6866"/>
                    <a:pt x="14422" y="6884"/>
                    <a:pt x="14409" y="6929"/>
                  </a:cubicBezTo>
                  <a:cubicBezTo>
                    <a:pt x="14259" y="7504"/>
                    <a:pt x="13914" y="8010"/>
                    <a:pt x="13431" y="8366"/>
                  </a:cubicBezTo>
                  <a:cubicBezTo>
                    <a:pt x="13038" y="8643"/>
                    <a:pt x="12561" y="8795"/>
                    <a:pt x="12083" y="8795"/>
                  </a:cubicBezTo>
                  <a:cubicBezTo>
                    <a:pt x="11945" y="8795"/>
                    <a:pt x="11808" y="8783"/>
                    <a:pt x="11672" y="8757"/>
                  </a:cubicBezTo>
                  <a:cubicBezTo>
                    <a:pt x="11361" y="8700"/>
                    <a:pt x="11063" y="8585"/>
                    <a:pt x="10798" y="8424"/>
                  </a:cubicBezTo>
                  <a:cubicBezTo>
                    <a:pt x="10879" y="8067"/>
                    <a:pt x="10856" y="7699"/>
                    <a:pt x="10718" y="7354"/>
                  </a:cubicBezTo>
                  <a:cubicBezTo>
                    <a:pt x="10491" y="6805"/>
                    <a:pt x="9907" y="6481"/>
                    <a:pt x="9336" y="6481"/>
                  </a:cubicBezTo>
                  <a:cubicBezTo>
                    <a:pt x="8952" y="6481"/>
                    <a:pt x="8573" y="6628"/>
                    <a:pt x="8314" y="6952"/>
                  </a:cubicBezTo>
                  <a:cubicBezTo>
                    <a:pt x="8015" y="7297"/>
                    <a:pt x="7946" y="7791"/>
                    <a:pt x="8130" y="8205"/>
                  </a:cubicBezTo>
                  <a:cubicBezTo>
                    <a:pt x="8326" y="8596"/>
                    <a:pt x="8694" y="8872"/>
                    <a:pt x="9119" y="8964"/>
                  </a:cubicBezTo>
                  <a:cubicBezTo>
                    <a:pt x="9203" y="8981"/>
                    <a:pt x="9281" y="8992"/>
                    <a:pt x="9358" y="8992"/>
                  </a:cubicBezTo>
                  <a:cubicBezTo>
                    <a:pt x="9386" y="8992"/>
                    <a:pt x="9413" y="8990"/>
                    <a:pt x="9441" y="8987"/>
                  </a:cubicBezTo>
                  <a:cubicBezTo>
                    <a:pt x="9614" y="8987"/>
                    <a:pt x="9614" y="8746"/>
                    <a:pt x="9441" y="8746"/>
                  </a:cubicBezTo>
                  <a:cubicBezTo>
                    <a:pt x="9073" y="8723"/>
                    <a:pt x="8717" y="8550"/>
                    <a:pt x="8475" y="8263"/>
                  </a:cubicBezTo>
                  <a:cubicBezTo>
                    <a:pt x="8234" y="7952"/>
                    <a:pt x="8222" y="7527"/>
                    <a:pt x="8441" y="7205"/>
                  </a:cubicBezTo>
                  <a:cubicBezTo>
                    <a:pt x="8649" y="6898"/>
                    <a:pt x="8984" y="6719"/>
                    <a:pt x="9345" y="6719"/>
                  </a:cubicBezTo>
                  <a:cubicBezTo>
                    <a:pt x="9403" y="6719"/>
                    <a:pt x="9462" y="6724"/>
                    <a:pt x="9522" y="6733"/>
                  </a:cubicBezTo>
                  <a:cubicBezTo>
                    <a:pt x="9970" y="6791"/>
                    <a:pt x="10350" y="7101"/>
                    <a:pt x="10499" y="7538"/>
                  </a:cubicBezTo>
                  <a:cubicBezTo>
                    <a:pt x="10729" y="8286"/>
                    <a:pt x="10350" y="9125"/>
                    <a:pt x="9717" y="9574"/>
                  </a:cubicBezTo>
                  <a:cubicBezTo>
                    <a:pt x="9363" y="9814"/>
                    <a:pt x="8949" y="9923"/>
                    <a:pt x="8531" y="9923"/>
                  </a:cubicBezTo>
                  <a:cubicBezTo>
                    <a:pt x="8107" y="9923"/>
                    <a:pt x="7678" y="9811"/>
                    <a:pt x="7302" y="9608"/>
                  </a:cubicBezTo>
                  <a:cubicBezTo>
                    <a:pt x="6831" y="9355"/>
                    <a:pt x="6497" y="8941"/>
                    <a:pt x="6095" y="8608"/>
                  </a:cubicBezTo>
                  <a:cubicBezTo>
                    <a:pt x="5819" y="8355"/>
                    <a:pt x="5497" y="8182"/>
                    <a:pt x="5141" y="8090"/>
                  </a:cubicBezTo>
                  <a:cubicBezTo>
                    <a:pt x="5394" y="7895"/>
                    <a:pt x="5589" y="7653"/>
                    <a:pt x="5715" y="7366"/>
                  </a:cubicBezTo>
                  <a:cubicBezTo>
                    <a:pt x="5899" y="6963"/>
                    <a:pt x="5888" y="6504"/>
                    <a:pt x="5681" y="6113"/>
                  </a:cubicBezTo>
                  <a:cubicBezTo>
                    <a:pt x="5485" y="5779"/>
                    <a:pt x="5141" y="5584"/>
                    <a:pt x="4761" y="5584"/>
                  </a:cubicBezTo>
                  <a:cubicBezTo>
                    <a:pt x="4752" y="5583"/>
                    <a:pt x="4742" y="5583"/>
                    <a:pt x="4732" y="5583"/>
                  </a:cubicBezTo>
                  <a:cubicBezTo>
                    <a:pt x="4307" y="5583"/>
                    <a:pt x="3930" y="5834"/>
                    <a:pt x="3784" y="6228"/>
                  </a:cubicBezTo>
                  <a:cubicBezTo>
                    <a:pt x="3623" y="6630"/>
                    <a:pt x="3726" y="7090"/>
                    <a:pt x="4048" y="7389"/>
                  </a:cubicBezTo>
                  <a:cubicBezTo>
                    <a:pt x="4073" y="7409"/>
                    <a:pt x="4100" y="7418"/>
                    <a:pt x="4126" y="7418"/>
                  </a:cubicBezTo>
                  <a:cubicBezTo>
                    <a:pt x="4216" y="7418"/>
                    <a:pt x="4290" y="7309"/>
                    <a:pt x="4209" y="7228"/>
                  </a:cubicBezTo>
                  <a:cubicBezTo>
                    <a:pt x="3991" y="6998"/>
                    <a:pt x="3922" y="6653"/>
                    <a:pt x="4025" y="6354"/>
                  </a:cubicBezTo>
                  <a:cubicBezTo>
                    <a:pt x="4117" y="6055"/>
                    <a:pt x="4393" y="5848"/>
                    <a:pt x="4715" y="5837"/>
                  </a:cubicBezTo>
                  <a:cubicBezTo>
                    <a:pt x="4725" y="5836"/>
                    <a:pt x="4735" y="5836"/>
                    <a:pt x="4745" y="5836"/>
                  </a:cubicBezTo>
                  <a:cubicBezTo>
                    <a:pt x="5056" y="5836"/>
                    <a:pt x="5352" y="6007"/>
                    <a:pt x="5485" y="6297"/>
                  </a:cubicBezTo>
                  <a:cubicBezTo>
                    <a:pt x="5623" y="6630"/>
                    <a:pt x="5612" y="7021"/>
                    <a:pt x="5428" y="7343"/>
                  </a:cubicBezTo>
                  <a:cubicBezTo>
                    <a:pt x="5119" y="7920"/>
                    <a:pt x="4515" y="8266"/>
                    <a:pt x="3864" y="8266"/>
                  </a:cubicBezTo>
                  <a:cubicBezTo>
                    <a:pt x="3788" y="8266"/>
                    <a:pt x="3711" y="8261"/>
                    <a:pt x="3634" y="8251"/>
                  </a:cubicBezTo>
                  <a:cubicBezTo>
                    <a:pt x="2864" y="8159"/>
                    <a:pt x="2185" y="7630"/>
                    <a:pt x="1760" y="7009"/>
                  </a:cubicBezTo>
                  <a:cubicBezTo>
                    <a:pt x="1369" y="6458"/>
                    <a:pt x="1070" y="5779"/>
                    <a:pt x="483" y="5423"/>
                  </a:cubicBezTo>
                  <a:cubicBezTo>
                    <a:pt x="1633" y="4986"/>
                    <a:pt x="2450" y="3882"/>
                    <a:pt x="3680" y="3606"/>
                  </a:cubicBezTo>
                  <a:cubicBezTo>
                    <a:pt x="3827" y="3571"/>
                    <a:pt x="3976" y="3554"/>
                    <a:pt x="4125" y="3554"/>
                  </a:cubicBezTo>
                  <a:cubicBezTo>
                    <a:pt x="4325" y="3554"/>
                    <a:pt x="4524" y="3586"/>
                    <a:pt x="4715" y="3652"/>
                  </a:cubicBezTo>
                  <a:cubicBezTo>
                    <a:pt x="4796" y="3939"/>
                    <a:pt x="4957" y="4192"/>
                    <a:pt x="5175" y="4399"/>
                  </a:cubicBezTo>
                  <a:cubicBezTo>
                    <a:pt x="5200" y="4422"/>
                    <a:pt x="5227" y="4431"/>
                    <a:pt x="5252" y="4431"/>
                  </a:cubicBezTo>
                  <a:cubicBezTo>
                    <a:pt x="5343" y="4431"/>
                    <a:pt x="5417" y="4308"/>
                    <a:pt x="5336" y="4227"/>
                  </a:cubicBezTo>
                  <a:cubicBezTo>
                    <a:pt x="4945" y="3778"/>
                    <a:pt x="4819" y="3169"/>
                    <a:pt x="4991" y="2605"/>
                  </a:cubicBezTo>
                  <a:cubicBezTo>
                    <a:pt x="5175" y="2030"/>
                    <a:pt x="5658" y="1593"/>
                    <a:pt x="6244" y="1444"/>
                  </a:cubicBezTo>
                  <a:cubicBezTo>
                    <a:pt x="6405" y="1398"/>
                    <a:pt x="6578" y="1363"/>
                    <a:pt x="6750" y="1352"/>
                  </a:cubicBezTo>
                  <a:cubicBezTo>
                    <a:pt x="6911" y="1352"/>
                    <a:pt x="7061" y="1352"/>
                    <a:pt x="7210" y="1375"/>
                  </a:cubicBezTo>
                  <a:cubicBezTo>
                    <a:pt x="7187" y="1570"/>
                    <a:pt x="7199" y="1777"/>
                    <a:pt x="7245" y="1984"/>
                  </a:cubicBezTo>
                  <a:cubicBezTo>
                    <a:pt x="7314" y="2341"/>
                    <a:pt x="7486" y="2663"/>
                    <a:pt x="7751" y="2916"/>
                  </a:cubicBezTo>
                  <a:cubicBezTo>
                    <a:pt x="7994" y="3144"/>
                    <a:pt x="8315" y="3260"/>
                    <a:pt x="8632" y="3260"/>
                  </a:cubicBezTo>
                  <a:cubicBezTo>
                    <a:pt x="9034" y="3260"/>
                    <a:pt x="9429" y="3072"/>
                    <a:pt x="9648" y="2686"/>
                  </a:cubicBezTo>
                  <a:cubicBezTo>
                    <a:pt x="9855" y="2352"/>
                    <a:pt x="9809" y="1927"/>
                    <a:pt x="9545" y="1639"/>
                  </a:cubicBezTo>
                  <a:cubicBezTo>
                    <a:pt x="9317" y="1412"/>
                    <a:pt x="8998" y="1318"/>
                    <a:pt x="8680" y="1318"/>
                  </a:cubicBezTo>
                  <a:cubicBezTo>
                    <a:pt x="8532" y="1318"/>
                    <a:pt x="8384" y="1338"/>
                    <a:pt x="8245" y="1375"/>
                  </a:cubicBezTo>
                  <a:cubicBezTo>
                    <a:pt x="8115" y="1418"/>
                    <a:pt x="8159" y="1595"/>
                    <a:pt x="8290" y="1595"/>
                  </a:cubicBezTo>
                  <a:cubicBezTo>
                    <a:pt x="8298" y="1595"/>
                    <a:pt x="8306" y="1595"/>
                    <a:pt x="8314" y="1593"/>
                  </a:cubicBezTo>
                  <a:cubicBezTo>
                    <a:pt x="8424" y="1578"/>
                    <a:pt x="8540" y="1566"/>
                    <a:pt x="8656" y="1566"/>
                  </a:cubicBezTo>
                  <a:cubicBezTo>
                    <a:pt x="8882" y="1566"/>
                    <a:pt x="9109" y="1610"/>
                    <a:pt x="9292" y="1754"/>
                  </a:cubicBezTo>
                  <a:cubicBezTo>
                    <a:pt x="9510" y="1915"/>
                    <a:pt x="9591" y="2214"/>
                    <a:pt x="9487" y="2467"/>
                  </a:cubicBezTo>
                  <a:cubicBezTo>
                    <a:pt x="9352" y="2846"/>
                    <a:pt x="8990" y="3033"/>
                    <a:pt x="8620" y="3033"/>
                  </a:cubicBezTo>
                  <a:cubicBezTo>
                    <a:pt x="8393" y="3033"/>
                    <a:pt x="8164" y="2963"/>
                    <a:pt x="7981" y="2824"/>
                  </a:cubicBezTo>
                  <a:cubicBezTo>
                    <a:pt x="7751" y="2628"/>
                    <a:pt x="7590" y="2364"/>
                    <a:pt x="7509" y="2076"/>
                  </a:cubicBezTo>
                  <a:cubicBezTo>
                    <a:pt x="7406" y="1754"/>
                    <a:pt x="7371" y="1386"/>
                    <a:pt x="7544" y="1076"/>
                  </a:cubicBezTo>
                  <a:cubicBezTo>
                    <a:pt x="7859" y="541"/>
                    <a:pt x="8432" y="216"/>
                    <a:pt x="9046" y="216"/>
                  </a:cubicBezTo>
                  <a:close/>
                  <a:moveTo>
                    <a:pt x="9022" y="1"/>
                  </a:moveTo>
                  <a:cubicBezTo>
                    <a:pt x="8409" y="1"/>
                    <a:pt x="7803" y="333"/>
                    <a:pt x="7440" y="823"/>
                  </a:cubicBezTo>
                  <a:cubicBezTo>
                    <a:pt x="7348" y="938"/>
                    <a:pt x="7279" y="1076"/>
                    <a:pt x="7233" y="1214"/>
                  </a:cubicBezTo>
                  <a:cubicBezTo>
                    <a:pt x="7067" y="1165"/>
                    <a:pt x="6894" y="1142"/>
                    <a:pt x="6721" y="1142"/>
                  </a:cubicBezTo>
                  <a:cubicBezTo>
                    <a:pt x="6572" y="1142"/>
                    <a:pt x="6423" y="1159"/>
                    <a:pt x="6279" y="1191"/>
                  </a:cubicBezTo>
                  <a:cubicBezTo>
                    <a:pt x="5934" y="1260"/>
                    <a:pt x="5612" y="1409"/>
                    <a:pt x="5348" y="1628"/>
                  </a:cubicBezTo>
                  <a:cubicBezTo>
                    <a:pt x="4807" y="2053"/>
                    <a:pt x="4554" y="2743"/>
                    <a:pt x="4658" y="3422"/>
                  </a:cubicBezTo>
                  <a:cubicBezTo>
                    <a:pt x="4658" y="3422"/>
                    <a:pt x="4658" y="3422"/>
                    <a:pt x="4658" y="3433"/>
                  </a:cubicBezTo>
                  <a:cubicBezTo>
                    <a:pt x="4463" y="3354"/>
                    <a:pt x="4254" y="3322"/>
                    <a:pt x="4048" y="3322"/>
                  </a:cubicBezTo>
                  <a:cubicBezTo>
                    <a:pt x="3986" y="3322"/>
                    <a:pt x="3925" y="3325"/>
                    <a:pt x="3864" y="3330"/>
                  </a:cubicBezTo>
                  <a:cubicBezTo>
                    <a:pt x="3519" y="3376"/>
                    <a:pt x="3186" y="3479"/>
                    <a:pt x="2875" y="3629"/>
                  </a:cubicBezTo>
                  <a:cubicBezTo>
                    <a:pt x="2243" y="3928"/>
                    <a:pt x="1725" y="4399"/>
                    <a:pt x="1150" y="4767"/>
                  </a:cubicBezTo>
                  <a:cubicBezTo>
                    <a:pt x="828" y="4986"/>
                    <a:pt x="483" y="5147"/>
                    <a:pt x="115" y="5262"/>
                  </a:cubicBezTo>
                  <a:cubicBezTo>
                    <a:pt x="0" y="5296"/>
                    <a:pt x="0" y="5469"/>
                    <a:pt x="115" y="5503"/>
                  </a:cubicBezTo>
                  <a:cubicBezTo>
                    <a:pt x="495" y="5607"/>
                    <a:pt x="759" y="5894"/>
                    <a:pt x="978" y="6216"/>
                  </a:cubicBezTo>
                  <a:cubicBezTo>
                    <a:pt x="1185" y="6527"/>
                    <a:pt x="1369" y="6894"/>
                    <a:pt x="1610" y="7216"/>
                  </a:cubicBezTo>
                  <a:cubicBezTo>
                    <a:pt x="2105" y="7906"/>
                    <a:pt x="2875" y="8470"/>
                    <a:pt x="3749" y="8527"/>
                  </a:cubicBezTo>
                  <a:cubicBezTo>
                    <a:pt x="3790" y="8530"/>
                    <a:pt x="3830" y="8531"/>
                    <a:pt x="3870" y="8531"/>
                  </a:cubicBezTo>
                  <a:cubicBezTo>
                    <a:pt x="4230" y="8531"/>
                    <a:pt x="4576" y="8439"/>
                    <a:pt x="4876" y="8263"/>
                  </a:cubicBezTo>
                  <a:cubicBezTo>
                    <a:pt x="5325" y="8343"/>
                    <a:pt x="5727" y="8562"/>
                    <a:pt x="6049" y="8884"/>
                  </a:cubicBezTo>
                  <a:cubicBezTo>
                    <a:pt x="6428" y="9240"/>
                    <a:pt x="6773" y="9631"/>
                    <a:pt x="7245" y="9861"/>
                  </a:cubicBezTo>
                  <a:cubicBezTo>
                    <a:pt x="7645" y="10064"/>
                    <a:pt x="8098" y="10178"/>
                    <a:pt x="8546" y="10178"/>
                  </a:cubicBezTo>
                  <a:cubicBezTo>
                    <a:pt x="9037" y="10178"/>
                    <a:pt x="9521" y="10041"/>
                    <a:pt x="9924" y="9735"/>
                  </a:cubicBezTo>
                  <a:cubicBezTo>
                    <a:pt x="10292" y="9459"/>
                    <a:pt x="10568" y="9068"/>
                    <a:pt x="10729" y="8631"/>
                  </a:cubicBezTo>
                  <a:cubicBezTo>
                    <a:pt x="11138" y="8898"/>
                    <a:pt x="11616" y="9034"/>
                    <a:pt x="12099" y="9034"/>
                  </a:cubicBezTo>
                  <a:cubicBezTo>
                    <a:pt x="12241" y="9034"/>
                    <a:pt x="12382" y="9022"/>
                    <a:pt x="12523" y="8999"/>
                  </a:cubicBezTo>
                  <a:cubicBezTo>
                    <a:pt x="13109" y="8895"/>
                    <a:pt x="13650" y="8596"/>
                    <a:pt x="14029" y="8136"/>
                  </a:cubicBezTo>
                  <a:cubicBezTo>
                    <a:pt x="14187" y="8201"/>
                    <a:pt x="14348" y="8229"/>
                    <a:pt x="14508" y="8229"/>
                  </a:cubicBezTo>
                  <a:cubicBezTo>
                    <a:pt x="14917" y="8229"/>
                    <a:pt x="15320" y="8043"/>
                    <a:pt x="15651" y="7803"/>
                  </a:cubicBezTo>
                  <a:cubicBezTo>
                    <a:pt x="16145" y="7435"/>
                    <a:pt x="16490" y="6929"/>
                    <a:pt x="16904" y="6492"/>
                  </a:cubicBezTo>
                  <a:cubicBezTo>
                    <a:pt x="17122" y="6262"/>
                    <a:pt x="17387" y="6009"/>
                    <a:pt x="17686" y="5906"/>
                  </a:cubicBezTo>
                  <a:cubicBezTo>
                    <a:pt x="17812" y="5871"/>
                    <a:pt x="17824" y="5687"/>
                    <a:pt x="17697" y="5653"/>
                  </a:cubicBezTo>
                  <a:cubicBezTo>
                    <a:pt x="17375" y="5561"/>
                    <a:pt x="17088" y="5377"/>
                    <a:pt x="16869" y="5124"/>
                  </a:cubicBezTo>
                  <a:cubicBezTo>
                    <a:pt x="16605" y="4859"/>
                    <a:pt x="16375" y="4572"/>
                    <a:pt x="16099" y="4319"/>
                  </a:cubicBezTo>
                  <a:cubicBezTo>
                    <a:pt x="15812" y="4043"/>
                    <a:pt x="15478" y="3790"/>
                    <a:pt x="15133" y="3583"/>
                  </a:cubicBezTo>
                  <a:cubicBezTo>
                    <a:pt x="14788" y="3353"/>
                    <a:pt x="14409" y="3203"/>
                    <a:pt x="14006" y="3134"/>
                  </a:cubicBezTo>
                  <a:cubicBezTo>
                    <a:pt x="13924" y="3124"/>
                    <a:pt x="13841" y="3118"/>
                    <a:pt x="13759" y="3118"/>
                  </a:cubicBezTo>
                  <a:cubicBezTo>
                    <a:pt x="13659" y="3118"/>
                    <a:pt x="13561" y="3127"/>
                    <a:pt x="13466" y="3146"/>
                  </a:cubicBezTo>
                  <a:cubicBezTo>
                    <a:pt x="13454" y="3065"/>
                    <a:pt x="13431" y="2973"/>
                    <a:pt x="13408" y="2893"/>
                  </a:cubicBezTo>
                  <a:cubicBezTo>
                    <a:pt x="13374" y="2766"/>
                    <a:pt x="13328" y="2640"/>
                    <a:pt x="13259" y="2525"/>
                  </a:cubicBezTo>
                  <a:cubicBezTo>
                    <a:pt x="13155" y="2295"/>
                    <a:pt x="12994" y="2076"/>
                    <a:pt x="12810" y="1892"/>
                  </a:cubicBezTo>
                  <a:cubicBezTo>
                    <a:pt x="12431" y="1501"/>
                    <a:pt x="11913" y="1260"/>
                    <a:pt x="11361" y="1214"/>
                  </a:cubicBezTo>
                  <a:cubicBezTo>
                    <a:pt x="11288" y="1205"/>
                    <a:pt x="11214" y="1201"/>
                    <a:pt x="11139" y="1201"/>
                  </a:cubicBezTo>
                  <a:cubicBezTo>
                    <a:pt x="10922" y="1201"/>
                    <a:pt x="10702" y="1237"/>
                    <a:pt x="10488" y="1306"/>
                  </a:cubicBezTo>
                  <a:cubicBezTo>
                    <a:pt x="10488" y="1111"/>
                    <a:pt x="10442" y="927"/>
                    <a:pt x="10350" y="754"/>
                  </a:cubicBezTo>
                  <a:cubicBezTo>
                    <a:pt x="10166" y="421"/>
                    <a:pt x="9867" y="179"/>
                    <a:pt x="9510" y="76"/>
                  </a:cubicBezTo>
                  <a:cubicBezTo>
                    <a:pt x="9350" y="25"/>
                    <a:pt x="9186" y="1"/>
                    <a:pt x="90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7" name="Google Shape;1137;p41"/>
            <p:cNvSpPr/>
            <p:nvPr/>
          </p:nvSpPr>
          <p:spPr>
            <a:xfrm>
              <a:off x="319102" y="1028090"/>
              <a:ext cx="463862" cy="263004"/>
            </a:xfrm>
            <a:custGeom>
              <a:rect b="b" l="l" r="r" t="t"/>
              <a:pathLst>
                <a:path extrusionOk="0" h="2882" w="5083">
                  <a:moveTo>
                    <a:pt x="81" y="1"/>
                  </a:moveTo>
                  <a:lnTo>
                    <a:pt x="0" y="35"/>
                  </a:lnTo>
                  <a:cubicBezTo>
                    <a:pt x="575" y="403"/>
                    <a:pt x="874" y="1070"/>
                    <a:pt x="1265" y="1633"/>
                  </a:cubicBezTo>
                  <a:cubicBezTo>
                    <a:pt x="1702" y="2254"/>
                    <a:pt x="2381" y="2783"/>
                    <a:pt x="3151" y="2864"/>
                  </a:cubicBezTo>
                  <a:cubicBezTo>
                    <a:pt x="3233" y="2875"/>
                    <a:pt x="3314" y="2881"/>
                    <a:pt x="3394" y="2881"/>
                  </a:cubicBezTo>
                  <a:cubicBezTo>
                    <a:pt x="4029" y="2881"/>
                    <a:pt x="4617" y="2528"/>
                    <a:pt x="4933" y="1967"/>
                  </a:cubicBezTo>
                  <a:cubicBezTo>
                    <a:pt x="5025" y="1806"/>
                    <a:pt x="5071" y="1622"/>
                    <a:pt x="5083" y="1438"/>
                  </a:cubicBezTo>
                  <a:lnTo>
                    <a:pt x="5083" y="1438"/>
                  </a:lnTo>
                  <a:cubicBezTo>
                    <a:pt x="4853" y="1852"/>
                    <a:pt x="4462" y="2162"/>
                    <a:pt x="4002" y="2289"/>
                  </a:cubicBezTo>
                  <a:cubicBezTo>
                    <a:pt x="3856" y="2326"/>
                    <a:pt x="3707" y="2344"/>
                    <a:pt x="3561" y="2344"/>
                  </a:cubicBezTo>
                  <a:cubicBezTo>
                    <a:pt x="3155" y="2344"/>
                    <a:pt x="2759" y="2206"/>
                    <a:pt x="2438" y="1944"/>
                  </a:cubicBezTo>
                  <a:cubicBezTo>
                    <a:pt x="2231" y="1760"/>
                    <a:pt x="2036" y="1553"/>
                    <a:pt x="1875" y="1323"/>
                  </a:cubicBezTo>
                  <a:cubicBezTo>
                    <a:pt x="1587" y="932"/>
                    <a:pt x="1231" y="587"/>
                    <a:pt x="817" y="311"/>
                  </a:cubicBezTo>
                  <a:cubicBezTo>
                    <a:pt x="587" y="173"/>
                    <a:pt x="334" y="70"/>
                    <a:pt x="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8" name="Google Shape;1138;p41"/>
            <p:cNvSpPr/>
            <p:nvPr/>
          </p:nvSpPr>
          <p:spPr>
            <a:xfrm>
              <a:off x="1260424" y="1232689"/>
              <a:ext cx="285453" cy="107593"/>
            </a:xfrm>
            <a:custGeom>
              <a:rect b="b" l="l" r="r" t="t"/>
              <a:pathLst>
                <a:path extrusionOk="0" h="1179" w="3128">
                  <a:moveTo>
                    <a:pt x="0" y="1"/>
                  </a:moveTo>
                  <a:lnTo>
                    <a:pt x="0" y="1"/>
                  </a:lnTo>
                  <a:cubicBezTo>
                    <a:pt x="58" y="265"/>
                    <a:pt x="58" y="541"/>
                    <a:pt x="0" y="806"/>
                  </a:cubicBezTo>
                  <a:cubicBezTo>
                    <a:pt x="265" y="967"/>
                    <a:pt x="563" y="1082"/>
                    <a:pt x="874" y="1139"/>
                  </a:cubicBezTo>
                  <a:cubicBezTo>
                    <a:pt x="1017" y="1166"/>
                    <a:pt x="1160" y="1179"/>
                    <a:pt x="1302" y="1179"/>
                  </a:cubicBezTo>
                  <a:cubicBezTo>
                    <a:pt x="1779" y="1179"/>
                    <a:pt x="2246" y="1032"/>
                    <a:pt x="2645" y="748"/>
                  </a:cubicBezTo>
                  <a:cubicBezTo>
                    <a:pt x="2817" y="610"/>
                    <a:pt x="2990" y="461"/>
                    <a:pt x="3128" y="277"/>
                  </a:cubicBezTo>
                  <a:lnTo>
                    <a:pt x="3128" y="277"/>
                  </a:lnTo>
                  <a:cubicBezTo>
                    <a:pt x="2723" y="540"/>
                    <a:pt x="2246" y="688"/>
                    <a:pt x="1761" y="688"/>
                  </a:cubicBezTo>
                  <a:cubicBezTo>
                    <a:pt x="1696" y="688"/>
                    <a:pt x="1630" y="685"/>
                    <a:pt x="1564" y="679"/>
                  </a:cubicBezTo>
                  <a:cubicBezTo>
                    <a:pt x="989" y="645"/>
                    <a:pt x="368" y="426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9" name="Google Shape;1139;p41"/>
            <p:cNvSpPr/>
            <p:nvPr/>
          </p:nvSpPr>
          <p:spPr>
            <a:xfrm>
              <a:off x="744089" y="1115241"/>
              <a:ext cx="478646" cy="327706"/>
            </a:xfrm>
            <a:custGeom>
              <a:rect b="b" l="l" r="r" t="t"/>
              <a:pathLst>
                <a:path extrusionOk="0" h="3591" w="5245">
                  <a:moveTo>
                    <a:pt x="633" y="0"/>
                  </a:moveTo>
                  <a:cubicBezTo>
                    <a:pt x="736" y="333"/>
                    <a:pt x="713" y="701"/>
                    <a:pt x="575" y="1023"/>
                  </a:cubicBezTo>
                  <a:cubicBezTo>
                    <a:pt x="437" y="1311"/>
                    <a:pt x="242" y="1564"/>
                    <a:pt x="1" y="1748"/>
                  </a:cubicBezTo>
                  <a:cubicBezTo>
                    <a:pt x="345" y="1840"/>
                    <a:pt x="679" y="2012"/>
                    <a:pt x="955" y="2265"/>
                  </a:cubicBezTo>
                  <a:cubicBezTo>
                    <a:pt x="1357" y="2610"/>
                    <a:pt x="1691" y="3013"/>
                    <a:pt x="2162" y="3266"/>
                  </a:cubicBezTo>
                  <a:cubicBezTo>
                    <a:pt x="2535" y="3475"/>
                    <a:pt x="2967" y="3591"/>
                    <a:pt x="3395" y="3591"/>
                  </a:cubicBezTo>
                  <a:cubicBezTo>
                    <a:pt x="3812" y="3591"/>
                    <a:pt x="4225" y="3481"/>
                    <a:pt x="4577" y="3243"/>
                  </a:cubicBezTo>
                  <a:cubicBezTo>
                    <a:pt x="4865" y="3036"/>
                    <a:pt x="5095" y="2760"/>
                    <a:pt x="5244" y="2438"/>
                  </a:cubicBezTo>
                  <a:lnTo>
                    <a:pt x="5244" y="2438"/>
                  </a:lnTo>
                  <a:cubicBezTo>
                    <a:pt x="5164" y="2610"/>
                    <a:pt x="4842" y="2771"/>
                    <a:pt x="4669" y="2840"/>
                  </a:cubicBezTo>
                  <a:cubicBezTo>
                    <a:pt x="4439" y="2921"/>
                    <a:pt x="4198" y="2978"/>
                    <a:pt x="3956" y="3001"/>
                  </a:cubicBezTo>
                  <a:cubicBezTo>
                    <a:pt x="3868" y="3012"/>
                    <a:pt x="3779" y="3017"/>
                    <a:pt x="3691" y="3017"/>
                  </a:cubicBezTo>
                  <a:cubicBezTo>
                    <a:pt x="3298" y="3017"/>
                    <a:pt x="2912" y="2915"/>
                    <a:pt x="2565" y="2737"/>
                  </a:cubicBezTo>
                  <a:cubicBezTo>
                    <a:pt x="2139" y="2484"/>
                    <a:pt x="1783" y="2139"/>
                    <a:pt x="1530" y="1725"/>
                  </a:cubicBezTo>
                  <a:cubicBezTo>
                    <a:pt x="1185" y="1173"/>
                    <a:pt x="1012" y="529"/>
                    <a:pt x="6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0" name="Google Shape;1140;p41"/>
            <p:cNvSpPr/>
            <p:nvPr/>
          </p:nvSpPr>
          <p:spPr>
            <a:xfrm>
              <a:off x="1566776" y="1156124"/>
              <a:ext cx="197390" cy="113068"/>
            </a:xfrm>
            <a:custGeom>
              <a:rect b="b" l="l" r="r" t="t"/>
              <a:pathLst>
                <a:path extrusionOk="0" h="1239" w="2163">
                  <a:moveTo>
                    <a:pt x="2163" y="0"/>
                  </a:moveTo>
                  <a:lnTo>
                    <a:pt x="2163" y="0"/>
                  </a:lnTo>
                  <a:cubicBezTo>
                    <a:pt x="1898" y="207"/>
                    <a:pt x="1611" y="391"/>
                    <a:pt x="1323" y="564"/>
                  </a:cubicBezTo>
                  <a:cubicBezTo>
                    <a:pt x="1151" y="679"/>
                    <a:pt x="955" y="759"/>
                    <a:pt x="748" y="805"/>
                  </a:cubicBezTo>
                  <a:cubicBezTo>
                    <a:pt x="690" y="818"/>
                    <a:pt x="631" y="824"/>
                    <a:pt x="571" y="824"/>
                  </a:cubicBezTo>
                  <a:cubicBezTo>
                    <a:pt x="465" y="824"/>
                    <a:pt x="357" y="804"/>
                    <a:pt x="254" y="759"/>
                  </a:cubicBezTo>
                  <a:cubicBezTo>
                    <a:pt x="185" y="920"/>
                    <a:pt x="104" y="1070"/>
                    <a:pt x="1" y="1208"/>
                  </a:cubicBezTo>
                  <a:cubicBezTo>
                    <a:pt x="97" y="1228"/>
                    <a:pt x="194" y="1238"/>
                    <a:pt x="292" y="1238"/>
                  </a:cubicBezTo>
                  <a:cubicBezTo>
                    <a:pt x="474" y="1238"/>
                    <a:pt x="656" y="1202"/>
                    <a:pt x="829" y="1127"/>
                  </a:cubicBezTo>
                  <a:cubicBezTo>
                    <a:pt x="1392" y="897"/>
                    <a:pt x="1783" y="449"/>
                    <a:pt x="2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1" name="Google Shape;1141;p41"/>
            <p:cNvSpPr/>
            <p:nvPr/>
          </p:nvSpPr>
          <p:spPr>
            <a:xfrm>
              <a:off x="469130" y="911006"/>
              <a:ext cx="215276" cy="80489"/>
            </a:xfrm>
            <a:custGeom>
              <a:rect b="b" l="l" r="r" t="t"/>
              <a:pathLst>
                <a:path extrusionOk="0" h="882" w="2359">
                  <a:moveTo>
                    <a:pt x="1969" y="1"/>
                  </a:moveTo>
                  <a:cubicBezTo>
                    <a:pt x="1632" y="1"/>
                    <a:pt x="1162" y="221"/>
                    <a:pt x="990" y="318"/>
                  </a:cubicBezTo>
                  <a:cubicBezTo>
                    <a:pt x="656" y="502"/>
                    <a:pt x="346" y="720"/>
                    <a:pt x="1" y="881"/>
                  </a:cubicBezTo>
                  <a:cubicBezTo>
                    <a:pt x="288" y="847"/>
                    <a:pt x="587" y="824"/>
                    <a:pt x="886" y="812"/>
                  </a:cubicBezTo>
                  <a:cubicBezTo>
                    <a:pt x="1041" y="824"/>
                    <a:pt x="1197" y="829"/>
                    <a:pt x="1352" y="829"/>
                  </a:cubicBezTo>
                  <a:cubicBezTo>
                    <a:pt x="1507" y="829"/>
                    <a:pt x="1662" y="824"/>
                    <a:pt x="1818" y="812"/>
                  </a:cubicBezTo>
                  <a:cubicBezTo>
                    <a:pt x="1933" y="789"/>
                    <a:pt x="2048" y="755"/>
                    <a:pt x="2151" y="686"/>
                  </a:cubicBezTo>
                  <a:cubicBezTo>
                    <a:pt x="2255" y="628"/>
                    <a:pt x="2324" y="525"/>
                    <a:pt x="2335" y="398"/>
                  </a:cubicBezTo>
                  <a:cubicBezTo>
                    <a:pt x="2358" y="99"/>
                    <a:pt x="2193" y="1"/>
                    <a:pt x="19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2" name="Google Shape;1142;p41"/>
            <p:cNvSpPr/>
            <p:nvPr/>
          </p:nvSpPr>
          <p:spPr>
            <a:xfrm>
              <a:off x="1229944" y="729678"/>
              <a:ext cx="195291" cy="81675"/>
            </a:xfrm>
            <a:custGeom>
              <a:rect b="b" l="l" r="r" t="t"/>
              <a:pathLst>
                <a:path extrusionOk="0" h="895" w="2140">
                  <a:moveTo>
                    <a:pt x="711" y="1"/>
                  </a:moveTo>
                  <a:cubicBezTo>
                    <a:pt x="597" y="1"/>
                    <a:pt x="483" y="16"/>
                    <a:pt x="369" y="51"/>
                  </a:cubicBezTo>
                  <a:cubicBezTo>
                    <a:pt x="219" y="108"/>
                    <a:pt x="104" y="212"/>
                    <a:pt x="58" y="361"/>
                  </a:cubicBezTo>
                  <a:cubicBezTo>
                    <a:pt x="1" y="511"/>
                    <a:pt x="58" y="672"/>
                    <a:pt x="185" y="764"/>
                  </a:cubicBezTo>
                  <a:cubicBezTo>
                    <a:pt x="242" y="798"/>
                    <a:pt x="300" y="810"/>
                    <a:pt x="369" y="821"/>
                  </a:cubicBezTo>
                  <a:cubicBezTo>
                    <a:pt x="587" y="821"/>
                    <a:pt x="805" y="810"/>
                    <a:pt x="1024" y="775"/>
                  </a:cubicBezTo>
                  <a:cubicBezTo>
                    <a:pt x="1057" y="774"/>
                    <a:pt x="1090" y="773"/>
                    <a:pt x="1124" y="773"/>
                  </a:cubicBezTo>
                  <a:cubicBezTo>
                    <a:pt x="1357" y="773"/>
                    <a:pt x="1596" y="808"/>
                    <a:pt x="1817" y="879"/>
                  </a:cubicBezTo>
                  <a:cubicBezTo>
                    <a:pt x="1867" y="889"/>
                    <a:pt x="1911" y="895"/>
                    <a:pt x="1949" y="895"/>
                  </a:cubicBezTo>
                  <a:cubicBezTo>
                    <a:pt x="2081" y="895"/>
                    <a:pt x="2139" y="827"/>
                    <a:pt x="2059" y="649"/>
                  </a:cubicBezTo>
                  <a:cubicBezTo>
                    <a:pt x="1886" y="235"/>
                    <a:pt x="1208" y="39"/>
                    <a:pt x="817" y="5"/>
                  </a:cubicBezTo>
                  <a:cubicBezTo>
                    <a:pt x="782" y="2"/>
                    <a:pt x="746" y="1"/>
                    <a:pt x="7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3" name="Google Shape;1143;p41"/>
            <p:cNvSpPr/>
            <p:nvPr/>
          </p:nvSpPr>
          <p:spPr>
            <a:xfrm>
              <a:off x="764074" y="727944"/>
              <a:ext cx="96915" cy="152126"/>
            </a:xfrm>
            <a:custGeom>
              <a:rect b="b" l="l" r="r" t="t"/>
              <a:pathLst>
                <a:path extrusionOk="0" h="1667" w="1062">
                  <a:moveTo>
                    <a:pt x="775" y="0"/>
                  </a:moveTo>
                  <a:cubicBezTo>
                    <a:pt x="748" y="0"/>
                    <a:pt x="720" y="4"/>
                    <a:pt x="690" y="12"/>
                  </a:cubicBezTo>
                  <a:cubicBezTo>
                    <a:pt x="425" y="116"/>
                    <a:pt x="218" y="323"/>
                    <a:pt x="126" y="587"/>
                  </a:cubicBezTo>
                  <a:cubicBezTo>
                    <a:pt x="57" y="737"/>
                    <a:pt x="23" y="898"/>
                    <a:pt x="12" y="1070"/>
                  </a:cubicBezTo>
                  <a:cubicBezTo>
                    <a:pt x="0" y="1185"/>
                    <a:pt x="23" y="1312"/>
                    <a:pt x="57" y="1427"/>
                  </a:cubicBezTo>
                  <a:cubicBezTo>
                    <a:pt x="103" y="1530"/>
                    <a:pt x="195" y="1622"/>
                    <a:pt x="322" y="1657"/>
                  </a:cubicBezTo>
                  <a:cubicBezTo>
                    <a:pt x="345" y="1664"/>
                    <a:pt x="368" y="1667"/>
                    <a:pt x="391" y="1667"/>
                  </a:cubicBezTo>
                  <a:cubicBezTo>
                    <a:pt x="484" y="1667"/>
                    <a:pt x="575" y="1613"/>
                    <a:pt x="621" y="1530"/>
                  </a:cubicBezTo>
                  <a:cubicBezTo>
                    <a:pt x="655" y="1450"/>
                    <a:pt x="667" y="1369"/>
                    <a:pt x="644" y="1277"/>
                  </a:cubicBezTo>
                  <a:cubicBezTo>
                    <a:pt x="621" y="1036"/>
                    <a:pt x="598" y="748"/>
                    <a:pt x="770" y="564"/>
                  </a:cubicBezTo>
                  <a:cubicBezTo>
                    <a:pt x="816" y="507"/>
                    <a:pt x="874" y="461"/>
                    <a:pt x="920" y="403"/>
                  </a:cubicBezTo>
                  <a:cubicBezTo>
                    <a:pt x="1062" y="211"/>
                    <a:pt x="971" y="0"/>
                    <a:pt x="7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4" name="Google Shape;1144;p41"/>
            <p:cNvSpPr/>
            <p:nvPr/>
          </p:nvSpPr>
          <p:spPr>
            <a:xfrm>
              <a:off x="1607659" y="933273"/>
              <a:ext cx="152309" cy="109600"/>
            </a:xfrm>
            <a:custGeom>
              <a:rect b="b" l="l" r="r" t="t"/>
              <a:pathLst>
                <a:path extrusionOk="0" h="1201" w="1669">
                  <a:moveTo>
                    <a:pt x="312" y="0"/>
                  </a:moveTo>
                  <a:cubicBezTo>
                    <a:pt x="41" y="0"/>
                    <a:pt x="0" y="489"/>
                    <a:pt x="289" y="672"/>
                  </a:cubicBezTo>
                  <a:cubicBezTo>
                    <a:pt x="415" y="752"/>
                    <a:pt x="553" y="798"/>
                    <a:pt x="691" y="833"/>
                  </a:cubicBezTo>
                  <a:cubicBezTo>
                    <a:pt x="944" y="902"/>
                    <a:pt x="1186" y="1005"/>
                    <a:pt x="1416" y="1143"/>
                  </a:cubicBezTo>
                  <a:cubicBezTo>
                    <a:pt x="1450" y="1166"/>
                    <a:pt x="1485" y="1189"/>
                    <a:pt x="1519" y="1201"/>
                  </a:cubicBezTo>
                  <a:cubicBezTo>
                    <a:pt x="1565" y="1201"/>
                    <a:pt x="1611" y="1189"/>
                    <a:pt x="1634" y="1155"/>
                  </a:cubicBezTo>
                  <a:cubicBezTo>
                    <a:pt x="1669" y="1097"/>
                    <a:pt x="1611" y="1028"/>
                    <a:pt x="1554" y="982"/>
                  </a:cubicBezTo>
                  <a:cubicBezTo>
                    <a:pt x="1358" y="833"/>
                    <a:pt x="1174" y="683"/>
                    <a:pt x="990" y="522"/>
                  </a:cubicBezTo>
                  <a:cubicBezTo>
                    <a:pt x="829" y="350"/>
                    <a:pt x="668" y="200"/>
                    <a:pt x="496" y="62"/>
                  </a:cubicBezTo>
                  <a:cubicBezTo>
                    <a:pt x="426" y="19"/>
                    <a:pt x="365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45" name="Google Shape;1145;p41"/>
          <p:cNvSpPr/>
          <p:nvPr/>
        </p:nvSpPr>
        <p:spPr>
          <a:xfrm flipH="1" rot="627678">
            <a:off x="8073808" y="1079346"/>
            <a:ext cx="1317249" cy="940206"/>
          </a:xfrm>
          <a:custGeom>
            <a:rect b="b" l="l" r="r" t="t"/>
            <a:pathLst>
              <a:path extrusionOk="0" h="201433" w="282212">
                <a:moveTo>
                  <a:pt x="206851" y="13612"/>
                </a:moveTo>
                <a:cubicBezTo>
                  <a:pt x="207225" y="13612"/>
                  <a:pt x="207642" y="13750"/>
                  <a:pt x="208120" y="14091"/>
                </a:cubicBezTo>
                <a:cubicBezTo>
                  <a:pt x="209604" y="15233"/>
                  <a:pt x="209033" y="16603"/>
                  <a:pt x="208234" y="17859"/>
                </a:cubicBezTo>
                <a:cubicBezTo>
                  <a:pt x="203896" y="24594"/>
                  <a:pt x="199444" y="31330"/>
                  <a:pt x="195105" y="38065"/>
                </a:cubicBezTo>
                <a:cubicBezTo>
                  <a:pt x="194631" y="38824"/>
                  <a:pt x="194078" y="39662"/>
                  <a:pt x="193119" y="39662"/>
                </a:cubicBezTo>
                <a:cubicBezTo>
                  <a:pt x="192924" y="39662"/>
                  <a:pt x="192712" y="39627"/>
                  <a:pt x="192480" y="39549"/>
                </a:cubicBezTo>
                <a:cubicBezTo>
                  <a:pt x="191110" y="39093"/>
                  <a:pt x="190881" y="37951"/>
                  <a:pt x="190881" y="36695"/>
                </a:cubicBezTo>
                <a:cubicBezTo>
                  <a:pt x="191110" y="33956"/>
                  <a:pt x="191909" y="31330"/>
                  <a:pt x="193279" y="28932"/>
                </a:cubicBezTo>
                <a:cubicBezTo>
                  <a:pt x="196247" y="23681"/>
                  <a:pt x="200129" y="19000"/>
                  <a:pt x="204695" y="15004"/>
                </a:cubicBezTo>
                <a:cubicBezTo>
                  <a:pt x="205335" y="14364"/>
                  <a:pt x="205975" y="13612"/>
                  <a:pt x="206851" y="13612"/>
                </a:cubicBezTo>
                <a:close/>
                <a:moveTo>
                  <a:pt x="249961" y="43745"/>
                </a:moveTo>
                <a:cubicBezTo>
                  <a:pt x="252339" y="43745"/>
                  <a:pt x="254718" y="43983"/>
                  <a:pt x="257096" y="44458"/>
                </a:cubicBezTo>
                <a:cubicBezTo>
                  <a:pt x="258580" y="44801"/>
                  <a:pt x="260064" y="44915"/>
                  <a:pt x="259950" y="46742"/>
                </a:cubicBezTo>
                <a:cubicBezTo>
                  <a:pt x="259836" y="48683"/>
                  <a:pt x="258352" y="48797"/>
                  <a:pt x="256868" y="49025"/>
                </a:cubicBezTo>
                <a:cubicBezTo>
                  <a:pt x="245565" y="50623"/>
                  <a:pt x="234378" y="52222"/>
                  <a:pt x="223075" y="53820"/>
                </a:cubicBezTo>
                <a:cubicBezTo>
                  <a:pt x="219080" y="54391"/>
                  <a:pt x="215084" y="54847"/>
                  <a:pt x="211202" y="55418"/>
                </a:cubicBezTo>
                <a:cubicBezTo>
                  <a:pt x="210589" y="55506"/>
                  <a:pt x="209959" y="55627"/>
                  <a:pt x="209383" y="55627"/>
                </a:cubicBezTo>
                <a:cubicBezTo>
                  <a:pt x="208458" y="55627"/>
                  <a:pt x="207673" y="55314"/>
                  <a:pt x="207321" y="54048"/>
                </a:cubicBezTo>
                <a:cubicBezTo>
                  <a:pt x="206864" y="51993"/>
                  <a:pt x="208577" y="51537"/>
                  <a:pt x="210061" y="50852"/>
                </a:cubicBezTo>
                <a:cubicBezTo>
                  <a:pt x="216911" y="47769"/>
                  <a:pt x="224217" y="46399"/>
                  <a:pt x="231638" y="45372"/>
                </a:cubicBezTo>
                <a:cubicBezTo>
                  <a:pt x="237232" y="44344"/>
                  <a:pt x="242826" y="43774"/>
                  <a:pt x="248534" y="43774"/>
                </a:cubicBezTo>
                <a:cubicBezTo>
                  <a:pt x="249009" y="43754"/>
                  <a:pt x="249485" y="43745"/>
                  <a:pt x="249961" y="43745"/>
                </a:cubicBezTo>
                <a:close/>
                <a:moveTo>
                  <a:pt x="271307" y="49451"/>
                </a:moveTo>
                <a:cubicBezTo>
                  <a:pt x="272263" y="49451"/>
                  <a:pt x="273094" y="49802"/>
                  <a:pt x="273307" y="51080"/>
                </a:cubicBezTo>
                <a:cubicBezTo>
                  <a:pt x="273764" y="53135"/>
                  <a:pt x="272051" y="53592"/>
                  <a:pt x="270567" y="54162"/>
                </a:cubicBezTo>
                <a:cubicBezTo>
                  <a:pt x="258283" y="58964"/>
                  <a:pt x="245124" y="61472"/>
                  <a:pt x="231946" y="61472"/>
                </a:cubicBezTo>
                <a:cubicBezTo>
                  <a:pt x="231653" y="61472"/>
                  <a:pt x="231360" y="61471"/>
                  <a:pt x="231067" y="61469"/>
                </a:cubicBezTo>
                <a:cubicBezTo>
                  <a:pt x="228213" y="61583"/>
                  <a:pt x="225359" y="61583"/>
                  <a:pt x="222505" y="61583"/>
                </a:cubicBezTo>
                <a:cubicBezTo>
                  <a:pt x="222442" y="61587"/>
                  <a:pt x="222380" y="61590"/>
                  <a:pt x="222318" y="61590"/>
                </a:cubicBezTo>
                <a:cubicBezTo>
                  <a:pt x="220801" y="61590"/>
                  <a:pt x="219541" y="60265"/>
                  <a:pt x="219650" y="58729"/>
                </a:cubicBezTo>
                <a:cubicBezTo>
                  <a:pt x="219536" y="56674"/>
                  <a:pt x="220564" y="56103"/>
                  <a:pt x="222390" y="55875"/>
                </a:cubicBezTo>
                <a:cubicBezTo>
                  <a:pt x="238145" y="53820"/>
                  <a:pt x="253899" y="51651"/>
                  <a:pt x="269540" y="49710"/>
                </a:cubicBezTo>
                <a:cubicBezTo>
                  <a:pt x="270101" y="49581"/>
                  <a:pt x="270727" y="49451"/>
                  <a:pt x="271307" y="49451"/>
                </a:cubicBezTo>
                <a:close/>
                <a:moveTo>
                  <a:pt x="140171" y="26412"/>
                </a:moveTo>
                <a:cubicBezTo>
                  <a:pt x="140465" y="26412"/>
                  <a:pt x="140776" y="26484"/>
                  <a:pt x="141106" y="26649"/>
                </a:cubicBezTo>
                <a:cubicBezTo>
                  <a:pt x="142590" y="27448"/>
                  <a:pt x="142362" y="28932"/>
                  <a:pt x="142020" y="30188"/>
                </a:cubicBezTo>
                <a:cubicBezTo>
                  <a:pt x="138252" y="43203"/>
                  <a:pt x="134599" y="56331"/>
                  <a:pt x="130946" y="69460"/>
                </a:cubicBezTo>
                <a:cubicBezTo>
                  <a:pt x="130603" y="70602"/>
                  <a:pt x="130147" y="71972"/>
                  <a:pt x="128777" y="71972"/>
                </a:cubicBezTo>
                <a:cubicBezTo>
                  <a:pt x="128687" y="71978"/>
                  <a:pt x="128597" y="71981"/>
                  <a:pt x="128507" y="71981"/>
                </a:cubicBezTo>
                <a:cubicBezTo>
                  <a:pt x="127013" y="71981"/>
                  <a:pt x="125656" y="71095"/>
                  <a:pt x="125009" y="69803"/>
                </a:cubicBezTo>
                <a:cubicBezTo>
                  <a:pt x="124096" y="67405"/>
                  <a:pt x="123639" y="64894"/>
                  <a:pt x="123754" y="62382"/>
                </a:cubicBezTo>
                <a:cubicBezTo>
                  <a:pt x="125238" y="49596"/>
                  <a:pt x="128891" y="37723"/>
                  <a:pt x="137796" y="27905"/>
                </a:cubicBezTo>
                <a:cubicBezTo>
                  <a:pt x="138489" y="27125"/>
                  <a:pt x="139247" y="26412"/>
                  <a:pt x="140171" y="26412"/>
                </a:cubicBezTo>
                <a:close/>
                <a:moveTo>
                  <a:pt x="166907" y="81527"/>
                </a:moveTo>
                <a:cubicBezTo>
                  <a:pt x="167416" y="81527"/>
                  <a:pt x="167948" y="81573"/>
                  <a:pt x="168450" y="81573"/>
                </a:cubicBezTo>
                <a:cubicBezTo>
                  <a:pt x="168585" y="81573"/>
                  <a:pt x="168718" y="81570"/>
                  <a:pt x="168848" y="81561"/>
                </a:cubicBezTo>
                <a:lnTo>
                  <a:pt x="169305" y="81561"/>
                </a:lnTo>
                <a:cubicBezTo>
                  <a:pt x="182548" y="82361"/>
                  <a:pt x="194649" y="83730"/>
                  <a:pt x="205266" y="90923"/>
                </a:cubicBezTo>
                <a:cubicBezTo>
                  <a:pt x="206522" y="91722"/>
                  <a:pt x="208805" y="92179"/>
                  <a:pt x="207778" y="94462"/>
                </a:cubicBezTo>
                <a:cubicBezTo>
                  <a:pt x="207331" y="95579"/>
                  <a:pt x="206610" y="95904"/>
                  <a:pt x="205791" y="95904"/>
                </a:cubicBezTo>
                <a:cubicBezTo>
                  <a:pt x="204935" y="95904"/>
                  <a:pt x="203971" y="95550"/>
                  <a:pt x="203097" y="95375"/>
                </a:cubicBezTo>
                <a:cubicBezTo>
                  <a:pt x="191452" y="92293"/>
                  <a:pt x="179693" y="89324"/>
                  <a:pt x="168049" y="86242"/>
                </a:cubicBezTo>
                <a:cubicBezTo>
                  <a:pt x="166451" y="85785"/>
                  <a:pt x="163939" y="86014"/>
                  <a:pt x="164396" y="83388"/>
                </a:cubicBezTo>
                <a:cubicBezTo>
                  <a:pt x="164689" y="81772"/>
                  <a:pt x="165739" y="81527"/>
                  <a:pt x="166907" y="81527"/>
                </a:cubicBezTo>
                <a:close/>
                <a:moveTo>
                  <a:pt x="81525" y="65788"/>
                </a:moveTo>
                <a:cubicBezTo>
                  <a:pt x="83467" y="65788"/>
                  <a:pt x="83587" y="67594"/>
                  <a:pt x="83911" y="68889"/>
                </a:cubicBezTo>
                <a:cubicBezTo>
                  <a:pt x="84710" y="72086"/>
                  <a:pt x="85166" y="75282"/>
                  <a:pt x="85052" y="78593"/>
                </a:cubicBezTo>
                <a:cubicBezTo>
                  <a:pt x="85509" y="84301"/>
                  <a:pt x="84139" y="89553"/>
                  <a:pt x="82541" y="94690"/>
                </a:cubicBezTo>
                <a:cubicBezTo>
                  <a:pt x="81954" y="96786"/>
                  <a:pt x="80752" y="97404"/>
                  <a:pt x="79296" y="97404"/>
                </a:cubicBezTo>
                <a:cubicBezTo>
                  <a:pt x="78769" y="97404"/>
                  <a:pt x="78208" y="97323"/>
                  <a:pt x="77632" y="97202"/>
                </a:cubicBezTo>
                <a:cubicBezTo>
                  <a:pt x="75120" y="96745"/>
                  <a:pt x="75805" y="94804"/>
                  <a:pt x="75919" y="93206"/>
                </a:cubicBezTo>
                <a:cubicBezTo>
                  <a:pt x="77061" y="85100"/>
                  <a:pt x="78088" y="76995"/>
                  <a:pt x="79116" y="68889"/>
                </a:cubicBezTo>
                <a:cubicBezTo>
                  <a:pt x="79344" y="67519"/>
                  <a:pt x="79230" y="65921"/>
                  <a:pt x="81171" y="65807"/>
                </a:cubicBezTo>
                <a:cubicBezTo>
                  <a:pt x="81295" y="65794"/>
                  <a:pt x="81413" y="65788"/>
                  <a:pt x="81525" y="65788"/>
                </a:cubicBezTo>
                <a:close/>
                <a:moveTo>
                  <a:pt x="147496" y="82068"/>
                </a:moveTo>
                <a:cubicBezTo>
                  <a:pt x="147945" y="82068"/>
                  <a:pt x="148398" y="82232"/>
                  <a:pt x="148755" y="82589"/>
                </a:cubicBezTo>
                <a:cubicBezTo>
                  <a:pt x="157203" y="88639"/>
                  <a:pt x="167364" y="89439"/>
                  <a:pt x="177068" y="91379"/>
                </a:cubicBezTo>
                <a:cubicBezTo>
                  <a:pt x="184260" y="92749"/>
                  <a:pt x="191224" y="95261"/>
                  <a:pt x="198302" y="97088"/>
                </a:cubicBezTo>
                <a:cubicBezTo>
                  <a:pt x="200243" y="97544"/>
                  <a:pt x="200699" y="98686"/>
                  <a:pt x="200357" y="100512"/>
                </a:cubicBezTo>
                <a:cubicBezTo>
                  <a:pt x="200041" y="102195"/>
                  <a:pt x="199338" y="103393"/>
                  <a:pt x="197534" y="103393"/>
                </a:cubicBezTo>
                <a:cubicBezTo>
                  <a:pt x="197380" y="103393"/>
                  <a:pt x="197217" y="103384"/>
                  <a:pt x="197046" y="103366"/>
                </a:cubicBezTo>
                <a:cubicBezTo>
                  <a:pt x="195790" y="103138"/>
                  <a:pt x="194535" y="103024"/>
                  <a:pt x="193165" y="102910"/>
                </a:cubicBezTo>
                <a:lnTo>
                  <a:pt x="193165" y="103024"/>
                </a:lnTo>
                <a:cubicBezTo>
                  <a:pt x="181520" y="102111"/>
                  <a:pt x="169761" y="101197"/>
                  <a:pt x="158802" y="96403"/>
                </a:cubicBezTo>
                <a:cubicBezTo>
                  <a:pt x="154692" y="94576"/>
                  <a:pt x="150696" y="92293"/>
                  <a:pt x="147043" y="89781"/>
                </a:cubicBezTo>
                <a:cubicBezTo>
                  <a:pt x="144417" y="87954"/>
                  <a:pt x="144645" y="86014"/>
                  <a:pt x="145673" y="83616"/>
                </a:cubicBezTo>
                <a:cubicBezTo>
                  <a:pt x="145822" y="82648"/>
                  <a:pt x="146652" y="82068"/>
                  <a:pt x="147496" y="82068"/>
                </a:cubicBezTo>
                <a:close/>
                <a:moveTo>
                  <a:pt x="101663" y="106408"/>
                </a:moveTo>
                <a:cubicBezTo>
                  <a:pt x="116106" y="106408"/>
                  <a:pt x="130324" y="110314"/>
                  <a:pt x="142819" y="117751"/>
                </a:cubicBezTo>
                <a:cubicBezTo>
                  <a:pt x="148413" y="121176"/>
                  <a:pt x="153893" y="124715"/>
                  <a:pt x="159372" y="128254"/>
                </a:cubicBezTo>
                <a:cubicBezTo>
                  <a:pt x="162341" y="130195"/>
                  <a:pt x="162341" y="131565"/>
                  <a:pt x="159258" y="133391"/>
                </a:cubicBezTo>
                <a:cubicBezTo>
                  <a:pt x="153093" y="137044"/>
                  <a:pt x="146358" y="138072"/>
                  <a:pt x="139394" y="138072"/>
                </a:cubicBezTo>
                <a:lnTo>
                  <a:pt x="133001" y="138072"/>
                </a:lnTo>
                <a:cubicBezTo>
                  <a:pt x="132138" y="138091"/>
                  <a:pt x="131276" y="138100"/>
                  <a:pt x="130415" y="138100"/>
                </a:cubicBezTo>
                <a:cubicBezTo>
                  <a:pt x="120907" y="138100"/>
                  <a:pt x="111503" y="136941"/>
                  <a:pt x="102291" y="134533"/>
                </a:cubicBezTo>
                <a:cubicBezTo>
                  <a:pt x="93044" y="132021"/>
                  <a:pt x="83568" y="130309"/>
                  <a:pt x="74093" y="128482"/>
                </a:cubicBezTo>
                <a:cubicBezTo>
                  <a:pt x="72380" y="128254"/>
                  <a:pt x="70097" y="128482"/>
                  <a:pt x="69869" y="125400"/>
                </a:cubicBezTo>
                <a:cubicBezTo>
                  <a:pt x="69640" y="122317"/>
                  <a:pt x="71809" y="121861"/>
                  <a:pt x="73864" y="121290"/>
                </a:cubicBezTo>
                <a:cubicBezTo>
                  <a:pt x="76397" y="120645"/>
                  <a:pt x="78967" y="120428"/>
                  <a:pt x="81545" y="120428"/>
                </a:cubicBezTo>
                <a:cubicBezTo>
                  <a:pt x="85356" y="120428"/>
                  <a:pt x="89184" y="120903"/>
                  <a:pt x="92930" y="121176"/>
                </a:cubicBezTo>
                <a:cubicBezTo>
                  <a:pt x="108227" y="122203"/>
                  <a:pt x="123297" y="125057"/>
                  <a:pt x="138024" y="129624"/>
                </a:cubicBezTo>
                <a:cubicBezTo>
                  <a:pt x="140650" y="130309"/>
                  <a:pt x="143504" y="130994"/>
                  <a:pt x="146244" y="131451"/>
                </a:cubicBezTo>
                <a:cubicBezTo>
                  <a:pt x="146796" y="131573"/>
                  <a:pt x="147479" y="131926"/>
                  <a:pt x="148047" y="131926"/>
                </a:cubicBezTo>
                <a:cubicBezTo>
                  <a:pt x="148536" y="131926"/>
                  <a:pt x="148939" y="131664"/>
                  <a:pt x="149098" y="130766"/>
                </a:cubicBezTo>
                <a:cubicBezTo>
                  <a:pt x="149440" y="129396"/>
                  <a:pt x="148299" y="128596"/>
                  <a:pt x="147043" y="128254"/>
                </a:cubicBezTo>
                <a:cubicBezTo>
                  <a:pt x="142590" y="126998"/>
                  <a:pt x="138252" y="125628"/>
                  <a:pt x="133800" y="124372"/>
                </a:cubicBezTo>
                <a:cubicBezTo>
                  <a:pt x="119986" y="120377"/>
                  <a:pt x="105830" y="119121"/>
                  <a:pt x="91560" y="117979"/>
                </a:cubicBezTo>
                <a:cubicBezTo>
                  <a:pt x="88934" y="117751"/>
                  <a:pt x="86080" y="117523"/>
                  <a:pt x="83454" y="117294"/>
                </a:cubicBezTo>
                <a:cubicBezTo>
                  <a:pt x="80828" y="117066"/>
                  <a:pt x="80257" y="115810"/>
                  <a:pt x="81627" y="113527"/>
                </a:cubicBezTo>
                <a:cubicBezTo>
                  <a:pt x="84710" y="108390"/>
                  <a:pt x="89733" y="107134"/>
                  <a:pt x="95099" y="106677"/>
                </a:cubicBezTo>
                <a:cubicBezTo>
                  <a:pt x="97288" y="106497"/>
                  <a:pt x="99478" y="106408"/>
                  <a:pt x="101663" y="106408"/>
                </a:cubicBezTo>
                <a:close/>
                <a:moveTo>
                  <a:pt x="23840" y="86464"/>
                </a:moveTo>
                <a:cubicBezTo>
                  <a:pt x="25477" y="86464"/>
                  <a:pt x="25696" y="87780"/>
                  <a:pt x="25916" y="89096"/>
                </a:cubicBezTo>
                <a:cubicBezTo>
                  <a:pt x="29227" y="111130"/>
                  <a:pt x="30711" y="133049"/>
                  <a:pt x="24203" y="154740"/>
                </a:cubicBezTo>
                <a:cubicBezTo>
                  <a:pt x="24089" y="154968"/>
                  <a:pt x="23975" y="155196"/>
                  <a:pt x="23975" y="155425"/>
                </a:cubicBezTo>
                <a:cubicBezTo>
                  <a:pt x="23561" y="156667"/>
                  <a:pt x="23241" y="158097"/>
                  <a:pt x="21737" y="158097"/>
                </a:cubicBezTo>
                <a:cubicBezTo>
                  <a:pt x="21583" y="158097"/>
                  <a:pt x="21416" y="158082"/>
                  <a:pt x="21235" y="158050"/>
                </a:cubicBezTo>
                <a:cubicBezTo>
                  <a:pt x="19637" y="157708"/>
                  <a:pt x="19294" y="156338"/>
                  <a:pt x="19294" y="154968"/>
                </a:cubicBezTo>
                <a:cubicBezTo>
                  <a:pt x="19066" y="148575"/>
                  <a:pt x="18724" y="142182"/>
                  <a:pt x="18381" y="135789"/>
                </a:cubicBezTo>
                <a:cubicBezTo>
                  <a:pt x="18267" y="120263"/>
                  <a:pt x="19294" y="104851"/>
                  <a:pt x="21464" y="89553"/>
                </a:cubicBezTo>
                <a:cubicBezTo>
                  <a:pt x="21692" y="88183"/>
                  <a:pt x="21920" y="86585"/>
                  <a:pt x="23633" y="86470"/>
                </a:cubicBezTo>
                <a:cubicBezTo>
                  <a:pt x="23704" y="86466"/>
                  <a:pt x="23773" y="86464"/>
                  <a:pt x="23840" y="86464"/>
                </a:cubicBezTo>
                <a:close/>
                <a:moveTo>
                  <a:pt x="16283" y="75825"/>
                </a:moveTo>
                <a:cubicBezTo>
                  <a:pt x="16536" y="75825"/>
                  <a:pt x="16815" y="75870"/>
                  <a:pt x="17125" y="75967"/>
                </a:cubicBezTo>
                <a:cubicBezTo>
                  <a:pt x="19066" y="76652"/>
                  <a:pt x="18609" y="78479"/>
                  <a:pt x="18381" y="79963"/>
                </a:cubicBezTo>
                <a:cubicBezTo>
                  <a:pt x="17239" y="88525"/>
                  <a:pt x="16326" y="97088"/>
                  <a:pt x="15527" y="105764"/>
                </a:cubicBezTo>
                <a:cubicBezTo>
                  <a:pt x="13929" y="122660"/>
                  <a:pt x="14385" y="139670"/>
                  <a:pt x="16669" y="156566"/>
                </a:cubicBezTo>
                <a:cubicBezTo>
                  <a:pt x="16897" y="158279"/>
                  <a:pt x="17354" y="159877"/>
                  <a:pt x="15185" y="160676"/>
                </a:cubicBezTo>
                <a:cubicBezTo>
                  <a:pt x="14771" y="160800"/>
                  <a:pt x="14402" y="160857"/>
                  <a:pt x="14069" y="160857"/>
                </a:cubicBezTo>
                <a:cubicBezTo>
                  <a:pt x="12566" y="160857"/>
                  <a:pt x="11802" y="159701"/>
                  <a:pt x="10961" y="158393"/>
                </a:cubicBezTo>
                <a:cubicBezTo>
                  <a:pt x="6166" y="150744"/>
                  <a:pt x="5481" y="142068"/>
                  <a:pt x="4910" y="133391"/>
                </a:cubicBezTo>
                <a:cubicBezTo>
                  <a:pt x="4910" y="131907"/>
                  <a:pt x="4910" y="130423"/>
                  <a:pt x="4910" y="128825"/>
                </a:cubicBezTo>
                <a:cubicBezTo>
                  <a:pt x="4339" y="113527"/>
                  <a:pt x="7193" y="98800"/>
                  <a:pt x="11760" y="84301"/>
                </a:cubicBezTo>
                <a:cubicBezTo>
                  <a:pt x="12216" y="82475"/>
                  <a:pt x="12901" y="80534"/>
                  <a:pt x="13700" y="78593"/>
                </a:cubicBezTo>
                <a:cubicBezTo>
                  <a:pt x="14190" y="77419"/>
                  <a:pt x="14763" y="75825"/>
                  <a:pt x="16283" y="75825"/>
                </a:cubicBezTo>
                <a:close/>
                <a:moveTo>
                  <a:pt x="70439" y="155653"/>
                </a:moveTo>
                <a:cubicBezTo>
                  <a:pt x="80828" y="156110"/>
                  <a:pt x="91103" y="158050"/>
                  <a:pt x="101035" y="161361"/>
                </a:cubicBezTo>
                <a:cubicBezTo>
                  <a:pt x="109483" y="164101"/>
                  <a:pt x="118160" y="166042"/>
                  <a:pt x="126722" y="168211"/>
                </a:cubicBezTo>
                <a:cubicBezTo>
                  <a:pt x="128891" y="168553"/>
                  <a:pt x="130832" y="169467"/>
                  <a:pt x="132658" y="170723"/>
                </a:cubicBezTo>
                <a:cubicBezTo>
                  <a:pt x="133686" y="171522"/>
                  <a:pt x="135170" y="172435"/>
                  <a:pt x="134371" y="174147"/>
                </a:cubicBezTo>
                <a:cubicBezTo>
                  <a:pt x="133936" y="175090"/>
                  <a:pt x="133179" y="175342"/>
                  <a:pt x="132363" y="175342"/>
                </a:cubicBezTo>
                <a:cubicBezTo>
                  <a:pt x="131893" y="175342"/>
                  <a:pt x="131404" y="175258"/>
                  <a:pt x="130946" y="175175"/>
                </a:cubicBezTo>
                <a:cubicBezTo>
                  <a:pt x="124324" y="174376"/>
                  <a:pt x="117703" y="173577"/>
                  <a:pt x="111081" y="172663"/>
                </a:cubicBezTo>
                <a:cubicBezTo>
                  <a:pt x="89276" y="169581"/>
                  <a:pt x="67243" y="167983"/>
                  <a:pt x="45209" y="167868"/>
                </a:cubicBezTo>
                <a:cubicBezTo>
                  <a:pt x="42355" y="167868"/>
                  <a:pt x="39501" y="167754"/>
                  <a:pt x="36647" y="167754"/>
                </a:cubicBezTo>
                <a:cubicBezTo>
                  <a:pt x="36433" y="167740"/>
                  <a:pt x="36216" y="167736"/>
                  <a:pt x="35998" y="167736"/>
                </a:cubicBezTo>
                <a:cubicBezTo>
                  <a:pt x="35780" y="167736"/>
                  <a:pt x="35562" y="167740"/>
                  <a:pt x="35347" y="167740"/>
                </a:cubicBezTo>
                <a:cubicBezTo>
                  <a:pt x="34057" y="167740"/>
                  <a:pt x="32880" y="167612"/>
                  <a:pt x="32537" y="165814"/>
                </a:cubicBezTo>
                <a:cubicBezTo>
                  <a:pt x="32195" y="163759"/>
                  <a:pt x="34021" y="163416"/>
                  <a:pt x="35391" y="162845"/>
                </a:cubicBezTo>
                <a:cubicBezTo>
                  <a:pt x="45438" y="158050"/>
                  <a:pt x="56055" y="155653"/>
                  <a:pt x="70439" y="155653"/>
                </a:cubicBezTo>
                <a:close/>
                <a:moveTo>
                  <a:pt x="36693" y="171289"/>
                </a:moveTo>
                <a:cubicBezTo>
                  <a:pt x="37201" y="171289"/>
                  <a:pt x="37737" y="171368"/>
                  <a:pt x="38245" y="171407"/>
                </a:cubicBezTo>
                <a:cubicBezTo>
                  <a:pt x="54114" y="172092"/>
                  <a:pt x="69983" y="172777"/>
                  <a:pt x="85851" y="173577"/>
                </a:cubicBezTo>
                <a:cubicBezTo>
                  <a:pt x="90075" y="173805"/>
                  <a:pt x="94185" y="174033"/>
                  <a:pt x="98295" y="174262"/>
                </a:cubicBezTo>
                <a:cubicBezTo>
                  <a:pt x="98638" y="174262"/>
                  <a:pt x="99002" y="174240"/>
                  <a:pt x="99358" y="174240"/>
                </a:cubicBezTo>
                <a:cubicBezTo>
                  <a:pt x="100429" y="174240"/>
                  <a:pt x="101435" y="174433"/>
                  <a:pt x="101606" y="175974"/>
                </a:cubicBezTo>
                <a:cubicBezTo>
                  <a:pt x="101834" y="177801"/>
                  <a:pt x="100350" y="178371"/>
                  <a:pt x="99094" y="178942"/>
                </a:cubicBezTo>
                <a:cubicBezTo>
                  <a:pt x="92016" y="182139"/>
                  <a:pt x="84481" y="183052"/>
                  <a:pt x="76833" y="183509"/>
                </a:cubicBezTo>
                <a:cubicBezTo>
                  <a:pt x="76110" y="183547"/>
                  <a:pt x="75374" y="183559"/>
                  <a:pt x="74630" y="183559"/>
                </a:cubicBezTo>
                <a:cubicBezTo>
                  <a:pt x="73141" y="183559"/>
                  <a:pt x="71619" y="183509"/>
                  <a:pt x="70097" y="183509"/>
                </a:cubicBezTo>
                <a:cubicBezTo>
                  <a:pt x="60736" y="183509"/>
                  <a:pt x="51374" y="183052"/>
                  <a:pt x="42355" y="179970"/>
                </a:cubicBezTo>
                <a:cubicBezTo>
                  <a:pt x="40415" y="179285"/>
                  <a:pt x="38474" y="178371"/>
                  <a:pt x="36533" y="177344"/>
                </a:cubicBezTo>
                <a:cubicBezTo>
                  <a:pt x="34821" y="176659"/>
                  <a:pt x="33793" y="174832"/>
                  <a:pt x="34478" y="173006"/>
                </a:cubicBezTo>
                <a:cubicBezTo>
                  <a:pt x="34853" y="171581"/>
                  <a:pt x="35721" y="171289"/>
                  <a:pt x="36693" y="171289"/>
                </a:cubicBezTo>
                <a:close/>
                <a:moveTo>
                  <a:pt x="215117" y="0"/>
                </a:moveTo>
                <a:cubicBezTo>
                  <a:pt x="214195" y="0"/>
                  <a:pt x="213275" y="330"/>
                  <a:pt x="212572" y="962"/>
                </a:cubicBezTo>
                <a:cubicBezTo>
                  <a:pt x="200129" y="10666"/>
                  <a:pt x="189055" y="21398"/>
                  <a:pt x="184146" y="37038"/>
                </a:cubicBezTo>
                <a:cubicBezTo>
                  <a:pt x="182205" y="43203"/>
                  <a:pt x="180721" y="49482"/>
                  <a:pt x="179008" y="55761"/>
                </a:cubicBezTo>
                <a:cubicBezTo>
                  <a:pt x="178666" y="57473"/>
                  <a:pt x="177639" y="58843"/>
                  <a:pt x="176040" y="59642"/>
                </a:cubicBezTo>
                <a:cubicBezTo>
                  <a:pt x="162797" y="65693"/>
                  <a:pt x="149554" y="71743"/>
                  <a:pt x="136311" y="77794"/>
                </a:cubicBezTo>
                <a:cubicBezTo>
                  <a:pt x="135818" y="78041"/>
                  <a:pt x="135291" y="78254"/>
                  <a:pt x="134749" y="78254"/>
                </a:cubicBezTo>
                <a:cubicBezTo>
                  <a:pt x="134288" y="78254"/>
                  <a:pt x="133816" y="78100"/>
                  <a:pt x="133343" y="77680"/>
                </a:cubicBezTo>
                <a:cubicBezTo>
                  <a:pt x="132658" y="76881"/>
                  <a:pt x="132544" y="75625"/>
                  <a:pt x="133115" y="74712"/>
                </a:cubicBezTo>
                <a:cubicBezTo>
                  <a:pt x="133914" y="72200"/>
                  <a:pt x="135855" y="70259"/>
                  <a:pt x="137339" y="68204"/>
                </a:cubicBezTo>
                <a:cubicBezTo>
                  <a:pt x="142705" y="61355"/>
                  <a:pt x="147043" y="54048"/>
                  <a:pt x="147614" y="45143"/>
                </a:cubicBezTo>
                <a:cubicBezTo>
                  <a:pt x="148070" y="36581"/>
                  <a:pt x="148641" y="28019"/>
                  <a:pt x="148413" y="19457"/>
                </a:cubicBezTo>
                <a:cubicBezTo>
                  <a:pt x="148413" y="17973"/>
                  <a:pt x="148527" y="16374"/>
                  <a:pt x="146929" y="15804"/>
                </a:cubicBezTo>
                <a:cubicBezTo>
                  <a:pt x="146612" y="15690"/>
                  <a:pt x="146317" y="15640"/>
                  <a:pt x="146041" y="15640"/>
                </a:cubicBezTo>
                <a:cubicBezTo>
                  <a:pt x="144923" y="15640"/>
                  <a:pt x="144099" y="16464"/>
                  <a:pt x="143275" y="17288"/>
                </a:cubicBezTo>
                <a:cubicBezTo>
                  <a:pt x="138595" y="21968"/>
                  <a:pt x="134371" y="26992"/>
                  <a:pt x="130603" y="32243"/>
                </a:cubicBezTo>
                <a:cubicBezTo>
                  <a:pt x="120785" y="45714"/>
                  <a:pt x="117931" y="60555"/>
                  <a:pt x="122155" y="76767"/>
                </a:cubicBezTo>
                <a:cubicBezTo>
                  <a:pt x="122269" y="77566"/>
                  <a:pt x="122726" y="78365"/>
                  <a:pt x="123411" y="78821"/>
                </a:cubicBezTo>
                <a:cubicBezTo>
                  <a:pt x="126265" y="80762"/>
                  <a:pt x="125124" y="82132"/>
                  <a:pt x="122840" y="83502"/>
                </a:cubicBezTo>
                <a:lnTo>
                  <a:pt x="88135" y="103138"/>
                </a:lnTo>
                <a:cubicBezTo>
                  <a:pt x="87355" y="103564"/>
                  <a:pt x="86575" y="104077"/>
                  <a:pt x="85768" y="104077"/>
                </a:cubicBezTo>
                <a:cubicBezTo>
                  <a:pt x="85275" y="104077"/>
                  <a:pt x="84772" y="103886"/>
                  <a:pt x="84253" y="103366"/>
                </a:cubicBezTo>
                <a:cubicBezTo>
                  <a:pt x="82883" y="101997"/>
                  <a:pt x="83797" y="100741"/>
                  <a:pt x="84481" y="99485"/>
                </a:cubicBezTo>
                <a:cubicBezTo>
                  <a:pt x="87564" y="93663"/>
                  <a:pt x="90304" y="87840"/>
                  <a:pt x="90989" y="81105"/>
                </a:cubicBezTo>
                <a:cubicBezTo>
                  <a:pt x="91560" y="76196"/>
                  <a:pt x="90418" y="71515"/>
                  <a:pt x="89961" y="66720"/>
                </a:cubicBezTo>
                <a:cubicBezTo>
                  <a:pt x="88820" y="54391"/>
                  <a:pt x="88021" y="42061"/>
                  <a:pt x="85509" y="29960"/>
                </a:cubicBezTo>
                <a:cubicBezTo>
                  <a:pt x="85281" y="28818"/>
                  <a:pt x="85623" y="26992"/>
                  <a:pt x="84253" y="26649"/>
                </a:cubicBezTo>
                <a:cubicBezTo>
                  <a:pt x="84037" y="26616"/>
                  <a:pt x="83820" y="26599"/>
                  <a:pt x="83605" y="26599"/>
                </a:cubicBezTo>
                <a:cubicBezTo>
                  <a:pt x="82348" y="26599"/>
                  <a:pt x="81152" y="27158"/>
                  <a:pt x="80372" y="28133"/>
                </a:cubicBezTo>
                <a:cubicBezTo>
                  <a:pt x="79687" y="28818"/>
                  <a:pt x="79116" y="29617"/>
                  <a:pt x="78659" y="30416"/>
                </a:cubicBezTo>
                <a:cubicBezTo>
                  <a:pt x="74663" y="37609"/>
                  <a:pt x="70668" y="45029"/>
                  <a:pt x="66444" y="52107"/>
                </a:cubicBezTo>
                <a:cubicBezTo>
                  <a:pt x="61649" y="60555"/>
                  <a:pt x="58224" y="69803"/>
                  <a:pt x="56512" y="79278"/>
                </a:cubicBezTo>
                <a:cubicBezTo>
                  <a:pt x="54342" y="90923"/>
                  <a:pt x="58110" y="100627"/>
                  <a:pt x="63475" y="110901"/>
                </a:cubicBezTo>
                <a:cubicBezTo>
                  <a:pt x="63704" y="108618"/>
                  <a:pt x="63590" y="106221"/>
                  <a:pt x="63133" y="103937"/>
                </a:cubicBezTo>
                <a:cubicBezTo>
                  <a:pt x="61991" y="96745"/>
                  <a:pt x="60393" y="89667"/>
                  <a:pt x="61078" y="82361"/>
                </a:cubicBezTo>
                <a:cubicBezTo>
                  <a:pt x="61763" y="74826"/>
                  <a:pt x="63590" y="67405"/>
                  <a:pt x="66444" y="60327"/>
                </a:cubicBezTo>
                <a:cubicBezTo>
                  <a:pt x="69184" y="53477"/>
                  <a:pt x="73522" y="47541"/>
                  <a:pt x="76947" y="40805"/>
                </a:cubicBezTo>
                <a:cubicBezTo>
                  <a:pt x="77403" y="40120"/>
                  <a:pt x="77860" y="39435"/>
                  <a:pt x="78545" y="38865"/>
                </a:cubicBezTo>
                <a:cubicBezTo>
                  <a:pt x="79164" y="38431"/>
                  <a:pt x="79850" y="38233"/>
                  <a:pt x="80548" y="38233"/>
                </a:cubicBezTo>
                <a:cubicBezTo>
                  <a:pt x="81138" y="38233"/>
                  <a:pt x="81737" y="38375"/>
                  <a:pt x="82312" y="38636"/>
                </a:cubicBezTo>
                <a:cubicBezTo>
                  <a:pt x="83454" y="39093"/>
                  <a:pt x="83568" y="40234"/>
                  <a:pt x="83454" y="41376"/>
                </a:cubicBezTo>
                <a:cubicBezTo>
                  <a:pt x="83226" y="43431"/>
                  <a:pt x="83112" y="45600"/>
                  <a:pt x="82883" y="47769"/>
                </a:cubicBezTo>
                <a:cubicBezTo>
                  <a:pt x="82664" y="50476"/>
                  <a:pt x="82397" y="51589"/>
                  <a:pt x="81153" y="51589"/>
                </a:cubicBezTo>
                <a:cubicBezTo>
                  <a:pt x="80456" y="51589"/>
                  <a:pt x="79451" y="51239"/>
                  <a:pt x="77974" y="50623"/>
                </a:cubicBezTo>
                <a:cubicBezTo>
                  <a:pt x="77289" y="53249"/>
                  <a:pt x="76604" y="55875"/>
                  <a:pt x="76033" y="58615"/>
                </a:cubicBezTo>
                <a:cubicBezTo>
                  <a:pt x="72837" y="72771"/>
                  <a:pt x="68385" y="86813"/>
                  <a:pt x="70668" y="101654"/>
                </a:cubicBezTo>
                <a:cubicBezTo>
                  <a:pt x="71010" y="104051"/>
                  <a:pt x="71124" y="106449"/>
                  <a:pt x="71239" y="108846"/>
                </a:cubicBezTo>
                <a:cubicBezTo>
                  <a:pt x="71581" y="112385"/>
                  <a:pt x="70211" y="115810"/>
                  <a:pt x="67585" y="118093"/>
                </a:cubicBezTo>
                <a:cubicBezTo>
                  <a:pt x="58224" y="126770"/>
                  <a:pt x="48748" y="135560"/>
                  <a:pt x="40072" y="144922"/>
                </a:cubicBezTo>
                <a:cubicBezTo>
                  <a:pt x="38836" y="146253"/>
                  <a:pt x="37837" y="148931"/>
                  <a:pt x="35889" y="148931"/>
                </a:cubicBezTo>
                <a:cubicBezTo>
                  <a:pt x="35498" y="148931"/>
                  <a:pt x="35069" y="148823"/>
                  <a:pt x="34592" y="148575"/>
                </a:cubicBezTo>
                <a:cubicBezTo>
                  <a:pt x="31738" y="147205"/>
                  <a:pt x="32994" y="143894"/>
                  <a:pt x="33336" y="141497"/>
                </a:cubicBezTo>
                <a:cubicBezTo>
                  <a:pt x="34821" y="127569"/>
                  <a:pt x="34478" y="113641"/>
                  <a:pt x="32537" y="99942"/>
                </a:cubicBezTo>
                <a:cubicBezTo>
                  <a:pt x="30368" y="85443"/>
                  <a:pt x="25916" y="71515"/>
                  <a:pt x="25003" y="56674"/>
                </a:cubicBezTo>
                <a:cubicBezTo>
                  <a:pt x="20779" y="58044"/>
                  <a:pt x="17468" y="59870"/>
                  <a:pt x="16212" y="64437"/>
                </a:cubicBezTo>
                <a:cubicBezTo>
                  <a:pt x="14842" y="69460"/>
                  <a:pt x="12787" y="74255"/>
                  <a:pt x="10961" y="79164"/>
                </a:cubicBezTo>
                <a:cubicBezTo>
                  <a:pt x="4682" y="96060"/>
                  <a:pt x="1" y="113299"/>
                  <a:pt x="914" y="131565"/>
                </a:cubicBezTo>
                <a:cubicBezTo>
                  <a:pt x="1371" y="139670"/>
                  <a:pt x="1713" y="147776"/>
                  <a:pt x="5252" y="155196"/>
                </a:cubicBezTo>
                <a:cubicBezTo>
                  <a:pt x="7878" y="160790"/>
                  <a:pt x="9933" y="166841"/>
                  <a:pt x="15984" y="170152"/>
                </a:cubicBezTo>
                <a:cubicBezTo>
                  <a:pt x="17468" y="170837"/>
                  <a:pt x="17810" y="172892"/>
                  <a:pt x="16783" y="174147"/>
                </a:cubicBezTo>
                <a:cubicBezTo>
                  <a:pt x="15870" y="175517"/>
                  <a:pt x="15527" y="177230"/>
                  <a:pt x="15755" y="178828"/>
                </a:cubicBezTo>
                <a:cubicBezTo>
                  <a:pt x="15870" y="183509"/>
                  <a:pt x="15185" y="188075"/>
                  <a:pt x="13929" y="192528"/>
                </a:cubicBezTo>
                <a:cubicBezTo>
                  <a:pt x="13130" y="195496"/>
                  <a:pt x="11531" y="198236"/>
                  <a:pt x="11531" y="201432"/>
                </a:cubicBezTo>
                <a:lnTo>
                  <a:pt x="12901" y="201432"/>
                </a:lnTo>
                <a:cubicBezTo>
                  <a:pt x="17239" y="193669"/>
                  <a:pt x="22491" y="186477"/>
                  <a:pt x="27172" y="178942"/>
                </a:cubicBezTo>
                <a:cubicBezTo>
                  <a:pt x="28208" y="177353"/>
                  <a:pt x="29203" y="176558"/>
                  <a:pt x="30459" y="176558"/>
                </a:cubicBezTo>
                <a:cubicBezTo>
                  <a:pt x="31279" y="176558"/>
                  <a:pt x="32210" y="176896"/>
                  <a:pt x="33336" y="177572"/>
                </a:cubicBezTo>
                <a:cubicBezTo>
                  <a:pt x="44234" y="183800"/>
                  <a:pt x="55720" y="186501"/>
                  <a:pt x="67852" y="186501"/>
                </a:cubicBezTo>
                <a:cubicBezTo>
                  <a:pt x="70844" y="186501"/>
                  <a:pt x="73875" y="186336"/>
                  <a:pt x="76947" y="186020"/>
                </a:cubicBezTo>
                <a:cubicBezTo>
                  <a:pt x="97268" y="183851"/>
                  <a:pt x="117475" y="180997"/>
                  <a:pt x="137910" y="179856"/>
                </a:cubicBezTo>
                <a:cubicBezTo>
                  <a:pt x="140079" y="179856"/>
                  <a:pt x="142134" y="179285"/>
                  <a:pt x="144075" y="178371"/>
                </a:cubicBezTo>
                <a:cubicBezTo>
                  <a:pt x="145445" y="177686"/>
                  <a:pt x="146130" y="177001"/>
                  <a:pt x="144645" y="175517"/>
                </a:cubicBezTo>
                <a:cubicBezTo>
                  <a:pt x="142248" y="173120"/>
                  <a:pt x="139508" y="171065"/>
                  <a:pt x="136311" y="169695"/>
                </a:cubicBezTo>
                <a:cubicBezTo>
                  <a:pt x="122269" y="164101"/>
                  <a:pt x="107314" y="161475"/>
                  <a:pt x="92930" y="157023"/>
                </a:cubicBezTo>
                <a:cubicBezTo>
                  <a:pt x="86080" y="155082"/>
                  <a:pt x="79002" y="153941"/>
                  <a:pt x="71924" y="153712"/>
                </a:cubicBezTo>
                <a:cubicBezTo>
                  <a:pt x="70686" y="153644"/>
                  <a:pt x="69452" y="153612"/>
                  <a:pt x="68221" y="153612"/>
                </a:cubicBezTo>
                <a:cubicBezTo>
                  <a:pt x="59116" y="153612"/>
                  <a:pt x="50178" y="155381"/>
                  <a:pt x="41328" y="157594"/>
                </a:cubicBezTo>
                <a:cubicBezTo>
                  <a:pt x="40874" y="157788"/>
                  <a:pt x="40403" y="157881"/>
                  <a:pt x="39941" y="157881"/>
                </a:cubicBezTo>
                <a:cubicBezTo>
                  <a:pt x="38776" y="157881"/>
                  <a:pt x="37676" y="157287"/>
                  <a:pt x="37104" y="156224"/>
                </a:cubicBezTo>
                <a:cubicBezTo>
                  <a:pt x="35962" y="154511"/>
                  <a:pt x="37332" y="153484"/>
                  <a:pt x="38245" y="152571"/>
                </a:cubicBezTo>
                <a:cubicBezTo>
                  <a:pt x="46237" y="144123"/>
                  <a:pt x="54457" y="135789"/>
                  <a:pt x="62448" y="127341"/>
                </a:cubicBezTo>
                <a:cubicBezTo>
                  <a:pt x="63292" y="126437"/>
                  <a:pt x="64072" y="126010"/>
                  <a:pt x="64889" y="126010"/>
                </a:cubicBezTo>
                <a:cubicBezTo>
                  <a:pt x="65620" y="126010"/>
                  <a:pt x="66380" y="126351"/>
                  <a:pt x="67243" y="126998"/>
                </a:cubicBezTo>
                <a:cubicBezTo>
                  <a:pt x="69640" y="128825"/>
                  <a:pt x="72266" y="130195"/>
                  <a:pt x="75120" y="131108"/>
                </a:cubicBezTo>
                <a:cubicBezTo>
                  <a:pt x="94496" y="137632"/>
                  <a:pt x="114702" y="141000"/>
                  <a:pt x="135030" y="141000"/>
                </a:cubicBezTo>
                <a:cubicBezTo>
                  <a:pt x="138537" y="141000"/>
                  <a:pt x="142048" y="140899"/>
                  <a:pt x="145559" y="140698"/>
                </a:cubicBezTo>
                <a:cubicBezTo>
                  <a:pt x="153322" y="139899"/>
                  <a:pt x="160857" y="137958"/>
                  <a:pt x="167820" y="134647"/>
                </a:cubicBezTo>
                <a:cubicBezTo>
                  <a:pt x="170560" y="133391"/>
                  <a:pt x="170218" y="132135"/>
                  <a:pt x="168391" y="130537"/>
                </a:cubicBezTo>
                <a:cubicBezTo>
                  <a:pt x="167592" y="129852"/>
                  <a:pt x="166679" y="129167"/>
                  <a:pt x="165766" y="128596"/>
                </a:cubicBezTo>
                <a:cubicBezTo>
                  <a:pt x="159258" y="124601"/>
                  <a:pt x="152637" y="120605"/>
                  <a:pt x="146244" y="116267"/>
                </a:cubicBezTo>
                <a:cubicBezTo>
                  <a:pt x="134503" y="108114"/>
                  <a:pt x="120588" y="103790"/>
                  <a:pt x="106372" y="103790"/>
                </a:cubicBezTo>
                <a:cubicBezTo>
                  <a:pt x="105660" y="103790"/>
                  <a:pt x="104946" y="103801"/>
                  <a:pt x="104232" y="103823"/>
                </a:cubicBezTo>
                <a:cubicBezTo>
                  <a:pt x="103657" y="103823"/>
                  <a:pt x="103031" y="103926"/>
                  <a:pt x="102440" y="103926"/>
                </a:cubicBezTo>
                <a:cubicBezTo>
                  <a:pt x="101504" y="103926"/>
                  <a:pt x="100656" y="103668"/>
                  <a:pt x="100236" y="102339"/>
                </a:cubicBezTo>
                <a:cubicBezTo>
                  <a:pt x="99551" y="100284"/>
                  <a:pt x="101378" y="99599"/>
                  <a:pt x="102862" y="98686"/>
                </a:cubicBezTo>
                <a:cubicBezTo>
                  <a:pt x="111196" y="93548"/>
                  <a:pt x="119758" y="88639"/>
                  <a:pt x="128434" y="83959"/>
                </a:cubicBezTo>
                <a:cubicBezTo>
                  <a:pt x="131305" y="82375"/>
                  <a:pt x="133339" y="81499"/>
                  <a:pt x="135094" y="81499"/>
                </a:cubicBezTo>
                <a:cubicBezTo>
                  <a:pt x="137387" y="81499"/>
                  <a:pt x="139205" y="82994"/>
                  <a:pt x="141791" y="86356"/>
                </a:cubicBezTo>
                <a:cubicBezTo>
                  <a:pt x="148527" y="95147"/>
                  <a:pt x="158117" y="101197"/>
                  <a:pt x="168962" y="103366"/>
                </a:cubicBezTo>
                <a:cubicBezTo>
                  <a:pt x="179537" y="105444"/>
                  <a:pt x="190112" y="107677"/>
                  <a:pt x="200880" y="107677"/>
                </a:cubicBezTo>
                <a:cubicBezTo>
                  <a:pt x="203132" y="107677"/>
                  <a:pt x="205393" y="107579"/>
                  <a:pt x="207663" y="107362"/>
                </a:cubicBezTo>
                <a:cubicBezTo>
                  <a:pt x="212116" y="106906"/>
                  <a:pt x="214970" y="104508"/>
                  <a:pt x="217139" y="100741"/>
                </a:cubicBezTo>
                <a:cubicBezTo>
                  <a:pt x="218395" y="98457"/>
                  <a:pt x="217824" y="97202"/>
                  <a:pt x="216226" y="95489"/>
                </a:cubicBezTo>
                <a:cubicBezTo>
                  <a:pt x="205038" y="84301"/>
                  <a:pt x="191795" y="78136"/>
                  <a:pt x="175812" y="78022"/>
                </a:cubicBezTo>
                <a:cubicBezTo>
                  <a:pt x="168277" y="77908"/>
                  <a:pt x="160857" y="77452"/>
                  <a:pt x="153322" y="77223"/>
                </a:cubicBezTo>
                <a:cubicBezTo>
                  <a:pt x="152180" y="77109"/>
                  <a:pt x="150924" y="77223"/>
                  <a:pt x="150468" y="75739"/>
                </a:cubicBezTo>
                <a:cubicBezTo>
                  <a:pt x="150239" y="74369"/>
                  <a:pt x="151039" y="72999"/>
                  <a:pt x="152408" y="72657"/>
                </a:cubicBezTo>
                <a:lnTo>
                  <a:pt x="154349" y="71743"/>
                </a:lnTo>
                <a:cubicBezTo>
                  <a:pt x="163939" y="67291"/>
                  <a:pt x="173643" y="63067"/>
                  <a:pt x="183118" y="58501"/>
                </a:cubicBezTo>
                <a:cubicBezTo>
                  <a:pt x="184919" y="57600"/>
                  <a:pt x="186878" y="57141"/>
                  <a:pt x="188829" y="57141"/>
                </a:cubicBezTo>
                <a:cubicBezTo>
                  <a:pt x="190588" y="57141"/>
                  <a:pt x="192340" y="57514"/>
                  <a:pt x="193964" y="58272"/>
                </a:cubicBezTo>
                <a:cubicBezTo>
                  <a:pt x="202983" y="62040"/>
                  <a:pt x="212572" y="64323"/>
                  <a:pt x="222276" y="64894"/>
                </a:cubicBezTo>
                <a:cubicBezTo>
                  <a:pt x="225117" y="65105"/>
                  <a:pt x="227957" y="65209"/>
                  <a:pt x="230793" y="65209"/>
                </a:cubicBezTo>
                <a:cubicBezTo>
                  <a:pt x="247899" y="65209"/>
                  <a:pt x="264814" y="61393"/>
                  <a:pt x="280385" y="54048"/>
                </a:cubicBezTo>
                <a:cubicBezTo>
                  <a:pt x="281184" y="53706"/>
                  <a:pt x="282212" y="53477"/>
                  <a:pt x="282212" y="52107"/>
                </a:cubicBezTo>
                <a:lnTo>
                  <a:pt x="281184" y="52107"/>
                </a:lnTo>
                <a:cubicBezTo>
                  <a:pt x="279988" y="52261"/>
                  <a:pt x="279104" y="52373"/>
                  <a:pt x="278466" y="52373"/>
                </a:cubicBezTo>
                <a:cubicBezTo>
                  <a:pt x="276728" y="52373"/>
                  <a:pt x="276802" y="51543"/>
                  <a:pt x="277303" y="48454"/>
                </a:cubicBezTo>
                <a:cubicBezTo>
                  <a:pt x="277531" y="47313"/>
                  <a:pt x="277189" y="46970"/>
                  <a:pt x="276275" y="46628"/>
                </a:cubicBezTo>
                <a:cubicBezTo>
                  <a:pt x="266627" y="42961"/>
                  <a:pt x="256978" y="39784"/>
                  <a:pt x="246709" y="39784"/>
                </a:cubicBezTo>
                <a:cubicBezTo>
                  <a:pt x="244828" y="39784"/>
                  <a:pt x="242926" y="39891"/>
                  <a:pt x="240999" y="40120"/>
                </a:cubicBezTo>
                <a:cubicBezTo>
                  <a:pt x="228555" y="41719"/>
                  <a:pt x="216454" y="44687"/>
                  <a:pt x="204695" y="49025"/>
                </a:cubicBezTo>
                <a:cubicBezTo>
                  <a:pt x="204020" y="49270"/>
                  <a:pt x="203312" y="49615"/>
                  <a:pt x="202642" y="49615"/>
                </a:cubicBezTo>
                <a:cubicBezTo>
                  <a:pt x="202065" y="49615"/>
                  <a:pt x="201517" y="49360"/>
                  <a:pt x="201042" y="48568"/>
                </a:cubicBezTo>
                <a:cubicBezTo>
                  <a:pt x="200014" y="47084"/>
                  <a:pt x="200814" y="45828"/>
                  <a:pt x="201727" y="44687"/>
                </a:cubicBezTo>
                <a:cubicBezTo>
                  <a:pt x="202184" y="44230"/>
                  <a:pt x="202640" y="43659"/>
                  <a:pt x="203211" y="43203"/>
                </a:cubicBezTo>
                <a:cubicBezTo>
                  <a:pt x="208919" y="37837"/>
                  <a:pt x="213372" y="31101"/>
                  <a:pt x="215769" y="23681"/>
                </a:cubicBezTo>
                <a:cubicBezTo>
                  <a:pt x="217824" y="17744"/>
                  <a:pt x="218966" y="11694"/>
                  <a:pt x="219308" y="5529"/>
                </a:cubicBezTo>
                <a:cubicBezTo>
                  <a:pt x="219650" y="3474"/>
                  <a:pt x="218623" y="1419"/>
                  <a:pt x="216796" y="392"/>
                </a:cubicBezTo>
                <a:cubicBezTo>
                  <a:pt x="216270" y="128"/>
                  <a:pt x="215693" y="0"/>
                  <a:pt x="21511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6" name="Google Shape;1146;p41"/>
          <p:cNvSpPr/>
          <p:nvPr/>
        </p:nvSpPr>
        <p:spPr>
          <a:xfrm flipH="1" rot="6482809">
            <a:off x="-110386" y="4274797"/>
            <a:ext cx="1284463" cy="916805"/>
          </a:xfrm>
          <a:custGeom>
            <a:rect b="b" l="l" r="r" t="t"/>
            <a:pathLst>
              <a:path extrusionOk="0" h="201433" w="282212">
                <a:moveTo>
                  <a:pt x="206851" y="13612"/>
                </a:moveTo>
                <a:cubicBezTo>
                  <a:pt x="207225" y="13612"/>
                  <a:pt x="207642" y="13750"/>
                  <a:pt x="208120" y="14091"/>
                </a:cubicBezTo>
                <a:cubicBezTo>
                  <a:pt x="209604" y="15233"/>
                  <a:pt x="209033" y="16603"/>
                  <a:pt x="208234" y="17859"/>
                </a:cubicBezTo>
                <a:cubicBezTo>
                  <a:pt x="203896" y="24594"/>
                  <a:pt x="199444" y="31330"/>
                  <a:pt x="195105" y="38065"/>
                </a:cubicBezTo>
                <a:cubicBezTo>
                  <a:pt x="194631" y="38824"/>
                  <a:pt x="194078" y="39662"/>
                  <a:pt x="193119" y="39662"/>
                </a:cubicBezTo>
                <a:cubicBezTo>
                  <a:pt x="192924" y="39662"/>
                  <a:pt x="192712" y="39627"/>
                  <a:pt x="192480" y="39549"/>
                </a:cubicBezTo>
                <a:cubicBezTo>
                  <a:pt x="191110" y="39093"/>
                  <a:pt x="190881" y="37951"/>
                  <a:pt x="190881" y="36695"/>
                </a:cubicBezTo>
                <a:cubicBezTo>
                  <a:pt x="191110" y="33956"/>
                  <a:pt x="191909" y="31330"/>
                  <a:pt x="193279" y="28932"/>
                </a:cubicBezTo>
                <a:cubicBezTo>
                  <a:pt x="196247" y="23681"/>
                  <a:pt x="200129" y="19000"/>
                  <a:pt x="204695" y="15004"/>
                </a:cubicBezTo>
                <a:cubicBezTo>
                  <a:pt x="205335" y="14364"/>
                  <a:pt x="205975" y="13612"/>
                  <a:pt x="206851" y="13612"/>
                </a:cubicBezTo>
                <a:close/>
                <a:moveTo>
                  <a:pt x="249961" y="43745"/>
                </a:moveTo>
                <a:cubicBezTo>
                  <a:pt x="252339" y="43745"/>
                  <a:pt x="254718" y="43983"/>
                  <a:pt x="257096" y="44458"/>
                </a:cubicBezTo>
                <a:cubicBezTo>
                  <a:pt x="258580" y="44801"/>
                  <a:pt x="260064" y="44915"/>
                  <a:pt x="259950" y="46742"/>
                </a:cubicBezTo>
                <a:cubicBezTo>
                  <a:pt x="259836" y="48683"/>
                  <a:pt x="258352" y="48797"/>
                  <a:pt x="256868" y="49025"/>
                </a:cubicBezTo>
                <a:cubicBezTo>
                  <a:pt x="245565" y="50623"/>
                  <a:pt x="234378" y="52222"/>
                  <a:pt x="223075" y="53820"/>
                </a:cubicBezTo>
                <a:cubicBezTo>
                  <a:pt x="219080" y="54391"/>
                  <a:pt x="215084" y="54847"/>
                  <a:pt x="211202" y="55418"/>
                </a:cubicBezTo>
                <a:cubicBezTo>
                  <a:pt x="210589" y="55506"/>
                  <a:pt x="209959" y="55627"/>
                  <a:pt x="209383" y="55627"/>
                </a:cubicBezTo>
                <a:cubicBezTo>
                  <a:pt x="208458" y="55627"/>
                  <a:pt x="207673" y="55314"/>
                  <a:pt x="207321" y="54048"/>
                </a:cubicBezTo>
                <a:cubicBezTo>
                  <a:pt x="206864" y="51993"/>
                  <a:pt x="208577" y="51537"/>
                  <a:pt x="210061" y="50852"/>
                </a:cubicBezTo>
                <a:cubicBezTo>
                  <a:pt x="216911" y="47769"/>
                  <a:pt x="224217" y="46399"/>
                  <a:pt x="231638" y="45372"/>
                </a:cubicBezTo>
                <a:cubicBezTo>
                  <a:pt x="237232" y="44344"/>
                  <a:pt x="242826" y="43774"/>
                  <a:pt x="248534" y="43774"/>
                </a:cubicBezTo>
                <a:cubicBezTo>
                  <a:pt x="249009" y="43754"/>
                  <a:pt x="249485" y="43745"/>
                  <a:pt x="249961" y="43745"/>
                </a:cubicBezTo>
                <a:close/>
                <a:moveTo>
                  <a:pt x="271307" y="49451"/>
                </a:moveTo>
                <a:cubicBezTo>
                  <a:pt x="272263" y="49451"/>
                  <a:pt x="273094" y="49802"/>
                  <a:pt x="273307" y="51080"/>
                </a:cubicBezTo>
                <a:cubicBezTo>
                  <a:pt x="273764" y="53135"/>
                  <a:pt x="272051" y="53592"/>
                  <a:pt x="270567" y="54162"/>
                </a:cubicBezTo>
                <a:cubicBezTo>
                  <a:pt x="258283" y="58964"/>
                  <a:pt x="245124" y="61472"/>
                  <a:pt x="231946" y="61472"/>
                </a:cubicBezTo>
                <a:cubicBezTo>
                  <a:pt x="231653" y="61472"/>
                  <a:pt x="231360" y="61471"/>
                  <a:pt x="231067" y="61469"/>
                </a:cubicBezTo>
                <a:cubicBezTo>
                  <a:pt x="228213" y="61583"/>
                  <a:pt x="225359" y="61583"/>
                  <a:pt x="222505" y="61583"/>
                </a:cubicBezTo>
                <a:cubicBezTo>
                  <a:pt x="222442" y="61587"/>
                  <a:pt x="222380" y="61590"/>
                  <a:pt x="222318" y="61590"/>
                </a:cubicBezTo>
                <a:cubicBezTo>
                  <a:pt x="220801" y="61590"/>
                  <a:pt x="219541" y="60265"/>
                  <a:pt x="219650" y="58729"/>
                </a:cubicBezTo>
                <a:cubicBezTo>
                  <a:pt x="219536" y="56674"/>
                  <a:pt x="220564" y="56103"/>
                  <a:pt x="222390" y="55875"/>
                </a:cubicBezTo>
                <a:cubicBezTo>
                  <a:pt x="238145" y="53820"/>
                  <a:pt x="253899" y="51651"/>
                  <a:pt x="269540" y="49710"/>
                </a:cubicBezTo>
                <a:cubicBezTo>
                  <a:pt x="270101" y="49581"/>
                  <a:pt x="270727" y="49451"/>
                  <a:pt x="271307" y="49451"/>
                </a:cubicBezTo>
                <a:close/>
                <a:moveTo>
                  <a:pt x="140171" y="26412"/>
                </a:moveTo>
                <a:cubicBezTo>
                  <a:pt x="140465" y="26412"/>
                  <a:pt x="140776" y="26484"/>
                  <a:pt x="141106" y="26649"/>
                </a:cubicBezTo>
                <a:cubicBezTo>
                  <a:pt x="142590" y="27448"/>
                  <a:pt x="142362" y="28932"/>
                  <a:pt x="142020" y="30188"/>
                </a:cubicBezTo>
                <a:cubicBezTo>
                  <a:pt x="138252" y="43203"/>
                  <a:pt x="134599" y="56331"/>
                  <a:pt x="130946" y="69460"/>
                </a:cubicBezTo>
                <a:cubicBezTo>
                  <a:pt x="130603" y="70602"/>
                  <a:pt x="130147" y="71972"/>
                  <a:pt x="128777" y="71972"/>
                </a:cubicBezTo>
                <a:cubicBezTo>
                  <a:pt x="128687" y="71978"/>
                  <a:pt x="128597" y="71981"/>
                  <a:pt x="128507" y="71981"/>
                </a:cubicBezTo>
                <a:cubicBezTo>
                  <a:pt x="127013" y="71981"/>
                  <a:pt x="125656" y="71095"/>
                  <a:pt x="125009" y="69803"/>
                </a:cubicBezTo>
                <a:cubicBezTo>
                  <a:pt x="124096" y="67405"/>
                  <a:pt x="123639" y="64894"/>
                  <a:pt x="123754" y="62382"/>
                </a:cubicBezTo>
                <a:cubicBezTo>
                  <a:pt x="125238" y="49596"/>
                  <a:pt x="128891" y="37723"/>
                  <a:pt x="137796" y="27905"/>
                </a:cubicBezTo>
                <a:cubicBezTo>
                  <a:pt x="138489" y="27125"/>
                  <a:pt x="139247" y="26412"/>
                  <a:pt x="140171" y="26412"/>
                </a:cubicBezTo>
                <a:close/>
                <a:moveTo>
                  <a:pt x="166907" y="81527"/>
                </a:moveTo>
                <a:cubicBezTo>
                  <a:pt x="167416" y="81527"/>
                  <a:pt x="167948" y="81573"/>
                  <a:pt x="168450" y="81573"/>
                </a:cubicBezTo>
                <a:cubicBezTo>
                  <a:pt x="168585" y="81573"/>
                  <a:pt x="168718" y="81570"/>
                  <a:pt x="168848" y="81561"/>
                </a:cubicBezTo>
                <a:lnTo>
                  <a:pt x="169305" y="81561"/>
                </a:lnTo>
                <a:cubicBezTo>
                  <a:pt x="182548" y="82361"/>
                  <a:pt x="194649" y="83730"/>
                  <a:pt x="205266" y="90923"/>
                </a:cubicBezTo>
                <a:cubicBezTo>
                  <a:pt x="206522" y="91722"/>
                  <a:pt x="208805" y="92179"/>
                  <a:pt x="207778" y="94462"/>
                </a:cubicBezTo>
                <a:cubicBezTo>
                  <a:pt x="207331" y="95579"/>
                  <a:pt x="206610" y="95904"/>
                  <a:pt x="205791" y="95904"/>
                </a:cubicBezTo>
                <a:cubicBezTo>
                  <a:pt x="204935" y="95904"/>
                  <a:pt x="203971" y="95550"/>
                  <a:pt x="203097" y="95375"/>
                </a:cubicBezTo>
                <a:cubicBezTo>
                  <a:pt x="191452" y="92293"/>
                  <a:pt x="179693" y="89324"/>
                  <a:pt x="168049" y="86242"/>
                </a:cubicBezTo>
                <a:cubicBezTo>
                  <a:pt x="166451" y="85785"/>
                  <a:pt x="163939" y="86014"/>
                  <a:pt x="164396" y="83388"/>
                </a:cubicBezTo>
                <a:cubicBezTo>
                  <a:pt x="164689" y="81772"/>
                  <a:pt x="165739" y="81527"/>
                  <a:pt x="166907" y="81527"/>
                </a:cubicBezTo>
                <a:close/>
                <a:moveTo>
                  <a:pt x="81525" y="65788"/>
                </a:moveTo>
                <a:cubicBezTo>
                  <a:pt x="83467" y="65788"/>
                  <a:pt x="83587" y="67594"/>
                  <a:pt x="83911" y="68889"/>
                </a:cubicBezTo>
                <a:cubicBezTo>
                  <a:pt x="84710" y="72086"/>
                  <a:pt x="85166" y="75282"/>
                  <a:pt x="85052" y="78593"/>
                </a:cubicBezTo>
                <a:cubicBezTo>
                  <a:pt x="85509" y="84301"/>
                  <a:pt x="84139" y="89553"/>
                  <a:pt x="82541" y="94690"/>
                </a:cubicBezTo>
                <a:cubicBezTo>
                  <a:pt x="81954" y="96786"/>
                  <a:pt x="80752" y="97404"/>
                  <a:pt x="79296" y="97404"/>
                </a:cubicBezTo>
                <a:cubicBezTo>
                  <a:pt x="78769" y="97404"/>
                  <a:pt x="78208" y="97323"/>
                  <a:pt x="77632" y="97202"/>
                </a:cubicBezTo>
                <a:cubicBezTo>
                  <a:pt x="75120" y="96745"/>
                  <a:pt x="75805" y="94804"/>
                  <a:pt x="75919" y="93206"/>
                </a:cubicBezTo>
                <a:cubicBezTo>
                  <a:pt x="77061" y="85100"/>
                  <a:pt x="78088" y="76995"/>
                  <a:pt x="79116" y="68889"/>
                </a:cubicBezTo>
                <a:cubicBezTo>
                  <a:pt x="79344" y="67519"/>
                  <a:pt x="79230" y="65921"/>
                  <a:pt x="81171" y="65807"/>
                </a:cubicBezTo>
                <a:cubicBezTo>
                  <a:pt x="81295" y="65794"/>
                  <a:pt x="81413" y="65788"/>
                  <a:pt x="81525" y="65788"/>
                </a:cubicBezTo>
                <a:close/>
                <a:moveTo>
                  <a:pt x="147496" y="82068"/>
                </a:moveTo>
                <a:cubicBezTo>
                  <a:pt x="147945" y="82068"/>
                  <a:pt x="148398" y="82232"/>
                  <a:pt x="148755" y="82589"/>
                </a:cubicBezTo>
                <a:cubicBezTo>
                  <a:pt x="157203" y="88639"/>
                  <a:pt x="167364" y="89439"/>
                  <a:pt x="177068" y="91379"/>
                </a:cubicBezTo>
                <a:cubicBezTo>
                  <a:pt x="184260" y="92749"/>
                  <a:pt x="191224" y="95261"/>
                  <a:pt x="198302" y="97088"/>
                </a:cubicBezTo>
                <a:cubicBezTo>
                  <a:pt x="200243" y="97544"/>
                  <a:pt x="200699" y="98686"/>
                  <a:pt x="200357" y="100512"/>
                </a:cubicBezTo>
                <a:cubicBezTo>
                  <a:pt x="200041" y="102195"/>
                  <a:pt x="199338" y="103393"/>
                  <a:pt x="197534" y="103393"/>
                </a:cubicBezTo>
                <a:cubicBezTo>
                  <a:pt x="197380" y="103393"/>
                  <a:pt x="197217" y="103384"/>
                  <a:pt x="197046" y="103366"/>
                </a:cubicBezTo>
                <a:cubicBezTo>
                  <a:pt x="195790" y="103138"/>
                  <a:pt x="194535" y="103024"/>
                  <a:pt x="193165" y="102910"/>
                </a:cubicBezTo>
                <a:lnTo>
                  <a:pt x="193165" y="103024"/>
                </a:lnTo>
                <a:cubicBezTo>
                  <a:pt x="181520" y="102111"/>
                  <a:pt x="169761" y="101197"/>
                  <a:pt x="158802" y="96403"/>
                </a:cubicBezTo>
                <a:cubicBezTo>
                  <a:pt x="154692" y="94576"/>
                  <a:pt x="150696" y="92293"/>
                  <a:pt x="147043" y="89781"/>
                </a:cubicBezTo>
                <a:cubicBezTo>
                  <a:pt x="144417" y="87954"/>
                  <a:pt x="144645" y="86014"/>
                  <a:pt x="145673" y="83616"/>
                </a:cubicBezTo>
                <a:cubicBezTo>
                  <a:pt x="145822" y="82648"/>
                  <a:pt x="146652" y="82068"/>
                  <a:pt x="147496" y="82068"/>
                </a:cubicBezTo>
                <a:close/>
                <a:moveTo>
                  <a:pt x="101663" y="106408"/>
                </a:moveTo>
                <a:cubicBezTo>
                  <a:pt x="116106" y="106408"/>
                  <a:pt x="130324" y="110314"/>
                  <a:pt x="142819" y="117751"/>
                </a:cubicBezTo>
                <a:cubicBezTo>
                  <a:pt x="148413" y="121176"/>
                  <a:pt x="153893" y="124715"/>
                  <a:pt x="159372" y="128254"/>
                </a:cubicBezTo>
                <a:cubicBezTo>
                  <a:pt x="162341" y="130195"/>
                  <a:pt x="162341" y="131565"/>
                  <a:pt x="159258" y="133391"/>
                </a:cubicBezTo>
                <a:cubicBezTo>
                  <a:pt x="153093" y="137044"/>
                  <a:pt x="146358" y="138072"/>
                  <a:pt x="139394" y="138072"/>
                </a:cubicBezTo>
                <a:lnTo>
                  <a:pt x="133001" y="138072"/>
                </a:lnTo>
                <a:cubicBezTo>
                  <a:pt x="132138" y="138091"/>
                  <a:pt x="131276" y="138100"/>
                  <a:pt x="130415" y="138100"/>
                </a:cubicBezTo>
                <a:cubicBezTo>
                  <a:pt x="120907" y="138100"/>
                  <a:pt x="111503" y="136941"/>
                  <a:pt x="102291" y="134533"/>
                </a:cubicBezTo>
                <a:cubicBezTo>
                  <a:pt x="93044" y="132021"/>
                  <a:pt x="83568" y="130309"/>
                  <a:pt x="74093" y="128482"/>
                </a:cubicBezTo>
                <a:cubicBezTo>
                  <a:pt x="72380" y="128254"/>
                  <a:pt x="70097" y="128482"/>
                  <a:pt x="69869" y="125400"/>
                </a:cubicBezTo>
                <a:cubicBezTo>
                  <a:pt x="69640" y="122317"/>
                  <a:pt x="71809" y="121861"/>
                  <a:pt x="73864" y="121290"/>
                </a:cubicBezTo>
                <a:cubicBezTo>
                  <a:pt x="76397" y="120645"/>
                  <a:pt x="78967" y="120428"/>
                  <a:pt x="81545" y="120428"/>
                </a:cubicBezTo>
                <a:cubicBezTo>
                  <a:pt x="85356" y="120428"/>
                  <a:pt x="89184" y="120903"/>
                  <a:pt x="92930" y="121176"/>
                </a:cubicBezTo>
                <a:cubicBezTo>
                  <a:pt x="108227" y="122203"/>
                  <a:pt x="123297" y="125057"/>
                  <a:pt x="138024" y="129624"/>
                </a:cubicBezTo>
                <a:cubicBezTo>
                  <a:pt x="140650" y="130309"/>
                  <a:pt x="143504" y="130994"/>
                  <a:pt x="146244" y="131451"/>
                </a:cubicBezTo>
                <a:cubicBezTo>
                  <a:pt x="146796" y="131573"/>
                  <a:pt x="147479" y="131926"/>
                  <a:pt x="148047" y="131926"/>
                </a:cubicBezTo>
                <a:cubicBezTo>
                  <a:pt x="148536" y="131926"/>
                  <a:pt x="148939" y="131664"/>
                  <a:pt x="149098" y="130766"/>
                </a:cubicBezTo>
                <a:cubicBezTo>
                  <a:pt x="149440" y="129396"/>
                  <a:pt x="148299" y="128596"/>
                  <a:pt x="147043" y="128254"/>
                </a:cubicBezTo>
                <a:cubicBezTo>
                  <a:pt x="142590" y="126998"/>
                  <a:pt x="138252" y="125628"/>
                  <a:pt x="133800" y="124372"/>
                </a:cubicBezTo>
                <a:cubicBezTo>
                  <a:pt x="119986" y="120377"/>
                  <a:pt x="105830" y="119121"/>
                  <a:pt x="91560" y="117979"/>
                </a:cubicBezTo>
                <a:cubicBezTo>
                  <a:pt x="88934" y="117751"/>
                  <a:pt x="86080" y="117523"/>
                  <a:pt x="83454" y="117294"/>
                </a:cubicBezTo>
                <a:cubicBezTo>
                  <a:pt x="80828" y="117066"/>
                  <a:pt x="80257" y="115810"/>
                  <a:pt x="81627" y="113527"/>
                </a:cubicBezTo>
                <a:cubicBezTo>
                  <a:pt x="84710" y="108390"/>
                  <a:pt x="89733" y="107134"/>
                  <a:pt x="95099" y="106677"/>
                </a:cubicBezTo>
                <a:cubicBezTo>
                  <a:pt x="97288" y="106497"/>
                  <a:pt x="99478" y="106408"/>
                  <a:pt x="101663" y="106408"/>
                </a:cubicBezTo>
                <a:close/>
                <a:moveTo>
                  <a:pt x="23840" y="86464"/>
                </a:moveTo>
                <a:cubicBezTo>
                  <a:pt x="25477" y="86464"/>
                  <a:pt x="25696" y="87780"/>
                  <a:pt x="25916" y="89096"/>
                </a:cubicBezTo>
                <a:cubicBezTo>
                  <a:pt x="29227" y="111130"/>
                  <a:pt x="30711" y="133049"/>
                  <a:pt x="24203" y="154740"/>
                </a:cubicBezTo>
                <a:cubicBezTo>
                  <a:pt x="24089" y="154968"/>
                  <a:pt x="23975" y="155196"/>
                  <a:pt x="23975" y="155425"/>
                </a:cubicBezTo>
                <a:cubicBezTo>
                  <a:pt x="23561" y="156667"/>
                  <a:pt x="23241" y="158097"/>
                  <a:pt x="21737" y="158097"/>
                </a:cubicBezTo>
                <a:cubicBezTo>
                  <a:pt x="21583" y="158097"/>
                  <a:pt x="21416" y="158082"/>
                  <a:pt x="21235" y="158050"/>
                </a:cubicBezTo>
                <a:cubicBezTo>
                  <a:pt x="19637" y="157708"/>
                  <a:pt x="19294" y="156338"/>
                  <a:pt x="19294" y="154968"/>
                </a:cubicBezTo>
                <a:cubicBezTo>
                  <a:pt x="19066" y="148575"/>
                  <a:pt x="18724" y="142182"/>
                  <a:pt x="18381" y="135789"/>
                </a:cubicBezTo>
                <a:cubicBezTo>
                  <a:pt x="18267" y="120263"/>
                  <a:pt x="19294" y="104851"/>
                  <a:pt x="21464" y="89553"/>
                </a:cubicBezTo>
                <a:cubicBezTo>
                  <a:pt x="21692" y="88183"/>
                  <a:pt x="21920" y="86585"/>
                  <a:pt x="23633" y="86470"/>
                </a:cubicBezTo>
                <a:cubicBezTo>
                  <a:pt x="23704" y="86466"/>
                  <a:pt x="23773" y="86464"/>
                  <a:pt x="23840" y="86464"/>
                </a:cubicBezTo>
                <a:close/>
                <a:moveTo>
                  <a:pt x="16283" y="75825"/>
                </a:moveTo>
                <a:cubicBezTo>
                  <a:pt x="16536" y="75825"/>
                  <a:pt x="16815" y="75870"/>
                  <a:pt x="17125" y="75967"/>
                </a:cubicBezTo>
                <a:cubicBezTo>
                  <a:pt x="19066" y="76652"/>
                  <a:pt x="18609" y="78479"/>
                  <a:pt x="18381" y="79963"/>
                </a:cubicBezTo>
                <a:cubicBezTo>
                  <a:pt x="17239" y="88525"/>
                  <a:pt x="16326" y="97088"/>
                  <a:pt x="15527" y="105764"/>
                </a:cubicBezTo>
                <a:cubicBezTo>
                  <a:pt x="13929" y="122660"/>
                  <a:pt x="14385" y="139670"/>
                  <a:pt x="16669" y="156566"/>
                </a:cubicBezTo>
                <a:cubicBezTo>
                  <a:pt x="16897" y="158279"/>
                  <a:pt x="17354" y="159877"/>
                  <a:pt x="15185" y="160676"/>
                </a:cubicBezTo>
                <a:cubicBezTo>
                  <a:pt x="14771" y="160800"/>
                  <a:pt x="14402" y="160857"/>
                  <a:pt x="14069" y="160857"/>
                </a:cubicBezTo>
                <a:cubicBezTo>
                  <a:pt x="12566" y="160857"/>
                  <a:pt x="11802" y="159701"/>
                  <a:pt x="10961" y="158393"/>
                </a:cubicBezTo>
                <a:cubicBezTo>
                  <a:pt x="6166" y="150744"/>
                  <a:pt x="5481" y="142068"/>
                  <a:pt x="4910" y="133391"/>
                </a:cubicBezTo>
                <a:cubicBezTo>
                  <a:pt x="4910" y="131907"/>
                  <a:pt x="4910" y="130423"/>
                  <a:pt x="4910" y="128825"/>
                </a:cubicBezTo>
                <a:cubicBezTo>
                  <a:pt x="4339" y="113527"/>
                  <a:pt x="7193" y="98800"/>
                  <a:pt x="11760" y="84301"/>
                </a:cubicBezTo>
                <a:cubicBezTo>
                  <a:pt x="12216" y="82475"/>
                  <a:pt x="12901" y="80534"/>
                  <a:pt x="13700" y="78593"/>
                </a:cubicBezTo>
                <a:cubicBezTo>
                  <a:pt x="14190" y="77419"/>
                  <a:pt x="14763" y="75825"/>
                  <a:pt x="16283" y="75825"/>
                </a:cubicBezTo>
                <a:close/>
                <a:moveTo>
                  <a:pt x="70439" y="155653"/>
                </a:moveTo>
                <a:cubicBezTo>
                  <a:pt x="80828" y="156110"/>
                  <a:pt x="91103" y="158050"/>
                  <a:pt x="101035" y="161361"/>
                </a:cubicBezTo>
                <a:cubicBezTo>
                  <a:pt x="109483" y="164101"/>
                  <a:pt x="118160" y="166042"/>
                  <a:pt x="126722" y="168211"/>
                </a:cubicBezTo>
                <a:cubicBezTo>
                  <a:pt x="128891" y="168553"/>
                  <a:pt x="130832" y="169467"/>
                  <a:pt x="132658" y="170723"/>
                </a:cubicBezTo>
                <a:cubicBezTo>
                  <a:pt x="133686" y="171522"/>
                  <a:pt x="135170" y="172435"/>
                  <a:pt x="134371" y="174147"/>
                </a:cubicBezTo>
                <a:cubicBezTo>
                  <a:pt x="133936" y="175090"/>
                  <a:pt x="133179" y="175342"/>
                  <a:pt x="132363" y="175342"/>
                </a:cubicBezTo>
                <a:cubicBezTo>
                  <a:pt x="131893" y="175342"/>
                  <a:pt x="131404" y="175258"/>
                  <a:pt x="130946" y="175175"/>
                </a:cubicBezTo>
                <a:cubicBezTo>
                  <a:pt x="124324" y="174376"/>
                  <a:pt x="117703" y="173577"/>
                  <a:pt x="111081" y="172663"/>
                </a:cubicBezTo>
                <a:cubicBezTo>
                  <a:pt x="89276" y="169581"/>
                  <a:pt x="67243" y="167983"/>
                  <a:pt x="45209" y="167868"/>
                </a:cubicBezTo>
                <a:cubicBezTo>
                  <a:pt x="42355" y="167868"/>
                  <a:pt x="39501" y="167754"/>
                  <a:pt x="36647" y="167754"/>
                </a:cubicBezTo>
                <a:cubicBezTo>
                  <a:pt x="36433" y="167740"/>
                  <a:pt x="36216" y="167736"/>
                  <a:pt x="35998" y="167736"/>
                </a:cubicBezTo>
                <a:cubicBezTo>
                  <a:pt x="35780" y="167736"/>
                  <a:pt x="35562" y="167740"/>
                  <a:pt x="35347" y="167740"/>
                </a:cubicBezTo>
                <a:cubicBezTo>
                  <a:pt x="34057" y="167740"/>
                  <a:pt x="32880" y="167612"/>
                  <a:pt x="32537" y="165814"/>
                </a:cubicBezTo>
                <a:cubicBezTo>
                  <a:pt x="32195" y="163759"/>
                  <a:pt x="34021" y="163416"/>
                  <a:pt x="35391" y="162845"/>
                </a:cubicBezTo>
                <a:cubicBezTo>
                  <a:pt x="45438" y="158050"/>
                  <a:pt x="56055" y="155653"/>
                  <a:pt x="70439" y="155653"/>
                </a:cubicBezTo>
                <a:close/>
                <a:moveTo>
                  <a:pt x="36693" y="171289"/>
                </a:moveTo>
                <a:cubicBezTo>
                  <a:pt x="37201" y="171289"/>
                  <a:pt x="37737" y="171368"/>
                  <a:pt x="38245" y="171407"/>
                </a:cubicBezTo>
                <a:cubicBezTo>
                  <a:pt x="54114" y="172092"/>
                  <a:pt x="69983" y="172777"/>
                  <a:pt x="85851" y="173577"/>
                </a:cubicBezTo>
                <a:cubicBezTo>
                  <a:pt x="90075" y="173805"/>
                  <a:pt x="94185" y="174033"/>
                  <a:pt x="98295" y="174262"/>
                </a:cubicBezTo>
                <a:cubicBezTo>
                  <a:pt x="98638" y="174262"/>
                  <a:pt x="99002" y="174240"/>
                  <a:pt x="99358" y="174240"/>
                </a:cubicBezTo>
                <a:cubicBezTo>
                  <a:pt x="100429" y="174240"/>
                  <a:pt x="101435" y="174433"/>
                  <a:pt x="101606" y="175974"/>
                </a:cubicBezTo>
                <a:cubicBezTo>
                  <a:pt x="101834" y="177801"/>
                  <a:pt x="100350" y="178371"/>
                  <a:pt x="99094" y="178942"/>
                </a:cubicBezTo>
                <a:cubicBezTo>
                  <a:pt x="92016" y="182139"/>
                  <a:pt x="84481" y="183052"/>
                  <a:pt x="76833" y="183509"/>
                </a:cubicBezTo>
                <a:cubicBezTo>
                  <a:pt x="76110" y="183547"/>
                  <a:pt x="75374" y="183559"/>
                  <a:pt x="74630" y="183559"/>
                </a:cubicBezTo>
                <a:cubicBezTo>
                  <a:pt x="73141" y="183559"/>
                  <a:pt x="71619" y="183509"/>
                  <a:pt x="70097" y="183509"/>
                </a:cubicBezTo>
                <a:cubicBezTo>
                  <a:pt x="60736" y="183509"/>
                  <a:pt x="51374" y="183052"/>
                  <a:pt x="42355" y="179970"/>
                </a:cubicBezTo>
                <a:cubicBezTo>
                  <a:pt x="40415" y="179285"/>
                  <a:pt x="38474" y="178371"/>
                  <a:pt x="36533" y="177344"/>
                </a:cubicBezTo>
                <a:cubicBezTo>
                  <a:pt x="34821" y="176659"/>
                  <a:pt x="33793" y="174832"/>
                  <a:pt x="34478" y="173006"/>
                </a:cubicBezTo>
                <a:cubicBezTo>
                  <a:pt x="34853" y="171581"/>
                  <a:pt x="35721" y="171289"/>
                  <a:pt x="36693" y="171289"/>
                </a:cubicBezTo>
                <a:close/>
                <a:moveTo>
                  <a:pt x="215117" y="0"/>
                </a:moveTo>
                <a:cubicBezTo>
                  <a:pt x="214195" y="0"/>
                  <a:pt x="213275" y="330"/>
                  <a:pt x="212572" y="962"/>
                </a:cubicBezTo>
                <a:cubicBezTo>
                  <a:pt x="200129" y="10666"/>
                  <a:pt x="189055" y="21398"/>
                  <a:pt x="184146" y="37038"/>
                </a:cubicBezTo>
                <a:cubicBezTo>
                  <a:pt x="182205" y="43203"/>
                  <a:pt x="180721" y="49482"/>
                  <a:pt x="179008" y="55761"/>
                </a:cubicBezTo>
                <a:cubicBezTo>
                  <a:pt x="178666" y="57473"/>
                  <a:pt x="177639" y="58843"/>
                  <a:pt x="176040" y="59642"/>
                </a:cubicBezTo>
                <a:cubicBezTo>
                  <a:pt x="162797" y="65693"/>
                  <a:pt x="149554" y="71743"/>
                  <a:pt x="136311" y="77794"/>
                </a:cubicBezTo>
                <a:cubicBezTo>
                  <a:pt x="135818" y="78041"/>
                  <a:pt x="135291" y="78254"/>
                  <a:pt x="134749" y="78254"/>
                </a:cubicBezTo>
                <a:cubicBezTo>
                  <a:pt x="134288" y="78254"/>
                  <a:pt x="133816" y="78100"/>
                  <a:pt x="133343" y="77680"/>
                </a:cubicBezTo>
                <a:cubicBezTo>
                  <a:pt x="132658" y="76881"/>
                  <a:pt x="132544" y="75625"/>
                  <a:pt x="133115" y="74712"/>
                </a:cubicBezTo>
                <a:cubicBezTo>
                  <a:pt x="133914" y="72200"/>
                  <a:pt x="135855" y="70259"/>
                  <a:pt x="137339" y="68204"/>
                </a:cubicBezTo>
                <a:cubicBezTo>
                  <a:pt x="142705" y="61355"/>
                  <a:pt x="147043" y="54048"/>
                  <a:pt x="147614" y="45143"/>
                </a:cubicBezTo>
                <a:cubicBezTo>
                  <a:pt x="148070" y="36581"/>
                  <a:pt x="148641" y="28019"/>
                  <a:pt x="148413" y="19457"/>
                </a:cubicBezTo>
                <a:cubicBezTo>
                  <a:pt x="148413" y="17973"/>
                  <a:pt x="148527" y="16374"/>
                  <a:pt x="146929" y="15804"/>
                </a:cubicBezTo>
                <a:cubicBezTo>
                  <a:pt x="146612" y="15690"/>
                  <a:pt x="146317" y="15640"/>
                  <a:pt x="146041" y="15640"/>
                </a:cubicBezTo>
                <a:cubicBezTo>
                  <a:pt x="144923" y="15640"/>
                  <a:pt x="144099" y="16464"/>
                  <a:pt x="143275" y="17288"/>
                </a:cubicBezTo>
                <a:cubicBezTo>
                  <a:pt x="138595" y="21968"/>
                  <a:pt x="134371" y="26992"/>
                  <a:pt x="130603" y="32243"/>
                </a:cubicBezTo>
                <a:cubicBezTo>
                  <a:pt x="120785" y="45714"/>
                  <a:pt x="117931" y="60555"/>
                  <a:pt x="122155" y="76767"/>
                </a:cubicBezTo>
                <a:cubicBezTo>
                  <a:pt x="122269" y="77566"/>
                  <a:pt x="122726" y="78365"/>
                  <a:pt x="123411" y="78821"/>
                </a:cubicBezTo>
                <a:cubicBezTo>
                  <a:pt x="126265" y="80762"/>
                  <a:pt x="125124" y="82132"/>
                  <a:pt x="122840" y="83502"/>
                </a:cubicBezTo>
                <a:lnTo>
                  <a:pt x="88135" y="103138"/>
                </a:lnTo>
                <a:cubicBezTo>
                  <a:pt x="87355" y="103564"/>
                  <a:pt x="86575" y="104077"/>
                  <a:pt x="85768" y="104077"/>
                </a:cubicBezTo>
                <a:cubicBezTo>
                  <a:pt x="85275" y="104077"/>
                  <a:pt x="84772" y="103886"/>
                  <a:pt x="84253" y="103366"/>
                </a:cubicBezTo>
                <a:cubicBezTo>
                  <a:pt x="82883" y="101997"/>
                  <a:pt x="83797" y="100741"/>
                  <a:pt x="84481" y="99485"/>
                </a:cubicBezTo>
                <a:cubicBezTo>
                  <a:pt x="87564" y="93663"/>
                  <a:pt x="90304" y="87840"/>
                  <a:pt x="90989" y="81105"/>
                </a:cubicBezTo>
                <a:cubicBezTo>
                  <a:pt x="91560" y="76196"/>
                  <a:pt x="90418" y="71515"/>
                  <a:pt x="89961" y="66720"/>
                </a:cubicBezTo>
                <a:cubicBezTo>
                  <a:pt x="88820" y="54391"/>
                  <a:pt x="88021" y="42061"/>
                  <a:pt x="85509" y="29960"/>
                </a:cubicBezTo>
                <a:cubicBezTo>
                  <a:pt x="85281" y="28818"/>
                  <a:pt x="85623" y="26992"/>
                  <a:pt x="84253" y="26649"/>
                </a:cubicBezTo>
                <a:cubicBezTo>
                  <a:pt x="84037" y="26616"/>
                  <a:pt x="83820" y="26599"/>
                  <a:pt x="83605" y="26599"/>
                </a:cubicBezTo>
                <a:cubicBezTo>
                  <a:pt x="82348" y="26599"/>
                  <a:pt x="81152" y="27158"/>
                  <a:pt x="80372" y="28133"/>
                </a:cubicBezTo>
                <a:cubicBezTo>
                  <a:pt x="79687" y="28818"/>
                  <a:pt x="79116" y="29617"/>
                  <a:pt x="78659" y="30416"/>
                </a:cubicBezTo>
                <a:cubicBezTo>
                  <a:pt x="74663" y="37609"/>
                  <a:pt x="70668" y="45029"/>
                  <a:pt x="66444" y="52107"/>
                </a:cubicBezTo>
                <a:cubicBezTo>
                  <a:pt x="61649" y="60555"/>
                  <a:pt x="58224" y="69803"/>
                  <a:pt x="56512" y="79278"/>
                </a:cubicBezTo>
                <a:cubicBezTo>
                  <a:pt x="54342" y="90923"/>
                  <a:pt x="58110" y="100627"/>
                  <a:pt x="63475" y="110901"/>
                </a:cubicBezTo>
                <a:cubicBezTo>
                  <a:pt x="63704" y="108618"/>
                  <a:pt x="63590" y="106221"/>
                  <a:pt x="63133" y="103937"/>
                </a:cubicBezTo>
                <a:cubicBezTo>
                  <a:pt x="61991" y="96745"/>
                  <a:pt x="60393" y="89667"/>
                  <a:pt x="61078" y="82361"/>
                </a:cubicBezTo>
                <a:cubicBezTo>
                  <a:pt x="61763" y="74826"/>
                  <a:pt x="63590" y="67405"/>
                  <a:pt x="66444" y="60327"/>
                </a:cubicBezTo>
                <a:cubicBezTo>
                  <a:pt x="69184" y="53477"/>
                  <a:pt x="73522" y="47541"/>
                  <a:pt x="76947" y="40805"/>
                </a:cubicBezTo>
                <a:cubicBezTo>
                  <a:pt x="77403" y="40120"/>
                  <a:pt x="77860" y="39435"/>
                  <a:pt x="78545" y="38865"/>
                </a:cubicBezTo>
                <a:cubicBezTo>
                  <a:pt x="79164" y="38431"/>
                  <a:pt x="79850" y="38233"/>
                  <a:pt x="80548" y="38233"/>
                </a:cubicBezTo>
                <a:cubicBezTo>
                  <a:pt x="81138" y="38233"/>
                  <a:pt x="81737" y="38375"/>
                  <a:pt x="82312" y="38636"/>
                </a:cubicBezTo>
                <a:cubicBezTo>
                  <a:pt x="83454" y="39093"/>
                  <a:pt x="83568" y="40234"/>
                  <a:pt x="83454" y="41376"/>
                </a:cubicBezTo>
                <a:cubicBezTo>
                  <a:pt x="83226" y="43431"/>
                  <a:pt x="83112" y="45600"/>
                  <a:pt x="82883" y="47769"/>
                </a:cubicBezTo>
                <a:cubicBezTo>
                  <a:pt x="82664" y="50476"/>
                  <a:pt x="82397" y="51589"/>
                  <a:pt x="81153" y="51589"/>
                </a:cubicBezTo>
                <a:cubicBezTo>
                  <a:pt x="80456" y="51589"/>
                  <a:pt x="79451" y="51239"/>
                  <a:pt x="77974" y="50623"/>
                </a:cubicBezTo>
                <a:cubicBezTo>
                  <a:pt x="77289" y="53249"/>
                  <a:pt x="76604" y="55875"/>
                  <a:pt x="76033" y="58615"/>
                </a:cubicBezTo>
                <a:cubicBezTo>
                  <a:pt x="72837" y="72771"/>
                  <a:pt x="68385" y="86813"/>
                  <a:pt x="70668" y="101654"/>
                </a:cubicBezTo>
                <a:cubicBezTo>
                  <a:pt x="71010" y="104051"/>
                  <a:pt x="71124" y="106449"/>
                  <a:pt x="71239" y="108846"/>
                </a:cubicBezTo>
                <a:cubicBezTo>
                  <a:pt x="71581" y="112385"/>
                  <a:pt x="70211" y="115810"/>
                  <a:pt x="67585" y="118093"/>
                </a:cubicBezTo>
                <a:cubicBezTo>
                  <a:pt x="58224" y="126770"/>
                  <a:pt x="48748" y="135560"/>
                  <a:pt x="40072" y="144922"/>
                </a:cubicBezTo>
                <a:cubicBezTo>
                  <a:pt x="38836" y="146253"/>
                  <a:pt x="37837" y="148931"/>
                  <a:pt x="35889" y="148931"/>
                </a:cubicBezTo>
                <a:cubicBezTo>
                  <a:pt x="35498" y="148931"/>
                  <a:pt x="35069" y="148823"/>
                  <a:pt x="34592" y="148575"/>
                </a:cubicBezTo>
                <a:cubicBezTo>
                  <a:pt x="31738" y="147205"/>
                  <a:pt x="32994" y="143894"/>
                  <a:pt x="33336" y="141497"/>
                </a:cubicBezTo>
                <a:cubicBezTo>
                  <a:pt x="34821" y="127569"/>
                  <a:pt x="34478" y="113641"/>
                  <a:pt x="32537" y="99942"/>
                </a:cubicBezTo>
                <a:cubicBezTo>
                  <a:pt x="30368" y="85443"/>
                  <a:pt x="25916" y="71515"/>
                  <a:pt x="25003" y="56674"/>
                </a:cubicBezTo>
                <a:cubicBezTo>
                  <a:pt x="20779" y="58044"/>
                  <a:pt x="17468" y="59870"/>
                  <a:pt x="16212" y="64437"/>
                </a:cubicBezTo>
                <a:cubicBezTo>
                  <a:pt x="14842" y="69460"/>
                  <a:pt x="12787" y="74255"/>
                  <a:pt x="10961" y="79164"/>
                </a:cubicBezTo>
                <a:cubicBezTo>
                  <a:pt x="4682" y="96060"/>
                  <a:pt x="1" y="113299"/>
                  <a:pt x="914" y="131565"/>
                </a:cubicBezTo>
                <a:cubicBezTo>
                  <a:pt x="1371" y="139670"/>
                  <a:pt x="1713" y="147776"/>
                  <a:pt x="5252" y="155196"/>
                </a:cubicBezTo>
                <a:cubicBezTo>
                  <a:pt x="7878" y="160790"/>
                  <a:pt x="9933" y="166841"/>
                  <a:pt x="15984" y="170152"/>
                </a:cubicBezTo>
                <a:cubicBezTo>
                  <a:pt x="17468" y="170837"/>
                  <a:pt x="17810" y="172892"/>
                  <a:pt x="16783" y="174147"/>
                </a:cubicBezTo>
                <a:cubicBezTo>
                  <a:pt x="15870" y="175517"/>
                  <a:pt x="15527" y="177230"/>
                  <a:pt x="15755" y="178828"/>
                </a:cubicBezTo>
                <a:cubicBezTo>
                  <a:pt x="15870" y="183509"/>
                  <a:pt x="15185" y="188075"/>
                  <a:pt x="13929" y="192528"/>
                </a:cubicBezTo>
                <a:cubicBezTo>
                  <a:pt x="13130" y="195496"/>
                  <a:pt x="11531" y="198236"/>
                  <a:pt x="11531" y="201432"/>
                </a:cubicBezTo>
                <a:lnTo>
                  <a:pt x="12901" y="201432"/>
                </a:lnTo>
                <a:cubicBezTo>
                  <a:pt x="17239" y="193669"/>
                  <a:pt x="22491" y="186477"/>
                  <a:pt x="27172" y="178942"/>
                </a:cubicBezTo>
                <a:cubicBezTo>
                  <a:pt x="28208" y="177353"/>
                  <a:pt x="29203" y="176558"/>
                  <a:pt x="30459" y="176558"/>
                </a:cubicBezTo>
                <a:cubicBezTo>
                  <a:pt x="31279" y="176558"/>
                  <a:pt x="32210" y="176896"/>
                  <a:pt x="33336" y="177572"/>
                </a:cubicBezTo>
                <a:cubicBezTo>
                  <a:pt x="44234" y="183800"/>
                  <a:pt x="55720" y="186501"/>
                  <a:pt x="67852" y="186501"/>
                </a:cubicBezTo>
                <a:cubicBezTo>
                  <a:pt x="70844" y="186501"/>
                  <a:pt x="73875" y="186336"/>
                  <a:pt x="76947" y="186020"/>
                </a:cubicBezTo>
                <a:cubicBezTo>
                  <a:pt x="97268" y="183851"/>
                  <a:pt x="117475" y="180997"/>
                  <a:pt x="137910" y="179856"/>
                </a:cubicBezTo>
                <a:cubicBezTo>
                  <a:pt x="140079" y="179856"/>
                  <a:pt x="142134" y="179285"/>
                  <a:pt x="144075" y="178371"/>
                </a:cubicBezTo>
                <a:cubicBezTo>
                  <a:pt x="145445" y="177686"/>
                  <a:pt x="146130" y="177001"/>
                  <a:pt x="144645" y="175517"/>
                </a:cubicBezTo>
                <a:cubicBezTo>
                  <a:pt x="142248" y="173120"/>
                  <a:pt x="139508" y="171065"/>
                  <a:pt x="136311" y="169695"/>
                </a:cubicBezTo>
                <a:cubicBezTo>
                  <a:pt x="122269" y="164101"/>
                  <a:pt x="107314" y="161475"/>
                  <a:pt x="92930" y="157023"/>
                </a:cubicBezTo>
                <a:cubicBezTo>
                  <a:pt x="86080" y="155082"/>
                  <a:pt x="79002" y="153941"/>
                  <a:pt x="71924" y="153712"/>
                </a:cubicBezTo>
                <a:cubicBezTo>
                  <a:pt x="70686" y="153644"/>
                  <a:pt x="69452" y="153612"/>
                  <a:pt x="68221" y="153612"/>
                </a:cubicBezTo>
                <a:cubicBezTo>
                  <a:pt x="59116" y="153612"/>
                  <a:pt x="50178" y="155381"/>
                  <a:pt x="41328" y="157594"/>
                </a:cubicBezTo>
                <a:cubicBezTo>
                  <a:pt x="40874" y="157788"/>
                  <a:pt x="40403" y="157881"/>
                  <a:pt x="39941" y="157881"/>
                </a:cubicBezTo>
                <a:cubicBezTo>
                  <a:pt x="38776" y="157881"/>
                  <a:pt x="37676" y="157287"/>
                  <a:pt x="37104" y="156224"/>
                </a:cubicBezTo>
                <a:cubicBezTo>
                  <a:pt x="35962" y="154511"/>
                  <a:pt x="37332" y="153484"/>
                  <a:pt x="38245" y="152571"/>
                </a:cubicBezTo>
                <a:cubicBezTo>
                  <a:pt x="46237" y="144123"/>
                  <a:pt x="54457" y="135789"/>
                  <a:pt x="62448" y="127341"/>
                </a:cubicBezTo>
                <a:cubicBezTo>
                  <a:pt x="63292" y="126437"/>
                  <a:pt x="64072" y="126010"/>
                  <a:pt x="64889" y="126010"/>
                </a:cubicBezTo>
                <a:cubicBezTo>
                  <a:pt x="65620" y="126010"/>
                  <a:pt x="66380" y="126351"/>
                  <a:pt x="67243" y="126998"/>
                </a:cubicBezTo>
                <a:cubicBezTo>
                  <a:pt x="69640" y="128825"/>
                  <a:pt x="72266" y="130195"/>
                  <a:pt x="75120" y="131108"/>
                </a:cubicBezTo>
                <a:cubicBezTo>
                  <a:pt x="94496" y="137632"/>
                  <a:pt x="114702" y="141000"/>
                  <a:pt x="135030" y="141000"/>
                </a:cubicBezTo>
                <a:cubicBezTo>
                  <a:pt x="138537" y="141000"/>
                  <a:pt x="142048" y="140899"/>
                  <a:pt x="145559" y="140698"/>
                </a:cubicBezTo>
                <a:cubicBezTo>
                  <a:pt x="153322" y="139899"/>
                  <a:pt x="160857" y="137958"/>
                  <a:pt x="167820" y="134647"/>
                </a:cubicBezTo>
                <a:cubicBezTo>
                  <a:pt x="170560" y="133391"/>
                  <a:pt x="170218" y="132135"/>
                  <a:pt x="168391" y="130537"/>
                </a:cubicBezTo>
                <a:cubicBezTo>
                  <a:pt x="167592" y="129852"/>
                  <a:pt x="166679" y="129167"/>
                  <a:pt x="165766" y="128596"/>
                </a:cubicBezTo>
                <a:cubicBezTo>
                  <a:pt x="159258" y="124601"/>
                  <a:pt x="152637" y="120605"/>
                  <a:pt x="146244" y="116267"/>
                </a:cubicBezTo>
                <a:cubicBezTo>
                  <a:pt x="134503" y="108114"/>
                  <a:pt x="120588" y="103790"/>
                  <a:pt x="106372" y="103790"/>
                </a:cubicBezTo>
                <a:cubicBezTo>
                  <a:pt x="105660" y="103790"/>
                  <a:pt x="104946" y="103801"/>
                  <a:pt x="104232" y="103823"/>
                </a:cubicBezTo>
                <a:cubicBezTo>
                  <a:pt x="103657" y="103823"/>
                  <a:pt x="103031" y="103926"/>
                  <a:pt x="102440" y="103926"/>
                </a:cubicBezTo>
                <a:cubicBezTo>
                  <a:pt x="101504" y="103926"/>
                  <a:pt x="100656" y="103668"/>
                  <a:pt x="100236" y="102339"/>
                </a:cubicBezTo>
                <a:cubicBezTo>
                  <a:pt x="99551" y="100284"/>
                  <a:pt x="101378" y="99599"/>
                  <a:pt x="102862" y="98686"/>
                </a:cubicBezTo>
                <a:cubicBezTo>
                  <a:pt x="111196" y="93548"/>
                  <a:pt x="119758" y="88639"/>
                  <a:pt x="128434" y="83959"/>
                </a:cubicBezTo>
                <a:cubicBezTo>
                  <a:pt x="131305" y="82375"/>
                  <a:pt x="133339" y="81499"/>
                  <a:pt x="135094" y="81499"/>
                </a:cubicBezTo>
                <a:cubicBezTo>
                  <a:pt x="137387" y="81499"/>
                  <a:pt x="139205" y="82994"/>
                  <a:pt x="141791" y="86356"/>
                </a:cubicBezTo>
                <a:cubicBezTo>
                  <a:pt x="148527" y="95147"/>
                  <a:pt x="158117" y="101197"/>
                  <a:pt x="168962" y="103366"/>
                </a:cubicBezTo>
                <a:cubicBezTo>
                  <a:pt x="179537" y="105444"/>
                  <a:pt x="190112" y="107677"/>
                  <a:pt x="200880" y="107677"/>
                </a:cubicBezTo>
                <a:cubicBezTo>
                  <a:pt x="203132" y="107677"/>
                  <a:pt x="205393" y="107579"/>
                  <a:pt x="207663" y="107362"/>
                </a:cubicBezTo>
                <a:cubicBezTo>
                  <a:pt x="212116" y="106906"/>
                  <a:pt x="214970" y="104508"/>
                  <a:pt x="217139" y="100741"/>
                </a:cubicBezTo>
                <a:cubicBezTo>
                  <a:pt x="218395" y="98457"/>
                  <a:pt x="217824" y="97202"/>
                  <a:pt x="216226" y="95489"/>
                </a:cubicBezTo>
                <a:cubicBezTo>
                  <a:pt x="205038" y="84301"/>
                  <a:pt x="191795" y="78136"/>
                  <a:pt x="175812" y="78022"/>
                </a:cubicBezTo>
                <a:cubicBezTo>
                  <a:pt x="168277" y="77908"/>
                  <a:pt x="160857" y="77452"/>
                  <a:pt x="153322" y="77223"/>
                </a:cubicBezTo>
                <a:cubicBezTo>
                  <a:pt x="152180" y="77109"/>
                  <a:pt x="150924" y="77223"/>
                  <a:pt x="150468" y="75739"/>
                </a:cubicBezTo>
                <a:cubicBezTo>
                  <a:pt x="150239" y="74369"/>
                  <a:pt x="151039" y="72999"/>
                  <a:pt x="152408" y="72657"/>
                </a:cubicBezTo>
                <a:lnTo>
                  <a:pt x="154349" y="71743"/>
                </a:lnTo>
                <a:cubicBezTo>
                  <a:pt x="163939" y="67291"/>
                  <a:pt x="173643" y="63067"/>
                  <a:pt x="183118" y="58501"/>
                </a:cubicBezTo>
                <a:cubicBezTo>
                  <a:pt x="184919" y="57600"/>
                  <a:pt x="186878" y="57141"/>
                  <a:pt x="188829" y="57141"/>
                </a:cubicBezTo>
                <a:cubicBezTo>
                  <a:pt x="190588" y="57141"/>
                  <a:pt x="192340" y="57514"/>
                  <a:pt x="193964" y="58272"/>
                </a:cubicBezTo>
                <a:cubicBezTo>
                  <a:pt x="202983" y="62040"/>
                  <a:pt x="212572" y="64323"/>
                  <a:pt x="222276" y="64894"/>
                </a:cubicBezTo>
                <a:cubicBezTo>
                  <a:pt x="225117" y="65105"/>
                  <a:pt x="227957" y="65209"/>
                  <a:pt x="230793" y="65209"/>
                </a:cubicBezTo>
                <a:cubicBezTo>
                  <a:pt x="247899" y="65209"/>
                  <a:pt x="264814" y="61393"/>
                  <a:pt x="280385" y="54048"/>
                </a:cubicBezTo>
                <a:cubicBezTo>
                  <a:pt x="281184" y="53706"/>
                  <a:pt x="282212" y="53477"/>
                  <a:pt x="282212" y="52107"/>
                </a:cubicBezTo>
                <a:lnTo>
                  <a:pt x="281184" y="52107"/>
                </a:lnTo>
                <a:cubicBezTo>
                  <a:pt x="279988" y="52261"/>
                  <a:pt x="279104" y="52373"/>
                  <a:pt x="278466" y="52373"/>
                </a:cubicBezTo>
                <a:cubicBezTo>
                  <a:pt x="276728" y="52373"/>
                  <a:pt x="276802" y="51543"/>
                  <a:pt x="277303" y="48454"/>
                </a:cubicBezTo>
                <a:cubicBezTo>
                  <a:pt x="277531" y="47313"/>
                  <a:pt x="277189" y="46970"/>
                  <a:pt x="276275" y="46628"/>
                </a:cubicBezTo>
                <a:cubicBezTo>
                  <a:pt x="266627" y="42961"/>
                  <a:pt x="256978" y="39784"/>
                  <a:pt x="246709" y="39784"/>
                </a:cubicBezTo>
                <a:cubicBezTo>
                  <a:pt x="244828" y="39784"/>
                  <a:pt x="242926" y="39891"/>
                  <a:pt x="240999" y="40120"/>
                </a:cubicBezTo>
                <a:cubicBezTo>
                  <a:pt x="228555" y="41719"/>
                  <a:pt x="216454" y="44687"/>
                  <a:pt x="204695" y="49025"/>
                </a:cubicBezTo>
                <a:cubicBezTo>
                  <a:pt x="204020" y="49270"/>
                  <a:pt x="203312" y="49615"/>
                  <a:pt x="202642" y="49615"/>
                </a:cubicBezTo>
                <a:cubicBezTo>
                  <a:pt x="202065" y="49615"/>
                  <a:pt x="201517" y="49360"/>
                  <a:pt x="201042" y="48568"/>
                </a:cubicBezTo>
                <a:cubicBezTo>
                  <a:pt x="200014" y="47084"/>
                  <a:pt x="200814" y="45828"/>
                  <a:pt x="201727" y="44687"/>
                </a:cubicBezTo>
                <a:cubicBezTo>
                  <a:pt x="202184" y="44230"/>
                  <a:pt x="202640" y="43659"/>
                  <a:pt x="203211" y="43203"/>
                </a:cubicBezTo>
                <a:cubicBezTo>
                  <a:pt x="208919" y="37837"/>
                  <a:pt x="213372" y="31101"/>
                  <a:pt x="215769" y="23681"/>
                </a:cubicBezTo>
                <a:cubicBezTo>
                  <a:pt x="217824" y="17744"/>
                  <a:pt x="218966" y="11694"/>
                  <a:pt x="219308" y="5529"/>
                </a:cubicBezTo>
                <a:cubicBezTo>
                  <a:pt x="219650" y="3474"/>
                  <a:pt x="218623" y="1419"/>
                  <a:pt x="216796" y="392"/>
                </a:cubicBezTo>
                <a:cubicBezTo>
                  <a:pt x="216270" y="128"/>
                  <a:pt x="215693" y="0"/>
                  <a:pt x="21511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47" name="Google Shape;1147;p41"/>
          <p:cNvGrpSpPr/>
          <p:nvPr/>
        </p:nvGrpSpPr>
        <p:grpSpPr>
          <a:xfrm>
            <a:off x="297262" y="-412748"/>
            <a:ext cx="937323" cy="3028057"/>
            <a:chOff x="587358" y="-95548"/>
            <a:chExt cx="1147976" cy="3708582"/>
          </a:xfrm>
        </p:grpSpPr>
        <p:sp>
          <p:nvSpPr>
            <p:cNvPr id="1148" name="Google Shape;1148;p41"/>
            <p:cNvSpPr/>
            <p:nvPr/>
          </p:nvSpPr>
          <p:spPr>
            <a:xfrm>
              <a:off x="1110266" y="-95548"/>
              <a:ext cx="123154" cy="1528566"/>
            </a:xfrm>
            <a:custGeom>
              <a:rect b="b" l="l" r="r" t="t"/>
              <a:pathLst>
                <a:path extrusionOk="0" h="14286" w="1151">
                  <a:moveTo>
                    <a:pt x="633" y="8484"/>
                  </a:moveTo>
                  <a:cubicBezTo>
                    <a:pt x="725" y="8507"/>
                    <a:pt x="805" y="8565"/>
                    <a:pt x="863" y="8634"/>
                  </a:cubicBezTo>
                  <a:cubicBezTo>
                    <a:pt x="966" y="8760"/>
                    <a:pt x="966" y="8933"/>
                    <a:pt x="863" y="9059"/>
                  </a:cubicBezTo>
                  <a:cubicBezTo>
                    <a:pt x="803" y="9170"/>
                    <a:pt x="686" y="9231"/>
                    <a:pt x="568" y="9231"/>
                  </a:cubicBezTo>
                  <a:cubicBezTo>
                    <a:pt x="528" y="9231"/>
                    <a:pt x="487" y="9223"/>
                    <a:pt x="449" y="9209"/>
                  </a:cubicBezTo>
                  <a:cubicBezTo>
                    <a:pt x="288" y="9140"/>
                    <a:pt x="196" y="8990"/>
                    <a:pt x="207" y="8818"/>
                  </a:cubicBezTo>
                  <a:cubicBezTo>
                    <a:pt x="230" y="8645"/>
                    <a:pt x="368" y="8519"/>
                    <a:pt x="541" y="8484"/>
                  </a:cubicBezTo>
                  <a:cubicBezTo>
                    <a:pt x="552" y="8496"/>
                    <a:pt x="569" y="8502"/>
                    <a:pt x="587" y="8502"/>
                  </a:cubicBezTo>
                  <a:cubicBezTo>
                    <a:pt x="604" y="8502"/>
                    <a:pt x="621" y="8496"/>
                    <a:pt x="633" y="8484"/>
                  </a:cubicBezTo>
                  <a:close/>
                  <a:moveTo>
                    <a:pt x="575" y="11302"/>
                  </a:moveTo>
                  <a:cubicBezTo>
                    <a:pt x="690" y="11313"/>
                    <a:pt x="794" y="11359"/>
                    <a:pt x="863" y="11451"/>
                  </a:cubicBezTo>
                  <a:cubicBezTo>
                    <a:pt x="966" y="11577"/>
                    <a:pt x="966" y="11750"/>
                    <a:pt x="863" y="11888"/>
                  </a:cubicBezTo>
                  <a:cubicBezTo>
                    <a:pt x="797" y="11987"/>
                    <a:pt x="689" y="12039"/>
                    <a:pt x="578" y="12039"/>
                  </a:cubicBezTo>
                  <a:cubicBezTo>
                    <a:pt x="535" y="12039"/>
                    <a:pt x="491" y="12031"/>
                    <a:pt x="449" y="12014"/>
                  </a:cubicBezTo>
                  <a:cubicBezTo>
                    <a:pt x="288" y="11957"/>
                    <a:pt x="196" y="11796"/>
                    <a:pt x="207" y="11635"/>
                  </a:cubicBezTo>
                  <a:cubicBezTo>
                    <a:pt x="230" y="11451"/>
                    <a:pt x="391" y="11313"/>
                    <a:pt x="575" y="11302"/>
                  </a:cubicBezTo>
                  <a:close/>
                  <a:moveTo>
                    <a:pt x="546" y="1"/>
                  </a:moveTo>
                  <a:cubicBezTo>
                    <a:pt x="526" y="1"/>
                    <a:pt x="506" y="15"/>
                    <a:pt x="506" y="44"/>
                  </a:cubicBezTo>
                  <a:cubicBezTo>
                    <a:pt x="495" y="182"/>
                    <a:pt x="495" y="320"/>
                    <a:pt x="483" y="458"/>
                  </a:cubicBezTo>
                  <a:lnTo>
                    <a:pt x="483" y="1136"/>
                  </a:lnTo>
                  <a:lnTo>
                    <a:pt x="483" y="3022"/>
                  </a:lnTo>
                  <a:cubicBezTo>
                    <a:pt x="483" y="3747"/>
                    <a:pt x="495" y="4471"/>
                    <a:pt x="506" y="5196"/>
                  </a:cubicBezTo>
                  <a:cubicBezTo>
                    <a:pt x="506" y="5851"/>
                    <a:pt x="506" y="6495"/>
                    <a:pt x="518" y="7139"/>
                  </a:cubicBezTo>
                  <a:cubicBezTo>
                    <a:pt x="518" y="7530"/>
                    <a:pt x="529" y="7921"/>
                    <a:pt x="518" y="8312"/>
                  </a:cubicBezTo>
                  <a:cubicBezTo>
                    <a:pt x="472" y="8312"/>
                    <a:pt x="437" y="8312"/>
                    <a:pt x="391" y="8335"/>
                  </a:cubicBezTo>
                  <a:cubicBezTo>
                    <a:pt x="357" y="8346"/>
                    <a:pt x="334" y="8381"/>
                    <a:pt x="334" y="8427"/>
                  </a:cubicBezTo>
                  <a:cubicBezTo>
                    <a:pt x="230" y="8484"/>
                    <a:pt x="138" y="8576"/>
                    <a:pt x="81" y="8703"/>
                  </a:cubicBezTo>
                  <a:cubicBezTo>
                    <a:pt x="0" y="8921"/>
                    <a:pt x="92" y="9174"/>
                    <a:pt x="299" y="9301"/>
                  </a:cubicBezTo>
                  <a:cubicBezTo>
                    <a:pt x="380" y="9347"/>
                    <a:pt x="460" y="9370"/>
                    <a:pt x="541" y="9381"/>
                  </a:cubicBezTo>
                  <a:cubicBezTo>
                    <a:pt x="541" y="9692"/>
                    <a:pt x="506" y="10002"/>
                    <a:pt x="495" y="10313"/>
                  </a:cubicBezTo>
                  <a:lnTo>
                    <a:pt x="495" y="10761"/>
                  </a:lnTo>
                  <a:cubicBezTo>
                    <a:pt x="495" y="10842"/>
                    <a:pt x="495" y="10922"/>
                    <a:pt x="506" y="11003"/>
                  </a:cubicBezTo>
                  <a:cubicBezTo>
                    <a:pt x="506" y="11049"/>
                    <a:pt x="506" y="11083"/>
                    <a:pt x="518" y="11118"/>
                  </a:cubicBezTo>
                  <a:cubicBezTo>
                    <a:pt x="472" y="11118"/>
                    <a:pt x="437" y="11129"/>
                    <a:pt x="391" y="11141"/>
                  </a:cubicBezTo>
                  <a:cubicBezTo>
                    <a:pt x="357" y="11152"/>
                    <a:pt x="334" y="11198"/>
                    <a:pt x="345" y="11233"/>
                  </a:cubicBezTo>
                  <a:cubicBezTo>
                    <a:pt x="230" y="11290"/>
                    <a:pt x="138" y="11393"/>
                    <a:pt x="81" y="11508"/>
                  </a:cubicBezTo>
                  <a:cubicBezTo>
                    <a:pt x="0" y="11738"/>
                    <a:pt x="92" y="11991"/>
                    <a:pt x="299" y="12118"/>
                  </a:cubicBezTo>
                  <a:cubicBezTo>
                    <a:pt x="368" y="12152"/>
                    <a:pt x="426" y="12175"/>
                    <a:pt x="495" y="12187"/>
                  </a:cubicBezTo>
                  <a:cubicBezTo>
                    <a:pt x="483" y="12348"/>
                    <a:pt x="495" y="12509"/>
                    <a:pt x="495" y="12670"/>
                  </a:cubicBezTo>
                  <a:lnTo>
                    <a:pt x="495" y="13187"/>
                  </a:lnTo>
                  <a:lnTo>
                    <a:pt x="495" y="14234"/>
                  </a:lnTo>
                  <a:cubicBezTo>
                    <a:pt x="506" y="14268"/>
                    <a:pt x="541" y="14285"/>
                    <a:pt x="574" y="14285"/>
                  </a:cubicBezTo>
                  <a:cubicBezTo>
                    <a:pt x="607" y="14285"/>
                    <a:pt x="638" y="14268"/>
                    <a:pt x="644" y="14234"/>
                  </a:cubicBezTo>
                  <a:cubicBezTo>
                    <a:pt x="656" y="13877"/>
                    <a:pt x="644" y="13532"/>
                    <a:pt x="644" y="13187"/>
                  </a:cubicBezTo>
                  <a:lnTo>
                    <a:pt x="644" y="12681"/>
                  </a:lnTo>
                  <a:cubicBezTo>
                    <a:pt x="644" y="12520"/>
                    <a:pt x="656" y="12348"/>
                    <a:pt x="644" y="12187"/>
                  </a:cubicBezTo>
                  <a:cubicBezTo>
                    <a:pt x="748" y="12175"/>
                    <a:pt x="851" y="12118"/>
                    <a:pt x="920" y="12049"/>
                  </a:cubicBezTo>
                  <a:cubicBezTo>
                    <a:pt x="1093" y="11876"/>
                    <a:pt x="1139" y="11623"/>
                    <a:pt x="1047" y="11416"/>
                  </a:cubicBezTo>
                  <a:cubicBezTo>
                    <a:pt x="955" y="11256"/>
                    <a:pt x="805" y="11152"/>
                    <a:pt x="633" y="11129"/>
                  </a:cubicBezTo>
                  <a:cubicBezTo>
                    <a:pt x="633" y="11083"/>
                    <a:pt x="633" y="11049"/>
                    <a:pt x="633" y="11003"/>
                  </a:cubicBezTo>
                  <a:lnTo>
                    <a:pt x="633" y="10784"/>
                  </a:lnTo>
                  <a:lnTo>
                    <a:pt x="633" y="10313"/>
                  </a:lnTo>
                  <a:cubicBezTo>
                    <a:pt x="621" y="10002"/>
                    <a:pt x="621" y="9692"/>
                    <a:pt x="633" y="9381"/>
                  </a:cubicBezTo>
                  <a:cubicBezTo>
                    <a:pt x="748" y="9370"/>
                    <a:pt x="851" y="9312"/>
                    <a:pt x="932" y="9232"/>
                  </a:cubicBezTo>
                  <a:cubicBezTo>
                    <a:pt x="1104" y="9071"/>
                    <a:pt x="1150" y="8818"/>
                    <a:pt x="1058" y="8611"/>
                  </a:cubicBezTo>
                  <a:cubicBezTo>
                    <a:pt x="978" y="8461"/>
                    <a:pt x="840" y="8358"/>
                    <a:pt x="679" y="8323"/>
                  </a:cubicBezTo>
                  <a:cubicBezTo>
                    <a:pt x="702" y="7990"/>
                    <a:pt x="702" y="7668"/>
                    <a:pt x="702" y="7346"/>
                  </a:cubicBezTo>
                  <a:cubicBezTo>
                    <a:pt x="702" y="6713"/>
                    <a:pt x="702" y="6081"/>
                    <a:pt x="690" y="5449"/>
                  </a:cubicBezTo>
                  <a:cubicBezTo>
                    <a:pt x="679" y="4724"/>
                    <a:pt x="679" y="4000"/>
                    <a:pt x="656" y="3287"/>
                  </a:cubicBezTo>
                  <a:lnTo>
                    <a:pt x="621" y="1332"/>
                  </a:lnTo>
                  <a:cubicBezTo>
                    <a:pt x="610" y="929"/>
                    <a:pt x="610" y="527"/>
                    <a:pt x="587" y="125"/>
                  </a:cubicBezTo>
                  <a:lnTo>
                    <a:pt x="587" y="44"/>
                  </a:lnTo>
                  <a:cubicBezTo>
                    <a:pt x="587" y="15"/>
                    <a:pt x="566" y="1"/>
                    <a:pt x="5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9" name="Google Shape;1149;p41"/>
            <p:cNvSpPr/>
            <p:nvPr/>
          </p:nvSpPr>
          <p:spPr>
            <a:xfrm>
              <a:off x="1287351" y="1399477"/>
              <a:ext cx="290498" cy="1084099"/>
            </a:xfrm>
            <a:custGeom>
              <a:rect b="b" l="l" r="r" t="t"/>
              <a:pathLst>
                <a:path extrusionOk="0" h="10132" w="2715">
                  <a:moveTo>
                    <a:pt x="1" y="1"/>
                  </a:moveTo>
                  <a:cubicBezTo>
                    <a:pt x="47" y="24"/>
                    <a:pt x="93" y="58"/>
                    <a:pt x="127" y="93"/>
                  </a:cubicBezTo>
                  <a:cubicBezTo>
                    <a:pt x="415" y="369"/>
                    <a:pt x="599" y="737"/>
                    <a:pt x="656" y="1128"/>
                  </a:cubicBezTo>
                  <a:cubicBezTo>
                    <a:pt x="725" y="1507"/>
                    <a:pt x="771" y="1898"/>
                    <a:pt x="794" y="2289"/>
                  </a:cubicBezTo>
                  <a:cubicBezTo>
                    <a:pt x="829" y="2715"/>
                    <a:pt x="863" y="3152"/>
                    <a:pt x="898" y="3577"/>
                  </a:cubicBezTo>
                  <a:cubicBezTo>
                    <a:pt x="967" y="4440"/>
                    <a:pt x="1024" y="5302"/>
                    <a:pt x="1047" y="6164"/>
                  </a:cubicBezTo>
                  <a:cubicBezTo>
                    <a:pt x="1070" y="7027"/>
                    <a:pt x="1059" y="7889"/>
                    <a:pt x="1001" y="8752"/>
                  </a:cubicBezTo>
                  <a:cubicBezTo>
                    <a:pt x="990" y="9131"/>
                    <a:pt x="898" y="9499"/>
                    <a:pt x="725" y="9833"/>
                  </a:cubicBezTo>
                  <a:cubicBezTo>
                    <a:pt x="656" y="9936"/>
                    <a:pt x="576" y="10040"/>
                    <a:pt x="472" y="10132"/>
                  </a:cubicBezTo>
                  <a:cubicBezTo>
                    <a:pt x="702" y="10086"/>
                    <a:pt x="932" y="10017"/>
                    <a:pt x="1151" y="9925"/>
                  </a:cubicBezTo>
                  <a:cubicBezTo>
                    <a:pt x="1220" y="9890"/>
                    <a:pt x="1277" y="9867"/>
                    <a:pt x="1346" y="9833"/>
                  </a:cubicBezTo>
                  <a:cubicBezTo>
                    <a:pt x="1346" y="9821"/>
                    <a:pt x="1358" y="9821"/>
                    <a:pt x="1358" y="9821"/>
                  </a:cubicBezTo>
                  <a:cubicBezTo>
                    <a:pt x="1979" y="9568"/>
                    <a:pt x="2220" y="8878"/>
                    <a:pt x="2370" y="8292"/>
                  </a:cubicBezTo>
                  <a:cubicBezTo>
                    <a:pt x="2531" y="7556"/>
                    <a:pt x="2634" y="6808"/>
                    <a:pt x="2669" y="6061"/>
                  </a:cubicBezTo>
                  <a:cubicBezTo>
                    <a:pt x="2715" y="5302"/>
                    <a:pt x="2715" y="4543"/>
                    <a:pt x="2669" y="3784"/>
                  </a:cubicBezTo>
                  <a:cubicBezTo>
                    <a:pt x="2657" y="3405"/>
                    <a:pt x="2634" y="3025"/>
                    <a:pt x="2600" y="2646"/>
                  </a:cubicBezTo>
                  <a:cubicBezTo>
                    <a:pt x="2577" y="2278"/>
                    <a:pt x="2508" y="1921"/>
                    <a:pt x="2416" y="1565"/>
                  </a:cubicBezTo>
                  <a:cubicBezTo>
                    <a:pt x="2324" y="1266"/>
                    <a:pt x="2174" y="978"/>
                    <a:pt x="1979" y="725"/>
                  </a:cubicBezTo>
                  <a:cubicBezTo>
                    <a:pt x="1898" y="610"/>
                    <a:pt x="1806" y="518"/>
                    <a:pt x="1691" y="438"/>
                  </a:cubicBezTo>
                  <a:cubicBezTo>
                    <a:pt x="1645" y="415"/>
                    <a:pt x="1588" y="392"/>
                    <a:pt x="1530" y="380"/>
                  </a:cubicBezTo>
                  <a:cubicBezTo>
                    <a:pt x="1036" y="196"/>
                    <a:pt x="518" y="8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0" name="Google Shape;1150;p41"/>
            <p:cNvSpPr/>
            <p:nvPr/>
          </p:nvSpPr>
          <p:spPr>
            <a:xfrm>
              <a:off x="942919" y="1389633"/>
              <a:ext cx="217847" cy="1103786"/>
            </a:xfrm>
            <a:custGeom>
              <a:rect b="b" l="l" r="r" t="t"/>
              <a:pathLst>
                <a:path extrusionOk="0" h="10316" w="2036">
                  <a:moveTo>
                    <a:pt x="1955" y="1"/>
                  </a:moveTo>
                  <a:cubicBezTo>
                    <a:pt x="1817" y="12"/>
                    <a:pt x="1691" y="24"/>
                    <a:pt x="1553" y="35"/>
                  </a:cubicBezTo>
                  <a:cubicBezTo>
                    <a:pt x="1415" y="47"/>
                    <a:pt x="1288" y="70"/>
                    <a:pt x="1139" y="93"/>
                  </a:cubicBezTo>
                  <a:cubicBezTo>
                    <a:pt x="1001" y="162"/>
                    <a:pt x="874" y="254"/>
                    <a:pt x="759" y="380"/>
                  </a:cubicBezTo>
                  <a:cubicBezTo>
                    <a:pt x="506" y="668"/>
                    <a:pt x="403" y="1070"/>
                    <a:pt x="345" y="1450"/>
                  </a:cubicBezTo>
                  <a:cubicBezTo>
                    <a:pt x="288" y="1829"/>
                    <a:pt x="265" y="2209"/>
                    <a:pt x="242" y="2600"/>
                  </a:cubicBezTo>
                  <a:cubicBezTo>
                    <a:pt x="207" y="3002"/>
                    <a:pt x="173" y="3405"/>
                    <a:pt x="150" y="3819"/>
                  </a:cubicBezTo>
                  <a:cubicBezTo>
                    <a:pt x="81" y="4624"/>
                    <a:pt x="35" y="5428"/>
                    <a:pt x="12" y="6245"/>
                  </a:cubicBezTo>
                  <a:cubicBezTo>
                    <a:pt x="0" y="7061"/>
                    <a:pt x="12" y="7878"/>
                    <a:pt x="58" y="8694"/>
                  </a:cubicBezTo>
                  <a:cubicBezTo>
                    <a:pt x="81" y="9200"/>
                    <a:pt x="173" y="9902"/>
                    <a:pt x="633" y="10212"/>
                  </a:cubicBezTo>
                  <a:lnTo>
                    <a:pt x="874" y="10235"/>
                  </a:lnTo>
                  <a:cubicBezTo>
                    <a:pt x="1162" y="10270"/>
                    <a:pt x="1449" y="10293"/>
                    <a:pt x="1737" y="10316"/>
                  </a:cubicBezTo>
                  <a:cubicBezTo>
                    <a:pt x="1737" y="9959"/>
                    <a:pt x="1748" y="9603"/>
                    <a:pt x="1748" y="9258"/>
                  </a:cubicBezTo>
                  <a:cubicBezTo>
                    <a:pt x="1748" y="8867"/>
                    <a:pt x="1760" y="8476"/>
                    <a:pt x="1760" y="8096"/>
                  </a:cubicBezTo>
                  <a:cubicBezTo>
                    <a:pt x="1783" y="6728"/>
                    <a:pt x="1817" y="5371"/>
                    <a:pt x="1863" y="4003"/>
                  </a:cubicBezTo>
                  <a:cubicBezTo>
                    <a:pt x="1909" y="2669"/>
                    <a:pt x="1944" y="1335"/>
                    <a:pt x="20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1" name="Google Shape;1151;p41"/>
            <p:cNvSpPr/>
            <p:nvPr/>
          </p:nvSpPr>
          <p:spPr>
            <a:xfrm>
              <a:off x="1148358" y="1389633"/>
              <a:ext cx="238818" cy="1104963"/>
            </a:xfrm>
            <a:custGeom>
              <a:rect b="b" l="l" r="r" t="t"/>
              <a:pathLst>
                <a:path extrusionOk="0" h="10327" w="2232">
                  <a:moveTo>
                    <a:pt x="242" y="1"/>
                  </a:moveTo>
                  <a:cubicBezTo>
                    <a:pt x="231" y="737"/>
                    <a:pt x="196" y="1473"/>
                    <a:pt x="173" y="2209"/>
                  </a:cubicBezTo>
                  <a:cubicBezTo>
                    <a:pt x="127" y="3577"/>
                    <a:pt x="93" y="4945"/>
                    <a:pt x="70" y="6302"/>
                  </a:cubicBezTo>
                  <a:cubicBezTo>
                    <a:pt x="58" y="6992"/>
                    <a:pt x="47" y="7671"/>
                    <a:pt x="35" y="8349"/>
                  </a:cubicBezTo>
                  <a:cubicBezTo>
                    <a:pt x="24" y="8694"/>
                    <a:pt x="24" y="9039"/>
                    <a:pt x="24" y="9373"/>
                  </a:cubicBezTo>
                  <a:cubicBezTo>
                    <a:pt x="12" y="9695"/>
                    <a:pt x="12" y="10005"/>
                    <a:pt x="1" y="10316"/>
                  </a:cubicBezTo>
                  <a:cubicBezTo>
                    <a:pt x="265" y="10327"/>
                    <a:pt x="541" y="10327"/>
                    <a:pt x="806" y="10327"/>
                  </a:cubicBezTo>
                  <a:cubicBezTo>
                    <a:pt x="1013" y="10327"/>
                    <a:pt x="1219" y="10316"/>
                    <a:pt x="1426" y="10281"/>
                  </a:cubicBezTo>
                  <a:cubicBezTo>
                    <a:pt x="1702" y="10155"/>
                    <a:pt x="1909" y="9925"/>
                    <a:pt x="2001" y="9637"/>
                  </a:cubicBezTo>
                  <a:cubicBezTo>
                    <a:pt x="2151" y="9235"/>
                    <a:pt x="2151" y="8798"/>
                    <a:pt x="2174" y="8372"/>
                  </a:cubicBezTo>
                  <a:cubicBezTo>
                    <a:pt x="2231" y="6751"/>
                    <a:pt x="2185" y="5129"/>
                    <a:pt x="2047" y="3508"/>
                  </a:cubicBezTo>
                  <a:cubicBezTo>
                    <a:pt x="2013" y="3106"/>
                    <a:pt x="1978" y="2692"/>
                    <a:pt x="1944" y="2278"/>
                  </a:cubicBezTo>
                  <a:cubicBezTo>
                    <a:pt x="1921" y="1910"/>
                    <a:pt x="1886" y="1542"/>
                    <a:pt x="1817" y="1174"/>
                  </a:cubicBezTo>
                  <a:cubicBezTo>
                    <a:pt x="1760" y="829"/>
                    <a:pt x="1599" y="518"/>
                    <a:pt x="1357" y="277"/>
                  </a:cubicBezTo>
                  <a:cubicBezTo>
                    <a:pt x="1254" y="185"/>
                    <a:pt x="1139" y="104"/>
                    <a:pt x="1001" y="47"/>
                  </a:cubicBezTo>
                  <a:cubicBezTo>
                    <a:pt x="748" y="24"/>
                    <a:pt x="495" y="1"/>
                    <a:pt x="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2" name="Google Shape;1152;p41"/>
            <p:cNvSpPr/>
            <p:nvPr/>
          </p:nvSpPr>
          <p:spPr>
            <a:xfrm>
              <a:off x="609507" y="1477052"/>
              <a:ext cx="222769" cy="922853"/>
            </a:xfrm>
            <a:custGeom>
              <a:rect b="b" l="l" r="r" t="t"/>
              <a:pathLst>
                <a:path extrusionOk="0" h="8625" w="2082">
                  <a:moveTo>
                    <a:pt x="2081" y="0"/>
                  </a:moveTo>
                  <a:lnTo>
                    <a:pt x="2081" y="0"/>
                  </a:lnTo>
                  <a:cubicBezTo>
                    <a:pt x="1897" y="104"/>
                    <a:pt x="1725" y="230"/>
                    <a:pt x="1552" y="357"/>
                  </a:cubicBezTo>
                  <a:cubicBezTo>
                    <a:pt x="1161" y="667"/>
                    <a:pt x="828" y="1035"/>
                    <a:pt x="563" y="1461"/>
                  </a:cubicBezTo>
                  <a:cubicBezTo>
                    <a:pt x="276" y="1909"/>
                    <a:pt x="104" y="2427"/>
                    <a:pt x="58" y="2967"/>
                  </a:cubicBezTo>
                  <a:cubicBezTo>
                    <a:pt x="0" y="3588"/>
                    <a:pt x="0" y="4209"/>
                    <a:pt x="69" y="4830"/>
                  </a:cubicBezTo>
                  <a:cubicBezTo>
                    <a:pt x="115" y="5439"/>
                    <a:pt x="230" y="6049"/>
                    <a:pt x="414" y="6647"/>
                  </a:cubicBezTo>
                  <a:cubicBezTo>
                    <a:pt x="667" y="7417"/>
                    <a:pt x="1127" y="8107"/>
                    <a:pt x="1748" y="8625"/>
                  </a:cubicBezTo>
                  <a:cubicBezTo>
                    <a:pt x="1564" y="8326"/>
                    <a:pt x="1426" y="7992"/>
                    <a:pt x="1357" y="7636"/>
                  </a:cubicBezTo>
                  <a:cubicBezTo>
                    <a:pt x="1276" y="7268"/>
                    <a:pt x="1230" y="6900"/>
                    <a:pt x="1173" y="6520"/>
                  </a:cubicBezTo>
                  <a:cubicBezTo>
                    <a:pt x="1127" y="6129"/>
                    <a:pt x="1104" y="5727"/>
                    <a:pt x="1092" y="5324"/>
                  </a:cubicBezTo>
                  <a:cubicBezTo>
                    <a:pt x="1081" y="4519"/>
                    <a:pt x="1127" y="3715"/>
                    <a:pt x="1219" y="2910"/>
                  </a:cubicBezTo>
                  <a:cubicBezTo>
                    <a:pt x="1265" y="2519"/>
                    <a:pt x="1322" y="2128"/>
                    <a:pt x="1380" y="1748"/>
                  </a:cubicBezTo>
                  <a:cubicBezTo>
                    <a:pt x="1437" y="1369"/>
                    <a:pt x="1541" y="1012"/>
                    <a:pt x="1667" y="667"/>
                  </a:cubicBezTo>
                  <a:cubicBezTo>
                    <a:pt x="1771" y="414"/>
                    <a:pt x="1909" y="196"/>
                    <a:pt x="20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3" name="Google Shape;1153;p41"/>
            <p:cNvSpPr/>
            <p:nvPr/>
          </p:nvSpPr>
          <p:spPr>
            <a:xfrm>
              <a:off x="747216" y="1404399"/>
              <a:ext cx="285576" cy="1074255"/>
            </a:xfrm>
            <a:custGeom>
              <a:rect b="b" l="l" r="r" t="t"/>
              <a:pathLst>
                <a:path extrusionOk="0" h="10040" w="2669">
                  <a:moveTo>
                    <a:pt x="2669" y="1"/>
                  </a:moveTo>
                  <a:lnTo>
                    <a:pt x="2669" y="1"/>
                  </a:lnTo>
                  <a:cubicBezTo>
                    <a:pt x="2151" y="93"/>
                    <a:pt x="1634" y="265"/>
                    <a:pt x="1151" y="484"/>
                  </a:cubicBezTo>
                  <a:cubicBezTo>
                    <a:pt x="1059" y="576"/>
                    <a:pt x="967" y="668"/>
                    <a:pt x="886" y="771"/>
                  </a:cubicBezTo>
                  <a:cubicBezTo>
                    <a:pt x="668" y="1070"/>
                    <a:pt x="507" y="1404"/>
                    <a:pt x="403" y="1760"/>
                  </a:cubicBezTo>
                  <a:cubicBezTo>
                    <a:pt x="323" y="2105"/>
                    <a:pt x="254" y="2473"/>
                    <a:pt x="219" y="2830"/>
                  </a:cubicBezTo>
                  <a:cubicBezTo>
                    <a:pt x="173" y="3221"/>
                    <a:pt x="139" y="3600"/>
                    <a:pt x="104" y="3980"/>
                  </a:cubicBezTo>
                  <a:cubicBezTo>
                    <a:pt x="24" y="4750"/>
                    <a:pt x="1" y="5520"/>
                    <a:pt x="24" y="6279"/>
                  </a:cubicBezTo>
                  <a:cubicBezTo>
                    <a:pt x="35" y="7004"/>
                    <a:pt x="116" y="7728"/>
                    <a:pt x="265" y="8441"/>
                  </a:cubicBezTo>
                  <a:cubicBezTo>
                    <a:pt x="334" y="8844"/>
                    <a:pt x="518" y="9223"/>
                    <a:pt x="794" y="9534"/>
                  </a:cubicBezTo>
                  <a:cubicBezTo>
                    <a:pt x="875" y="9580"/>
                    <a:pt x="955" y="9626"/>
                    <a:pt x="1036" y="9672"/>
                  </a:cubicBezTo>
                  <a:cubicBezTo>
                    <a:pt x="1404" y="9856"/>
                    <a:pt x="1795" y="9971"/>
                    <a:pt x="2197" y="10040"/>
                  </a:cubicBezTo>
                  <a:cubicBezTo>
                    <a:pt x="2094" y="9936"/>
                    <a:pt x="2013" y="9821"/>
                    <a:pt x="1944" y="9683"/>
                  </a:cubicBezTo>
                  <a:cubicBezTo>
                    <a:pt x="1749" y="9292"/>
                    <a:pt x="1726" y="8821"/>
                    <a:pt x="1703" y="8395"/>
                  </a:cubicBezTo>
                  <a:cubicBezTo>
                    <a:pt x="1645" y="6670"/>
                    <a:pt x="1691" y="4945"/>
                    <a:pt x="1864" y="3232"/>
                  </a:cubicBezTo>
                  <a:cubicBezTo>
                    <a:pt x="1898" y="2795"/>
                    <a:pt x="1933" y="2370"/>
                    <a:pt x="1967" y="1933"/>
                  </a:cubicBezTo>
                  <a:cubicBezTo>
                    <a:pt x="1990" y="1553"/>
                    <a:pt x="2048" y="1174"/>
                    <a:pt x="2140" y="806"/>
                  </a:cubicBezTo>
                  <a:cubicBezTo>
                    <a:pt x="2232" y="495"/>
                    <a:pt x="2416" y="208"/>
                    <a:pt x="2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4" name="Google Shape;1154;p41"/>
            <p:cNvSpPr/>
            <p:nvPr/>
          </p:nvSpPr>
          <p:spPr>
            <a:xfrm>
              <a:off x="1502742" y="1461002"/>
              <a:ext cx="211748" cy="947570"/>
            </a:xfrm>
            <a:custGeom>
              <a:rect b="b" l="l" r="r" t="t"/>
              <a:pathLst>
                <a:path extrusionOk="0" h="8856" w="1979">
                  <a:moveTo>
                    <a:pt x="0" y="1"/>
                  </a:moveTo>
                  <a:cubicBezTo>
                    <a:pt x="35" y="35"/>
                    <a:pt x="69" y="70"/>
                    <a:pt x="92" y="104"/>
                  </a:cubicBezTo>
                  <a:cubicBezTo>
                    <a:pt x="345" y="403"/>
                    <a:pt x="518" y="748"/>
                    <a:pt x="598" y="1116"/>
                  </a:cubicBezTo>
                  <a:cubicBezTo>
                    <a:pt x="679" y="1484"/>
                    <a:pt x="748" y="1864"/>
                    <a:pt x="771" y="2232"/>
                  </a:cubicBezTo>
                  <a:cubicBezTo>
                    <a:pt x="817" y="2634"/>
                    <a:pt x="851" y="3037"/>
                    <a:pt x="874" y="3439"/>
                  </a:cubicBezTo>
                  <a:cubicBezTo>
                    <a:pt x="909" y="4244"/>
                    <a:pt x="897" y="5049"/>
                    <a:pt x="840" y="5842"/>
                  </a:cubicBezTo>
                  <a:cubicBezTo>
                    <a:pt x="794" y="6245"/>
                    <a:pt x="736" y="6636"/>
                    <a:pt x="667" y="7027"/>
                  </a:cubicBezTo>
                  <a:cubicBezTo>
                    <a:pt x="610" y="7372"/>
                    <a:pt x="518" y="7717"/>
                    <a:pt x="414" y="8050"/>
                  </a:cubicBezTo>
                  <a:cubicBezTo>
                    <a:pt x="322" y="8338"/>
                    <a:pt x="184" y="8614"/>
                    <a:pt x="0" y="8855"/>
                  </a:cubicBezTo>
                  <a:cubicBezTo>
                    <a:pt x="150" y="8752"/>
                    <a:pt x="288" y="8637"/>
                    <a:pt x="414" y="8510"/>
                  </a:cubicBezTo>
                  <a:cubicBezTo>
                    <a:pt x="805" y="8142"/>
                    <a:pt x="1116" y="7705"/>
                    <a:pt x="1346" y="7211"/>
                  </a:cubicBezTo>
                  <a:cubicBezTo>
                    <a:pt x="1576" y="6705"/>
                    <a:pt x="1737" y="6176"/>
                    <a:pt x="1829" y="5624"/>
                  </a:cubicBezTo>
                  <a:cubicBezTo>
                    <a:pt x="1921" y="5049"/>
                    <a:pt x="1967" y="4474"/>
                    <a:pt x="1955" y="3899"/>
                  </a:cubicBezTo>
                  <a:cubicBezTo>
                    <a:pt x="1978" y="3278"/>
                    <a:pt x="1898" y="2657"/>
                    <a:pt x="1725" y="2048"/>
                  </a:cubicBezTo>
                  <a:cubicBezTo>
                    <a:pt x="1576" y="1542"/>
                    <a:pt x="1323" y="1082"/>
                    <a:pt x="966" y="679"/>
                  </a:cubicBezTo>
                  <a:cubicBezTo>
                    <a:pt x="690" y="392"/>
                    <a:pt x="368" y="162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5" name="Google Shape;1155;p41"/>
            <p:cNvSpPr/>
            <p:nvPr/>
          </p:nvSpPr>
          <p:spPr>
            <a:xfrm>
              <a:off x="587358" y="1044238"/>
              <a:ext cx="1147976" cy="2568796"/>
            </a:xfrm>
            <a:custGeom>
              <a:rect b="b" l="l" r="r" t="t"/>
              <a:pathLst>
                <a:path extrusionOk="0" h="24008" w="10729">
                  <a:moveTo>
                    <a:pt x="5568" y="163"/>
                  </a:moveTo>
                  <a:cubicBezTo>
                    <a:pt x="5774" y="163"/>
                    <a:pt x="5980" y="166"/>
                    <a:pt x="6187" y="170"/>
                  </a:cubicBezTo>
                  <a:cubicBezTo>
                    <a:pt x="6485" y="182"/>
                    <a:pt x="6784" y="216"/>
                    <a:pt x="7083" y="216"/>
                  </a:cubicBezTo>
                  <a:cubicBezTo>
                    <a:pt x="7106" y="412"/>
                    <a:pt x="7118" y="607"/>
                    <a:pt x="7141" y="791"/>
                  </a:cubicBezTo>
                  <a:cubicBezTo>
                    <a:pt x="7152" y="987"/>
                    <a:pt x="7175" y="1182"/>
                    <a:pt x="7210" y="1366"/>
                  </a:cubicBezTo>
                  <a:cubicBezTo>
                    <a:pt x="6807" y="1320"/>
                    <a:pt x="6416" y="1297"/>
                    <a:pt x="6014" y="1274"/>
                  </a:cubicBezTo>
                  <a:cubicBezTo>
                    <a:pt x="5762" y="1267"/>
                    <a:pt x="5506" y="1261"/>
                    <a:pt x="5250" y="1261"/>
                  </a:cubicBezTo>
                  <a:cubicBezTo>
                    <a:pt x="5063" y="1261"/>
                    <a:pt x="4876" y="1264"/>
                    <a:pt x="4692" y="1274"/>
                  </a:cubicBezTo>
                  <a:cubicBezTo>
                    <a:pt x="4473" y="1274"/>
                    <a:pt x="4255" y="1286"/>
                    <a:pt x="4036" y="1297"/>
                  </a:cubicBezTo>
                  <a:lnTo>
                    <a:pt x="3910" y="1297"/>
                  </a:lnTo>
                  <a:cubicBezTo>
                    <a:pt x="3910" y="1067"/>
                    <a:pt x="3921" y="803"/>
                    <a:pt x="3944" y="538"/>
                  </a:cubicBezTo>
                  <a:cubicBezTo>
                    <a:pt x="3944" y="481"/>
                    <a:pt x="3956" y="412"/>
                    <a:pt x="3967" y="354"/>
                  </a:cubicBezTo>
                  <a:cubicBezTo>
                    <a:pt x="3967" y="285"/>
                    <a:pt x="4002" y="239"/>
                    <a:pt x="4082" y="228"/>
                  </a:cubicBezTo>
                  <a:cubicBezTo>
                    <a:pt x="4220" y="205"/>
                    <a:pt x="4358" y="205"/>
                    <a:pt x="4496" y="193"/>
                  </a:cubicBezTo>
                  <a:cubicBezTo>
                    <a:pt x="4853" y="171"/>
                    <a:pt x="5211" y="163"/>
                    <a:pt x="5568" y="163"/>
                  </a:cubicBezTo>
                  <a:close/>
                  <a:moveTo>
                    <a:pt x="5136" y="1427"/>
                  </a:moveTo>
                  <a:cubicBezTo>
                    <a:pt x="5731" y="1427"/>
                    <a:pt x="6330" y="1455"/>
                    <a:pt x="6922" y="1516"/>
                  </a:cubicBezTo>
                  <a:lnTo>
                    <a:pt x="7244" y="1550"/>
                  </a:lnTo>
                  <a:lnTo>
                    <a:pt x="7405" y="1573"/>
                  </a:lnTo>
                  <a:cubicBezTo>
                    <a:pt x="7463" y="1573"/>
                    <a:pt x="7509" y="1585"/>
                    <a:pt x="7555" y="1596"/>
                  </a:cubicBezTo>
                  <a:cubicBezTo>
                    <a:pt x="7624" y="1631"/>
                    <a:pt x="7612" y="1803"/>
                    <a:pt x="7612" y="1861"/>
                  </a:cubicBezTo>
                  <a:cubicBezTo>
                    <a:pt x="7624" y="1976"/>
                    <a:pt x="7635" y="2091"/>
                    <a:pt x="7647" y="2206"/>
                  </a:cubicBezTo>
                  <a:lnTo>
                    <a:pt x="7474" y="2171"/>
                  </a:lnTo>
                  <a:cubicBezTo>
                    <a:pt x="7244" y="2137"/>
                    <a:pt x="7026" y="2114"/>
                    <a:pt x="6807" y="2091"/>
                  </a:cubicBezTo>
                  <a:cubicBezTo>
                    <a:pt x="6430" y="2056"/>
                    <a:pt x="6051" y="2039"/>
                    <a:pt x="5670" y="2039"/>
                  </a:cubicBezTo>
                  <a:cubicBezTo>
                    <a:pt x="5158" y="2039"/>
                    <a:pt x="4643" y="2071"/>
                    <a:pt x="4128" y="2137"/>
                  </a:cubicBezTo>
                  <a:cubicBezTo>
                    <a:pt x="3829" y="2171"/>
                    <a:pt x="3542" y="2217"/>
                    <a:pt x="3243" y="2275"/>
                  </a:cubicBezTo>
                  <a:cubicBezTo>
                    <a:pt x="3335" y="2022"/>
                    <a:pt x="3185" y="1654"/>
                    <a:pt x="3484" y="1539"/>
                  </a:cubicBezTo>
                  <a:cubicBezTo>
                    <a:pt x="3645" y="1493"/>
                    <a:pt x="3806" y="1470"/>
                    <a:pt x="3979" y="1470"/>
                  </a:cubicBezTo>
                  <a:cubicBezTo>
                    <a:pt x="4174" y="1458"/>
                    <a:pt x="4370" y="1447"/>
                    <a:pt x="4565" y="1435"/>
                  </a:cubicBezTo>
                  <a:cubicBezTo>
                    <a:pt x="4755" y="1430"/>
                    <a:pt x="4945" y="1427"/>
                    <a:pt x="5136" y="1427"/>
                  </a:cubicBezTo>
                  <a:close/>
                  <a:moveTo>
                    <a:pt x="5554" y="2178"/>
                  </a:moveTo>
                  <a:cubicBezTo>
                    <a:pt x="6274" y="2178"/>
                    <a:pt x="6994" y="2238"/>
                    <a:pt x="7704" y="2367"/>
                  </a:cubicBezTo>
                  <a:cubicBezTo>
                    <a:pt x="7762" y="2378"/>
                    <a:pt x="7819" y="2390"/>
                    <a:pt x="7877" y="2390"/>
                  </a:cubicBezTo>
                  <a:cubicBezTo>
                    <a:pt x="7923" y="2401"/>
                    <a:pt x="7969" y="2413"/>
                    <a:pt x="8015" y="2436"/>
                  </a:cubicBezTo>
                  <a:cubicBezTo>
                    <a:pt x="8061" y="2459"/>
                    <a:pt x="8049" y="2528"/>
                    <a:pt x="8049" y="2574"/>
                  </a:cubicBezTo>
                  <a:cubicBezTo>
                    <a:pt x="8049" y="2620"/>
                    <a:pt x="8038" y="2700"/>
                    <a:pt x="8038" y="2757"/>
                  </a:cubicBezTo>
                  <a:lnTo>
                    <a:pt x="8003" y="3447"/>
                  </a:lnTo>
                  <a:cubicBezTo>
                    <a:pt x="7762" y="3367"/>
                    <a:pt x="7520" y="3298"/>
                    <a:pt x="7279" y="3240"/>
                  </a:cubicBezTo>
                  <a:cubicBezTo>
                    <a:pt x="6669" y="3091"/>
                    <a:pt x="6037" y="3022"/>
                    <a:pt x="5405" y="3022"/>
                  </a:cubicBezTo>
                  <a:cubicBezTo>
                    <a:pt x="5094" y="3022"/>
                    <a:pt x="4784" y="3045"/>
                    <a:pt x="4473" y="3091"/>
                  </a:cubicBezTo>
                  <a:cubicBezTo>
                    <a:pt x="4450" y="3091"/>
                    <a:pt x="4439" y="3091"/>
                    <a:pt x="4427" y="3102"/>
                  </a:cubicBezTo>
                  <a:cubicBezTo>
                    <a:pt x="4255" y="3125"/>
                    <a:pt x="4082" y="3148"/>
                    <a:pt x="3921" y="3183"/>
                  </a:cubicBezTo>
                  <a:cubicBezTo>
                    <a:pt x="3530" y="3252"/>
                    <a:pt x="3151" y="3367"/>
                    <a:pt x="2783" y="3505"/>
                  </a:cubicBezTo>
                  <a:cubicBezTo>
                    <a:pt x="2829" y="3183"/>
                    <a:pt x="2829" y="2849"/>
                    <a:pt x="2771" y="2516"/>
                  </a:cubicBezTo>
                  <a:cubicBezTo>
                    <a:pt x="3151" y="2413"/>
                    <a:pt x="3542" y="2344"/>
                    <a:pt x="3944" y="2286"/>
                  </a:cubicBezTo>
                  <a:lnTo>
                    <a:pt x="3933" y="2286"/>
                  </a:lnTo>
                  <a:cubicBezTo>
                    <a:pt x="4358" y="2240"/>
                    <a:pt x="4772" y="2194"/>
                    <a:pt x="5198" y="2183"/>
                  </a:cubicBezTo>
                  <a:cubicBezTo>
                    <a:pt x="5316" y="2179"/>
                    <a:pt x="5435" y="2178"/>
                    <a:pt x="5554" y="2178"/>
                  </a:cubicBezTo>
                  <a:close/>
                  <a:moveTo>
                    <a:pt x="2288" y="4045"/>
                  </a:moveTo>
                  <a:lnTo>
                    <a:pt x="2288" y="4045"/>
                  </a:lnTo>
                  <a:cubicBezTo>
                    <a:pt x="2116" y="4241"/>
                    <a:pt x="1978" y="4459"/>
                    <a:pt x="1886" y="4701"/>
                  </a:cubicBezTo>
                  <a:cubicBezTo>
                    <a:pt x="1748" y="5057"/>
                    <a:pt x="1644" y="5414"/>
                    <a:pt x="1598" y="5793"/>
                  </a:cubicBezTo>
                  <a:cubicBezTo>
                    <a:pt x="1529" y="6173"/>
                    <a:pt x="1472" y="6564"/>
                    <a:pt x="1426" y="6955"/>
                  </a:cubicBezTo>
                  <a:cubicBezTo>
                    <a:pt x="1334" y="7760"/>
                    <a:pt x="1299" y="8564"/>
                    <a:pt x="1299" y="9369"/>
                  </a:cubicBezTo>
                  <a:cubicBezTo>
                    <a:pt x="1311" y="9772"/>
                    <a:pt x="1334" y="10174"/>
                    <a:pt x="1391" y="10565"/>
                  </a:cubicBezTo>
                  <a:cubicBezTo>
                    <a:pt x="1437" y="10945"/>
                    <a:pt x="1483" y="11313"/>
                    <a:pt x="1575" y="11681"/>
                  </a:cubicBezTo>
                  <a:cubicBezTo>
                    <a:pt x="1644" y="12037"/>
                    <a:pt x="1771" y="12371"/>
                    <a:pt x="1955" y="12670"/>
                  </a:cubicBezTo>
                  <a:cubicBezTo>
                    <a:pt x="1334" y="12152"/>
                    <a:pt x="874" y="11462"/>
                    <a:pt x="621" y="10692"/>
                  </a:cubicBezTo>
                  <a:lnTo>
                    <a:pt x="632" y="10692"/>
                  </a:lnTo>
                  <a:cubicBezTo>
                    <a:pt x="437" y="10094"/>
                    <a:pt x="322" y="9484"/>
                    <a:pt x="276" y="8875"/>
                  </a:cubicBezTo>
                  <a:cubicBezTo>
                    <a:pt x="219" y="8254"/>
                    <a:pt x="207" y="7633"/>
                    <a:pt x="265" y="7012"/>
                  </a:cubicBezTo>
                  <a:cubicBezTo>
                    <a:pt x="311" y="6472"/>
                    <a:pt x="483" y="5954"/>
                    <a:pt x="770" y="5506"/>
                  </a:cubicBezTo>
                  <a:cubicBezTo>
                    <a:pt x="1035" y="5080"/>
                    <a:pt x="1368" y="4712"/>
                    <a:pt x="1759" y="4402"/>
                  </a:cubicBezTo>
                  <a:cubicBezTo>
                    <a:pt x="1932" y="4275"/>
                    <a:pt x="2104" y="4149"/>
                    <a:pt x="2288" y="4045"/>
                  </a:cubicBezTo>
                  <a:close/>
                  <a:moveTo>
                    <a:pt x="8555" y="3896"/>
                  </a:moveTo>
                  <a:lnTo>
                    <a:pt x="8555" y="3896"/>
                  </a:lnTo>
                  <a:cubicBezTo>
                    <a:pt x="8923" y="4057"/>
                    <a:pt x="9245" y="4287"/>
                    <a:pt x="9521" y="4574"/>
                  </a:cubicBezTo>
                  <a:cubicBezTo>
                    <a:pt x="9878" y="4977"/>
                    <a:pt x="10131" y="5437"/>
                    <a:pt x="10280" y="5943"/>
                  </a:cubicBezTo>
                  <a:cubicBezTo>
                    <a:pt x="10453" y="6552"/>
                    <a:pt x="10533" y="7173"/>
                    <a:pt x="10510" y="7794"/>
                  </a:cubicBezTo>
                  <a:cubicBezTo>
                    <a:pt x="10522" y="8369"/>
                    <a:pt x="10476" y="8944"/>
                    <a:pt x="10384" y="9519"/>
                  </a:cubicBezTo>
                  <a:cubicBezTo>
                    <a:pt x="10292" y="10071"/>
                    <a:pt x="10131" y="10600"/>
                    <a:pt x="9912" y="11106"/>
                  </a:cubicBezTo>
                  <a:cubicBezTo>
                    <a:pt x="9682" y="11600"/>
                    <a:pt x="9360" y="12037"/>
                    <a:pt x="8981" y="12405"/>
                  </a:cubicBezTo>
                  <a:cubicBezTo>
                    <a:pt x="8843" y="12532"/>
                    <a:pt x="8705" y="12647"/>
                    <a:pt x="8555" y="12750"/>
                  </a:cubicBezTo>
                  <a:cubicBezTo>
                    <a:pt x="8739" y="12509"/>
                    <a:pt x="8877" y="12233"/>
                    <a:pt x="8969" y="11945"/>
                  </a:cubicBezTo>
                  <a:cubicBezTo>
                    <a:pt x="9073" y="11612"/>
                    <a:pt x="9165" y="11267"/>
                    <a:pt x="9222" y="10922"/>
                  </a:cubicBezTo>
                  <a:cubicBezTo>
                    <a:pt x="9291" y="10531"/>
                    <a:pt x="9349" y="10140"/>
                    <a:pt x="9395" y="9737"/>
                  </a:cubicBezTo>
                  <a:cubicBezTo>
                    <a:pt x="9452" y="8944"/>
                    <a:pt x="9464" y="8139"/>
                    <a:pt x="9429" y="7334"/>
                  </a:cubicBezTo>
                  <a:cubicBezTo>
                    <a:pt x="9406" y="6932"/>
                    <a:pt x="9372" y="6529"/>
                    <a:pt x="9326" y="6127"/>
                  </a:cubicBezTo>
                  <a:cubicBezTo>
                    <a:pt x="9303" y="5759"/>
                    <a:pt x="9234" y="5379"/>
                    <a:pt x="9153" y="5011"/>
                  </a:cubicBezTo>
                  <a:cubicBezTo>
                    <a:pt x="9073" y="4643"/>
                    <a:pt x="8900" y="4298"/>
                    <a:pt x="8647" y="3999"/>
                  </a:cubicBezTo>
                  <a:cubicBezTo>
                    <a:pt x="8624" y="3965"/>
                    <a:pt x="8590" y="3930"/>
                    <a:pt x="8555" y="3896"/>
                  </a:cubicBezTo>
                  <a:close/>
                  <a:moveTo>
                    <a:pt x="4174" y="3367"/>
                  </a:moveTo>
                  <a:cubicBezTo>
                    <a:pt x="3910" y="3574"/>
                    <a:pt x="3726" y="3861"/>
                    <a:pt x="3645" y="4172"/>
                  </a:cubicBezTo>
                  <a:cubicBezTo>
                    <a:pt x="3542" y="4540"/>
                    <a:pt x="3484" y="4919"/>
                    <a:pt x="3461" y="5299"/>
                  </a:cubicBezTo>
                  <a:cubicBezTo>
                    <a:pt x="3427" y="5736"/>
                    <a:pt x="3392" y="6161"/>
                    <a:pt x="3358" y="6598"/>
                  </a:cubicBezTo>
                  <a:cubicBezTo>
                    <a:pt x="3185" y="8311"/>
                    <a:pt x="3139" y="10036"/>
                    <a:pt x="3208" y="11761"/>
                  </a:cubicBezTo>
                  <a:cubicBezTo>
                    <a:pt x="3231" y="12187"/>
                    <a:pt x="3254" y="12647"/>
                    <a:pt x="3450" y="13049"/>
                  </a:cubicBezTo>
                  <a:cubicBezTo>
                    <a:pt x="3507" y="13187"/>
                    <a:pt x="3599" y="13302"/>
                    <a:pt x="3691" y="13406"/>
                  </a:cubicBezTo>
                  <a:cubicBezTo>
                    <a:pt x="3289" y="13337"/>
                    <a:pt x="2909" y="13222"/>
                    <a:pt x="2541" y="13038"/>
                  </a:cubicBezTo>
                  <a:cubicBezTo>
                    <a:pt x="2449" y="12992"/>
                    <a:pt x="2369" y="12946"/>
                    <a:pt x="2288" y="12900"/>
                  </a:cubicBezTo>
                  <a:cubicBezTo>
                    <a:pt x="2024" y="12589"/>
                    <a:pt x="1840" y="12210"/>
                    <a:pt x="1759" y="11807"/>
                  </a:cubicBezTo>
                  <a:cubicBezTo>
                    <a:pt x="1610" y="11094"/>
                    <a:pt x="1529" y="10370"/>
                    <a:pt x="1529" y="9645"/>
                  </a:cubicBezTo>
                  <a:cubicBezTo>
                    <a:pt x="1495" y="8886"/>
                    <a:pt x="1518" y="8116"/>
                    <a:pt x="1598" y="7346"/>
                  </a:cubicBezTo>
                  <a:cubicBezTo>
                    <a:pt x="1633" y="6966"/>
                    <a:pt x="1667" y="6587"/>
                    <a:pt x="1713" y="6196"/>
                  </a:cubicBezTo>
                  <a:cubicBezTo>
                    <a:pt x="1748" y="5839"/>
                    <a:pt x="1817" y="5471"/>
                    <a:pt x="1909" y="5126"/>
                  </a:cubicBezTo>
                  <a:cubicBezTo>
                    <a:pt x="2001" y="4770"/>
                    <a:pt x="2162" y="4436"/>
                    <a:pt x="2380" y="4137"/>
                  </a:cubicBezTo>
                  <a:cubicBezTo>
                    <a:pt x="2461" y="4034"/>
                    <a:pt x="2553" y="3942"/>
                    <a:pt x="2656" y="3850"/>
                  </a:cubicBezTo>
                  <a:cubicBezTo>
                    <a:pt x="3139" y="3631"/>
                    <a:pt x="3645" y="3459"/>
                    <a:pt x="4174" y="3367"/>
                  </a:cubicBezTo>
                  <a:close/>
                  <a:moveTo>
                    <a:pt x="6543" y="3321"/>
                  </a:moveTo>
                  <a:lnTo>
                    <a:pt x="6543" y="3321"/>
                  </a:lnTo>
                  <a:cubicBezTo>
                    <a:pt x="7060" y="3401"/>
                    <a:pt x="7578" y="3516"/>
                    <a:pt x="8072" y="3700"/>
                  </a:cubicBezTo>
                  <a:cubicBezTo>
                    <a:pt x="8130" y="3712"/>
                    <a:pt x="8187" y="3735"/>
                    <a:pt x="8233" y="3758"/>
                  </a:cubicBezTo>
                  <a:cubicBezTo>
                    <a:pt x="8348" y="3838"/>
                    <a:pt x="8440" y="3930"/>
                    <a:pt x="8521" y="4045"/>
                  </a:cubicBezTo>
                  <a:cubicBezTo>
                    <a:pt x="8716" y="4298"/>
                    <a:pt x="8866" y="4586"/>
                    <a:pt x="8958" y="4885"/>
                  </a:cubicBezTo>
                  <a:cubicBezTo>
                    <a:pt x="9050" y="5241"/>
                    <a:pt x="9119" y="5598"/>
                    <a:pt x="9142" y="5966"/>
                  </a:cubicBezTo>
                  <a:cubicBezTo>
                    <a:pt x="9176" y="6345"/>
                    <a:pt x="9199" y="6725"/>
                    <a:pt x="9211" y="7104"/>
                  </a:cubicBezTo>
                  <a:cubicBezTo>
                    <a:pt x="9257" y="7863"/>
                    <a:pt x="9257" y="8622"/>
                    <a:pt x="9211" y="9381"/>
                  </a:cubicBezTo>
                  <a:cubicBezTo>
                    <a:pt x="9176" y="10128"/>
                    <a:pt x="9073" y="10876"/>
                    <a:pt x="8912" y="11612"/>
                  </a:cubicBezTo>
                  <a:cubicBezTo>
                    <a:pt x="8762" y="12198"/>
                    <a:pt x="8521" y="12888"/>
                    <a:pt x="7900" y="13141"/>
                  </a:cubicBezTo>
                  <a:cubicBezTo>
                    <a:pt x="7900" y="13141"/>
                    <a:pt x="7888" y="13141"/>
                    <a:pt x="7888" y="13153"/>
                  </a:cubicBezTo>
                  <a:cubicBezTo>
                    <a:pt x="7819" y="13187"/>
                    <a:pt x="7762" y="13210"/>
                    <a:pt x="7693" y="13245"/>
                  </a:cubicBezTo>
                  <a:cubicBezTo>
                    <a:pt x="7474" y="13337"/>
                    <a:pt x="7244" y="13406"/>
                    <a:pt x="7014" y="13452"/>
                  </a:cubicBezTo>
                  <a:cubicBezTo>
                    <a:pt x="7118" y="13360"/>
                    <a:pt x="7198" y="13256"/>
                    <a:pt x="7267" y="13153"/>
                  </a:cubicBezTo>
                  <a:cubicBezTo>
                    <a:pt x="7440" y="12819"/>
                    <a:pt x="7532" y="12451"/>
                    <a:pt x="7543" y="12072"/>
                  </a:cubicBezTo>
                  <a:cubicBezTo>
                    <a:pt x="7601" y="11209"/>
                    <a:pt x="7612" y="10347"/>
                    <a:pt x="7589" y="9484"/>
                  </a:cubicBezTo>
                  <a:cubicBezTo>
                    <a:pt x="7566" y="8622"/>
                    <a:pt x="7509" y="7760"/>
                    <a:pt x="7440" y="6897"/>
                  </a:cubicBezTo>
                  <a:cubicBezTo>
                    <a:pt x="7405" y="6472"/>
                    <a:pt x="7371" y="6035"/>
                    <a:pt x="7336" y="5609"/>
                  </a:cubicBezTo>
                  <a:cubicBezTo>
                    <a:pt x="7313" y="5218"/>
                    <a:pt x="7267" y="4827"/>
                    <a:pt x="7198" y="4448"/>
                  </a:cubicBezTo>
                  <a:cubicBezTo>
                    <a:pt x="7141" y="4057"/>
                    <a:pt x="6957" y="3689"/>
                    <a:pt x="6669" y="3413"/>
                  </a:cubicBezTo>
                  <a:cubicBezTo>
                    <a:pt x="6635" y="3378"/>
                    <a:pt x="6589" y="3344"/>
                    <a:pt x="6543" y="3321"/>
                  </a:cubicBezTo>
                  <a:close/>
                  <a:moveTo>
                    <a:pt x="5359" y="3229"/>
                  </a:moveTo>
                  <a:cubicBezTo>
                    <a:pt x="5267" y="4563"/>
                    <a:pt x="5232" y="5897"/>
                    <a:pt x="5186" y="7231"/>
                  </a:cubicBezTo>
                  <a:cubicBezTo>
                    <a:pt x="5140" y="8599"/>
                    <a:pt x="5106" y="9956"/>
                    <a:pt x="5083" y="11324"/>
                  </a:cubicBezTo>
                  <a:cubicBezTo>
                    <a:pt x="5083" y="11704"/>
                    <a:pt x="5071" y="12095"/>
                    <a:pt x="5071" y="12486"/>
                  </a:cubicBezTo>
                  <a:cubicBezTo>
                    <a:pt x="5071" y="12831"/>
                    <a:pt x="5060" y="13187"/>
                    <a:pt x="5060" y="13544"/>
                  </a:cubicBezTo>
                  <a:cubicBezTo>
                    <a:pt x="4772" y="13521"/>
                    <a:pt x="4485" y="13498"/>
                    <a:pt x="4197" y="13463"/>
                  </a:cubicBezTo>
                  <a:lnTo>
                    <a:pt x="3956" y="13440"/>
                  </a:lnTo>
                  <a:cubicBezTo>
                    <a:pt x="3496" y="13130"/>
                    <a:pt x="3404" y="12428"/>
                    <a:pt x="3381" y="11922"/>
                  </a:cubicBezTo>
                  <a:cubicBezTo>
                    <a:pt x="3335" y="11106"/>
                    <a:pt x="3323" y="10289"/>
                    <a:pt x="3335" y="9473"/>
                  </a:cubicBezTo>
                  <a:cubicBezTo>
                    <a:pt x="3358" y="8656"/>
                    <a:pt x="3404" y="7852"/>
                    <a:pt x="3473" y="7047"/>
                  </a:cubicBezTo>
                  <a:cubicBezTo>
                    <a:pt x="3496" y="6633"/>
                    <a:pt x="3530" y="6230"/>
                    <a:pt x="3565" y="5828"/>
                  </a:cubicBezTo>
                  <a:cubicBezTo>
                    <a:pt x="3588" y="5437"/>
                    <a:pt x="3611" y="5057"/>
                    <a:pt x="3668" y="4678"/>
                  </a:cubicBezTo>
                  <a:cubicBezTo>
                    <a:pt x="3726" y="4298"/>
                    <a:pt x="3829" y="3896"/>
                    <a:pt x="4082" y="3608"/>
                  </a:cubicBezTo>
                  <a:cubicBezTo>
                    <a:pt x="4197" y="3482"/>
                    <a:pt x="4324" y="3390"/>
                    <a:pt x="4462" y="3321"/>
                  </a:cubicBezTo>
                  <a:cubicBezTo>
                    <a:pt x="4611" y="3298"/>
                    <a:pt x="4738" y="3275"/>
                    <a:pt x="4876" y="3263"/>
                  </a:cubicBezTo>
                  <a:cubicBezTo>
                    <a:pt x="5014" y="3252"/>
                    <a:pt x="5140" y="3240"/>
                    <a:pt x="5278" y="3229"/>
                  </a:cubicBezTo>
                  <a:close/>
                  <a:moveTo>
                    <a:pt x="5485" y="3229"/>
                  </a:moveTo>
                  <a:cubicBezTo>
                    <a:pt x="5738" y="3229"/>
                    <a:pt x="5991" y="3252"/>
                    <a:pt x="6244" y="3275"/>
                  </a:cubicBezTo>
                  <a:cubicBezTo>
                    <a:pt x="6382" y="3332"/>
                    <a:pt x="6497" y="3413"/>
                    <a:pt x="6600" y="3505"/>
                  </a:cubicBezTo>
                  <a:cubicBezTo>
                    <a:pt x="6842" y="3746"/>
                    <a:pt x="7003" y="4057"/>
                    <a:pt x="7060" y="4402"/>
                  </a:cubicBezTo>
                  <a:cubicBezTo>
                    <a:pt x="7129" y="4770"/>
                    <a:pt x="7164" y="5138"/>
                    <a:pt x="7187" y="5506"/>
                  </a:cubicBezTo>
                  <a:cubicBezTo>
                    <a:pt x="7221" y="5920"/>
                    <a:pt x="7256" y="6334"/>
                    <a:pt x="7290" y="6736"/>
                  </a:cubicBezTo>
                  <a:cubicBezTo>
                    <a:pt x="7428" y="8357"/>
                    <a:pt x="7474" y="9979"/>
                    <a:pt x="7417" y="11600"/>
                  </a:cubicBezTo>
                  <a:cubicBezTo>
                    <a:pt x="7394" y="12026"/>
                    <a:pt x="7394" y="12463"/>
                    <a:pt x="7244" y="12865"/>
                  </a:cubicBezTo>
                  <a:cubicBezTo>
                    <a:pt x="7152" y="13153"/>
                    <a:pt x="6945" y="13383"/>
                    <a:pt x="6669" y="13509"/>
                  </a:cubicBezTo>
                  <a:cubicBezTo>
                    <a:pt x="6462" y="13544"/>
                    <a:pt x="6256" y="13555"/>
                    <a:pt x="6049" y="13555"/>
                  </a:cubicBezTo>
                  <a:cubicBezTo>
                    <a:pt x="5784" y="13555"/>
                    <a:pt x="5508" y="13555"/>
                    <a:pt x="5244" y="13544"/>
                  </a:cubicBezTo>
                  <a:cubicBezTo>
                    <a:pt x="5255" y="13233"/>
                    <a:pt x="5255" y="12923"/>
                    <a:pt x="5267" y="12601"/>
                  </a:cubicBezTo>
                  <a:cubicBezTo>
                    <a:pt x="5267" y="12267"/>
                    <a:pt x="5267" y="11922"/>
                    <a:pt x="5278" y="11577"/>
                  </a:cubicBezTo>
                  <a:cubicBezTo>
                    <a:pt x="5290" y="10899"/>
                    <a:pt x="5301" y="10220"/>
                    <a:pt x="5313" y="9530"/>
                  </a:cubicBezTo>
                  <a:cubicBezTo>
                    <a:pt x="5336" y="8173"/>
                    <a:pt x="5370" y="6805"/>
                    <a:pt x="5416" y="5437"/>
                  </a:cubicBezTo>
                  <a:cubicBezTo>
                    <a:pt x="5439" y="4701"/>
                    <a:pt x="5474" y="3965"/>
                    <a:pt x="5485" y="3229"/>
                  </a:cubicBezTo>
                  <a:close/>
                  <a:moveTo>
                    <a:pt x="8475" y="13026"/>
                  </a:moveTo>
                  <a:lnTo>
                    <a:pt x="8475" y="13026"/>
                  </a:lnTo>
                  <a:cubicBezTo>
                    <a:pt x="8440" y="13187"/>
                    <a:pt x="8417" y="13360"/>
                    <a:pt x="8406" y="13521"/>
                  </a:cubicBezTo>
                  <a:lnTo>
                    <a:pt x="8417" y="13532"/>
                  </a:lnTo>
                  <a:cubicBezTo>
                    <a:pt x="8406" y="13762"/>
                    <a:pt x="8360" y="13980"/>
                    <a:pt x="8256" y="14187"/>
                  </a:cubicBezTo>
                  <a:cubicBezTo>
                    <a:pt x="8233" y="14233"/>
                    <a:pt x="8199" y="14279"/>
                    <a:pt x="8153" y="14314"/>
                  </a:cubicBezTo>
                  <a:cubicBezTo>
                    <a:pt x="8141" y="14314"/>
                    <a:pt x="8141" y="14325"/>
                    <a:pt x="8130" y="14337"/>
                  </a:cubicBezTo>
                  <a:cubicBezTo>
                    <a:pt x="7980" y="14452"/>
                    <a:pt x="7808" y="14521"/>
                    <a:pt x="7624" y="14544"/>
                  </a:cubicBezTo>
                  <a:cubicBezTo>
                    <a:pt x="7336" y="14578"/>
                    <a:pt x="7037" y="14578"/>
                    <a:pt x="6738" y="14590"/>
                  </a:cubicBezTo>
                  <a:cubicBezTo>
                    <a:pt x="6259" y="14607"/>
                    <a:pt x="5779" y="14617"/>
                    <a:pt x="5299" y="14617"/>
                  </a:cubicBezTo>
                  <a:cubicBezTo>
                    <a:pt x="5123" y="14617"/>
                    <a:pt x="4948" y="14616"/>
                    <a:pt x="4772" y="14613"/>
                  </a:cubicBezTo>
                  <a:cubicBezTo>
                    <a:pt x="4450" y="14601"/>
                    <a:pt x="4128" y="14578"/>
                    <a:pt x="3806" y="14555"/>
                  </a:cubicBezTo>
                  <a:cubicBezTo>
                    <a:pt x="3519" y="14544"/>
                    <a:pt x="3231" y="14509"/>
                    <a:pt x="2955" y="14417"/>
                  </a:cubicBezTo>
                  <a:cubicBezTo>
                    <a:pt x="2472" y="14233"/>
                    <a:pt x="2702" y="13670"/>
                    <a:pt x="2553" y="13279"/>
                  </a:cubicBezTo>
                  <a:lnTo>
                    <a:pt x="2553" y="13279"/>
                  </a:lnTo>
                  <a:cubicBezTo>
                    <a:pt x="2783" y="13383"/>
                    <a:pt x="3036" y="13475"/>
                    <a:pt x="3277" y="13532"/>
                  </a:cubicBezTo>
                  <a:cubicBezTo>
                    <a:pt x="3588" y="13601"/>
                    <a:pt x="3910" y="13658"/>
                    <a:pt x="4232" y="13693"/>
                  </a:cubicBezTo>
                  <a:lnTo>
                    <a:pt x="4255" y="13693"/>
                  </a:lnTo>
                  <a:cubicBezTo>
                    <a:pt x="4542" y="13716"/>
                    <a:pt x="4830" y="13739"/>
                    <a:pt x="5106" y="13750"/>
                  </a:cubicBezTo>
                  <a:cubicBezTo>
                    <a:pt x="5307" y="13768"/>
                    <a:pt x="5509" y="13777"/>
                    <a:pt x="5712" y="13777"/>
                  </a:cubicBezTo>
                  <a:cubicBezTo>
                    <a:pt x="6157" y="13777"/>
                    <a:pt x="6603" y="13734"/>
                    <a:pt x="7037" y="13647"/>
                  </a:cubicBezTo>
                  <a:cubicBezTo>
                    <a:pt x="7543" y="13521"/>
                    <a:pt x="8038" y="13314"/>
                    <a:pt x="8475" y="13026"/>
                  </a:cubicBezTo>
                  <a:close/>
                  <a:moveTo>
                    <a:pt x="8118" y="14544"/>
                  </a:moveTo>
                  <a:cubicBezTo>
                    <a:pt x="8118" y="14866"/>
                    <a:pt x="8130" y="15188"/>
                    <a:pt x="8130" y="15510"/>
                  </a:cubicBezTo>
                  <a:cubicBezTo>
                    <a:pt x="8130" y="15889"/>
                    <a:pt x="8141" y="16280"/>
                    <a:pt x="8153" y="16660"/>
                  </a:cubicBezTo>
                  <a:lnTo>
                    <a:pt x="8153" y="17212"/>
                  </a:lnTo>
                  <a:lnTo>
                    <a:pt x="8153" y="17488"/>
                  </a:lnTo>
                  <a:cubicBezTo>
                    <a:pt x="8153" y="17580"/>
                    <a:pt x="8130" y="17637"/>
                    <a:pt x="8038" y="17649"/>
                  </a:cubicBezTo>
                  <a:cubicBezTo>
                    <a:pt x="7980" y="17672"/>
                    <a:pt x="7911" y="17672"/>
                    <a:pt x="7842" y="17683"/>
                  </a:cubicBezTo>
                  <a:cubicBezTo>
                    <a:pt x="7842" y="17643"/>
                    <a:pt x="7811" y="17623"/>
                    <a:pt x="7779" y="17623"/>
                  </a:cubicBezTo>
                  <a:cubicBezTo>
                    <a:pt x="7748" y="17623"/>
                    <a:pt x="7716" y="17643"/>
                    <a:pt x="7716" y="17683"/>
                  </a:cubicBezTo>
                  <a:lnTo>
                    <a:pt x="7716" y="17706"/>
                  </a:lnTo>
                  <a:lnTo>
                    <a:pt x="7497" y="17729"/>
                  </a:lnTo>
                  <a:cubicBezTo>
                    <a:pt x="7302" y="17741"/>
                    <a:pt x="7118" y="17764"/>
                    <a:pt x="6934" y="17775"/>
                  </a:cubicBezTo>
                  <a:cubicBezTo>
                    <a:pt x="6485" y="17817"/>
                    <a:pt x="6037" y="17837"/>
                    <a:pt x="5589" y="17837"/>
                  </a:cubicBezTo>
                  <a:cubicBezTo>
                    <a:pt x="5290" y="17837"/>
                    <a:pt x="4991" y="17828"/>
                    <a:pt x="4692" y="17810"/>
                  </a:cubicBezTo>
                  <a:cubicBezTo>
                    <a:pt x="4312" y="17775"/>
                    <a:pt x="3933" y="17741"/>
                    <a:pt x="3565" y="17683"/>
                  </a:cubicBezTo>
                  <a:cubicBezTo>
                    <a:pt x="3415" y="17672"/>
                    <a:pt x="3266" y="17637"/>
                    <a:pt x="3128" y="17568"/>
                  </a:cubicBezTo>
                  <a:cubicBezTo>
                    <a:pt x="2990" y="17476"/>
                    <a:pt x="3024" y="17269"/>
                    <a:pt x="3024" y="17120"/>
                  </a:cubicBezTo>
                  <a:cubicBezTo>
                    <a:pt x="3047" y="16280"/>
                    <a:pt x="3082" y="15452"/>
                    <a:pt x="3070" y="14613"/>
                  </a:cubicBezTo>
                  <a:lnTo>
                    <a:pt x="3070" y="14613"/>
                  </a:lnTo>
                  <a:cubicBezTo>
                    <a:pt x="3220" y="14636"/>
                    <a:pt x="3358" y="14659"/>
                    <a:pt x="3507" y="14670"/>
                  </a:cubicBezTo>
                  <a:cubicBezTo>
                    <a:pt x="3852" y="14705"/>
                    <a:pt x="4186" y="14728"/>
                    <a:pt x="4531" y="14751"/>
                  </a:cubicBezTo>
                  <a:cubicBezTo>
                    <a:pt x="4822" y="14761"/>
                    <a:pt x="5114" y="14764"/>
                    <a:pt x="5405" y="14764"/>
                  </a:cubicBezTo>
                  <a:cubicBezTo>
                    <a:pt x="5804" y="14764"/>
                    <a:pt x="6202" y="14758"/>
                    <a:pt x="6600" y="14751"/>
                  </a:cubicBezTo>
                  <a:cubicBezTo>
                    <a:pt x="6922" y="14739"/>
                    <a:pt x="7244" y="14751"/>
                    <a:pt x="7555" y="14705"/>
                  </a:cubicBezTo>
                  <a:cubicBezTo>
                    <a:pt x="7750" y="14693"/>
                    <a:pt x="7946" y="14636"/>
                    <a:pt x="8118" y="14544"/>
                  </a:cubicBezTo>
                  <a:close/>
                  <a:moveTo>
                    <a:pt x="3415" y="17798"/>
                  </a:moveTo>
                  <a:cubicBezTo>
                    <a:pt x="3519" y="17810"/>
                    <a:pt x="3634" y="17821"/>
                    <a:pt x="3737" y="17833"/>
                  </a:cubicBezTo>
                  <a:cubicBezTo>
                    <a:pt x="3944" y="17856"/>
                    <a:pt x="4140" y="17879"/>
                    <a:pt x="4347" y="17890"/>
                  </a:cubicBezTo>
                  <a:cubicBezTo>
                    <a:pt x="4823" y="17931"/>
                    <a:pt x="5299" y="17952"/>
                    <a:pt x="5775" y="17952"/>
                  </a:cubicBezTo>
                  <a:cubicBezTo>
                    <a:pt x="6092" y="17952"/>
                    <a:pt x="6410" y="17943"/>
                    <a:pt x="6727" y="17925"/>
                  </a:cubicBezTo>
                  <a:cubicBezTo>
                    <a:pt x="7060" y="17913"/>
                    <a:pt x="7382" y="17879"/>
                    <a:pt x="7704" y="17833"/>
                  </a:cubicBezTo>
                  <a:lnTo>
                    <a:pt x="7704" y="17833"/>
                  </a:lnTo>
                  <a:cubicBezTo>
                    <a:pt x="7693" y="18178"/>
                    <a:pt x="7681" y="18523"/>
                    <a:pt x="7681" y="18879"/>
                  </a:cubicBezTo>
                  <a:lnTo>
                    <a:pt x="7670" y="19155"/>
                  </a:lnTo>
                  <a:cubicBezTo>
                    <a:pt x="7670" y="19224"/>
                    <a:pt x="7693" y="19396"/>
                    <a:pt x="7612" y="19419"/>
                  </a:cubicBezTo>
                  <a:lnTo>
                    <a:pt x="7037" y="19419"/>
                  </a:lnTo>
                  <a:lnTo>
                    <a:pt x="4646" y="19385"/>
                  </a:lnTo>
                  <a:cubicBezTo>
                    <a:pt x="4220" y="19385"/>
                    <a:pt x="3806" y="19373"/>
                    <a:pt x="3381" y="19373"/>
                  </a:cubicBezTo>
                  <a:cubicBezTo>
                    <a:pt x="3369" y="19362"/>
                    <a:pt x="3369" y="19350"/>
                    <a:pt x="3369" y="19350"/>
                  </a:cubicBezTo>
                  <a:cubicBezTo>
                    <a:pt x="3381" y="18833"/>
                    <a:pt x="3392" y="18327"/>
                    <a:pt x="3415" y="17810"/>
                  </a:cubicBezTo>
                  <a:cubicBezTo>
                    <a:pt x="3415" y="17810"/>
                    <a:pt x="3415" y="17798"/>
                    <a:pt x="3415" y="17798"/>
                  </a:cubicBezTo>
                  <a:close/>
                  <a:moveTo>
                    <a:pt x="5788" y="1"/>
                  </a:moveTo>
                  <a:cubicBezTo>
                    <a:pt x="5632" y="1"/>
                    <a:pt x="5474" y="3"/>
                    <a:pt x="5313" y="9"/>
                  </a:cubicBezTo>
                  <a:cubicBezTo>
                    <a:pt x="5002" y="21"/>
                    <a:pt x="4703" y="32"/>
                    <a:pt x="4404" y="55"/>
                  </a:cubicBezTo>
                  <a:cubicBezTo>
                    <a:pt x="4266" y="55"/>
                    <a:pt x="4117" y="67"/>
                    <a:pt x="3979" y="101"/>
                  </a:cubicBezTo>
                  <a:cubicBezTo>
                    <a:pt x="3875" y="136"/>
                    <a:pt x="3806" y="239"/>
                    <a:pt x="3806" y="343"/>
                  </a:cubicBezTo>
                  <a:cubicBezTo>
                    <a:pt x="3760" y="676"/>
                    <a:pt x="3749" y="1010"/>
                    <a:pt x="3760" y="1343"/>
                  </a:cubicBezTo>
                  <a:cubicBezTo>
                    <a:pt x="3668" y="1343"/>
                    <a:pt x="3588" y="1355"/>
                    <a:pt x="3496" y="1378"/>
                  </a:cubicBezTo>
                  <a:cubicBezTo>
                    <a:pt x="3323" y="1412"/>
                    <a:pt x="3185" y="1550"/>
                    <a:pt x="3151" y="1723"/>
                  </a:cubicBezTo>
                  <a:cubicBezTo>
                    <a:pt x="3116" y="1918"/>
                    <a:pt x="3185" y="2114"/>
                    <a:pt x="3116" y="2298"/>
                  </a:cubicBezTo>
                  <a:cubicBezTo>
                    <a:pt x="3116" y="2298"/>
                    <a:pt x="3116" y="2309"/>
                    <a:pt x="3116" y="2309"/>
                  </a:cubicBezTo>
                  <a:lnTo>
                    <a:pt x="2668" y="2401"/>
                  </a:lnTo>
                  <a:cubicBezTo>
                    <a:pt x="2633" y="2401"/>
                    <a:pt x="2610" y="2436"/>
                    <a:pt x="2610" y="2470"/>
                  </a:cubicBezTo>
                  <a:cubicBezTo>
                    <a:pt x="2656" y="2838"/>
                    <a:pt x="2668" y="3206"/>
                    <a:pt x="2656" y="3574"/>
                  </a:cubicBezTo>
                  <a:cubicBezTo>
                    <a:pt x="2507" y="3631"/>
                    <a:pt x="2369" y="3712"/>
                    <a:pt x="2231" y="3792"/>
                  </a:cubicBezTo>
                  <a:cubicBezTo>
                    <a:pt x="1299" y="4298"/>
                    <a:pt x="587" y="5126"/>
                    <a:pt x="230" y="6115"/>
                  </a:cubicBezTo>
                  <a:cubicBezTo>
                    <a:pt x="23" y="6713"/>
                    <a:pt x="0" y="7357"/>
                    <a:pt x="23" y="7990"/>
                  </a:cubicBezTo>
                  <a:cubicBezTo>
                    <a:pt x="35" y="8622"/>
                    <a:pt x="92" y="9254"/>
                    <a:pt x="207" y="9875"/>
                  </a:cubicBezTo>
                  <a:cubicBezTo>
                    <a:pt x="426" y="10968"/>
                    <a:pt x="908" y="12049"/>
                    <a:pt x="1771" y="12785"/>
                  </a:cubicBezTo>
                  <a:cubicBezTo>
                    <a:pt x="1955" y="12946"/>
                    <a:pt x="2162" y="13072"/>
                    <a:pt x="2380" y="13187"/>
                  </a:cubicBezTo>
                  <a:cubicBezTo>
                    <a:pt x="2518" y="13383"/>
                    <a:pt x="2472" y="13647"/>
                    <a:pt x="2472" y="13877"/>
                  </a:cubicBezTo>
                  <a:cubicBezTo>
                    <a:pt x="2461" y="14107"/>
                    <a:pt x="2564" y="14337"/>
                    <a:pt x="2748" y="14486"/>
                  </a:cubicBezTo>
                  <a:cubicBezTo>
                    <a:pt x="2806" y="14521"/>
                    <a:pt x="2863" y="14544"/>
                    <a:pt x="2921" y="14567"/>
                  </a:cubicBezTo>
                  <a:cubicBezTo>
                    <a:pt x="2875" y="15372"/>
                    <a:pt x="2875" y="16177"/>
                    <a:pt x="2875" y="16993"/>
                  </a:cubicBezTo>
                  <a:cubicBezTo>
                    <a:pt x="2852" y="17166"/>
                    <a:pt x="2863" y="17338"/>
                    <a:pt x="2909" y="17511"/>
                  </a:cubicBezTo>
                  <a:cubicBezTo>
                    <a:pt x="2955" y="17637"/>
                    <a:pt x="3082" y="17741"/>
                    <a:pt x="3220" y="17764"/>
                  </a:cubicBezTo>
                  <a:lnTo>
                    <a:pt x="3277" y="17775"/>
                  </a:lnTo>
                  <a:cubicBezTo>
                    <a:pt x="3266" y="17787"/>
                    <a:pt x="3266" y="17798"/>
                    <a:pt x="3266" y="17810"/>
                  </a:cubicBezTo>
                  <a:cubicBezTo>
                    <a:pt x="3254" y="18350"/>
                    <a:pt x="3231" y="18891"/>
                    <a:pt x="3220" y="19431"/>
                  </a:cubicBezTo>
                  <a:cubicBezTo>
                    <a:pt x="3220" y="19454"/>
                    <a:pt x="3231" y="19477"/>
                    <a:pt x="3254" y="19488"/>
                  </a:cubicBezTo>
                  <a:cubicBezTo>
                    <a:pt x="3254" y="20109"/>
                    <a:pt x="3254" y="20719"/>
                    <a:pt x="3254" y="21328"/>
                  </a:cubicBezTo>
                  <a:cubicBezTo>
                    <a:pt x="3254" y="21650"/>
                    <a:pt x="3254" y="21972"/>
                    <a:pt x="3243" y="22294"/>
                  </a:cubicBezTo>
                  <a:cubicBezTo>
                    <a:pt x="3231" y="22616"/>
                    <a:pt x="3220" y="22950"/>
                    <a:pt x="3208" y="23272"/>
                  </a:cubicBezTo>
                  <a:cubicBezTo>
                    <a:pt x="3208" y="23306"/>
                    <a:pt x="3234" y="23323"/>
                    <a:pt x="3260" y="23323"/>
                  </a:cubicBezTo>
                  <a:cubicBezTo>
                    <a:pt x="3286" y="23323"/>
                    <a:pt x="3312" y="23306"/>
                    <a:pt x="3312" y="23272"/>
                  </a:cubicBezTo>
                  <a:cubicBezTo>
                    <a:pt x="3358" y="22950"/>
                    <a:pt x="3369" y="22616"/>
                    <a:pt x="3381" y="22294"/>
                  </a:cubicBezTo>
                  <a:cubicBezTo>
                    <a:pt x="3404" y="21961"/>
                    <a:pt x="3415" y="21650"/>
                    <a:pt x="3427" y="21328"/>
                  </a:cubicBezTo>
                  <a:cubicBezTo>
                    <a:pt x="3427" y="20719"/>
                    <a:pt x="3427" y="20109"/>
                    <a:pt x="3381" y="19500"/>
                  </a:cubicBezTo>
                  <a:lnTo>
                    <a:pt x="3714" y="19500"/>
                  </a:lnTo>
                  <a:cubicBezTo>
                    <a:pt x="3703" y="19787"/>
                    <a:pt x="3680" y="20086"/>
                    <a:pt x="3668" y="20374"/>
                  </a:cubicBezTo>
                  <a:cubicBezTo>
                    <a:pt x="3657" y="20696"/>
                    <a:pt x="3657" y="21006"/>
                    <a:pt x="3645" y="21328"/>
                  </a:cubicBezTo>
                  <a:cubicBezTo>
                    <a:pt x="3622" y="21949"/>
                    <a:pt x="3611" y="22582"/>
                    <a:pt x="3565" y="23214"/>
                  </a:cubicBezTo>
                  <a:cubicBezTo>
                    <a:pt x="3565" y="23231"/>
                    <a:pt x="3582" y="23240"/>
                    <a:pt x="3599" y="23240"/>
                  </a:cubicBezTo>
                  <a:cubicBezTo>
                    <a:pt x="3616" y="23240"/>
                    <a:pt x="3634" y="23231"/>
                    <a:pt x="3634" y="23214"/>
                  </a:cubicBezTo>
                  <a:cubicBezTo>
                    <a:pt x="3680" y="22582"/>
                    <a:pt x="3737" y="21949"/>
                    <a:pt x="3772" y="21328"/>
                  </a:cubicBezTo>
                  <a:cubicBezTo>
                    <a:pt x="3818" y="20696"/>
                    <a:pt x="3829" y="20109"/>
                    <a:pt x="3829" y="19500"/>
                  </a:cubicBezTo>
                  <a:lnTo>
                    <a:pt x="4025" y="19500"/>
                  </a:lnTo>
                  <a:cubicBezTo>
                    <a:pt x="4013" y="19764"/>
                    <a:pt x="4013" y="20029"/>
                    <a:pt x="4013" y="20293"/>
                  </a:cubicBezTo>
                  <a:cubicBezTo>
                    <a:pt x="4013" y="20558"/>
                    <a:pt x="4013" y="20845"/>
                    <a:pt x="4013" y="21121"/>
                  </a:cubicBezTo>
                  <a:cubicBezTo>
                    <a:pt x="4013" y="21673"/>
                    <a:pt x="4002" y="22214"/>
                    <a:pt x="3967" y="22766"/>
                  </a:cubicBezTo>
                  <a:cubicBezTo>
                    <a:pt x="3967" y="22783"/>
                    <a:pt x="3984" y="22792"/>
                    <a:pt x="4002" y="22792"/>
                  </a:cubicBezTo>
                  <a:cubicBezTo>
                    <a:pt x="4019" y="22792"/>
                    <a:pt x="4036" y="22783"/>
                    <a:pt x="4036" y="22766"/>
                  </a:cubicBezTo>
                  <a:cubicBezTo>
                    <a:pt x="4071" y="22214"/>
                    <a:pt x="4105" y="21673"/>
                    <a:pt x="4117" y="21121"/>
                  </a:cubicBezTo>
                  <a:cubicBezTo>
                    <a:pt x="4128" y="20845"/>
                    <a:pt x="4140" y="20569"/>
                    <a:pt x="4151" y="20293"/>
                  </a:cubicBezTo>
                  <a:cubicBezTo>
                    <a:pt x="4163" y="20029"/>
                    <a:pt x="4151" y="19764"/>
                    <a:pt x="4140" y="19511"/>
                  </a:cubicBezTo>
                  <a:lnTo>
                    <a:pt x="4473" y="19511"/>
                  </a:lnTo>
                  <a:cubicBezTo>
                    <a:pt x="4450" y="19649"/>
                    <a:pt x="4450" y="19799"/>
                    <a:pt x="4450" y="19925"/>
                  </a:cubicBezTo>
                  <a:cubicBezTo>
                    <a:pt x="4439" y="20063"/>
                    <a:pt x="4427" y="20259"/>
                    <a:pt x="4416" y="20420"/>
                  </a:cubicBezTo>
                  <a:cubicBezTo>
                    <a:pt x="4404" y="20753"/>
                    <a:pt x="4393" y="21087"/>
                    <a:pt x="4381" y="21420"/>
                  </a:cubicBezTo>
                  <a:cubicBezTo>
                    <a:pt x="4347" y="22087"/>
                    <a:pt x="4301" y="22754"/>
                    <a:pt x="4255" y="23433"/>
                  </a:cubicBezTo>
                  <a:cubicBezTo>
                    <a:pt x="4255" y="23456"/>
                    <a:pt x="4275" y="23467"/>
                    <a:pt x="4295" y="23467"/>
                  </a:cubicBezTo>
                  <a:cubicBezTo>
                    <a:pt x="4315" y="23467"/>
                    <a:pt x="4335" y="23456"/>
                    <a:pt x="4335" y="23433"/>
                  </a:cubicBezTo>
                  <a:cubicBezTo>
                    <a:pt x="4404" y="22766"/>
                    <a:pt x="4462" y="22099"/>
                    <a:pt x="4508" y="21432"/>
                  </a:cubicBezTo>
                  <a:cubicBezTo>
                    <a:pt x="4531" y="21110"/>
                    <a:pt x="4542" y="20788"/>
                    <a:pt x="4565" y="20454"/>
                  </a:cubicBezTo>
                  <a:cubicBezTo>
                    <a:pt x="4577" y="20293"/>
                    <a:pt x="4577" y="20121"/>
                    <a:pt x="4577" y="19960"/>
                  </a:cubicBezTo>
                  <a:cubicBezTo>
                    <a:pt x="4588" y="19799"/>
                    <a:pt x="4600" y="19661"/>
                    <a:pt x="4577" y="19511"/>
                  </a:cubicBezTo>
                  <a:lnTo>
                    <a:pt x="4818" y="19511"/>
                  </a:lnTo>
                  <a:cubicBezTo>
                    <a:pt x="4784" y="19787"/>
                    <a:pt x="4784" y="20075"/>
                    <a:pt x="4784" y="20351"/>
                  </a:cubicBezTo>
                  <a:cubicBezTo>
                    <a:pt x="4772" y="20661"/>
                    <a:pt x="4772" y="20960"/>
                    <a:pt x="4761" y="21271"/>
                  </a:cubicBezTo>
                  <a:cubicBezTo>
                    <a:pt x="4761" y="21880"/>
                    <a:pt x="4761" y="22501"/>
                    <a:pt x="4749" y="23111"/>
                  </a:cubicBezTo>
                  <a:cubicBezTo>
                    <a:pt x="4749" y="23128"/>
                    <a:pt x="4764" y="23136"/>
                    <a:pt x="4778" y="23136"/>
                  </a:cubicBezTo>
                  <a:cubicBezTo>
                    <a:pt x="4792" y="23136"/>
                    <a:pt x="4807" y="23128"/>
                    <a:pt x="4807" y="23111"/>
                  </a:cubicBezTo>
                  <a:cubicBezTo>
                    <a:pt x="4818" y="22501"/>
                    <a:pt x="4853" y="21892"/>
                    <a:pt x="4887" y="21294"/>
                  </a:cubicBezTo>
                  <a:cubicBezTo>
                    <a:pt x="4899" y="20983"/>
                    <a:pt x="4910" y="20684"/>
                    <a:pt x="4910" y="20385"/>
                  </a:cubicBezTo>
                  <a:cubicBezTo>
                    <a:pt x="4933" y="20098"/>
                    <a:pt x="4933" y="19799"/>
                    <a:pt x="4922" y="19511"/>
                  </a:cubicBezTo>
                  <a:lnTo>
                    <a:pt x="5129" y="19511"/>
                  </a:lnTo>
                  <a:lnTo>
                    <a:pt x="5129" y="19914"/>
                  </a:lnTo>
                  <a:cubicBezTo>
                    <a:pt x="5129" y="20040"/>
                    <a:pt x="5129" y="20201"/>
                    <a:pt x="5140" y="20339"/>
                  </a:cubicBezTo>
                  <a:lnTo>
                    <a:pt x="5140" y="21225"/>
                  </a:lnTo>
                  <a:cubicBezTo>
                    <a:pt x="5140" y="21811"/>
                    <a:pt x="5129" y="22386"/>
                    <a:pt x="5117" y="22961"/>
                  </a:cubicBezTo>
                  <a:cubicBezTo>
                    <a:pt x="5106" y="23295"/>
                    <a:pt x="5106" y="23640"/>
                    <a:pt x="5094" y="23973"/>
                  </a:cubicBezTo>
                  <a:cubicBezTo>
                    <a:pt x="5094" y="23996"/>
                    <a:pt x="5111" y="24008"/>
                    <a:pt x="5129" y="24008"/>
                  </a:cubicBezTo>
                  <a:cubicBezTo>
                    <a:pt x="5146" y="24008"/>
                    <a:pt x="5163" y="23996"/>
                    <a:pt x="5163" y="23973"/>
                  </a:cubicBezTo>
                  <a:cubicBezTo>
                    <a:pt x="5244" y="22812"/>
                    <a:pt x="5278" y="21650"/>
                    <a:pt x="5255" y="20477"/>
                  </a:cubicBezTo>
                  <a:cubicBezTo>
                    <a:pt x="5255" y="20316"/>
                    <a:pt x="5255" y="20155"/>
                    <a:pt x="5255" y="19983"/>
                  </a:cubicBezTo>
                  <a:cubicBezTo>
                    <a:pt x="5244" y="19822"/>
                    <a:pt x="5232" y="19684"/>
                    <a:pt x="5232" y="19523"/>
                  </a:cubicBezTo>
                  <a:lnTo>
                    <a:pt x="5543" y="19523"/>
                  </a:lnTo>
                  <a:cubicBezTo>
                    <a:pt x="5508" y="20132"/>
                    <a:pt x="5508" y="20730"/>
                    <a:pt x="5497" y="21340"/>
                  </a:cubicBezTo>
                  <a:cubicBezTo>
                    <a:pt x="5485" y="21949"/>
                    <a:pt x="5474" y="22582"/>
                    <a:pt x="5462" y="23214"/>
                  </a:cubicBezTo>
                  <a:cubicBezTo>
                    <a:pt x="5462" y="23231"/>
                    <a:pt x="5479" y="23240"/>
                    <a:pt x="5497" y="23240"/>
                  </a:cubicBezTo>
                  <a:cubicBezTo>
                    <a:pt x="5514" y="23240"/>
                    <a:pt x="5531" y="23231"/>
                    <a:pt x="5531" y="23214"/>
                  </a:cubicBezTo>
                  <a:lnTo>
                    <a:pt x="5612" y="21340"/>
                  </a:lnTo>
                  <a:cubicBezTo>
                    <a:pt x="5635" y="20730"/>
                    <a:pt x="5658" y="20132"/>
                    <a:pt x="5669" y="19523"/>
                  </a:cubicBezTo>
                  <a:lnTo>
                    <a:pt x="5830" y="19523"/>
                  </a:lnTo>
                  <a:cubicBezTo>
                    <a:pt x="5819" y="19799"/>
                    <a:pt x="5796" y="20063"/>
                    <a:pt x="5773" y="20328"/>
                  </a:cubicBezTo>
                  <a:cubicBezTo>
                    <a:pt x="5761" y="20592"/>
                    <a:pt x="5738" y="20903"/>
                    <a:pt x="5727" y="21179"/>
                  </a:cubicBezTo>
                  <a:cubicBezTo>
                    <a:pt x="5692" y="21754"/>
                    <a:pt x="5669" y="22317"/>
                    <a:pt x="5635" y="22892"/>
                  </a:cubicBezTo>
                  <a:cubicBezTo>
                    <a:pt x="5635" y="22915"/>
                    <a:pt x="5655" y="22927"/>
                    <a:pt x="5675" y="22927"/>
                  </a:cubicBezTo>
                  <a:cubicBezTo>
                    <a:pt x="5695" y="22927"/>
                    <a:pt x="5715" y="22915"/>
                    <a:pt x="5715" y="22892"/>
                  </a:cubicBezTo>
                  <a:cubicBezTo>
                    <a:pt x="5750" y="22317"/>
                    <a:pt x="5796" y="21754"/>
                    <a:pt x="5830" y="21179"/>
                  </a:cubicBezTo>
                  <a:cubicBezTo>
                    <a:pt x="5853" y="20891"/>
                    <a:pt x="5876" y="20604"/>
                    <a:pt x="5899" y="20328"/>
                  </a:cubicBezTo>
                  <a:cubicBezTo>
                    <a:pt x="5911" y="20052"/>
                    <a:pt x="5922" y="19799"/>
                    <a:pt x="5957" y="19523"/>
                  </a:cubicBezTo>
                  <a:lnTo>
                    <a:pt x="6049" y="19523"/>
                  </a:lnTo>
                  <a:cubicBezTo>
                    <a:pt x="6003" y="20178"/>
                    <a:pt x="5968" y="20822"/>
                    <a:pt x="5957" y="21466"/>
                  </a:cubicBezTo>
                  <a:cubicBezTo>
                    <a:pt x="5945" y="21788"/>
                    <a:pt x="5945" y="22122"/>
                    <a:pt x="5957" y="22455"/>
                  </a:cubicBezTo>
                  <a:cubicBezTo>
                    <a:pt x="5968" y="22777"/>
                    <a:pt x="5980" y="23122"/>
                    <a:pt x="6003" y="23456"/>
                  </a:cubicBezTo>
                  <a:cubicBezTo>
                    <a:pt x="6003" y="23467"/>
                    <a:pt x="6011" y="23473"/>
                    <a:pt x="6020" y="23473"/>
                  </a:cubicBezTo>
                  <a:cubicBezTo>
                    <a:pt x="6028" y="23473"/>
                    <a:pt x="6037" y="23467"/>
                    <a:pt x="6037" y="23456"/>
                  </a:cubicBezTo>
                  <a:cubicBezTo>
                    <a:pt x="6037" y="23122"/>
                    <a:pt x="6049" y="22800"/>
                    <a:pt x="6060" y="22467"/>
                  </a:cubicBezTo>
                  <a:cubicBezTo>
                    <a:pt x="6060" y="22133"/>
                    <a:pt x="6060" y="21800"/>
                    <a:pt x="6072" y="21466"/>
                  </a:cubicBezTo>
                  <a:cubicBezTo>
                    <a:pt x="6083" y="20822"/>
                    <a:pt x="6106" y="20167"/>
                    <a:pt x="6164" y="19534"/>
                  </a:cubicBezTo>
                  <a:lnTo>
                    <a:pt x="6393" y="19534"/>
                  </a:lnTo>
                  <a:cubicBezTo>
                    <a:pt x="6347" y="20753"/>
                    <a:pt x="6313" y="21972"/>
                    <a:pt x="6336" y="23191"/>
                  </a:cubicBezTo>
                  <a:cubicBezTo>
                    <a:pt x="6336" y="23214"/>
                    <a:pt x="6353" y="23226"/>
                    <a:pt x="6370" y="23226"/>
                  </a:cubicBezTo>
                  <a:cubicBezTo>
                    <a:pt x="6388" y="23226"/>
                    <a:pt x="6405" y="23214"/>
                    <a:pt x="6405" y="23191"/>
                  </a:cubicBezTo>
                  <a:cubicBezTo>
                    <a:pt x="6405" y="21972"/>
                    <a:pt x="6416" y="20753"/>
                    <a:pt x="6497" y="19534"/>
                  </a:cubicBezTo>
                  <a:lnTo>
                    <a:pt x="6819" y="19534"/>
                  </a:lnTo>
                  <a:cubicBezTo>
                    <a:pt x="6784" y="19833"/>
                    <a:pt x="6773" y="20132"/>
                    <a:pt x="6750" y="20443"/>
                  </a:cubicBezTo>
                  <a:cubicBezTo>
                    <a:pt x="6727" y="20776"/>
                    <a:pt x="6715" y="21110"/>
                    <a:pt x="6692" y="21443"/>
                  </a:cubicBezTo>
                  <a:cubicBezTo>
                    <a:pt x="6669" y="22122"/>
                    <a:pt x="6658" y="22789"/>
                    <a:pt x="6669" y="23467"/>
                  </a:cubicBezTo>
                  <a:cubicBezTo>
                    <a:pt x="6669" y="23490"/>
                    <a:pt x="6687" y="23502"/>
                    <a:pt x="6705" y="23502"/>
                  </a:cubicBezTo>
                  <a:cubicBezTo>
                    <a:pt x="6724" y="23502"/>
                    <a:pt x="6744" y="23490"/>
                    <a:pt x="6750" y="23467"/>
                  </a:cubicBezTo>
                  <a:cubicBezTo>
                    <a:pt x="6738" y="22800"/>
                    <a:pt x="6750" y="22133"/>
                    <a:pt x="6784" y="21455"/>
                  </a:cubicBezTo>
                  <a:cubicBezTo>
                    <a:pt x="6796" y="21121"/>
                    <a:pt x="6819" y="20799"/>
                    <a:pt x="6842" y="20466"/>
                  </a:cubicBezTo>
                  <a:cubicBezTo>
                    <a:pt x="6865" y="20155"/>
                    <a:pt x="6911" y="19833"/>
                    <a:pt x="6934" y="19523"/>
                  </a:cubicBezTo>
                  <a:lnTo>
                    <a:pt x="7060" y="19523"/>
                  </a:lnTo>
                  <a:cubicBezTo>
                    <a:pt x="6934" y="20604"/>
                    <a:pt x="6888" y="21696"/>
                    <a:pt x="6922" y="22777"/>
                  </a:cubicBezTo>
                  <a:cubicBezTo>
                    <a:pt x="6922" y="22794"/>
                    <a:pt x="6937" y="22803"/>
                    <a:pt x="6951" y="22803"/>
                  </a:cubicBezTo>
                  <a:cubicBezTo>
                    <a:pt x="6966" y="22803"/>
                    <a:pt x="6980" y="22794"/>
                    <a:pt x="6980" y="22777"/>
                  </a:cubicBezTo>
                  <a:cubicBezTo>
                    <a:pt x="7003" y="21696"/>
                    <a:pt x="7072" y="20604"/>
                    <a:pt x="7175" y="19523"/>
                  </a:cubicBezTo>
                  <a:lnTo>
                    <a:pt x="7302" y="19523"/>
                  </a:lnTo>
                  <a:cubicBezTo>
                    <a:pt x="7256" y="20063"/>
                    <a:pt x="7210" y="20592"/>
                    <a:pt x="7210" y="21121"/>
                  </a:cubicBezTo>
                  <a:cubicBezTo>
                    <a:pt x="7198" y="21662"/>
                    <a:pt x="7210" y="22237"/>
                    <a:pt x="7187" y="22777"/>
                  </a:cubicBezTo>
                  <a:cubicBezTo>
                    <a:pt x="7175" y="23099"/>
                    <a:pt x="7164" y="23421"/>
                    <a:pt x="7152" y="23732"/>
                  </a:cubicBezTo>
                  <a:cubicBezTo>
                    <a:pt x="7152" y="23743"/>
                    <a:pt x="7161" y="23749"/>
                    <a:pt x="7170" y="23749"/>
                  </a:cubicBezTo>
                  <a:cubicBezTo>
                    <a:pt x="7178" y="23749"/>
                    <a:pt x="7187" y="23743"/>
                    <a:pt x="7187" y="23732"/>
                  </a:cubicBezTo>
                  <a:cubicBezTo>
                    <a:pt x="7210" y="23180"/>
                    <a:pt x="7221" y="22628"/>
                    <a:pt x="7267" y="22076"/>
                  </a:cubicBezTo>
                  <a:cubicBezTo>
                    <a:pt x="7302" y="21524"/>
                    <a:pt x="7359" y="20972"/>
                    <a:pt x="7371" y="20420"/>
                  </a:cubicBezTo>
                  <a:cubicBezTo>
                    <a:pt x="7371" y="20121"/>
                    <a:pt x="7382" y="19822"/>
                    <a:pt x="7394" y="19523"/>
                  </a:cubicBezTo>
                  <a:lnTo>
                    <a:pt x="7566" y="19523"/>
                  </a:lnTo>
                  <a:cubicBezTo>
                    <a:pt x="7509" y="20098"/>
                    <a:pt x="7509" y="20673"/>
                    <a:pt x="7497" y="21248"/>
                  </a:cubicBezTo>
                  <a:cubicBezTo>
                    <a:pt x="7474" y="21823"/>
                    <a:pt x="7451" y="22398"/>
                    <a:pt x="7428" y="22973"/>
                  </a:cubicBezTo>
                  <a:lnTo>
                    <a:pt x="7394" y="23962"/>
                  </a:lnTo>
                  <a:cubicBezTo>
                    <a:pt x="7394" y="23985"/>
                    <a:pt x="7408" y="23996"/>
                    <a:pt x="7424" y="23996"/>
                  </a:cubicBezTo>
                  <a:cubicBezTo>
                    <a:pt x="7440" y="23996"/>
                    <a:pt x="7457" y="23985"/>
                    <a:pt x="7463" y="23962"/>
                  </a:cubicBezTo>
                  <a:cubicBezTo>
                    <a:pt x="7486" y="23387"/>
                    <a:pt x="7520" y="22812"/>
                    <a:pt x="7543" y="22237"/>
                  </a:cubicBezTo>
                  <a:cubicBezTo>
                    <a:pt x="7566" y="21949"/>
                    <a:pt x="7578" y="21662"/>
                    <a:pt x="7589" y="21374"/>
                  </a:cubicBezTo>
                  <a:cubicBezTo>
                    <a:pt x="7601" y="21075"/>
                    <a:pt x="7635" y="20799"/>
                    <a:pt x="7647" y="20512"/>
                  </a:cubicBezTo>
                  <a:cubicBezTo>
                    <a:pt x="7670" y="20178"/>
                    <a:pt x="7681" y="19845"/>
                    <a:pt x="7681" y="19511"/>
                  </a:cubicBezTo>
                  <a:cubicBezTo>
                    <a:pt x="7842" y="19442"/>
                    <a:pt x="7808" y="19235"/>
                    <a:pt x="7808" y="19097"/>
                  </a:cubicBezTo>
                  <a:lnTo>
                    <a:pt x="7842" y="17787"/>
                  </a:lnTo>
                  <a:lnTo>
                    <a:pt x="7900" y="17787"/>
                  </a:lnTo>
                  <a:cubicBezTo>
                    <a:pt x="8038" y="17775"/>
                    <a:pt x="8222" y="17764"/>
                    <a:pt x="8279" y="17614"/>
                  </a:cubicBezTo>
                  <a:cubicBezTo>
                    <a:pt x="8302" y="17545"/>
                    <a:pt x="8314" y="17465"/>
                    <a:pt x="8302" y="17396"/>
                  </a:cubicBezTo>
                  <a:lnTo>
                    <a:pt x="8302" y="17097"/>
                  </a:lnTo>
                  <a:cubicBezTo>
                    <a:pt x="8302" y="16637"/>
                    <a:pt x="8291" y="16177"/>
                    <a:pt x="8279" y="15717"/>
                  </a:cubicBezTo>
                  <a:cubicBezTo>
                    <a:pt x="8268" y="15291"/>
                    <a:pt x="8279" y="14866"/>
                    <a:pt x="8256" y="14440"/>
                  </a:cubicBezTo>
                  <a:cubicBezTo>
                    <a:pt x="8268" y="14429"/>
                    <a:pt x="8279" y="14429"/>
                    <a:pt x="8291" y="14417"/>
                  </a:cubicBezTo>
                  <a:cubicBezTo>
                    <a:pt x="8693" y="14026"/>
                    <a:pt x="8532" y="13394"/>
                    <a:pt x="8647" y="12900"/>
                  </a:cubicBezTo>
                  <a:cubicBezTo>
                    <a:pt x="9038" y="12624"/>
                    <a:pt x="9372" y="12290"/>
                    <a:pt x="9648" y="11911"/>
                  </a:cubicBezTo>
                  <a:cubicBezTo>
                    <a:pt x="9981" y="11439"/>
                    <a:pt x="10234" y="10922"/>
                    <a:pt x="10384" y="10370"/>
                  </a:cubicBezTo>
                  <a:cubicBezTo>
                    <a:pt x="10545" y="9818"/>
                    <a:pt x="10648" y="9243"/>
                    <a:pt x="10683" y="8656"/>
                  </a:cubicBezTo>
                  <a:cubicBezTo>
                    <a:pt x="10729" y="8036"/>
                    <a:pt x="10717" y="7415"/>
                    <a:pt x="10648" y="6794"/>
                  </a:cubicBezTo>
                  <a:cubicBezTo>
                    <a:pt x="10499" y="5655"/>
                    <a:pt x="10016" y="4517"/>
                    <a:pt x="9015" y="3907"/>
                  </a:cubicBezTo>
                  <a:cubicBezTo>
                    <a:pt x="8739" y="3735"/>
                    <a:pt x="8452" y="3597"/>
                    <a:pt x="8153" y="3493"/>
                  </a:cubicBezTo>
                  <a:cubicBezTo>
                    <a:pt x="8153" y="3263"/>
                    <a:pt x="8176" y="3022"/>
                    <a:pt x="8187" y="2792"/>
                  </a:cubicBezTo>
                  <a:cubicBezTo>
                    <a:pt x="8187" y="2631"/>
                    <a:pt x="8245" y="2378"/>
                    <a:pt x="8072" y="2286"/>
                  </a:cubicBezTo>
                  <a:cubicBezTo>
                    <a:pt x="7992" y="2252"/>
                    <a:pt x="7900" y="2229"/>
                    <a:pt x="7808" y="2229"/>
                  </a:cubicBezTo>
                  <a:cubicBezTo>
                    <a:pt x="7808" y="2217"/>
                    <a:pt x="7808" y="2217"/>
                    <a:pt x="7808" y="2206"/>
                  </a:cubicBezTo>
                  <a:cubicBezTo>
                    <a:pt x="7796" y="2102"/>
                    <a:pt x="7785" y="1999"/>
                    <a:pt x="7785" y="1895"/>
                  </a:cubicBezTo>
                  <a:cubicBezTo>
                    <a:pt x="7773" y="1792"/>
                    <a:pt x="7762" y="1700"/>
                    <a:pt x="7750" y="1596"/>
                  </a:cubicBezTo>
                  <a:cubicBezTo>
                    <a:pt x="7704" y="1412"/>
                    <a:pt x="7497" y="1412"/>
                    <a:pt x="7336" y="1401"/>
                  </a:cubicBezTo>
                  <a:cubicBezTo>
                    <a:pt x="7267" y="987"/>
                    <a:pt x="7233" y="573"/>
                    <a:pt x="7221" y="147"/>
                  </a:cubicBezTo>
                  <a:cubicBezTo>
                    <a:pt x="7233" y="113"/>
                    <a:pt x="7210" y="90"/>
                    <a:pt x="7175" y="78"/>
                  </a:cubicBezTo>
                  <a:cubicBezTo>
                    <a:pt x="6865" y="32"/>
                    <a:pt x="6566" y="9"/>
                    <a:pt x="6256" y="9"/>
                  </a:cubicBezTo>
                  <a:cubicBezTo>
                    <a:pt x="6100" y="3"/>
                    <a:pt x="5945" y="1"/>
                    <a:pt x="57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6" name="Google Shape;1156;p41"/>
            <p:cNvSpPr/>
            <p:nvPr/>
          </p:nvSpPr>
          <p:spPr>
            <a:xfrm>
              <a:off x="1005620" y="1061679"/>
              <a:ext cx="353199" cy="128825"/>
            </a:xfrm>
            <a:custGeom>
              <a:rect b="b" l="l" r="r" t="t"/>
              <a:pathLst>
                <a:path extrusionOk="0" h="1204" w="3301">
                  <a:moveTo>
                    <a:pt x="1659" y="0"/>
                  </a:moveTo>
                  <a:cubicBezTo>
                    <a:pt x="1302" y="0"/>
                    <a:pt x="944" y="8"/>
                    <a:pt x="587" y="30"/>
                  </a:cubicBezTo>
                  <a:cubicBezTo>
                    <a:pt x="449" y="42"/>
                    <a:pt x="311" y="42"/>
                    <a:pt x="173" y="65"/>
                  </a:cubicBezTo>
                  <a:cubicBezTo>
                    <a:pt x="93" y="76"/>
                    <a:pt x="58" y="122"/>
                    <a:pt x="58" y="191"/>
                  </a:cubicBezTo>
                  <a:cubicBezTo>
                    <a:pt x="47" y="249"/>
                    <a:pt x="35" y="318"/>
                    <a:pt x="35" y="375"/>
                  </a:cubicBezTo>
                  <a:cubicBezTo>
                    <a:pt x="12" y="640"/>
                    <a:pt x="1" y="904"/>
                    <a:pt x="1" y="1134"/>
                  </a:cubicBezTo>
                  <a:lnTo>
                    <a:pt x="127" y="1134"/>
                  </a:lnTo>
                  <a:cubicBezTo>
                    <a:pt x="346" y="1123"/>
                    <a:pt x="564" y="1111"/>
                    <a:pt x="783" y="1111"/>
                  </a:cubicBezTo>
                  <a:cubicBezTo>
                    <a:pt x="967" y="1101"/>
                    <a:pt x="1154" y="1098"/>
                    <a:pt x="1341" y="1098"/>
                  </a:cubicBezTo>
                  <a:cubicBezTo>
                    <a:pt x="1597" y="1098"/>
                    <a:pt x="1853" y="1104"/>
                    <a:pt x="2105" y="1111"/>
                  </a:cubicBezTo>
                  <a:cubicBezTo>
                    <a:pt x="2507" y="1134"/>
                    <a:pt x="2898" y="1157"/>
                    <a:pt x="3301" y="1203"/>
                  </a:cubicBezTo>
                  <a:cubicBezTo>
                    <a:pt x="3266" y="1019"/>
                    <a:pt x="3243" y="824"/>
                    <a:pt x="3232" y="628"/>
                  </a:cubicBezTo>
                  <a:cubicBezTo>
                    <a:pt x="3209" y="444"/>
                    <a:pt x="3197" y="249"/>
                    <a:pt x="3174" y="53"/>
                  </a:cubicBezTo>
                  <a:cubicBezTo>
                    <a:pt x="2875" y="53"/>
                    <a:pt x="2576" y="19"/>
                    <a:pt x="2278" y="7"/>
                  </a:cubicBezTo>
                  <a:cubicBezTo>
                    <a:pt x="2071" y="3"/>
                    <a:pt x="1865" y="0"/>
                    <a:pt x="16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7" name="Google Shape;1157;p41"/>
            <p:cNvSpPr/>
            <p:nvPr/>
          </p:nvSpPr>
          <p:spPr>
            <a:xfrm>
              <a:off x="928153" y="1196820"/>
              <a:ext cx="478707" cy="90841"/>
            </a:xfrm>
            <a:custGeom>
              <a:rect b="b" l="l" r="r" t="t"/>
              <a:pathLst>
                <a:path extrusionOk="0" h="849" w="4474">
                  <a:moveTo>
                    <a:pt x="1951" y="1"/>
                  </a:moveTo>
                  <a:cubicBezTo>
                    <a:pt x="1760" y="1"/>
                    <a:pt x="1570" y="4"/>
                    <a:pt x="1380" y="9"/>
                  </a:cubicBezTo>
                  <a:cubicBezTo>
                    <a:pt x="1185" y="21"/>
                    <a:pt x="989" y="32"/>
                    <a:pt x="794" y="44"/>
                  </a:cubicBezTo>
                  <a:cubicBezTo>
                    <a:pt x="621" y="44"/>
                    <a:pt x="460" y="67"/>
                    <a:pt x="299" y="113"/>
                  </a:cubicBezTo>
                  <a:cubicBezTo>
                    <a:pt x="0" y="228"/>
                    <a:pt x="150" y="596"/>
                    <a:pt x="58" y="849"/>
                  </a:cubicBezTo>
                  <a:cubicBezTo>
                    <a:pt x="357" y="791"/>
                    <a:pt x="656" y="745"/>
                    <a:pt x="955" y="711"/>
                  </a:cubicBezTo>
                  <a:cubicBezTo>
                    <a:pt x="1463" y="645"/>
                    <a:pt x="1975" y="613"/>
                    <a:pt x="2486" y="613"/>
                  </a:cubicBezTo>
                  <a:cubicBezTo>
                    <a:pt x="2866" y="613"/>
                    <a:pt x="3245" y="630"/>
                    <a:pt x="3622" y="665"/>
                  </a:cubicBezTo>
                  <a:cubicBezTo>
                    <a:pt x="3852" y="688"/>
                    <a:pt x="4071" y="711"/>
                    <a:pt x="4289" y="745"/>
                  </a:cubicBezTo>
                  <a:lnTo>
                    <a:pt x="4473" y="780"/>
                  </a:lnTo>
                  <a:cubicBezTo>
                    <a:pt x="4450" y="665"/>
                    <a:pt x="4439" y="550"/>
                    <a:pt x="4427" y="435"/>
                  </a:cubicBezTo>
                  <a:cubicBezTo>
                    <a:pt x="4427" y="377"/>
                    <a:pt x="4439" y="205"/>
                    <a:pt x="4381" y="170"/>
                  </a:cubicBezTo>
                  <a:cubicBezTo>
                    <a:pt x="4324" y="159"/>
                    <a:pt x="4278" y="147"/>
                    <a:pt x="4220" y="147"/>
                  </a:cubicBezTo>
                  <a:lnTo>
                    <a:pt x="4059" y="124"/>
                  </a:lnTo>
                  <a:lnTo>
                    <a:pt x="3737" y="90"/>
                  </a:lnTo>
                  <a:cubicBezTo>
                    <a:pt x="3145" y="29"/>
                    <a:pt x="2546" y="1"/>
                    <a:pt x="19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8" name="Google Shape;1158;p41"/>
            <p:cNvSpPr/>
            <p:nvPr/>
          </p:nvSpPr>
          <p:spPr>
            <a:xfrm>
              <a:off x="883855" y="1277176"/>
              <a:ext cx="567301" cy="142093"/>
            </a:xfrm>
            <a:custGeom>
              <a:rect b="b" l="l" r="r" t="t"/>
              <a:pathLst>
                <a:path extrusionOk="0" h="1328" w="5302">
                  <a:moveTo>
                    <a:pt x="2794" y="1"/>
                  </a:moveTo>
                  <a:cubicBezTo>
                    <a:pt x="2676" y="1"/>
                    <a:pt x="2557" y="2"/>
                    <a:pt x="2438" y="6"/>
                  </a:cubicBezTo>
                  <a:cubicBezTo>
                    <a:pt x="2013" y="17"/>
                    <a:pt x="1587" y="63"/>
                    <a:pt x="1173" y="109"/>
                  </a:cubicBezTo>
                  <a:cubicBezTo>
                    <a:pt x="782" y="167"/>
                    <a:pt x="391" y="236"/>
                    <a:pt x="0" y="339"/>
                  </a:cubicBezTo>
                  <a:cubicBezTo>
                    <a:pt x="58" y="672"/>
                    <a:pt x="69" y="1006"/>
                    <a:pt x="23" y="1328"/>
                  </a:cubicBezTo>
                  <a:cubicBezTo>
                    <a:pt x="391" y="1190"/>
                    <a:pt x="771" y="1075"/>
                    <a:pt x="1150" y="1006"/>
                  </a:cubicBezTo>
                  <a:cubicBezTo>
                    <a:pt x="1323" y="971"/>
                    <a:pt x="1495" y="948"/>
                    <a:pt x="1656" y="925"/>
                  </a:cubicBezTo>
                  <a:cubicBezTo>
                    <a:pt x="1679" y="914"/>
                    <a:pt x="1691" y="914"/>
                    <a:pt x="1702" y="914"/>
                  </a:cubicBezTo>
                  <a:cubicBezTo>
                    <a:pt x="2013" y="868"/>
                    <a:pt x="2323" y="845"/>
                    <a:pt x="2634" y="845"/>
                  </a:cubicBezTo>
                  <a:cubicBezTo>
                    <a:pt x="3266" y="845"/>
                    <a:pt x="3898" y="914"/>
                    <a:pt x="4519" y="1063"/>
                  </a:cubicBezTo>
                  <a:cubicBezTo>
                    <a:pt x="4761" y="1121"/>
                    <a:pt x="5002" y="1190"/>
                    <a:pt x="5244" y="1270"/>
                  </a:cubicBezTo>
                  <a:lnTo>
                    <a:pt x="5278" y="580"/>
                  </a:lnTo>
                  <a:cubicBezTo>
                    <a:pt x="5278" y="523"/>
                    <a:pt x="5290" y="443"/>
                    <a:pt x="5290" y="397"/>
                  </a:cubicBezTo>
                  <a:cubicBezTo>
                    <a:pt x="5290" y="351"/>
                    <a:pt x="5301" y="282"/>
                    <a:pt x="5255" y="259"/>
                  </a:cubicBezTo>
                  <a:cubicBezTo>
                    <a:pt x="5209" y="236"/>
                    <a:pt x="5163" y="224"/>
                    <a:pt x="5117" y="213"/>
                  </a:cubicBezTo>
                  <a:cubicBezTo>
                    <a:pt x="5060" y="213"/>
                    <a:pt x="5002" y="201"/>
                    <a:pt x="4945" y="190"/>
                  </a:cubicBezTo>
                  <a:cubicBezTo>
                    <a:pt x="4234" y="61"/>
                    <a:pt x="3515" y="1"/>
                    <a:pt x="2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9" name="Google Shape;1159;p41"/>
            <p:cNvSpPr/>
            <p:nvPr/>
          </p:nvSpPr>
          <p:spPr>
            <a:xfrm>
              <a:off x="947841" y="2948618"/>
              <a:ext cx="463941" cy="173550"/>
            </a:xfrm>
            <a:custGeom>
              <a:rect b="b" l="l" r="r" t="t"/>
              <a:pathLst>
                <a:path extrusionOk="0" h="1622" w="4336">
                  <a:moveTo>
                    <a:pt x="46" y="0"/>
                  </a:moveTo>
                  <a:cubicBezTo>
                    <a:pt x="46" y="0"/>
                    <a:pt x="46" y="12"/>
                    <a:pt x="46" y="12"/>
                  </a:cubicBezTo>
                  <a:cubicBezTo>
                    <a:pt x="23" y="529"/>
                    <a:pt x="12" y="1035"/>
                    <a:pt x="0" y="1552"/>
                  </a:cubicBezTo>
                  <a:cubicBezTo>
                    <a:pt x="0" y="1552"/>
                    <a:pt x="0" y="1564"/>
                    <a:pt x="12" y="1575"/>
                  </a:cubicBezTo>
                  <a:cubicBezTo>
                    <a:pt x="437" y="1575"/>
                    <a:pt x="851" y="1587"/>
                    <a:pt x="1277" y="1587"/>
                  </a:cubicBezTo>
                  <a:lnTo>
                    <a:pt x="3668" y="1621"/>
                  </a:lnTo>
                  <a:lnTo>
                    <a:pt x="4243" y="1621"/>
                  </a:lnTo>
                  <a:cubicBezTo>
                    <a:pt x="4324" y="1598"/>
                    <a:pt x="4301" y="1426"/>
                    <a:pt x="4301" y="1357"/>
                  </a:cubicBezTo>
                  <a:lnTo>
                    <a:pt x="4312" y="1081"/>
                  </a:lnTo>
                  <a:cubicBezTo>
                    <a:pt x="4312" y="725"/>
                    <a:pt x="4324" y="380"/>
                    <a:pt x="4335" y="35"/>
                  </a:cubicBezTo>
                  <a:lnTo>
                    <a:pt x="4335" y="35"/>
                  </a:lnTo>
                  <a:cubicBezTo>
                    <a:pt x="4013" y="81"/>
                    <a:pt x="3691" y="115"/>
                    <a:pt x="3358" y="127"/>
                  </a:cubicBezTo>
                  <a:cubicBezTo>
                    <a:pt x="3041" y="145"/>
                    <a:pt x="2723" y="154"/>
                    <a:pt x="2406" y="154"/>
                  </a:cubicBezTo>
                  <a:cubicBezTo>
                    <a:pt x="1930" y="154"/>
                    <a:pt x="1454" y="133"/>
                    <a:pt x="978" y="92"/>
                  </a:cubicBezTo>
                  <a:cubicBezTo>
                    <a:pt x="771" y="81"/>
                    <a:pt x="575" y="58"/>
                    <a:pt x="368" y="35"/>
                  </a:cubicBezTo>
                  <a:cubicBezTo>
                    <a:pt x="265" y="23"/>
                    <a:pt x="150" y="12"/>
                    <a:pt x="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0" name="Google Shape;1160;p41"/>
            <p:cNvSpPr/>
            <p:nvPr/>
          </p:nvSpPr>
          <p:spPr>
            <a:xfrm>
              <a:off x="906004" y="2600334"/>
              <a:ext cx="553712" cy="352557"/>
            </a:xfrm>
            <a:custGeom>
              <a:rect b="b" l="l" r="r" t="t"/>
              <a:pathLst>
                <a:path extrusionOk="0" h="3295" w="5175">
                  <a:moveTo>
                    <a:pt x="5140" y="1"/>
                  </a:moveTo>
                  <a:cubicBezTo>
                    <a:pt x="4968" y="93"/>
                    <a:pt x="4772" y="150"/>
                    <a:pt x="4577" y="162"/>
                  </a:cubicBezTo>
                  <a:cubicBezTo>
                    <a:pt x="4266" y="208"/>
                    <a:pt x="3944" y="196"/>
                    <a:pt x="3622" y="208"/>
                  </a:cubicBezTo>
                  <a:cubicBezTo>
                    <a:pt x="3224" y="215"/>
                    <a:pt x="2826" y="221"/>
                    <a:pt x="2427" y="221"/>
                  </a:cubicBezTo>
                  <a:cubicBezTo>
                    <a:pt x="2136" y="221"/>
                    <a:pt x="1844" y="218"/>
                    <a:pt x="1553" y="208"/>
                  </a:cubicBezTo>
                  <a:cubicBezTo>
                    <a:pt x="1208" y="185"/>
                    <a:pt x="874" y="162"/>
                    <a:pt x="529" y="127"/>
                  </a:cubicBezTo>
                  <a:cubicBezTo>
                    <a:pt x="380" y="116"/>
                    <a:pt x="230" y="93"/>
                    <a:pt x="92" y="70"/>
                  </a:cubicBezTo>
                  <a:lnTo>
                    <a:pt x="92" y="70"/>
                  </a:lnTo>
                  <a:cubicBezTo>
                    <a:pt x="104" y="909"/>
                    <a:pt x="69" y="1737"/>
                    <a:pt x="46" y="2577"/>
                  </a:cubicBezTo>
                  <a:cubicBezTo>
                    <a:pt x="35" y="2726"/>
                    <a:pt x="0" y="2933"/>
                    <a:pt x="150" y="3025"/>
                  </a:cubicBezTo>
                  <a:cubicBezTo>
                    <a:pt x="276" y="3094"/>
                    <a:pt x="426" y="3129"/>
                    <a:pt x="575" y="3140"/>
                  </a:cubicBezTo>
                  <a:cubicBezTo>
                    <a:pt x="955" y="3198"/>
                    <a:pt x="1334" y="3232"/>
                    <a:pt x="1714" y="3267"/>
                  </a:cubicBezTo>
                  <a:cubicBezTo>
                    <a:pt x="2013" y="3285"/>
                    <a:pt x="2312" y="3294"/>
                    <a:pt x="2611" y="3294"/>
                  </a:cubicBezTo>
                  <a:cubicBezTo>
                    <a:pt x="3059" y="3294"/>
                    <a:pt x="3507" y="3274"/>
                    <a:pt x="3956" y="3232"/>
                  </a:cubicBezTo>
                  <a:cubicBezTo>
                    <a:pt x="4140" y="3221"/>
                    <a:pt x="4324" y="3198"/>
                    <a:pt x="4508" y="3186"/>
                  </a:cubicBezTo>
                  <a:lnTo>
                    <a:pt x="4726" y="3163"/>
                  </a:lnTo>
                  <a:lnTo>
                    <a:pt x="4726" y="3140"/>
                  </a:lnTo>
                  <a:cubicBezTo>
                    <a:pt x="4726" y="3100"/>
                    <a:pt x="4758" y="3080"/>
                    <a:pt x="4790" y="3080"/>
                  </a:cubicBezTo>
                  <a:cubicBezTo>
                    <a:pt x="4821" y="3080"/>
                    <a:pt x="4853" y="3100"/>
                    <a:pt x="4853" y="3140"/>
                  </a:cubicBezTo>
                  <a:cubicBezTo>
                    <a:pt x="4922" y="3129"/>
                    <a:pt x="4991" y="3129"/>
                    <a:pt x="5060" y="3106"/>
                  </a:cubicBezTo>
                  <a:cubicBezTo>
                    <a:pt x="5152" y="3094"/>
                    <a:pt x="5175" y="3037"/>
                    <a:pt x="5175" y="2945"/>
                  </a:cubicBezTo>
                  <a:lnTo>
                    <a:pt x="5175" y="2669"/>
                  </a:lnTo>
                  <a:lnTo>
                    <a:pt x="5175" y="2117"/>
                  </a:lnTo>
                  <a:cubicBezTo>
                    <a:pt x="5163" y="1737"/>
                    <a:pt x="5152" y="1346"/>
                    <a:pt x="5152" y="967"/>
                  </a:cubicBezTo>
                  <a:cubicBezTo>
                    <a:pt x="5152" y="645"/>
                    <a:pt x="5140" y="323"/>
                    <a:pt x="51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1" name="Google Shape;1161;p41"/>
            <p:cNvSpPr/>
            <p:nvPr/>
          </p:nvSpPr>
          <p:spPr>
            <a:xfrm>
              <a:off x="850578" y="2438016"/>
              <a:ext cx="643590" cy="169591"/>
            </a:xfrm>
            <a:custGeom>
              <a:rect b="b" l="l" r="r" t="t"/>
              <a:pathLst>
                <a:path extrusionOk="0" h="1585" w="6015">
                  <a:moveTo>
                    <a:pt x="6015" y="0"/>
                  </a:moveTo>
                  <a:lnTo>
                    <a:pt x="6015" y="0"/>
                  </a:lnTo>
                  <a:cubicBezTo>
                    <a:pt x="5566" y="288"/>
                    <a:pt x="5083" y="495"/>
                    <a:pt x="4577" y="609"/>
                  </a:cubicBezTo>
                  <a:cubicBezTo>
                    <a:pt x="4135" y="696"/>
                    <a:pt x="3692" y="740"/>
                    <a:pt x="3249" y="740"/>
                  </a:cubicBezTo>
                  <a:cubicBezTo>
                    <a:pt x="3048" y="740"/>
                    <a:pt x="2847" y="731"/>
                    <a:pt x="2646" y="713"/>
                  </a:cubicBezTo>
                  <a:cubicBezTo>
                    <a:pt x="2370" y="701"/>
                    <a:pt x="2082" y="690"/>
                    <a:pt x="1795" y="655"/>
                  </a:cubicBezTo>
                  <a:lnTo>
                    <a:pt x="1760" y="655"/>
                  </a:lnTo>
                  <a:cubicBezTo>
                    <a:pt x="1438" y="632"/>
                    <a:pt x="1128" y="575"/>
                    <a:pt x="817" y="506"/>
                  </a:cubicBezTo>
                  <a:cubicBezTo>
                    <a:pt x="564" y="437"/>
                    <a:pt x="323" y="357"/>
                    <a:pt x="93" y="242"/>
                  </a:cubicBezTo>
                  <a:lnTo>
                    <a:pt x="93" y="242"/>
                  </a:lnTo>
                  <a:cubicBezTo>
                    <a:pt x="242" y="632"/>
                    <a:pt x="1" y="1196"/>
                    <a:pt x="495" y="1391"/>
                  </a:cubicBezTo>
                  <a:cubicBezTo>
                    <a:pt x="771" y="1472"/>
                    <a:pt x="1047" y="1518"/>
                    <a:pt x="1346" y="1518"/>
                  </a:cubicBezTo>
                  <a:cubicBezTo>
                    <a:pt x="1668" y="1552"/>
                    <a:pt x="1990" y="1564"/>
                    <a:pt x="2312" y="1575"/>
                  </a:cubicBezTo>
                  <a:cubicBezTo>
                    <a:pt x="2504" y="1582"/>
                    <a:pt x="2696" y="1585"/>
                    <a:pt x="2888" y="1585"/>
                  </a:cubicBezTo>
                  <a:cubicBezTo>
                    <a:pt x="3352" y="1585"/>
                    <a:pt x="3815" y="1569"/>
                    <a:pt x="4278" y="1552"/>
                  </a:cubicBezTo>
                  <a:cubicBezTo>
                    <a:pt x="4566" y="1541"/>
                    <a:pt x="4865" y="1541"/>
                    <a:pt x="5152" y="1506"/>
                  </a:cubicBezTo>
                  <a:cubicBezTo>
                    <a:pt x="5348" y="1495"/>
                    <a:pt x="5520" y="1426"/>
                    <a:pt x="5670" y="1311"/>
                  </a:cubicBezTo>
                  <a:cubicBezTo>
                    <a:pt x="5670" y="1299"/>
                    <a:pt x="5681" y="1288"/>
                    <a:pt x="5693" y="1276"/>
                  </a:cubicBezTo>
                  <a:cubicBezTo>
                    <a:pt x="5727" y="1242"/>
                    <a:pt x="5762" y="1207"/>
                    <a:pt x="5796" y="1161"/>
                  </a:cubicBezTo>
                  <a:cubicBezTo>
                    <a:pt x="5888" y="954"/>
                    <a:pt x="5946" y="724"/>
                    <a:pt x="5946" y="495"/>
                  </a:cubicBezTo>
                  <a:cubicBezTo>
                    <a:pt x="5957" y="322"/>
                    <a:pt x="5980" y="161"/>
                    <a:pt x="60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2" name="Google Shape;1162;p41"/>
            <p:cNvSpPr/>
            <p:nvPr/>
          </p:nvSpPr>
          <p:spPr>
            <a:xfrm>
              <a:off x="864167" y="2478568"/>
              <a:ext cx="623902" cy="130323"/>
            </a:xfrm>
            <a:custGeom>
              <a:rect b="b" l="l" r="r" t="t"/>
              <a:pathLst>
                <a:path extrusionOk="0" h="1218" w="5831">
                  <a:moveTo>
                    <a:pt x="5830" y="1"/>
                  </a:moveTo>
                  <a:cubicBezTo>
                    <a:pt x="5451" y="207"/>
                    <a:pt x="5037" y="368"/>
                    <a:pt x="4611" y="472"/>
                  </a:cubicBezTo>
                  <a:cubicBezTo>
                    <a:pt x="4127" y="567"/>
                    <a:pt x="3632" y="619"/>
                    <a:pt x="3137" y="619"/>
                  </a:cubicBezTo>
                  <a:cubicBezTo>
                    <a:pt x="2915" y="619"/>
                    <a:pt x="2693" y="608"/>
                    <a:pt x="2473" y="587"/>
                  </a:cubicBezTo>
                  <a:cubicBezTo>
                    <a:pt x="2162" y="575"/>
                    <a:pt x="1840" y="552"/>
                    <a:pt x="1530" y="518"/>
                  </a:cubicBezTo>
                  <a:lnTo>
                    <a:pt x="1495" y="518"/>
                  </a:lnTo>
                  <a:cubicBezTo>
                    <a:pt x="1139" y="483"/>
                    <a:pt x="794" y="426"/>
                    <a:pt x="449" y="345"/>
                  </a:cubicBezTo>
                  <a:cubicBezTo>
                    <a:pt x="299" y="311"/>
                    <a:pt x="161" y="265"/>
                    <a:pt x="23" y="219"/>
                  </a:cubicBezTo>
                  <a:lnTo>
                    <a:pt x="23" y="219"/>
                  </a:lnTo>
                  <a:cubicBezTo>
                    <a:pt x="35" y="541"/>
                    <a:pt x="0" y="874"/>
                    <a:pt x="357" y="1024"/>
                  </a:cubicBezTo>
                  <a:cubicBezTo>
                    <a:pt x="633" y="1104"/>
                    <a:pt x="920" y="1150"/>
                    <a:pt x="1208" y="1150"/>
                  </a:cubicBezTo>
                  <a:cubicBezTo>
                    <a:pt x="1541" y="1185"/>
                    <a:pt x="1863" y="1196"/>
                    <a:pt x="2185" y="1208"/>
                  </a:cubicBezTo>
                  <a:cubicBezTo>
                    <a:pt x="2377" y="1215"/>
                    <a:pt x="2569" y="1217"/>
                    <a:pt x="2761" y="1217"/>
                  </a:cubicBezTo>
                  <a:cubicBezTo>
                    <a:pt x="3225" y="1217"/>
                    <a:pt x="3688" y="1201"/>
                    <a:pt x="4151" y="1185"/>
                  </a:cubicBezTo>
                  <a:cubicBezTo>
                    <a:pt x="4439" y="1173"/>
                    <a:pt x="4738" y="1173"/>
                    <a:pt x="5025" y="1139"/>
                  </a:cubicBezTo>
                  <a:cubicBezTo>
                    <a:pt x="5209" y="1116"/>
                    <a:pt x="5393" y="1047"/>
                    <a:pt x="5531" y="932"/>
                  </a:cubicBezTo>
                  <a:cubicBezTo>
                    <a:pt x="5543" y="920"/>
                    <a:pt x="5554" y="920"/>
                    <a:pt x="5566" y="909"/>
                  </a:cubicBezTo>
                  <a:cubicBezTo>
                    <a:pt x="5600" y="874"/>
                    <a:pt x="5635" y="828"/>
                    <a:pt x="5658" y="794"/>
                  </a:cubicBezTo>
                  <a:cubicBezTo>
                    <a:pt x="5761" y="587"/>
                    <a:pt x="5819" y="357"/>
                    <a:pt x="5819" y="127"/>
                  </a:cubicBezTo>
                  <a:cubicBezTo>
                    <a:pt x="5830" y="81"/>
                    <a:pt x="5830" y="47"/>
                    <a:pt x="58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3" name="Google Shape;1163;p41"/>
            <p:cNvSpPr/>
            <p:nvPr/>
          </p:nvSpPr>
          <p:spPr>
            <a:xfrm>
              <a:off x="971167" y="2745533"/>
              <a:ext cx="50610" cy="50610"/>
            </a:xfrm>
            <a:custGeom>
              <a:rect b="b" l="l" r="r" t="t"/>
              <a:pathLst>
                <a:path extrusionOk="0" h="473" w="473">
                  <a:moveTo>
                    <a:pt x="242" y="1"/>
                  </a:moveTo>
                  <a:cubicBezTo>
                    <a:pt x="104" y="1"/>
                    <a:pt x="1" y="104"/>
                    <a:pt x="1" y="231"/>
                  </a:cubicBezTo>
                  <a:cubicBezTo>
                    <a:pt x="1" y="357"/>
                    <a:pt x="104" y="461"/>
                    <a:pt x="242" y="472"/>
                  </a:cubicBezTo>
                  <a:cubicBezTo>
                    <a:pt x="369" y="472"/>
                    <a:pt x="472" y="357"/>
                    <a:pt x="472" y="231"/>
                  </a:cubicBezTo>
                  <a:cubicBezTo>
                    <a:pt x="472" y="104"/>
                    <a:pt x="369" y="1"/>
                    <a:pt x="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4" name="Google Shape;1164;p41"/>
            <p:cNvSpPr/>
            <p:nvPr/>
          </p:nvSpPr>
          <p:spPr>
            <a:xfrm>
              <a:off x="1070890" y="2745533"/>
              <a:ext cx="50503" cy="49326"/>
            </a:xfrm>
            <a:custGeom>
              <a:rect b="b" l="l" r="r" t="t"/>
              <a:pathLst>
                <a:path extrusionOk="0" h="461" w="472">
                  <a:moveTo>
                    <a:pt x="242" y="1"/>
                  </a:moveTo>
                  <a:cubicBezTo>
                    <a:pt x="115" y="1"/>
                    <a:pt x="0" y="104"/>
                    <a:pt x="0" y="231"/>
                  </a:cubicBezTo>
                  <a:cubicBezTo>
                    <a:pt x="0" y="357"/>
                    <a:pt x="115" y="461"/>
                    <a:pt x="242" y="461"/>
                  </a:cubicBezTo>
                  <a:cubicBezTo>
                    <a:pt x="368" y="461"/>
                    <a:pt x="472" y="357"/>
                    <a:pt x="472" y="231"/>
                  </a:cubicBezTo>
                  <a:cubicBezTo>
                    <a:pt x="472" y="104"/>
                    <a:pt x="368" y="1"/>
                    <a:pt x="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5" name="Google Shape;1165;p41"/>
            <p:cNvSpPr/>
            <p:nvPr/>
          </p:nvSpPr>
          <p:spPr>
            <a:xfrm>
              <a:off x="1171791" y="2745533"/>
              <a:ext cx="49326" cy="50610"/>
            </a:xfrm>
            <a:custGeom>
              <a:rect b="b" l="l" r="r" t="t"/>
              <a:pathLst>
                <a:path extrusionOk="0" h="473" w="461">
                  <a:moveTo>
                    <a:pt x="230" y="1"/>
                  </a:moveTo>
                  <a:cubicBezTo>
                    <a:pt x="104" y="1"/>
                    <a:pt x="0" y="104"/>
                    <a:pt x="0" y="231"/>
                  </a:cubicBezTo>
                  <a:cubicBezTo>
                    <a:pt x="0" y="357"/>
                    <a:pt x="104" y="461"/>
                    <a:pt x="230" y="472"/>
                  </a:cubicBezTo>
                  <a:cubicBezTo>
                    <a:pt x="357" y="472"/>
                    <a:pt x="460" y="357"/>
                    <a:pt x="460" y="231"/>
                  </a:cubicBezTo>
                  <a:cubicBezTo>
                    <a:pt x="460" y="104"/>
                    <a:pt x="357" y="1"/>
                    <a:pt x="2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6" name="Google Shape;1166;p41"/>
            <p:cNvSpPr/>
            <p:nvPr/>
          </p:nvSpPr>
          <p:spPr>
            <a:xfrm>
              <a:off x="1271408" y="2745533"/>
              <a:ext cx="49326" cy="49326"/>
            </a:xfrm>
            <a:custGeom>
              <a:rect b="b" l="l" r="r" t="t"/>
              <a:pathLst>
                <a:path extrusionOk="0" h="461" w="461">
                  <a:moveTo>
                    <a:pt x="230" y="1"/>
                  </a:moveTo>
                  <a:cubicBezTo>
                    <a:pt x="104" y="1"/>
                    <a:pt x="0" y="104"/>
                    <a:pt x="0" y="231"/>
                  </a:cubicBezTo>
                  <a:cubicBezTo>
                    <a:pt x="0" y="357"/>
                    <a:pt x="104" y="461"/>
                    <a:pt x="230" y="461"/>
                  </a:cubicBezTo>
                  <a:cubicBezTo>
                    <a:pt x="357" y="461"/>
                    <a:pt x="460" y="357"/>
                    <a:pt x="460" y="231"/>
                  </a:cubicBezTo>
                  <a:cubicBezTo>
                    <a:pt x="460" y="104"/>
                    <a:pt x="357" y="1"/>
                    <a:pt x="2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7" name="Google Shape;1167;p41"/>
            <p:cNvSpPr/>
            <p:nvPr/>
          </p:nvSpPr>
          <p:spPr>
            <a:xfrm>
              <a:off x="1371025" y="2745533"/>
              <a:ext cx="50610" cy="49326"/>
            </a:xfrm>
            <a:custGeom>
              <a:rect b="b" l="l" r="r" t="t"/>
              <a:pathLst>
                <a:path extrusionOk="0" h="461" w="473">
                  <a:moveTo>
                    <a:pt x="231" y="1"/>
                  </a:moveTo>
                  <a:cubicBezTo>
                    <a:pt x="104" y="1"/>
                    <a:pt x="1" y="104"/>
                    <a:pt x="1" y="231"/>
                  </a:cubicBezTo>
                  <a:cubicBezTo>
                    <a:pt x="1" y="357"/>
                    <a:pt x="104" y="461"/>
                    <a:pt x="231" y="461"/>
                  </a:cubicBezTo>
                  <a:cubicBezTo>
                    <a:pt x="369" y="461"/>
                    <a:pt x="472" y="357"/>
                    <a:pt x="472" y="231"/>
                  </a:cubicBezTo>
                  <a:cubicBezTo>
                    <a:pt x="472" y="104"/>
                    <a:pt x="369" y="1"/>
                    <a:pt x="2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8" name="Google Shape;1168;p41"/>
            <p:cNvSpPr/>
            <p:nvPr/>
          </p:nvSpPr>
          <p:spPr>
            <a:xfrm>
              <a:off x="969990" y="2661538"/>
              <a:ext cx="444254" cy="19367"/>
            </a:xfrm>
            <a:custGeom>
              <a:rect b="b" l="l" r="r" t="t"/>
              <a:pathLst>
                <a:path extrusionOk="0" h="181" w="4152">
                  <a:moveTo>
                    <a:pt x="159" y="1"/>
                  </a:moveTo>
                  <a:cubicBezTo>
                    <a:pt x="103" y="1"/>
                    <a:pt x="50" y="21"/>
                    <a:pt x="12" y="50"/>
                  </a:cubicBezTo>
                  <a:cubicBezTo>
                    <a:pt x="0" y="61"/>
                    <a:pt x="0" y="73"/>
                    <a:pt x="12" y="84"/>
                  </a:cubicBezTo>
                  <a:lnTo>
                    <a:pt x="12" y="73"/>
                  </a:lnTo>
                  <a:cubicBezTo>
                    <a:pt x="50" y="111"/>
                    <a:pt x="104" y="133"/>
                    <a:pt x="160" y="133"/>
                  </a:cubicBezTo>
                  <a:cubicBezTo>
                    <a:pt x="172" y="133"/>
                    <a:pt x="184" y="132"/>
                    <a:pt x="196" y="130"/>
                  </a:cubicBezTo>
                  <a:cubicBezTo>
                    <a:pt x="276" y="142"/>
                    <a:pt x="368" y="142"/>
                    <a:pt x="449" y="153"/>
                  </a:cubicBezTo>
                  <a:cubicBezTo>
                    <a:pt x="610" y="153"/>
                    <a:pt x="782" y="165"/>
                    <a:pt x="943" y="165"/>
                  </a:cubicBezTo>
                  <a:cubicBezTo>
                    <a:pt x="1300" y="176"/>
                    <a:pt x="1645" y="176"/>
                    <a:pt x="2001" y="176"/>
                  </a:cubicBezTo>
                  <a:cubicBezTo>
                    <a:pt x="2186" y="179"/>
                    <a:pt x="2371" y="181"/>
                    <a:pt x="2556" y="181"/>
                  </a:cubicBezTo>
                  <a:cubicBezTo>
                    <a:pt x="3062" y="181"/>
                    <a:pt x="3569" y="170"/>
                    <a:pt x="4082" y="153"/>
                  </a:cubicBezTo>
                  <a:cubicBezTo>
                    <a:pt x="4151" y="153"/>
                    <a:pt x="4151" y="50"/>
                    <a:pt x="4082" y="50"/>
                  </a:cubicBezTo>
                  <a:cubicBezTo>
                    <a:pt x="3381" y="61"/>
                    <a:pt x="2691" y="61"/>
                    <a:pt x="2001" y="61"/>
                  </a:cubicBezTo>
                  <a:cubicBezTo>
                    <a:pt x="1656" y="61"/>
                    <a:pt x="1311" y="38"/>
                    <a:pt x="966" y="27"/>
                  </a:cubicBezTo>
                  <a:lnTo>
                    <a:pt x="449" y="4"/>
                  </a:lnTo>
                  <a:lnTo>
                    <a:pt x="196" y="4"/>
                  </a:lnTo>
                  <a:cubicBezTo>
                    <a:pt x="184" y="2"/>
                    <a:pt x="171" y="1"/>
                    <a:pt x="1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9" name="Google Shape;1169;p41"/>
            <p:cNvSpPr/>
            <p:nvPr/>
          </p:nvSpPr>
          <p:spPr>
            <a:xfrm>
              <a:off x="969990" y="2860878"/>
              <a:ext cx="444254" cy="20651"/>
            </a:xfrm>
            <a:custGeom>
              <a:rect b="b" l="l" r="r" t="t"/>
              <a:pathLst>
                <a:path extrusionOk="0" h="193" w="4152">
                  <a:moveTo>
                    <a:pt x="159" y="1"/>
                  </a:moveTo>
                  <a:cubicBezTo>
                    <a:pt x="103" y="1"/>
                    <a:pt x="50" y="21"/>
                    <a:pt x="12" y="50"/>
                  </a:cubicBezTo>
                  <a:cubicBezTo>
                    <a:pt x="0" y="61"/>
                    <a:pt x="0" y="73"/>
                    <a:pt x="12" y="84"/>
                  </a:cubicBezTo>
                  <a:cubicBezTo>
                    <a:pt x="58" y="130"/>
                    <a:pt x="127" y="153"/>
                    <a:pt x="196" y="153"/>
                  </a:cubicBezTo>
                  <a:cubicBezTo>
                    <a:pt x="276" y="153"/>
                    <a:pt x="368" y="165"/>
                    <a:pt x="449" y="165"/>
                  </a:cubicBezTo>
                  <a:cubicBezTo>
                    <a:pt x="610" y="165"/>
                    <a:pt x="782" y="176"/>
                    <a:pt x="943" y="176"/>
                  </a:cubicBezTo>
                  <a:cubicBezTo>
                    <a:pt x="1300" y="176"/>
                    <a:pt x="1645" y="188"/>
                    <a:pt x="2001" y="188"/>
                  </a:cubicBezTo>
                  <a:cubicBezTo>
                    <a:pt x="2186" y="191"/>
                    <a:pt x="2371" y="192"/>
                    <a:pt x="2556" y="192"/>
                  </a:cubicBezTo>
                  <a:cubicBezTo>
                    <a:pt x="3062" y="192"/>
                    <a:pt x="3569" y="182"/>
                    <a:pt x="4082" y="165"/>
                  </a:cubicBezTo>
                  <a:cubicBezTo>
                    <a:pt x="4151" y="165"/>
                    <a:pt x="4151" y="61"/>
                    <a:pt x="4082" y="61"/>
                  </a:cubicBezTo>
                  <a:cubicBezTo>
                    <a:pt x="3732" y="67"/>
                    <a:pt x="3384" y="70"/>
                    <a:pt x="3037" y="70"/>
                  </a:cubicBezTo>
                  <a:cubicBezTo>
                    <a:pt x="2691" y="70"/>
                    <a:pt x="2346" y="67"/>
                    <a:pt x="2001" y="61"/>
                  </a:cubicBezTo>
                  <a:cubicBezTo>
                    <a:pt x="1656" y="61"/>
                    <a:pt x="1311" y="50"/>
                    <a:pt x="966" y="38"/>
                  </a:cubicBezTo>
                  <a:lnTo>
                    <a:pt x="449" y="15"/>
                  </a:lnTo>
                  <a:cubicBezTo>
                    <a:pt x="368" y="15"/>
                    <a:pt x="276" y="4"/>
                    <a:pt x="196" y="4"/>
                  </a:cubicBezTo>
                  <a:cubicBezTo>
                    <a:pt x="184" y="2"/>
                    <a:pt x="171" y="1"/>
                    <a:pt x="1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0" name="Google Shape;1170;p41"/>
            <p:cNvSpPr/>
            <p:nvPr/>
          </p:nvSpPr>
          <p:spPr>
            <a:xfrm>
              <a:off x="976089" y="1446771"/>
              <a:ext cx="158570" cy="876845"/>
            </a:xfrm>
            <a:custGeom>
              <a:rect b="b" l="l" r="r" t="t"/>
              <a:pathLst>
                <a:path extrusionOk="0" h="8195" w="1482">
                  <a:moveTo>
                    <a:pt x="1090" y="1"/>
                  </a:moveTo>
                  <a:cubicBezTo>
                    <a:pt x="1054" y="1"/>
                    <a:pt x="1013" y="6"/>
                    <a:pt x="967" y="19"/>
                  </a:cubicBezTo>
                  <a:cubicBezTo>
                    <a:pt x="622" y="111"/>
                    <a:pt x="507" y="1008"/>
                    <a:pt x="461" y="1284"/>
                  </a:cubicBezTo>
                  <a:cubicBezTo>
                    <a:pt x="93" y="3469"/>
                    <a:pt x="1" y="5688"/>
                    <a:pt x="185" y="7896"/>
                  </a:cubicBezTo>
                  <a:cubicBezTo>
                    <a:pt x="196" y="8011"/>
                    <a:pt x="219" y="8137"/>
                    <a:pt x="323" y="8183"/>
                  </a:cubicBezTo>
                  <a:cubicBezTo>
                    <a:pt x="346" y="8191"/>
                    <a:pt x="370" y="8195"/>
                    <a:pt x="394" y="8195"/>
                  </a:cubicBezTo>
                  <a:cubicBezTo>
                    <a:pt x="475" y="8195"/>
                    <a:pt x="554" y="8151"/>
                    <a:pt x="599" y="8080"/>
                  </a:cubicBezTo>
                  <a:cubicBezTo>
                    <a:pt x="645" y="7976"/>
                    <a:pt x="656" y="7873"/>
                    <a:pt x="656" y="7758"/>
                  </a:cubicBezTo>
                  <a:cubicBezTo>
                    <a:pt x="691" y="6573"/>
                    <a:pt x="587" y="5377"/>
                    <a:pt x="610" y="4182"/>
                  </a:cubicBezTo>
                  <a:cubicBezTo>
                    <a:pt x="622" y="3066"/>
                    <a:pt x="748" y="1928"/>
                    <a:pt x="1151" y="881"/>
                  </a:cubicBezTo>
                  <a:cubicBezTo>
                    <a:pt x="1224" y="702"/>
                    <a:pt x="1482" y="1"/>
                    <a:pt x="10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1" name="Google Shape;1171;p41"/>
            <p:cNvSpPr/>
            <p:nvPr/>
          </p:nvSpPr>
          <p:spPr>
            <a:xfrm>
              <a:off x="785415" y="1473307"/>
              <a:ext cx="163599" cy="580889"/>
            </a:xfrm>
            <a:custGeom>
              <a:rect b="b" l="l" r="r" t="t"/>
              <a:pathLst>
                <a:path extrusionOk="0" h="5429" w="1529">
                  <a:moveTo>
                    <a:pt x="1296" y="1"/>
                  </a:moveTo>
                  <a:cubicBezTo>
                    <a:pt x="1148" y="1"/>
                    <a:pt x="929" y="109"/>
                    <a:pt x="805" y="277"/>
                  </a:cubicBezTo>
                  <a:cubicBezTo>
                    <a:pt x="690" y="472"/>
                    <a:pt x="610" y="691"/>
                    <a:pt x="564" y="909"/>
                  </a:cubicBezTo>
                  <a:cubicBezTo>
                    <a:pt x="380" y="1634"/>
                    <a:pt x="242" y="2370"/>
                    <a:pt x="150" y="3117"/>
                  </a:cubicBezTo>
                  <a:cubicBezTo>
                    <a:pt x="104" y="3497"/>
                    <a:pt x="81" y="3876"/>
                    <a:pt x="69" y="4255"/>
                  </a:cubicBezTo>
                  <a:cubicBezTo>
                    <a:pt x="69" y="4554"/>
                    <a:pt x="0" y="5037"/>
                    <a:pt x="104" y="5325"/>
                  </a:cubicBezTo>
                  <a:cubicBezTo>
                    <a:pt x="115" y="5394"/>
                    <a:pt x="184" y="5428"/>
                    <a:pt x="265" y="5428"/>
                  </a:cubicBezTo>
                  <a:cubicBezTo>
                    <a:pt x="334" y="5405"/>
                    <a:pt x="368" y="5313"/>
                    <a:pt x="380" y="5244"/>
                  </a:cubicBezTo>
                  <a:cubicBezTo>
                    <a:pt x="575" y="4393"/>
                    <a:pt x="541" y="3497"/>
                    <a:pt x="644" y="2634"/>
                  </a:cubicBezTo>
                  <a:cubicBezTo>
                    <a:pt x="736" y="1864"/>
                    <a:pt x="909" y="1070"/>
                    <a:pt x="1334" y="415"/>
                  </a:cubicBezTo>
                  <a:cubicBezTo>
                    <a:pt x="1529" y="120"/>
                    <a:pt x="1451" y="1"/>
                    <a:pt x="12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2" name="Google Shape;1172;p41"/>
            <p:cNvSpPr/>
            <p:nvPr/>
          </p:nvSpPr>
          <p:spPr>
            <a:xfrm>
              <a:off x="1208171" y="1442705"/>
              <a:ext cx="134710" cy="746629"/>
            </a:xfrm>
            <a:custGeom>
              <a:rect b="b" l="l" r="r" t="t"/>
              <a:pathLst>
                <a:path extrusionOk="0" h="6978" w="1259">
                  <a:moveTo>
                    <a:pt x="331" y="1"/>
                  </a:moveTo>
                  <a:cubicBezTo>
                    <a:pt x="1" y="1"/>
                    <a:pt x="116" y="499"/>
                    <a:pt x="212" y="701"/>
                  </a:cubicBezTo>
                  <a:cubicBezTo>
                    <a:pt x="1028" y="2541"/>
                    <a:pt x="741" y="4645"/>
                    <a:pt x="948" y="6646"/>
                  </a:cubicBezTo>
                  <a:cubicBezTo>
                    <a:pt x="968" y="6789"/>
                    <a:pt x="1052" y="6977"/>
                    <a:pt x="1184" y="6977"/>
                  </a:cubicBezTo>
                  <a:cubicBezTo>
                    <a:pt x="1200" y="6977"/>
                    <a:pt x="1217" y="6974"/>
                    <a:pt x="1235" y="6968"/>
                  </a:cubicBezTo>
                  <a:cubicBezTo>
                    <a:pt x="1258" y="5323"/>
                    <a:pt x="1201" y="3679"/>
                    <a:pt x="1120" y="2046"/>
                  </a:cubicBezTo>
                  <a:cubicBezTo>
                    <a:pt x="1120" y="1644"/>
                    <a:pt x="1074" y="1253"/>
                    <a:pt x="982" y="873"/>
                  </a:cubicBezTo>
                  <a:cubicBezTo>
                    <a:pt x="913" y="620"/>
                    <a:pt x="718" y="68"/>
                    <a:pt x="419" y="11"/>
                  </a:cubicBezTo>
                  <a:cubicBezTo>
                    <a:pt x="387" y="4"/>
                    <a:pt x="357" y="1"/>
                    <a:pt x="3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3" name="Google Shape;1173;p41"/>
            <p:cNvSpPr/>
            <p:nvPr/>
          </p:nvSpPr>
          <p:spPr>
            <a:xfrm>
              <a:off x="1397026" y="1466352"/>
              <a:ext cx="145196" cy="615129"/>
            </a:xfrm>
            <a:custGeom>
              <a:rect b="b" l="l" r="r" t="t"/>
              <a:pathLst>
                <a:path extrusionOk="0" h="5749" w="1357">
                  <a:moveTo>
                    <a:pt x="208" y="1"/>
                  </a:moveTo>
                  <a:cubicBezTo>
                    <a:pt x="1" y="1"/>
                    <a:pt x="40" y="287"/>
                    <a:pt x="195" y="514"/>
                  </a:cubicBezTo>
                  <a:cubicBezTo>
                    <a:pt x="666" y="1239"/>
                    <a:pt x="931" y="2078"/>
                    <a:pt x="942" y="2952"/>
                  </a:cubicBezTo>
                  <a:cubicBezTo>
                    <a:pt x="977" y="3815"/>
                    <a:pt x="896" y="4677"/>
                    <a:pt x="988" y="5539"/>
                  </a:cubicBezTo>
                  <a:cubicBezTo>
                    <a:pt x="988" y="5624"/>
                    <a:pt x="1028" y="5749"/>
                    <a:pt x="1115" y="5749"/>
                  </a:cubicBezTo>
                  <a:cubicBezTo>
                    <a:pt x="1123" y="5749"/>
                    <a:pt x="1130" y="5748"/>
                    <a:pt x="1138" y="5746"/>
                  </a:cubicBezTo>
                  <a:cubicBezTo>
                    <a:pt x="1241" y="5746"/>
                    <a:pt x="1253" y="5631"/>
                    <a:pt x="1264" y="5551"/>
                  </a:cubicBezTo>
                  <a:cubicBezTo>
                    <a:pt x="1345" y="4493"/>
                    <a:pt x="1356" y="3435"/>
                    <a:pt x="1287" y="2389"/>
                  </a:cubicBezTo>
                  <a:cubicBezTo>
                    <a:pt x="1276" y="1940"/>
                    <a:pt x="1207" y="1492"/>
                    <a:pt x="1092" y="1055"/>
                  </a:cubicBezTo>
                  <a:cubicBezTo>
                    <a:pt x="977" y="710"/>
                    <a:pt x="781" y="238"/>
                    <a:pt x="425" y="66"/>
                  </a:cubicBezTo>
                  <a:cubicBezTo>
                    <a:pt x="334" y="21"/>
                    <a:pt x="263" y="1"/>
                    <a:pt x="2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4" name="Google Shape;1174;p41"/>
            <p:cNvSpPr/>
            <p:nvPr/>
          </p:nvSpPr>
          <p:spPr>
            <a:xfrm>
              <a:off x="1599898" y="1596249"/>
              <a:ext cx="87524" cy="505884"/>
            </a:xfrm>
            <a:custGeom>
              <a:rect b="b" l="l" r="r" t="t"/>
              <a:pathLst>
                <a:path extrusionOk="0" h="4728" w="818">
                  <a:moveTo>
                    <a:pt x="84" y="0"/>
                  </a:moveTo>
                  <a:cubicBezTo>
                    <a:pt x="44" y="0"/>
                    <a:pt x="14" y="44"/>
                    <a:pt x="1" y="151"/>
                  </a:cubicBezTo>
                  <a:cubicBezTo>
                    <a:pt x="1" y="255"/>
                    <a:pt x="24" y="347"/>
                    <a:pt x="58" y="427"/>
                  </a:cubicBezTo>
                  <a:cubicBezTo>
                    <a:pt x="472" y="1635"/>
                    <a:pt x="599" y="2923"/>
                    <a:pt x="449" y="4199"/>
                  </a:cubicBezTo>
                  <a:cubicBezTo>
                    <a:pt x="426" y="4383"/>
                    <a:pt x="415" y="4624"/>
                    <a:pt x="587" y="4728"/>
                  </a:cubicBezTo>
                  <a:cubicBezTo>
                    <a:pt x="748" y="3888"/>
                    <a:pt x="817" y="3037"/>
                    <a:pt x="794" y="2187"/>
                  </a:cubicBezTo>
                  <a:cubicBezTo>
                    <a:pt x="794" y="1738"/>
                    <a:pt x="737" y="1301"/>
                    <a:pt x="622" y="876"/>
                  </a:cubicBezTo>
                  <a:cubicBezTo>
                    <a:pt x="585" y="755"/>
                    <a:pt x="249" y="0"/>
                    <a:pt x="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5" name="Google Shape;1175;p41"/>
            <p:cNvSpPr/>
            <p:nvPr/>
          </p:nvSpPr>
          <p:spPr>
            <a:xfrm>
              <a:off x="799111" y="2126540"/>
              <a:ext cx="43013" cy="171731"/>
            </a:xfrm>
            <a:custGeom>
              <a:rect b="b" l="l" r="r" t="t"/>
              <a:pathLst>
                <a:path extrusionOk="0" h="1605" w="402">
                  <a:moveTo>
                    <a:pt x="161" y="1"/>
                  </a:moveTo>
                  <a:cubicBezTo>
                    <a:pt x="43" y="1"/>
                    <a:pt x="0" y="189"/>
                    <a:pt x="10" y="289"/>
                  </a:cubicBezTo>
                  <a:cubicBezTo>
                    <a:pt x="22" y="473"/>
                    <a:pt x="22" y="669"/>
                    <a:pt x="33" y="853"/>
                  </a:cubicBezTo>
                  <a:cubicBezTo>
                    <a:pt x="22" y="1071"/>
                    <a:pt x="68" y="1290"/>
                    <a:pt x="160" y="1497"/>
                  </a:cubicBezTo>
                  <a:cubicBezTo>
                    <a:pt x="190" y="1546"/>
                    <a:pt x="237" y="1605"/>
                    <a:pt x="294" y="1605"/>
                  </a:cubicBezTo>
                  <a:cubicBezTo>
                    <a:pt x="302" y="1605"/>
                    <a:pt x="312" y="1603"/>
                    <a:pt x="321" y="1600"/>
                  </a:cubicBezTo>
                  <a:cubicBezTo>
                    <a:pt x="390" y="1566"/>
                    <a:pt x="390" y="1497"/>
                    <a:pt x="401" y="1439"/>
                  </a:cubicBezTo>
                  <a:cubicBezTo>
                    <a:pt x="401" y="1117"/>
                    <a:pt x="298" y="807"/>
                    <a:pt x="309" y="485"/>
                  </a:cubicBezTo>
                  <a:cubicBezTo>
                    <a:pt x="309" y="358"/>
                    <a:pt x="367" y="71"/>
                    <a:pt x="217" y="13"/>
                  </a:cubicBezTo>
                  <a:cubicBezTo>
                    <a:pt x="197" y="5"/>
                    <a:pt x="178" y="1"/>
                    <a:pt x="1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6" name="Google Shape;1176;p41"/>
            <p:cNvSpPr/>
            <p:nvPr/>
          </p:nvSpPr>
          <p:spPr>
            <a:xfrm>
              <a:off x="1293557" y="2229794"/>
              <a:ext cx="56709" cy="193558"/>
            </a:xfrm>
            <a:custGeom>
              <a:rect b="b" l="l" r="r" t="t"/>
              <a:pathLst>
                <a:path extrusionOk="0" h="1809" w="530">
                  <a:moveTo>
                    <a:pt x="296" y="1"/>
                  </a:moveTo>
                  <a:cubicBezTo>
                    <a:pt x="131" y="1"/>
                    <a:pt x="150" y="348"/>
                    <a:pt x="150" y="451"/>
                  </a:cubicBezTo>
                  <a:cubicBezTo>
                    <a:pt x="161" y="819"/>
                    <a:pt x="127" y="1187"/>
                    <a:pt x="35" y="1544"/>
                  </a:cubicBezTo>
                  <a:cubicBezTo>
                    <a:pt x="12" y="1601"/>
                    <a:pt x="0" y="1659"/>
                    <a:pt x="12" y="1716"/>
                  </a:cubicBezTo>
                  <a:cubicBezTo>
                    <a:pt x="23" y="1774"/>
                    <a:pt x="69" y="1808"/>
                    <a:pt x="138" y="1808"/>
                  </a:cubicBezTo>
                  <a:cubicBezTo>
                    <a:pt x="196" y="1797"/>
                    <a:pt x="230" y="1728"/>
                    <a:pt x="242" y="1670"/>
                  </a:cubicBezTo>
                  <a:cubicBezTo>
                    <a:pt x="311" y="1337"/>
                    <a:pt x="380" y="1015"/>
                    <a:pt x="414" y="681"/>
                  </a:cubicBezTo>
                  <a:cubicBezTo>
                    <a:pt x="437" y="532"/>
                    <a:pt x="529" y="83"/>
                    <a:pt x="357" y="14"/>
                  </a:cubicBezTo>
                  <a:cubicBezTo>
                    <a:pt x="334" y="5"/>
                    <a:pt x="314" y="1"/>
                    <a:pt x="2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7" name="Google Shape;1177;p41"/>
            <p:cNvSpPr/>
            <p:nvPr/>
          </p:nvSpPr>
          <p:spPr>
            <a:xfrm>
              <a:off x="1470749" y="2142697"/>
              <a:ext cx="85384" cy="197838"/>
            </a:xfrm>
            <a:custGeom>
              <a:rect b="b" l="l" r="r" t="t"/>
              <a:pathLst>
                <a:path extrusionOk="0" h="1849" w="798">
                  <a:moveTo>
                    <a:pt x="389" y="0"/>
                  </a:moveTo>
                  <a:cubicBezTo>
                    <a:pt x="386" y="0"/>
                    <a:pt x="383" y="0"/>
                    <a:pt x="380" y="0"/>
                  </a:cubicBezTo>
                  <a:cubicBezTo>
                    <a:pt x="150" y="0"/>
                    <a:pt x="253" y="541"/>
                    <a:pt x="242" y="713"/>
                  </a:cubicBezTo>
                  <a:cubicBezTo>
                    <a:pt x="184" y="1081"/>
                    <a:pt x="104" y="1449"/>
                    <a:pt x="0" y="1794"/>
                  </a:cubicBezTo>
                  <a:cubicBezTo>
                    <a:pt x="8" y="1830"/>
                    <a:pt x="42" y="1848"/>
                    <a:pt x="77" y="1848"/>
                  </a:cubicBezTo>
                  <a:cubicBezTo>
                    <a:pt x="99" y="1848"/>
                    <a:pt x="121" y="1842"/>
                    <a:pt x="138" y="1829"/>
                  </a:cubicBezTo>
                  <a:cubicBezTo>
                    <a:pt x="184" y="1794"/>
                    <a:pt x="219" y="1748"/>
                    <a:pt x="230" y="1691"/>
                  </a:cubicBezTo>
                  <a:cubicBezTo>
                    <a:pt x="299" y="1474"/>
                    <a:pt x="798" y="0"/>
                    <a:pt x="3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8" name="Google Shape;1178;p41"/>
            <p:cNvSpPr/>
            <p:nvPr/>
          </p:nvSpPr>
          <p:spPr>
            <a:xfrm>
              <a:off x="912103" y="1294831"/>
              <a:ext cx="518082" cy="79392"/>
            </a:xfrm>
            <a:custGeom>
              <a:rect b="b" l="l" r="r" t="t"/>
              <a:pathLst>
                <a:path extrusionOk="0" h="742" w="4842">
                  <a:moveTo>
                    <a:pt x="2576" y="0"/>
                  </a:moveTo>
                  <a:cubicBezTo>
                    <a:pt x="1923" y="0"/>
                    <a:pt x="1263" y="70"/>
                    <a:pt x="633" y="220"/>
                  </a:cubicBezTo>
                  <a:cubicBezTo>
                    <a:pt x="484" y="243"/>
                    <a:pt x="346" y="289"/>
                    <a:pt x="208" y="358"/>
                  </a:cubicBezTo>
                  <a:cubicBezTo>
                    <a:pt x="104" y="427"/>
                    <a:pt x="1" y="565"/>
                    <a:pt x="70" y="680"/>
                  </a:cubicBezTo>
                  <a:cubicBezTo>
                    <a:pt x="100" y="725"/>
                    <a:pt x="153" y="742"/>
                    <a:pt x="214" y="742"/>
                  </a:cubicBezTo>
                  <a:cubicBezTo>
                    <a:pt x="295" y="742"/>
                    <a:pt x="389" y="713"/>
                    <a:pt x="461" y="680"/>
                  </a:cubicBezTo>
                  <a:cubicBezTo>
                    <a:pt x="1115" y="360"/>
                    <a:pt x="1838" y="217"/>
                    <a:pt x="2567" y="217"/>
                  </a:cubicBezTo>
                  <a:cubicBezTo>
                    <a:pt x="3093" y="217"/>
                    <a:pt x="3622" y="292"/>
                    <a:pt x="4129" y="427"/>
                  </a:cubicBezTo>
                  <a:cubicBezTo>
                    <a:pt x="4236" y="452"/>
                    <a:pt x="4361" y="500"/>
                    <a:pt x="4478" y="500"/>
                  </a:cubicBezTo>
                  <a:cubicBezTo>
                    <a:pt x="4524" y="500"/>
                    <a:pt x="4570" y="493"/>
                    <a:pt x="4612" y="473"/>
                  </a:cubicBezTo>
                  <a:cubicBezTo>
                    <a:pt x="4842" y="369"/>
                    <a:pt x="4623" y="255"/>
                    <a:pt x="4508" y="232"/>
                  </a:cubicBezTo>
                  <a:cubicBezTo>
                    <a:pt x="4267" y="174"/>
                    <a:pt x="4037" y="140"/>
                    <a:pt x="3807" y="105"/>
                  </a:cubicBezTo>
                  <a:cubicBezTo>
                    <a:pt x="3450" y="48"/>
                    <a:pt x="3083" y="13"/>
                    <a:pt x="2726" y="2"/>
                  </a:cubicBezTo>
                  <a:cubicBezTo>
                    <a:pt x="2676" y="1"/>
                    <a:pt x="2626" y="0"/>
                    <a:pt x="25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9" name="Google Shape;1179;p41"/>
            <p:cNvSpPr/>
            <p:nvPr/>
          </p:nvSpPr>
          <p:spPr>
            <a:xfrm>
              <a:off x="1037613" y="1087894"/>
              <a:ext cx="297881" cy="70190"/>
            </a:xfrm>
            <a:custGeom>
              <a:rect b="b" l="l" r="r" t="t"/>
              <a:pathLst>
                <a:path extrusionOk="0" h="656" w="2784">
                  <a:moveTo>
                    <a:pt x="1231" y="1"/>
                  </a:moveTo>
                  <a:cubicBezTo>
                    <a:pt x="969" y="1"/>
                    <a:pt x="708" y="9"/>
                    <a:pt x="449" y="27"/>
                  </a:cubicBezTo>
                  <a:cubicBezTo>
                    <a:pt x="435" y="26"/>
                    <a:pt x="421" y="25"/>
                    <a:pt x="408" y="25"/>
                  </a:cubicBezTo>
                  <a:cubicBezTo>
                    <a:pt x="286" y="25"/>
                    <a:pt x="174" y="70"/>
                    <a:pt x="81" y="153"/>
                  </a:cubicBezTo>
                  <a:cubicBezTo>
                    <a:pt x="24" y="245"/>
                    <a:pt x="1" y="360"/>
                    <a:pt x="24" y="464"/>
                  </a:cubicBezTo>
                  <a:cubicBezTo>
                    <a:pt x="12" y="510"/>
                    <a:pt x="24" y="556"/>
                    <a:pt x="47" y="602"/>
                  </a:cubicBezTo>
                  <a:cubicBezTo>
                    <a:pt x="83" y="638"/>
                    <a:pt x="128" y="656"/>
                    <a:pt x="173" y="656"/>
                  </a:cubicBezTo>
                  <a:cubicBezTo>
                    <a:pt x="200" y="656"/>
                    <a:pt x="228" y="649"/>
                    <a:pt x="254" y="636"/>
                  </a:cubicBezTo>
                  <a:cubicBezTo>
                    <a:pt x="323" y="602"/>
                    <a:pt x="380" y="556"/>
                    <a:pt x="438" y="510"/>
                  </a:cubicBezTo>
                  <a:cubicBezTo>
                    <a:pt x="725" y="291"/>
                    <a:pt x="1105" y="268"/>
                    <a:pt x="1461" y="257"/>
                  </a:cubicBezTo>
                  <a:cubicBezTo>
                    <a:pt x="1544" y="254"/>
                    <a:pt x="1626" y="252"/>
                    <a:pt x="1707" y="252"/>
                  </a:cubicBezTo>
                  <a:cubicBezTo>
                    <a:pt x="1976" y="252"/>
                    <a:pt x="2237" y="274"/>
                    <a:pt x="2484" y="372"/>
                  </a:cubicBezTo>
                  <a:cubicBezTo>
                    <a:pt x="2519" y="395"/>
                    <a:pt x="2553" y="406"/>
                    <a:pt x="2588" y="406"/>
                  </a:cubicBezTo>
                  <a:cubicBezTo>
                    <a:pt x="2783" y="395"/>
                    <a:pt x="2703" y="119"/>
                    <a:pt x="2576" y="50"/>
                  </a:cubicBezTo>
                  <a:cubicBezTo>
                    <a:pt x="2524" y="24"/>
                    <a:pt x="2434" y="16"/>
                    <a:pt x="2337" y="16"/>
                  </a:cubicBezTo>
                  <a:cubicBezTo>
                    <a:pt x="2221" y="16"/>
                    <a:pt x="2095" y="27"/>
                    <a:pt x="2013" y="27"/>
                  </a:cubicBezTo>
                  <a:cubicBezTo>
                    <a:pt x="1754" y="9"/>
                    <a:pt x="1493" y="1"/>
                    <a:pt x="12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0" name="Google Shape;1180;p41"/>
            <p:cNvSpPr/>
            <p:nvPr/>
          </p:nvSpPr>
          <p:spPr>
            <a:xfrm>
              <a:off x="976089" y="2992488"/>
              <a:ext cx="399957" cy="103574"/>
            </a:xfrm>
            <a:custGeom>
              <a:rect b="b" l="l" r="r" t="t"/>
              <a:pathLst>
                <a:path extrusionOk="0" h="968" w="3738">
                  <a:moveTo>
                    <a:pt x="131" y="1"/>
                  </a:moveTo>
                  <a:cubicBezTo>
                    <a:pt x="116" y="1"/>
                    <a:pt x="99" y="5"/>
                    <a:pt x="81" y="16"/>
                  </a:cubicBezTo>
                  <a:cubicBezTo>
                    <a:pt x="1" y="62"/>
                    <a:pt x="24" y="384"/>
                    <a:pt x="35" y="464"/>
                  </a:cubicBezTo>
                  <a:cubicBezTo>
                    <a:pt x="47" y="614"/>
                    <a:pt x="127" y="752"/>
                    <a:pt x="254" y="843"/>
                  </a:cubicBezTo>
                  <a:cubicBezTo>
                    <a:pt x="357" y="889"/>
                    <a:pt x="472" y="924"/>
                    <a:pt x="599" y="924"/>
                  </a:cubicBezTo>
                  <a:cubicBezTo>
                    <a:pt x="1262" y="949"/>
                    <a:pt x="1931" y="968"/>
                    <a:pt x="2601" y="968"/>
                  </a:cubicBezTo>
                  <a:cubicBezTo>
                    <a:pt x="2861" y="968"/>
                    <a:pt x="3121" y="965"/>
                    <a:pt x="3381" y="958"/>
                  </a:cubicBezTo>
                  <a:cubicBezTo>
                    <a:pt x="3462" y="958"/>
                    <a:pt x="3542" y="947"/>
                    <a:pt x="3623" y="912"/>
                  </a:cubicBezTo>
                  <a:cubicBezTo>
                    <a:pt x="3692" y="878"/>
                    <a:pt x="3738" y="786"/>
                    <a:pt x="3715" y="706"/>
                  </a:cubicBezTo>
                  <a:cubicBezTo>
                    <a:pt x="3680" y="614"/>
                    <a:pt x="3554" y="602"/>
                    <a:pt x="3450" y="602"/>
                  </a:cubicBezTo>
                  <a:lnTo>
                    <a:pt x="1036" y="545"/>
                  </a:lnTo>
                  <a:cubicBezTo>
                    <a:pt x="771" y="545"/>
                    <a:pt x="461" y="510"/>
                    <a:pt x="334" y="292"/>
                  </a:cubicBezTo>
                  <a:cubicBezTo>
                    <a:pt x="284" y="211"/>
                    <a:pt x="234" y="1"/>
                    <a:pt x="1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81" name="Google Shape;1181;p41"/>
          <p:cNvGrpSpPr/>
          <p:nvPr/>
        </p:nvGrpSpPr>
        <p:grpSpPr>
          <a:xfrm>
            <a:off x="1441662" y="-120448"/>
            <a:ext cx="937323" cy="3028057"/>
            <a:chOff x="587358" y="-95548"/>
            <a:chExt cx="1147976" cy="3708582"/>
          </a:xfrm>
        </p:grpSpPr>
        <p:sp>
          <p:nvSpPr>
            <p:cNvPr id="1182" name="Google Shape;1182;p41"/>
            <p:cNvSpPr/>
            <p:nvPr/>
          </p:nvSpPr>
          <p:spPr>
            <a:xfrm>
              <a:off x="1110266" y="-95548"/>
              <a:ext cx="123154" cy="1528566"/>
            </a:xfrm>
            <a:custGeom>
              <a:rect b="b" l="l" r="r" t="t"/>
              <a:pathLst>
                <a:path extrusionOk="0" h="14286" w="1151">
                  <a:moveTo>
                    <a:pt x="633" y="8484"/>
                  </a:moveTo>
                  <a:cubicBezTo>
                    <a:pt x="725" y="8507"/>
                    <a:pt x="805" y="8565"/>
                    <a:pt x="863" y="8634"/>
                  </a:cubicBezTo>
                  <a:cubicBezTo>
                    <a:pt x="966" y="8760"/>
                    <a:pt x="966" y="8933"/>
                    <a:pt x="863" y="9059"/>
                  </a:cubicBezTo>
                  <a:cubicBezTo>
                    <a:pt x="803" y="9170"/>
                    <a:pt x="686" y="9231"/>
                    <a:pt x="568" y="9231"/>
                  </a:cubicBezTo>
                  <a:cubicBezTo>
                    <a:pt x="528" y="9231"/>
                    <a:pt x="487" y="9223"/>
                    <a:pt x="449" y="9209"/>
                  </a:cubicBezTo>
                  <a:cubicBezTo>
                    <a:pt x="288" y="9140"/>
                    <a:pt x="196" y="8990"/>
                    <a:pt x="207" y="8818"/>
                  </a:cubicBezTo>
                  <a:cubicBezTo>
                    <a:pt x="230" y="8645"/>
                    <a:pt x="368" y="8519"/>
                    <a:pt x="541" y="8484"/>
                  </a:cubicBezTo>
                  <a:cubicBezTo>
                    <a:pt x="552" y="8496"/>
                    <a:pt x="569" y="8502"/>
                    <a:pt x="587" y="8502"/>
                  </a:cubicBezTo>
                  <a:cubicBezTo>
                    <a:pt x="604" y="8502"/>
                    <a:pt x="621" y="8496"/>
                    <a:pt x="633" y="8484"/>
                  </a:cubicBezTo>
                  <a:close/>
                  <a:moveTo>
                    <a:pt x="575" y="11302"/>
                  </a:moveTo>
                  <a:cubicBezTo>
                    <a:pt x="690" y="11313"/>
                    <a:pt x="794" y="11359"/>
                    <a:pt x="863" y="11451"/>
                  </a:cubicBezTo>
                  <a:cubicBezTo>
                    <a:pt x="966" y="11577"/>
                    <a:pt x="966" y="11750"/>
                    <a:pt x="863" y="11888"/>
                  </a:cubicBezTo>
                  <a:cubicBezTo>
                    <a:pt x="797" y="11987"/>
                    <a:pt x="689" y="12039"/>
                    <a:pt x="578" y="12039"/>
                  </a:cubicBezTo>
                  <a:cubicBezTo>
                    <a:pt x="535" y="12039"/>
                    <a:pt x="491" y="12031"/>
                    <a:pt x="449" y="12014"/>
                  </a:cubicBezTo>
                  <a:cubicBezTo>
                    <a:pt x="288" y="11957"/>
                    <a:pt x="196" y="11796"/>
                    <a:pt x="207" y="11635"/>
                  </a:cubicBezTo>
                  <a:cubicBezTo>
                    <a:pt x="230" y="11451"/>
                    <a:pt x="391" y="11313"/>
                    <a:pt x="575" y="11302"/>
                  </a:cubicBezTo>
                  <a:close/>
                  <a:moveTo>
                    <a:pt x="546" y="1"/>
                  </a:moveTo>
                  <a:cubicBezTo>
                    <a:pt x="526" y="1"/>
                    <a:pt x="506" y="15"/>
                    <a:pt x="506" y="44"/>
                  </a:cubicBezTo>
                  <a:cubicBezTo>
                    <a:pt x="495" y="182"/>
                    <a:pt x="495" y="320"/>
                    <a:pt x="483" y="458"/>
                  </a:cubicBezTo>
                  <a:lnTo>
                    <a:pt x="483" y="1136"/>
                  </a:lnTo>
                  <a:lnTo>
                    <a:pt x="483" y="3022"/>
                  </a:lnTo>
                  <a:cubicBezTo>
                    <a:pt x="483" y="3747"/>
                    <a:pt x="495" y="4471"/>
                    <a:pt x="506" y="5196"/>
                  </a:cubicBezTo>
                  <a:cubicBezTo>
                    <a:pt x="506" y="5851"/>
                    <a:pt x="506" y="6495"/>
                    <a:pt x="518" y="7139"/>
                  </a:cubicBezTo>
                  <a:cubicBezTo>
                    <a:pt x="518" y="7530"/>
                    <a:pt x="529" y="7921"/>
                    <a:pt x="518" y="8312"/>
                  </a:cubicBezTo>
                  <a:cubicBezTo>
                    <a:pt x="472" y="8312"/>
                    <a:pt x="437" y="8312"/>
                    <a:pt x="391" y="8335"/>
                  </a:cubicBezTo>
                  <a:cubicBezTo>
                    <a:pt x="357" y="8346"/>
                    <a:pt x="334" y="8381"/>
                    <a:pt x="334" y="8427"/>
                  </a:cubicBezTo>
                  <a:cubicBezTo>
                    <a:pt x="230" y="8484"/>
                    <a:pt x="138" y="8576"/>
                    <a:pt x="81" y="8703"/>
                  </a:cubicBezTo>
                  <a:cubicBezTo>
                    <a:pt x="0" y="8921"/>
                    <a:pt x="92" y="9174"/>
                    <a:pt x="299" y="9301"/>
                  </a:cubicBezTo>
                  <a:cubicBezTo>
                    <a:pt x="380" y="9347"/>
                    <a:pt x="460" y="9370"/>
                    <a:pt x="541" y="9381"/>
                  </a:cubicBezTo>
                  <a:cubicBezTo>
                    <a:pt x="541" y="9692"/>
                    <a:pt x="506" y="10002"/>
                    <a:pt x="495" y="10313"/>
                  </a:cubicBezTo>
                  <a:lnTo>
                    <a:pt x="495" y="10761"/>
                  </a:lnTo>
                  <a:cubicBezTo>
                    <a:pt x="495" y="10842"/>
                    <a:pt x="495" y="10922"/>
                    <a:pt x="506" y="11003"/>
                  </a:cubicBezTo>
                  <a:cubicBezTo>
                    <a:pt x="506" y="11049"/>
                    <a:pt x="506" y="11083"/>
                    <a:pt x="518" y="11118"/>
                  </a:cubicBezTo>
                  <a:cubicBezTo>
                    <a:pt x="472" y="11118"/>
                    <a:pt x="437" y="11129"/>
                    <a:pt x="391" y="11141"/>
                  </a:cubicBezTo>
                  <a:cubicBezTo>
                    <a:pt x="357" y="11152"/>
                    <a:pt x="334" y="11198"/>
                    <a:pt x="345" y="11233"/>
                  </a:cubicBezTo>
                  <a:cubicBezTo>
                    <a:pt x="230" y="11290"/>
                    <a:pt x="138" y="11393"/>
                    <a:pt x="81" y="11508"/>
                  </a:cubicBezTo>
                  <a:cubicBezTo>
                    <a:pt x="0" y="11738"/>
                    <a:pt x="92" y="11991"/>
                    <a:pt x="299" y="12118"/>
                  </a:cubicBezTo>
                  <a:cubicBezTo>
                    <a:pt x="368" y="12152"/>
                    <a:pt x="426" y="12175"/>
                    <a:pt x="495" y="12187"/>
                  </a:cubicBezTo>
                  <a:cubicBezTo>
                    <a:pt x="483" y="12348"/>
                    <a:pt x="495" y="12509"/>
                    <a:pt x="495" y="12670"/>
                  </a:cubicBezTo>
                  <a:lnTo>
                    <a:pt x="495" y="13187"/>
                  </a:lnTo>
                  <a:lnTo>
                    <a:pt x="495" y="14234"/>
                  </a:lnTo>
                  <a:cubicBezTo>
                    <a:pt x="506" y="14268"/>
                    <a:pt x="541" y="14285"/>
                    <a:pt x="574" y="14285"/>
                  </a:cubicBezTo>
                  <a:cubicBezTo>
                    <a:pt x="607" y="14285"/>
                    <a:pt x="638" y="14268"/>
                    <a:pt x="644" y="14234"/>
                  </a:cubicBezTo>
                  <a:cubicBezTo>
                    <a:pt x="656" y="13877"/>
                    <a:pt x="644" y="13532"/>
                    <a:pt x="644" y="13187"/>
                  </a:cubicBezTo>
                  <a:lnTo>
                    <a:pt x="644" y="12681"/>
                  </a:lnTo>
                  <a:cubicBezTo>
                    <a:pt x="644" y="12520"/>
                    <a:pt x="656" y="12348"/>
                    <a:pt x="644" y="12187"/>
                  </a:cubicBezTo>
                  <a:cubicBezTo>
                    <a:pt x="748" y="12175"/>
                    <a:pt x="851" y="12118"/>
                    <a:pt x="920" y="12049"/>
                  </a:cubicBezTo>
                  <a:cubicBezTo>
                    <a:pt x="1093" y="11876"/>
                    <a:pt x="1139" y="11623"/>
                    <a:pt x="1047" y="11416"/>
                  </a:cubicBezTo>
                  <a:cubicBezTo>
                    <a:pt x="955" y="11256"/>
                    <a:pt x="805" y="11152"/>
                    <a:pt x="633" y="11129"/>
                  </a:cubicBezTo>
                  <a:cubicBezTo>
                    <a:pt x="633" y="11083"/>
                    <a:pt x="633" y="11049"/>
                    <a:pt x="633" y="11003"/>
                  </a:cubicBezTo>
                  <a:lnTo>
                    <a:pt x="633" y="10784"/>
                  </a:lnTo>
                  <a:lnTo>
                    <a:pt x="633" y="10313"/>
                  </a:lnTo>
                  <a:cubicBezTo>
                    <a:pt x="621" y="10002"/>
                    <a:pt x="621" y="9692"/>
                    <a:pt x="633" y="9381"/>
                  </a:cubicBezTo>
                  <a:cubicBezTo>
                    <a:pt x="748" y="9370"/>
                    <a:pt x="851" y="9312"/>
                    <a:pt x="932" y="9232"/>
                  </a:cubicBezTo>
                  <a:cubicBezTo>
                    <a:pt x="1104" y="9071"/>
                    <a:pt x="1150" y="8818"/>
                    <a:pt x="1058" y="8611"/>
                  </a:cubicBezTo>
                  <a:cubicBezTo>
                    <a:pt x="978" y="8461"/>
                    <a:pt x="840" y="8358"/>
                    <a:pt x="679" y="8323"/>
                  </a:cubicBezTo>
                  <a:cubicBezTo>
                    <a:pt x="702" y="7990"/>
                    <a:pt x="702" y="7668"/>
                    <a:pt x="702" y="7346"/>
                  </a:cubicBezTo>
                  <a:cubicBezTo>
                    <a:pt x="702" y="6713"/>
                    <a:pt x="702" y="6081"/>
                    <a:pt x="690" y="5449"/>
                  </a:cubicBezTo>
                  <a:cubicBezTo>
                    <a:pt x="679" y="4724"/>
                    <a:pt x="679" y="4000"/>
                    <a:pt x="656" y="3287"/>
                  </a:cubicBezTo>
                  <a:lnTo>
                    <a:pt x="621" y="1332"/>
                  </a:lnTo>
                  <a:cubicBezTo>
                    <a:pt x="610" y="929"/>
                    <a:pt x="610" y="527"/>
                    <a:pt x="587" y="125"/>
                  </a:cubicBezTo>
                  <a:lnTo>
                    <a:pt x="587" y="44"/>
                  </a:lnTo>
                  <a:cubicBezTo>
                    <a:pt x="587" y="15"/>
                    <a:pt x="566" y="1"/>
                    <a:pt x="5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3" name="Google Shape;1183;p41"/>
            <p:cNvSpPr/>
            <p:nvPr/>
          </p:nvSpPr>
          <p:spPr>
            <a:xfrm>
              <a:off x="1287351" y="1399477"/>
              <a:ext cx="290498" cy="1084099"/>
            </a:xfrm>
            <a:custGeom>
              <a:rect b="b" l="l" r="r" t="t"/>
              <a:pathLst>
                <a:path extrusionOk="0" h="10132" w="2715">
                  <a:moveTo>
                    <a:pt x="1" y="1"/>
                  </a:moveTo>
                  <a:cubicBezTo>
                    <a:pt x="47" y="24"/>
                    <a:pt x="93" y="58"/>
                    <a:pt x="127" y="93"/>
                  </a:cubicBezTo>
                  <a:cubicBezTo>
                    <a:pt x="415" y="369"/>
                    <a:pt x="599" y="737"/>
                    <a:pt x="656" y="1128"/>
                  </a:cubicBezTo>
                  <a:cubicBezTo>
                    <a:pt x="725" y="1507"/>
                    <a:pt x="771" y="1898"/>
                    <a:pt x="794" y="2289"/>
                  </a:cubicBezTo>
                  <a:cubicBezTo>
                    <a:pt x="829" y="2715"/>
                    <a:pt x="863" y="3152"/>
                    <a:pt x="898" y="3577"/>
                  </a:cubicBezTo>
                  <a:cubicBezTo>
                    <a:pt x="967" y="4440"/>
                    <a:pt x="1024" y="5302"/>
                    <a:pt x="1047" y="6164"/>
                  </a:cubicBezTo>
                  <a:cubicBezTo>
                    <a:pt x="1070" y="7027"/>
                    <a:pt x="1059" y="7889"/>
                    <a:pt x="1001" y="8752"/>
                  </a:cubicBezTo>
                  <a:cubicBezTo>
                    <a:pt x="990" y="9131"/>
                    <a:pt x="898" y="9499"/>
                    <a:pt x="725" y="9833"/>
                  </a:cubicBezTo>
                  <a:cubicBezTo>
                    <a:pt x="656" y="9936"/>
                    <a:pt x="576" y="10040"/>
                    <a:pt x="472" y="10132"/>
                  </a:cubicBezTo>
                  <a:cubicBezTo>
                    <a:pt x="702" y="10086"/>
                    <a:pt x="932" y="10017"/>
                    <a:pt x="1151" y="9925"/>
                  </a:cubicBezTo>
                  <a:cubicBezTo>
                    <a:pt x="1220" y="9890"/>
                    <a:pt x="1277" y="9867"/>
                    <a:pt x="1346" y="9833"/>
                  </a:cubicBezTo>
                  <a:cubicBezTo>
                    <a:pt x="1346" y="9821"/>
                    <a:pt x="1358" y="9821"/>
                    <a:pt x="1358" y="9821"/>
                  </a:cubicBezTo>
                  <a:cubicBezTo>
                    <a:pt x="1979" y="9568"/>
                    <a:pt x="2220" y="8878"/>
                    <a:pt x="2370" y="8292"/>
                  </a:cubicBezTo>
                  <a:cubicBezTo>
                    <a:pt x="2531" y="7556"/>
                    <a:pt x="2634" y="6808"/>
                    <a:pt x="2669" y="6061"/>
                  </a:cubicBezTo>
                  <a:cubicBezTo>
                    <a:pt x="2715" y="5302"/>
                    <a:pt x="2715" y="4543"/>
                    <a:pt x="2669" y="3784"/>
                  </a:cubicBezTo>
                  <a:cubicBezTo>
                    <a:pt x="2657" y="3405"/>
                    <a:pt x="2634" y="3025"/>
                    <a:pt x="2600" y="2646"/>
                  </a:cubicBezTo>
                  <a:cubicBezTo>
                    <a:pt x="2577" y="2278"/>
                    <a:pt x="2508" y="1921"/>
                    <a:pt x="2416" y="1565"/>
                  </a:cubicBezTo>
                  <a:cubicBezTo>
                    <a:pt x="2324" y="1266"/>
                    <a:pt x="2174" y="978"/>
                    <a:pt x="1979" y="725"/>
                  </a:cubicBezTo>
                  <a:cubicBezTo>
                    <a:pt x="1898" y="610"/>
                    <a:pt x="1806" y="518"/>
                    <a:pt x="1691" y="438"/>
                  </a:cubicBezTo>
                  <a:cubicBezTo>
                    <a:pt x="1645" y="415"/>
                    <a:pt x="1588" y="392"/>
                    <a:pt x="1530" y="380"/>
                  </a:cubicBezTo>
                  <a:cubicBezTo>
                    <a:pt x="1036" y="196"/>
                    <a:pt x="518" y="8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4" name="Google Shape;1184;p41"/>
            <p:cNvSpPr/>
            <p:nvPr/>
          </p:nvSpPr>
          <p:spPr>
            <a:xfrm>
              <a:off x="942919" y="1389633"/>
              <a:ext cx="217847" cy="1103786"/>
            </a:xfrm>
            <a:custGeom>
              <a:rect b="b" l="l" r="r" t="t"/>
              <a:pathLst>
                <a:path extrusionOk="0" h="10316" w="2036">
                  <a:moveTo>
                    <a:pt x="1955" y="1"/>
                  </a:moveTo>
                  <a:cubicBezTo>
                    <a:pt x="1817" y="12"/>
                    <a:pt x="1691" y="24"/>
                    <a:pt x="1553" y="35"/>
                  </a:cubicBezTo>
                  <a:cubicBezTo>
                    <a:pt x="1415" y="47"/>
                    <a:pt x="1288" y="70"/>
                    <a:pt x="1139" y="93"/>
                  </a:cubicBezTo>
                  <a:cubicBezTo>
                    <a:pt x="1001" y="162"/>
                    <a:pt x="874" y="254"/>
                    <a:pt x="759" y="380"/>
                  </a:cubicBezTo>
                  <a:cubicBezTo>
                    <a:pt x="506" y="668"/>
                    <a:pt x="403" y="1070"/>
                    <a:pt x="345" y="1450"/>
                  </a:cubicBezTo>
                  <a:cubicBezTo>
                    <a:pt x="288" y="1829"/>
                    <a:pt x="265" y="2209"/>
                    <a:pt x="242" y="2600"/>
                  </a:cubicBezTo>
                  <a:cubicBezTo>
                    <a:pt x="207" y="3002"/>
                    <a:pt x="173" y="3405"/>
                    <a:pt x="150" y="3819"/>
                  </a:cubicBezTo>
                  <a:cubicBezTo>
                    <a:pt x="81" y="4624"/>
                    <a:pt x="35" y="5428"/>
                    <a:pt x="12" y="6245"/>
                  </a:cubicBezTo>
                  <a:cubicBezTo>
                    <a:pt x="0" y="7061"/>
                    <a:pt x="12" y="7878"/>
                    <a:pt x="58" y="8694"/>
                  </a:cubicBezTo>
                  <a:cubicBezTo>
                    <a:pt x="81" y="9200"/>
                    <a:pt x="173" y="9902"/>
                    <a:pt x="633" y="10212"/>
                  </a:cubicBezTo>
                  <a:lnTo>
                    <a:pt x="874" y="10235"/>
                  </a:lnTo>
                  <a:cubicBezTo>
                    <a:pt x="1162" y="10270"/>
                    <a:pt x="1449" y="10293"/>
                    <a:pt x="1737" y="10316"/>
                  </a:cubicBezTo>
                  <a:cubicBezTo>
                    <a:pt x="1737" y="9959"/>
                    <a:pt x="1748" y="9603"/>
                    <a:pt x="1748" y="9258"/>
                  </a:cubicBezTo>
                  <a:cubicBezTo>
                    <a:pt x="1748" y="8867"/>
                    <a:pt x="1760" y="8476"/>
                    <a:pt x="1760" y="8096"/>
                  </a:cubicBezTo>
                  <a:cubicBezTo>
                    <a:pt x="1783" y="6728"/>
                    <a:pt x="1817" y="5371"/>
                    <a:pt x="1863" y="4003"/>
                  </a:cubicBezTo>
                  <a:cubicBezTo>
                    <a:pt x="1909" y="2669"/>
                    <a:pt x="1944" y="1335"/>
                    <a:pt x="20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5" name="Google Shape;1185;p41"/>
            <p:cNvSpPr/>
            <p:nvPr/>
          </p:nvSpPr>
          <p:spPr>
            <a:xfrm>
              <a:off x="1148358" y="1389633"/>
              <a:ext cx="238818" cy="1104963"/>
            </a:xfrm>
            <a:custGeom>
              <a:rect b="b" l="l" r="r" t="t"/>
              <a:pathLst>
                <a:path extrusionOk="0" h="10327" w="2232">
                  <a:moveTo>
                    <a:pt x="242" y="1"/>
                  </a:moveTo>
                  <a:cubicBezTo>
                    <a:pt x="231" y="737"/>
                    <a:pt x="196" y="1473"/>
                    <a:pt x="173" y="2209"/>
                  </a:cubicBezTo>
                  <a:cubicBezTo>
                    <a:pt x="127" y="3577"/>
                    <a:pt x="93" y="4945"/>
                    <a:pt x="70" y="6302"/>
                  </a:cubicBezTo>
                  <a:cubicBezTo>
                    <a:pt x="58" y="6992"/>
                    <a:pt x="47" y="7671"/>
                    <a:pt x="35" y="8349"/>
                  </a:cubicBezTo>
                  <a:cubicBezTo>
                    <a:pt x="24" y="8694"/>
                    <a:pt x="24" y="9039"/>
                    <a:pt x="24" y="9373"/>
                  </a:cubicBezTo>
                  <a:cubicBezTo>
                    <a:pt x="12" y="9695"/>
                    <a:pt x="12" y="10005"/>
                    <a:pt x="1" y="10316"/>
                  </a:cubicBezTo>
                  <a:cubicBezTo>
                    <a:pt x="265" y="10327"/>
                    <a:pt x="541" y="10327"/>
                    <a:pt x="806" y="10327"/>
                  </a:cubicBezTo>
                  <a:cubicBezTo>
                    <a:pt x="1013" y="10327"/>
                    <a:pt x="1219" y="10316"/>
                    <a:pt x="1426" y="10281"/>
                  </a:cubicBezTo>
                  <a:cubicBezTo>
                    <a:pt x="1702" y="10155"/>
                    <a:pt x="1909" y="9925"/>
                    <a:pt x="2001" y="9637"/>
                  </a:cubicBezTo>
                  <a:cubicBezTo>
                    <a:pt x="2151" y="9235"/>
                    <a:pt x="2151" y="8798"/>
                    <a:pt x="2174" y="8372"/>
                  </a:cubicBezTo>
                  <a:cubicBezTo>
                    <a:pt x="2231" y="6751"/>
                    <a:pt x="2185" y="5129"/>
                    <a:pt x="2047" y="3508"/>
                  </a:cubicBezTo>
                  <a:cubicBezTo>
                    <a:pt x="2013" y="3106"/>
                    <a:pt x="1978" y="2692"/>
                    <a:pt x="1944" y="2278"/>
                  </a:cubicBezTo>
                  <a:cubicBezTo>
                    <a:pt x="1921" y="1910"/>
                    <a:pt x="1886" y="1542"/>
                    <a:pt x="1817" y="1174"/>
                  </a:cubicBezTo>
                  <a:cubicBezTo>
                    <a:pt x="1760" y="829"/>
                    <a:pt x="1599" y="518"/>
                    <a:pt x="1357" y="277"/>
                  </a:cubicBezTo>
                  <a:cubicBezTo>
                    <a:pt x="1254" y="185"/>
                    <a:pt x="1139" y="104"/>
                    <a:pt x="1001" y="47"/>
                  </a:cubicBezTo>
                  <a:cubicBezTo>
                    <a:pt x="748" y="24"/>
                    <a:pt x="495" y="1"/>
                    <a:pt x="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6" name="Google Shape;1186;p41"/>
            <p:cNvSpPr/>
            <p:nvPr/>
          </p:nvSpPr>
          <p:spPr>
            <a:xfrm>
              <a:off x="609507" y="1477052"/>
              <a:ext cx="222769" cy="922853"/>
            </a:xfrm>
            <a:custGeom>
              <a:rect b="b" l="l" r="r" t="t"/>
              <a:pathLst>
                <a:path extrusionOk="0" h="8625" w="2082">
                  <a:moveTo>
                    <a:pt x="2081" y="0"/>
                  </a:moveTo>
                  <a:lnTo>
                    <a:pt x="2081" y="0"/>
                  </a:lnTo>
                  <a:cubicBezTo>
                    <a:pt x="1897" y="104"/>
                    <a:pt x="1725" y="230"/>
                    <a:pt x="1552" y="357"/>
                  </a:cubicBezTo>
                  <a:cubicBezTo>
                    <a:pt x="1161" y="667"/>
                    <a:pt x="828" y="1035"/>
                    <a:pt x="563" y="1461"/>
                  </a:cubicBezTo>
                  <a:cubicBezTo>
                    <a:pt x="276" y="1909"/>
                    <a:pt x="104" y="2427"/>
                    <a:pt x="58" y="2967"/>
                  </a:cubicBezTo>
                  <a:cubicBezTo>
                    <a:pt x="0" y="3588"/>
                    <a:pt x="0" y="4209"/>
                    <a:pt x="69" y="4830"/>
                  </a:cubicBezTo>
                  <a:cubicBezTo>
                    <a:pt x="115" y="5439"/>
                    <a:pt x="230" y="6049"/>
                    <a:pt x="414" y="6647"/>
                  </a:cubicBezTo>
                  <a:cubicBezTo>
                    <a:pt x="667" y="7417"/>
                    <a:pt x="1127" y="8107"/>
                    <a:pt x="1748" y="8625"/>
                  </a:cubicBezTo>
                  <a:cubicBezTo>
                    <a:pt x="1564" y="8326"/>
                    <a:pt x="1426" y="7992"/>
                    <a:pt x="1357" y="7636"/>
                  </a:cubicBezTo>
                  <a:cubicBezTo>
                    <a:pt x="1276" y="7268"/>
                    <a:pt x="1230" y="6900"/>
                    <a:pt x="1173" y="6520"/>
                  </a:cubicBezTo>
                  <a:cubicBezTo>
                    <a:pt x="1127" y="6129"/>
                    <a:pt x="1104" y="5727"/>
                    <a:pt x="1092" y="5324"/>
                  </a:cubicBezTo>
                  <a:cubicBezTo>
                    <a:pt x="1081" y="4519"/>
                    <a:pt x="1127" y="3715"/>
                    <a:pt x="1219" y="2910"/>
                  </a:cubicBezTo>
                  <a:cubicBezTo>
                    <a:pt x="1265" y="2519"/>
                    <a:pt x="1322" y="2128"/>
                    <a:pt x="1380" y="1748"/>
                  </a:cubicBezTo>
                  <a:cubicBezTo>
                    <a:pt x="1437" y="1369"/>
                    <a:pt x="1541" y="1012"/>
                    <a:pt x="1667" y="667"/>
                  </a:cubicBezTo>
                  <a:cubicBezTo>
                    <a:pt x="1771" y="414"/>
                    <a:pt x="1909" y="196"/>
                    <a:pt x="20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7" name="Google Shape;1187;p41"/>
            <p:cNvSpPr/>
            <p:nvPr/>
          </p:nvSpPr>
          <p:spPr>
            <a:xfrm>
              <a:off x="747216" y="1404399"/>
              <a:ext cx="285576" cy="1074255"/>
            </a:xfrm>
            <a:custGeom>
              <a:rect b="b" l="l" r="r" t="t"/>
              <a:pathLst>
                <a:path extrusionOk="0" h="10040" w="2669">
                  <a:moveTo>
                    <a:pt x="2669" y="1"/>
                  </a:moveTo>
                  <a:lnTo>
                    <a:pt x="2669" y="1"/>
                  </a:lnTo>
                  <a:cubicBezTo>
                    <a:pt x="2151" y="93"/>
                    <a:pt x="1634" y="265"/>
                    <a:pt x="1151" y="484"/>
                  </a:cubicBezTo>
                  <a:cubicBezTo>
                    <a:pt x="1059" y="576"/>
                    <a:pt x="967" y="668"/>
                    <a:pt x="886" y="771"/>
                  </a:cubicBezTo>
                  <a:cubicBezTo>
                    <a:pt x="668" y="1070"/>
                    <a:pt x="507" y="1404"/>
                    <a:pt x="403" y="1760"/>
                  </a:cubicBezTo>
                  <a:cubicBezTo>
                    <a:pt x="323" y="2105"/>
                    <a:pt x="254" y="2473"/>
                    <a:pt x="219" y="2830"/>
                  </a:cubicBezTo>
                  <a:cubicBezTo>
                    <a:pt x="173" y="3221"/>
                    <a:pt x="139" y="3600"/>
                    <a:pt x="104" y="3980"/>
                  </a:cubicBezTo>
                  <a:cubicBezTo>
                    <a:pt x="24" y="4750"/>
                    <a:pt x="1" y="5520"/>
                    <a:pt x="24" y="6279"/>
                  </a:cubicBezTo>
                  <a:cubicBezTo>
                    <a:pt x="35" y="7004"/>
                    <a:pt x="116" y="7728"/>
                    <a:pt x="265" y="8441"/>
                  </a:cubicBezTo>
                  <a:cubicBezTo>
                    <a:pt x="334" y="8844"/>
                    <a:pt x="518" y="9223"/>
                    <a:pt x="794" y="9534"/>
                  </a:cubicBezTo>
                  <a:cubicBezTo>
                    <a:pt x="875" y="9580"/>
                    <a:pt x="955" y="9626"/>
                    <a:pt x="1036" y="9672"/>
                  </a:cubicBezTo>
                  <a:cubicBezTo>
                    <a:pt x="1404" y="9856"/>
                    <a:pt x="1795" y="9971"/>
                    <a:pt x="2197" y="10040"/>
                  </a:cubicBezTo>
                  <a:cubicBezTo>
                    <a:pt x="2094" y="9936"/>
                    <a:pt x="2013" y="9821"/>
                    <a:pt x="1944" y="9683"/>
                  </a:cubicBezTo>
                  <a:cubicBezTo>
                    <a:pt x="1749" y="9292"/>
                    <a:pt x="1726" y="8821"/>
                    <a:pt x="1703" y="8395"/>
                  </a:cubicBezTo>
                  <a:cubicBezTo>
                    <a:pt x="1645" y="6670"/>
                    <a:pt x="1691" y="4945"/>
                    <a:pt x="1864" y="3232"/>
                  </a:cubicBezTo>
                  <a:cubicBezTo>
                    <a:pt x="1898" y="2795"/>
                    <a:pt x="1933" y="2370"/>
                    <a:pt x="1967" y="1933"/>
                  </a:cubicBezTo>
                  <a:cubicBezTo>
                    <a:pt x="1990" y="1553"/>
                    <a:pt x="2048" y="1174"/>
                    <a:pt x="2140" y="806"/>
                  </a:cubicBezTo>
                  <a:cubicBezTo>
                    <a:pt x="2232" y="495"/>
                    <a:pt x="2416" y="208"/>
                    <a:pt x="2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8" name="Google Shape;1188;p41"/>
            <p:cNvSpPr/>
            <p:nvPr/>
          </p:nvSpPr>
          <p:spPr>
            <a:xfrm>
              <a:off x="1502742" y="1461002"/>
              <a:ext cx="211748" cy="947570"/>
            </a:xfrm>
            <a:custGeom>
              <a:rect b="b" l="l" r="r" t="t"/>
              <a:pathLst>
                <a:path extrusionOk="0" h="8856" w="1979">
                  <a:moveTo>
                    <a:pt x="0" y="1"/>
                  </a:moveTo>
                  <a:cubicBezTo>
                    <a:pt x="35" y="35"/>
                    <a:pt x="69" y="70"/>
                    <a:pt x="92" y="104"/>
                  </a:cubicBezTo>
                  <a:cubicBezTo>
                    <a:pt x="345" y="403"/>
                    <a:pt x="518" y="748"/>
                    <a:pt x="598" y="1116"/>
                  </a:cubicBezTo>
                  <a:cubicBezTo>
                    <a:pt x="679" y="1484"/>
                    <a:pt x="748" y="1864"/>
                    <a:pt x="771" y="2232"/>
                  </a:cubicBezTo>
                  <a:cubicBezTo>
                    <a:pt x="817" y="2634"/>
                    <a:pt x="851" y="3037"/>
                    <a:pt x="874" y="3439"/>
                  </a:cubicBezTo>
                  <a:cubicBezTo>
                    <a:pt x="909" y="4244"/>
                    <a:pt x="897" y="5049"/>
                    <a:pt x="840" y="5842"/>
                  </a:cubicBezTo>
                  <a:cubicBezTo>
                    <a:pt x="794" y="6245"/>
                    <a:pt x="736" y="6636"/>
                    <a:pt x="667" y="7027"/>
                  </a:cubicBezTo>
                  <a:cubicBezTo>
                    <a:pt x="610" y="7372"/>
                    <a:pt x="518" y="7717"/>
                    <a:pt x="414" y="8050"/>
                  </a:cubicBezTo>
                  <a:cubicBezTo>
                    <a:pt x="322" y="8338"/>
                    <a:pt x="184" y="8614"/>
                    <a:pt x="0" y="8855"/>
                  </a:cubicBezTo>
                  <a:cubicBezTo>
                    <a:pt x="150" y="8752"/>
                    <a:pt x="288" y="8637"/>
                    <a:pt x="414" y="8510"/>
                  </a:cubicBezTo>
                  <a:cubicBezTo>
                    <a:pt x="805" y="8142"/>
                    <a:pt x="1116" y="7705"/>
                    <a:pt x="1346" y="7211"/>
                  </a:cubicBezTo>
                  <a:cubicBezTo>
                    <a:pt x="1576" y="6705"/>
                    <a:pt x="1737" y="6176"/>
                    <a:pt x="1829" y="5624"/>
                  </a:cubicBezTo>
                  <a:cubicBezTo>
                    <a:pt x="1921" y="5049"/>
                    <a:pt x="1967" y="4474"/>
                    <a:pt x="1955" y="3899"/>
                  </a:cubicBezTo>
                  <a:cubicBezTo>
                    <a:pt x="1978" y="3278"/>
                    <a:pt x="1898" y="2657"/>
                    <a:pt x="1725" y="2048"/>
                  </a:cubicBezTo>
                  <a:cubicBezTo>
                    <a:pt x="1576" y="1542"/>
                    <a:pt x="1323" y="1082"/>
                    <a:pt x="966" y="679"/>
                  </a:cubicBezTo>
                  <a:cubicBezTo>
                    <a:pt x="690" y="392"/>
                    <a:pt x="368" y="162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9" name="Google Shape;1189;p41"/>
            <p:cNvSpPr/>
            <p:nvPr/>
          </p:nvSpPr>
          <p:spPr>
            <a:xfrm>
              <a:off x="587358" y="1044238"/>
              <a:ext cx="1147976" cy="2568796"/>
            </a:xfrm>
            <a:custGeom>
              <a:rect b="b" l="l" r="r" t="t"/>
              <a:pathLst>
                <a:path extrusionOk="0" h="24008" w="10729">
                  <a:moveTo>
                    <a:pt x="5568" y="163"/>
                  </a:moveTo>
                  <a:cubicBezTo>
                    <a:pt x="5774" y="163"/>
                    <a:pt x="5980" y="166"/>
                    <a:pt x="6187" y="170"/>
                  </a:cubicBezTo>
                  <a:cubicBezTo>
                    <a:pt x="6485" y="182"/>
                    <a:pt x="6784" y="216"/>
                    <a:pt x="7083" y="216"/>
                  </a:cubicBezTo>
                  <a:cubicBezTo>
                    <a:pt x="7106" y="412"/>
                    <a:pt x="7118" y="607"/>
                    <a:pt x="7141" y="791"/>
                  </a:cubicBezTo>
                  <a:cubicBezTo>
                    <a:pt x="7152" y="987"/>
                    <a:pt x="7175" y="1182"/>
                    <a:pt x="7210" y="1366"/>
                  </a:cubicBezTo>
                  <a:cubicBezTo>
                    <a:pt x="6807" y="1320"/>
                    <a:pt x="6416" y="1297"/>
                    <a:pt x="6014" y="1274"/>
                  </a:cubicBezTo>
                  <a:cubicBezTo>
                    <a:pt x="5762" y="1267"/>
                    <a:pt x="5506" y="1261"/>
                    <a:pt x="5250" y="1261"/>
                  </a:cubicBezTo>
                  <a:cubicBezTo>
                    <a:pt x="5063" y="1261"/>
                    <a:pt x="4876" y="1264"/>
                    <a:pt x="4692" y="1274"/>
                  </a:cubicBezTo>
                  <a:cubicBezTo>
                    <a:pt x="4473" y="1274"/>
                    <a:pt x="4255" y="1286"/>
                    <a:pt x="4036" y="1297"/>
                  </a:cubicBezTo>
                  <a:lnTo>
                    <a:pt x="3910" y="1297"/>
                  </a:lnTo>
                  <a:cubicBezTo>
                    <a:pt x="3910" y="1067"/>
                    <a:pt x="3921" y="803"/>
                    <a:pt x="3944" y="538"/>
                  </a:cubicBezTo>
                  <a:cubicBezTo>
                    <a:pt x="3944" y="481"/>
                    <a:pt x="3956" y="412"/>
                    <a:pt x="3967" y="354"/>
                  </a:cubicBezTo>
                  <a:cubicBezTo>
                    <a:pt x="3967" y="285"/>
                    <a:pt x="4002" y="239"/>
                    <a:pt x="4082" y="228"/>
                  </a:cubicBezTo>
                  <a:cubicBezTo>
                    <a:pt x="4220" y="205"/>
                    <a:pt x="4358" y="205"/>
                    <a:pt x="4496" y="193"/>
                  </a:cubicBezTo>
                  <a:cubicBezTo>
                    <a:pt x="4853" y="171"/>
                    <a:pt x="5211" y="163"/>
                    <a:pt x="5568" y="163"/>
                  </a:cubicBezTo>
                  <a:close/>
                  <a:moveTo>
                    <a:pt x="5136" y="1427"/>
                  </a:moveTo>
                  <a:cubicBezTo>
                    <a:pt x="5731" y="1427"/>
                    <a:pt x="6330" y="1455"/>
                    <a:pt x="6922" y="1516"/>
                  </a:cubicBezTo>
                  <a:lnTo>
                    <a:pt x="7244" y="1550"/>
                  </a:lnTo>
                  <a:lnTo>
                    <a:pt x="7405" y="1573"/>
                  </a:lnTo>
                  <a:cubicBezTo>
                    <a:pt x="7463" y="1573"/>
                    <a:pt x="7509" y="1585"/>
                    <a:pt x="7555" y="1596"/>
                  </a:cubicBezTo>
                  <a:cubicBezTo>
                    <a:pt x="7624" y="1631"/>
                    <a:pt x="7612" y="1803"/>
                    <a:pt x="7612" y="1861"/>
                  </a:cubicBezTo>
                  <a:cubicBezTo>
                    <a:pt x="7624" y="1976"/>
                    <a:pt x="7635" y="2091"/>
                    <a:pt x="7647" y="2206"/>
                  </a:cubicBezTo>
                  <a:lnTo>
                    <a:pt x="7474" y="2171"/>
                  </a:lnTo>
                  <a:cubicBezTo>
                    <a:pt x="7244" y="2137"/>
                    <a:pt x="7026" y="2114"/>
                    <a:pt x="6807" y="2091"/>
                  </a:cubicBezTo>
                  <a:cubicBezTo>
                    <a:pt x="6430" y="2056"/>
                    <a:pt x="6051" y="2039"/>
                    <a:pt x="5670" y="2039"/>
                  </a:cubicBezTo>
                  <a:cubicBezTo>
                    <a:pt x="5158" y="2039"/>
                    <a:pt x="4643" y="2071"/>
                    <a:pt x="4128" y="2137"/>
                  </a:cubicBezTo>
                  <a:cubicBezTo>
                    <a:pt x="3829" y="2171"/>
                    <a:pt x="3542" y="2217"/>
                    <a:pt x="3243" y="2275"/>
                  </a:cubicBezTo>
                  <a:cubicBezTo>
                    <a:pt x="3335" y="2022"/>
                    <a:pt x="3185" y="1654"/>
                    <a:pt x="3484" y="1539"/>
                  </a:cubicBezTo>
                  <a:cubicBezTo>
                    <a:pt x="3645" y="1493"/>
                    <a:pt x="3806" y="1470"/>
                    <a:pt x="3979" y="1470"/>
                  </a:cubicBezTo>
                  <a:cubicBezTo>
                    <a:pt x="4174" y="1458"/>
                    <a:pt x="4370" y="1447"/>
                    <a:pt x="4565" y="1435"/>
                  </a:cubicBezTo>
                  <a:cubicBezTo>
                    <a:pt x="4755" y="1430"/>
                    <a:pt x="4945" y="1427"/>
                    <a:pt x="5136" y="1427"/>
                  </a:cubicBezTo>
                  <a:close/>
                  <a:moveTo>
                    <a:pt x="5554" y="2178"/>
                  </a:moveTo>
                  <a:cubicBezTo>
                    <a:pt x="6274" y="2178"/>
                    <a:pt x="6994" y="2238"/>
                    <a:pt x="7704" y="2367"/>
                  </a:cubicBezTo>
                  <a:cubicBezTo>
                    <a:pt x="7762" y="2378"/>
                    <a:pt x="7819" y="2390"/>
                    <a:pt x="7877" y="2390"/>
                  </a:cubicBezTo>
                  <a:cubicBezTo>
                    <a:pt x="7923" y="2401"/>
                    <a:pt x="7969" y="2413"/>
                    <a:pt x="8015" y="2436"/>
                  </a:cubicBezTo>
                  <a:cubicBezTo>
                    <a:pt x="8061" y="2459"/>
                    <a:pt x="8049" y="2528"/>
                    <a:pt x="8049" y="2574"/>
                  </a:cubicBezTo>
                  <a:cubicBezTo>
                    <a:pt x="8049" y="2620"/>
                    <a:pt x="8038" y="2700"/>
                    <a:pt x="8038" y="2757"/>
                  </a:cubicBezTo>
                  <a:lnTo>
                    <a:pt x="8003" y="3447"/>
                  </a:lnTo>
                  <a:cubicBezTo>
                    <a:pt x="7762" y="3367"/>
                    <a:pt x="7520" y="3298"/>
                    <a:pt x="7279" y="3240"/>
                  </a:cubicBezTo>
                  <a:cubicBezTo>
                    <a:pt x="6669" y="3091"/>
                    <a:pt x="6037" y="3022"/>
                    <a:pt x="5405" y="3022"/>
                  </a:cubicBezTo>
                  <a:cubicBezTo>
                    <a:pt x="5094" y="3022"/>
                    <a:pt x="4784" y="3045"/>
                    <a:pt x="4473" y="3091"/>
                  </a:cubicBezTo>
                  <a:cubicBezTo>
                    <a:pt x="4450" y="3091"/>
                    <a:pt x="4439" y="3091"/>
                    <a:pt x="4427" y="3102"/>
                  </a:cubicBezTo>
                  <a:cubicBezTo>
                    <a:pt x="4255" y="3125"/>
                    <a:pt x="4082" y="3148"/>
                    <a:pt x="3921" y="3183"/>
                  </a:cubicBezTo>
                  <a:cubicBezTo>
                    <a:pt x="3530" y="3252"/>
                    <a:pt x="3151" y="3367"/>
                    <a:pt x="2783" y="3505"/>
                  </a:cubicBezTo>
                  <a:cubicBezTo>
                    <a:pt x="2829" y="3183"/>
                    <a:pt x="2829" y="2849"/>
                    <a:pt x="2771" y="2516"/>
                  </a:cubicBezTo>
                  <a:cubicBezTo>
                    <a:pt x="3151" y="2413"/>
                    <a:pt x="3542" y="2344"/>
                    <a:pt x="3944" y="2286"/>
                  </a:cubicBezTo>
                  <a:lnTo>
                    <a:pt x="3933" y="2286"/>
                  </a:lnTo>
                  <a:cubicBezTo>
                    <a:pt x="4358" y="2240"/>
                    <a:pt x="4772" y="2194"/>
                    <a:pt x="5198" y="2183"/>
                  </a:cubicBezTo>
                  <a:cubicBezTo>
                    <a:pt x="5316" y="2179"/>
                    <a:pt x="5435" y="2178"/>
                    <a:pt x="5554" y="2178"/>
                  </a:cubicBezTo>
                  <a:close/>
                  <a:moveTo>
                    <a:pt x="2288" y="4045"/>
                  </a:moveTo>
                  <a:lnTo>
                    <a:pt x="2288" y="4045"/>
                  </a:lnTo>
                  <a:cubicBezTo>
                    <a:pt x="2116" y="4241"/>
                    <a:pt x="1978" y="4459"/>
                    <a:pt x="1886" y="4701"/>
                  </a:cubicBezTo>
                  <a:cubicBezTo>
                    <a:pt x="1748" y="5057"/>
                    <a:pt x="1644" y="5414"/>
                    <a:pt x="1598" y="5793"/>
                  </a:cubicBezTo>
                  <a:cubicBezTo>
                    <a:pt x="1529" y="6173"/>
                    <a:pt x="1472" y="6564"/>
                    <a:pt x="1426" y="6955"/>
                  </a:cubicBezTo>
                  <a:cubicBezTo>
                    <a:pt x="1334" y="7760"/>
                    <a:pt x="1299" y="8564"/>
                    <a:pt x="1299" y="9369"/>
                  </a:cubicBezTo>
                  <a:cubicBezTo>
                    <a:pt x="1311" y="9772"/>
                    <a:pt x="1334" y="10174"/>
                    <a:pt x="1391" y="10565"/>
                  </a:cubicBezTo>
                  <a:cubicBezTo>
                    <a:pt x="1437" y="10945"/>
                    <a:pt x="1483" y="11313"/>
                    <a:pt x="1575" y="11681"/>
                  </a:cubicBezTo>
                  <a:cubicBezTo>
                    <a:pt x="1644" y="12037"/>
                    <a:pt x="1771" y="12371"/>
                    <a:pt x="1955" y="12670"/>
                  </a:cubicBezTo>
                  <a:cubicBezTo>
                    <a:pt x="1334" y="12152"/>
                    <a:pt x="874" y="11462"/>
                    <a:pt x="621" y="10692"/>
                  </a:cubicBezTo>
                  <a:lnTo>
                    <a:pt x="632" y="10692"/>
                  </a:lnTo>
                  <a:cubicBezTo>
                    <a:pt x="437" y="10094"/>
                    <a:pt x="322" y="9484"/>
                    <a:pt x="276" y="8875"/>
                  </a:cubicBezTo>
                  <a:cubicBezTo>
                    <a:pt x="219" y="8254"/>
                    <a:pt x="207" y="7633"/>
                    <a:pt x="265" y="7012"/>
                  </a:cubicBezTo>
                  <a:cubicBezTo>
                    <a:pt x="311" y="6472"/>
                    <a:pt x="483" y="5954"/>
                    <a:pt x="770" y="5506"/>
                  </a:cubicBezTo>
                  <a:cubicBezTo>
                    <a:pt x="1035" y="5080"/>
                    <a:pt x="1368" y="4712"/>
                    <a:pt x="1759" y="4402"/>
                  </a:cubicBezTo>
                  <a:cubicBezTo>
                    <a:pt x="1932" y="4275"/>
                    <a:pt x="2104" y="4149"/>
                    <a:pt x="2288" y="4045"/>
                  </a:cubicBezTo>
                  <a:close/>
                  <a:moveTo>
                    <a:pt x="8555" y="3896"/>
                  </a:moveTo>
                  <a:lnTo>
                    <a:pt x="8555" y="3896"/>
                  </a:lnTo>
                  <a:cubicBezTo>
                    <a:pt x="8923" y="4057"/>
                    <a:pt x="9245" y="4287"/>
                    <a:pt x="9521" y="4574"/>
                  </a:cubicBezTo>
                  <a:cubicBezTo>
                    <a:pt x="9878" y="4977"/>
                    <a:pt x="10131" y="5437"/>
                    <a:pt x="10280" y="5943"/>
                  </a:cubicBezTo>
                  <a:cubicBezTo>
                    <a:pt x="10453" y="6552"/>
                    <a:pt x="10533" y="7173"/>
                    <a:pt x="10510" y="7794"/>
                  </a:cubicBezTo>
                  <a:cubicBezTo>
                    <a:pt x="10522" y="8369"/>
                    <a:pt x="10476" y="8944"/>
                    <a:pt x="10384" y="9519"/>
                  </a:cubicBezTo>
                  <a:cubicBezTo>
                    <a:pt x="10292" y="10071"/>
                    <a:pt x="10131" y="10600"/>
                    <a:pt x="9912" y="11106"/>
                  </a:cubicBezTo>
                  <a:cubicBezTo>
                    <a:pt x="9682" y="11600"/>
                    <a:pt x="9360" y="12037"/>
                    <a:pt x="8981" y="12405"/>
                  </a:cubicBezTo>
                  <a:cubicBezTo>
                    <a:pt x="8843" y="12532"/>
                    <a:pt x="8705" y="12647"/>
                    <a:pt x="8555" y="12750"/>
                  </a:cubicBezTo>
                  <a:cubicBezTo>
                    <a:pt x="8739" y="12509"/>
                    <a:pt x="8877" y="12233"/>
                    <a:pt x="8969" y="11945"/>
                  </a:cubicBezTo>
                  <a:cubicBezTo>
                    <a:pt x="9073" y="11612"/>
                    <a:pt x="9165" y="11267"/>
                    <a:pt x="9222" y="10922"/>
                  </a:cubicBezTo>
                  <a:cubicBezTo>
                    <a:pt x="9291" y="10531"/>
                    <a:pt x="9349" y="10140"/>
                    <a:pt x="9395" y="9737"/>
                  </a:cubicBezTo>
                  <a:cubicBezTo>
                    <a:pt x="9452" y="8944"/>
                    <a:pt x="9464" y="8139"/>
                    <a:pt x="9429" y="7334"/>
                  </a:cubicBezTo>
                  <a:cubicBezTo>
                    <a:pt x="9406" y="6932"/>
                    <a:pt x="9372" y="6529"/>
                    <a:pt x="9326" y="6127"/>
                  </a:cubicBezTo>
                  <a:cubicBezTo>
                    <a:pt x="9303" y="5759"/>
                    <a:pt x="9234" y="5379"/>
                    <a:pt x="9153" y="5011"/>
                  </a:cubicBezTo>
                  <a:cubicBezTo>
                    <a:pt x="9073" y="4643"/>
                    <a:pt x="8900" y="4298"/>
                    <a:pt x="8647" y="3999"/>
                  </a:cubicBezTo>
                  <a:cubicBezTo>
                    <a:pt x="8624" y="3965"/>
                    <a:pt x="8590" y="3930"/>
                    <a:pt x="8555" y="3896"/>
                  </a:cubicBezTo>
                  <a:close/>
                  <a:moveTo>
                    <a:pt x="4174" y="3367"/>
                  </a:moveTo>
                  <a:cubicBezTo>
                    <a:pt x="3910" y="3574"/>
                    <a:pt x="3726" y="3861"/>
                    <a:pt x="3645" y="4172"/>
                  </a:cubicBezTo>
                  <a:cubicBezTo>
                    <a:pt x="3542" y="4540"/>
                    <a:pt x="3484" y="4919"/>
                    <a:pt x="3461" y="5299"/>
                  </a:cubicBezTo>
                  <a:cubicBezTo>
                    <a:pt x="3427" y="5736"/>
                    <a:pt x="3392" y="6161"/>
                    <a:pt x="3358" y="6598"/>
                  </a:cubicBezTo>
                  <a:cubicBezTo>
                    <a:pt x="3185" y="8311"/>
                    <a:pt x="3139" y="10036"/>
                    <a:pt x="3208" y="11761"/>
                  </a:cubicBezTo>
                  <a:cubicBezTo>
                    <a:pt x="3231" y="12187"/>
                    <a:pt x="3254" y="12647"/>
                    <a:pt x="3450" y="13049"/>
                  </a:cubicBezTo>
                  <a:cubicBezTo>
                    <a:pt x="3507" y="13187"/>
                    <a:pt x="3599" y="13302"/>
                    <a:pt x="3691" y="13406"/>
                  </a:cubicBezTo>
                  <a:cubicBezTo>
                    <a:pt x="3289" y="13337"/>
                    <a:pt x="2909" y="13222"/>
                    <a:pt x="2541" y="13038"/>
                  </a:cubicBezTo>
                  <a:cubicBezTo>
                    <a:pt x="2449" y="12992"/>
                    <a:pt x="2369" y="12946"/>
                    <a:pt x="2288" y="12900"/>
                  </a:cubicBezTo>
                  <a:cubicBezTo>
                    <a:pt x="2024" y="12589"/>
                    <a:pt x="1840" y="12210"/>
                    <a:pt x="1759" y="11807"/>
                  </a:cubicBezTo>
                  <a:cubicBezTo>
                    <a:pt x="1610" y="11094"/>
                    <a:pt x="1529" y="10370"/>
                    <a:pt x="1529" y="9645"/>
                  </a:cubicBezTo>
                  <a:cubicBezTo>
                    <a:pt x="1495" y="8886"/>
                    <a:pt x="1518" y="8116"/>
                    <a:pt x="1598" y="7346"/>
                  </a:cubicBezTo>
                  <a:cubicBezTo>
                    <a:pt x="1633" y="6966"/>
                    <a:pt x="1667" y="6587"/>
                    <a:pt x="1713" y="6196"/>
                  </a:cubicBezTo>
                  <a:cubicBezTo>
                    <a:pt x="1748" y="5839"/>
                    <a:pt x="1817" y="5471"/>
                    <a:pt x="1909" y="5126"/>
                  </a:cubicBezTo>
                  <a:cubicBezTo>
                    <a:pt x="2001" y="4770"/>
                    <a:pt x="2162" y="4436"/>
                    <a:pt x="2380" y="4137"/>
                  </a:cubicBezTo>
                  <a:cubicBezTo>
                    <a:pt x="2461" y="4034"/>
                    <a:pt x="2553" y="3942"/>
                    <a:pt x="2656" y="3850"/>
                  </a:cubicBezTo>
                  <a:cubicBezTo>
                    <a:pt x="3139" y="3631"/>
                    <a:pt x="3645" y="3459"/>
                    <a:pt x="4174" y="3367"/>
                  </a:cubicBezTo>
                  <a:close/>
                  <a:moveTo>
                    <a:pt x="6543" y="3321"/>
                  </a:moveTo>
                  <a:lnTo>
                    <a:pt x="6543" y="3321"/>
                  </a:lnTo>
                  <a:cubicBezTo>
                    <a:pt x="7060" y="3401"/>
                    <a:pt x="7578" y="3516"/>
                    <a:pt x="8072" y="3700"/>
                  </a:cubicBezTo>
                  <a:cubicBezTo>
                    <a:pt x="8130" y="3712"/>
                    <a:pt x="8187" y="3735"/>
                    <a:pt x="8233" y="3758"/>
                  </a:cubicBezTo>
                  <a:cubicBezTo>
                    <a:pt x="8348" y="3838"/>
                    <a:pt x="8440" y="3930"/>
                    <a:pt x="8521" y="4045"/>
                  </a:cubicBezTo>
                  <a:cubicBezTo>
                    <a:pt x="8716" y="4298"/>
                    <a:pt x="8866" y="4586"/>
                    <a:pt x="8958" y="4885"/>
                  </a:cubicBezTo>
                  <a:cubicBezTo>
                    <a:pt x="9050" y="5241"/>
                    <a:pt x="9119" y="5598"/>
                    <a:pt x="9142" y="5966"/>
                  </a:cubicBezTo>
                  <a:cubicBezTo>
                    <a:pt x="9176" y="6345"/>
                    <a:pt x="9199" y="6725"/>
                    <a:pt x="9211" y="7104"/>
                  </a:cubicBezTo>
                  <a:cubicBezTo>
                    <a:pt x="9257" y="7863"/>
                    <a:pt x="9257" y="8622"/>
                    <a:pt x="9211" y="9381"/>
                  </a:cubicBezTo>
                  <a:cubicBezTo>
                    <a:pt x="9176" y="10128"/>
                    <a:pt x="9073" y="10876"/>
                    <a:pt x="8912" y="11612"/>
                  </a:cubicBezTo>
                  <a:cubicBezTo>
                    <a:pt x="8762" y="12198"/>
                    <a:pt x="8521" y="12888"/>
                    <a:pt x="7900" y="13141"/>
                  </a:cubicBezTo>
                  <a:cubicBezTo>
                    <a:pt x="7900" y="13141"/>
                    <a:pt x="7888" y="13141"/>
                    <a:pt x="7888" y="13153"/>
                  </a:cubicBezTo>
                  <a:cubicBezTo>
                    <a:pt x="7819" y="13187"/>
                    <a:pt x="7762" y="13210"/>
                    <a:pt x="7693" y="13245"/>
                  </a:cubicBezTo>
                  <a:cubicBezTo>
                    <a:pt x="7474" y="13337"/>
                    <a:pt x="7244" y="13406"/>
                    <a:pt x="7014" y="13452"/>
                  </a:cubicBezTo>
                  <a:cubicBezTo>
                    <a:pt x="7118" y="13360"/>
                    <a:pt x="7198" y="13256"/>
                    <a:pt x="7267" y="13153"/>
                  </a:cubicBezTo>
                  <a:cubicBezTo>
                    <a:pt x="7440" y="12819"/>
                    <a:pt x="7532" y="12451"/>
                    <a:pt x="7543" y="12072"/>
                  </a:cubicBezTo>
                  <a:cubicBezTo>
                    <a:pt x="7601" y="11209"/>
                    <a:pt x="7612" y="10347"/>
                    <a:pt x="7589" y="9484"/>
                  </a:cubicBezTo>
                  <a:cubicBezTo>
                    <a:pt x="7566" y="8622"/>
                    <a:pt x="7509" y="7760"/>
                    <a:pt x="7440" y="6897"/>
                  </a:cubicBezTo>
                  <a:cubicBezTo>
                    <a:pt x="7405" y="6472"/>
                    <a:pt x="7371" y="6035"/>
                    <a:pt x="7336" y="5609"/>
                  </a:cubicBezTo>
                  <a:cubicBezTo>
                    <a:pt x="7313" y="5218"/>
                    <a:pt x="7267" y="4827"/>
                    <a:pt x="7198" y="4448"/>
                  </a:cubicBezTo>
                  <a:cubicBezTo>
                    <a:pt x="7141" y="4057"/>
                    <a:pt x="6957" y="3689"/>
                    <a:pt x="6669" y="3413"/>
                  </a:cubicBezTo>
                  <a:cubicBezTo>
                    <a:pt x="6635" y="3378"/>
                    <a:pt x="6589" y="3344"/>
                    <a:pt x="6543" y="3321"/>
                  </a:cubicBezTo>
                  <a:close/>
                  <a:moveTo>
                    <a:pt x="5359" y="3229"/>
                  </a:moveTo>
                  <a:cubicBezTo>
                    <a:pt x="5267" y="4563"/>
                    <a:pt x="5232" y="5897"/>
                    <a:pt x="5186" y="7231"/>
                  </a:cubicBezTo>
                  <a:cubicBezTo>
                    <a:pt x="5140" y="8599"/>
                    <a:pt x="5106" y="9956"/>
                    <a:pt x="5083" y="11324"/>
                  </a:cubicBezTo>
                  <a:cubicBezTo>
                    <a:pt x="5083" y="11704"/>
                    <a:pt x="5071" y="12095"/>
                    <a:pt x="5071" y="12486"/>
                  </a:cubicBezTo>
                  <a:cubicBezTo>
                    <a:pt x="5071" y="12831"/>
                    <a:pt x="5060" y="13187"/>
                    <a:pt x="5060" y="13544"/>
                  </a:cubicBezTo>
                  <a:cubicBezTo>
                    <a:pt x="4772" y="13521"/>
                    <a:pt x="4485" y="13498"/>
                    <a:pt x="4197" y="13463"/>
                  </a:cubicBezTo>
                  <a:lnTo>
                    <a:pt x="3956" y="13440"/>
                  </a:lnTo>
                  <a:cubicBezTo>
                    <a:pt x="3496" y="13130"/>
                    <a:pt x="3404" y="12428"/>
                    <a:pt x="3381" y="11922"/>
                  </a:cubicBezTo>
                  <a:cubicBezTo>
                    <a:pt x="3335" y="11106"/>
                    <a:pt x="3323" y="10289"/>
                    <a:pt x="3335" y="9473"/>
                  </a:cubicBezTo>
                  <a:cubicBezTo>
                    <a:pt x="3358" y="8656"/>
                    <a:pt x="3404" y="7852"/>
                    <a:pt x="3473" y="7047"/>
                  </a:cubicBezTo>
                  <a:cubicBezTo>
                    <a:pt x="3496" y="6633"/>
                    <a:pt x="3530" y="6230"/>
                    <a:pt x="3565" y="5828"/>
                  </a:cubicBezTo>
                  <a:cubicBezTo>
                    <a:pt x="3588" y="5437"/>
                    <a:pt x="3611" y="5057"/>
                    <a:pt x="3668" y="4678"/>
                  </a:cubicBezTo>
                  <a:cubicBezTo>
                    <a:pt x="3726" y="4298"/>
                    <a:pt x="3829" y="3896"/>
                    <a:pt x="4082" y="3608"/>
                  </a:cubicBezTo>
                  <a:cubicBezTo>
                    <a:pt x="4197" y="3482"/>
                    <a:pt x="4324" y="3390"/>
                    <a:pt x="4462" y="3321"/>
                  </a:cubicBezTo>
                  <a:cubicBezTo>
                    <a:pt x="4611" y="3298"/>
                    <a:pt x="4738" y="3275"/>
                    <a:pt x="4876" y="3263"/>
                  </a:cubicBezTo>
                  <a:cubicBezTo>
                    <a:pt x="5014" y="3252"/>
                    <a:pt x="5140" y="3240"/>
                    <a:pt x="5278" y="3229"/>
                  </a:cubicBezTo>
                  <a:close/>
                  <a:moveTo>
                    <a:pt x="5485" y="3229"/>
                  </a:moveTo>
                  <a:cubicBezTo>
                    <a:pt x="5738" y="3229"/>
                    <a:pt x="5991" y="3252"/>
                    <a:pt x="6244" y="3275"/>
                  </a:cubicBezTo>
                  <a:cubicBezTo>
                    <a:pt x="6382" y="3332"/>
                    <a:pt x="6497" y="3413"/>
                    <a:pt x="6600" y="3505"/>
                  </a:cubicBezTo>
                  <a:cubicBezTo>
                    <a:pt x="6842" y="3746"/>
                    <a:pt x="7003" y="4057"/>
                    <a:pt x="7060" y="4402"/>
                  </a:cubicBezTo>
                  <a:cubicBezTo>
                    <a:pt x="7129" y="4770"/>
                    <a:pt x="7164" y="5138"/>
                    <a:pt x="7187" y="5506"/>
                  </a:cubicBezTo>
                  <a:cubicBezTo>
                    <a:pt x="7221" y="5920"/>
                    <a:pt x="7256" y="6334"/>
                    <a:pt x="7290" y="6736"/>
                  </a:cubicBezTo>
                  <a:cubicBezTo>
                    <a:pt x="7428" y="8357"/>
                    <a:pt x="7474" y="9979"/>
                    <a:pt x="7417" y="11600"/>
                  </a:cubicBezTo>
                  <a:cubicBezTo>
                    <a:pt x="7394" y="12026"/>
                    <a:pt x="7394" y="12463"/>
                    <a:pt x="7244" y="12865"/>
                  </a:cubicBezTo>
                  <a:cubicBezTo>
                    <a:pt x="7152" y="13153"/>
                    <a:pt x="6945" y="13383"/>
                    <a:pt x="6669" y="13509"/>
                  </a:cubicBezTo>
                  <a:cubicBezTo>
                    <a:pt x="6462" y="13544"/>
                    <a:pt x="6256" y="13555"/>
                    <a:pt x="6049" y="13555"/>
                  </a:cubicBezTo>
                  <a:cubicBezTo>
                    <a:pt x="5784" y="13555"/>
                    <a:pt x="5508" y="13555"/>
                    <a:pt x="5244" y="13544"/>
                  </a:cubicBezTo>
                  <a:cubicBezTo>
                    <a:pt x="5255" y="13233"/>
                    <a:pt x="5255" y="12923"/>
                    <a:pt x="5267" y="12601"/>
                  </a:cubicBezTo>
                  <a:cubicBezTo>
                    <a:pt x="5267" y="12267"/>
                    <a:pt x="5267" y="11922"/>
                    <a:pt x="5278" y="11577"/>
                  </a:cubicBezTo>
                  <a:cubicBezTo>
                    <a:pt x="5290" y="10899"/>
                    <a:pt x="5301" y="10220"/>
                    <a:pt x="5313" y="9530"/>
                  </a:cubicBezTo>
                  <a:cubicBezTo>
                    <a:pt x="5336" y="8173"/>
                    <a:pt x="5370" y="6805"/>
                    <a:pt x="5416" y="5437"/>
                  </a:cubicBezTo>
                  <a:cubicBezTo>
                    <a:pt x="5439" y="4701"/>
                    <a:pt x="5474" y="3965"/>
                    <a:pt x="5485" y="3229"/>
                  </a:cubicBezTo>
                  <a:close/>
                  <a:moveTo>
                    <a:pt x="8475" y="13026"/>
                  </a:moveTo>
                  <a:lnTo>
                    <a:pt x="8475" y="13026"/>
                  </a:lnTo>
                  <a:cubicBezTo>
                    <a:pt x="8440" y="13187"/>
                    <a:pt x="8417" y="13360"/>
                    <a:pt x="8406" y="13521"/>
                  </a:cubicBezTo>
                  <a:lnTo>
                    <a:pt x="8417" y="13532"/>
                  </a:lnTo>
                  <a:cubicBezTo>
                    <a:pt x="8406" y="13762"/>
                    <a:pt x="8360" y="13980"/>
                    <a:pt x="8256" y="14187"/>
                  </a:cubicBezTo>
                  <a:cubicBezTo>
                    <a:pt x="8233" y="14233"/>
                    <a:pt x="8199" y="14279"/>
                    <a:pt x="8153" y="14314"/>
                  </a:cubicBezTo>
                  <a:cubicBezTo>
                    <a:pt x="8141" y="14314"/>
                    <a:pt x="8141" y="14325"/>
                    <a:pt x="8130" y="14337"/>
                  </a:cubicBezTo>
                  <a:cubicBezTo>
                    <a:pt x="7980" y="14452"/>
                    <a:pt x="7808" y="14521"/>
                    <a:pt x="7624" y="14544"/>
                  </a:cubicBezTo>
                  <a:cubicBezTo>
                    <a:pt x="7336" y="14578"/>
                    <a:pt x="7037" y="14578"/>
                    <a:pt x="6738" y="14590"/>
                  </a:cubicBezTo>
                  <a:cubicBezTo>
                    <a:pt x="6259" y="14607"/>
                    <a:pt x="5779" y="14617"/>
                    <a:pt x="5299" y="14617"/>
                  </a:cubicBezTo>
                  <a:cubicBezTo>
                    <a:pt x="5123" y="14617"/>
                    <a:pt x="4948" y="14616"/>
                    <a:pt x="4772" y="14613"/>
                  </a:cubicBezTo>
                  <a:cubicBezTo>
                    <a:pt x="4450" y="14601"/>
                    <a:pt x="4128" y="14578"/>
                    <a:pt x="3806" y="14555"/>
                  </a:cubicBezTo>
                  <a:cubicBezTo>
                    <a:pt x="3519" y="14544"/>
                    <a:pt x="3231" y="14509"/>
                    <a:pt x="2955" y="14417"/>
                  </a:cubicBezTo>
                  <a:cubicBezTo>
                    <a:pt x="2472" y="14233"/>
                    <a:pt x="2702" y="13670"/>
                    <a:pt x="2553" y="13279"/>
                  </a:cubicBezTo>
                  <a:lnTo>
                    <a:pt x="2553" y="13279"/>
                  </a:lnTo>
                  <a:cubicBezTo>
                    <a:pt x="2783" y="13383"/>
                    <a:pt x="3036" y="13475"/>
                    <a:pt x="3277" y="13532"/>
                  </a:cubicBezTo>
                  <a:cubicBezTo>
                    <a:pt x="3588" y="13601"/>
                    <a:pt x="3910" y="13658"/>
                    <a:pt x="4232" y="13693"/>
                  </a:cubicBezTo>
                  <a:lnTo>
                    <a:pt x="4255" y="13693"/>
                  </a:lnTo>
                  <a:cubicBezTo>
                    <a:pt x="4542" y="13716"/>
                    <a:pt x="4830" y="13739"/>
                    <a:pt x="5106" y="13750"/>
                  </a:cubicBezTo>
                  <a:cubicBezTo>
                    <a:pt x="5307" y="13768"/>
                    <a:pt x="5509" y="13777"/>
                    <a:pt x="5712" y="13777"/>
                  </a:cubicBezTo>
                  <a:cubicBezTo>
                    <a:pt x="6157" y="13777"/>
                    <a:pt x="6603" y="13734"/>
                    <a:pt x="7037" y="13647"/>
                  </a:cubicBezTo>
                  <a:cubicBezTo>
                    <a:pt x="7543" y="13521"/>
                    <a:pt x="8038" y="13314"/>
                    <a:pt x="8475" y="13026"/>
                  </a:cubicBezTo>
                  <a:close/>
                  <a:moveTo>
                    <a:pt x="8118" y="14544"/>
                  </a:moveTo>
                  <a:cubicBezTo>
                    <a:pt x="8118" y="14866"/>
                    <a:pt x="8130" y="15188"/>
                    <a:pt x="8130" y="15510"/>
                  </a:cubicBezTo>
                  <a:cubicBezTo>
                    <a:pt x="8130" y="15889"/>
                    <a:pt x="8141" y="16280"/>
                    <a:pt x="8153" y="16660"/>
                  </a:cubicBezTo>
                  <a:lnTo>
                    <a:pt x="8153" y="17212"/>
                  </a:lnTo>
                  <a:lnTo>
                    <a:pt x="8153" y="17488"/>
                  </a:lnTo>
                  <a:cubicBezTo>
                    <a:pt x="8153" y="17580"/>
                    <a:pt x="8130" y="17637"/>
                    <a:pt x="8038" y="17649"/>
                  </a:cubicBezTo>
                  <a:cubicBezTo>
                    <a:pt x="7980" y="17672"/>
                    <a:pt x="7911" y="17672"/>
                    <a:pt x="7842" y="17683"/>
                  </a:cubicBezTo>
                  <a:cubicBezTo>
                    <a:pt x="7842" y="17643"/>
                    <a:pt x="7811" y="17623"/>
                    <a:pt x="7779" y="17623"/>
                  </a:cubicBezTo>
                  <a:cubicBezTo>
                    <a:pt x="7748" y="17623"/>
                    <a:pt x="7716" y="17643"/>
                    <a:pt x="7716" y="17683"/>
                  </a:cubicBezTo>
                  <a:lnTo>
                    <a:pt x="7716" y="17706"/>
                  </a:lnTo>
                  <a:lnTo>
                    <a:pt x="7497" y="17729"/>
                  </a:lnTo>
                  <a:cubicBezTo>
                    <a:pt x="7302" y="17741"/>
                    <a:pt x="7118" y="17764"/>
                    <a:pt x="6934" y="17775"/>
                  </a:cubicBezTo>
                  <a:cubicBezTo>
                    <a:pt x="6485" y="17817"/>
                    <a:pt x="6037" y="17837"/>
                    <a:pt x="5589" y="17837"/>
                  </a:cubicBezTo>
                  <a:cubicBezTo>
                    <a:pt x="5290" y="17837"/>
                    <a:pt x="4991" y="17828"/>
                    <a:pt x="4692" y="17810"/>
                  </a:cubicBezTo>
                  <a:cubicBezTo>
                    <a:pt x="4312" y="17775"/>
                    <a:pt x="3933" y="17741"/>
                    <a:pt x="3565" y="17683"/>
                  </a:cubicBezTo>
                  <a:cubicBezTo>
                    <a:pt x="3415" y="17672"/>
                    <a:pt x="3266" y="17637"/>
                    <a:pt x="3128" y="17568"/>
                  </a:cubicBezTo>
                  <a:cubicBezTo>
                    <a:pt x="2990" y="17476"/>
                    <a:pt x="3024" y="17269"/>
                    <a:pt x="3024" y="17120"/>
                  </a:cubicBezTo>
                  <a:cubicBezTo>
                    <a:pt x="3047" y="16280"/>
                    <a:pt x="3082" y="15452"/>
                    <a:pt x="3070" y="14613"/>
                  </a:cubicBezTo>
                  <a:lnTo>
                    <a:pt x="3070" y="14613"/>
                  </a:lnTo>
                  <a:cubicBezTo>
                    <a:pt x="3220" y="14636"/>
                    <a:pt x="3358" y="14659"/>
                    <a:pt x="3507" y="14670"/>
                  </a:cubicBezTo>
                  <a:cubicBezTo>
                    <a:pt x="3852" y="14705"/>
                    <a:pt x="4186" y="14728"/>
                    <a:pt x="4531" y="14751"/>
                  </a:cubicBezTo>
                  <a:cubicBezTo>
                    <a:pt x="4822" y="14761"/>
                    <a:pt x="5114" y="14764"/>
                    <a:pt x="5405" y="14764"/>
                  </a:cubicBezTo>
                  <a:cubicBezTo>
                    <a:pt x="5804" y="14764"/>
                    <a:pt x="6202" y="14758"/>
                    <a:pt x="6600" y="14751"/>
                  </a:cubicBezTo>
                  <a:cubicBezTo>
                    <a:pt x="6922" y="14739"/>
                    <a:pt x="7244" y="14751"/>
                    <a:pt x="7555" y="14705"/>
                  </a:cubicBezTo>
                  <a:cubicBezTo>
                    <a:pt x="7750" y="14693"/>
                    <a:pt x="7946" y="14636"/>
                    <a:pt x="8118" y="14544"/>
                  </a:cubicBezTo>
                  <a:close/>
                  <a:moveTo>
                    <a:pt x="3415" y="17798"/>
                  </a:moveTo>
                  <a:cubicBezTo>
                    <a:pt x="3519" y="17810"/>
                    <a:pt x="3634" y="17821"/>
                    <a:pt x="3737" y="17833"/>
                  </a:cubicBezTo>
                  <a:cubicBezTo>
                    <a:pt x="3944" y="17856"/>
                    <a:pt x="4140" y="17879"/>
                    <a:pt x="4347" y="17890"/>
                  </a:cubicBezTo>
                  <a:cubicBezTo>
                    <a:pt x="4823" y="17931"/>
                    <a:pt x="5299" y="17952"/>
                    <a:pt x="5775" y="17952"/>
                  </a:cubicBezTo>
                  <a:cubicBezTo>
                    <a:pt x="6092" y="17952"/>
                    <a:pt x="6410" y="17943"/>
                    <a:pt x="6727" y="17925"/>
                  </a:cubicBezTo>
                  <a:cubicBezTo>
                    <a:pt x="7060" y="17913"/>
                    <a:pt x="7382" y="17879"/>
                    <a:pt x="7704" y="17833"/>
                  </a:cubicBezTo>
                  <a:lnTo>
                    <a:pt x="7704" y="17833"/>
                  </a:lnTo>
                  <a:cubicBezTo>
                    <a:pt x="7693" y="18178"/>
                    <a:pt x="7681" y="18523"/>
                    <a:pt x="7681" y="18879"/>
                  </a:cubicBezTo>
                  <a:lnTo>
                    <a:pt x="7670" y="19155"/>
                  </a:lnTo>
                  <a:cubicBezTo>
                    <a:pt x="7670" y="19224"/>
                    <a:pt x="7693" y="19396"/>
                    <a:pt x="7612" y="19419"/>
                  </a:cubicBezTo>
                  <a:lnTo>
                    <a:pt x="7037" y="19419"/>
                  </a:lnTo>
                  <a:lnTo>
                    <a:pt x="4646" y="19385"/>
                  </a:lnTo>
                  <a:cubicBezTo>
                    <a:pt x="4220" y="19385"/>
                    <a:pt x="3806" y="19373"/>
                    <a:pt x="3381" y="19373"/>
                  </a:cubicBezTo>
                  <a:cubicBezTo>
                    <a:pt x="3369" y="19362"/>
                    <a:pt x="3369" y="19350"/>
                    <a:pt x="3369" y="19350"/>
                  </a:cubicBezTo>
                  <a:cubicBezTo>
                    <a:pt x="3381" y="18833"/>
                    <a:pt x="3392" y="18327"/>
                    <a:pt x="3415" y="17810"/>
                  </a:cubicBezTo>
                  <a:cubicBezTo>
                    <a:pt x="3415" y="17810"/>
                    <a:pt x="3415" y="17798"/>
                    <a:pt x="3415" y="17798"/>
                  </a:cubicBezTo>
                  <a:close/>
                  <a:moveTo>
                    <a:pt x="5788" y="1"/>
                  </a:moveTo>
                  <a:cubicBezTo>
                    <a:pt x="5632" y="1"/>
                    <a:pt x="5474" y="3"/>
                    <a:pt x="5313" y="9"/>
                  </a:cubicBezTo>
                  <a:cubicBezTo>
                    <a:pt x="5002" y="21"/>
                    <a:pt x="4703" y="32"/>
                    <a:pt x="4404" y="55"/>
                  </a:cubicBezTo>
                  <a:cubicBezTo>
                    <a:pt x="4266" y="55"/>
                    <a:pt x="4117" y="67"/>
                    <a:pt x="3979" y="101"/>
                  </a:cubicBezTo>
                  <a:cubicBezTo>
                    <a:pt x="3875" y="136"/>
                    <a:pt x="3806" y="239"/>
                    <a:pt x="3806" y="343"/>
                  </a:cubicBezTo>
                  <a:cubicBezTo>
                    <a:pt x="3760" y="676"/>
                    <a:pt x="3749" y="1010"/>
                    <a:pt x="3760" y="1343"/>
                  </a:cubicBezTo>
                  <a:cubicBezTo>
                    <a:pt x="3668" y="1343"/>
                    <a:pt x="3588" y="1355"/>
                    <a:pt x="3496" y="1378"/>
                  </a:cubicBezTo>
                  <a:cubicBezTo>
                    <a:pt x="3323" y="1412"/>
                    <a:pt x="3185" y="1550"/>
                    <a:pt x="3151" y="1723"/>
                  </a:cubicBezTo>
                  <a:cubicBezTo>
                    <a:pt x="3116" y="1918"/>
                    <a:pt x="3185" y="2114"/>
                    <a:pt x="3116" y="2298"/>
                  </a:cubicBezTo>
                  <a:cubicBezTo>
                    <a:pt x="3116" y="2298"/>
                    <a:pt x="3116" y="2309"/>
                    <a:pt x="3116" y="2309"/>
                  </a:cubicBezTo>
                  <a:lnTo>
                    <a:pt x="2668" y="2401"/>
                  </a:lnTo>
                  <a:cubicBezTo>
                    <a:pt x="2633" y="2401"/>
                    <a:pt x="2610" y="2436"/>
                    <a:pt x="2610" y="2470"/>
                  </a:cubicBezTo>
                  <a:cubicBezTo>
                    <a:pt x="2656" y="2838"/>
                    <a:pt x="2668" y="3206"/>
                    <a:pt x="2656" y="3574"/>
                  </a:cubicBezTo>
                  <a:cubicBezTo>
                    <a:pt x="2507" y="3631"/>
                    <a:pt x="2369" y="3712"/>
                    <a:pt x="2231" y="3792"/>
                  </a:cubicBezTo>
                  <a:cubicBezTo>
                    <a:pt x="1299" y="4298"/>
                    <a:pt x="587" y="5126"/>
                    <a:pt x="230" y="6115"/>
                  </a:cubicBezTo>
                  <a:cubicBezTo>
                    <a:pt x="23" y="6713"/>
                    <a:pt x="0" y="7357"/>
                    <a:pt x="23" y="7990"/>
                  </a:cubicBezTo>
                  <a:cubicBezTo>
                    <a:pt x="35" y="8622"/>
                    <a:pt x="92" y="9254"/>
                    <a:pt x="207" y="9875"/>
                  </a:cubicBezTo>
                  <a:cubicBezTo>
                    <a:pt x="426" y="10968"/>
                    <a:pt x="908" y="12049"/>
                    <a:pt x="1771" y="12785"/>
                  </a:cubicBezTo>
                  <a:cubicBezTo>
                    <a:pt x="1955" y="12946"/>
                    <a:pt x="2162" y="13072"/>
                    <a:pt x="2380" y="13187"/>
                  </a:cubicBezTo>
                  <a:cubicBezTo>
                    <a:pt x="2518" y="13383"/>
                    <a:pt x="2472" y="13647"/>
                    <a:pt x="2472" y="13877"/>
                  </a:cubicBezTo>
                  <a:cubicBezTo>
                    <a:pt x="2461" y="14107"/>
                    <a:pt x="2564" y="14337"/>
                    <a:pt x="2748" y="14486"/>
                  </a:cubicBezTo>
                  <a:cubicBezTo>
                    <a:pt x="2806" y="14521"/>
                    <a:pt x="2863" y="14544"/>
                    <a:pt x="2921" y="14567"/>
                  </a:cubicBezTo>
                  <a:cubicBezTo>
                    <a:pt x="2875" y="15372"/>
                    <a:pt x="2875" y="16177"/>
                    <a:pt x="2875" y="16993"/>
                  </a:cubicBezTo>
                  <a:cubicBezTo>
                    <a:pt x="2852" y="17166"/>
                    <a:pt x="2863" y="17338"/>
                    <a:pt x="2909" y="17511"/>
                  </a:cubicBezTo>
                  <a:cubicBezTo>
                    <a:pt x="2955" y="17637"/>
                    <a:pt x="3082" y="17741"/>
                    <a:pt x="3220" y="17764"/>
                  </a:cubicBezTo>
                  <a:lnTo>
                    <a:pt x="3277" y="17775"/>
                  </a:lnTo>
                  <a:cubicBezTo>
                    <a:pt x="3266" y="17787"/>
                    <a:pt x="3266" y="17798"/>
                    <a:pt x="3266" y="17810"/>
                  </a:cubicBezTo>
                  <a:cubicBezTo>
                    <a:pt x="3254" y="18350"/>
                    <a:pt x="3231" y="18891"/>
                    <a:pt x="3220" y="19431"/>
                  </a:cubicBezTo>
                  <a:cubicBezTo>
                    <a:pt x="3220" y="19454"/>
                    <a:pt x="3231" y="19477"/>
                    <a:pt x="3254" y="19488"/>
                  </a:cubicBezTo>
                  <a:cubicBezTo>
                    <a:pt x="3254" y="20109"/>
                    <a:pt x="3254" y="20719"/>
                    <a:pt x="3254" y="21328"/>
                  </a:cubicBezTo>
                  <a:cubicBezTo>
                    <a:pt x="3254" y="21650"/>
                    <a:pt x="3254" y="21972"/>
                    <a:pt x="3243" y="22294"/>
                  </a:cubicBezTo>
                  <a:cubicBezTo>
                    <a:pt x="3231" y="22616"/>
                    <a:pt x="3220" y="22950"/>
                    <a:pt x="3208" y="23272"/>
                  </a:cubicBezTo>
                  <a:cubicBezTo>
                    <a:pt x="3208" y="23306"/>
                    <a:pt x="3234" y="23323"/>
                    <a:pt x="3260" y="23323"/>
                  </a:cubicBezTo>
                  <a:cubicBezTo>
                    <a:pt x="3286" y="23323"/>
                    <a:pt x="3312" y="23306"/>
                    <a:pt x="3312" y="23272"/>
                  </a:cubicBezTo>
                  <a:cubicBezTo>
                    <a:pt x="3358" y="22950"/>
                    <a:pt x="3369" y="22616"/>
                    <a:pt x="3381" y="22294"/>
                  </a:cubicBezTo>
                  <a:cubicBezTo>
                    <a:pt x="3404" y="21961"/>
                    <a:pt x="3415" y="21650"/>
                    <a:pt x="3427" y="21328"/>
                  </a:cubicBezTo>
                  <a:cubicBezTo>
                    <a:pt x="3427" y="20719"/>
                    <a:pt x="3427" y="20109"/>
                    <a:pt x="3381" y="19500"/>
                  </a:cubicBezTo>
                  <a:lnTo>
                    <a:pt x="3714" y="19500"/>
                  </a:lnTo>
                  <a:cubicBezTo>
                    <a:pt x="3703" y="19787"/>
                    <a:pt x="3680" y="20086"/>
                    <a:pt x="3668" y="20374"/>
                  </a:cubicBezTo>
                  <a:cubicBezTo>
                    <a:pt x="3657" y="20696"/>
                    <a:pt x="3657" y="21006"/>
                    <a:pt x="3645" y="21328"/>
                  </a:cubicBezTo>
                  <a:cubicBezTo>
                    <a:pt x="3622" y="21949"/>
                    <a:pt x="3611" y="22582"/>
                    <a:pt x="3565" y="23214"/>
                  </a:cubicBezTo>
                  <a:cubicBezTo>
                    <a:pt x="3565" y="23231"/>
                    <a:pt x="3582" y="23240"/>
                    <a:pt x="3599" y="23240"/>
                  </a:cubicBezTo>
                  <a:cubicBezTo>
                    <a:pt x="3616" y="23240"/>
                    <a:pt x="3634" y="23231"/>
                    <a:pt x="3634" y="23214"/>
                  </a:cubicBezTo>
                  <a:cubicBezTo>
                    <a:pt x="3680" y="22582"/>
                    <a:pt x="3737" y="21949"/>
                    <a:pt x="3772" y="21328"/>
                  </a:cubicBezTo>
                  <a:cubicBezTo>
                    <a:pt x="3818" y="20696"/>
                    <a:pt x="3829" y="20109"/>
                    <a:pt x="3829" y="19500"/>
                  </a:cubicBezTo>
                  <a:lnTo>
                    <a:pt x="4025" y="19500"/>
                  </a:lnTo>
                  <a:cubicBezTo>
                    <a:pt x="4013" y="19764"/>
                    <a:pt x="4013" y="20029"/>
                    <a:pt x="4013" y="20293"/>
                  </a:cubicBezTo>
                  <a:cubicBezTo>
                    <a:pt x="4013" y="20558"/>
                    <a:pt x="4013" y="20845"/>
                    <a:pt x="4013" y="21121"/>
                  </a:cubicBezTo>
                  <a:cubicBezTo>
                    <a:pt x="4013" y="21673"/>
                    <a:pt x="4002" y="22214"/>
                    <a:pt x="3967" y="22766"/>
                  </a:cubicBezTo>
                  <a:cubicBezTo>
                    <a:pt x="3967" y="22783"/>
                    <a:pt x="3984" y="22792"/>
                    <a:pt x="4002" y="22792"/>
                  </a:cubicBezTo>
                  <a:cubicBezTo>
                    <a:pt x="4019" y="22792"/>
                    <a:pt x="4036" y="22783"/>
                    <a:pt x="4036" y="22766"/>
                  </a:cubicBezTo>
                  <a:cubicBezTo>
                    <a:pt x="4071" y="22214"/>
                    <a:pt x="4105" y="21673"/>
                    <a:pt x="4117" y="21121"/>
                  </a:cubicBezTo>
                  <a:cubicBezTo>
                    <a:pt x="4128" y="20845"/>
                    <a:pt x="4140" y="20569"/>
                    <a:pt x="4151" y="20293"/>
                  </a:cubicBezTo>
                  <a:cubicBezTo>
                    <a:pt x="4163" y="20029"/>
                    <a:pt x="4151" y="19764"/>
                    <a:pt x="4140" y="19511"/>
                  </a:cubicBezTo>
                  <a:lnTo>
                    <a:pt x="4473" y="19511"/>
                  </a:lnTo>
                  <a:cubicBezTo>
                    <a:pt x="4450" y="19649"/>
                    <a:pt x="4450" y="19799"/>
                    <a:pt x="4450" y="19925"/>
                  </a:cubicBezTo>
                  <a:cubicBezTo>
                    <a:pt x="4439" y="20063"/>
                    <a:pt x="4427" y="20259"/>
                    <a:pt x="4416" y="20420"/>
                  </a:cubicBezTo>
                  <a:cubicBezTo>
                    <a:pt x="4404" y="20753"/>
                    <a:pt x="4393" y="21087"/>
                    <a:pt x="4381" y="21420"/>
                  </a:cubicBezTo>
                  <a:cubicBezTo>
                    <a:pt x="4347" y="22087"/>
                    <a:pt x="4301" y="22754"/>
                    <a:pt x="4255" y="23433"/>
                  </a:cubicBezTo>
                  <a:cubicBezTo>
                    <a:pt x="4255" y="23456"/>
                    <a:pt x="4275" y="23467"/>
                    <a:pt x="4295" y="23467"/>
                  </a:cubicBezTo>
                  <a:cubicBezTo>
                    <a:pt x="4315" y="23467"/>
                    <a:pt x="4335" y="23456"/>
                    <a:pt x="4335" y="23433"/>
                  </a:cubicBezTo>
                  <a:cubicBezTo>
                    <a:pt x="4404" y="22766"/>
                    <a:pt x="4462" y="22099"/>
                    <a:pt x="4508" y="21432"/>
                  </a:cubicBezTo>
                  <a:cubicBezTo>
                    <a:pt x="4531" y="21110"/>
                    <a:pt x="4542" y="20788"/>
                    <a:pt x="4565" y="20454"/>
                  </a:cubicBezTo>
                  <a:cubicBezTo>
                    <a:pt x="4577" y="20293"/>
                    <a:pt x="4577" y="20121"/>
                    <a:pt x="4577" y="19960"/>
                  </a:cubicBezTo>
                  <a:cubicBezTo>
                    <a:pt x="4588" y="19799"/>
                    <a:pt x="4600" y="19661"/>
                    <a:pt x="4577" y="19511"/>
                  </a:cubicBezTo>
                  <a:lnTo>
                    <a:pt x="4818" y="19511"/>
                  </a:lnTo>
                  <a:cubicBezTo>
                    <a:pt x="4784" y="19787"/>
                    <a:pt x="4784" y="20075"/>
                    <a:pt x="4784" y="20351"/>
                  </a:cubicBezTo>
                  <a:cubicBezTo>
                    <a:pt x="4772" y="20661"/>
                    <a:pt x="4772" y="20960"/>
                    <a:pt x="4761" y="21271"/>
                  </a:cubicBezTo>
                  <a:cubicBezTo>
                    <a:pt x="4761" y="21880"/>
                    <a:pt x="4761" y="22501"/>
                    <a:pt x="4749" y="23111"/>
                  </a:cubicBezTo>
                  <a:cubicBezTo>
                    <a:pt x="4749" y="23128"/>
                    <a:pt x="4764" y="23136"/>
                    <a:pt x="4778" y="23136"/>
                  </a:cubicBezTo>
                  <a:cubicBezTo>
                    <a:pt x="4792" y="23136"/>
                    <a:pt x="4807" y="23128"/>
                    <a:pt x="4807" y="23111"/>
                  </a:cubicBezTo>
                  <a:cubicBezTo>
                    <a:pt x="4818" y="22501"/>
                    <a:pt x="4853" y="21892"/>
                    <a:pt x="4887" y="21294"/>
                  </a:cubicBezTo>
                  <a:cubicBezTo>
                    <a:pt x="4899" y="20983"/>
                    <a:pt x="4910" y="20684"/>
                    <a:pt x="4910" y="20385"/>
                  </a:cubicBezTo>
                  <a:cubicBezTo>
                    <a:pt x="4933" y="20098"/>
                    <a:pt x="4933" y="19799"/>
                    <a:pt x="4922" y="19511"/>
                  </a:cubicBezTo>
                  <a:lnTo>
                    <a:pt x="5129" y="19511"/>
                  </a:lnTo>
                  <a:lnTo>
                    <a:pt x="5129" y="19914"/>
                  </a:lnTo>
                  <a:cubicBezTo>
                    <a:pt x="5129" y="20040"/>
                    <a:pt x="5129" y="20201"/>
                    <a:pt x="5140" y="20339"/>
                  </a:cubicBezTo>
                  <a:lnTo>
                    <a:pt x="5140" y="21225"/>
                  </a:lnTo>
                  <a:cubicBezTo>
                    <a:pt x="5140" y="21811"/>
                    <a:pt x="5129" y="22386"/>
                    <a:pt x="5117" y="22961"/>
                  </a:cubicBezTo>
                  <a:cubicBezTo>
                    <a:pt x="5106" y="23295"/>
                    <a:pt x="5106" y="23640"/>
                    <a:pt x="5094" y="23973"/>
                  </a:cubicBezTo>
                  <a:cubicBezTo>
                    <a:pt x="5094" y="23996"/>
                    <a:pt x="5111" y="24008"/>
                    <a:pt x="5129" y="24008"/>
                  </a:cubicBezTo>
                  <a:cubicBezTo>
                    <a:pt x="5146" y="24008"/>
                    <a:pt x="5163" y="23996"/>
                    <a:pt x="5163" y="23973"/>
                  </a:cubicBezTo>
                  <a:cubicBezTo>
                    <a:pt x="5244" y="22812"/>
                    <a:pt x="5278" y="21650"/>
                    <a:pt x="5255" y="20477"/>
                  </a:cubicBezTo>
                  <a:cubicBezTo>
                    <a:pt x="5255" y="20316"/>
                    <a:pt x="5255" y="20155"/>
                    <a:pt x="5255" y="19983"/>
                  </a:cubicBezTo>
                  <a:cubicBezTo>
                    <a:pt x="5244" y="19822"/>
                    <a:pt x="5232" y="19684"/>
                    <a:pt x="5232" y="19523"/>
                  </a:cubicBezTo>
                  <a:lnTo>
                    <a:pt x="5543" y="19523"/>
                  </a:lnTo>
                  <a:cubicBezTo>
                    <a:pt x="5508" y="20132"/>
                    <a:pt x="5508" y="20730"/>
                    <a:pt x="5497" y="21340"/>
                  </a:cubicBezTo>
                  <a:cubicBezTo>
                    <a:pt x="5485" y="21949"/>
                    <a:pt x="5474" y="22582"/>
                    <a:pt x="5462" y="23214"/>
                  </a:cubicBezTo>
                  <a:cubicBezTo>
                    <a:pt x="5462" y="23231"/>
                    <a:pt x="5479" y="23240"/>
                    <a:pt x="5497" y="23240"/>
                  </a:cubicBezTo>
                  <a:cubicBezTo>
                    <a:pt x="5514" y="23240"/>
                    <a:pt x="5531" y="23231"/>
                    <a:pt x="5531" y="23214"/>
                  </a:cubicBezTo>
                  <a:lnTo>
                    <a:pt x="5612" y="21340"/>
                  </a:lnTo>
                  <a:cubicBezTo>
                    <a:pt x="5635" y="20730"/>
                    <a:pt x="5658" y="20132"/>
                    <a:pt x="5669" y="19523"/>
                  </a:cubicBezTo>
                  <a:lnTo>
                    <a:pt x="5830" y="19523"/>
                  </a:lnTo>
                  <a:cubicBezTo>
                    <a:pt x="5819" y="19799"/>
                    <a:pt x="5796" y="20063"/>
                    <a:pt x="5773" y="20328"/>
                  </a:cubicBezTo>
                  <a:cubicBezTo>
                    <a:pt x="5761" y="20592"/>
                    <a:pt x="5738" y="20903"/>
                    <a:pt x="5727" y="21179"/>
                  </a:cubicBezTo>
                  <a:cubicBezTo>
                    <a:pt x="5692" y="21754"/>
                    <a:pt x="5669" y="22317"/>
                    <a:pt x="5635" y="22892"/>
                  </a:cubicBezTo>
                  <a:cubicBezTo>
                    <a:pt x="5635" y="22915"/>
                    <a:pt x="5655" y="22927"/>
                    <a:pt x="5675" y="22927"/>
                  </a:cubicBezTo>
                  <a:cubicBezTo>
                    <a:pt x="5695" y="22927"/>
                    <a:pt x="5715" y="22915"/>
                    <a:pt x="5715" y="22892"/>
                  </a:cubicBezTo>
                  <a:cubicBezTo>
                    <a:pt x="5750" y="22317"/>
                    <a:pt x="5796" y="21754"/>
                    <a:pt x="5830" y="21179"/>
                  </a:cubicBezTo>
                  <a:cubicBezTo>
                    <a:pt x="5853" y="20891"/>
                    <a:pt x="5876" y="20604"/>
                    <a:pt x="5899" y="20328"/>
                  </a:cubicBezTo>
                  <a:cubicBezTo>
                    <a:pt x="5911" y="20052"/>
                    <a:pt x="5922" y="19799"/>
                    <a:pt x="5957" y="19523"/>
                  </a:cubicBezTo>
                  <a:lnTo>
                    <a:pt x="6049" y="19523"/>
                  </a:lnTo>
                  <a:cubicBezTo>
                    <a:pt x="6003" y="20178"/>
                    <a:pt x="5968" y="20822"/>
                    <a:pt x="5957" y="21466"/>
                  </a:cubicBezTo>
                  <a:cubicBezTo>
                    <a:pt x="5945" y="21788"/>
                    <a:pt x="5945" y="22122"/>
                    <a:pt x="5957" y="22455"/>
                  </a:cubicBezTo>
                  <a:cubicBezTo>
                    <a:pt x="5968" y="22777"/>
                    <a:pt x="5980" y="23122"/>
                    <a:pt x="6003" y="23456"/>
                  </a:cubicBezTo>
                  <a:cubicBezTo>
                    <a:pt x="6003" y="23467"/>
                    <a:pt x="6011" y="23473"/>
                    <a:pt x="6020" y="23473"/>
                  </a:cubicBezTo>
                  <a:cubicBezTo>
                    <a:pt x="6028" y="23473"/>
                    <a:pt x="6037" y="23467"/>
                    <a:pt x="6037" y="23456"/>
                  </a:cubicBezTo>
                  <a:cubicBezTo>
                    <a:pt x="6037" y="23122"/>
                    <a:pt x="6049" y="22800"/>
                    <a:pt x="6060" y="22467"/>
                  </a:cubicBezTo>
                  <a:cubicBezTo>
                    <a:pt x="6060" y="22133"/>
                    <a:pt x="6060" y="21800"/>
                    <a:pt x="6072" y="21466"/>
                  </a:cubicBezTo>
                  <a:cubicBezTo>
                    <a:pt x="6083" y="20822"/>
                    <a:pt x="6106" y="20167"/>
                    <a:pt x="6164" y="19534"/>
                  </a:cubicBezTo>
                  <a:lnTo>
                    <a:pt x="6393" y="19534"/>
                  </a:lnTo>
                  <a:cubicBezTo>
                    <a:pt x="6347" y="20753"/>
                    <a:pt x="6313" y="21972"/>
                    <a:pt x="6336" y="23191"/>
                  </a:cubicBezTo>
                  <a:cubicBezTo>
                    <a:pt x="6336" y="23214"/>
                    <a:pt x="6353" y="23226"/>
                    <a:pt x="6370" y="23226"/>
                  </a:cubicBezTo>
                  <a:cubicBezTo>
                    <a:pt x="6388" y="23226"/>
                    <a:pt x="6405" y="23214"/>
                    <a:pt x="6405" y="23191"/>
                  </a:cubicBezTo>
                  <a:cubicBezTo>
                    <a:pt x="6405" y="21972"/>
                    <a:pt x="6416" y="20753"/>
                    <a:pt x="6497" y="19534"/>
                  </a:cubicBezTo>
                  <a:lnTo>
                    <a:pt x="6819" y="19534"/>
                  </a:lnTo>
                  <a:cubicBezTo>
                    <a:pt x="6784" y="19833"/>
                    <a:pt x="6773" y="20132"/>
                    <a:pt x="6750" y="20443"/>
                  </a:cubicBezTo>
                  <a:cubicBezTo>
                    <a:pt x="6727" y="20776"/>
                    <a:pt x="6715" y="21110"/>
                    <a:pt x="6692" y="21443"/>
                  </a:cubicBezTo>
                  <a:cubicBezTo>
                    <a:pt x="6669" y="22122"/>
                    <a:pt x="6658" y="22789"/>
                    <a:pt x="6669" y="23467"/>
                  </a:cubicBezTo>
                  <a:cubicBezTo>
                    <a:pt x="6669" y="23490"/>
                    <a:pt x="6687" y="23502"/>
                    <a:pt x="6705" y="23502"/>
                  </a:cubicBezTo>
                  <a:cubicBezTo>
                    <a:pt x="6724" y="23502"/>
                    <a:pt x="6744" y="23490"/>
                    <a:pt x="6750" y="23467"/>
                  </a:cubicBezTo>
                  <a:cubicBezTo>
                    <a:pt x="6738" y="22800"/>
                    <a:pt x="6750" y="22133"/>
                    <a:pt x="6784" y="21455"/>
                  </a:cubicBezTo>
                  <a:cubicBezTo>
                    <a:pt x="6796" y="21121"/>
                    <a:pt x="6819" y="20799"/>
                    <a:pt x="6842" y="20466"/>
                  </a:cubicBezTo>
                  <a:cubicBezTo>
                    <a:pt x="6865" y="20155"/>
                    <a:pt x="6911" y="19833"/>
                    <a:pt x="6934" y="19523"/>
                  </a:cubicBezTo>
                  <a:lnTo>
                    <a:pt x="7060" y="19523"/>
                  </a:lnTo>
                  <a:cubicBezTo>
                    <a:pt x="6934" y="20604"/>
                    <a:pt x="6888" y="21696"/>
                    <a:pt x="6922" y="22777"/>
                  </a:cubicBezTo>
                  <a:cubicBezTo>
                    <a:pt x="6922" y="22794"/>
                    <a:pt x="6937" y="22803"/>
                    <a:pt x="6951" y="22803"/>
                  </a:cubicBezTo>
                  <a:cubicBezTo>
                    <a:pt x="6966" y="22803"/>
                    <a:pt x="6980" y="22794"/>
                    <a:pt x="6980" y="22777"/>
                  </a:cubicBezTo>
                  <a:cubicBezTo>
                    <a:pt x="7003" y="21696"/>
                    <a:pt x="7072" y="20604"/>
                    <a:pt x="7175" y="19523"/>
                  </a:cubicBezTo>
                  <a:lnTo>
                    <a:pt x="7302" y="19523"/>
                  </a:lnTo>
                  <a:cubicBezTo>
                    <a:pt x="7256" y="20063"/>
                    <a:pt x="7210" y="20592"/>
                    <a:pt x="7210" y="21121"/>
                  </a:cubicBezTo>
                  <a:cubicBezTo>
                    <a:pt x="7198" y="21662"/>
                    <a:pt x="7210" y="22237"/>
                    <a:pt x="7187" y="22777"/>
                  </a:cubicBezTo>
                  <a:cubicBezTo>
                    <a:pt x="7175" y="23099"/>
                    <a:pt x="7164" y="23421"/>
                    <a:pt x="7152" y="23732"/>
                  </a:cubicBezTo>
                  <a:cubicBezTo>
                    <a:pt x="7152" y="23743"/>
                    <a:pt x="7161" y="23749"/>
                    <a:pt x="7170" y="23749"/>
                  </a:cubicBezTo>
                  <a:cubicBezTo>
                    <a:pt x="7178" y="23749"/>
                    <a:pt x="7187" y="23743"/>
                    <a:pt x="7187" y="23732"/>
                  </a:cubicBezTo>
                  <a:cubicBezTo>
                    <a:pt x="7210" y="23180"/>
                    <a:pt x="7221" y="22628"/>
                    <a:pt x="7267" y="22076"/>
                  </a:cubicBezTo>
                  <a:cubicBezTo>
                    <a:pt x="7302" y="21524"/>
                    <a:pt x="7359" y="20972"/>
                    <a:pt x="7371" y="20420"/>
                  </a:cubicBezTo>
                  <a:cubicBezTo>
                    <a:pt x="7371" y="20121"/>
                    <a:pt x="7382" y="19822"/>
                    <a:pt x="7394" y="19523"/>
                  </a:cubicBezTo>
                  <a:lnTo>
                    <a:pt x="7566" y="19523"/>
                  </a:lnTo>
                  <a:cubicBezTo>
                    <a:pt x="7509" y="20098"/>
                    <a:pt x="7509" y="20673"/>
                    <a:pt x="7497" y="21248"/>
                  </a:cubicBezTo>
                  <a:cubicBezTo>
                    <a:pt x="7474" y="21823"/>
                    <a:pt x="7451" y="22398"/>
                    <a:pt x="7428" y="22973"/>
                  </a:cubicBezTo>
                  <a:lnTo>
                    <a:pt x="7394" y="23962"/>
                  </a:lnTo>
                  <a:cubicBezTo>
                    <a:pt x="7394" y="23985"/>
                    <a:pt x="7408" y="23996"/>
                    <a:pt x="7424" y="23996"/>
                  </a:cubicBezTo>
                  <a:cubicBezTo>
                    <a:pt x="7440" y="23996"/>
                    <a:pt x="7457" y="23985"/>
                    <a:pt x="7463" y="23962"/>
                  </a:cubicBezTo>
                  <a:cubicBezTo>
                    <a:pt x="7486" y="23387"/>
                    <a:pt x="7520" y="22812"/>
                    <a:pt x="7543" y="22237"/>
                  </a:cubicBezTo>
                  <a:cubicBezTo>
                    <a:pt x="7566" y="21949"/>
                    <a:pt x="7578" y="21662"/>
                    <a:pt x="7589" y="21374"/>
                  </a:cubicBezTo>
                  <a:cubicBezTo>
                    <a:pt x="7601" y="21075"/>
                    <a:pt x="7635" y="20799"/>
                    <a:pt x="7647" y="20512"/>
                  </a:cubicBezTo>
                  <a:cubicBezTo>
                    <a:pt x="7670" y="20178"/>
                    <a:pt x="7681" y="19845"/>
                    <a:pt x="7681" y="19511"/>
                  </a:cubicBezTo>
                  <a:cubicBezTo>
                    <a:pt x="7842" y="19442"/>
                    <a:pt x="7808" y="19235"/>
                    <a:pt x="7808" y="19097"/>
                  </a:cubicBezTo>
                  <a:lnTo>
                    <a:pt x="7842" y="17787"/>
                  </a:lnTo>
                  <a:lnTo>
                    <a:pt x="7900" y="17787"/>
                  </a:lnTo>
                  <a:cubicBezTo>
                    <a:pt x="8038" y="17775"/>
                    <a:pt x="8222" y="17764"/>
                    <a:pt x="8279" y="17614"/>
                  </a:cubicBezTo>
                  <a:cubicBezTo>
                    <a:pt x="8302" y="17545"/>
                    <a:pt x="8314" y="17465"/>
                    <a:pt x="8302" y="17396"/>
                  </a:cubicBezTo>
                  <a:lnTo>
                    <a:pt x="8302" y="17097"/>
                  </a:lnTo>
                  <a:cubicBezTo>
                    <a:pt x="8302" y="16637"/>
                    <a:pt x="8291" y="16177"/>
                    <a:pt x="8279" y="15717"/>
                  </a:cubicBezTo>
                  <a:cubicBezTo>
                    <a:pt x="8268" y="15291"/>
                    <a:pt x="8279" y="14866"/>
                    <a:pt x="8256" y="14440"/>
                  </a:cubicBezTo>
                  <a:cubicBezTo>
                    <a:pt x="8268" y="14429"/>
                    <a:pt x="8279" y="14429"/>
                    <a:pt x="8291" y="14417"/>
                  </a:cubicBezTo>
                  <a:cubicBezTo>
                    <a:pt x="8693" y="14026"/>
                    <a:pt x="8532" y="13394"/>
                    <a:pt x="8647" y="12900"/>
                  </a:cubicBezTo>
                  <a:cubicBezTo>
                    <a:pt x="9038" y="12624"/>
                    <a:pt x="9372" y="12290"/>
                    <a:pt x="9648" y="11911"/>
                  </a:cubicBezTo>
                  <a:cubicBezTo>
                    <a:pt x="9981" y="11439"/>
                    <a:pt x="10234" y="10922"/>
                    <a:pt x="10384" y="10370"/>
                  </a:cubicBezTo>
                  <a:cubicBezTo>
                    <a:pt x="10545" y="9818"/>
                    <a:pt x="10648" y="9243"/>
                    <a:pt x="10683" y="8656"/>
                  </a:cubicBezTo>
                  <a:cubicBezTo>
                    <a:pt x="10729" y="8036"/>
                    <a:pt x="10717" y="7415"/>
                    <a:pt x="10648" y="6794"/>
                  </a:cubicBezTo>
                  <a:cubicBezTo>
                    <a:pt x="10499" y="5655"/>
                    <a:pt x="10016" y="4517"/>
                    <a:pt x="9015" y="3907"/>
                  </a:cubicBezTo>
                  <a:cubicBezTo>
                    <a:pt x="8739" y="3735"/>
                    <a:pt x="8452" y="3597"/>
                    <a:pt x="8153" y="3493"/>
                  </a:cubicBezTo>
                  <a:cubicBezTo>
                    <a:pt x="8153" y="3263"/>
                    <a:pt x="8176" y="3022"/>
                    <a:pt x="8187" y="2792"/>
                  </a:cubicBezTo>
                  <a:cubicBezTo>
                    <a:pt x="8187" y="2631"/>
                    <a:pt x="8245" y="2378"/>
                    <a:pt x="8072" y="2286"/>
                  </a:cubicBezTo>
                  <a:cubicBezTo>
                    <a:pt x="7992" y="2252"/>
                    <a:pt x="7900" y="2229"/>
                    <a:pt x="7808" y="2229"/>
                  </a:cubicBezTo>
                  <a:cubicBezTo>
                    <a:pt x="7808" y="2217"/>
                    <a:pt x="7808" y="2217"/>
                    <a:pt x="7808" y="2206"/>
                  </a:cubicBezTo>
                  <a:cubicBezTo>
                    <a:pt x="7796" y="2102"/>
                    <a:pt x="7785" y="1999"/>
                    <a:pt x="7785" y="1895"/>
                  </a:cubicBezTo>
                  <a:cubicBezTo>
                    <a:pt x="7773" y="1792"/>
                    <a:pt x="7762" y="1700"/>
                    <a:pt x="7750" y="1596"/>
                  </a:cubicBezTo>
                  <a:cubicBezTo>
                    <a:pt x="7704" y="1412"/>
                    <a:pt x="7497" y="1412"/>
                    <a:pt x="7336" y="1401"/>
                  </a:cubicBezTo>
                  <a:cubicBezTo>
                    <a:pt x="7267" y="987"/>
                    <a:pt x="7233" y="573"/>
                    <a:pt x="7221" y="147"/>
                  </a:cubicBezTo>
                  <a:cubicBezTo>
                    <a:pt x="7233" y="113"/>
                    <a:pt x="7210" y="90"/>
                    <a:pt x="7175" y="78"/>
                  </a:cubicBezTo>
                  <a:cubicBezTo>
                    <a:pt x="6865" y="32"/>
                    <a:pt x="6566" y="9"/>
                    <a:pt x="6256" y="9"/>
                  </a:cubicBezTo>
                  <a:cubicBezTo>
                    <a:pt x="6100" y="3"/>
                    <a:pt x="5945" y="1"/>
                    <a:pt x="57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0" name="Google Shape;1190;p41"/>
            <p:cNvSpPr/>
            <p:nvPr/>
          </p:nvSpPr>
          <p:spPr>
            <a:xfrm>
              <a:off x="1005620" y="1061679"/>
              <a:ext cx="353199" cy="128825"/>
            </a:xfrm>
            <a:custGeom>
              <a:rect b="b" l="l" r="r" t="t"/>
              <a:pathLst>
                <a:path extrusionOk="0" h="1204" w="3301">
                  <a:moveTo>
                    <a:pt x="1659" y="0"/>
                  </a:moveTo>
                  <a:cubicBezTo>
                    <a:pt x="1302" y="0"/>
                    <a:pt x="944" y="8"/>
                    <a:pt x="587" y="30"/>
                  </a:cubicBezTo>
                  <a:cubicBezTo>
                    <a:pt x="449" y="42"/>
                    <a:pt x="311" y="42"/>
                    <a:pt x="173" y="65"/>
                  </a:cubicBezTo>
                  <a:cubicBezTo>
                    <a:pt x="93" y="76"/>
                    <a:pt x="58" y="122"/>
                    <a:pt x="58" y="191"/>
                  </a:cubicBezTo>
                  <a:cubicBezTo>
                    <a:pt x="47" y="249"/>
                    <a:pt x="35" y="318"/>
                    <a:pt x="35" y="375"/>
                  </a:cubicBezTo>
                  <a:cubicBezTo>
                    <a:pt x="12" y="640"/>
                    <a:pt x="1" y="904"/>
                    <a:pt x="1" y="1134"/>
                  </a:cubicBezTo>
                  <a:lnTo>
                    <a:pt x="127" y="1134"/>
                  </a:lnTo>
                  <a:cubicBezTo>
                    <a:pt x="346" y="1123"/>
                    <a:pt x="564" y="1111"/>
                    <a:pt x="783" y="1111"/>
                  </a:cubicBezTo>
                  <a:cubicBezTo>
                    <a:pt x="967" y="1101"/>
                    <a:pt x="1154" y="1098"/>
                    <a:pt x="1341" y="1098"/>
                  </a:cubicBezTo>
                  <a:cubicBezTo>
                    <a:pt x="1597" y="1098"/>
                    <a:pt x="1853" y="1104"/>
                    <a:pt x="2105" y="1111"/>
                  </a:cubicBezTo>
                  <a:cubicBezTo>
                    <a:pt x="2507" y="1134"/>
                    <a:pt x="2898" y="1157"/>
                    <a:pt x="3301" y="1203"/>
                  </a:cubicBezTo>
                  <a:cubicBezTo>
                    <a:pt x="3266" y="1019"/>
                    <a:pt x="3243" y="824"/>
                    <a:pt x="3232" y="628"/>
                  </a:cubicBezTo>
                  <a:cubicBezTo>
                    <a:pt x="3209" y="444"/>
                    <a:pt x="3197" y="249"/>
                    <a:pt x="3174" y="53"/>
                  </a:cubicBezTo>
                  <a:cubicBezTo>
                    <a:pt x="2875" y="53"/>
                    <a:pt x="2576" y="19"/>
                    <a:pt x="2278" y="7"/>
                  </a:cubicBezTo>
                  <a:cubicBezTo>
                    <a:pt x="2071" y="3"/>
                    <a:pt x="1865" y="0"/>
                    <a:pt x="16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1" name="Google Shape;1191;p41"/>
            <p:cNvSpPr/>
            <p:nvPr/>
          </p:nvSpPr>
          <p:spPr>
            <a:xfrm>
              <a:off x="928153" y="1196820"/>
              <a:ext cx="478707" cy="90841"/>
            </a:xfrm>
            <a:custGeom>
              <a:rect b="b" l="l" r="r" t="t"/>
              <a:pathLst>
                <a:path extrusionOk="0" h="849" w="4474">
                  <a:moveTo>
                    <a:pt x="1951" y="1"/>
                  </a:moveTo>
                  <a:cubicBezTo>
                    <a:pt x="1760" y="1"/>
                    <a:pt x="1570" y="4"/>
                    <a:pt x="1380" y="9"/>
                  </a:cubicBezTo>
                  <a:cubicBezTo>
                    <a:pt x="1185" y="21"/>
                    <a:pt x="989" y="32"/>
                    <a:pt x="794" y="44"/>
                  </a:cubicBezTo>
                  <a:cubicBezTo>
                    <a:pt x="621" y="44"/>
                    <a:pt x="460" y="67"/>
                    <a:pt x="299" y="113"/>
                  </a:cubicBezTo>
                  <a:cubicBezTo>
                    <a:pt x="0" y="228"/>
                    <a:pt x="150" y="596"/>
                    <a:pt x="58" y="849"/>
                  </a:cubicBezTo>
                  <a:cubicBezTo>
                    <a:pt x="357" y="791"/>
                    <a:pt x="656" y="745"/>
                    <a:pt x="955" y="711"/>
                  </a:cubicBezTo>
                  <a:cubicBezTo>
                    <a:pt x="1463" y="645"/>
                    <a:pt x="1975" y="613"/>
                    <a:pt x="2486" y="613"/>
                  </a:cubicBezTo>
                  <a:cubicBezTo>
                    <a:pt x="2866" y="613"/>
                    <a:pt x="3245" y="630"/>
                    <a:pt x="3622" y="665"/>
                  </a:cubicBezTo>
                  <a:cubicBezTo>
                    <a:pt x="3852" y="688"/>
                    <a:pt x="4071" y="711"/>
                    <a:pt x="4289" y="745"/>
                  </a:cubicBezTo>
                  <a:lnTo>
                    <a:pt x="4473" y="780"/>
                  </a:lnTo>
                  <a:cubicBezTo>
                    <a:pt x="4450" y="665"/>
                    <a:pt x="4439" y="550"/>
                    <a:pt x="4427" y="435"/>
                  </a:cubicBezTo>
                  <a:cubicBezTo>
                    <a:pt x="4427" y="377"/>
                    <a:pt x="4439" y="205"/>
                    <a:pt x="4381" y="170"/>
                  </a:cubicBezTo>
                  <a:cubicBezTo>
                    <a:pt x="4324" y="159"/>
                    <a:pt x="4278" y="147"/>
                    <a:pt x="4220" y="147"/>
                  </a:cubicBezTo>
                  <a:lnTo>
                    <a:pt x="4059" y="124"/>
                  </a:lnTo>
                  <a:lnTo>
                    <a:pt x="3737" y="90"/>
                  </a:lnTo>
                  <a:cubicBezTo>
                    <a:pt x="3145" y="29"/>
                    <a:pt x="2546" y="1"/>
                    <a:pt x="19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2" name="Google Shape;1192;p41"/>
            <p:cNvSpPr/>
            <p:nvPr/>
          </p:nvSpPr>
          <p:spPr>
            <a:xfrm>
              <a:off x="883855" y="1277176"/>
              <a:ext cx="567301" cy="142093"/>
            </a:xfrm>
            <a:custGeom>
              <a:rect b="b" l="l" r="r" t="t"/>
              <a:pathLst>
                <a:path extrusionOk="0" h="1328" w="5302">
                  <a:moveTo>
                    <a:pt x="2794" y="1"/>
                  </a:moveTo>
                  <a:cubicBezTo>
                    <a:pt x="2676" y="1"/>
                    <a:pt x="2557" y="2"/>
                    <a:pt x="2438" y="6"/>
                  </a:cubicBezTo>
                  <a:cubicBezTo>
                    <a:pt x="2013" y="17"/>
                    <a:pt x="1587" y="63"/>
                    <a:pt x="1173" y="109"/>
                  </a:cubicBezTo>
                  <a:cubicBezTo>
                    <a:pt x="782" y="167"/>
                    <a:pt x="391" y="236"/>
                    <a:pt x="0" y="339"/>
                  </a:cubicBezTo>
                  <a:cubicBezTo>
                    <a:pt x="58" y="672"/>
                    <a:pt x="69" y="1006"/>
                    <a:pt x="23" y="1328"/>
                  </a:cubicBezTo>
                  <a:cubicBezTo>
                    <a:pt x="391" y="1190"/>
                    <a:pt x="771" y="1075"/>
                    <a:pt x="1150" y="1006"/>
                  </a:cubicBezTo>
                  <a:cubicBezTo>
                    <a:pt x="1323" y="971"/>
                    <a:pt x="1495" y="948"/>
                    <a:pt x="1656" y="925"/>
                  </a:cubicBezTo>
                  <a:cubicBezTo>
                    <a:pt x="1679" y="914"/>
                    <a:pt x="1691" y="914"/>
                    <a:pt x="1702" y="914"/>
                  </a:cubicBezTo>
                  <a:cubicBezTo>
                    <a:pt x="2013" y="868"/>
                    <a:pt x="2323" y="845"/>
                    <a:pt x="2634" y="845"/>
                  </a:cubicBezTo>
                  <a:cubicBezTo>
                    <a:pt x="3266" y="845"/>
                    <a:pt x="3898" y="914"/>
                    <a:pt x="4519" y="1063"/>
                  </a:cubicBezTo>
                  <a:cubicBezTo>
                    <a:pt x="4761" y="1121"/>
                    <a:pt x="5002" y="1190"/>
                    <a:pt x="5244" y="1270"/>
                  </a:cubicBezTo>
                  <a:lnTo>
                    <a:pt x="5278" y="580"/>
                  </a:lnTo>
                  <a:cubicBezTo>
                    <a:pt x="5278" y="523"/>
                    <a:pt x="5290" y="443"/>
                    <a:pt x="5290" y="397"/>
                  </a:cubicBezTo>
                  <a:cubicBezTo>
                    <a:pt x="5290" y="351"/>
                    <a:pt x="5301" y="282"/>
                    <a:pt x="5255" y="259"/>
                  </a:cubicBezTo>
                  <a:cubicBezTo>
                    <a:pt x="5209" y="236"/>
                    <a:pt x="5163" y="224"/>
                    <a:pt x="5117" y="213"/>
                  </a:cubicBezTo>
                  <a:cubicBezTo>
                    <a:pt x="5060" y="213"/>
                    <a:pt x="5002" y="201"/>
                    <a:pt x="4945" y="190"/>
                  </a:cubicBezTo>
                  <a:cubicBezTo>
                    <a:pt x="4234" y="61"/>
                    <a:pt x="3515" y="1"/>
                    <a:pt x="2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3" name="Google Shape;1193;p41"/>
            <p:cNvSpPr/>
            <p:nvPr/>
          </p:nvSpPr>
          <p:spPr>
            <a:xfrm>
              <a:off x="947841" y="2948618"/>
              <a:ext cx="463941" cy="173550"/>
            </a:xfrm>
            <a:custGeom>
              <a:rect b="b" l="l" r="r" t="t"/>
              <a:pathLst>
                <a:path extrusionOk="0" h="1622" w="4336">
                  <a:moveTo>
                    <a:pt x="46" y="0"/>
                  </a:moveTo>
                  <a:cubicBezTo>
                    <a:pt x="46" y="0"/>
                    <a:pt x="46" y="12"/>
                    <a:pt x="46" y="12"/>
                  </a:cubicBezTo>
                  <a:cubicBezTo>
                    <a:pt x="23" y="529"/>
                    <a:pt x="12" y="1035"/>
                    <a:pt x="0" y="1552"/>
                  </a:cubicBezTo>
                  <a:cubicBezTo>
                    <a:pt x="0" y="1552"/>
                    <a:pt x="0" y="1564"/>
                    <a:pt x="12" y="1575"/>
                  </a:cubicBezTo>
                  <a:cubicBezTo>
                    <a:pt x="437" y="1575"/>
                    <a:pt x="851" y="1587"/>
                    <a:pt x="1277" y="1587"/>
                  </a:cubicBezTo>
                  <a:lnTo>
                    <a:pt x="3668" y="1621"/>
                  </a:lnTo>
                  <a:lnTo>
                    <a:pt x="4243" y="1621"/>
                  </a:lnTo>
                  <a:cubicBezTo>
                    <a:pt x="4324" y="1598"/>
                    <a:pt x="4301" y="1426"/>
                    <a:pt x="4301" y="1357"/>
                  </a:cubicBezTo>
                  <a:lnTo>
                    <a:pt x="4312" y="1081"/>
                  </a:lnTo>
                  <a:cubicBezTo>
                    <a:pt x="4312" y="725"/>
                    <a:pt x="4324" y="380"/>
                    <a:pt x="4335" y="35"/>
                  </a:cubicBezTo>
                  <a:lnTo>
                    <a:pt x="4335" y="35"/>
                  </a:lnTo>
                  <a:cubicBezTo>
                    <a:pt x="4013" y="81"/>
                    <a:pt x="3691" y="115"/>
                    <a:pt x="3358" y="127"/>
                  </a:cubicBezTo>
                  <a:cubicBezTo>
                    <a:pt x="3041" y="145"/>
                    <a:pt x="2723" y="154"/>
                    <a:pt x="2406" y="154"/>
                  </a:cubicBezTo>
                  <a:cubicBezTo>
                    <a:pt x="1930" y="154"/>
                    <a:pt x="1454" y="133"/>
                    <a:pt x="978" y="92"/>
                  </a:cubicBezTo>
                  <a:cubicBezTo>
                    <a:pt x="771" y="81"/>
                    <a:pt x="575" y="58"/>
                    <a:pt x="368" y="35"/>
                  </a:cubicBezTo>
                  <a:cubicBezTo>
                    <a:pt x="265" y="23"/>
                    <a:pt x="150" y="12"/>
                    <a:pt x="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4" name="Google Shape;1194;p41"/>
            <p:cNvSpPr/>
            <p:nvPr/>
          </p:nvSpPr>
          <p:spPr>
            <a:xfrm>
              <a:off x="906004" y="2600334"/>
              <a:ext cx="553712" cy="352557"/>
            </a:xfrm>
            <a:custGeom>
              <a:rect b="b" l="l" r="r" t="t"/>
              <a:pathLst>
                <a:path extrusionOk="0" h="3295" w="5175">
                  <a:moveTo>
                    <a:pt x="5140" y="1"/>
                  </a:moveTo>
                  <a:cubicBezTo>
                    <a:pt x="4968" y="93"/>
                    <a:pt x="4772" y="150"/>
                    <a:pt x="4577" y="162"/>
                  </a:cubicBezTo>
                  <a:cubicBezTo>
                    <a:pt x="4266" y="208"/>
                    <a:pt x="3944" y="196"/>
                    <a:pt x="3622" y="208"/>
                  </a:cubicBezTo>
                  <a:cubicBezTo>
                    <a:pt x="3224" y="215"/>
                    <a:pt x="2826" y="221"/>
                    <a:pt x="2427" y="221"/>
                  </a:cubicBezTo>
                  <a:cubicBezTo>
                    <a:pt x="2136" y="221"/>
                    <a:pt x="1844" y="218"/>
                    <a:pt x="1553" y="208"/>
                  </a:cubicBezTo>
                  <a:cubicBezTo>
                    <a:pt x="1208" y="185"/>
                    <a:pt x="874" y="162"/>
                    <a:pt x="529" y="127"/>
                  </a:cubicBezTo>
                  <a:cubicBezTo>
                    <a:pt x="380" y="116"/>
                    <a:pt x="230" y="93"/>
                    <a:pt x="92" y="70"/>
                  </a:cubicBezTo>
                  <a:lnTo>
                    <a:pt x="92" y="70"/>
                  </a:lnTo>
                  <a:cubicBezTo>
                    <a:pt x="104" y="909"/>
                    <a:pt x="69" y="1737"/>
                    <a:pt x="46" y="2577"/>
                  </a:cubicBezTo>
                  <a:cubicBezTo>
                    <a:pt x="35" y="2726"/>
                    <a:pt x="0" y="2933"/>
                    <a:pt x="150" y="3025"/>
                  </a:cubicBezTo>
                  <a:cubicBezTo>
                    <a:pt x="276" y="3094"/>
                    <a:pt x="426" y="3129"/>
                    <a:pt x="575" y="3140"/>
                  </a:cubicBezTo>
                  <a:cubicBezTo>
                    <a:pt x="955" y="3198"/>
                    <a:pt x="1334" y="3232"/>
                    <a:pt x="1714" y="3267"/>
                  </a:cubicBezTo>
                  <a:cubicBezTo>
                    <a:pt x="2013" y="3285"/>
                    <a:pt x="2312" y="3294"/>
                    <a:pt x="2611" y="3294"/>
                  </a:cubicBezTo>
                  <a:cubicBezTo>
                    <a:pt x="3059" y="3294"/>
                    <a:pt x="3507" y="3274"/>
                    <a:pt x="3956" y="3232"/>
                  </a:cubicBezTo>
                  <a:cubicBezTo>
                    <a:pt x="4140" y="3221"/>
                    <a:pt x="4324" y="3198"/>
                    <a:pt x="4508" y="3186"/>
                  </a:cubicBezTo>
                  <a:lnTo>
                    <a:pt x="4726" y="3163"/>
                  </a:lnTo>
                  <a:lnTo>
                    <a:pt x="4726" y="3140"/>
                  </a:lnTo>
                  <a:cubicBezTo>
                    <a:pt x="4726" y="3100"/>
                    <a:pt x="4758" y="3080"/>
                    <a:pt x="4790" y="3080"/>
                  </a:cubicBezTo>
                  <a:cubicBezTo>
                    <a:pt x="4821" y="3080"/>
                    <a:pt x="4853" y="3100"/>
                    <a:pt x="4853" y="3140"/>
                  </a:cubicBezTo>
                  <a:cubicBezTo>
                    <a:pt x="4922" y="3129"/>
                    <a:pt x="4991" y="3129"/>
                    <a:pt x="5060" y="3106"/>
                  </a:cubicBezTo>
                  <a:cubicBezTo>
                    <a:pt x="5152" y="3094"/>
                    <a:pt x="5175" y="3037"/>
                    <a:pt x="5175" y="2945"/>
                  </a:cubicBezTo>
                  <a:lnTo>
                    <a:pt x="5175" y="2669"/>
                  </a:lnTo>
                  <a:lnTo>
                    <a:pt x="5175" y="2117"/>
                  </a:lnTo>
                  <a:cubicBezTo>
                    <a:pt x="5163" y="1737"/>
                    <a:pt x="5152" y="1346"/>
                    <a:pt x="5152" y="967"/>
                  </a:cubicBezTo>
                  <a:cubicBezTo>
                    <a:pt x="5152" y="645"/>
                    <a:pt x="5140" y="323"/>
                    <a:pt x="51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5" name="Google Shape;1195;p41"/>
            <p:cNvSpPr/>
            <p:nvPr/>
          </p:nvSpPr>
          <p:spPr>
            <a:xfrm>
              <a:off x="850578" y="2438016"/>
              <a:ext cx="643590" cy="169591"/>
            </a:xfrm>
            <a:custGeom>
              <a:rect b="b" l="l" r="r" t="t"/>
              <a:pathLst>
                <a:path extrusionOk="0" h="1585" w="6015">
                  <a:moveTo>
                    <a:pt x="6015" y="0"/>
                  </a:moveTo>
                  <a:lnTo>
                    <a:pt x="6015" y="0"/>
                  </a:lnTo>
                  <a:cubicBezTo>
                    <a:pt x="5566" y="288"/>
                    <a:pt x="5083" y="495"/>
                    <a:pt x="4577" y="609"/>
                  </a:cubicBezTo>
                  <a:cubicBezTo>
                    <a:pt x="4135" y="696"/>
                    <a:pt x="3692" y="740"/>
                    <a:pt x="3249" y="740"/>
                  </a:cubicBezTo>
                  <a:cubicBezTo>
                    <a:pt x="3048" y="740"/>
                    <a:pt x="2847" y="731"/>
                    <a:pt x="2646" y="713"/>
                  </a:cubicBezTo>
                  <a:cubicBezTo>
                    <a:pt x="2370" y="701"/>
                    <a:pt x="2082" y="690"/>
                    <a:pt x="1795" y="655"/>
                  </a:cubicBezTo>
                  <a:lnTo>
                    <a:pt x="1760" y="655"/>
                  </a:lnTo>
                  <a:cubicBezTo>
                    <a:pt x="1438" y="632"/>
                    <a:pt x="1128" y="575"/>
                    <a:pt x="817" y="506"/>
                  </a:cubicBezTo>
                  <a:cubicBezTo>
                    <a:pt x="564" y="437"/>
                    <a:pt x="323" y="357"/>
                    <a:pt x="93" y="242"/>
                  </a:cubicBezTo>
                  <a:lnTo>
                    <a:pt x="93" y="242"/>
                  </a:lnTo>
                  <a:cubicBezTo>
                    <a:pt x="242" y="632"/>
                    <a:pt x="1" y="1196"/>
                    <a:pt x="495" y="1391"/>
                  </a:cubicBezTo>
                  <a:cubicBezTo>
                    <a:pt x="771" y="1472"/>
                    <a:pt x="1047" y="1518"/>
                    <a:pt x="1346" y="1518"/>
                  </a:cubicBezTo>
                  <a:cubicBezTo>
                    <a:pt x="1668" y="1552"/>
                    <a:pt x="1990" y="1564"/>
                    <a:pt x="2312" y="1575"/>
                  </a:cubicBezTo>
                  <a:cubicBezTo>
                    <a:pt x="2504" y="1582"/>
                    <a:pt x="2696" y="1585"/>
                    <a:pt x="2888" y="1585"/>
                  </a:cubicBezTo>
                  <a:cubicBezTo>
                    <a:pt x="3352" y="1585"/>
                    <a:pt x="3815" y="1569"/>
                    <a:pt x="4278" y="1552"/>
                  </a:cubicBezTo>
                  <a:cubicBezTo>
                    <a:pt x="4566" y="1541"/>
                    <a:pt x="4865" y="1541"/>
                    <a:pt x="5152" y="1506"/>
                  </a:cubicBezTo>
                  <a:cubicBezTo>
                    <a:pt x="5348" y="1495"/>
                    <a:pt x="5520" y="1426"/>
                    <a:pt x="5670" y="1311"/>
                  </a:cubicBezTo>
                  <a:cubicBezTo>
                    <a:pt x="5670" y="1299"/>
                    <a:pt x="5681" y="1288"/>
                    <a:pt x="5693" y="1276"/>
                  </a:cubicBezTo>
                  <a:cubicBezTo>
                    <a:pt x="5727" y="1242"/>
                    <a:pt x="5762" y="1207"/>
                    <a:pt x="5796" y="1161"/>
                  </a:cubicBezTo>
                  <a:cubicBezTo>
                    <a:pt x="5888" y="954"/>
                    <a:pt x="5946" y="724"/>
                    <a:pt x="5946" y="495"/>
                  </a:cubicBezTo>
                  <a:cubicBezTo>
                    <a:pt x="5957" y="322"/>
                    <a:pt x="5980" y="161"/>
                    <a:pt x="60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6" name="Google Shape;1196;p41"/>
            <p:cNvSpPr/>
            <p:nvPr/>
          </p:nvSpPr>
          <p:spPr>
            <a:xfrm>
              <a:off x="864167" y="2478568"/>
              <a:ext cx="623902" cy="130323"/>
            </a:xfrm>
            <a:custGeom>
              <a:rect b="b" l="l" r="r" t="t"/>
              <a:pathLst>
                <a:path extrusionOk="0" h="1218" w="5831">
                  <a:moveTo>
                    <a:pt x="5830" y="1"/>
                  </a:moveTo>
                  <a:cubicBezTo>
                    <a:pt x="5451" y="207"/>
                    <a:pt x="5037" y="368"/>
                    <a:pt x="4611" y="472"/>
                  </a:cubicBezTo>
                  <a:cubicBezTo>
                    <a:pt x="4127" y="567"/>
                    <a:pt x="3632" y="619"/>
                    <a:pt x="3137" y="619"/>
                  </a:cubicBezTo>
                  <a:cubicBezTo>
                    <a:pt x="2915" y="619"/>
                    <a:pt x="2693" y="608"/>
                    <a:pt x="2473" y="587"/>
                  </a:cubicBezTo>
                  <a:cubicBezTo>
                    <a:pt x="2162" y="575"/>
                    <a:pt x="1840" y="552"/>
                    <a:pt x="1530" y="518"/>
                  </a:cubicBezTo>
                  <a:lnTo>
                    <a:pt x="1495" y="518"/>
                  </a:lnTo>
                  <a:cubicBezTo>
                    <a:pt x="1139" y="483"/>
                    <a:pt x="794" y="426"/>
                    <a:pt x="449" y="345"/>
                  </a:cubicBezTo>
                  <a:cubicBezTo>
                    <a:pt x="299" y="311"/>
                    <a:pt x="161" y="265"/>
                    <a:pt x="23" y="219"/>
                  </a:cubicBezTo>
                  <a:lnTo>
                    <a:pt x="23" y="219"/>
                  </a:lnTo>
                  <a:cubicBezTo>
                    <a:pt x="35" y="541"/>
                    <a:pt x="0" y="874"/>
                    <a:pt x="357" y="1024"/>
                  </a:cubicBezTo>
                  <a:cubicBezTo>
                    <a:pt x="633" y="1104"/>
                    <a:pt x="920" y="1150"/>
                    <a:pt x="1208" y="1150"/>
                  </a:cubicBezTo>
                  <a:cubicBezTo>
                    <a:pt x="1541" y="1185"/>
                    <a:pt x="1863" y="1196"/>
                    <a:pt x="2185" y="1208"/>
                  </a:cubicBezTo>
                  <a:cubicBezTo>
                    <a:pt x="2377" y="1215"/>
                    <a:pt x="2569" y="1217"/>
                    <a:pt x="2761" y="1217"/>
                  </a:cubicBezTo>
                  <a:cubicBezTo>
                    <a:pt x="3225" y="1217"/>
                    <a:pt x="3688" y="1201"/>
                    <a:pt x="4151" y="1185"/>
                  </a:cubicBezTo>
                  <a:cubicBezTo>
                    <a:pt x="4439" y="1173"/>
                    <a:pt x="4738" y="1173"/>
                    <a:pt x="5025" y="1139"/>
                  </a:cubicBezTo>
                  <a:cubicBezTo>
                    <a:pt x="5209" y="1116"/>
                    <a:pt x="5393" y="1047"/>
                    <a:pt x="5531" y="932"/>
                  </a:cubicBezTo>
                  <a:cubicBezTo>
                    <a:pt x="5543" y="920"/>
                    <a:pt x="5554" y="920"/>
                    <a:pt x="5566" y="909"/>
                  </a:cubicBezTo>
                  <a:cubicBezTo>
                    <a:pt x="5600" y="874"/>
                    <a:pt x="5635" y="828"/>
                    <a:pt x="5658" y="794"/>
                  </a:cubicBezTo>
                  <a:cubicBezTo>
                    <a:pt x="5761" y="587"/>
                    <a:pt x="5819" y="357"/>
                    <a:pt x="5819" y="127"/>
                  </a:cubicBezTo>
                  <a:cubicBezTo>
                    <a:pt x="5830" y="81"/>
                    <a:pt x="5830" y="47"/>
                    <a:pt x="58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7" name="Google Shape;1197;p41"/>
            <p:cNvSpPr/>
            <p:nvPr/>
          </p:nvSpPr>
          <p:spPr>
            <a:xfrm>
              <a:off x="971167" y="2745533"/>
              <a:ext cx="50610" cy="50610"/>
            </a:xfrm>
            <a:custGeom>
              <a:rect b="b" l="l" r="r" t="t"/>
              <a:pathLst>
                <a:path extrusionOk="0" h="473" w="473">
                  <a:moveTo>
                    <a:pt x="242" y="1"/>
                  </a:moveTo>
                  <a:cubicBezTo>
                    <a:pt x="104" y="1"/>
                    <a:pt x="1" y="104"/>
                    <a:pt x="1" y="231"/>
                  </a:cubicBezTo>
                  <a:cubicBezTo>
                    <a:pt x="1" y="357"/>
                    <a:pt x="104" y="461"/>
                    <a:pt x="242" y="472"/>
                  </a:cubicBezTo>
                  <a:cubicBezTo>
                    <a:pt x="369" y="472"/>
                    <a:pt x="472" y="357"/>
                    <a:pt x="472" y="231"/>
                  </a:cubicBezTo>
                  <a:cubicBezTo>
                    <a:pt x="472" y="104"/>
                    <a:pt x="369" y="1"/>
                    <a:pt x="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8" name="Google Shape;1198;p41"/>
            <p:cNvSpPr/>
            <p:nvPr/>
          </p:nvSpPr>
          <p:spPr>
            <a:xfrm>
              <a:off x="1070890" y="2745533"/>
              <a:ext cx="50503" cy="49326"/>
            </a:xfrm>
            <a:custGeom>
              <a:rect b="b" l="l" r="r" t="t"/>
              <a:pathLst>
                <a:path extrusionOk="0" h="461" w="472">
                  <a:moveTo>
                    <a:pt x="242" y="1"/>
                  </a:moveTo>
                  <a:cubicBezTo>
                    <a:pt x="115" y="1"/>
                    <a:pt x="0" y="104"/>
                    <a:pt x="0" y="231"/>
                  </a:cubicBezTo>
                  <a:cubicBezTo>
                    <a:pt x="0" y="357"/>
                    <a:pt x="115" y="461"/>
                    <a:pt x="242" y="461"/>
                  </a:cubicBezTo>
                  <a:cubicBezTo>
                    <a:pt x="368" y="461"/>
                    <a:pt x="472" y="357"/>
                    <a:pt x="472" y="231"/>
                  </a:cubicBezTo>
                  <a:cubicBezTo>
                    <a:pt x="472" y="104"/>
                    <a:pt x="368" y="1"/>
                    <a:pt x="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9" name="Google Shape;1199;p41"/>
            <p:cNvSpPr/>
            <p:nvPr/>
          </p:nvSpPr>
          <p:spPr>
            <a:xfrm>
              <a:off x="1171791" y="2745533"/>
              <a:ext cx="49326" cy="50610"/>
            </a:xfrm>
            <a:custGeom>
              <a:rect b="b" l="l" r="r" t="t"/>
              <a:pathLst>
                <a:path extrusionOk="0" h="473" w="461">
                  <a:moveTo>
                    <a:pt x="230" y="1"/>
                  </a:moveTo>
                  <a:cubicBezTo>
                    <a:pt x="104" y="1"/>
                    <a:pt x="0" y="104"/>
                    <a:pt x="0" y="231"/>
                  </a:cubicBezTo>
                  <a:cubicBezTo>
                    <a:pt x="0" y="357"/>
                    <a:pt x="104" y="461"/>
                    <a:pt x="230" y="472"/>
                  </a:cubicBezTo>
                  <a:cubicBezTo>
                    <a:pt x="357" y="472"/>
                    <a:pt x="460" y="357"/>
                    <a:pt x="460" y="231"/>
                  </a:cubicBezTo>
                  <a:cubicBezTo>
                    <a:pt x="460" y="104"/>
                    <a:pt x="357" y="1"/>
                    <a:pt x="2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0" name="Google Shape;1200;p41"/>
            <p:cNvSpPr/>
            <p:nvPr/>
          </p:nvSpPr>
          <p:spPr>
            <a:xfrm>
              <a:off x="1271408" y="2745533"/>
              <a:ext cx="49326" cy="49326"/>
            </a:xfrm>
            <a:custGeom>
              <a:rect b="b" l="l" r="r" t="t"/>
              <a:pathLst>
                <a:path extrusionOk="0" h="461" w="461">
                  <a:moveTo>
                    <a:pt x="230" y="1"/>
                  </a:moveTo>
                  <a:cubicBezTo>
                    <a:pt x="104" y="1"/>
                    <a:pt x="0" y="104"/>
                    <a:pt x="0" y="231"/>
                  </a:cubicBezTo>
                  <a:cubicBezTo>
                    <a:pt x="0" y="357"/>
                    <a:pt x="104" y="461"/>
                    <a:pt x="230" y="461"/>
                  </a:cubicBezTo>
                  <a:cubicBezTo>
                    <a:pt x="357" y="461"/>
                    <a:pt x="460" y="357"/>
                    <a:pt x="460" y="231"/>
                  </a:cubicBezTo>
                  <a:cubicBezTo>
                    <a:pt x="460" y="104"/>
                    <a:pt x="357" y="1"/>
                    <a:pt x="2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1" name="Google Shape;1201;p41"/>
            <p:cNvSpPr/>
            <p:nvPr/>
          </p:nvSpPr>
          <p:spPr>
            <a:xfrm>
              <a:off x="1371025" y="2745533"/>
              <a:ext cx="50610" cy="49326"/>
            </a:xfrm>
            <a:custGeom>
              <a:rect b="b" l="l" r="r" t="t"/>
              <a:pathLst>
                <a:path extrusionOk="0" h="461" w="473">
                  <a:moveTo>
                    <a:pt x="231" y="1"/>
                  </a:moveTo>
                  <a:cubicBezTo>
                    <a:pt x="104" y="1"/>
                    <a:pt x="1" y="104"/>
                    <a:pt x="1" y="231"/>
                  </a:cubicBezTo>
                  <a:cubicBezTo>
                    <a:pt x="1" y="357"/>
                    <a:pt x="104" y="461"/>
                    <a:pt x="231" y="461"/>
                  </a:cubicBezTo>
                  <a:cubicBezTo>
                    <a:pt x="369" y="461"/>
                    <a:pt x="472" y="357"/>
                    <a:pt x="472" y="231"/>
                  </a:cubicBezTo>
                  <a:cubicBezTo>
                    <a:pt x="472" y="104"/>
                    <a:pt x="369" y="1"/>
                    <a:pt x="2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2" name="Google Shape;1202;p41"/>
            <p:cNvSpPr/>
            <p:nvPr/>
          </p:nvSpPr>
          <p:spPr>
            <a:xfrm>
              <a:off x="969990" y="2661538"/>
              <a:ext cx="444254" cy="19367"/>
            </a:xfrm>
            <a:custGeom>
              <a:rect b="b" l="l" r="r" t="t"/>
              <a:pathLst>
                <a:path extrusionOk="0" h="181" w="4152">
                  <a:moveTo>
                    <a:pt x="159" y="1"/>
                  </a:moveTo>
                  <a:cubicBezTo>
                    <a:pt x="103" y="1"/>
                    <a:pt x="50" y="21"/>
                    <a:pt x="12" y="50"/>
                  </a:cubicBezTo>
                  <a:cubicBezTo>
                    <a:pt x="0" y="61"/>
                    <a:pt x="0" y="73"/>
                    <a:pt x="12" y="84"/>
                  </a:cubicBezTo>
                  <a:lnTo>
                    <a:pt x="12" y="73"/>
                  </a:lnTo>
                  <a:cubicBezTo>
                    <a:pt x="50" y="111"/>
                    <a:pt x="104" y="133"/>
                    <a:pt x="160" y="133"/>
                  </a:cubicBezTo>
                  <a:cubicBezTo>
                    <a:pt x="172" y="133"/>
                    <a:pt x="184" y="132"/>
                    <a:pt x="196" y="130"/>
                  </a:cubicBezTo>
                  <a:cubicBezTo>
                    <a:pt x="276" y="142"/>
                    <a:pt x="368" y="142"/>
                    <a:pt x="449" y="153"/>
                  </a:cubicBezTo>
                  <a:cubicBezTo>
                    <a:pt x="610" y="153"/>
                    <a:pt x="782" y="165"/>
                    <a:pt x="943" y="165"/>
                  </a:cubicBezTo>
                  <a:cubicBezTo>
                    <a:pt x="1300" y="176"/>
                    <a:pt x="1645" y="176"/>
                    <a:pt x="2001" y="176"/>
                  </a:cubicBezTo>
                  <a:cubicBezTo>
                    <a:pt x="2186" y="179"/>
                    <a:pt x="2371" y="181"/>
                    <a:pt x="2556" y="181"/>
                  </a:cubicBezTo>
                  <a:cubicBezTo>
                    <a:pt x="3062" y="181"/>
                    <a:pt x="3569" y="170"/>
                    <a:pt x="4082" y="153"/>
                  </a:cubicBezTo>
                  <a:cubicBezTo>
                    <a:pt x="4151" y="153"/>
                    <a:pt x="4151" y="50"/>
                    <a:pt x="4082" y="50"/>
                  </a:cubicBezTo>
                  <a:cubicBezTo>
                    <a:pt x="3381" y="61"/>
                    <a:pt x="2691" y="61"/>
                    <a:pt x="2001" y="61"/>
                  </a:cubicBezTo>
                  <a:cubicBezTo>
                    <a:pt x="1656" y="61"/>
                    <a:pt x="1311" y="38"/>
                    <a:pt x="966" y="27"/>
                  </a:cubicBezTo>
                  <a:lnTo>
                    <a:pt x="449" y="4"/>
                  </a:lnTo>
                  <a:lnTo>
                    <a:pt x="196" y="4"/>
                  </a:lnTo>
                  <a:cubicBezTo>
                    <a:pt x="184" y="2"/>
                    <a:pt x="171" y="1"/>
                    <a:pt x="1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3" name="Google Shape;1203;p41"/>
            <p:cNvSpPr/>
            <p:nvPr/>
          </p:nvSpPr>
          <p:spPr>
            <a:xfrm>
              <a:off x="969990" y="2860878"/>
              <a:ext cx="444254" cy="20651"/>
            </a:xfrm>
            <a:custGeom>
              <a:rect b="b" l="l" r="r" t="t"/>
              <a:pathLst>
                <a:path extrusionOk="0" h="193" w="4152">
                  <a:moveTo>
                    <a:pt x="159" y="1"/>
                  </a:moveTo>
                  <a:cubicBezTo>
                    <a:pt x="103" y="1"/>
                    <a:pt x="50" y="21"/>
                    <a:pt x="12" y="50"/>
                  </a:cubicBezTo>
                  <a:cubicBezTo>
                    <a:pt x="0" y="61"/>
                    <a:pt x="0" y="73"/>
                    <a:pt x="12" y="84"/>
                  </a:cubicBezTo>
                  <a:cubicBezTo>
                    <a:pt x="58" y="130"/>
                    <a:pt x="127" y="153"/>
                    <a:pt x="196" y="153"/>
                  </a:cubicBezTo>
                  <a:cubicBezTo>
                    <a:pt x="276" y="153"/>
                    <a:pt x="368" y="165"/>
                    <a:pt x="449" y="165"/>
                  </a:cubicBezTo>
                  <a:cubicBezTo>
                    <a:pt x="610" y="165"/>
                    <a:pt x="782" y="176"/>
                    <a:pt x="943" y="176"/>
                  </a:cubicBezTo>
                  <a:cubicBezTo>
                    <a:pt x="1300" y="176"/>
                    <a:pt x="1645" y="188"/>
                    <a:pt x="2001" y="188"/>
                  </a:cubicBezTo>
                  <a:cubicBezTo>
                    <a:pt x="2186" y="191"/>
                    <a:pt x="2371" y="192"/>
                    <a:pt x="2556" y="192"/>
                  </a:cubicBezTo>
                  <a:cubicBezTo>
                    <a:pt x="3062" y="192"/>
                    <a:pt x="3569" y="182"/>
                    <a:pt x="4082" y="165"/>
                  </a:cubicBezTo>
                  <a:cubicBezTo>
                    <a:pt x="4151" y="165"/>
                    <a:pt x="4151" y="61"/>
                    <a:pt x="4082" y="61"/>
                  </a:cubicBezTo>
                  <a:cubicBezTo>
                    <a:pt x="3732" y="67"/>
                    <a:pt x="3384" y="70"/>
                    <a:pt x="3037" y="70"/>
                  </a:cubicBezTo>
                  <a:cubicBezTo>
                    <a:pt x="2691" y="70"/>
                    <a:pt x="2346" y="67"/>
                    <a:pt x="2001" y="61"/>
                  </a:cubicBezTo>
                  <a:cubicBezTo>
                    <a:pt x="1656" y="61"/>
                    <a:pt x="1311" y="50"/>
                    <a:pt x="966" y="38"/>
                  </a:cubicBezTo>
                  <a:lnTo>
                    <a:pt x="449" y="15"/>
                  </a:lnTo>
                  <a:cubicBezTo>
                    <a:pt x="368" y="15"/>
                    <a:pt x="276" y="4"/>
                    <a:pt x="196" y="4"/>
                  </a:cubicBezTo>
                  <a:cubicBezTo>
                    <a:pt x="184" y="2"/>
                    <a:pt x="171" y="1"/>
                    <a:pt x="1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4" name="Google Shape;1204;p41"/>
            <p:cNvSpPr/>
            <p:nvPr/>
          </p:nvSpPr>
          <p:spPr>
            <a:xfrm>
              <a:off x="976089" y="1446771"/>
              <a:ext cx="158570" cy="876845"/>
            </a:xfrm>
            <a:custGeom>
              <a:rect b="b" l="l" r="r" t="t"/>
              <a:pathLst>
                <a:path extrusionOk="0" h="8195" w="1482">
                  <a:moveTo>
                    <a:pt x="1090" y="1"/>
                  </a:moveTo>
                  <a:cubicBezTo>
                    <a:pt x="1054" y="1"/>
                    <a:pt x="1013" y="6"/>
                    <a:pt x="967" y="19"/>
                  </a:cubicBezTo>
                  <a:cubicBezTo>
                    <a:pt x="622" y="111"/>
                    <a:pt x="507" y="1008"/>
                    <a:pt x="461" y="1284"/>
                  </a:cubicBezTo>
                  <a:cubicBezTo>
                    <a:pt x="93" y="3469"/>
                    <a:pt x="1" y="5688"/>
                    <a:pt x="185" y="7896"/>
                  </a:cubicBezTo>
                  <a:cubicBezTo>
                    <a:pt x="196" y="8011"/>
                    <a:pt x="219" y="8137"/>
                    <a:pt x="323" y="8183"/>
                  </a:cubicBezTo>
                  <a:cubicBezTo>
                    <a:pt x="346" y="8191"/>
                    <a:pt x="370" y="8195"/>
                    <a:pt x="394" y="8195"/>
                  </a:cubicBezTo>
                  <a:cubicBezTo>
                    <a:pt x="475" y="8195"/>
                    <a:pt x="554" y="8151"/>
                    <a:pt x="599" y="8080"/>
                  </a:cubicBezTo>
                  <a:cubicBezTo>
                    <a:pt x="645" y="7976"/>
                    <a:pt x="656" y="7873"/>
                    <a:pt x="656" y="7758"/>
                  </a:cubicBezTo>
                  <a:cubicBezTo>
                    <a:pt x="691" y="6573"/>
                    <a:pt x="587" y="5377"/>
                    <a:pt x="610" y="4182"/>
                  </a:cubicBezTo>
                  <a:cubicBezTo>
                    <a:pt x="622" y="3066"/>
                    <a:pt x="748" y="1928"/>
                    <a:pt x="1151" y="881"/>
                  </a:cubicBezTo>
                  <a:cubicBezTo>
                    <a:pt x="1224" y="702"/>
                    <a:pt x="1482" y="1"/>
                    <a:pt x="10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5" name="Google Shape;1205;p41"/>
            <p:cNvSpPr/>
            <p:nvPr/>
          </p:nvSpPr>
          <p:spPr>
            <a:xfrm>
              <a:off x="785415" y="1473307"/>
              <a:ext cx="163599" cy="580889"/>
            </a:xfrm>
            <a:custGeom>
              <a:rect b="b" l="l" r="r" t="t"/>
              <a:pathLst>
                <a:path extrusionOk="0" h="5429" w="1529">
                  <a:moveTo>
                    <a:pt x="1296" y="1"/>
                  </a:moveTo>
                  <a:cubicBezTo>
                    <a:pt x="1148" y="1"/>
                    <a:pt x="929" y="109"/>
                    <a:pt x="805" y="277"/>
                  </a:cubicBezTo>
                  <a:cubicBezTo>
                    <a:pt x="690" y="472"/>
                    <a:pt x="610" y="691"/>
                    <a:pt x="564" y="909"/>
                  </a:cubicBezTo>
                  <a:cubicBezTo>
                    <a:pt x="380" y="1634"/>
                    <a:pt x="242" y="2370"/>
                    <a:pt x="150" y="3117"/>
                  </a:cubicBezTo>
                  <a:cubicBezTo>
                    <a:pt x="104" y="3497"/>
                    <a:pt x="81" y="3876"/>
                    <a:pt x="69" y="4255"/>
                  </a:cubicBezTo>
                  <a:cubicBezTo>
                    <a:pt x="69" y="4554"/>
                    <a:pt x="0" y="5037"/>
                    <a:pt x="104" y="5325"/>
                  </a:cubicBezTo>
                  <a:cubicBezTo>
                    <a:pt x="115" y="5394"/>
                    <a:pt x="184" y="5428"/>
                    <a:pt x="265" y="5428"/>
                  </a:cubicBezTo>
                  <a:cubicBezTo>
                    <a:pt x="334" y="5405"/>
                    <a:pt x="368" y="5313"/>
                    <a:pt x="380" y="5244"/>
                  </a:cubicBezTo>
                  <a:cubicBezTo>
                    <a:pt x="575" y="4393"/>
                    <a:pt x="541" y="3497"/>
                    <a:pt x="644" y="2634"/>
                  </a:cubicBezTo>
                  <a:cubicBezTo>
                    <a:pt x="736" y="1864"/>
                    <a:pt x="909" y="1070"/>
                    <a:pt x="1334" y="415"/>
                  </a:cubicBezTo>
                  <a:cubicBezTo>
                    <a:pt x="1529" y="120"/>
                    <a:pt x="1451" y="1"/>
                    <a:pt x="12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6" name="Google Shape;1206;p41"/>
            <p:cNvSpPr/>
            <p:nvPr/>
          </p:nvSpPr>
          <p:spPr>
            <a:xfrm>
              <a:off x="1208171" y="1442705"/>
              <a:ext cx="134710" cy="746629"/>
            </a:xfrm>
            <a:custGeom>
              <a:rect b="b" l="l" r="r" t="t"/>
              <a:pathLst>
                <a:path extrusionOk="0" h="6978" w="1259">
                  <a:moveTo>
                    <a:pt x="331" y="1"/>
                  </a:moveTo>
                  <a:cubicBezTo>
                    <a:pt x="1" y="1"/>
                    <a:pt x="116" y="499"/>
                    <a:pt x="212" y="701"/>
                  </a:cubicBezTo>
                  <a:cubicBezTo>
                    <a:pt x="1028" y="2541"/>
                    <a:pt x="741" y="4645"/>
                    <a:pt x="948" y="6646"/>
                  </a:cubicBezTo>
                  <a:cubicBezTo>
                    <a:pt x="968" y="6789"/>
                    <a:pt x="1052" y="6977"/>
                    <a:pt x="1184" y="6977"/>
                  </a:cubicBezTo>
                  <a:cubicBezTo>
                    <a:pt x="1200" y="6977"/>
                    <a:pt x="1217" y="6974"/>
                    <a:pt x="1235" y="6968"/>
                  </a:cubicBezTo>
                  <a:cubicBezTo>
                    <a:pt x="1258" y="5323"/>
                    <a:pt x="1201" y="3679"/>
                    <a:pt x="1120" y="2046"/>
                  </a:cubicBezTo>
                  <a:cubicBezTo>
                    <a:pt x="1120" y="1644"/>
                    <a:pt x="1074" y="1253"/>
                    <a:pt x="982" y="873"/>
                  </a:cubicBezTo>
                  <a:cubicBezTo>
                    <a:pt x="913" y="620"/>
                    <a:pt x="718" y="68"/>
                    <a:pt x="419" y="11"/>
                  </a:cubicBezTo>
                  <a:cubicBezTo>
                    <a:pt x="387" y="4"/>
                    <a:pt x="357" y="1"/>
                    <a:pt x="3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7" name="Google Shape;1207;p41"/>
            <p:cNvSpPr/>
            <p:nvPr/>
          </p:nvSpPr>
          <p:spPr>
            <a:xfrm>
              <a:off x="1397026" y="1466352"/>
              <a:ext cx="145196" cy="615129"/>
            </a:xfrm>
            <a:custGeom>
              <a:rect b="b" l="l" r="r" t="t"/>
              <a:pathLst>
                <a:path extrusionOk="0" h="5749" w="1357">
                  <a:moveTo>
                    <a:pt x="208" y="1"/>
                  </a:moveTo>
                  <a:cubicBezTo>
                    <a:pt x="1" y="1"/>
                    <a:pt x="40" y="287"/>
                    <a:pt x="195" y="514"/>
                  </a:cubicBezTo>
                  <a:cubicBezTo>
                    <a:pt x="666" y="1239"/>
                    <a:pt x="931" y="2078"/>
                    <a:pt x="942" y="2952"/>
                  </a:cubicBezTo>
                  <a:cubicBezTo>
                    <a:pt x="977" y="3815"/>
                    <a:pt x="896" y="4677"/>
                    <a:pt x="988" y="5539"/>
                  </a:cubicBezTo>
                  <a:cubicBezTo>
                    <a:pt x="988" y="5624"/>
                    <a:pt x="1028" y="5749"/>
                    <a:pt x="1115" y="5749"/>
                  </a:cubicBezTo>
                  <a:cubicBezTo>
                    <a:pt x="1123" y="5749"/>
                    <a:pt x="1130" y="5748"/>
                    <a:pt x="1138" y="5746"/>
                  </a:cubicBezTo>
                  <a:cubicBezTo>
                    <a:pt x="1241" y="5746"/>
                    <a:pt x="1253" y="5631"/>
                    <a:pt x="1264" y="5551"/>
                  </a:cubicBezTo>
                  <a:cubicBezTo>
                    <a:pt x="1345" y="4493"/>
                    <a:pt x="1356" y="3435"/>
                    <a:pt x="1287" y="2389"/>
                  </a:cubicBezTo>
                  <a:cubicBezTo>
                    <a:pt x="1276" y="1940"/>
                    <a:pt x="1207" y="1492"/>
                    <a:pt x="1092" y="1055"/>
                  </a:cubicBezTo>
                  <a:cubicBezTo>
                    <a:pt x="977" y="710"/>
                    <a:pt x="781" y="238"/>
                    <a:pt x="425" y="66"/>
                  </a:cubicBezTo>
                  <a:cubicBezTo>
                    <a:pt x="334" y="21"/>
                    <a:pt x="263" y="1"/>
                    <a:pt x="2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8" name="Google Shape;1208;p41"/>
            <p:cNvSpPr/>
            <p:nvPr/>
          </p:nvSpPr>
          <p:spPr>
            <a:xfrm>
              <a:off x="1599898" y="1596249"/>
              <a:ext cx="87524" cy="505884"/>
            </a:xfrm>
            <a:custGeom>
              <a:rect b="b" l="l" r="r" t="t"/>
              <a:pathLst>
                <a:path extrusionOk="0" h="4728" w="818">
                  <a:moveTo>
                    <a:pt x="84" y="0"/>
                  </a:moveTo>
                  <a:cubicBezTo>
                    <a:pt x="44" y="0"/>
                    <a:pt x="14" y="44"/>
                    <a:pt x="1" y="151"/>
                  </a:cubicBezTo>
                  <a:cubicBezTo>
                    <a:pt x="1" y="255"/>
                    <a:pt x="24" y="347"/>
                    <a:pt x="58" y="427"/>
                  </a:cubicBezTo>
                  <a:cubicBezTo>
                    <a:pt x="472" y="1635"/>
                    <a:pt x="599" y="2923"/>
                    <a:pt x="449" y="4199"/>
                  </a:cubicBezTo>
                  <a:cubicBezTo>
                    <a:pt x="426" y="4383"/>
                    <a:pt x="415" y="4624"/>
                    <a:pt x="587" y="4728"/>
                  </a:cubicBezTo>
                  <a:cubicBezTo>
                    <a:pt x="748" y="3888"/>
                    <a:pt x="817" y="3037"/>
                    <a:pt x="794" y="2187"/>
                  </a:cubicBezTo>
                  <a:cubicBezTo>
                    <a:pt x="794" y="1738"/>
                    <a:pt x="737" y="1301"/>
                    <a:pt x="622" y="876"/>
                  </a:cubicBezTo>
                  <a:cubicBezTo>
                    <a:pt x="585" y="755"/>
                    <a:pt x="249" y="0"/>
                    <a:pt x="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9" name="Google Shape;1209;p41"/>
            <p:cNvSpPr/>
            <p:nvPr/>
          </p:nvSpPr>
          <p:spPr>
            <a:xfrm>
              <a:off x="799111" y="2126540"/>
              <a:ext cx="43013" cy="171731"/>
            </a:xfrm>
            <a:custGeom>
              <a:rect b="b" l="l" r="r" t="t"/>
              <a:pathLst>
                <a:path extrusionOk="0" h="1605" w="402">
                  <a:moveTo>
                    <a:pt x="161" y="1"/>
                  </a:moveTo>
                  <a:cubicBezTo>
                    <a:pt x="43" y="1"/>
                    <a:pt x="0" y="189"/>
                    <a:pt x="10" y="289"/>
                  </a:cubicBezTo>
                  <a:cubicBezTo>
                    <a:pt x="22" y="473"/>
                    <a:pt x="22" y="669"/>
                    <a:pt x="33" y="853"/>
                  </a:cubicBezTo>
                  <a:cubicBezTo>
                    <a:pt x="22" y="1071"/>
                    <a:pt x="68" y="1290"/>
                    <a:pt x="160" y="1497"/>
                  </a:cubicBezTo>
                  <a:cubicBezTo>
                    <a:pt x="190" y="1546"/>
                    <a:pt x="237" y="1605"/>
                    <a:pt x="294" y="1605"/>
                  </a:cubicBezTo>
                  <a:cubicBezTo>
                    <a:pt x="302" y="1605"/>
                    <a:pt x="312" y="1603"/>
                    <a:pt x="321" y="1600"/>
                  </a:cubicBezTo>
                  <a:cubicBezTo>
                    <a:pt x="390" y="1566"/>
                    <a:pt x="390" y="1497"/>
                    <a:pt x="401" y="1439"/>
                  </a:cubicBezTo>
                  <a:cubicBezTo>
                    <a:pt x="401" y="1117"/>
                    <a:pt x="298" y="807"/>
                    <a:pt x="309" y="485"/>
                  </a:cubicBezTo>
                  <a:cubicBezTo>
                    <a:pt x="309" y="358"/>
                    <a:pt x="367" y="71"/>
                    <a:pt x="217" y="13"/>
                  </a:cubicBezTo>
                  <a:cubicBezTo>
                    <a:pt x="197" y="5"/>
                    <a:pt x="178" y="1"/>
                    <a:pt x="1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0" name="Google Shape;1210;p41"/>
            <p:cNvSpPr/>
            <p:nvPr/>
          </p:nvSpPr>
          <p:spPr>
            <a:xfrm>
              <a:off x="1293557" y="2229794"/>
              <a:ext cx="56709" cy="193558"/>
            </a:xfrm>
            <a:custGeom>
              <a:rect b="b" l="l" r="r" t="t"/>
              <a:pathLst>
                <a:path extrusionOk="0" h="1809" w="530">
                  <a:moveTo>
                    <a:pt x="296" y="1"/>
                  </a:moveTo>
                  <a:cubicBezTo>
                    <a:pt x="131" y="1"/>
                    <a:pt x="150" y="348"/>
                    <a:pt x="150" y="451"/>
                  </a:cubicBezTo>
                  <a:cubicBezTo>
                    <a:pt x="161" y="819"/>
                    <a:pt x="127" y="1187"/>
                    <a:pt x="35" y="1544"/>
                  </a:cubicBezTo>
                  <a:cubicBezTo>
                    <a:pt x="12" y="1601"/>
                    <a:pt x="0" y="1659"/>
                    <a:pt x="12" y="1716"/>
                  </a:cubicBezTo>
                  <a:cubicBezTo>
                    <a:pt x="23" y="1774"/>
                    <a:pt x="69" y="1808"/>
                    <a:pt x="138" y="1808"/>
                  </a:cubicBezTo>
                  <a:cubicBezTo>
                    <a:pt x="196" y="1797"/>
                    <a:pt x="230" y="1728"/>
                    <a:pt x="242" y="1670"/>
                  </a:cubicBezTo>
                  <a:cubicBezTo>
                    <a:pt x="311" y="1337"/>
                    <a:pt x="380" y="1015"/>
                    <a:pt x="414" y="681"/>
                  </a:cubicBezTo>
                  <a:cubicBezTo>
                    <a:pt x="437" y="532"/>
                    <a:pt x="529" y="83"/>
                    <a:pt x="357" y="14"/>
                  </a:cubicBezTo>
                  <a:cubicBezTo>
                    <a:pt x="334" y="5"/>
                    <a:pt x="314" y="1"/>
                    <a:pt x="2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1" name="Google Shape;1211;p41"/>
            <p:cNvSpPr/>
            <p:nvPr/>
          </p:nvSpPr>
          <p:spPr>
            <a:xfrm>
              <a:off x="1470749" y="2142697"/>
              <a:ext cx="85384" cy="197838"/>
            </a:xfrm>
            <a:custGeom>
              <a:rect b="b" l="l" r="r" t="t"/>
              <a:pathLst>
                <a:path extrusionOk="0" h="1849" w="798">
                  <a:moveTo>
                    <a:pt x="389" y="0"/>
                  </a:moveTo>
                  <a:cubicBezTo>
                    <a:pt x="386" y="0"/>
                    <a:pt x="383" y="0"/>
                    <a:pt x="380" y="0"/>
                  </a:cubicBezTo>
                  <a:cubicBezTo>
                    <a:pt x="150" y="0"/>
                    <a:pt x="253" y="541"/>
                    <a:pt x="242" y="713"/>
                  </a:cubicBezTo>
                  <a:cubicBezTo>
                    <a:pt x="184" y="1081"/>
                    <a:pt x="104" y="1449"/>
                    <a:pt x="0" y="1794"/>
                  </a:cubicBezTo>
                  <a:cubicBezTo>
                    <a:pt x="8" y="1830"/>
                    <a:pt x="42" y="1848"/>
                    <a:pt x="77" y="1848"/>
                  </a:cubicBezTo>
                  <a:cubicBezTo>
                    <a:pt x="99" y="1848"/>
                    <a:pt x="121" y="1842"/>
                    <a:pt x="138" y="1829"/>
                  </a:cubicBezTo>
                  <a:cubicBezTo>
                    <a:pt x="184" y="1794"/>
                    <a:pt x="219" y="1748"/>
                    <a:pt x="230" y="1691"/>
                  </a:cubicBezTo>
                  <a:cubicBezTo>
                    <a:pt x="299" y="1474"/>
                    <a:pt x="798" y="0"/>
                    <a:pt x="3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2" name="Google Shape;1212;p41"/>
            <p:cNvSpPr/>
            <p:nvPr/>
          </p:nvSpPr>
          <p:spPr>
            <a:xfrm>
              <a:off x="912103" y="1294831"/>
              <a:ext cx="518082" cy="79392"/>
            </a:xfrm>
            <a:custGeom>
              <a:rect b="b" l="l" r="r" t="t"/>
              <a:pathLst>
                <a:path extrusionOk="0" h="742" w="4842">
                  <a:moveTo>
                    <a:pt x="2576" y="0"/>
                  </a:moveTo>
                  <a:cubicBezTo>
                    <a:pt x="1923" y="0"/>
                    <a:pt x="1263" y="70"/>
                    <a:pt x="633" y="220"/>
                  </a:cubicBezTo>
                  <a:cubicBezTo>
                    <a:pt x="484" y="243"/>
                    <a:pt x="346" y="289"/>
                    <a:pt x="208" y="358"/>
                  </a:cubicBezTo>
                  <a:cubicBezTo>
                    <a:pt x="104" y="427"/>
                    <a:pt x="1" y="565"/>
                    <a:pt x="70" y="680"/>
                  </a:cubicBezTo>
                  <a:cubicBezTo>
                    <a:pt x="100" y="725"/>
                    <a:pt x="153" y="742"/>
                    <a:pt x="214" y="742"/>
                  </a:cubicBezTo>
                  <a:cubicBezTo>
                    <a:pt x="295" y="742"/>
                    <a:pt x="389" y="713"/>
                    <a:pt x="461" y="680"/>
                  </a:cubicBezTo>
                  <a:cubicBezTo>
                    <a:pt x="1115" y="360"/>
                    <a:pt x="1838" y="217"/>
                    <a:pt x="2567" y="217"/>
                  </a:cubicBezTo>
                  <a:cubicBezTo>
                    <a:pt x="3093" y="217"/>
                    <a:pt x="3622" y="292"/>
                    <a:pt x="4129" y="427"/>
                  </a:cubicBezTo>
                  <a:cubicBezTo>
                    <a:pt x="4236" y="452"/>
                    <a:pt x="4361" y="500"/>
                    <a:pt x="4478" y="500"/>
                  </a:cubicBezTo>
                  <a:cubicBezTo>
                    <a:pt x="4524" y="500"/>
                    <a:pt x="4570" y="493"/>
                    <a:pt x="4612" y="473"/>
                  </a:cubicBezTo>
                  <a:cubicBezTo>
                    <a:pt x="4842" y="369"/>
                    <a:pt x="4623" y="255"/>
                    <a:pt x="4508" y="232"/>
                  </a:cubicBezTo>
                  <a:cubicBezTo>
                    <a:pt x="4267" y="174"/>
                    <a:pt x="4037" y="140"/>
                    <a:pt x="3807" y="105"/>
                  </a:cubicBezTo>
                  <a:cubicBezTo>
                    <a:pt x="3450" y="48"/>
                    <a:pt x="3083" y="13"/>
                    <a:pt x="2726" y="2"/>
                  </a:cubicBezTo>
                  <a:cubicBezTo>
                    <a:pt x="2676" y="1"/>
                    <a:pt x="2626" y="0"/>
                    <a:pt x="25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3" name="Google Shape;1213;p41"/>
            <p:cNvSpPr/>
            <p:nvPr/>
          </p:nvSpPr>
          <p:spPr>
            <a:xfrm>
              <a:off x="1037613" y="1087894"/>
              <a:ext cx="297881" cy="70190"/>
            </a:xfrm>
            <a:custGeom>
              <a:rect b="b" l="l" r="r" t="t"/>
              <a:pathLst>
                <a:path extrusionOk="0" h="656" w="2784">
                  <a:moveTo>
                    <a:pt x="1231" y="1"/>
                  </a:moveTo>
                  <a:cubicBezTo>
                    <a:pt x="969" y="1"/>
                    <a:pt x="708" y="9"/>
                    <a:pt x="449" y="27"/>
                  </a:cubicBezTo>
                  <a:cubicBezTo>
                    <a:pt x="435" y="26"/>
                    <a:pt x="421" y="25"/>
                    <a:pt x="408" y="25"/>
                  </a:cubicBezTo>
                  <a:cubicBezTo>
                    <a:pt x="286" y="25"/>
                    <a:pt x="174" y="70"/>
                    <a:pt x="81" y="153"/>
                  </a:cubicBezTo>
                  <a:cubicBezTo>
                    <a:pt x="24" y="245"/>
                    <a:pt x="1" y="360"/>
                    <a:pt x="24" y="464"/>
                  </a:cubicBezTo>
                  <a:cubicBezTo>
                    <a:pt x="12" y="510"/>
                    <a:pt x="24" y="556"/>
                    <a:pt x="47" y="602"/>
                  </a:cubicBezTo>
                  <a:cubicBezTo>
                    <a:pt x="83" y="638"/>
                    <a:pt x="128" y="656"/>
                    <a:pt x="173" y="656"/>
                  </a:cubicBezTo>
                  <a:cubicBezTo>
                    <a:pt x="200" y="656"/>
                    <a:pt x="228" y="649"/>
                    <a:pt x="254" y="636"/>
                  </a:cubicBezTo>
                  <a:cubicBezTo>
                    <a:pt x="323" y="602"/>
                    <a:pt x="380" y="556"/>
                    <a:pt x="438" y="510"/>
                  </a:cubicBezTo>
                  <a:cubicBezTo>
                    <a:pt x="725" y="291"/>
                    <a:pt x="1105" y="268"/>
                    <a:pt x="1461" y="257"/>
                  </a:cubicBezTo>
                  <a:cubicBezTo>
                    <a:pt x="1544" y="254"/>
                    <a:pt x="1626" y="252"/>
                    <a:pt x="1707" y="252"/>
                  </a:cubicBezTo>
                  <a:cubicBezTo>
                    <a:pt x="1976" y="252"/>
                    <a:pt x="2237" y="274"/>
                    <a:pt x="2484" y="372"/>
                  </a:cubicBezTo>
                  <a:cubicBezTo>
                    <a:pt x="2519" y="395"/>
                    <a:pt x="2553" y="406"/>
                    <a:pt x="2588" y="406"/>
                  </a:cubicBezTo>
                  <a:cubicBezTo>
                    <a:pt x="2783" y="395"/>
                    <a:pt x="2703" y="119"/>
                    <a:pt x="2576" y="50"/>
                  </a:cubicBezTo>
                  <a:cubicBezTo>
                    <a:pt x="2524" y="24"/>
                    <a:pt x="2434" y="16"/>
                    <a:pt x="2337" y="16"/>
                  </a:cubicBezTo>
                  <a:cubicBezTo>
                    <a:pt x="2221" y="16"/>
                    <a:pt x="2095" y="27"/>
                    <a:pt x="2013" y="27"/>
                  </a:cubicBezTo>
                  <a:cubicBezTo>
                    <a:pt x="1754" y="9"/>
                    <a:pt x="1493" y="1"/>
                    <a:pt x="12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4" name="Google Shape;1214;p41"/>
            <p:cNvSpPr/>
            <p:nvPr/>
          </p:nvSpPr>
          <p:spPr>
            <a:xfrm>
              <a:off x="976089" y="2992488"/>
              <a:ext cx="399957" cy="103574"/>
            </a:xfrm>
            <a:custGeom>
              <a:rect b="b" l="l" r="r" t="t"/>
              <a:pathLst>
                <a:path extrusionOk="0" h="968" w="3738">
                  <a:moveTo>
                    <a:pt x="131" y="1"/>
                  </a:moveTo>
                  <a:cubicBezTo>
                    <a:pt x="116" y="1"/>
                    <a:pt x="99" y="5"/>
                    <a:pt x="81" y="16"/>
                  </a:cubicBezTo>
                  <a:cubicBezTo>
                    <a:pt x="1" y="62"/>
                    <a:pt x="24" y="384"/>
                    <a:pt x="35" y="464"/>
                  </a:cubicBezTo>
                  <a:cubicBezTo>
                    <a:pt x="47" y="614"/>
                    <a:pt x="127" y="752"/>
                    <a:pt x="254" y="843"/>
                  </a:cubicBezTo>
                  <a:cubicBezTo>
                    <a:pt x="357" y="889"/>
                    <a:pt x="472" y="924"/>
                    <a:pt x="599" y="924"/>
                  </a:cubicBezTo>
                  <a:cubicBezTo>
                    <a:pt x="1262" y="949"/>
                    <a:pt x="1931" y="968"/>
                    <a:pt x="2601" y="968"/>
                  </a:cubicBezTo>
                  <a:cubicBezTo>
                    <a:pt x="2861" y="968"/>
                    <a:pt x="3121" y="965"/>
                    <a:pt x="3381" y="958"/>
                  </a:cubicBezTo>
                  <a:cubicBezTo>
                    <a:pt x="3462" y="958"/>
                    <a:pt x="3542" y="947"/>
                    <a:pt x="3623" y="912"/>
                  </a:cubicBezTo>
                  <a:cubicBezTo>
                    <a:pt x="3692" y="878"/>
                    <a:pt x="3738" y="786"/>
                    <a:pt x="3715" y="706"/>
                  </a:cubicBezTo>
                  <a:cubicBezTo>
                    <a:pt x="3680" y="614"/>
                    <a:pt x="3554" y="602"/>
                    <a:pt x="3450" y="602"/>
                  </a:cubicBezTo>
                  <a:lnTo>
                    <a:pt x="1036" y="545"/>
                  </a:lnTo>
                  <a:cubicBezTo>
                    <a:pt x="771" y="545"/>
                    <a:pt x="461" y="510"/>
                    <a:pt x="334" y="292"/>
                  </a:cubicBezTo>
                  <a:cubicBezTo>
                    <a:pt x="284" y="211"/>
                    <a:pt x="234" y="1"/>
                    <a:pt x="1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3">
  <p:cSld name="CUSTOM_8_1_1_1">
    <p:spTree>
      <p:nvGrpSpPr>
        <p:cNvPr id="1215" name="Shape 1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" name="Google Shape;1216;p42"/>
          <p:cNvSpPr/>
          <p:nvPr/>
        </p:nvSpPr>
        <p:spPr>
          <a:xfrm>
            <a:off x="8018425" y="1134688"/>
            <a:ext cx="328847" cy="327700"/>
          </a:xfrm>
          <a:custGeom>
            <a:rect b="b" l="l" r="r" t="t"/>
            <a:pathLst>
              <a:path extrusionOk="0" h="3713" w="3726">
                <a:moveTo>
                  <a:pt x="1880" y="1"/>
                </a:moveTo>
                <a:cubicBezTo>
                  <a:pt x="1854" y="1"/>
                  <a:pt x="1828" y="15"/>
                  <a:pt x="1817" y="44"/>
                </a:cubicBezTo>
                <a:cubicBezTo>
                  <a:pt x="1805" y="216"/>
                  <a:pt x="1794" y="389"/>
                  <a:pt x="1794" y="573"/>
                </a:cubicBezTo>
                <a:cubicBezTo>
                  <a:pt x="1782" y="745"/>
                  <a:pt x="1782" y="918"/>
                  <a:pt x="1794" y="1090"/>
                </a:cubicBezTo>
                <a:cubicBezTo>
                  <a:pt x="1800" y="1136"/>
                  <a:pt x="1837" y="1159"/>
                  <a:pt x="1874" y="1159"/>
                </a:cubicBezTo>
                <a:cubicBezTo>
                  <a:pt x="1912" y="1159"/>
                  <a:pt x="1949" y="1136"/>
                  <a:pt x="1955" y="1090"/>
                </a:cubicBezTo>
                <a:cubicBezTo>
                  <a:pt x="1966" y="918"/>
                  <a:pt x="1966" y="745"/>
                  <a:pt x="1955" y="573"/>
                </a:cubicBezTo>
                <a:cubicBezTo>
                  <a:pt x="1966" y="389"/>
                  <a:pt x="1955" y="216"/>
                  <a:pt x="1943" y="44"/>
                </a:cubicBezTo>
                <a:cubicBezTo>
                  <a:pt x="1932" y="15"/>
                  <a:pt x="1906" y="1"/>
                  <a:pt x="1880" y="1"/>
                </a:cubicBezTo>
                <a:close/>
                <a:moveTo>
                  <a:pt x="634" y="510"/>
                </a:moveTo>
                <a:cubicBezTo>
                  <a:pt x="574" y="510"/>
                  <a:pt x="518" y="587"/>
                  <a:pt x="564" y="642"/>
                </a:cubicBezTo>
                <a:cubicBezTo>
                  <a:pt x="679" y="780"/>
                  <a:pt x="794" y="895"/>
                  <a:pt x="932" y="1021"/>
                </a:cubicBezTo>
                <a:cubicBezTo>
                  <a:pt x="1047" y="1136"/>
                  <a:pt x="1185" y="1263"/>
                  <a:pt x="1323" y="1366"/>
                </a:cubicBezTo>
                <a:cubicBezTo>
                  <a:pt x="1331" y="1373"/>
                  <a:pt x="1341" y="1376"/>
                  <a:pt x="1350" y="1376"/>
                </a:cubicBezTo>
                <a:cubicBezTo>
                  <a:pt x="1391" y="1376"/>
                  <a:pt x="1431" y="1323"/>
                  <a:pt x="1403" y="1286"/>
                </a:cubicBezTo>
                <a:cubicBezTo>
                  <a:pt x="1346" y="1217"/>
                  <a:pt x="1288" y="1148"/>
                  <a:pt x="1231" y="1090"/>
                </a:cubicBezTo>
                <a:cubicBezTo>
                  <a:pt x="1173" y="1021"/>
                  <a:pt x="1116" y="964"/>
                  <a:pt x="1047" y="895"/>
                </a:cubicBezTo>
                <a:cubicBezTo>
                  <a:pt x="932" y="768"/>
                  <a:pt x="805" y="642"/>
                  <a:pt x="679" y="527"/>
                </a:cubicBezTo>
                <a:cubicBezTo>
                  <a:pt x="665" y="515"/>
                  <a:pt x="649" y="510"/>
                  <a:pt x="634" y="510"/>
                </a:cubicBezTo>
                <a:close/>
                <a:moveTo>
                  <a:pt x="3144" y="529"/>
                </a:moveTo>
                <a:cubicBezTo>
                  <a:pt x="3135" y="529"/>
                  <a:pt x="3125" y="532"/>
                  <a:pt x="3116" y="538"/>
                </a:cubicBezTo>
                <a:cubicBezTo>
                  <a:pt x="3047" y="584"/>
                  <a:pt x="2978" y="642"/>
                  <a:pt x="2921" y="711"/>
                </a:cubicBezTo>
                <a:lnTo>
                  <a:pt x="2725" y="883"/>
                </a:lnTo>
                <a:cubicBezTo>
                  <a:pt x="2599" y="998"/>
                  <a:pt x="2472" y="1125"/>
                  <a:pt x="2357" y="1251"/>
                </a:cubicBezTo>
                <a:cubicBezTo>
                  <a:pt x="2330" y="1316"/>
                  <a:pt x="2376" y="1380"/>
                  <a:pt x="2430" y="1380"/>
                </a:cubicBezTo>
                <a:cubicBezTo>
                  <a:pt x="2444" y="1380"/>
                  <a:pt x="2458" y="1376"/>
                  <a:pt x="2472" y="1366"/>
                </a:cubicBezTo>
                <a:lnTo>
                  <a:pt x="2472" y="1378"/>
                </a:lnTo>
                <a:cubicBezTo>
                  <a:pt x="2610" y="1251"/>
                  <a:pt x="2725" y="1136"/>
                  <a:pt x="2852" y="1010"/>
                </a:cubicBezTo>
                <a:cubicBezTo>
                  <a:pt x="2978" y="883"/>
                  <a:pt x="3093" y="757"/>
                  <a:pt x="3197" y="619"/>
                </a:cubicBezTo>
                <a:cubicBezTo>
                  <a:pt x="3225" y="582"/>
                  <a:pt x="3185" y="529"/>
                  <a:pt x="3144" y="529"/>
                </a:cubicBezTo>
                <a:close/>
                <a:moveTo>
                  <a:pt x="352" y="1760"/>
                </a:moveTo>
                <a:cubicBezTo>
                  <a:pt x="265" y="1760"/>
                  <a:pt x="178" y="1763"/>
                  <a:pt x="92" y="1769"/>
                </a:cubicBezTo>
                <a:cubicBezTo>
                  <a:pt x="0" y="1780"/>
                  <a:pt x="0" y="1918"/>
                  <a:pt x="92" y="1930"/>
                </a:cubicBezTo>
                <a:cubicBezTo>
                  <a:pt x="178" y="1935"/>
                  <a:pt x="265" y="1938"/>
                  <a:pt x="352" y="1938"/>
                </a:cubicBezTo>
                <a:cubicBezTo>
                  <a:pt x="440" y="1938"/>
                  <a:pt x="529" y="1935"/>
                  <a:pt x="621" y="1930"/>
                </a:cubicBezTo>
                <a:cubicBezTo>
                  <a:pt x="672" y="1933"/>
                  <a:pt x="722" y="1935"/>
                  <a:pt x="773" y="1935"/>
                </a:cubicBezTo>
                <a:cubicBezTo>
                  <a:pt x="895" y="1935"/>
                  <a:pt x="1017" y="1926"/>
                  <a:pt x="1139" y="1918"/>
                </a:cubicBezTo>
                <a:cubicBezTo>
                  <a:pt x="1196" y="1895"/>
                  <a:pt x="1196" y="1815"/>
                  <a:pt x="1139" y="1792"/>
                </a:cubicBezTo>
                <a:cubicBezTo>
                  <a:pt x="966" y="1769"/>
                  <a:pt x="794" y="1769"/>
                  <a:pt x="621" y="1769"/>
                </a:cubicBezTo>
                <a:cubicBezTo>
                  <a:pt x="529" y="1763"/>
                  <a:pt x="440" y="1760"/>
                  <a:pt x="352" y="1760"/>
                </a:cubicBezTo>
                <a:close/>
                <a:moveTo>
                  <a:pt x="2904" y="1760"/>
                </a:moveTo>
                <a:cubicBezTo>
                  <a:pt x="2817" y="1760"/>
                  <a:pt x="2731" y="1763"/>
                  <a:pt x="2645" y="1769"/>
                </a:cubicBezTo>
                <a:cubicBezTo>
                  <a:pt x="2553" y="1780"/>
                  <a:pt x="2553" y="1918"/>
                  <a:pt x="2645" y="1930"/>
                </a:cubicBezTo>
                <a:cubicBezTo>
                  <a:pt x="2731" y="1935"/>
                  <a:pt x="2817" y="1938"/>
                  <a:pt x="2904" y="1938"/>
                </a:cubicBezTo>
                <a:cubicBezTo>
                  <a:pt x="2990" y="1938"/>
                  <a:pt x="3076" y="1935"/>
                  <a:pt x="3162" y="1930"/>
                </a:cubicBezTo>
                <a:cubicBezTo>
                  <a:pt x="3335" y="1930"/>
                  <a:pt x="3519" y="1930"/>
                  <a:pt x="3691" y="1907"/>
                </a:cubicBezTo>
                <a:cubicBezTo>
                  <a:pt x="3726" y="1884"/>
                  <a:pt x="3726" y="1826"/>
                  <a:pt x="3691" y="1803"/>
                </a:cubicBezTo>
                <a:lnTo>
                  <a:pt x="3691" y="1792"/>
                </a:lnTo>
                <a:cubicBezTo>
                  <a:pt x="3519" y="1769"/>
                  <a:pt x="3335" y="1769"/>
                  <a:pt x="3162" y="1769"/>
                </a:cubicBezTo>
                <a:cubicBezTo>
                  <a:pt x="3076" y="1763"/>
                  <a:pt x="2990" y="1760"/>
                  <a:pt x="2904" y="1760"/>
                </a:cubicBezTo>
                <a:close/>
                <a:moveTo>
                  <a:pt x="2428" y="2315"/>
                </a:moveTo>
                <a:cubicBezTo>
                  <a:pt x="2368" y="2315"/>
                  <a:pt x="2312" y="2392"/>
                  <a:pt x="2357" y="2447"/>
                </a:cubicBezTo>
                <a:cubicBezTo>
                  <a:pt x="2472" y="2574"/>
                  <a:pt x="2599" y="2700"/>
                  <a:pt x="2725" y="2815"/>
                </a:cubicBezTo>
                <a:cubicBezTo>
                  <a:pt x="2852" y="2942"/>
                  <a:pt x="2978" y="3068"/>
                  <a:pt x="3116" y="3172"/>
                </a:cubicBezTo>
                <a:cubicBezTo>
                  <a:pt x="3125" y="3178"/>
                  <a:pt x="3135" y="3181"/>
                  <a:pt x="3144" y="3181"/>
                </a:cubicBezTo>
                <a:cubicBezTo>
                  <a:pt x="3185" y="3181"/>
                  <a:pt x="3225" y="3128"/>
                  <a:pt x="3197" y="3091"/>
                </a:cubicBezTo>
                <a:cubicBezTo>
                  <a:pt x="3151" y="3022"/>
                  <a:pt x="3093" y="2953"/>
                  <a:pt x="3024" y="2896"/>
                </a:cubicBezTo>
                <a:lnTo>
                  <a:pt x="2852" y="2700"/>
                </a:lnTo>
                <a:cubicBezTo>
                  <a:pt x="2725" y="2574"/>
                  <a:pt x="2610" y="2447"/>
                  <a:pt x="2472" y="2332"/>
                </a:cubicBezTo>
                <a:cubicBezTo>
                  <a:pt x="2458" y="2320"/>
                  <a:pt x="2443" y="2315"/>
                  <a:pt x="2428" y="2315"/>
                </a:cubicBezTo>
                <a:close/>
                <a:moveTo>
                  <a:pt x="1345" y="2334"/>
                </a:moveTo>
                <a:cubicBezTo>
                  <a:pt x="1337" y="2334"/>
                  <a:pt x="1329" y="2337"/>
                  <a:pt x="1323" y="2344"/>
                </a:cubicBezTo>
                <a:lnTo>
                  <a:pt x="1311" y="2344"/>
                </a:lnTo>
                <a:cubicBezTo>
                  <a:pt x="1242" y="2390"/>
                  <a:pt x="1173" y="2447"/>
                  <a:pt x="1116" y="2516"/>
                </a:cubicBezTo>
                <a:lnTo>
                  <a:pt x="932" y="2689"/>
                </a:lnTo>
                <a:cubicBezTo>
                  <a:pt x="794" y="2804"/>
                  <a:pt x="679" y="2930"/>
                  <a:pt x="564" y="3057"/>
                </a:cubicBezTo>
                <a:cubicBezTo>
                  <a:pt x="510" y="3119"/>
                  <a:pt x="560" y="3194"/>
                  <a:pt x="622" y="3194"/>
                </a:cubicBezTo>
                <a:cubicBezTo>
                  <a:pt x="640" y="3194"/>
                  <a:pt x="660" y="3187"/>
                  <a:pt x="679" y="3172"/>
                </a:cubicBezTo>
                <a:cubicBezTo>
                  <a:pt x="805" y="3057"/>
                  <a:pt x="932" y="2942"/>
                  <a:pt x="1047" y="2804"/>
                </a:cubicBezTo>
                <a:cubicBezTo>
                  <a:pt x="1173" y="2689"/>
                  <a:pt x="1288" y="2562"/>
                  <a:pt x="1392" y="2424"/>
                </a:cubicBezTo>
                <a:cubicBezTo>
                  <a:pt x="1420" y="2387"/>
                  <a:pt x="1379" y="2334"/>
                  <a:pt x="1345" y="2334"/>
                </a:cubicBezTo>
                <a:close/>
                <a:moveTo>
                  <a:pt x="1880" y="2554"/>
                </a:moveTo>
                <a:cubicBezTo>
                  <a:pt x="1854" y="2554"/>
                  <a:pt x="1828" y="2568"/>
                  <a:pt x="1817" y="2597"/>
                </a:cubicBezTo>
                <a:cubicBezTo>
                  <a:pt x="1805" y="2769"/>
                  <a:pt x="1794" y="2942"/>
                  <a:pt x="1794" y="3114"/>
                </a:cubicBezTo>
                <a:cubicBezTo>
                  <a:pt x="1782" y="3298"/>
                  <a:pt x="1782" y="3471"/>
                  <a:pt x="1794" y="3643"/>
                </a:cubicBezTo>
                <a:cubicBezTo>
                  <a:pt x="1800" y="3689"/>
                  <a:pt x="1837" y="3712"/>
                  <a:pt x="1874" y="3712"/>
                </a:cubicBezTo>
                <a:cubicBezTo>
                  <a:pt x="1912" y="3712"/>
                  <a:pt x="1949" y="3689"/>
                  <a:pt x="1955" y="3643"/>
                </a:cubicBezTo>
                <a:cubicBezTo>
                  <a:pt x="1966" y="3471"/>
                  <a:pt x="1966" y="3298"/>
                  <a:pt x="1955" y="3114"/>
                </a:cubicBezTo>
                <a:cubicBezTo>
                  <a:pt x="1966" y="2942"/>
                  <a:pt x="1955" y="2769"/>
                  <a:pt x="1943" y="2597"/>
                </a:cubicBezTo>
                <a:cubicBezTo>
                  <a:pt x="1932" y="2568"/>
                  <a:pt x="1906" y="2554"/>
                  <a:pt x="1880" y="2554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7" name="Google Shape;1217;p42"/>
          <p:cNvSpPr/>
          <p:nvPr/>
        </p:nvSpPr>
        <p:spPr>
          <a:xfrm>
            <a:off x="1477688" y="2106725"/>
            <a:ext cx="328847" cy="327700"/>
          </a:xfrm>
          <a:custGeom>
            <a:rect b="b" l="l" r="r" t="t"/>
            <a:pathLst>
              <a:path extrusionOk="0" h="3713" w="3726">
                <a:moveTo>
                  <a:pt x="1880" y="1"/>
                </a:moveTo>
                <a:cubicBezTo>
                  <a:pt x="1854" y="1"/>
                  <a:pt x="1828" y="15"/>
                  <a:pt x="1817" y="44"/>
                </a:cubicBezTo>
                <a:cubicBezTo>
                  <a:pt x="1805" y="216"/>
                  <a:pt x="1794" y="389"/>
                  <a:pt x="1794" y="573"/>
                </a:cubicBezTo>
                <a:cubicBezTo>
                  <a:pt x="1782" y="745"/>
                  <a:pt x="1782" y="918"/>
                  <a:pt x="1794" y="1090"/>
                </a:cubicBezTo>
                <a:cubicBezTo>
                  <a:pt x="1800" y="1136"/>
                  <a:pt x="1837" y="1159"/>
                  <a:pt x="1874" y="1159"/>
                </a:cubicBezTo>
                <a:cubicBezTo>
                  <a:pt x="1912" y="1159"/>
                  <a:pt x="1949" y="1136"/>
                  <a:pt x="1955" y="1090"/>
                </a:cubicBezTo>
                <a:cubicBezTo>
                  <a:pt x="1966" y="918"/>
                  <a:pt x="1966" y="745"/>
                  <a:pt x="1955" y="573"/>
                </a:cubicBezTo>
                <a:cubicBezTo>
                  <a:pt x="1966" y="389"/>
                  <a:pt x="1955" y="216"/>
                  <a:pt x="1943" y="44"/>
                </a:cubicBezTo>
                <a:cubicBezTo>
                  <a:pt x="1932" y="15"/>
                  <a:pt x="1906" y="1"/>
                  <a:pt x="1880" y="1"/>
                </a:cubicBezTo>
                <a:close/>
                <a:moveTo>
                  <a:pt x="634" y="510"/>
                </a:moveTo>
                <a:cubicBezTo>
                  <a:pt x="574" y="510"/>
                  <a:pt x="518" y="587"/>
                  <a:pt x="564" y="642"/>
                </a:cubicBezTo>
                <a:cubicBezTo>
                  <a:pt x="679" y="780"/>
                  <a:pt x="794" y="895"/>
                  <a:pt x="932" y="1021"/>
                </a:cubicBezTo>
                <a:cubicBezTo>
                  <a:pt x="1047" y="1136"/>
                  <a:pt x="1185" y="1263"/>
                  <a:pt x="1323" y="1366"/>
                </a:cubicBezTo>
                <a:cubicBezTo>
                  <a:pt x="1331" y="1373"/>
                  <a:pt x="1341" y="1376"/>
                  <a:pt x="1350" y="1376"/>
                </a:cubicBezTo>
                <a:cubicBezTo>
                  <a:pt x="1391" y="1376"/>
                  <a:pt x="1431" y="1323"/>
                  <a:pt x="1403" y="1286"/>
                </a:cubicBezTo>
                <a:cubicBezTo>
                  <a:pt x="1346" y="1217"/>
                  <a:pt x="1288" y="1148"/>
                  <a:pt x="1231" y="1090"/>
                </a:cubicBezTo>
                <a:cubicBezTo>
                  <a:pt x="1173" y="1021"/>
                  <a:pt x="1116" y="964"/>
                  <a:pt x="1047" y="895"/>
                </a:cubicBezTo>
                <a:cubicBezTo>
                  <a:pt x="932" y="768"/>
                  <a:pt x="805" y="642"/>
                  <a:pt x="679" y="527"/>
                </a:cubicBezTo>
                <a:cubicBezTo>
                  <a:pt x="665" y="515"/>
                  <a:pt x="649" y="510"/>
                  <a:pt x="634" y="510"/>
                </a:cubicBezTo>
                <a:close/>
                <a:moveTo>
                  <a:pt x="3144" y="529"/>
                </a:moveTo>
                <a:cubicBezTo>
                  <a:pt x="3135" y="529"/>
                  <a:pt x="3125" y="532"/>
                  <a:pt x="3116" y="538"/>
                </a:cubicBezTo>
                <a:cubicBezTo>
                  <a:pt x="3047" y="584"/>
                  <a:pt x="2978" y="642"/>
                  <a:pt x="2921" y="711"/>
                </a:cubicBezTo>
                <a:lnTo>
                  <a:pt x="2725" y="883"/>
                </a:lnTo>
                <a:cubicBezTo>
                  <a:pt x="2599" y="998"/>
                  <a:pt x="2472" y="1125"/>
                  <a:pt x="2357" y="1251"/>
                </a:cubicBezTo>
                <a:cubicBezTo>
                  <a:pt x="2330" y="1316"/>
                  <a:pt x="2376" y="1380"/>
                  <a:pt x="2430" y="1380"/>
                </a:cubicBezTo>
                <a:cubicBezTo>
                  <a:pt x="2444" y="1380"/>
                  <a:pt x="2458" y="1376"/>
                  <a:pt x="2472" y="1366"/>
                </a:cubicBezTo>
                <a:lnTo>
                  <a:pt x="2472" y="1378"/>
                </a:lnTo>
                <a:cubicBezTo>
                  <a:pt x="2610" y="1251"/>
                  <a:pt x="2725" y="1136"/>
                  <a:pt x="2852" y="1010"/>
                </a:cubicBezTo>
                <a:cubicBezTo>
                  <a:pt x="2978" y="883"/>
                  <a:pt x="3093" y="757"/>
                  <a:pt x="3197" y="619"/>
                </a:cubicBezTo>
                <a:cubicBezTo>
                  <a:pt x="3225" y="582"/>
                  <a:pt x="3185" y="529"/>
                  <a:pt x="3144" y="529"/>
                </a:cubicBezTo>
                <a:close/>
                <a:moveTo>
                  <a:pt x="352" y="1760"/>
                </a:moveTo>
                <a:cubicBezTo>
                  <a:pt x="265" y="1760"/>
                  <a:pt x="178" y="1763"/>
                  <a:pt x="92" y="1769"/>
                </a:cubicBezTo>
                <a:cubicBezTo>
                  <a:pt x="0" y="1780"/>
                  <a:pt x="0" y="1918"/>
                  <a:pt x="92" y="1930"/>
                </a:cubicBezTo>
                <a:cubicBezTo>
                  <a:pt x="178" y="1935"/>
                  <a:pt x="265" y="1938"/>
                  <a:pt x="352" y="1938"/>
                </a:cubicBezTo>
                <a:cubicBezTo>
                  <a:pt x="440" y="1938"/>
                  <a:pt x="529" y="1935"/>
                  <a:pt x="621" y="1930"/>
                </a:cubicBezTo>
                <a:cubicBezTo>
                  <a:pt x="672" y="1933"/>
                  <a:pt x="722" y="1935"/>
                  <a:pt x="773" y="1935"/>
                </a:cubicBezTo>
                <a:cubicBezTo>
                  <a:pt x="895" y="1935"/>
                  <a:pt x="1017" y="1926"/>
                  <a:pt x="1139" y="1918"/>
                </a:cubicBezTo>
                <a:cubicBezTo>
                  <a:pt x="1196" y="1895"/>
                  <a:pt x="1196" y="1815"/>
                  <a:pt x="1139" y="1792"/>
                </a:cubicBezTo>
                <a:cubicBezTo>
                  <a:pt x="966" y="1769"/>
                  <a:pt x="794" y="1769"/>
                  <a:pt x="621" y="1769"/>
                </a:cubicBezTo>
                <a:cubicBezTo>
                  <a:pt x="529" y="1763"/>
                  <a:pt x="440" y="1760"/>
                  <a:pt x="352" y="1760"/>
                </a:cubicBezTo>
                <a:close/>
                <a:moveTo>
                  <a:pt x="2904" y="1760"/>
                </a:moveTo>
                <a:cubicBezTo>
                  <a:pt x="2817" y="1760"/>
                  <a:pt x="2731" y="1763"/>
                  <a:pt x="2645" y="1769"/>
                </a:cubicBezTo>
                <a:cubicBezTo>
                  <a:pt x="2553" y="1780"/>
                  <a:pt x="2553" y="1918"/>
                  <a:pt x="2645" y="1930"/>
                </a:cubicBezTo>
                <a:cubicBezTo>
                  <a:pt x="2731" y="1935"/>
                  <a:pt x="2817" y="1938"/>
                  <a:pt x="2904" y="1938"/>
                </a:cubicBezTo>
                <a:cubicBezTo>
                  <a:pt x="2990" y="1938"/>
                  <a:pt x="3076" y="1935"/>
                  <a:pt x="3162" y="1930"/>
                </a:cubicBezTo>
                <a:cubicBezTo>
                  <a:pt x="3335" y="1930"/>
                  <a:pt x="3519" y="1930"/>
                  <a:pt x="3691" y="1907"/>
                </a:cubicBezTo>
                <a:cubicBezTo>
                  <a:pt x="3726" y="1884"/>
                  <a:pt x="3726" y="1826"/>
                  <a:pt x="3691" y="1803"/>
                </a:cubicBezTo>
                <a:lnTo>
                  <a:pt x="3691" y="1792"/>
                </a:lnTo>
                <a:cubicBezTo>
                  <a:pt x="3519" y="1769"/>
                  <a:pt x="3335" y="1769"/>
                  <a:pt x="3162" y="1769"/>
                </a:cubicBezTo>
                <a:cubicBezTo>
                  <a:pt x="3076" y="1763"/>
                  <a:pt x="2990" y="1760"/>
                  <a:pt x="2904" y="1760"/>
                </a:cubicBezTo>
                <a:close/>
                <a:moveTo>
                  <a:pt x="2428" y="2315"/>
                </a:moveTo>
                <a:cubicBezTo>
                  <a:pt x="2368" y="2315"/>
                  <a:pt x="2312" y="2392"/>
                  <a:pt x="2357" y="2447"/>
                </a:cubicBezTo>
                <a:cubicBezTo>
                  <a:pt x="2472" y="2574"/>
                  <a:pt x="2599" y="2700"/>
                  <a:pt x="2725" y="2815"/>
                </a:cubicBezTo>
                <a:cubicBezTo>
                  <a:pt x="2852" y="2942"/>
                  <a:pt x="2978" y="3068"/>
                  <a:pt x="3116" y="3172"/>
                </a:cubicBezTo>
                <a:cubicBezTo>
                  <a:pt x="3125" y="3178"/>
                  <a:pt x="3135" y="3181"/>
                  <a:pt x="3144" y="3181"/>
                </a:cubicBezTo>
                <a:cubicBezTo>
                  <a:pt x="3185" y="3181"/>
                  <a:pt x="3225" y="3128"/>
                  <a:pt x="3197" y="3091"/>
                </a:cubicBezTo>
                <a:cubicBezTo>
                  <a:pt x="3151" y="3022"/>
                  <a:pt x="3093" y="2953"/>
                  <a:pt x="3024" y="2896"/>
                </a:cubicBezTo>
                <a:lnTo>
                  <a:pt x="2852" y="2700"/>
                </a:lnTo>
                <a:cubicBezTo>
                  <a:pt x="2725" y="2574"/>
                  <a:pt x="2610" y="2447"/>
                  <a:pt x="2472" y="2332"/>
                </a:cubicBezTo>
                <a:cubicBezTo>
                  <a:pt x="2458" y="2320"/>
                  <a:pt x="2443" y="2315"/>
                  <a:pt x="2428" y="2315"/>
                </a:cubicBezTo>
                <a:close/>
                <a:moveTo>
                  <a:pt x="1345" y="2334"/>
                </a:moveTo>
                <a:cubicBezTo>
                  <a:pt x="1337" y="2334"/>
                  <a:pt x="1329" y="2337"/>
                  <a:pt x="1323" y="2344"/>
                </a:cubicBezTo>
                <a:lnTo>
                  <a:pt x="1311" y="2344"/>
                </a:lnTo>
                <a:cubicBezTo>
                  <a:pt x="1242" y="2390"/>
                  <a:pt x="1173" y="2447"/>
                  <a:pt x="1116" y="2516"/>
                </a:cubicBezTo>
                <a:lnTo>
                  <a:pt x="932" y="2689"/>
                </a:lnTo>
                <a:cubicBezTo>
                  <a:pt x="794" y="2804"/>
                  <a:pt x="679" y="2930"/>
                  <a:pt x="564" y="3057"/>
                </a:cubicBezTo>
                <a:cubicBezTo>
                  <a:pt x="510" y="3119"/>
                  <a:pt x="560" y="3194"/>
                  <a:pt x="622" y="3194"/>
                </a:cubicBezTo>
                <a:cubicBezTo>
                  <a:pt x="640" y="3194"/>
                  <a:pt x="660" y="3187"/>
                  <a:pt x="679" y="3172"/>
                </a:cubicBezTo>
                <a:cubicBezTo>
                  <a:pt x="805" y="3057"/>
                  <a:pt x="932" y="2942"/>
                  <a:pt x="1047" y="2804"/>
                </a:cubicBezTo>
                <a:cubicBezTo>
                  <a:pt x="1173" y="2689"/>
                  <a:pt x="1288" y="2562"/>
                  <a:pt x="1392" y="2424"/>
                </a:cubicBezTo>
                <a:cubicBezTo>
                  <a:pt x="1420" y="2387"/>
                  <a:pt x="1379" y="2334"/>
                  <a:pt x="1345" y="2334"/>
                </a:cubicBezTo>
                <a:close/>
                <a:moveTo>
                  <a:pt x="1880" y="2554"/>
                </a:moveTo>
                <a:cubicBezTo>
                  <a:pt x="1854" y="2554"/>
                  <a:pt x="1828" y="2568"/>
                  <a:pt x="1817" y="2597"/>
                </a:cubicBezTo>
                <a:cubicBezTo>
                  <a:pt x="1805" y="2769"/>
                  <a:pt x="1794" y="2942"/>
                  <a:pt x="1794" y="3114"/>
                </a:cubicBezTo>
                <a:cubicBezTo>
                  <a:pt x="1782" y="3298"/>
                  <a:pt x="1782" y="3471"/>
                  <a:pt x="1794" y="3643"/>
                </a:cubicBezTo>
                <a:cubicBezTo>
                  <a:pt x="1800" y="3689"/>
                  <a:pt x="1837" y="3712"/>
                  <a:pt x="1874" y="3712"/>
                </a:cubicBezTo>
                <a:cubicBezTo>
                  <a:pt x="1912" y="3712"/>
                  <a:pt x="1949" y="3689"/>
                  <a:pt x="1955" y="3643"/>
                </a:cubicBezTo>
                <a:cubicBezTo>
                  <a:pt x="1966" y="3471"/>
                  <a:pt x="1966" y="3298"/>
                  <a:pt x="1955" y="3114"/>
                </a:cubicBezTo>
                <a:cubicBezTo>
                  <a:pt x="1966" y="2942"/>
                  <a:pt x="1955" y="2769"/>
                  <a:pt x="1943" y="2597"/>
                </a:cubicBezTo>
                <a:cubicBezTo>
                  <a:pt x="1932" y="2568"/>
                  <a:pt x="1906" y="2554"/>
                  <a:pt x="1880" y="2554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8" name="Google Shape;1218;p42"/>
          <p:cNvSpPr/>
          <p:nvPr/>
        </p:nvSpPr>
        <p:spPr>
          <a:xfrm>
            <a:off x="1532900" y="4278300"/>
            <a:ext cx="328847" cy="327700"/>
          </a:xfrm>
          <a:custGeom>
            <a:rect b="b" l="l" r="r" t="t"/>
            <a:pathLst>
              <a:path extrusionOk="0" h="3713" w="3726">
                <a:moveTo>
                  <a:pt x="1880" y="1"/>
                </a:moveTo>
                <a:cubicBezTo>
                  <a:pt x="1854" y="1"/>
                  <a:pt x="1828" y="15"/>
                  <a:pt x="1817" y="44"/>
                </a:cubicBezTo>
                <a:cubicBezTo>
                  <a:pt x="1805" y="216"/>
                  <a:pt x="1794" y="389"/>
                  <a:pt x="1794" y="573"/>
                </a:cubicBezTo>
                <a:cubicBezTo>
                  <a:pt x="1782" y="745"/>
                  <a:pt x="1782" y="918"/>
                  <a:pt x="1794" y="1090"/>
                </a:cubicBezTo>
                <a:cubicBezTo>
                  <a:pt x="1800" y="1136"/>
                  <a:pt x="1837" y="1159"/>
                  <a:pt x="1874" y="1159"/>
                </a:cubicBezTo>
                <a:cubicBezTo>
                  <a:pt x="1912" y="1159"/>
                  <a:pt x="1949" y="1136"/>
                  <a:pt x="1955" y="1090"/>
                </a:cubicBezTo>
                <a:cubicBezTo>
                  <a:pt x="1966" y="918"/>
                  <a:pt x="1966" y="745"/>
                  <a:pt x="1955" y="573"/>
                </a:cubicBezTo>
                <a:cubicBezTo>
                  <a:pt x="1966" y="389"/>
                  <a:pt x="1955" y="216"/>
                  <a:pt x="1943" y="44"/>
                </a:cubicBezTo>
                <a:cubicBezTo>
                  <a:pt x="1932" y="15"/>
                  <a:pt x="1906" y="1"/>
                  <a:pt x="1880" y="1"/>
                </a:cubicBezTo>
                <a:close/>
                <a:moveTo>
                  <a:pt x="634" y="510"/>
                </a:moveTo>
                <a:cubicBezTo>
                  <a:pt x="574" y="510"/>
                  <a:pt x="518" y="587"/>
                  <a:pt x="564" y="642"/>
                </a:cubicBezTo>
                <a:cubicBezTo>
                  <a:pt x="679" y="780"/>
                  <a:pt x="794" y="895"/>
                  <a:pt x="932" y="1021"/>
                </a:cubicBezTo>
                <a:cubicBezTo>
                  <a:pt x="1047" y="1136"/>
                  <a:pt x="1185" y="1263"/>
                  <a:pt x="1323" y="1366"/>
                </a:cubicBezTo>
                <a:cubicBezTo>
                  <a:pt x="1331" y="1373"/>
                  <a:pt x="1341" y="1376"/>
                  <a:pt x="1350" y="1376"/>
                </a:cubicBezTo>
                <a:cubicBezTo>
                  <a:pt x="1391" y="1376"/>
                  <a:pt x="1431" y="1323"/>
                  <a:pt x="1403" y="1286"/>
                </a:cubicBezTo>
                <a:cubicBezTo>
                  <a:pt x="1346" y="1217"/>
                  <a:pt x="1288" y="1148"/>
                  <a:pt x="1231" y="1090"/>
                </a:cubicBezTo>
                <a:cubicBezTo>
                  <a:pt x="1173" y="1021"/>
                  <a:pt x="1116" y="964"/>
                  <a:pt x="1047" y="895"/>
                </a:cubicBezTo>
                <a:cubicBezTo>
                  <a:pt x="932" y="768"/>
                  <a:pt x="805" y="642"/>
                  <a:pt x="679" y="527"/>
                </a:cubicBezTo>
                <a:cubicBezTo>
                  <a:pt x="665" y="515"/>
                  <a:pt x="649" y="510"/>
                  <a:pt x="634" y="510"/>
                </a:cubicBezTo>
                <a:close/>
                <a:moveTo>
                  <a:pt x="3144" y="529"/>
                </a:moveTo>
                <a:cubicBezTo>
                  <a:pt x="3135" y="529"/>
                  <a:pt x="3125" y="532"/>
                  <a:pt x="3116" y="538"/>
                </a:cubicBezTo>
                <a:cubicBezTo>
                  <a:pt x="3047" y="584"/>
                  <a:pt x="2978" y="642"/>
                  <a:pt x="2921" y="711"/>
                </a:cubicBezTo>
                <a:lnTo>
                  <a:pt x="2725" y="883"/>
                </a:lnTo>
                <a:cubicBezTo>
                  <a:pt x="2599" y="998"/>
                  <a:pt x="2472" y="1125"/>
                  <a:pt x="2357" y="1251"/>
                </a:cubicBezTo>
                <a:cubicBezTo>
                  <a:pt x="2330" y="1316"/>
                  <a:pt x="2376" y="1380"/>
                  <a:pt x="2430" y="1380"/>
                </a:cubicBezTo>
                <a:cubicBezTo>
                  <a:pt x="2444" y="1380"/>
                  <a:pt x="2458" y="1376"/>
                  <a:pt x="2472" y="1366"/>
                </a:cubicBezTo>
                <a:lnTo>
                  <a:pt x="2472" y="1378"/>
                </a:lnTo>
                <a:cubicBezTo>
                  <a:pt x="2610" y="1251"/>
                  <a:pt x="2725" y="1136"/>
                  <a:pt x="2852" y="1010"/>
                </a:cubicBezTo>
                <a:cubicBezTo>
                  <a:pt x="2978" y="883"/>
                  <a:pt x="3093" y="757"/>
                  <a:pt x="3197" y="619"/>
                </a:cubicBezTo>
                <a:cubicBezTo>
                  <a:pt x="3225" y="582"/>
                  <a:pt x="3185" y="529"/>
                  <a:pt x="3144" y="529"/>
                </a:cubicBezTo>
                <a:close/>
                <a:moveTo>
                  <a:pt x="352" y="1760"/>
                </a:moveTo>
                <a:cubicBezTo>
                  <a:pt x="265" y="1760"/>
                  <a:pt x="178" y="1763"/>
                  <a:pt x="92" y="1769"/>
                </a:cubicBezTo>
                <a:cubicBezTo>
                  <a:pt x="0" y="1780"/>
                  <a:pt x="0" y="1918"/>
                  <a:pt x="92" y="1930"/>
                </a:cubicBezTo>
                <a:cubicBezTo>
                  <a:pt x="178" y="1935"/>
                  <a:pt x="265" y="1938"/>
                  <a:pt x="352" y="1938"/>
                </a:cubicBezTo>
                <a:cubicBezTo>
                  <a:pt x="440" y="1938"/>
                  <a:pt x="529" y="1935"/>
                  <a:pt x="621" y="1930"/>
                </a:cubicBezTo>
                <a:cubicBezTo>
                  <a:pt x="672" y="1933"/>
                  <a:pt x="722" y="1935"/>
                  <a:pt x="773" y="1935"/>
                </a:cubicBezTo>
                <a:cubicBezTo>
                  <a:pt x="895" y="1935"/>
                  <a:pt x="1017" y="1926"/>
                  <a:pt x="1139" y="1918"/>
                </a:cubicBezTo>
                <a:cubicBezTo>
                  <a:pt x="1196" y="1895"/>
                  <a:pt x="1196" y="1815"/>
                  <a:pt x="1139" y="1792"/>
                </a:cubicBezTo>
                <a:cubicBezTo>
                  <a:pt x="966" y="1769"/>
                  <a:pt x="794" y="1769"/>
                  <a:pt x="621" y="1769"/>
                </a:cubicBezTo>
                <a:cubicBezTo>
                  <a:pt x="529" y="1763"/>
                  <a:pt x="440" y="1760"/>
                  <a:pt x="352" y="1760"/>
                </a:cubicBezTo>
                <a:close/>
                <a:moveTo>
                  <a:pt x="2904" y="1760"/>
                </a:moveTo>
                <a:cubicBezTo>
                  <a:pt x="2817" y="1760"/>
                  <a:pt x="2731" y="1763"/>
                  <a:pt x="2645" y="1769"/>
                </a:cubicBezTo>
                <a:cubicBezTo>
                  <a:pt x="2553" y="1780"/>
                  <a:pt x="2553" y="1918"/>
                  <a:pt x="2645" y="1930"/>
                </a:cubicBezTo>
                <a:cubicBezTo>
                  <a:pt x="2731" y="1935"/>
                  <a:pt x="2817" y="1938"/>
                  <a:pt x="2904" y="1938"/>
                </a:cubicBezTo>
                <a:cubicBezTo>
                  <a:pt x="2990" y="1938"/>
                  <a:pt x="3076" y="1935"/>
                  <a:pt x="3162" y="1930"/>
                </a:cubicBezTo>
                <a:cubicBezTo>
                  <a:pt x="3335" y="1930"/>
                  <a:pt x="3519" y="1930"/>
                  <a:pt x="3691" y="1907"/>
                </a:cubicBezTo>
                <a:cubicBezTo>
                  <a:pt x="3726" y="1884"/>
                  <a:pt x="3726" y="1826"/>
                  <a:pt x="3691" y="1803"/>
                </a:cubicBezTo>
                <a:lnTo>
                  <a:pt x="3691" y="1792"/>
                </a:lnTo>
                <a:cubicBezTo>
                  <a:pt x="3519" y="1769"/>
                  <a:pt x="3335" y="1769"/>
                  <a:pt x="3162" y="1769"/>
                </a:cubicBezTo>
                <a:cubicBezTo>
                  <a:pt x="3076" y="1763"/>
                  <a:pt x="2990" y="1760"/>
                  <a:pt x="2904" y="1760"/>
                </a:cubicBezTo>
                <a:close/>
                <a:moveTo>
                  <a:pt x="2428" y="2315"/>
                </a:moveTo>
                <a:cubicBezTo>
                  <a:pt x="2368" y="2315"/>
                  <a:pt x="2312" y="2392"/>
                  <a:pt x="2357" y="2447"/>
                </a:cubicBezTo>
                <a:cubicBezTo>
                  <a:pt x="2472" y="2574"/>
                  <a:pt x="2599" y="2700"/>
                  <a:pt x="2725" y="2815"/>
                </a:cubicBezTo>
                <a:cubicBezTo>
                  <a:pt x="2852" y="2942"/>
                  <a:pt x="2978" y="3068"/>
                  <a:pt x="3116" y="3172"/>
                </a:cubicBezTo>
                <a:cubicBezTo>
                  <a:pt x="3125" y="3178"/>
                  <a:pt x="3135" y="3181"/>
                  <a:pt x="3144" y="3181"/>
                </a:cubicBezTo>
                <a:cubicBezTo>
                  <a:pt x="3185" y="3181"/>
                  <a:pt x="3225" y="3128"/>
                  <a:pt x="3197" y="3091"/>
                </a:cubicBezTo>
                <a:cubicBezTo>
                  <a:pt x="3151" y="3022"/>
                  <a:pt x="3093" y="2953"/>
                  <a:pt x="3024" y="2896"/>
                </a:cubicBezTo>
                <a:lnTo>
                  <a:pt x="2852" y="2700"/>
                </a:lnTo>
                <a:cubicBezTo>
                  <a:pt x="2725" y="2574"/>
                  <a:pt x="2610" y="2447"/>
                  <a:pt x="2472" y="2332"/>
                </a:cubicBezTo>
                <a:cubicBezTo>
                  <a:pt x="2458" y="2320"/>
                  <a:pt x="2443" y="2315"/>
                  <a:pt x="2428" y="2315"/>
                </a:cubicBezTo>
                <a:close/>
                <a:moveTo>
                  <a:pt x="1345" y="2334"/>
                </a:moveTo>
                <a:cubicBezTo>
                  <a:pt x="1337" y="2334"/>
                  <a:pt x="1329" y="2337"/>
                  <a:pt x="1323" y="2344"/>
                </a:cubicBezTo>
                <a:lnTo>
                  <a:pt x="1311" y="2344"/>
                </a:lnTo>
                <a:cubicBezTo>
                  <a:pt x="1242" y="2390"/>
                  <a:pt x="1173" y="2447"/>
                  <a:pt x="1116" y="2516"/>
                </a:cubicBezTo>
                <a:lnTo>
                  <a:pt x="932" y="2689"/>
                </a:lnTo>
                <a:cubicBezTo>
                  <a:pt x="794" y="2804"/>
                  <a:pt x="679" y="2930"/>
                  <a:pt x="564" y="3057"/>
                </a:cubicBezTo>
                <a:cubicBezTo>
                  <a:pt x="510" y="3119"/>
                  <a:pt x="560" y="3194"/>
                  <a:pt x="622" y="3194"/>
                </a:cubicBezTo>
                <a:cubicBezTo>
                  <a:pt x="640" y="3194"/>
                  <a:pt x="660" y="3187"/>
                  <a:pt x="679" y="3172"/>
                </a:cubicBezTo>
                <a:cubicBezTo>
                  <a:pt x="805" y="3057"/>
                  <a:pt x="932" y="2942"/>
                  <a:pt x="1047" y="2804"/>
                </a:cubicBezTo>
                <a:cubicBezTo>
                  <a:pt x="1173" y="2689"/>
                  <a:pt x="1288" y="2562"/>
                  <a:pt x="1392" y="2424"/>
                </a:cubicBezTo>
                <a:cubicBezTo>
                  <a:pt x="1420" y="2387"/>
                  <a:pt x="1379" y="2334"/>
                  <a:pt x="1345" y="2334"/>
                </a:cubicBezTo>
                <a:close/>
                <a:moveTo>
                  <a:pt x="1880" y="2554"/>
                </a:moveTo>
                <a:cubicBezTo>
                  <a:pt x="1854" y="2554"/>
                  <a:pt x="1828" y="2568"/>
                  <a:pt x="1817" y="2597"/>
                </a:cubicBezTo>
                <a:cubicBezTo>
                  <a:pt x="1805" y="2769"/>
                  <a:pt x="1794" y="2942"/>
                  <a:pt x="1794" y="3114"/>
                </a:cubicBezTo>
                <a:cubicBezTo>
                  <a:pt x="1782" y="3298"/>
                  <a:pt x="1782" y="3471"/>
                  <a:pt x="1794" y="3643"/>
                </a:cubicBezTo>
                <a:cubicBezTo>
                  <a:pt x="1800" y="3689"/>
                  <a:pt x="1837" y="3712"/>
                  <a:pt x="1874" y="3712"/>
                </a:cubicBezTo>
                <a:cubicBezTo>
                  <a:pt x="1912" y="3712"/>
                  <a:pt x="1949" y="3689"/>
                  <a:pt x="1955" y="3643"/>
                </a:cubicBezTo>
                <a:cubicBezTo>
                  <a:pt x="1966" y="3471"/>
                  <a:pt x="1966" y="3298"/>
                  <a:pt x="1955" y="3114"/>
                </a:cubicBezTo>
                <a:cubicBezTo>
                  <a:pt x="1966" y="2942"/>
                  <a:pt x="1955" y="2769"/>
                  <a:pt x="1943" y="2597"/>
                </a:cubicBezTo>
                <a:cubicBezTo>
                  <a:pt x="1932" y="2568"/>
                  <a:pt x="1906" y="2554"/>
                  <a:pt x="1880" y="2554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9" name="Google Shape;1219;p42"/>
          <p:cNvSpPr/>
          <p:nvPr/>
        </p:nvSpPr>
        <p:spPr>
          <a:xfrm>
            <a:off x="6203763" y="4146875"/>
            <a:ext cx="328847" cy="327700"/>
          </a:xfrm>
          <a:custGeom>
            <a:rect b="b" l="l" r="r" t="t"/>
            <a:pathLst>
              <a:path extrusionOk="0" h="3713" w="3726">
                <a:moveTo>
                  <a:pt x="1880" y="1"/>
                </a:moveTo>
                <a:cubicBezTo>
                  <a:pt x="1854" y="1"/>
                  <a:pt x="1828" y="15"/>
                  <a:pt x="1817" y="44"/>
                </a:cubicBezTo>
                <a:cubicBezTo>
                  <a:pt x="1805" y="216"/>
                  <a:pt x="1794" y="389"/>
                  <a:pt x="1794" y="573"/>
                </a:cubicBezTo>
                <a:cubicBezTo>
                  <a:pt x="1782" y="745"/>
                  <a:pt x="1782" y="918"/>
                  <a:pt x="1794" y="1090"/>
                </a:cubicBezTo>
                <a:cubicBezTo>
                  <a:pt x="1800" y="1136"/>
                  <a:pt x="1837" y="1159"/>
                  <a:pt x="1874" y="1159"/>
                </a:cubicBezTo>
                <a:cubicBezTo>
                  <a:pt x="1912" y="1159"/>
                  <a:pt x="1949" y="1136"/>
                  <a:pt x="1955" y="1090"/>
                </a:cubicBezTo>
                <a:cubicBezTo>
                  <a:pt x="1966" y="918"/>
                  <a:pt x="1966" y="745"/>
                  <a:pt x="1955" y="573"/>
                </a:cubicBezTo>
                <a:cubicBezTo>
                  <a:pt x="1966" y="389"/>
                  <a:pt x="1955" y="216"/>
                  <a:pt x="1943" y="44"/>
                </a:cubicBezTo>
                <a:cubicBezTo>
                  <a:pt x="1932" y="15"/>
                  <a:pt x="1906" y="1"/>
                  <a:pt x="1880" y="1"/>
                </a:cubicBezTo>
                <a:close/>
                <a:moveTo>
                  <a:pt x="634" y="510"/>
                </a:moveTo>
                <a:cubicBezTo>
                  <a:pt x="574" y="510"/>
                  <a:pt x="518" y="587"/>
                  <a:pt x="564" y="642"/>
                </a:cubicBezTo>
                <a:cubicBezTo>
                  <a:pt x="679" y="780"/>
                  <a:pt x="794" y="895"/>
                  <a:pt x="932" y="1021"/>
                </a:cubicBezTo>
                <a:cubicBezTo>
                  <a:pt x="1047" y="1136"/>
                  <a:pt x="1185" y="1263"/>
                  <a:pt x="1323" y="1366"/>
                </a:cubicBezTo>
                <a:cubicBezTo>
                  <a:pt x="1331" y="1373"/>
                  <a:pt x="1341" y="1376"/>
                  <a:pt x="1350" y="1376"/>
                </a:cubicBezTo>
                <a:cubicBezTo>
                  <a:pt x="1391" y="1376"/>
                  <a:pt x="1431" y="1323"/>
                  <a:pt x="1403" y="1286"/>
                </a:cubicBezTo>
                <a:cubicBezTo>
                  <a:pt x="1346" y="1217"/>
                  <a:pt x="1288" y="1148"/>
                  <a:pt x="1231" y="1090"/>
                </a:cubicBezTo>
                <a:cubicBezTo>
                  <a:pt x="1173" y="1021"/>
                  <a:pt x="1116" y="964"/>
                  <a:pt x="1047" y="895"/>
                </a:cubicBezTo>
                <a:cubicBezTo>
                  <a:pt x="932" y="768"/>
                  <a:pt x="805" y="642"/>
                  <a:pt x="679" y="527"/>
                </a:cubicBezTo>
                <a:cubicBezTo>
                  <a:pt x="665" y="515"/>
                  <a:pt x="649" y="510"/>
                  <a:pt x="634" y="510"/>
                </a:cubicBezTo>
                <a:close/>
                <a:moveTo>
                  <a:pt x="3144" y="529"/>
                </a:moveTo>
                <a:cubicBezTo>
                  <a:pt x="3135" y="529"/>
                  <a:pt x="3125" y="532"/>
                  <a:pt x="3116" y="538"/>
                </a:cubicBezTo>
                <a:cubicBezTo>
                  <a:pt x="3047" y="584"/>
                  <a:pt x="2978" y="642"/>
                  <a:pt x="2921" y="711"/>
                </a:cubicBezTo>
                <a:lnTo>
                  <a:pt x="2725" y="883"/>
                </a:lnTo>
                <a:cubicBezTo>
                  <a:pt x="2599" y="998"/>
                  <a:pt x="2472" y="1125"/>
                  <a:pt x="2357" y="1251"/>
                </a:cubicBezTo>
                <a:cubicBezTo>
                  <a:pt x="2330" y="1316"/>
                  <a:pt x="2376" y="1380"/>
                  <a:pt x="2430" y="1380"/>
                </a:cubicBezTo>
                <a:cubicBezTo>
                  <a:pt x="2444" y="1380"/>
                  <a:pt x="2458" y="1376"/>
                  <a:pt x="2472" y="1366"/>
                </a:cubicBezTo>
                <a:lnTo>
                  <a:pt x="2472" y="1378"/>
                </a:lnTo>
                <a:cubicBezTo>
                  <a:pt x="2610" y="1251"/>
                  <a:pt x="2725" y="1136"/>
                  <a:pt x="2852" y="1010"/>
                </a:cubicBezTo>
                <a:cubicBezTo>
                  <a:pt x="2978" y="883"/>
                  <a:pt x="3093" y="757"/>
                  <a:pt x="3197" y="619"/>
                </a:cubicBezTo>
                <a:cubicBezTo>
                  <a:pt x="3225" y="582"/>
                  <a:pt x="3185" y="529"/>
                  <a:pt x="3144" y="529"/>
                </a:cubicBezTo>
                <a:close/>
                <a:moveTo>
                  <a:pt x="352" y="1760"/>
                </a:moveTo>
                <a:cubicBezTo>
                  <a:pt x="265" y="1760"/>
                  <a:pt x="178" y="1763"/>
                  <a:pt x="92" y="1769"/>
                </a:cubicBezTo>
                <a:cubicBezTo>
                  <a:pt x="0" y="1780"/>
                  <a:pt x="0" y="1918"/>
                  <a:pt x="92" y="1930"/>
                </a:cubicBezTo>
                <a:cubicBezTo>
                  <a:pt x="178" y="1935"/>
                  <a:pt x="265" y="1938"/>
                  <a:pt x="352" y="1938"/>
                </a:cubicBezTo>
                <a:cubicBezTo>
                  <a:pt x="440" y="1938"/>
                  <a:pt x="529" y="1935"/>
                  <a:pt x="621" y="1930"/>
                </a:cubicBezTo>
                <a:cubicBezTo>
                  <a:pt x="672" y="1933"/>
                  <a:pt x="722" y="1935"/>
                  <a:pt x="773" y="1935"/>
                </a:cubicBezTo>
                <a:cubicBezTo>
                  <a:pt x="895" y="1935"/>
                  <a:pt x="1017" y="1926"/>
                  <a:pt x="1139" y="1918"/>
                </a:cubicBezTo>
                <a:cubicBezTo>
                  <a:pt x="1196" y="1895"/>
                  <a:pt x="1196" y="1815"/>
                  <a:pt x="1139" y="1792"/>
                </a:cubicBezTo>
                <a:cubicBezTo>
                  <a:pt x="966" y="1769"/>
                  <a:pt x="794" y="1769"/>
                  <a:pt x="621" y="1769"/>
                </a:cubicBezTo>
                <a:cubicBezTo>
                  <a:pt x="529" y="1763"/>
                  <a:pt x="440" y="1760"/>
                  <a:pt x="352" y="1760"/>
                </a:cubicBezTo>
                <a:close/>
                <a:moveTo>
                  <a:pt x="2904" y="1760"/>
                </a:moveTo>
                <a:cubicBezTo>
                  <a:pt x="2817" y="1760"/>
                  <a:pt x="2731" y="1763"/>
                  <a:pt x="2645" y="1769"/>
                </a:cubicBezTo>
                <a:cubicBezTo>
                  <a:pt x="2553" y="1780"/>
                  <a:pt x="2553" y="1918"/>
                  <a:pt x="2645" y="1930"/>
                </a:cubicBezTo>
                <a:cubicBezTo>
                  <a:pt x="2731" y="1935"/>
                  <a:pt x="2817" y="1938"/>
                  <a:pt x="2904" y="1938"/>
                </a:cubicBezTo>
                <a:cubicBezTo>
                  <a:pt x="2990" y="1938"/>
                  <a:pt x="3076" y="1935"/>
                  <a:pt x="3162" y="1930"/>
                </a:cubicBezTo>
                <a:cubicBezTo>
                  <a:pt x="3335" y="1930"/>
                  <a:pt x="3519" y="1930"/>
                  <a:pt x="3691" y="1907"/>
                </a:cubicBezTo>
                <a:cubicBezTo>
                  <a:pt x="3726" y="1884"/>
                  <a:pt x="3726" y="1826"/>
                  <a:pt x="3691" y="1803"/>
                </a:cubicBezTo>
                <a:lnTo>
                  <a:pt x="3691" y="1792"/>
                </a:lnTo>
                <a:cubicBezTo>
                  <a:pt x="3519" y="1769"/>
                  <a:pt x="3335" y="1769"/>
                  <a:pt x="3162" y="1769"/>
                </a:cubicBezTo>
                <a:cubicBezTo>
                  <a:pt x="3076" y="1763"/>
                  <a:pt x="2990" y="1760"/>
                  <a:pt x="2904" y="1760"/>
                </a:cubicBezTo>
                <a:close/>
                <a:moveTo>
                  <a:pt x="2428" y="2315"/>
                </a:moveTo>
                <a:cubicBezTo>
                  <a:pt x="2368" y="2315"/>
                  <a:pt x="2312" y="2392"/>
                  <a:pt x="2357" y="2447"/>
                </a:cubicBezTo>
                <a:cubicBezTo>
                  <a:pt x="2472" y="2574"/>
                  <a:pt x="2599" y="2700"/>
                  <a:pt x="2725" y="2815"/>
                </a:cubicBezTo>
                <a:cubicBezTo>
                  <a:pt x="2852" y="2942"/>
                  <a:pt x="2978" y="3068"/>
                  <a:pt x="3116" y="3172"/>
                </a:cubicBezTo>
                <a:cubicBezTo>
                  <a:pt x="3125" y="3178"/>
                  <a:pt x="3135" y="3181"/>
                  <a:pt x="3144" y="3181"/>
                </a:cubicBezTo>
                <a:cubicBezTo>
                  <a:pt x="3185" y="3181"/>
                  <a:pt x="3225" y="3128"/>
                  <a:pt x="3197" y="3091"/>
                </a:cubicBezTo>
                <a:cubicBezTo>
                  <a:pt x="3151" y="3022"/>
                  <a:pt x="3093" y="2953"/>
                  <a:pt x="3024" y="2896"/>
                </a:cubicBezTo>
                <a:lnTo>
                  <a:pt x="2852" y="2700"/>
                </a:lnTo>
                <a:cubicBezTo>
                  <a:pt x="2725" y="2574"/>
                  <a:pt x="2610" y="2447"/>
                  <a:pt x="2472" y="2332"/>
                </a:cubicBezTo>
                <a:cubicBezTo>
                  <a:pt x="2458" y="2320"/>
                  <a:pt x="2443" y="2315"/>
                  <a:pt x="2428" y="2315"/>
                </a:cubicBezTo>
                <a:close/>
                <a:moveTo>
                  <a:pt x="1345" y="2334"/>
                </a:moveTo>
                <a:cubicBezTo>
                  <a:pt x="1337" y="2334"/>
                  <a:pt x="1329" y="2337"/>
                  <a:pt x="1323" y="2344"/>
                </a:cubicBezTo>
                <a:lnTo>
                  <a:pt x="1311" y="2344"/>
                </a:lnTo>
                <a:cubicBezTo>
                  <a:pt x="1242" y="2390"/>
                  <a:pt x="1173" y="2447"/>
                  <a:pt x="1116" y="2516"/>
                </a:cubicBezTo>
                <a:lnTo>
                  <a:pt x="932" y="2689"/>
                </a:lnTo>
                <a:cubicBezTo>
                  <a:pt x="794" y="2804"/>
                  <a:pt x="679" y="2930"/>
                  <a:pt x="564" y="3057"/>
                </a:cubicBezTo>
                <a:cubicBezTo>
                  <a:pt x="510" y="3119"/>
                  <a:pt x="560" y="3194"/>
                  <a:pt x="622" y="3194"/>
                </a:cubicBezTo>
                <a:cubicBezTo>
                  <a:pt x="640" y="3194"/>
                  <a:pt x="660" y="3187"/>
                  <a:pt x="679" y="3172"/>
                </a:cubicBezTo>
                <a:cubicBezTo>
                  <a:pt x="805" y="3057"/>
                  <a:pt x="932" y="2942"/>
                  <a:pt x="1047" y="2804"/>
                </a:cubicBezTo>
                <a:cubicBezTo>
                  <a:pt x="1173" y="2689"/>
                  <a:pt x="1288" y="2562"/>
                  <a:pt x="1392" y="2424"/>
                </a:cubicBezTo>
                <a:cubicBezTo>
                  <a:pt x="1420" y="2387"/>
                  <a:pt x="1379" y="2334"/>
                  <a:pt x="1345" y="2334"/>
                </a:cubicBezTo>
                <a:close/>
                <a:moveTo>
                  <a:pt x="1880" y="2554"/>
                </a:moveTo>
                <a:cubicBezTo>
                  <a:pt x="1854" y="2554"/>
                  <a:pt x="1828" y="2568"/>
                  <a:pt x="1817" y="2597"/>
                </a:cubicBezTo>
                <a:cubicBezTo>
                  <a:pt x="1805" y="2769"/>
                  <a:pt x="1794" y="2942"/>
                  <a:pt x="1794" y="3114"/>
                </a:cubicBezTo>
                <a:cubicBezTo>
                  <a:pt x="1782" y="3298"/>
                  <a:pt x="1782" y="3471"/>
                  <a:pt x="1794" y="3643"/>
                </a:cubicBezTo>
                <a:cubicBezTo>
                  <a:pt x="1800" y="3689"/>
                  <a:pt x="1837" y="3712"/>
                  <a:pt x="1874" y="3712"/>
                </a:cubicBezTo>
                <a:cubicBezTo>
                  <a:pt x="1912" y="3712"/>
                  <a:pt x="1949" y="3689"/>
                  <a:pt x="1955" y="3643"/>
                </a:cubicBezTo>
                <a:cubicBezTo>
                  <a:pt x="1966" y="3471"/>
                  <a:pt x="1966" y="3298"/>
                  <a:pt x="1955" y="3114"/>
                </a:cubicBezTo>
                <a:cubicBezTo>
                  <a:pt x="1966" y="2942"/>
                  <a:pt x="1955" y="2769"/>
                  <a:pt x="1943" y="2597"/>
                </a:cubicBezTo>
                <a:cubicBezTo>
                  <a:pt x="1932" y="2568"/>
                  <a:pt x="1906" y="2554"/>
                  <a:pt x="1880" y="2554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20" name="Google Shape;1220;p42"/>
          <p:cNvGrpSpPr/>
          <p:nvPr/>
        </p:nvGrpSpPr>
        <p:grpSpPr>
          <a:xfrm>
            <a:off x="355825" y="2961707"/>
            <a:ext cx="1382100" cy="789295"/>
            <a:chOff x="275025" y="537489"/>
            <a:chExt cx="1626574" cy="928910"/>
          </a:xfrm>
        </p:grpSpPr>
        <p:sp>
          <p:nvSpPr>
            <p:cNvPr id="1221" name="Google Shape;1221;p42"/>
            <p:cNvSpPr/>
            <p:nvPr/>
          </p:nvSpPr>
          <p:spPr>
            <a:xfrm>
              <a:off x="319102" y="557201"/>
              <a:ext cx="1539514" cy="885928"/>
            </a:xfrm>
            <a:custGeom>
              <a:rect b="b" l="l" r="r" t="t"/>
              <a:pathLst>
                <a:path extrusionOk="0" h="9708" w="16870">
                  <a:moveTo>
                    <a:pt x="8563" y="0"/>
                  </a:moveTo>
                  <a:cubicBezTo>
                    <a:pt x="7949" y="0"/>
                    <a:pt x="7376" y="325"/>
                    <a:pt x="7061" y="860"/>
                  </a:cubicBezTo>
                  <a:cubicBezTo>
                    <a:pt x="6888" y="1170"/>
                    <a:pt x="6923" y="1538"/>
                    <a:pt x="7026" y="1860"/>
                  </a:cubicBezTo>
                  <a:cubicBezTo>
                    <a:pt x="7107" y="2148"/>
                    <a:pt x="7268" y="2412"/>
                    <a:pt x="7498" y="2608"/>
                  </a:cubicBezTo>
                  <a:cubicBezTo>
                    <a:pt x="7681" y="2747"/>
                    <a:pt x="7910" y="2817"/>
                    <a:pt x="8137" y="2817"/>
                  </a:cubicBezTo>
                  <a:cubicBezTo>
                    <a:pt x="8507" y="2817"/>
                    <a:pt x="8869" y="2630"/>
                    <a:pt x="9004" y="2251"/>
                  </a:cubicBezTo>
                  <a:cubicBezTo>
                    <a:pt x="9108" y="1998"/>
                    <a:pt x="9027" y="1699"/>
                    <a:pt x="8809" y="1538"/>
                  </a:cubicBezTo>
                  <a:cubicBezTo>
                    <a:pt x="8626" y="1394"/>
                    <a:pt x="8399" y="1350"/>
                    <a:pt x="8173" y="1350"/>
                  </a:cubicBezTo>
                  <a:cubicBezTo>
                    <a:pt x="8057" y="1350"/>
                    <a:pt x="7941" y="1362"/>
                    <a:pt x="7831" y="1377"/>
                  </a:cubicBezTo>
                  <a:cubicBezTo>
                    <a:pt x="7823" y="1379"/>
                    <a:pt x="7815" y="1379"/>
                    <a:pt x="7807" y="1379"/>
                  </a:cubicBezTo>
                  <a:cubicBezTo>
                    <a:pt x="7676" y="1379"/>
                    <a:pt x="7632" y="1202"/>
                    <a:pt x="7762" y="1159"/>
                  </a:cubicBezTo>
                  <a:cubicBezTo>
                    <a:pt x="7901" y="1122"/>
                    <a:pt x="8049" y="1102"/>
                    <a:pt x="8197" y="1102"/>
                  </a:cubicBezTo>
                  <a:cubicBezTo>
                    <a:pt x="8515" y="1102"/>
                    <a:pt x="8834" y="1196"/>
                    <a:pt x="9062" y="1423"/>
                  </a:cubicBezTo>
                  <a:cubicBezTo>
                    <a:pt x="9326" y="1711"/>
                    <a:pt x="9372" y="2136"/>
                    <a:pt x="9165" y="2470"/>
                  </a:cubicBezTo>
                  <a:cubicBezTo>
                    <a:pt x="8946" y="2856"/>
                    <a:pt x="8551" y="3044"/>
                    <a:pt x="8149" y="3044"/>
                  </a:cubicBezTo>
                  <a:cubicBezTo>
                    <a:pt x="7832" y="3044"/>
                    <a:pt x="7511" y="2928"/>
                    <a:pt x="7268" y="2700"/>
                  </a:cubicBezTo>
                  <a:cubicBezTo>
                    <a:pt x="7003" y="2447"/>
                    <a:pt x="6831" y="2125"/>
                    <a:pt x="6762" y="1768"/>
                  </a:cubicBezTo>
                  <a:cubicBezTo>
                    <a:pt x="6716" y="1561"/>
                    <a:pt x="6704" y="1354"/>
                    <a:pt x="6727" y="1159"/>
                  </a:cubicBezTo>
                  <a:cubicBezTo>
                    <a:pt x="6578" y="1136"/>
                    <a:pt x="6428" y="1136"/>
                    <a:pt x="6267" y="1136"/>
                  </a:cubicBezTo>
                  <a:cubicBezTo>
                    <a:pt x="6095" y="1147"/>
                    <a:pt x="5922" y="1182"/>
                    <a:pt x="5761" y="1228"/>
                  </a:cubicBezTo>
                  <a:cubicBezTo>
                    <a:pt x="5175" y="1377"/>
                    <a:pt x="4692" y="1814"/>
                    <a:pt x="4508" y="2389"/>
                  </a:cubicBezTo>
                  <a:cubicBezTo>
                    <a:pt x="4336" y="2953"/>
                    <a:pt x="4462" y="3562"/>
                    <a:pt x="4853" y="4011"/>
                  </a:cubicBezTo>
                  <a:cubicBezTo>
                    <a:pt x="4934" y="4092"/>
                    <a:pt x="4860" y="4215"/>
                    <a:pt x="4769" y="4215"/>
                  </a:cubicBezTo>
                  <a:cubicBezTo>
                    <a:pt x="4744" y="4215"/>
                    <a:pt x="4717" y="4206"/>
                    <a:pt x="4692" y="4183"/>
                  </a:cubicBezTo>
                  <a:cubicBezTo>
                    <a:pt x="4474" y="3976"/>
                    <a:pt x="4313" y="3723"/>
                    <a:pt x="4232" y="3436"/>
                  </a:cubicBezTo>
                  <a:cubicBezTo>
                    <a:pt x="4041" y="3370"/>
                    <a:pt x="3842" y="3338"/>
                    <a:pt x="3642" y="3338"/>
                  </a:cubicBezTo>
                  <a:cubicBezTo>
                    <a:pt x="3493" y="3338"/>
                    <a:pt x="3344" y="3355"/>
                    <a:pt x="3197" y="3390"/>
                  </a:cubicBezTo>
                  <a:cubicBezTo>
                    <a:pt x="1967" y="3666"/>
                    <a:pt x="1150" y="4770"/>
                    <a:pt x="0" y="5207"/>
                  </a:cubicBezTo>
                  <a:cubicBezTo>
                    <a:pt x="587" y="5563"/>
                    <a:pt x="886" y="6242"/>
                    <a:pt x="1277" y="6793"/>
                  </a:cubicBezTo>
                  <a:cubicBezTo>
                    <a:pt x="1702" y="7414"/>
                    <a:pt x="2381" y="7943"/>
                    <a:pt x="3151" y="8035"/>
                  </a:cubicBezTo>
                  <a:cubicBezTo>
                    <a:pt x="3228" y="8045"/>
                    <a:pt x="3305" y="8050"/>
                    <a:pt x="3381" y="8050"/>
                  </a:cubicBezTo>
                  <a:cubicBezTo>
                    <a:pt x="4032" y="8050"/>
                    <a:pt x="4636" y="7704"/>
                    <a:pt x="4945" y="7127"/>
                  </a:cubicBezTo>
                  <a:cubicBezTo>
                    <a:pt x="5129" y="6805"/>
                    <a:pt x="5140" y="6414"/>
                    <a:pt x="5002" y="6081"/>
                  </a:cubicBezTo>
                  <a:cubicBezTo>
                    <a:pt x="4869" y="5791"/>
                    <a:pt x="4573" y="5620"/>
                    <a:pt x="4262" y="5620"/>
                  </a:cubicBezTo>
                  <a:cubicBezTo>
                    <a:pt x="4252" y="5620"/>
                    <a:pt x="4242" y="5620"/>
                    <a:pt x="4232" y="5621"/>
                  </a:cubicBezTo>
                  <a:cubicBezTo>
                    <a:pt x="3910" y="5632"/>
                    <a:pt x="3634" y="5839"/>
                    <a:pt x="3542" y="6138"/>
                  </a:cubicBezTo>
                  <a:cubicBezTo>
                    <a:pt x="3439" y="6437"/>
                    <a:pt x="3508" y="6782"/>
                    <a:pt x="3726" y="7012"/>
                  </a:cubicBezTo>
                  <a:cubicBezTo>
                    <a:pt x="3807" y="7093"/>
                    <a:pt x="3733" y="7202"/>
                    <a:pt x="3643" y="7202"/>
                  </a:cubicBezTo>
                  <a:cubicBezTo>
                    <a:pt x="3617" y="7202"/>
                    <a:pt x="3590" y="7193"/>
                    <a:pt x="3565" y="7173"/>
                  </a:cubicBezTo>
                  <a:cubicBezTo>
                    <a:pt x="3243" y="6874"/>
                    <a:pt x="3140" y="6414"/>
                    <a:pt x="3301" y="6012"/>
                  </a:cubicBezTo>
                  <a:cubicBezTo>
                    <a:pt x="3447" y="5618"/>
                    <a:pt x="3824" y="5367"/>
                    <a:pt x="4249" y="5367"/>
                  </a:cubicBezTo>
                  <a:cubicBezTo>
                    <a:pt x="4259" y="5367"/>
                    <a:pt x="4269" y="5367"/>
                    <a:pt x="4278" y="5368"/>
                  </a:cubicBezTo>
                  <a:cubicBezTo>
                    <a:pt x="4658" y="5368"/>
                    <a:pt x="5002" y="5563"/>
                    <a:pt x="5198" y="5897"/>
                  </a:cubicBezTo>
                  <a:cubicBezTo>
                    <a:pt x="5405" y="6288"/>
                    <a:pt x="5416" y="6747"/>
                    <a:pt x="5232" y="7150"/>
                  </a:cubicBezTo>
                  <a:cubicBezTo>
                    <a:pt x="5106" y="7437"/>
                    <a:pt x="4911" y="7679"/>
                    <a:pt x="4658" y="7874"/>
                  </a:cubicBezTo>
                  <a:cubicBezTo>
                    <a:pt x="5014" y="7966"/>
                    <a:pt x="5336" y="8139"/>
                    <a:pt x="5612" y="8392"/>
                  </a:cubicBezTo>
                  <a:cubicBezTo>
                    <a:pt x="6014" y="8725"/>
                    <a:pt x="6348" y="9139"/>
                    <a:pt x="6819" y="9392"/>
                  </a:cubicBezTo>
                  <a:cubicBezTo>
                    <a:pt x="7195" y="9595"/>
                    <a:pt x="7624" y="9707"/>
                    <a:pt x="8048" y="9707"/>
                  </a:cubicBezTo>
                  <a:cubicBezTo>
                    <a:pt x="8466" y="9707"/>
                    <a:pt x="8880" y="9598"/>
                    <a:pt x="9234" y="9358"/>
                  </a:cubicBezTo>
                  <a:cubicBezTo>
                    <a:pt x="9867" y="8909"/>
                    <a:pt x="10246" y="8070"/>
                    <a:pt x="10016" y="7322"/>
                  </a:cubicBezTo>
                  <a:cubicBezTo>
                    <a:pt x="9867" y="6885"/>
                    <a:pt x="9487" y="6575"/>
                    <a:pt x="9039" y="6517"/>
                  </a:cubicBezTo>
                  <a:cubicBezTo>
                    <a:pt x="8979" y="6508"/>
                    <a:pt x="8920" y="6503"/>
                    <a:pt x="8862" y="6503"/>
                  </a:cubicBezTo>
                  <a:cubicBezTo>
                    <a:pt x="8501" y="6503"/>
                    <a:pt x="8166" y="6682"/>
                    <a:pt x="7958" y="6989"/>
                  </a:cubicBezTo>
                  <a:cubicBezTo>
                    <a:pt x="7739" y="7311"/>
                    <a:pt x="7751" y="7736"/>
                    <a:pt x="7992" y="8047"/>
                  </a:cubicBezTo>
                  <a:cubicBezTo>
                    <a:pt x="8234" y="8334"/>
                    <a:pt x="8590" y="8507"/>
                    <a:pt x="8958" y="8530"/>
                  </a:cubicBezTo>
                  <a:cubicBezTo>
                    <a:pt x="9131" y="8530"/>
                    <a:pt x="9131" y="8771"/>
                    <a:pt x="8958" y="8771"/>
                  </a:cubicBezTo>
                  <a:cubicBezTo>
                    <a:pt x="8930" y="8774"/>
                    <a:pt x="8903" y="8776"/>
                    <a:pt x="8875" y="8776"/>
                  </a:cubicBezTo>
                  <a:cubicBezTo>
                    <a:pt x="8798" y="8776"/>
                    <a:pt x="8720" y="8765"/>
                    <a:pt x="8636" y="8748"/>
                  </a:cubicBezTo>
                  <a:cubicBezTo>
                    <a:pt x="8211" y="8656"/>
                    <a:pt x="7843" y="8380"/>
                    <a:pt x="7647" y="7989"/>
                  </a:cubicBezTo>
                  <a:cubicBezTo>
                    <a:pt x="7463" y="7575"/>
                    <a:pt x="7532" y="7081"/>
                    <a:pt x="7831" y="6736"/>
                  </a:cubicBezTo>
                  <a:cubicBezTo>
                    <a:pt x="8090" y="6412"/>
                    <a:pt x="8469" y="6265"/>
                    <a:pt x="8853" y="6265"/>
                  </a:cubicBezTo>
                  <a:cubicBezTo>
                    <a:pt x="9424" y="6265"/>
                    <a:pt x="10008" y="6589"/>
                    <a:pt x="10235" y="7138"/>
                  </a:cubicBezTo>
                  <a:cubicBezTo>
                    <a:pt x="10373" y="7483"/>
                    <a:pt x="10396" y="7851"/>
                    <a:pt x="10315" y="8208"/>
                  </a:cubicBezTo>
                  <a:cubicBezTo>
                    <a:pt x="10580" y="8369"/>
                    <a:pt x="10878" y="8484"/>
                    <a:pt x="11189" y="8541"/>
                  </a:cubicBezTo>
                  <a:cubicBezTo>
                    <a:pt x="11325" y="8567"/>
                    <a:pt x="11462" y="8579"/>
                    <a:pt x="11600" y="8579"/>
                  </a:cubicBezTo>
                  <a:cubicBezTo>
                    <a:pt x="12078" y="8579"/>
                    <a:pt x="12555" y="8427"/>
                    <a:pt x="12948" y="8150"/>
                  </a:cubicBezTo>
                  <a:cubicBezTo>
                    <a:pt x="13431" y="7794"/>
                    <a:pt x="13776" y="7288"/>
                    <a:pt x="13926" y="6713"/>
                  </a:cubicBezTo>
                  <a:cubicBezTo>
                    <a:pt x="13939" y="6668"/>
                    <a:pt x="13970" y="6650"/>
                    <a:pt x="14002" y="6650"/>
                  </a:cubicBezTo>
                  <a:cubicBezTo>
                    <a:pt x="14052" y="6650"/>
                    <a:pt x="14105" y="6696"/>
                    <a:pt x="14098" y="6759"/>
                  </a:cubicBezTo>
                  <a:cubicBezTo>
                    <a:pt x="14041" y="7127"/>
                    <a:pt x="13903" y="7472"/>
                    <a:pt x="13684" y="7771"/>
                  </a:cubicBezTo>
                  <a:cubicBezTo>
                    <a:pt x="13772" y="7785"/>
                    <a:pt x="13860" y="7793"/>
                    <a:pt x="13949" y="7793"/>
                  </a:cubicBezTo>
                  <a:cubicBezTo>
                    <a:pt x="14140" y="7793"/>
                    <a:pt x="14331" y="7757"/>
                    <a:pt x="14512" y="7679"/>
                  </a:cubicBezTo>
                  <a:cubicBezTo>
                    <a:pt x="15064" y="7460"/>
                    <a:pt x="15467" y="7012"/>
                    <a:pt x="15835" y="6563"/>
                  </a:cubicBezTo>
                  <a:cubicBezTo>
                    <a:pt x="16019" y="6345"/>
                    <a:pt x="16214" y="6138"/>
                    <a:pt x="16409" y="5943"/>
                  </a:cubicBezTo>
                  <a:cubicBezTo>
                    <a:pt x="16559" y="5816"/>
                    <a:pt x="16708" y="5701"/>
                    <a:pt x="16869" y="5609"/>
                  </a:cubicBezTo>
                  <a:cubicBezTo>
                    <a:pt x="16318" y="5368"/>
                    <a:pt x="15950" y="4804"/>
                    <a:pt x="15524" y="4390"/>
                  </a:cubicBezTo>
                  <a:cubicBezTo>
                    <a:pt x="15260" y="4137"/>
                    <a:pt x="14984" y="3907"/>
                    <a:pt x="14685" y="3712"/>
                  </a:cubicBezTo>
                  <a:cubicBezTo>
                    <a:pt x="14386" y="3505"/>
                    <a:pt x="14064" y="3344"/>
                    <a:pt x="13730" y="3240"/>
                  </a:cubicBezTo>
                  <a:cubicBezTo>
                    <a:pt x="13583" y="3198"/>
                    <a:pt x="13434" y="3178"/>
                    <a:pt x="13286" y="3178"/>
                  </a:cubicBezTo>
                  <a:cubicBezTo>
                    <a:pt x="13109" y="3178"/>
                    <a:pt x="12933" y="3207"/>
                    <a:pt x="12764" y="3263"/>
                  </a:cubicBezTo>
                  <a:cubicBezTo>
                    <a:pt x="12477" y="3367"/>
                    <a:pt x="12235" y="3585"/>
                    <a:pt x="12109" y="3861"/>
                  </a:cubicBezTo>
                  <a:cubicBezTo>
                    <a:pt x="11982" y="4137"/>
                    <a:pt x="11994" y="4459"/>
                    <a:pt x="12132" y="4724"/>
                  </a:cubicBezTo>
                  <a:cubicBezTo>
                    <a:pt x="12270" y="4965"/>
                    <a:pt x="12523" y="5115"/>
                    <a:pt x="12787" y="5126"/>
                  </a:cubicBezTo>
                  <a:cubicBezTo>
                    <a:pt x="12797" y="5127"/>
                    <a:pt x="12807" y="5127"/>
                    <a:pt x="12817" y="5127"/>
                  </a:cubicBezTo>
                  <a:cubicBezTo>
                    <a:pt x="13059" y="5127"/>
                    <a:pt x="13286" y="4991"/>
                    <a:pt x="13397" y="4781"/>
                  </a:cubicBezTo>
                  <a:cubicBezTo>
                    <a:pt x="13512" y="4563"/>
                    <a:pt x="13500" y="4310"/>
                    <a:pt x="13362" y="4114"/>
                  </a:cubicBezTo>
                  <a:cubicBezTo>
                    <a:pt x="13292" y="4018"/>
                    <a:pt x="13395" y="3902"/>
                    <a:pt x="13494" y="3902"/>
                  </a:cubicBezTo>
                  <a:cubicBezTo>
                    <a:pt x="13525" y="3902"/>
                    <a:pt x="13556" y="3914"/>
                    <a:pt x="13581" y="3942"/>
                  </a:cubicBezTo>
                  <a:cubicBezTo>
                    <a:pt x="13788" y="4229"/>
                    <a:pt x="13811" y="4609"/>
                    <a:pt x="13638" y="4919"/>
                  </a:cubicBezTo>
                  <a:cubicBezTo>
                    <a:pt x="13480" y="5205"/>
                    <a:pt x="13175" y="5383"/>
                    <a:pt x="12850" y="5383"/>
                  </a:cubicBezTo>
                  <a:cubicBezTo>
                    <a:pt x="12821" y="5383"/>
                    <a:pt x="12793" y="5382"/>
                    <a:pt x="12764" y="5379"/>
                  </a:cubicBezTo>
                  <a:cubicBezTo>
                    <a:pt x="12442" y="5356"/>
                    <a:pt x="12143" y="5184"/>
                    <a:pt x="11948" y="4931"/>
                  </a:cubicBezTo>
                  <a:cubicBezTo>
                    <a:pt x="11752" y="4632"/>
                    <a:pt x="11706" y="4264"/>
                    <a:pt x="11810" y="3919"/>
                  </a:cubicBezTo>
                  <a:cubicBezTo>
                    <a:pt x="11959" y="3447"/>
                    <a:pt x="12350" y="3091"/>
                    <a:pt x="12822" y="2976"/>
                  </a:cubicBezTo>
                  <a:cubicBezTo>
                    <a:pt x="12799" y="2872"/>
                    <a:pt x="12776" y="2780"/>
                    <a:pt x="12753" y="2688"/>
                  </a:cubicBezTo>
                  <a:cubicBezTo>
                    <a:pt x="12707" y="2562"/>
                    <a:pt x="12649" y="2435"/>
                    <a:pt x="12580" y="2309"/>
                  </a:cubicBezTo>
                  <a:cubicBezTo>
                    <a:pt x="12339" y="1883"/>
                    <a:pt x="11959" y="1538"/>
                    <a:pt x="11499" y="1354"/>
                  </a:cubicBezTo>
                  <a:cubicBezTo>
                    <a:pt x="11213" y="1236"/>
                    <a:pt x="10910" y="1176"/>
                    <a:pt x="10603" y="1176"/>
                  </a:cubicBezTo>
                  <a:cubicBezTo>
                    <a:pt x="10404" y="1176"/>
                    <a:pt x="10203" y="1201"/>
                    <a:pt x="10005" y="1251"/>
                  </a:cubicBezTo>
                  <a:cubicBezTo>
                    <a:pt x="9993" y="1366"/>
                    <a:pt x="9970" y="1469"/>
                    <a:pt x="9924" y="1584"/>
                  </a:cubicBezTo>
                  <a:cubicBezTo>
                    <a:pt x="9913" y="1603"/>
                    <a:pt x="9895" y="1610"/>
                    <a:pt x="9877" y="1610"/>
                  </a:cubicBezTo>
                  <a:cubicBezTo>
                    <a:pt x="9837" y="1610"/>
                    <a:pt x="9793" y="1574"/>
                    <a:pt x="9809" y="1527"/>
                  </a:cubicBezTo>
                  <a:cubicBezTo>
                    <a:pt x="9913" y="1193"/>
                    <a:pt x="9855" y="814"/>
                    <a:pt x="9648" y="527"/>
                  </a:cubicBezTo>
                  <a:cubicBezTo>
                    <a:pt x="9430" y="228"/>
                    <a:pt x="9096" y="44"/>
                    <a:pt x="8740" y="9"/>
                  </a:cubicBezTo>
                  <a:cubicBezTo>
                    <a:pt x="8681" y="3"/>
                    <a:pt x="8622" y="0"/>
                    <a:pt x="85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2" name="Google Shape;1222;p42"/>
            <p:cNvSpPr/>
            <p:nvPr/>
          </p:nvSpPr>
          <p:spPr>
            <a:xfrm>
              <a:off x="887820" y="646086"/>
              <a:ext cx="228874" cy="194652"/>
            </a:xfrm>
            <a:custGeom>
              <a:rect b="b" l="l" r="r" t="t"/>
              <a:pathLst>
                <a:path extrusionOk="0" h="2133" w="2508">
                  <a:moveTo>
                    <a:pt x="265" y="1"/>
                  </a:moveTo>
                  <a:cubicBezTo>
                    <a:pt x="171" y="1"/>
                    <a:pt x="115" y="49"/>
                    <a:pt x="28" y="49"/>
                  </a:cubicBezTo>
                  <a:cubicBezTo>
                    <a:pt x="19" y="49"/>
                    <a:pt x="10" y="48"/>
                    <a:pt x="1" y="47"/>
                  </a:cubicBezTo>
                  <a:lnTo>
                    <a:pt x="1" y="47"/>
                  </a:lnTo>
                  <a:cubicBezTo>
                    <a:pt x="24" y="484"/>
                    <a:pt x="139" y="898"/>
                    <a:pt x="346" y="1289"/>
                  </a:cubicBezTo>
                  <a:cubicBezTo>
                    <a:pt x="553" y="1668"/>
                    <a:pt x="898" y="1956"/>
                    <a:pt x="1312" y="2082"/>
                  </a:cubicBezTo>
                  <a:cubicBezTo>
                    <a:pt x="1426" y="2116"/>
                    <a:pt x="1543" y="2133"/>
                    <a:pt x="1659" y="2133"/>
                  </a:cubicBezTo>
                  <a:cubicBezTo>
                    <a:pt x="1974" y="2133"/>
                    <a:pt x="2281" y="2010"/>
                    <a:pt x="2508" y="1783"/>
                  </a:cubicBezTo>
                  <a:lnTo>
                    <a:pt x="2508" y="1783"/>
                  </a:lnTo>
                  <a:cubicBezTo>
                    <a:pt x="2337" y="1834"/>
                    <a:pt x="2159" y="1860"/>
                    <a:pt x="1980" y="1860"/>
                  </a:cubicBezTo>
                  <a:cubicBezTo>
                    <a:pt x="1834" y="1860"/>
                    <a:pt x="1687" y="1843"/>
                    <a:pt x="1542" y="1806"/>
                  </a:cubicBezTo>
                  <a:cubicBezTo>
                    <a:pt x="1427" y="1783"/>
                    <a:pt x="1312" y="1737"/>
                    <a:pt x="1208" y="1680"/>
                  </a:cubicBezTo>
                  <a:cubicBezTo>
                    <a:pt x="978" y="1507"/>
                    <a:pt x="794" y="1277"/>
                    <a:pt x="702" y="1013"/>
                  </a:cubicBezTo>
                  <a:cubicBezTo>
                    <a:pt x="576" y="725"/>
                    <a:pt x="495" y="392"/>
                    <a:pt x="622" y="104"/>
                  </a:cubicBezTo>
                  <a:cubicBezTo>
                    <a:pt x="507" y="47"/>
                    <a:pt x="392" y="12"/>
                    <a:pt x="2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3" name="Google Shape;1223;p42"/>
            <p:cNvSpPr/>
            <p:nvPr/>
          </p:nvSpPr>
          <p:spPr>
            <a:xfrm>
              <a:off x="1398862" y="893759"/>
              <a:ext cx="158606" cy="139533"/>
            </a:xfrm>
            <a:custGeom>
              <a:rect b="b" l="l" r="r" t="t"/>
              <a:pathLst>
                <a:path extrusionOk="0" h="1529" w="1738">
                  <a:moveTo>
                    <a:pt x="219" y="1"/>
                  </a:moveTo>
                  <a:lnTo>
                    <a:pt x="219" y="1"/>
                  </a:lnTo>
                  <a:cubicBezTo>
                    <a:pt x="58" y="231"/>
                    <a:pt x="1" y="518"/>
                    <a:pt x="47" y="794"/>
                  </a:cubicBezTo>
                  <a:cubicBezTo>
                    <a:pt x="139" y="1128"/>
                    <a:pt x="380" y="1392"/>
                    <a:pt x="714" y="1484"/>
                  </a:cubicBezTo>
                  <a:cubicBezTo>
                    <a:pt x="807" y="1514"/>
                    <a:pt x="903" y="1528"/>
                    <a:pt x="998" y="1528"/>
                  </a:cubicBezTo>
                  <a:cubicBezTo>
                    <a:pt x="1125" y="1528"/>
                    <a:pt x="1251" y="1502"/>
                    <a:pt x="1369" y="1450"/>
                  </a:cubicBezTo>
                  <a:cubicBezTo>
                    <a:pt x="1576" y="1358"/>
                    <a:pt x="1714" y="1162"/>
                    <a:pt x="1737" y="932"/>
                  </a:cubicBezTo>
                  <a:lnTo>
                    <a:pt x="1737" y="932"/>
                  </a:lnTo>
                  <a:cubicBezTo>
                    <a:pt x="1546" y="1073"/>
                    <a:pt x="1311" y="1143"/>
                    <a:pt x="1078" y="1143"/>
                  </a:cubicBezTo>
                  <a:cubicBezTo>
                    <a:pt x="1045" y="1143"/>
                    <a:pt x="1011" y="1142"/>
                    <a:pt x="978" y="1139"/>
                  </a:cubicBezTo>
                  <a:cubicBezTo>
                    <a:pt x="702" y="1105"/>
                    <a:pt x="461" y="944"/>
                    <a:pt x="311" y="714"/>
                  </a:cubicBezTo>
                  <a:cubicBezTo>
                    <a:pt x="242" y="599"/>
                    <a:pt x="208" y="472"/>
                    <a:pt x="208" y="346"/>
                  </a:cubicBezTo>
                  <a:cubicBezTo>
                    <a:pt x="196" y="265"/>
                    <a:pt x="277" y="35"/>
                    <a:pt x="2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4" name="Google Shape;1224;p42"/>
            <p:cNvSpPr/>
            <p:nvPr/>
          </p:nvSpPr>
          <p:spPr>
            <a:xfrm>
              <a:off x="275025" y="537489"/>
              <a:ext cx="1626574" cy="928910"/>
            </a:xfrm>
            <a:custGeom>
              <a:rect b="b" l="l" r="r" t="t"/>
              <a:pathLst>
                <a:path extrusionOk="0" h="10179" w="17824">
                  <a:moveTo>
                    <a:pt x="9046" y="216"/>
                  </a:moveTo>
                  <a:cubicBezTo>
                    <a:pt x="9105" y="216"/>
                    <a:pt x="9164" y="219"/>
                    <a:pt x="9223" y="225"/>
                  </a:cubicBezTo>
                  <a:cubicBezTo>
                    <a:pt x="9579" y="260"/>
                    <a:pt x="9913" y="444"/>
                    <a:pt x="10131" y="743"/>
                  </a:cubicBezTo>
                  <a:cubicBezTo>
                    <a:pt x="10338" y="1030"/>
                    <a:pt x="10396" y="1409"/>
                    <a:pt x="10292" y="1743"/>
                  </a:cubicBezTo>
                  <a:cubicBezTo>
                    <a:pt x="10276" y="1790"/>
                    <a:pt x="10320" y="1826"/>
                    <a:pt x="10360" y="1826"/>
                  </a:cubicBezTo>
                  <a:cubicBezTo>
                    <a:pt x="10378" y="1826"/>
                    <a:pt x="10396" y="1819"/>
                    <a:pt x="10407" y="1800"/>
                  </a:cubicBezTo>
                  <a:cubicBezTo>
                    <a:pt x="10453" y="1685"/>
                    <a:pt x="10476" y="1582"/>
                    <a:pt x="10488" y="1467"/>
                  </a:cubicBezTo>
                  <a:cubicBezTo>
                    <a:pt x="10686" y="1417"/>
                    <a:pt x="10887" y="1392"/>
                    <a:pt x="11086" y="1392"/>
                  </a:cubicBezTo>
                  <a:cubicBezTo>
                    <a:pt x="11393" y="1392"/>
                    <a:pt x="11696" y="1452"/>
                    <a:pt x="11982" y="1570"/>
                  </a:cubicBezTo>
                  <a:cubicBezTo>
                    <a:pt x="12442" y="1754"/>
                    <a:pt x="12822" y="2099"/>
                    <a:pt x="13063" y="2525"/>
                  </a:cubicBezTo>
                  <a:cubicBezTo>
                    <a:pt x="13132" y="2651"/>
                    <a:pt x="13190" y="2778"/>
                    <a:pt x="13236" y="2904"/>
                  </a:cubicBezTo>
                  <a:cubicBezTo>
                    <a:pt x="13259" y="2996"/>
                    <a:pt x="13282" y="3088"/>
                    <a:pt x="13305" y="3192"/>
                  </a:cubicBezTo>
                  <a:cubicBezTo>
                    <a:pt x="12833" y="3307"/>
                    <a:pt x="12442" y="3663"/>
                    <a:pt x="12293" y="4135"/>
                  </a:cubicBezTo>
                  <a:cubicBezTo>
                    <a:pt x="12189" y="4480"/>
                    <a:pt x="12235" y="4848"/>
                    <a:pt x="12431" y="5147"/>
                  </a:cubicBezTo>
                  <a:cubicBezTo>
                    <a:pt x="12626" y="5400"/>
                    <a:pt x="12925" y="5572"/>
                    <a:pt x="13247" y="5595"/>
                  </a:cubicBezTo>
                  <a:cubicBezTo>
                    <a:pt x="13276" y="5598"/>
                    <a:pt x="13304" y="5599"/>
                    <a:pt x="13333" y="5599"/>
                  </a:cubicBezTo>
                  <a:cubicBezTo>
                    <a:pt x="13658" y="5599"/>
                    <a:pt x="13963" y="5421"/>
                    <a:pt x="14121" y="5135"/>
                  </a:cubicBezTo>
                  <a:cubicBezTo>
                    <a:pt x="14294" y="4825"/>
                    <a:pt x="14271" y="4445"/>
                    <a:pt x="14064" y="4158"/>
                  </a:cubicBezTo>
                  <a:cubicBezTo>
                    <a:pt x="14039" y="4130"/>
                    <a:pt x="14008" y="4118"/>
                    <a:pt x="13977" y="4118"/>
                  </a:cubicBezTo>
                  <a:cubicBezTo>
                    <a:pt x="13878" y="4118"/>
                    <a:pt x="13775" y="4234"/>
                    <a:pt x="13845" y="4330"/>
                  </a:cubicBezTo>
                  <a:cubicBezTo>
                    <a:pt x="13983" y="4526"/>
                    <a:pt x="13995" y="4779"/>
                    <a:pt x="13880" y="4997"/>
                  </a:cubicBezTo>
                  <a:cubicBezTo>
                    <a:pt x="13769" y="5207"/>
                    <a:pt x="13542" y="5343"/>
                    <a:pt x="13300" y="5343"/>
                  </a:cubicBezTo>
                  <a:cubicBezTo>
                    <a:pt x="13290" y="5343"/>
                    <a:pt x="13280" y="5343"/>
                    <a:pt x="13270" y="5342"/>
                  </a:cubicBezTo>
                  <a:cubicBezTo>
                    <a:pt x="13006" y="5331"/>
                    <a:pt x="12753" y="5181"/>
                    <a:pt x="12615" y="4940"/>
                  </a:cubicBezTo>
                  <a:cubicBezTo>
                    <a:pt x="12477" y="4675"/>
                    <a:pt x="12465" y="4353"/>
                    <a:pt x="12592" y="4077"/>
                  </a:cubicBezTo>
                  <a:cubicBezTo>
                    <a:pt x="12718" y="3801"/>
                    <a:pt x="12960" y="3583"/>
                    <a:pt x="13247" y="3479"/>
                  </a:cubicBezTo>
                  <a:cubicBezTo>
                    <a:pt x="13416" y="3423"/>
                    <a:pt x="13592" y="3394"/>
                    <a:pt x="13769" y="3394"/>
                  </a:cubicBezTo>
                  <a:cubicBezTo>
                    <a:pt x="13917" y="3394"/>
                    <a:pt x="14066" y="3414"/>
                    <a:pt x="14213" y="3456"/>
                  </a:cubicBezTo>
                  <a:cubicBezTo>
                    <a:pt x="14547" y="3560"/>
                    <a:pt x="14869" y="3721"/>
                    <a:pt x="15168" y="3928"/>
                  </a:cubicBezTo>
                  <a:cubicBezTo>
                    <a:pt x="15467" y="4123"/>
                    <a:pt x="15743" y="4353"/>
                    <a:pt x="16007" y="4606"/>
                  </a:cubicBezTo>
                  <a:cubicBezTo>
                    <a:pt x="16433" y="5020"/>
                    <a:pt x="16801" y="5584"/>
                    <a:pt x="17352" y="5825"/>
                  </a:cubicBezTo>
                  <a:cubicBezTo>
                    <a:pt x="17191" y="5917"/>
                    <a:pt x="17042" y="6032"/>
                    <a:pt x="16892" y="6159"/>
                  </a:cubicBezTo>
                  <a:cubicBezTo>
                    <a:pt x="16697" y="6354"/>
                    <a:pt x="16502" y="6561"/>
                    <a:pt x="16318" y="6779"/>
                  </a:cubicBezTo>
                  <a:cubicBezTo>
                    <a:pt x="15950" y="7228"/>
                    <a:pt x="15547" y="7676"/>
                    <a:pt x="14995" y="7895"/>
                  </a:cubicBezTo>
                  <a:cubicBezTo>
                    <a:pt x="14814" y="7973"/>
                    <a:pt x="14623" y="8009"/>
                    <a:pt x="14432" y="8009"/>
                  </a:cubicBezTo>
                  <a:cubicBezTo>
                    <a:pt x="14343" y="8009"/>
                    <a:pt x="14255" y="8001"/>
                    <a:pt x="14167" y="7987"/>
                  </a:cubicBezTo>
                  <a:cubicBezTo>
                    <a:pt x="14386" y="7688"/>
                    <a:pt x="14524" y="7343"/>
                    <a:pt x="14581" y="6975"/>
                  </a:cubicBezTo>
                  <a:cubicBezTo>
                    <a:pt x="14588" y="6912"/>
                    <a:pt x="14535" y="6866"/>
                    <a:pt x="14485" y="6866"/>
                  </a:cubicBezTo>
                  <a:cubicBezTo>
                    <a:pt x="14453" y="6866"/>
                    <a:pt x="14422" y="6884"/>
                    <a:pt x="14409" y="6929"/>
                  </a:cubicBezTo>
                  <a:cubicBezTo>
                    <a:pt x="14259" y="7504"/>
                    <a:pt x="13914" y="8010"/>
                    <a:pt x="13431" y="8366"/>
                  </a:cubicBezTo>
                  <a:cubicBezTo>
                    <a:pt x="13038" y="8643"/>
                    <a:pt x="12561" y="8795"/>
                    <a:pt x="12083" y="8795"/>
                  </a:cubicBezTo>
                  <a:cubicBezTo>
                    <a:pt x="11945" y="8795"/>
                    <a:pt x="11808" y="8783"/>
                    <a:pt x="11672" y="8757"/>
                  </a:cubicBezTo>
                  <a:cubicBezTo>
                    <a:pt x="11361" y="8700"/>
                    <a:pt x="11063" y="8585"/>
                    <a:pt x="10798" y="8424"/>
                  </a:cubicBezTo>
                  <a:cubicBezTo>
                    <a:pt x="10879" y="8067"/>
                    <a:pt x="10856" y="7699"/>
                    <a:pt x="10718" y="7354"/>
                  </a:cubicBezTo>
                  <a:cubicBezTo>
                    <a:pt x="10491" y="6805"/>
                    <a:pt x="9907" y="6481"/>
                    <a:pt x="9336" y="6481"/>
                  </a:cubicBezTo>
                  <a:cubicBezTo>
                    <a:pt x="8952" y="6481"/>
                    <a:pt x="8573" y="6628"/>
                    <a:pt x="8314" y="6952"/>
                  </a:cubicBezTo>
                  <a:cubicBezTo>
                    <a:pt x="8015" y="7297"/>
                    <a:pt x="7946" y="7791"/>
                    <a:pt x="8130" y="8205"/>
                  </a:cubicBezTo>
                  <a:cubicBezTo>
                    <a:pt x="8326" y="8596"/>
                    <a:pt x="8694" y="8872"/>
                    <a:pt x="9119" y="8964"/>
                  </a:cubicBezTo>
                  <a:cubicBezTo>
                    <a:pt x="9203" y="8981"/>
                    <a:pt x="9281" y="8992"/>
                    <a:pt x="9358" y="8992"/>
                  </a:cubicBezTo>
                  <a:cubicBezTo>
                    <a:pt x="9386" y="8992"/>
                    <a:pt x="9413" y="8990"/>
                    <a:pt x="9441" y="8987"/>
                  </a:cubicBezTo>
                  <a:cubicBezTo>
                    <a:pt x="9614" y="8987"/>
                    <a:pt x="9614" y="8746"/>
                    <a:pt x="9441" y="8746"/>
                  </a:cubicBezTo>
                  <a:cubicBezTo>
                    <a:pt x="9073" y="8723"/>
                    <a:pt x="8717" y="8550"/>
                    <a:pt x="8475" y="8263"/>
                  </a:cubicBezTo>
                  <a:cubicBezTo>
                    <a:pt x="8234" y="7952"/>
                    <a:pt x="8222" y="7527"/>
                    <a:pt x="8441" y="7205"/>
                  </a:cubicBezTo>
                  <a:cubicBezTo>
                    <a:pt x="8649" y="6898"/>
                    <a:pt x="8984" y="6719"/>
                    <a:pt x="9345" y="6719"/>
                  </a:cubicBezTo>
                  <a:cubicBezTo>
                    <a:pt x="9403" y="6719"/>
                    <a:pt x="9462" y="6724"/>
                    <a:pt x="9522" y="6733"/>
                  </a:cubicBezTo>
                  <a:cubicBezTo>
                    <a:pt x="9970" y="6791"/>
                    <a:pt x="10350" y="7101"/>
                    <a:pt x="10499" y="7538"/>
                  </a:cubicBezTo>
                  <a:cubicBezTo>
                    <a:pt x="10729" y="8286"/>
                    <a:pt x="10350" y="9125"/>
                    <a:pt x="9717" y="9574"/>
                  </a:cubicBezTo>
                  <a:cubicBezTo>
                    <a:pt x="9363" y="9814"/>
                    <a:pt x="8949" y="9923"/>
                    <a:pt x="8531" y="9923"/>
                  </a:cubicBezTo>
                  <a:cubicBezTo>
                    <a:pt x="8107" y="9923"/>
                    <a:pt x="7678" y="9811"/>
                    <a:pt x="7302" y="9608"/>
                  </a:cubicBezTo>
                  <a:cubicBezTo>
                    <a:pt x="6831" y="9355"/>
                    <a:pt x="6497" y="8941"/>
                    <a:pt x="6095" y="8608"/>
                  </a:cubicBezTo>
                  <a:cubicBezTo>
                    <a:pt x="5819" y="8355"/>
                    <a:pt x="5497" y="8182"/>
                    <a:pt x="5141" y="8090"/>
                  </a:cubicBezTo>
                  <a:cubicBezTo>
                    <a:pt x="5394" y="7895"/>
                    <a:pt x="5589" y="7653"/>
                    <a:pt x="5715" y="7366"/>
                  </a:cubicBezTo>
                  <a:cubicBezTo>
                    <a:pt x="5899" y="6963"/>
                    <a:pt x="5888" y="6504"/>
                    <a:pt x="5681" y="6113"/>
                  </a:cubicBezTo>
                  <a:cubicBezTo>
                    <a:pt x="5485" y="5779"/>
                    <a:pt x="5141" y="5584"/>
                    <a:pt x="4761" y="5584"/>
                  </a:cubicBezTo>
                  <a:cubicBezTo>
                    <a:pt x="4752" y="5583"/>
                    <a:pt x="4742" y="5583"/>
                    <a:pt x="4732" y="5583"/>
                  </a:cubicBezTo>
                  <a:cubicBezTo>
                    <a:pt x="4307" y="5583"/>
                    <a:pt x="3930" y="5834"/>
                    <a:pt x="3784" y="6228"/>
                  </a:cubicBezTo>
                  <a:cubicBezTo>
                    <a:pt x="3623" y="6630"/>
                    <a:pt x="3726" y="7090"/>
                    <a:pt x="4048" y="7389"/>
                  </a:cubicBezTo>
                  <a:cubicBezTo>
                    <a:pt x="4073" y="7409"/>
                    <a:pt x="4100" y="7418"/>
                    <a:pt x="4126" y="7418"/>
                  </a:cubicBezTo>
                  <a:cubicBezTo>
                    <a:pt x="4216" y="7418"/>
                    <a:pt x="4290" y="7309"/>
                    <a:pt x="4209" y="7228"/>
                  </a:cubicBezTo>
                  <a:cubicBezTo>
                    <a:pt x="3991" y="6998"/>
                    <a:pt x="3922" y="6653"/>
                    <a:pt x="4025" y="6354"/>
                  </a:cubicBezTo>
                  <a:cubicBezTo>
                    <a:pt x="4117" y="6055"/>
                    <a:pt x="4393" y="5848"/>
                    <a:pt x="4715" y="5837"/>
                  </a:cubicBezTo>
                  <a:cubicBezTo>
                    <a:pt x="4725" y="5836"/>
                    <a:pt x="4735" y="5836"/>
                    <a:pt x="4745" y="5836"/>
                  </a:cubicBezTo>
                  <a:cubicBezTo>
                    <a:pt x="5056" y="5836"/>
                    <a:pt x="5352" y="6007"/>
                    <a:pt x="5485" y="6297"/>
                  </a:cubicBezTo>
                  <a:cubicBezTo>
                    <a:pt x="5623" y="6630"/>
                    <a:pt x="5612" y="7021"/>
                    <a:pt x="5428" y="7343"/>
                  </a:cubicBezTo>
                  <a:cubicBezTo>
                    <a:pt x="5119" y="7920"/>
                    <a:pt x="4515" y="8266"/>
                    <a:pt x="3864" y="8266"/>
                  </a:cubicBezTo>
                  <a:cubicBezTo>
                    <a:pt x="3788" y="8266"/>
                    <a:pt x="3711" y="8261"/>
                    <a:pt x="3634" y="8251"/>
                  </a:cubicBezTo>
                  <a:cubicBezTo>
                    <a:pt x="2864" y="8159"/>
                    <a:pt x="2185" y="7630"/>
                    <a:pt x="1760" y="7009"/>
                  </a:cubicBezTo>
                  <a:cubicBezTo>
                    <a:pt x="1369" y="6458"/>
                    <a:pt x="1070" y="5779"/>
                    <a:pt x="483" y="5423"/>
                  </a:cubicBezTo>
                  <a:cubicBezTo>
                    <a:pt x="1633" y="4986"/>
                    <a:pt x="2450" y="3882"/>
                    <a:pt x="3680" y="3606"/>
                  </a:cubicBezTo>
                  <a:cubicBezTo>
                    <a:pt x="3827" y="3571"/>
                    <a:pt x="3976" y="3554"/>
                    <a:pt x="4125" y="3554"/>
                  </a:cubicBezTo>
                  <a:cubicBezTo>
                    <a:pt x="4325" y="3554"/>
                    <a:pt x="4524" y="3586"/>
                    <a:pt x="4715" y="3652"/>
                  </a:cubicBezTo>
                  <a:cubicBezTo>
                    <a:pt x="4796" y="3939"/>
                    <a:pt x="4957" y="4192"/>
                    <a:pt x="5175" y="4399"/>
                  </a:cubicBezTo>
                  <a:cubicBezTo>
                    <a:pt x="5200" y="4422"/>
                    <a:pt x="5227" y="4431"/>
                    <a:pt x="5252" y="4431"/>
                  </a:cubicBezTo>
                  <a:cubicBezTo>
                    <a:pt x="5343" y="4431"/>
                    <a:pt x="5417" y="4308"/>
                    <a:pt x="5336" y="4227"/>
                  </a:cubicBezTo>
                  <a:cubicBezTo>
                    <a:pt x="4945" y="3778"/>
                    <a:pt x="4819" y="3169"/>
                    <a:pt x="4991" y="2605"/>
                  </a:cubicBezTo>
                  <a:cubicBezTo>
                    <a:pt x="5175" y="2030"/>
                    <a:pt x="5658" y="1593"/>
                    <a:pt x="6244" y="1444"/>
                  </a:cubicBezTo>
                  <a:cubicBezTo>
                    <a:pt x="6405" y="1398"/>
                    <a:pt x="6578" y="1363"/>
                    <a:pt x="6750" y="1352"/>
                  </a:cubicBezTo>
                  <a:cubicBezTo>
                    <a:pt x="6911" y="1352"/>
                    <a:pt x="7061" y="1352"/>
                    <a:pt x="7210" y="1375"/>
                  </a:cubicBezTo>
                  <a:cubicBezTo>
                    <a:pt x="7187" y="1570"/>
                    <a:pt x="7199" y="1777"/>
                    <a:pt x="7245" y="1984"/>
                  </a:cubicBezTo>
                  <a:cubicBezTo>
                    <a:pt x="7314" y="2341"/>
                    <a:pt x="7486" y="2663"/>
                    <a:pt x="7751" y="2916"/>
                  </a:cubicBezTo>
                  <a:cubicBezTo>
                    <a:pt x="7994" y="3144"/>
                    <a:pt x="8315" y="3260"/>
                    <a:pt x="8632" y="3260"/>
                  </a:cubicBezTo>
                  <a:cubicBezTo>
                    <a:pt x="9034" y="3260"/>
                    <a:pt x="9429" y="3072"/>
                    <a:pt x="9648" y="2686"/>
                  </a:cubicBezTo>
                  <a:cubicBezTo>
                    <a:pt x="9855" y="2352"/>
                    <a:pt x="9809" y="1927"/>
                    <a:pt x="9545" y="1639"/>
                  </a:cubicBezTo>
                  <a:cubicBezTo>
                    <a:pt x="9317" y="1412"/>
                    <a:pt x="8998" y="1318"/>
                    <a:pt x="8680" y="1318"/>
                  </a:cubicBezTo>
                  <a:cubicBezTo>
                    <a:pt x="8532" y="1318"/>
                    <a:pt x="8384" y="1338"/>
                    <a:pt x="8245" y="1375"/>
                  </a:cubicBezTo>
                  <a:cubicBezTo>
                    <a:pt x="8115" y="1418"/>
                    <a:pt x="8159" y="1595"/>
                    <a:pt x="8290" y="1595"/>
                  </a:cubicBezTo>
                  <a:cubicBezTo>
                    <a:pt x="8298" y="1595"/>
                    <a:pt x="8306" y="1595"/>
                    <a:pt x="8314" y="1593"/>
                  </a:cubicBezTo>
                  <a:cubicBezTo>
                    <a:pt x="8424" y="1578"/>
                    <a:pt x="8540" y="1566"/>
                    <a:pt x="8656" y="1566"/>
                  </a:cubicBezTo>
                  <a:cubicBezTo>
                    <a:pt x="8882" y="1566"/>
                    <a:pt x="9109" y="1610"/>
                    <a:pt x="9292" y="1754"/>
                  </a:cubicBezTo>
                  <a:cubicBezTo>
                    <a:pt x="9510" y="1915"/>
                    <a:pt x="9591" y="2214"/>
                    <a:pt x="9487" y="2467"/>
                  </a:cubicBezTo>
                  <a:cubicBezTo>
                    <a:pt x="9352" y="2846"/>
                    <a:pt x="8990" y="3033"/>
                    <a:pt x="8620" y="3033"/>
                  </a:cubicBezTo>
                  <a:cubicBezTo>
                    <a:pt x="8393" y="3033"/>
                    <a:pt x="8164" y="2963"/>
                    <a:pt x="7981" y="2824"/>
                  </a:cubicBezTo>
                  <a:cubicBezTo>
                    <a:pt x="7751" y="2628"/>
                    <a:pt x="7590" y="2364"/>
                    <a:pt x="7509" y="2076"/>
                  </a:cubicBezTo>
                  <a:cubicBezTo>
                    <a:pt x="7406" y="1754"/>
                    <a:pt x="7371" y="1386"/>
                    <a:pt x="7544" y="1076"/>
                  </a:cubicBezTo>
                  <a:cubicBezTo>
                    <a:pt x="7859" y="541"/>
                    <a:pt x="8432" y="216"/>
                    <a:pt x="9046" y="216"/>
                  </a:cubicBezTo>
                  <a:close/>
                  <a:moveTo>
                    <a:pt x="9022" y="1"/>
                  </a:moveTo>
                  <a:cubicBezTo>
                    <a:pt x="8409" y="1"/>
                    <a:pt x="7803" y="333"/>
                    <a:pt x="7440" y="823"/>
                  </a:cubicBezTo>
                  <a:cubicBezTo>
                    <a:pt x="7348" y="938"/>
                    <a:pt x="7279" y="1076"/>
                    <a:pt x="7233" y="1214"/>
                  </a:cubicBezTo>
                  <a:cubicBezTo>
                    <a:pt x="7067" y="1165"/>
                    <a:pt x="6894" y="1142"/>
                    <a:pt x="6721" y="1142"/>
                  </a:cubicBezTo>
                  <a:cubicBezTo>
                    <a:pt x="6572" y="1142"/>
                    <a:pt x="6423" y="1159"/>
                    <a:pt x="6279" y="1191"/>
                  </a:cubicBezTo>
                  <a:cubicBezTo>
                    <a:pt x="5934" y="1260"/>
                    <a:pt x="5612" y="1409"/>
                    <a:pt x="5348" y="1628"/>
                  </a:cubicBezTo>
                  <a:cubicBezTo>
                    <a:pt x="4807" y="2053"/>
                    <a:pt x="4554" y="2743"/>
                    <a:pt x="4658" y="3422"/>
                  </a:cubicBezTo>
                  <a:cubicBezTo>
                    <a:pt x="4658" y="3422"/>
                    <a:pt x="4658" y="3422"/>
                    <a:pt x="4658" y="3433"/>
                  </a:cubicBezTo>
                  <a:cubicBezTo>
                    <a:pt x="4463" y="3354"/>
                    <a:pt x="4254" y="3322"/>
                    <a:pt x="4048" y="3322"/>
                  </a:cubicBezTo>
                  <a:cubicBezTo>
                    <a:pt x="3986" y="3322"/>
                    <a:pt x="3925" y="3325"/>
                    <a:pt x="3864" y="3330"/>
                  </a:cubicBezTo>
                  <a:cubicBezTo>
                    <a:pt x="3519" y="3376"/>
                    <a:pt x="3186" y="3479"/>
                    <a:pt x="2875" y="3629"/>
                  </a:cubicBezTo>
                  <a:cubicBezTo>
                    <a:pt x="2243" y="3928"/>
                    <a:pt x="1725" y="4399"/>
                    <a:pt x="1150" y="4767"/>
                  </a:cubicBezTo>
                  <a:cubicBezTo>
                    <a:pt x="828" y="4986"/>
                    <a:pt x="483" y="5147"/>
                    <a:pt x="115" y="5262"/>
                  </a:cubicBezTo>
                  <a:cubicBezTo>
                    <a:pt x="0" y="5296"/>
                    <a:pt x="0" y="5469"/>
                    <a:pt x="115" y="5503"/>
                  </a:cubicBezTo>
                  <a:cubicBezTo>
                    <a:pt x="495" y="5607"/>
                    <a:pt x="759" y="5894"/>
                    <a:pt x="978" y="6216"/>
                  </a:cubicBezTo>
                  <a:cubicBezTo>
                    <a:pt x="1185" y="6527"/>
                    <a:pt x="1369" y="6894"/>
                    <a:pt x="1610" y="7216"/>
                  </a:cubicBezTo>
                  <a:cubicBezTo>
                    <a:pt x="2105" y="7906"/>
                    <a:pt x="2875" y="8470"/>
                    <a:pt x="3749" y="8527"/>
                  </a:cubicBezTo>
                  <a:cubicBezTo>
                    <a:pt x="3790" y="8530"/>
                    <a:pt x="3830" y="8531"/>
                    <a:pt x="3870" y="8531"/>
                  </a:cubicBezTo>
                  <a:cubicBezTo>
                    <a:pt x="4230" y="8531"/>
                    <a:pt x="4576" y="8439"/>
                    <a:pt x="4876" y="8263"/>
                  </a:cubicBezTo>
                  <a:cubicBezTo>
                    <a:pt x="5325" y="8343"/>
                    <a:pt x="5727" y="8562"/>
                    <a:pt x="6049" y="8884"/>
                  </a:cubicBezTo>
                  <a:cubicBezTo>
                    <a:pt x="6428" y="9240"/>
                    <a:pt x="6773" y="9631"/>
                    <a:pt x="7245" y="9861"/>
                  </a:cubicBezTo>
                  <a:cubicBezTo>
                    <a:pt x="7645" y="10064"/>
                    <a:pt x="8098" y="10178"/>
                    <a:pt x="8546" y="10178"/>
                  </a:cubicBezTo>
                  <a:cubicBezTo>
                    <a:pt x="9037" y="10178"/>
                    <a:pt x="9521" y="10041"/>
                    <a:pt x="9924" y="9735"/>
                  </a:cubicBezTo>
                  <a:cubicBezTo>
                    <a:pt x="10292" y="9459"/>
                    <a:pt x="10568" y="9068"/>
                    <a:pt x="10729" y="8631"/>
                  </a:cubicBezTo>
                  <a:cubicBezTo>
                    <a:pt x="11138" y="8898"/>
                    <a:pt x="11616" y="9034"/>
                    <a:pt x="12099" y="9034"/>
                  </a:cubicBezTo>
                  <a:cubicBezTo>
                    <a:pt x="12241" y="9034"/>
                    <a:pt x="12382" y="9022"/>
                    <a:pt x="12523" y="8999"/>
                  </a:cubicBezTo>
                  <a:cubicBezTo>
                    <a:pt x="13109" y="8895"/>
                    <a:pt x="13650" y="8596"/>
                    <a:pt x="14029" y="8136"/>
                  </a:cubicBezTo>
                  <a:cubicBezTo>
                    <a:pt x="14187" y="8201"/>
                    <a:pt x="14348" y="8229"/>
                    <a:pt x="14508" y="8229"/>
                  </a:cubicBezTo>
                  <a:cubicBezTo>
                    <a:pt x="14917" y="8229"/>
                    <a:pt x="15320" y="8043"/>
                    <a:pt x="15651" y="7803"/>
                  </a:cubicBezTo>
                  <a:cubicBezTo>
                    <a:pt x="16145" y="7435"/>
                    <a:pt x="16490" y="6929"/>
                    <a:pt x="16904" y="6492"/>
                  </a:cubicBezTo>
                  <a:cubicBezTo>
                    <a:pt x="17122" y="6262"/>
                    <a:pt x="17387" y="6009"/>
                    <a:pt x="17686" y="5906"/>
                  </a:cubicBezTo>
                  <a:cubicBezTo>
                    <a:pt x="17812" y="5871"/>
                    <a:pt x="17824" y="5687"/>
                    <a:pt x="17697" y="5653"/>
                  </a:cubicBezTo>
                  <a:cubicBezTo>
                    <a:pt x="17375" y="5561"/>
                    <a:pt x="17088" y="5377"/>
                    <a:pt x="16869" y="5124"/>
                  </a:cubicBezTo>
                  <a:cubicBezTo>
                    <a:pt x="16605" y="4859"/>
                    <a:pt x="16375" y="4572"/>
                    <a:pt x="16099" y="4319"/>
                  </a:cubicBezTo>
                  <a:cubicBezTo>
                    <a:pt x="15812" y="4043"/>
                    <a:pt x="15478" y="3790"/>
                    <a:pt x="15133" y="3583"/>
                  </a:cubicBezTo>
                  <a:cubicBezTo>
                    <a:pt x="14788" y="3353"/>
                    <a:pt x="14409" y="3203"/>
                    <a:pt x="14006" y="3134"/>
                  </a:cubicBezTo>
                  <a:cubicBezTo>
                    <a:pt x="13924" y="3124"/>
                    <a:pt x="13841" y="3118"/>
                    <a:pt x="13759" y="3118"/>
                  </a:cubicBezTo>
                  <a:cubicBezTo>
                    <a:pt x="13659" y="3118"/>
                    <a:pt x="13561" y="3127"/>
                    <a:pt x="13466" y="3146"/>
                  </a:cubicBezTo>
                  <a:cubicBezTo>
                    <a:pt x="13454" y="3065"/>
                    <a:pt x="13431" y="2973"/>
                    <a:pt x="13408" y="2893"/>
                  </a:cubicBezTo>
                  <a:cubicBezTo>
                    <a:pt x="13374" y="2766"/>
                    <a:pt x="13328" y="2640"/>
                    <a:pt x="13259" y="2525"/>
                  </a:cubicBezTo>
                  <a:cubicBezTo>
                    <a:pt x="13155" y="2295"/>
                    <a:pt x="12994" y="2076"/>
                    <a:pt x="12810" y="1892"/>
                  </a:cubicBezTo>
                  <a:cubicBezTo>
                    <a:pt x="12431" y="1501"/>
                    <a:pt x="11913" y="1260"/>
                    <a:pt x="11361" y="1214"/>
                  </a:cubicBezTo>
                  <a:cubicBezTo>
                    <a:pt x="11288" y="1205"/>
                    <a:pt x="11214" y="1201"/>
                    <a:pt x="11139" y="1201"/>
                  </a:cubicBezTo>
                  <a:cubicBezTo>
                    <a:pt x="10922" y="1201"/>
                    <a:pt x="10702" y="1237"/>
                    <a:pt x="10488" y="1306"/>
                  </a:cubicBezTo>
                  <a:cubicBezTo>
                    <a:pt x="10488" y="1111"/>
                    <a:pt x="10442" y="927"/>
                    <a:pt x="10350" y="754"/>
                  </a:cubicBezTo>
                  <a:cubicBezTo>
                    <a:pt x="10166" y="421"/>
                    <a:pt x="9867" y="179"/>
                    <a:pt x="9510" y="76"/>
                  </a:cubicBezTo>
                  <a:cubicBezTo>
                    <a:pt x="9350" y="25"/>
                    <a:pt x="9186" y="1"/>
                    <a:pt x="90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5" name="Google Shape;1225;p42"/>
            <p:cNvSpPr/>
            <p:nvPr/>
          </p:nvSpPr>
          <p:spPr>
            <a:xfrm>
              <a:off x="319102" y="1028090"/>
              <a:ext cx="463862" cy="263004"/>
            </a:xfrm>
            <a:custGeom>
              <a:rect b="b" l="l" r="r" t="t"/>
              <a:pathLst>
                <a:path extrusionOk="0" h="2882" w="5083">
                  <a:moveTo>
                    <a:pt x="81" y="1"/>
                  </a:moveTo>
                  <a:lnTo>
                    <a:pt x="0" y="35"/>
                  </a:lnTo>
                  <a:cubicBezTo>
                    <a:pt x="575" y="403"/>
                    <a:pt x="874" y="1070"/>
                    <a:pt x="1265" y="1633"/>
                  </a:cubicBezTo>
                  <a:cubicBezTo>
                    <a:pt x="1702" y="2254"/>
                    <a:pt x="2381" y="2783"/>
                    <a:pt x="3151" y="2864"/>
                  </a:cubicBezTo>
                  <a:cubicBezTo>
                    <a:pt x="3233" y="2875"/>
                    <a:pt x="3314" y="2881"/>
                    <a:pt x="3394" y="2881"/>
                  </a:cubicBezTo>
                  <a:cubicBezTo>
                    <a:pt x="4029" y="2881"/>
                    <a:pt x="4617" y="2528"/>
                    <a:pt x="4933" y="1967"/>
                  </a:cubicBezTo>
                  <a:cubicBezTo>
                    <a:pt x="5025" y="1806"/>
                    <a:pt x="5071" y="1622"/>
                    <a:pt x="5083" y="1438"/>
                  </a:cubicBezTo>
                  <a:lnTo>
                    <a:pt x="5083" y="1438"/>
                  </a:lnTo>
                  <a:cubicBezTo>
                    <a:pt x="4853" y="1852"/>
                    <a:pt x="4462" y="2162"/>
                    <a:pt x="4002" y="2289"/>
                  </a:cubicBezTo>
                  <a:cubicBezTo>
                    <a:pt x="3856" y="2326"/>
                    <a:pt x="3707" y="2344"/>
                    <a:pt x="3561" y="2344"/>
                  </a:cubicBezTo>
                  <a:cubicBezTo>
                    <a:pt x="3155" y="2344"/>
                    <a:pt x="2759" y="2206"/>
                    <a:pt x="2438" y="1944"/>
                  </a:cubicBezTo>
                  <a:cubicBezTo>
                    <a:pt x="2231" y="1760"/>
                    <a:pt x="2036" y="1553"/>
                    <a:pt x="1875" y="1323"/>
                  </a:cubicBezTo>
                  <a:cubicBezTo>
                    <a:pt x="1587" y="932"/>
                    <a:pt x="1231" y="587"/>
                    <a:pt x="817" y="311"/>
                  </a:cubicBezTo>
                  <a:cubicBezTo>
                    <a:pt x="587" y="173"/>
                    <a:pt x="334" y="70"/>
                    <a:pt x="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6" name="Google Shape;1226;p42"/>
            <p:cNvSpPr/>
            <p:nvPr/>
          </p:nvSpPr>
          <p:spPr>
            <a:xfrm>
              <a:off x="1260424" y="1232689"/>
              <a:ext cx="285453" cy="107593"/>
            </a:xfrm>
            <a:custGeom>
              <a:rect b="b" l="l" r="r" t="t"/>
              <a:pathLst>
                <a:path extrusionOk="0" h="1179" w="3128">
                  <a:moveTo>
                    <a:pt x="0" y="1"/>
                  </a:moveTo>
                  <a:lnTo>
                    <a:pt x="0" y="1"/>
                  </a:lnTo>
                  <a:cubicBezTo>
                    <a:pt x="58" y="265"/>
                    <a:pt x="58" y="541"/>
                    <a:pt x="0" y="806"/>
                  </a:cubicBezTo>
                  <a:cubicBezTo>
                    <a:pt x="265" y="967"/>
                    <a:pt x="563" y="1082"/>
                    <a:pt x="874" y="1139"/>
                  </a:cubicBezTo>
                  <a:cubicBezTo>
                    <a:pt x="1017" y="1166"/>
                    <a:pt x="1160" y="1179"/>
                    <a:pt x="1302" y="1179"/>
                  </a:cubicBezTo>
                  <a:cubicBezTo>
                    <a:pt x="1779" y="1179"/>
                    <a:pt x="2246" y="1032"/>
                    <a:pt x="2645" y="748"/>
                  </a:cubicBezTo>
                  <a:cubicBezTo>
                    <a:pt x="2817" y="610"/>
                    <a:pt x="2990" y="461"/>
                    <a:pt x="3128" y="277"/>
                  </a:cubicBezTo>
                  <a:lnTo>
                    <a:pt x="3128" y="277"/>
                  </a:lnTo>
                  <a:cubicBezTo>
                    <a:pt x="2723" y="540"/>
                    <a:pt x="2246" y="688"/>
                    <a:pt x="1761" y="688"/>
                  </a:cubicBezTo>
                  <a:cubicBezTo>
                    <a:pt x="1696" y="688"/>
                    <a:pt x="1630" y="685"/>
                    <a:pt x="1564" y="679"/>
                  </a:cubicBezTo>
                  <a:cubicBezTo>
                    <a:pt x="989" y="645"/>
                    <a:pt x="368" y="426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7" name="Google Shape;1227;p42"/>
            <p:cNvSpPr/>
            <p:nvPr/>
          </p:nvSpPr>
          <p:spPr>
            <a:xfrm>
              <a:off x="744089" y="1115241"/>
              <a:ext cx="478646" cy="327706"/>
            </a:xfrm>
            <a:custGeom>
              <a:rect b="b" l="l" r="r" t="t"/>
              <a:pathLst>
                <a:path extrusionOk="0" h="3591" w="5245">
                  <a:moveTo>
                    <a:pt x="633" y="0"/>
                  </a:moveTo>
                  <a:cubicBezTo>
                    <a:pt x="736" y="333"/>
                    <a:pt x="713" y="701"/>
                    <a:pt x="575" y="1023"/>
                  </a:cubicBezTo>
                  <a:cubicBezTo>
                    <a:pt x="437" y="1311"/>
                    <a:pt x="242" y="1564"/>
                    <a:pt x="1" y="1748"/>
                  </a:cubicBezTo>
                  <a:cubicBezTo>
                    <a:pt x="345" y="1840"/>
                    <a:pt x="679" y="2012"/>
                    <a:pt x="955" y="2265"/>
                  </a:cubicBezTo>
                  <a:cubicBezTo>
                    <a:pt x="1357" y="2610"/>
                    <a:pt x="1691" y="3013"/>
                    <a:pt x="2162" y="3266"/>
                  </a:cubicBezTo>
                  <a:cubicBezTo>
                    <a:pt x="2535" y="3475"/>
                    <a:pt x="2967" y="3591"/>
                    <a:pt x="3395" y="3591"/>
                  </a:cubicBezTo>
                  <a:cubicBezTo>
                    <a:pt x="3812" y="3591"/>
                    <a:pt x="4225" y="3481"/>
                    <a:pt x="4577" y="3243"/>
                  </a:cubicBezTo>
                  <a:cubicBezTo>
                    <a:pt x="4865" y="3036"/>
                    <a:pt x="5095" y="2760"/>
                    <a:pt x="5244" y="2438"/>
                  </a:cubicBezTo>
                  <a:lnTo>
                    <a:pt x="5244" y="2438"/>
                  </a:lnTo>
                  <a:cubicBezTo>
                    <a:pt x="5164" y="2610"/>
                    <a:pt x="4842" y="2771"/>
                    <a:pt x="4669" y="2840"/>
                  </a:cubicBezTo>
                  <a:cubicBezTo>
                    <a:pt x="4439" y="2921"/>
                    <a:pt x="4198" y="2978"/>
                    <a:pt x="3956" y="3001"/>
                  </a:cubicBezTo>
                  <a:cubicBezTo>
                    <a:pt x="3868" y="3012"/>
                    <a:pt x="3779" y="3017"/>
                    <a:pt x="3691" y="3017"/>
                  </a:cubicBezTo>
                  <a:cubicBezTo>
                    <a:pt x="3298" y="3017"/>
                    <a:pt x="2912" y="2915"/>
                    <a:pt x="2565" y="2737"/>
                  </a:cubicBezTo>
                  <a:cubicBezTo>
                    <a:pt x="2139" y="2484"/>
                    <a:pt x="1783" y="2139"/>
                    <a:pt x="1530" y="1725"/>
                  </a:cubicBezTo>
                  <a:cubicBezTo>
                    <a:pt x="1185" y="1173"/>
                    <a:pt x="1012" y="529"/>
                    <a:pt x="6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8" name="Google Shape;1228;p42"/>
            <p:cNvSpPr/>
            <p:nvPr/>
          </p:nvSpPr>
          <p:spPr>
            <a:xfrm>
              <a:off x="1566776" y="1156124"/>
              <a:ext cx="197390" cy="113068"/>
            </a:xfrm>
            <a:custGeom>
              <a:rect b="b" l="l" r="r" t="t"/>
              <a:pathLst>
                <a:path extrusionOk="0" h="1239" w="2163">
                  <a:moveTo>
                    <a:pt x="2163" y="0"/>
                  </a:moveTo>
                  <a:lnTo>
                    <a:pt x="2163" y="0"/>
                  </a:lnTo>
                  <a:cubicBezTo>
                    <a:pt x="1898" y="207"/>
                    <a:pt x="1611" y="391"/>
                    <a:pt x="1323" y="564"/>
                  </a:cubicBezTo>
                  <a:cubicBezTo>
                    <a:pt x="1151" y="679"/>
                    <a:pt x="955" y="759"/>
                    <a:pt x="748" y="805"/>
                  </a:cubicBezTo>
                  <a:cubicBezTo>
                    <a:pt x="690" y="818"/>
                    <a:pt x="631" y="824"/>
                    <a:pt x="571" y="824"/>
                  </a:cubicBezTo>
                  <a:cubicBezTo>
                    <a:pt x="465" y="824"/>
                    <a:pt x="357" y="804"/>
                    <a:pt x="254" y="759"/>
                  </a:cubicBezTo>
                  <a:cubicBezTo>
                    <a:pt x="185" y="920"/>
                    <a:pt x="104" y="1070"/>
                    <a:pt x="1" y="1208"/>
                  </a:cubicBezTo>
                  <a:cubicBezTo>
                    <a:pt x="97" y="1228"/>
                    <a:pt x="194" y="1238"/>
                    <a:pt x="292" y="1238"/>
                  </a:cubicBezTo>
                  <a:cubicBezTo>
                    <a:pt x="474" y="1238"/>
                    <a:pt x="656" y="1202"/>
                    <a:pt x="829" y="1127"/>
                  </a:cubicBezTo>
                  <a:cubicBezTo>
                    <a:pt x="1392" y="897"/>
                    <a:pt x="1783" y="449"/>
                    <a:pt x="2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9" name="Google Shape;1229;p42"/>
            <p:cNvSpPr/>
            <p:nvPr/>
          </p:nvSpPr>
          <p:spPr>
            <a:xfrm>
              <a:off x="469130" y="911006"/>
              <a:ext cx="215276" cy="80489"/>
            </a:xfrm>
            <a:custGeom>
              <a:rect b="b" l="l" r="r" t="t"/>
              <a:pathLst>
                <a:path extrusionOk="0" h="882" w="2359">
                  <a:moveTo>
                    <a:pt x="1969" y="1"/>
                  </a:moveTo>
                  <a:cubicBezTo>
                    <a:pt x="1632" y="1"/>
                    <a:pt x="1162" y="221"/>
                    <a:pt x="990" y="318"/>
                  </a:cubicBezTo>
                  <a:cubicBezTo>
                    <a:pt x="656" y="502"/>
                    <a:pt x="346" y="720"/>
                    <a:pt x="1" y="881"/>
                  </a:cubicBezTo>
                  <a:cubicBezTo>
                    <a:pt x="288" y="847"/>
                    <a:pt x="587" y="824"/>
                    <a:pt x="886" y="812"/>
                  </a:cubicBezTo>
                  <a:cubicBezTo>
                    <a:pt x="1041" y="824"/>
                    <a:pt x="1197" y="829"/>
                    <a:pt x="1352" y="829"/>
                  </a:cubicBezTo>
                  <a:cubicBezTo>
                    <a:pt x="1507" y="829"/>
                    <a:pt x="1662" y="824"/>
                    <a:pt x="1818" y="812"/>
                  </a:cubicBezTo>
                  <a:cubicBezTo>
                    <a:pt x="1933" y="789"/>
                    <a:pt x="2048" y="755"/>
                    <a:pt x="2151" y="686"/>
                  </a:cubicBezTo>
                  <a:cubicBezTo>
                    <a:pt x="2255" y="628"/>
                    <a:pt x="2324" y="525"/>
                    <a:pt x="2335" y="398"/>
                  </a:cubicBezTo>
                  <a:cubicBezTo>
                    <a:pt x="2358" y="99"/>
                    <a:pt x="2193" y="1"/>
                    <a:pt x="19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0" name="Google Shape;1230;p42"/>
            <p:cNvSpPr/>
            <p:nvPr/>
          </p:nvSpPr>
          <p:spPr>
            <a:xfrm>
              <a:off x="1229944" y="729678"/>
              <a:ext cx="195291" cy="81675"/>
            </a:xfrm>
            <a:custGeom>
              <a:rect b="b" l="l" r="r" t="t"/>
              <a:pathLst>
                <a:path extrusionOk="0" h="895" w="2140">
                  <a:moveTo>
                    <a:pt x="711" y="1"/>
                  </a:moveTo>
                  <a:cubicBezTo>
                    <a:pt x="597" y="1"/>
                    <a:pt x="483" y="16"/>
                    <a:pt x="369" y="51"/>
                  </a:cubicBezTo>
                  <a:cubicBezTo>
                    <a:pt x="219" y="108"/>
                    <a:pt x="104" y="212"/>
                    <a:pt x="58" y="361"/>
                  </a:cubicBezTo>
                  <a:cubicBezTo>
                    <a:pt x="1" y="511"/>
                    <a:pt x="58" y="672"/>
                    <a:pt x="185" y="764"/>
                  </a:cubicBezTo>
                  <a:cubicBezTo>
                    <a:pt x="242" y="798"/>
                    <a:pt x="300" y="810"/>
                    <a:pt x="369" y="821"/>
                  </a:cubicBezTo>
                  <a:cubicBezTo>
                    <a:pt x="587" y="821"/>
                    <a:pt x="805" y="810"/>
                    <a:pt x="1024" y="775"/>
                  </a:cubicBezTo>
                  <a:cubicBezTo>
                    <a:pt x="1057" y="774"/>
                    <a:pt x="1090" y="773"/>
                    <a:pt x="1124" y="773"/>
                  </a:cubicBezTo>
                  <a:cubicBezTo>
                    <a:pt x="1357" y="773"/>
                    <a:pt x="1596" y="808"/>
                    <a:pt x="1817" y="879"/>
                  </a:cubicBezTo>
                  <a:cubicBezTo>
                    <a:pt x="1867" y="889"/>
                    <a:pt x="1911" y="895"/>
                    <a:pt x="1949" y="895"/>
                  </a:cubicBezTo>
                  <a:cubicBezTo>
                    <a:pt x="2081" y="895"/>
                    <a:pt x="2139" y="827"/>
                    <a:pt x="2059" y="649"/>
                  </a:cubicBezTo>
                  <a:cubicBezTo>
                    <a:pt x="1886" y="235"/>
                    <a:pt x="1208" y="39"/>
                    <a:pt x="817" y="5"/>
                  </a:cubicBezTo>
                  <a:cubicBezTo>
                    <a:pt x="782" y="2"/>
                    <a:pt x="746" y="1"/>
                    <a:pt x="7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1" name="Google Shape;1231;p42"/>
            <p:cNvSpPr/>
            <p:nvPr/>
          </p:nvSpPr>
          <p:spPr>
            <a:xfrm>
              <a:off x="764074" y="727944"/>
              <a:ext cx="96915" cy="152126"/>
            </a:xfrm>
            <a:custGeom>
              <a:rect b="b" l="l" r="r" t="t"/>
              <a:pathLst>
                <a:path extrusionOk="0" h="1667" w="1062">
                  <a:moveTo>
                    <a:pt x="775" y="0"/>
                  </a:moveTo>
                  <a:cubicBezTo>
                    <a:pt x="748" y="0"/>
                    <a:pt x="720" y="4"/>
                    <a:pt x="690" y="12"/>
                  </a:cubicBezTo>
                  <a:cubicBezTo>
                    <a:pt x="425" y="116"/>
                    <a:pt x="218" y="323"/>
                    <a:pt x="126" y="587"/>
                  </a:cubicBezTo>
                  <a:cubicBezTo>
                    <a:pt x="57" y="737"/>
                    <a:pt x="23" y="898"/>
                    <a:pt x="12" y="1070"/>
                  </a:cubicBezTo>
                  <a:cubicBezTo>
                    <a:pt x="0" y="1185"/>
                    <a:pt x="23" y="1312"/>
                    <a:pt x="57" y="1427"/>
                  </a:cubicBezTo>
                  <a:cubicBezTo>
                    <a:pt x="103" y="1530"/>
                    <a:pt x="195" y="1622"/>
                    <a:pt x="322" y="1657"/>
                  </a:cubicBezTo>
                  <a:cubicBezTo>
                    <a:pt x="345" y="1664"/>
                    <a:pt x="368" y="1667"/>
                    <a:pt x="391" y="1667"/>
                  </a:cubicBezTo>
                  <a:cubicBezTo>
                    <a:pt x="484" y="1667"/>
                    <a:pt x="575" y="1613"/>
                    <a:pt x="621" y="1530"/>
                  </a:cubicBezTo>
                  <a:cubicBezTo>
                    <a:pt x="655" y="1450"/>
                    <a:pt x="667" y="1369"/>
                    <a:pt x="644" y="1277"/>
                  </a:cubicBezTo>
                  <a:cubicBezTo>
                    <a:pt x="621" y="1036"/>
                    <a:pt x="598" y="748"/>
                    <a:pt x="770" y="564"/>
                  </a:cubicBezTo>
                  <a:cubicBezTo>
                    <a:pt x="816" y="507"/>
                    <a:pt x="874" y="461"/>
                    <a:pt x="920" y="403"/>
                  </a:cubicBezTo>
                  <a:cubicBezTo>
                    <a:pt x="1062" y="211"/>
                    <a:pt x="971" y="0"/>
                    <a:pt x="7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2" name="Google Shape;1232;p42"/>
            <p:cNvSpPr/>
            <p:nvPr/>
          </p:nvSpPr>
          <p:spPr>
            <a:xfrm>
              <a:off x="1607659" y="933273"/>
              <a:ext cx="152309" cy="109600"/>
            </a:xfrm>
            <a:custGeom>
              <a:rect b="b" l="l" r="r" t="t"/>
              <a:pathLst>
                <a:path extrusionOk="0" h="1201" w="1669">
                  <a:moveTo>
                    <a:pt x="312" y="0"/>
                  </a:moveTo>
                  <a:cubicBezTo>
                    <a:pt x="41" y="0"/>
                    <a:pt x="0" y="489"/>
                    <a:pt x="289" y="672"/>
                  </a:cubicBezTo>
                  <a:cubicBezTo>
                    <a:pt x="415" y="752"/>
                    <a:pt x="553" y="798"/>
                    <a:pt x="691" y="833"/>
                  </a:cubicBezTo>
                  <a:cubicBezTo>
                    <a:pt x="944" y="902"/>
                    <a:pt x="1186" y="1005"/>
                    <a:pt x="1416" y="1143"/>
                  </a:cubicBezTo>
                  <a:cubicBezTo>
                    <a:pt x="1450" y="1166"/>
                    <a:pt x="1485" y="1189"/>
                    <a:pt x="1519" y="1201"/>
                  </a:cubicBezTo>
                  <a:cubicBezTo>
                    <a:pt x="1565" y="1201"/>
                    <a:pt x="1611" y="1189"/>
                    <a:pt x="1634" y="1155"/>
                  </a:cubicBezTo>
                  <a:cubicBezTo>
                    <a:pt x="1669" y="1097"/>
                    <a:pt x="1611" y="1028"/>
                    <a:pt x="1554" y="982"/>
                  </a:cubicBezTo>
                  <a:cubicBezTo>
                    <a:pt x="1358" y="833"/>
                    <a:pt x="1174" y="683"/>
                    <a:pt x="990" y="522"/>
                  </a:cubicBezTo>
                  <a:cubicBezTo>
                    <a:pt x="829" y="350"/>
                    <a:pt x="668" y="200"/>
                    <a:pt x="496" y="62"/>
                  </a:cubicBezTo>
                  <a:cubicBezTo>
                    <a:pt x="426" y="19"/>
                    <a:pt x="365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33" name="Google Shape;1233;p42"/>
          <p:cNvSpPr/>
          <p:nvPr/>
        </p:nvSpPr>
        <p:spPr>
          <a:xfrm rot="-627678">
            <a:off x="3092233" y="4300346"/>
            <a:ext cx="1317249" cy="940206"/>
          </a:xfrm>
          <a:custGeom>
            <a:rect b="b" l="l" r="r" t="t"/>
            <a:pathLst>
              <a:path extrusionOk="0" h="201433" w="282212">
                <a:moveTo>
                  <a:pt x="206851" y="13612"/>
                </a:moveTo>
                <a:cubicBezTo>
                  <a:pt x="207225" y="13612"/>
                  <a:pt x="207642" y="13750"/>
                  <a:pt x="208120" y="14091"/>
                </a:cubicBezTo>
                <a:cubicBezTo>
                  <a:pt x="209604" y="15233"/>
                  <a:pt x="209033" y="16603"/>
                  <a:pt x="208234" y="17859"/>
                </a:cubicBezTo>
                <a:cubicBezTo>
                  <a:pt x="203896" y="24594"/>
                  <a:pt x="199444" y="31330"/>
                  <a:pt x="195105" y="38065"/>
                </a:cubicBezTo>
                <a:cubicBezTo>
                  <a:pt x="194631" y="38824"/>
                  <a:pt x="194078" y="39662"/>
                  <a:pt x="193119" y="39662"/>
                </a:cubicBezTo>
                <a:cubicBezTo>
                  <a:pt x="192924" y="39662"/>
                  <a:pt x="192712" y="39627"/>
                  <a:pt x="192480" y="39549"/>
                </a:cubicBezTo>
                <a:cubicBezTo>
                  <a:pt x="191110" y="39093"/>
                  <a:pt x="190881" y="37951"/>
                  <a:pt x="190881" y="36695"/>
                </a:cubicBezTo>
                <a:cubicBezTo>
                  <a:pt x="191110" y="33956"/>
                  <a:pt x="191909" y="31330"/>
                  <a:pt x="193279" y="28932"/>
                </a:cubicBezTo>
                <a:cubicBezTo>
                  <a:pt x="196247" y="23681"/>
                  <a:pt x="200129" y="19000"/>
                  <a:pt x="204695" y="15004"/>
                </a:cubicBezTo>
                <a:cubicBezTo>
                  <a:pt x="205335" y="14364"/>
                  <a:pt x="205975" y="13612"/>
                  <a:pt x="206851" y="13612"/>
                </a:cubicBezTo>
                <a:close/>
                <a:moveTo>
                  <a:pt x="249961" y="43745"/>
                </a:moveTo>
                <a:cubicBezTo>
                  <a:pt x="252339" y="43745"/>
                  <a:pt x="254718" y="43983"/>
                  <a:pt x="257096" y="44458"/>
                </a:cubicBezTo>
                <a:cubicBezTo>
                  <a:pt x="258580" y="44801"/>
                  <a:pt x="260064" y="44915"/>
                  <a:pt x="259950" y="46742"/>
                </a:cubicBezTo>
                <a:cubicBezTo>
                  <a:pt x="259836" y="48683"/>
                  <a:pt x="258352" y="48797"/>
                  <a:pt x="256868" y="49025"/>
                </a:cubicBezTo>
                <a:cubicBezTo>
                  <a:pt x="245565" y="50623"/>
                  <a:pt x="234378" y="52222"/>
                  <a:pt x="223075" y="53820"/>
                </a:cubicBezTo>
                <a:cubicBezTo>
                  <a:pt x="219080" y="54391"/>
                  <a:pt x="215084" y="54847"/>
                  <a:pt x="211202" y="55418"/>
                </a:cubicBezTo>
                <a:cubicBezTo>
                  <a:pt x="210589" y="55506"/>
                  <a:pt x="209959" y="55627"/>
                  <a:pt x="209383" y="55627"/>
                </a:cubicBezTo>
                <a:cubicBezTo>
                  <a:pt x="208458" y="55627"/>
                  <a:pt x="207673" y="55314"/>
                  <a:pt x="207321" y="54048"/>
                </a:cubicBezTo>
                <a:cubicBezTo>
                  <a:pt x="206864" y="51993"/>
                  <a:pt x="208577" y="51537"/>
                  <a:pt x="210061" y="50852"/>
                </a:cubicBezTo>
                <a:cubicBezTo>
                  <a:pt x="216911" y="47769"/>
                  <a:pt x="224217" y="46399"/>
                  <a:pt x="231638" y="45372"/>
                </a:cubicBezTo>
                <a:cubicBezTo>
                  <a:pt x="237232" y="44344"/>
                  <a:pt x="242826" y="43774"/>
                  <a:pt x="248534" y="43774"/>
                </a:cubicBezTo>
                <a:cubicBezTo>
                  <a:pt x="249009" y="43754"/>
                  <a:pt x="249485" y="43745"/>
                  <a:pt x="249961" y="43745"/>
                </a:cubicBezTo>
                <a:close/>
                <a:moveTo>
                  <a:pt x="271307" y="49451"/>
                </a:moveTo>
                <a:cubicBezTo>
                  <a:pt x="272263" y="49451"/>
                  <a:pt x="273094" y="49802"/>
                  <a:pt x="273307" y="51080"/>
                </a:cubicBezTo>
                <a:cubicBezTo>
                  <a:pt x="273764" y="53135"/>
                  <a:pt x="272051" y="53592"/>
                  <a:pt x="270567" y="54162"/>
                </a:cubicBezTo>
                <a:cubicBezTo>
                  <a:pt x="258283" y="58964"/>
                  <a:pt x="245124" y="61472"/>
                  <a:pt x="231946" y="61472"/>
                </a:cubicBezTo>
                <a:cubicBezTo>
                  <a:pt x="231653" y="61472"/>
                  <a:pt x="231360" y="61471"/>
                  <a:pt x="231067" y="61469"/>
                </a:cubicBezTo>
                <a:cubicBezTo>
                  <a:pt x="228213" y="61583"/>
                  <a:pt x="225359" y="61583"/>
                  <a:pt x="222505" y="61583"/>
                </a:cubicBezTo>
                <a:cubicBezTo>
                  <a:pt x="222442" y="61587"/>
                  <a:pt x="222380" y="61590"/>
                  <a:pt x="222318" y="61590"/>
                </a:cubicBezTo>
                <a:cubicBezTo>
                  <a:pt x="220801" y="61590"/>
                  <a:pt x="219541" y="60265"/>
                  <a:pt x="219650" y="58729"/>
                </a:cubicBezTo>
                <a:cubicBezTo>
                  <a:pt x="219536" y="56674"/>
                  <a:pt x="220564" y="56103"/>
                  <a:pt x="222390" y="55875"/>
                </a:cubicBezTo>
                <a:cubicBezTo>
                  <a:pt x="238145" y="53820"/>
                  <a:pt x="253899" y="51651"/>
                  <a:pt x="269540" y="49710"/>
                </a:cubicBezTo>
                <a:cubicBezTo>
                  <a:pt x="270101" y="49581"/>
                  <a:pt x="270727" y="49451"/>
                  <a:pt x="271307" y="49451"/>
                </a:cubicBezTo>
                <a:close/>
                <a:moveTo>
                  <a:pt x="140171" y="26412"/>
                </a:moveTo>
                <a:cubicBezTo>
                  <a:pt x="140465" y="26412"/>
                  <a:pt x="140776" y="26484"/>
                  <a:pt x="141106" y="26649"/>
                </a:cubicBezTo>
                <a:cubicBezTo>
                  <a:pt x="142590" y="27448"/>
                  <a:pt x="142362" y="28932"/>
                  <a:pt x="142020" y="30188"/>
                </a:cubicBezTo>
                <a:cubicBezTo>
                  <a:pt x="138252" y="43203"/>
                  <a:pt x="134599" y="56331"/>
                  <a:pt x="130946" y="69460"/>
                </a:cubicBezTo>
                <a:cubicBezTo>
                  <a:pt x="130603" y="70602"/>
                  <a:pt x="130147" y="71972"/>
                  <a:pt x="128777" y="71972"/>
                </a:cubicBezTo>
                <a:cubicBezTo>
                  <a:pt x="128687" y="71978"/>
                  <a:pt x="128597" y="71981"/>
                  <a:pt x="128507" y="71981"/>
                </a:cubicBezTo>
                <a:cubicBezTo>
                  <a:pt x="127013" y="71981"/>
                  <a:pt x="125656" y="71095"/>
                  <a:pt x="125009" y="69803"/>
                </a:cubicBezTo>
                <a:cubicBezTo>
                  <a:pt x="124096" y="67405"/>
                  <a:pt x="123639" y="64894"/>
                  <a:pt x="123754" y="62382"/>
                </a:cubicBezTo>
                <a:cubicBezTo>
                  <a:pt x="125238" y="49596"/>
                  <a:pt x="128891" y="37723"/>
                  <a:pt x="137796" y="27905"/>
                </a:cubicBezTo>
                <a:cubicBezTo>
                  <a:pt x="138489" y="27125"/>
                  <a:pt x="139247" y="26412"/>
                  <a:pt x="140171" y="26412"/>
                </a:cubicBezTo>
                <a:close/>
                <a:moveTo>
                  <a:pt x="166907" y="81527"/>
                </a:moveTo>
                <a:cubicBezTo>
                  <a:pt x="167416" y="81527"/>
                  <a:pt x="167948" y="81573"/>
                  <a:pt x="168450" y="81573"/>
                </a:cubicBezTo>
                <a:cubicBezTo>
                  <a:pt x="168585" y="81573"/>
                  <a:pt x="168718" y="81570"/>
                  <a:pt x="168848" y="81561"/>
                </a:cubicBezTo>
                <a:lnTo>
                  <a:pt x="169305" y="81561"/>
                </a:lnTo>
                <a:cubicBezTo>
                  <a:pt x="182548" y="82361"/>
                  <a:pt x="194649" y="83730"/>
                  <a:pt x="205266" y="90923"/>
                </a:cubicBezTo>
                <a:cubicBezTo>
                  <a:pt x="206522" y="91722"/>
                  <a:pt x="208805" y="92179"/>
                  <a:pt x="207778" y="94462"/>
                </a:cubicBezTo>
                <a:cubicBezTo>
                  <a:pt x="207331" y="95579"/>
                  <a:pt x="206610" y="95904"/>
                  <a:pt x="205791" y="95904"/>
                </a:cubicBezTo>
                <a:cubicBezTo>
                  <a:pt x="204935" y="95904"/>
                  <a:pt x="203971" y="95550"/>
                  <a:pt x="203097" y="95375"/>
                </a:cubicBezTo>
                <a:cubicBezTo>
                  <a:pt x="191452" y="92293"/>
                  <a:pt x="179693" y="89324"/>
                  <a:pt x="168049" y="86242"/>
                </a:cubicBezTo>
                <a:cubicBezTo>
                  <a:pt x="166451" y="85785"/>
                  <a:pt x="163939" y="86014"/>
                  <a:pt x="164396" y="83388"/>
                </a:cubicBezTo>
                <a:cubicBezTo>
                  <a:pt x="164689" y="81772"/>
                  <a:pt x="165739" y="81527"/>
                  <a:pt x="166907" y="81527"/>
                </a:cubicBezTo>
                <a:close/>
                <a:moveTo>
                  <a:pt x="81525" y="65788"/>
                </a:moveTo>
                <a:cubicBezTo>
                  <a:pt x="83467" y="65788"/>
                  <a:pt x="83587" y="67594"/>
                  <a:pt x="83911" y="68889"/>
                </a:cubicBezTo>
                <a:cubicBezTo>
                  <a:pt x="84710" y="72086"/>
                  <a:pt x="85166" y="75282"/>
                  <a:pt x="85052" y="78593"/>
                </a:cubicBezTo>
                <a:cubicBezTo>
                  <a:pt x="85509" y="84301"/>
                  <a:pt x="84139" y="89553"/>
                  <a:pt x="82541" y="94690"/>
                </a:cubicBezTo>
                <a:cubicBezTo>
                  <a:pt x="81954" y="96786"/>
                  <a:pt x="80752" y="97404"/>
                  <a:pt x="79296" y="97404"/>
                </a:cubicBezTo>
                <a:cubicBezTo>
                  <a:pt x="78769" y="97404"/>
                  <a:pt x="78208" y="97323"/>
                  <a:pt x="77632" y="97202"/>
                </a:cubicBezTo>
                <a:cubicBezTo>
                  <a:pt x="75120" y="96745"/>
                  <a:pt x="75805" y="94804"/>
                  <a:pt x="75919" y="93206"/>
                </a:cubicBezTo>
                <a:cubicBezTo>
                  <a:pt x="77061" y="85100"/>
                  <a:pt x="78088" y="76995"/>
                  <a:pt x="79116" y="68889"/>
                </a:cubicBezTo>
                <a:cubicBezTo>
                  <a:pt x="79344" y="67519"/>
                  <a:pt x="79230" y="65921"/>
                  <a:pt x="81171" y="65807"/>
                </a:cubicBezTo>
                <a:cubicBezTo>
                  <a:pt x="81295" y="65794"/>
                  <a:pt x="81413" y="65788"/>
                  <a:pt x="81525" y="65788"/>
                </a:cubicBezTo>
                <a:close/>
                <a:moveTo>
                  <a:pt x="147496" y="82068"/>
                </a:moveTo>
                <a:cubicBezTo>
                  <a:pt x="147945" y="82068"/>
                  <a:pt x="148398" y="82232"/>
                  <a:pt x="148755" y="82589"/>
                </a:cubicBezTo>
                <a:cubicBezTo>
                  <a:pt x="157203" y="88639"/>
                  <a:pt x="167364" y="89439"/>
                  <a:pt x="177068" y="91379"/>
                </a:cubicBezTo>
                <a:cubicBezTo>
                  <a:pt x="184260" y="92749"/>
                  <a:pt x="191224" y="95261"/>
                  <a:pt x="198302" y="97088"/>
                </a:cubicBezTo>
                <a:cubicBezTo>
                  <a:pt x="200243" y="97544"/>
                  <a:pt x="200699" y="98686"/>
                  <a:pt x="200357" y="100512"/>
                </a:cubicBezTo>
                <a:cubicBezTo>
                  <a:pt x="200041" y="102195"/>
                  <a:pt x="199338" y="103393"/>
                  <a:pt x="197534" y="103393"/>
                </a:cubicBezTo>
                <a:cubicBezTo>
                  <a:pt x="197380" y="103393"/>
                  <a:pt x="197217" y="103384"/>
                  <a:pt x="197046" y="103366"/>
                </a:cubicBezTo>
                <a:cubicBezTo>
                  <a:pt x="195790" y="103138"/>
                  <a:pt x="194535" y="103024"/>
                  <a:pt x="193165" y="102910"/>
                </a:cubicBezTo>
                <a:lnTo>
                  <a:pt x="193165" y="103024"/>
                </a:lnTo>
                <a:cubicBezTo>
                  <a:pt x="181520" y="102111"/>
                  <a:pt x="169761" y="101197"/>
                  <a:pt x="158802" y="96403"/>
                </a:cubicBezTo>
                <a:cubicBezTo>
                  <a:pt x="154692" y="94576"/>
                  <a:pt x="150696" y="92293"/>
                  <a:pt x="147043" y="89781"/>
                </a:cubicBezTo>
                <a:cubicBezTo>
                  <a:pt x="144417" y="87954"/>
                  <a:pt x="144645" y="86014"/>
                  <a:pt x="145673" y="83616"/>
                </a:cubicBezTo>
                <a:cubicBezTo>
                  <a:pt x="145822" y="82648"/>
                  <a:pt x="146652" y="82068"/>
                  <a:pt x="147496" y="82068"/>
                </a:cubicBezTo>
                <a:close/>
                <a:moveTo>
                  <a:pt x="101663" y="106408"/>
                </a:moveTo>
                <a:cubicBezTo>
                  <a:pt x="116106" y="106408"/>
                  <a:pt x="130324" y="110314"/>
                  <a:pt x="142819" y="117751"/>
                </a:cubicBezTo>
                <a:cubicBezTo>
                  <a:pt x="148413" y="121176"/>
                  <a:pt x="153893" y="124715"/>
                  <a:pt x="159372" y="128254"/>
                </a:cubicBezTo>
                <a:cubicBezTo>
                  <a:pt x="162341" y="130195"/>
                  <a:pt x="162341" y="131565"/>
                  <a:pt x="159258" y="133391"/>
                </a:cubicBezTo>
                <a:cubicBezTo>
                  <a:pt x="153093" y="137044"/>
                  <a:pt x="146358" y="138072"/>
                  <a:pt x="139394" y="138072"/>
                </a:cubicBezTo>
                <a:lnTo>
                  <a:pt x="133001" y="138072"/>
                </a:lnTo>
                <a:cubicBezTo>
                  <a:pt x="132138" y="138091"/>
                  <a:pt x="131276" y="138100"/>
                  <a:pt x="130415" y="138100"/>
                </a:cubicBezTo>
                <a:cubicBezTo>
                  <a:pt x="120907" y="138100"/>
                  <a:pt x="111503" y="136941"/>
                  <a:pt x="102291" y="134533"/>
                </a:cubicBezTo>
                <a:cubicBezTo>
                  <a:pt x="93044" y="132021"/>
                  <a:pt x="83568" y="130309"/>
                  <a:pt x="74093" y="128482"/>
                </a:cubicBezTo>
                <a:cubicBezTo>
                  <a:pt x="72380" y="128254"/>
                  <a:pt x="70097" y="128482"/>
                  <a:pt x="69869" y="125400"/>
                </a:cubicBezTo>
                <a:cubicBezTo>
                  <a:pt x="69640" y="122317"/>
                  <a:pt x="71809" y="121861"/>
                  <a:pt x="73864" y="121290"/>
                </a:cubicBezTo>
                <a:cubicBezTo>
                  <a:pt x="76397" y="120645"/>
                  <a:pt x="78967" y="120428"/>
                  <a:pt x="81545" y="120428"/>
                </a:cubicBezTo>
                <a:cubicBezTo>
                  <a:pt x="85356" y="120428"/>
                  <a:pt x="89184" y="120903"/>
                  <a:pt x="92930" y="121176"/>
                </a:cubicBezTo>
                <a:cubicBezTo>
                  <a:pt x="108227" y="122203"/>
                  <a:pt x="123297" y="125057"/>
                  <a:pt x="138024" y="129624"/>
                </a:cubicBezTo>
                <a:cubicBezTo>
                  <a:pt x="140650" y="130309"/>
                  <a:pt x="143504" y="130994"/>
                  <a:pt x="146244" y="131451"/>
                </a:cubicBezTo>
                <a:cubicBezTo>
                  <a:pt x="146796" y="131573"/>
                  <a:pt x="147479" y="131926"/>
                  <a:pt x="148047" y="131926"/>
                </a:cubicBezTo>
                <a:cubicBezTo>
                  <a:pt x="148536" y="131926"/>
                  <a:pt x="148939" y="131664"/>
                  <a:pt x="149098" y="130766"/>
                </a:cubicBezTo>
                <a:cubicBezTo>
                  <a:pt x="149440" y="129396"/>
                  <a:pt x="148299" y="128596"/>
                  <a:pt x="147043" y="128254"/>
                </a:cubicBezTo>
                <a:cubicBezTo>
                  <a:pt x="142590" y="126998"/>
                  <a:pt x="138252" y="125628"/>
                  <a:pt x="133800" y="124372"/>
                </a:cubicBezTo>
                <a:cubicBezTo>
                  <a:pt x="119986" y="120377"/>
                  <a:pt x="105830" y="119121"/>
                  <a:pt x="91560" y="117979"/>
                </a:cubicBezTo>
                <a:cubicBezTo>
                  <a:pt x="88934" y="117751"/>
                  <a:pt x="86080" y="117523"/>
                  <a:pt x="83454" y="117294"/>
                </a:cubicBezTo>
                <a:cubicBezTo>
                  <a:pt x="80828" y="117066"/>
                  <a:pt x="80257" y="115810"/>
                  <a:pt x="81627" y="113527"/>
                </a:cubicBezTo>
                <a:cubicBezTo>
                  <a:pt x="84710" y="108390"/>
                  <a:pt x="89733" y="107134"/>
                  <a:pt x="95099" y="106677"/>
                </a:cubicBezTo>
                <a:cubicBezTo>
                  <a:pt x="97288" y="106497"/>
                  <a:pt x="99478" y="106408"/>
                  <a:pt x="101663" y="106408"/>
                </a:cubicBezTo>
                <a:close/>
                <a:moveTo>
                  <a:pt x="23840" y="86464"/>
                </a:moveTo>
                <a:cubicBezTo>
                  <a:pt x="25477" y="86464"/>
                  <a:pt x="25696" y="87780"/>
                  <a:pt x="25916" y="89096"/>
                </a:cubicBezTo>
                <a:cubicBezTo>
                  <a:pt x="29227" y="111130"/>
                  <a:pt x="30711" y="133049"/>
                  <a:pt x="24203" y="154740"/>
                </a:cubicBezTo>
                <a:cubicBezTo>
                  <a:pt x="24089" y="154968"/>
                  <a:pt x="23975" y="155196"/>
                  <a:pt x="23975" y="155425"/>
                </a:cubicBezTo>
                <a:cubicBezTo>
                  <a:pt x="23561" y="156667"/>
                  <a:pt x="23241" y="158097"/>
                  <a:pt x="21737" y="158097"/>
                </a:cubicBezTo>
                <a:cubicBezTo>
                  <a:pt x="21583" y="158097"/>
                  <a:pt x="21416" y="158082"/>
                  <a:pt x="21235" y="158050"/>
                </a:cubicBezTo>
                <a:cubicBezTo>
                  <a:pt x="19637" y="157708"/>
                  <a:pt x="19294" y="156338"/>
                  <a:pt x="19294" y="154968"/>
                </a:cubicBezTo>
                <a:cubicBezTo>
                  <a:pt x="19066" y="148575"/>
                  <a:pt x="18724" y="142182"/>
                  <a:pt x="18381" y="135789"/>
                </a:cubicBezTo>
                <a:cubicBezTo>
                  <a:pt x="18267" y="120263"/>
                  <a:pt x="19294" y="104851"/>
                  <a:pt x="21464" y="89553"/>
                </a:cubicBezTo>
                <a:cubicBezTo>
                  <a:pt x="21692" y="88183"/>
                  <a:pt x="21920" y="86585"/>
                  <a:pt x="23633" y="86470"/>
                </a:cubicBezTo>
                <a:cubicBezTo>
                  <a:pt x="23704" y="86466"/>
                  <a:pt x="23773" y="86464"/>
                  <a:pt x="23840" y="86464"/>
                </a:cubicBezTo>
                <a:close/>
                <a:moveTo>
                  <a:pt x="16283" y="75825"/>
                </a:moveTo>
                <a:cubicBezTo>
                  <a:pt x="16536" y="75825"/>
                  <a:pt x="16815" y="75870"/>
                  <a:pt x="17125" y="75967"/>
                </a:cubicBezTo>
                <a:cubicBezTo>
                  <a:pt x="19066" y="76652"/>
                  <a:pt x="18609" y="78479"/>
                  <a:pt x="18381" y="79963"/>
                </a:cubicBezTo>
                <a:cubicBezTo>
                  <a:pt x="17239" y="88525"/>
                  <a:pt x="16326" y="97088"/>
                  <a:pt x="15527" y="105764"/>
                </a:cubicBezTo>
                <a:cubicBezTo>
                  <a:pt x="13929" y="122660"/>
                  <a:pt x="14385" y="139670"/>
                  <a:pt x="16669" y="156566"/>
                </a:cubicBezTo>
                <a:cubicBezTo>
                  <a:pt x="16897" y="158279"/>
                  <a:pt x="17354" y="159877"/>
                  <a:pt x="15185" y="160676"/>
                </a:cubicBezTo>
                <a:cubicBezTo>
                  <a:pt x="14771" y="160800"/>
                  <a:pt x="14402" y="160857"/>
                  <a:pt x="14069" y="160857"/>
                </a:cubicBezTo>
                <a:cubicBezTo>
                  <a:pt x="12566" y="160857"/>
                  <a:pt x="11802" y="159701"/>
                  <a:pt x="10961" y="158393"/>
                </a:cubicBezTo>
                <a:cubicBezTo>
                  <a:pt x="6166" y="150744"/>
                  <a:pt x="5481" y="142068"/>
                  <a:pt x="4910" y="133391"/>
                </a:cubicBezTo>
                <a:cubicBezTo>
                  <a:pt x="4910" y="131907"/>
                  <a:pt x="4910" y="130423"/>
                  <a:pt x="4910" y="128825"/>
                </a:cubicBezTo>
                <a:cubicBezTo>
                  <a:pt x="4339" y="113527"/>
                  <a:pt x="7193" y="98800"/>
                  <a:pt x="11760" y="84301"/>
                </a:cubicBezTo>
                <a:cubicBezTo>
                  <a:pt x="12216" y="82475"/>
                  <a:pt x="12901" y="80534"/>
                  <a:pt x="13700" y="78593"/>
                </a:cubicBezTo>
                <a:cubicBezTo>
                  <a:pt x="14190" y="77419"/>
                  <a:pt x="14763" y="75825"/>
                  <a:pt x="16283" y="75825"/>
                </a:cubicBezTo>
                <a:close/>
                <a:moveTo>
                  <a:pt x="70439" y="155653"/>
                </a:moveTo>
                <a:cubicBezTo>
                  <a:pt x="80828" y="156110"/>
                  <a:pt x="91103" y="158050"/>
                  <a:pt x="101035" y="161361"/>
                </a:cubicBezTo>
                <a:cubicBezTo>
                  <a:pt x="109483" y="164101"/>
                  <a:pt x="118160" y="166042"/>
                  <a:pt x="126722" y="168211"/>
                </a:cubicBezTo>
                <a:cubicBezTo>
                  <a:pt x="128891" y="168553"/>
                  <a:pt x="130832" y="169467"/>
                  <a:pt x="132658" y="170723"/>
                </a:cubicBezTo>
                <a:cubicBezTo>
                  <a:pt x="133686" y="171522"/>
                  <a:pt x="135170" y="172435"/>
                  <a:pt x="134371" y="174147"/>
                </a:cubicBezTo>
                <a:cubicBezTo>
                  <a:pt x="133936" y="175090"/>
                  <a:pt x="133179" y="175342"/>
                  <a:pt x="132363" y="175342"/>
                </a:cubicBezTo>
                <a:cubicBezTo>
                  <a:pt x="131893" y="175342"/>
                  <a:pt x="131404" y="175258"/>
                  <a:pt x="130946" y="175175"/>
                </a:cubicBezTo>
                <a:cubicBezTo>
                  <a:pt x="124324" y="174376"/>
                  <a:pt x="117703" y="173577"/>
                  <a:pt x="111081" y="172663"/>
                </a:cubicBezTo>
                <a:cubicBezTo>
                  <a:pt x="89276" y="169581"/>
                  <a:pt x="67243" y="167983"/>
                  <a:pt x="45209" y="167868"/>
                </a:cubicBezTo>
                <a:cubicBezTo>
                  <a:pt x="42355" y="167868"/>
                  <a:pt x="39501" y="167754"/>
                  <a:pt x="36647" y="167754"/>
                </a:cubicBezTo>
                <a:cubicBezTo>
                  <a:pt x="36433" y="167740"/>
                  <a:pt x="36216" y="167736"/>
                  <a:pt x="35998" y="167736"/>
                </a:cubicBezTo>
                <a:cubicBezTo>
                  <a:pt x="35780" y="167736"/>
                  <a:pt x="35562" y="167740"/>
                  <a:pt x="35347" y="167740"/>
                </a:cubicBezTo>
                <a:cubicBezTo>
                  <a:pt x="34057" y="167740"/>
                  <a:pt x="32880" y="167612"/>
                  <a:pt x="32537" y="165814"/>
                </a:cubicBezTo>
                <a:cubicBezTo>
                  <a:pt x="32195" y="163759"/>
                  <a:pt x="34021" y="163416"/>
                  <a:pt x="35391" y="162845"/>
                </a:cubicBezTo>
                <a:cubicBezTo>
                  <a:pt x="45438" y="158050"/>
                  <a:pt x="56055" y="155653"/>
                  <a:pt x="70439" y="155653"/>
                </a:cubicBezTo>
                <a:close/>
                <a:moveTo>
                  <a:pt x="36693" y="171289"/>
                </a:moveTo>
                <a:cubicBezTo>
                  <a:pt x="37201" y="171289"/>
                  <a:pt x="37737" y="171368"/>
                  <a:pt x="38245" y="171407"/>
                </a:cubicBezTo>
                <a:cubicBezTo>
                  <a:pt x="54114" y="172092"/>
                  <a:pt x="69983" y="172777"/>
                  <a:pt x="85851" y="173577"/>
                </a:cubicBezTo>
                <a:cubicBezTo>
                  <a:pt x="90075" y="173805"/>
                  <a:pt x="94185" y="174033"/>
                  <a:pt x="98295" y="174262"/>
                </a:cubicBezTo>
                <a:cubicBezTo>
                  <a:pt x="98638" y="174262"/>
                  <a:pt x="99002" y="174240"/>
                  <a:pt x="99358" y="174240"/>
                </a:cubicBezTo>
                <a:cubicBezTo>
                  <a:pt x="100429" y="174240"/>
                  <a:pt x="101435" y="174433"/>
                  <a:pt x="101606" y="175974"/>
                </a:cubicBezTo>
                <a:cubicBezTo>
                  <a:pt x="101834" y="177801"/>
                  <a:pt x="100350" y="178371"/>
                  <a:pt x="99094" y="178942"/>
                </a:cubicBezTo>
                <a:cubicBezTo>
                  <a:pt x="92016" y="182139"/>
                  <a:pt x="84481" y="183052"/>
                  <a:pt x="76833" y="183509"/>
                </a:cubicBezTo>
                <a:cubicBezTo>
                  <a:pt x="76110" y="183547"/>
                  <a:pt x="75374" y="183559"/>
                  <a:pt x="74630" y="183559"/>
                </a:cubicBezTo>
                <a:cubicBezTo>
                  <a:pt x="73141" y="183559"/>
                  <a:pt x="71619" y="183509"/>
                  <a:pt x="70097" y="183509"/>
                </a:cubicBezTo>
                <a:cubicBezTo>
                  <a:pt x="60736" y="183509"/>
                  <a:pt x="51374" y="183052"/>
                  <a:pt x="42355" y="179970"/>
                </a:cubicBezTo>
                <a:cubicBezTo>
                  <a:pt x="40415" y="179285"/>
                  <a:pt x="38474" y="178371"/>
                  <a:pt x="36533" y="177344"/>
                </a:cubicBezTo>
                <a:cubicBezTo>
                  <a:pt x="34821" y="176659"/>
                  <a:pt x="33793" y="174832"/>
                  <a:pt x="34478" y="173006"/>
                </a:cubicBezTo>
                <a:cubicBezTo>
                  <a:pt x="34853" y="171581"/>
                  <a:pt x="35721" y="171289"/>
                  <a:pt x="36693" y="171289"/>
                </a:cubicBezTo>
                <a:close/>
                <a:moveTo>
                  <a:pt x="215117" y="0"/>
                </a:moveTo>
                <a:cubicBezTo>
                  <a:pt x="214195" y="0"/>
                  <a:pt x="213275" y="330"/>
                  <a:pt x="212572" y="962"/>
                </a:cubicBezTo>
                <a:cubicBezTo>
                  <a:pt x="200129" y="10666"/>
                  <a:pt x="189055" y="21398"/>
                  <a:pt x="184146" y="37038"/>
                </a:cubicBezTo>
                <a:cubicBezTo>
                  <a:pt x="182205" y="43203"/>
                  <a:pt x="180721" y="49482"/>
                  <a:pt x="179008" y="55761"/>
                </a:cubicBezTo>
                <a:cubicBezTo>
                  <a:pt x="178666" y="57473"/>
                  <a:pt x="177639" y="58843"/>
                  <a:pt x="176040" y="59642"/>
                </a:cubicBezTo>
                <a:cubicBezTo>
                  <a:pt x="162797" y="65693"/>
                  <a:pt x="149554" y="71743"/>
                  <a:pt x="136311" y="77794"/>
                </a:cubicBezTo>
                <a:cubicBezTo>
                  <a:pt x="135818" y="78041"/>
                  <a:pt x="135291" y="78254"/>
                  <a:pt x="134749" y="78254"/>
                </a:cubicBezTo>
                <a:cubicBezTo>
                  <a:pt x="134288" y="78254"/>
                  <a:pt x="133816" y="78100"/>
                  <a:pt x="133343" y="77680"/>
                </a:cubicBezTo>
                <a:cubicBezTo>
                  <a:pt x="132658" y="76881"/>
                  <a:pt x="132544" y="75625"/>
                  <a:pt x="133115" y="74712"/>
                </a:cubicBezTo>
                <a:cubicBezTo>
                  <a:pt x="133914" y="72200"/>
                  <a:pt x="135855" y="70259"/>
                  <a:pt x="137339" y="68204"/>
                </a:cubicBezTo>
                <a:cubicBezTo>
                  <a:pt x="142705" y="61355"/>
                  <a:pt x="147043" y="54048"/>
                  <a:pt x="147614" y="45143"/>
                </a:cubicBezTo>
                <a:cubicBezTo>
                  <a:pt x="148070" y="36581"/>
                  <a:pt x="148641" y="28019"/>
                  <a:pt x="148413" y="19457"/>
                </a:cubicBezTo>
                <a:cubicBezTo>
                  <a:pt x="148413" y="17973"/>
                  <a:pt x="148527" y="16374"/>
                  <a:pt x="146929" y="15804"/>
                </a:cubicBezTo>
                <a:cubicBezTo>
                  <a:pt x="146612" y="15690"/>
                  <a:pt x="146317" y="15640"/>
                  <a:pt x="146041" y="15640"/>
                </a:cubicBezTo>
                <a:cubicBezTo>
                  <a:pt x="144923" y="15640"/>
                  <a:pt x="144099" y="16464"/>
                  <a:pt x="143275" y="17288"/>
                </a:cubicBezTo>
                <a:cubicBezTo>
                  <a:pt x="138595" y="21968"/>
                  <a:pt x="134371" y="26992"/>
                  <a:pt x="130603" y="32243"/>
                </a:cubicBezTo>
                <a:cubicBezTo>
                  <a:pt x="120785" y="45714"/>
                  <a:pt x="117931" y="60555"/>
                  <a:pt x="122155" y="76767"/>
                </a:cubicBezTo>
                <a:cubicBezTo>
                  <a:pt x="122269" y="77566"/>
                  <a:pt x="122726" y="78365"/>
                  <a:pt x="123411" y="78821"/>
                </a:cubicBezTo>
                <a:cubicBezTo>
                  <a:pt x="126265" y="80762"/>
                  <a:pt x="125124" y="82132"/>
                  <a:pt x="122840" y="83502"/>
                </a:cubicBezTo>
                <a:lnTo>
                  <a:pt x="88135" y="103138"/>
                </a:lnTo>
                <a:cubicBezTo>
                  <a:pt x="87355" y="103564"/>
                  <a:pt x="86575" y="104077"/>
                  <a:pt x="85768" y="104077"/>
                </a:cubicBezTo>
                <a:cubicBezTo>
                  <a:pt x="85275" y="104077"/>
                  <a:pt x="84772" y="103886"/>
                  <a:pt x="84253" y="103366"/>
                </a:cubicBezTo>
                <a:cubicBezTo>
                  <a:pt x="82883" y="101997"/>
                  <a:pt x="83797" y="100741"/>
                  <a:pt x="84481" y="99485"/>
                </a:cubicBezTo>
                <a:cubicBezTo>
                  <a:pt x="87564" y="93663"/>
                  <a:pt x="90304" y="87840"/>
                  <a:pt x="90989" y="81105"/>
                </a:cubicBezTo>
                <a:cubicBezTo>
                  <a:pt x="91560" y="76196"/>
                  <a:pt x="90418" y="71515"/>
                  <a:pt x="89961" y="66720"/>
                </a:cubicBezTo>
                <a:cubicBezTo>
                  <a:pt x="88820" y="54391"/>
                  <a:pt x="88021" y="42061"/>
                  <a:pt x="85509" y="29960"/>
                </a:cubicBezTo>
                <a:cubicBezTo>
                  <a:pt x="85281" y="28818"/>
                  <a:pt x="85623" y="26992"/>
                  <a:pt x="84253" y="26649"/>
                </a:cubicBezTo>
                <a:cubicBezTo>
                  <a:pt x="84037" y="26616"/>
                  <a:pt x="83820" y="26599"/>
                  <a:pt x="83605" y="26599"/>
                </a:cubicBezTo>
                <a:cubicBezTo>
                  <a:pt x="82348" y="26599"/>
                  <a:pt x="81152" y="27158"/>
                  <a:pt x="80372" y="28133"/>
                </a:cubicBezTo>
                <a:cubicBezTo>
                  <a:pt x="79687" y="28818"/>
                  <a:pt x="79116" y="29617"/>
                  <a:pt x="78659" y="30416"/>
                </a:cubicBezTo>
                <a:cubicBezTo>
                  <a:pt x="74663" y="37609"/>
                  <a:pt x="70668" y="45029"/>
                  <a:pt x="66444" y="52107"/>
                </a:cubicBezTo>
                <a:cubicBezTo>
                  <a:pt x="61649" y="60555"/>
                  <a:pt x="58224" y="69803"/>
                  <a:pt x="56512" y="79278"/>
                </a:cubicBezTo>
                <a:cubicBezTo>
                  <a:pt x="54342" y="90923"/>
                  <a:pt x="58110" y="100627"/>
                  <a:pt x="63475" y="110901"/>
                </a:cubicBezTo>
                <a:cubicBezTo>
                  <a:pt x="63704" y="108618"/>
                  <a:pt x="63590" y="106221"/>
                  <a:pt x="63133" y="103937"/>
                </a:cubicBezTo>
                <a:cubicBezTo>
                  <a:pt x="61991" y="96745"/>
                  <a:pt x="60393" y="89667"/>
                  <a:pt x="61078" y="82361"/>
                </a:cubicBezTo>
                <a:cubicBezTo>
                  <a:pt x="61763" y="74826"/>
                  <a:pt x="63590" y="67405"/>
                  <a:pt x="66444" y="60327"/>
                </a:cubicBezTo>
                <a:cubicBezTo>
                  <a:pt x="69184" y="53477"/>
                  <a:pt x="73522" y="47541"/>
                  <a:pt x="76947" y="40805"/>
                </a:cubicBezTo>
                <a:cubicBezTo>
                  <a:pt x="77403" y="40120"/>
                  <a:pt x="77860" y="39435"/>
                  <a:pt x="78545" y="38865"/>
                </a:cubicBezTo>
                <a:cubicBezTo>
                  <a:pt x="79164" y="38431"/>
                  <a:pt x="79850" y="38233"/>
                  <a:pt x="80548" y="38233"/>
                </a:cubicBezTo>
                <a:cubicBezTo>
                  <a:pt x="81138" y="38233"/>
                  <a:pt x="81737" y="38375"/>
                  <a:pt x="82312" y="38636"/>
                </a:cubicBezTo>
                <a:cubicBezTo>
                  <a:pt x="83454" y="39093"/>
                  <a:pt x="83568" y="40234"/>
                  <a:pt x="83454" y="41376"/>
                </a:cubicBezTo>
                <a:cubicBezTo>
                  <a:pt x="83226" y="43431"/>
                  <a:pt x="83112" y="45600"/>
                  <a:pt x="82883" y="47769"/>
                </a:cubicBezTo>
                <a:cubicBezTo>
                  <a:pt x="82664" y="50476"/>
                  <a:pt x="82397" y="51589"/>
                  <a:pt x="81153" y="51589"/>
                </a:cubicBezTo>
                <a:cubicBezTo>
                  <a:pt x="80456" y="51589"/>
                  <a:pt x="79451" y="51239"/>
                  <a:pt x="77974" y="50623"/>
                </a:cubicBezTo>
                <a:cubicBezTo>
                  <a:pt x="77289" y="53249"/>
                  <a:pt x="76604" y="55875"/>
                  <a:pt x="76033" y="58615"/>
                </a:cubicBezTo>
                <a:cubicBezTo>
                  <a:pt x="72837" y="72771"/>
                  <a:pt x="68385" y="86813"/>
                  <a:pt x="70668" y="101654"/>
                </a:cubicBezTo>
                <a:cubicBezTo>
                  <a:pt x="71010" y="104051"/>
                  <a:pt x="71124" y="106449"/>
                  <a:pt x="71239" y="108846"/>
                </a:cubicBezTo>
                <a:cubicBezTo>
                  <a:pt x="71581" y="112385"/>
                  <a:pt x="70211" y="115810"/>
                  <a:pt x="67585" y="118093"/>
                </a:cubicBezTo>
                <a:cubicBezTo>
                  <a:pt x="58224" y="126770"/>
                  <a:pt x="48748" y="135560"/>
                  <a:pt x="40072" y="144922"/>
                </a:cubicBezTo>
                <a:cubicBezTo>
                  <a:pt x="38836" y="146253"/>
                  <a:pt x="37837" y="148931"/>
                  <a:pt x="35889" y="148931"/>
                </a:cubicBezTo>
                <a:cubicBezTo>
                  <a:pt x="35498" y="148931"/>
                  <a:pt x="35069" y="148823"/>
                  <a:pt x="34592" y="148575"/>
                </a:cubicBezTo>
                <a:cubicBezTo>
                  <a:pt x="31738" y="147205"/>
                  <a:pt x="32994" y="143894"/>
                  <a:pt x="33336" y="141497"/>
                </a:cubicBezTo>
                <a:cubicBezTo>
                  <a:pt x="34821" y="127569"/>
                  <a:pt x="34478" y="113641"/>
                  <a:pt x="32537" y="99942"/>
                </a:cubicBezTo>
                <a:cubicBezTo>
                  <a:pt x="30368" y="85443"/>
                  <a:pt x="25916" y="71515"/>
                  <a:pt x="25003" y="56674"/>
                </a:cubicBezTo>
                <a:cubicBezTo>
                  <a:pt x="20779" y="58044"/>
                  <a:pt x="17468" y="59870"/>
                  <a:pt x="16212" y="64437"/>
                </a:cubicBezTo>
                <a:cubicBezTo>
                  <a:pt x="14842" y="69460"/>
                  <a:pt x="12787" y="74255"/>
                  <a:pt x="10961" y="79164"/>
                </a:cubicBezTo>
                <a:cubicBezTo>
                  <a:pt x="4682" y="96060"/>
                  <a:pt x="1" y="113299"/>
                  <a:pt x="914" y="131565"/>
                </a:cubicBezTo>
                <a:cubicBezTo>
                  <a:pt x="1371" y="139670"/>
                  <a:pt x="1713" y="147776"/>
                  <a:pt x="5252" y="155196"/>
                </a:cubicBezTo>
                <a:cubicBezTo>
                  <a:pt x="7878" y="160790"/>
                  <a:pt x="9933" y="166841"/>
                  <a:pt x="15984" y="170152"/>
                </a:cubicBezTo>
                <a:cubicBezTo>
                  <a:pt x="17468" y="170837"/>
                  <a:pt x="17810" y="172892"/>
                  <a:pt x="16783" y="174147"/>
                </a:cubicBezTo>
                <a:cubicBezTo>
                  <a:pt x="15870" y="175517"/>
                  <a:pt x="15527" y="177230"/>
                  <a:pt x="15755" y="178828"/>
                </a:cubicBezTo>
                <a:cubicBezTo>
                  <a:pt x="15870" y="183509"/>
                  <a:pt x="15185" y="188075"/>
                  <a:pt x="13929" y="192528"/>
                </a:cubicBezTo>
                <a:cubicBezTo>
                  <a:pt x="13130" y="195496"/>
                  <a:pt x="11531" y="198236"/>
                  <a:pt x="11531" y="201432"/>
                </a:cubicBezTo>
                <a:lnTo>
                  <a:pt x="12901" y="201432"/>
                </a:lnTo>
                <a:cubicBezTo>
                  <a:pt x="17239" y="193669"/>
                  <a:pt x="22491" y="186477"/>
                  <a:pt x="27172" y="178942"/>
                </a:cubicBezTo>
                <a:cubicBezTo>
                  <a:pt x="28208" y="177353"/>
                  <a:pt x="29203" y="176558"/>
                  <a:pt x="30459" y="176558"/>
                </a:cubicBezTo>
                <a:cubicBezTo>
                  <a:pt x="31279" y="176558"/>
                  <a:pt x="32210" y="176896"/>
                  <a:pt x="33336" y="177572"/>
                </a:cubicBezTo>
                <a:cubicBezTo>
                  <a:pt x="44234" y="183800"/>
                  <a:pt x="55720" y="186501"/>
                  <a:pt x="67852" y="186501"/>
                </a:cubicBezTo>
                <a:cubicBezTo>
                  <a:pt x="70844" y="186501"/>
                  <a:pt x="73875" y="186336"/>
                  <a:pt x="76947" y="186020"/>
                </a:cubicBezTo>
                <a:cubicBezTo>
                  <a:pt x="97268" y="183851"/>
                  <a:pt x="117475" y="180997"/>
                  <a:pt x="137910" y="179856"/>
                </a:cubicBezTo>
                <a:cubicBezTo>
                  <a:pt x="140079" y="179856"/>
                  <a:pt x="142134" y="179285"/>
                  <a:pt x="144075" y="178371"/>
                </a:cubicBezTo>
                <a:cubicBezTo>
                  <a:pt x="145445" y="177686"/>
                  <a:pt x="146130" y="177001"/>
                  <a:pt x="144645" y="175517"/>
                </a:cubicBezTo>
                <a:cubicBezTo>
                  <a:pt x="142248" y="173120"/>
                  <a:pt x="139508" y="171065"/>
                  <a:pt x="136311" y="169695"/>
                </a:cubicBezTo>
                <a:cubicBezTo>
                  <a:pt x="122269" y="164101"/>
                  <a:pt x="107314" y="161475"/>
                  <a:pt x="92930" y="157023"/>
                </a:cubicBezTo>
                <a:cubicBezTo>
                  <a:pt x="86080" y="155082"/>
                  <a:pt x="79002" y="153941"/>
                  <a:pt x="71924" y="153712"/>
                </a:cubicBezTo>
                <a:cubicBezTo>
                  <a:pt x="70686" y="153644"/>
                  <a:pt x="69452" y="153612"/>
                  <a:pt x="68221" y="153612"/>
                </a:cubicBezTo>
                <a:cubicBezTo>
                  <a:pt x="59116" y="153612"/>
                  <a:pt x="50178" y="155381"/>
                  <a:pt x="41328" y="157594"/>
                </a:cubicBezTo>
                <a:cubicBezTo>
                  <a:pt x="40874" y="157788"/>
                  <a:pt x="40403" y="157881"/>
                  <a:pt x="39941" y="157881"/>
                </a:cubicBezTo>
                <a:cubicBezTo>
                  <a:pt x="38776" y="157881"/>
                  <a:pt x="37676" y="157287"/>
                  <a:pt x="37104" y="156224"/>
                </a:cubicBezTo>
                <a:cubicBezTo>
                  <a:pt x="35962" y="154511"/>
                  <a:pt x="37332" y="153484"/>
                  <a:pt x="38245" y="152571"/>
                </a:cubicBezTo>
                <a:cubicBezTo>
                  <a:pt x="46237" y="144123"/>
                  <a:pt x="54457" y="135789"/>
                  <a:pt x="62448" y="127341"/>
                </a:cubicBezTo>
                <a:cubicBezTo>
                  <a:pt x="63292" y="126437"/>
                  <a:pt x="64072" y="126010"/>
                  <a:pt x="64889" y="126010"/>
                </a:cubicBezTo>
                <a:cubicBezTo>
                  <a:pt x="65620" y="126010"/>
                  <a:pt x="66380" y="126351"/>
                  <a:pt x="67243" y="126998"/>
                </a:cubicBezTo>
                <a:cubicBezTo>
                  <a:pt x="69640" y="128825"/>
                  <a:pt x="72266" y="130195"/>
                  <a:pt x="75120" y="131108"/>
                </a:cubicBezTo>
                <a:cubicBezTo>
                  <a:pt x="94496" y="137632"/>
                  <a:pt x="114702" y="141000"/>
                  <a:pt x="135030" y="141000"/>
                </a:cubicBezTo>
                <a:cubicBezTo>
                  <a:pt x="138537" y="141000"/>
                  <a:pt x="142048" y="140899"/>
                  <a:pt x="145559" y="140698"/>
                </a:cubicBezTo>
                <a:cubicBezTo>
                  <a:pt x="153322" y="139899"/>
                  <a:pt x="160857" y="137958"/>
                  <a:pt x="167820" y="134647"/>
                </a:cubicBezTo>
                <a:cubicBezTo>
                  <a:pt x="170560" y="133391"/>
                  <a:pt x="170218" y="132135"/>
                  <a:pt x="168391" y="130537"/>
                </a:cubicBezTo>
                <a:cubicBezTo>
                  <a:pt x="167592" y="129852"/>
                  <a:pt x="166679" y="129167"/>
                  <a:pt x="165766" y="128596"/>
                </a:cubicBezTo>
                <a:cubicBezTo>
                  <a:pt x="159258" y="124601"/>
                  <a:pt x="152637" y="120605"/>
                  <a:pt x="146244" y="116267"/>
                </a:cubicBezTo>
                <a:cubicBezTo>
                  <a:pt x="134503" y="108114"/>
                  <a:pt x="120588" y="103790"/>
                  <a:pt x="106372" y="103790"/>
                </a:cubicBezTo>
                <a:cubicBezTo>
                  <a:pt x="105660" y="103790"/>
                  <a:pt x="104946" y="103801"/>
                  <a:pt x="104232" y="103823"/>
                </a:cubicBezTo>
                <a:cubicBezTo>
                  <a:pt x="103657" y="103823"/>
                  <a:pt x="103031" y="103926"/>
                  <a:pt x="102440" y="103926"/>
                </a:cubicBezTo>
                <a:cubicBezTo>
                  <a:pt x="101504" y="103926"/>
                  <a:pt x="100656" y="103668"/>
                  <a:pt x="100236" y="102339"/>
                </a:cubicBezTo>
                <a:cubicBezTo>
                  <a:pt x="99551" y="100284"/>
                  <a:pt x="101378" y="99599"/>
                  <a:pt x="102862" y="98686"/>
                </a:cubicBezTo>
                <a:cubicBezTo>
                  <a:pt x="111196" y="93548"/>
                  <a:pt x="119758" y="88639"/>
                  <a:pt x="128434" y="83959"/>
                </a:cubicBezTo>
                <a:cubicBezTo>
                  <a:pt x="131305" y="82375"/>
                  <a:pt x="133339" y="81499"/>
                  <a:pt x="135094" y="81499"/>
                </a:cubicBezTo>
                <a:cubicBezTo>
                  <a:pt x="137387" y="81499"/>
                  <a:pt x="139205" y="82994"/>
                  <a:pt x="141791" y="86356"/>
                </a:cubicBezTo>
                <a:cubicBezTo>
                  <a:pt x="148527" y="95147"/>
                  <a:pt x="158117" y="101197"/>
                  <a:pt x="168962" y="103366"/>
                </a:cubicBezTo>
                <a:cubicBezTo>
                  <a:pt x="179537" y="105444"/>
                  <a:pt x="190112" y="107677"/>
                  <a:pt x="200880" y="107677"/>
                </a:cubicBezTo>
                <a:cubicBezTo>
                  <a:pt x="203132" y="107677"/>
                  <a:pt x="205393" y="107579"/>
                  <a:pt x="207663" y="107362"/>
                </a:cubicBezTo>
                <a:cubicBezTo>
                  <a:pt x="212116" y="106906"/>
                  <a:pt x="214970" y="104508"/>
                  <a:pt x="217139" y="100741"/>
                </a:cubicBezTo>
                <a:cubicBezTo>
                  <a:pt x="218395" y="98457"/>
                  <a:pt x="217824" y="97202"/>
                  <a:pt x="216226" y="95489"/>
                </a:cubicBezTo>
                <a:cubicBezTo>
                  <a:pt x="205038" y="84301"/>
                  <a:pt x="191795" y="78136"/>
                  <a:pt x="175812" y="78022"/>
                </a:cubicBezTo>
                <a:cubicBezTo>
                  <a:pt x="168277" y="77908"/>
                  <a:pt x="160857" y="77452"/>
                  <a:pt x="153322" y="77223"/>
                </a:cubicBezTo>
                <a:cubicBezTo>
                  <a:pt x="152180" y="77109"/>
                  <a:pt x="150924" y="77223"/>
                  <a:pt x="150468" y="75739"/>
                </a:cubicBezTo>
                <a:cubicBezTo>
                  <a:pt x="150239" y="74369"/>
                  <a:pt x="151039" y="72999"/>
                  <a:pt x="152408" y="72657"/>
                </a:cubicBezTo>
                <a:lnTo>
                  <a:pt x="154349" y="71743"/>
                </a:lnTo>
                <a:cubicBezTo>
                  <a:pt x="163939" y="67291"/>
                  <a:pt x="173643" y="63067"/>
                  <a:pt x="183118" y="58501"/>
                </a:cubicBezTo>
                <a:cubicBezTo>
                  <a:pt x="184919" y="57600"/>
                  <a:pt x="186878" y="57141"/>
                  <a:pt x="188829" y="57141"/>
                </a:cubicBezTo>
                <a:cubicBezTo>
                  <a:pt x="190588" y="57141"/>
                  <a:pt x="192340" y="57514"/>
                  <a:pt x="193964" y="58272"/>
                </a:cubicBezTo>
                <a:cubicBezTo>
                  <a:pt x="202983" y="62040"/>
                  <a:pt x="212572" y="64323"/>
                  <a:pt x="222276" y="64894"/>
                </a:cubicBezTo>
                <a:cubicBezTo>
                  <a:pt x="225117" y="65105"/>
                  <a:pt x="227957" y="65209"/>
                  <a:pt x="230793" y="65209"/>
                </a:cubicBezTo>
                <a:cubicBezTo>
                  <a:pt x="247899" y="65209"/>
                  <a:pt x="264814" y="61393"/>
                  <a:pt x="280385" y="54048"/>
                </a:cubicBezTo>
                <a:cubicBezTo>
                  <a:pt x="281184" y="53706"/>
                  <a:pt x="282212" y="53477"/>
                  <a:pt x="282212" y="52107"/>
                </a:cubicBezTo>
                <a:lnTo>
                  <a:pt x="281184" y="52107"/>
                </a:lnTo>
                <a:cubicBezTo>
                  <a:pt x="279988" y="52261"/>
                  <a:pt x="279104" y="52373"/>
                  <a:pt x="278466" y="52373"/>
                </a:cubicBezTo>
                <a:cubicBezTo>
                  <a:pt x="276728" y="52373"/>
                  <a:pt x="276802" y="51543"/>
                  <a:pt x="277303" y="48454"/>
                </a:cubicBezTo>
                <a:cubicBezTo>
                  <a:pt x="277531" y="47313"/>
                  <a:pt x="277189" y="46970"/>
                  <a:pt x="276275" y="46628"/>
                </a:cubicBezTo>
                <a:cubicBezTo>
                  <a:pt x="266627" y="42961"/>
                  <a:pt x="256978" y="39784"/>
                  <a:pt x="246709" y="39784"/>
                </a:cubicBezTo>
                <a:cubicBezTo>
                  <a:pt x="244828" y="39784"/>
                  <a:pt x="242926" y="39891"/>
                  <a:pt x="240999" y="40120"/>
                </a:cubicBezTo>
                <a:cubicBezTo>
                  <a:pt x="228555" y="41719"/>
                  <a:pt x="216454" y="44687"/>
                  <a:pt x="204695" y="49025"/>
                </a:cubicBezTo>
                <a:cubicBezTo>
                  <a:pt x="204020" y="49270"/>
                  <a:pt x="203312" y="49615"/>
                  <a:pt x="202642" y="49615"/>
                </a:cubicBezTo>
                <a:cubicBezTo>
                  <a:pt x="202065" y="49615"/>
                  <a:pt x="201517" y="49360"/>
                  <a:pt x="201042" y="48568"/>
                </a:cubicBezTo>
                <a:cubicBezTo>
                  <a:pt x="200014" y="47084"/>
                  <a:pt x="200814" y="45828"/>
                  <a:pt x="201727" y="44687"/>
                </a:cubicBezTo>
                <a:cubicBezTo>
                  <a:pt x="202184" y="44230"/>
                  <a:pt x="202640" y="43659"/>
                  <a:pt x="203211" y="43203"/>
                </a:cubicBezTo>
                <a:cubicBezTo>
                  <a:pt x="208919" y="37837"/>
                  <a:pt x="213372" y="31101"/>
                  <a:pt x="215769" y="23681"/>
                </a:cubicBezTo>
                <a:cubicBezTo>
                  <a:pt x="217824" y="17744"/>
                  <a:pt x="218966" y="11694"/>
                  <a:pt x="219308" y="5529"/>
                </a:cubicBezTo>
                <a:cubicBezTo>
                  <a:pt x="219650" y="3474"/>
                  <a:pt x="218623" y="1419"/>
                  <a:pt x="216796" y="392"/>
                </a:cubicBezTo>
                <a:cubicBezTo>
                  <a:pt x="216270" y="128"/>
                  <a:pt x="215693" y="0"/>
                  <a:pt x="21511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4" name="Google Shape;1234;p42"/>
          <p:cNvSpPr/>
          <p:nvPr/>
        </p:nvSpPr>
        <p:spPr>
          <a:xfrm rot="-750090">
            <a:off x="-205530" y="1389713"/>
            <a:ext cx="1284174" cy="916598"/>
          </a:xfrm>
          <a:custGeom>
            <a:rect b="b" l="l" r="r" t="t"/>
            <a:pathLst>
              <a:path extrusionOk="0" h="201433" w="282212">
                <a:moveTo>
                  <a:pt x="206851" y="13612"/>
                </a:moveTo>
                <a:cubicBezTo>
                  <a:pt x="207225" y="13612"/>
                  <a:pt x="207642" y="13750"/>
                  <a:pt x="208120" y="14091"/>
                </a:cubicBezTo>
                <a:cubicBezTo>
                  <a:pt x="209604" y="15233"/>
                  <a:pt x="209033" y="16603"/>
                  <a:pt x="208234" y="17859"/>
                </a:cubicBezTo>
                <a:cubicBezTo>
                  <a:pt x="203896" y="24594"/>
                  <a:pt x="199444" y="31330"/>
                  <a:pt x="195105" y="38065"/>
                </a:cubicBezTo>
                <a:cubicBezTo>
                  <a:pt x="194631" y="38824"/>
                  <a:pt x="194078" y="39662"/>
                  <a:pt x="193119" y="39662"/>
                </a:cubicBezTo>
                <a:cubicBezTo>
                  <a:pt x="192924" y="39662"/>
                  <a:pt x="192712" y="39627"/>
                  <a:pt x="192480" y="39549"/>
                </a:cubicBezTo>
                <a:cubicBezTo>
                  <a:pt x="191110" y="39093"/>
                  <a:pt x="190881" y="37951"/>
                  <a:pt x="190881" y="36695"/>
                </a:cubicBezTo>
                <a:cubicBezTo>
                  <a:pt x="191110" y="33956"/>
                  <a:pt x="191909" y="31330"/>
                  <a:pt x="193279" y="28932"/>
                </a:cubicBezTo>
                <a:cubicBezTo>
                  <a:pt x="196247" y="23681"/>
                  <a:pt x="200129" y="19000"/>
                  <a:pt x="204695" y="15004"/>
                </a:cubicBezTo>
                <a:cubicBezTo>
                  <a:pt x="205335" y="14364"/>
                  <a:pt x="205975" y="13612"/>
                  <a:pt x="206851" y="13612"/>
                </a:cubicBezTo>
                <a:close/>
                <a:moveTo>
                  <a:pt x="249961" y="43745"/>
                </a:moveTo>
                <a:cubicBezTo>
                  <a:pt x="252339" y="43745"/>
                  <a:pt x="254718" y="43983"/>
                  <a:pt x="257096" y="44458"/>
                </a:cubicBezTo>
                <a:cubicBezTo>
                  <a:pt x="258580" y="44801"/>
                  <a:pt x="260064" y="44915"/>
                  <a:pt x="259950" y="46742"/>
                </a:cubicBezTo>
                <a:cubicBezTo>
                  <a:pt x="259836" y="48683"/>
                  <a:pt x="258352" y="48797"/>
                  <a:pt x="256868" y="49025"/>
                </a:cubicBezTo>
                <a:cubicBezTo>
                  <a:pt x="245565" y="50623"/>
                  <a:pt x="234378" y="52222"/>
                  <a:pt x="223075" y="53820"/>
                </a:cubicBezTo>
                <a:cubicBezTo>
                  <a:pt x="219080" y="54391"/>
                  <a:pt x="215084" y="54847"/>
                  <a:pt x="211202" y="55418"/>
                </a:cubicBezTo>
                <a:cubicBezTo>
                  <a:pt x="210589" y="55506"/>
                  <a:pt x="209959" y="55627"/>
                  <a:pt x="209383" y="55627"/>
                </a:cubicBezTo>
                <a:cubicBezTo>
                  <a:pt x="208458" y="55627"/>
                  <a:pt x="207673" y="55314"/>
                  <a:pt x="207321" y="54048"/>
                </a:cubicBezTo>
                <a:cubicBezTo>
                  <a:pt x="206864" y="51993"/>
                  <a:pt x="208577" y="51537"/>
                  <a:pt x="210061" y="50852"/>
                </a:cubicBezTo>
                <a:cubicBezTo>
                  <a:pt x="216911" y="47769"/>
                  <a:pt x="224217" y="46399"/>
                  <a:pt x="231638" y="45372"/>
                </a:cubicBezTo>
                <a:cubicBezTo>
                  <a:pt x="237232" y="44344"/>
                  <a:pt x="242826" y="43774"/>
                  <a:pt x="248534" y="43774"/>
                </a:cubicBezTo>
                <a:cubicBezTo>
                  <a:pt x="249009" y="43754"/>
                  <a:pt x="249485" y="43745"/>
                  <a:pt x="249961" y="43745"/>
                </a:cubicBezTo>
                <a:close/>
                <a:moveTo>
                  <a:pt x="271307" y="49451"/>
                </a:moveTo>
                <a:cubicBezTo>
                  <a:pt x="272263" y="49451"/>
                  <a:pt x="273094" y="49802"/>
                  <a:pt x="273307" y="51080"/>
                </a:cubicBezTo>
                <a:cubicBezTo>
                  <a:pt x="273764" y="53135"/>
                  <a:pt x="272051" y="53592"/>
                  <a:pt x="270567" y="54162"/>
                </a:cubicBezTo>
                <a:cubicBezTo>
                  <a:pt x="258283" y="58964"/>
                  <a:pt x="245124" y="61472"/>
                  <a:pt x="231946" y="61472"/>
                </a:cubicBezTo>
                <a:cubicBezTo>
                  <a:pt x="231653" y="61472"/>
                  <a:pt x="231360" y="61471"/>
                  <a:pt x="231067" y="61469"/>
                </a:cubicBezTo>
                <a:cubicBezTo>
                  <a:pt x="228213" y="61583"/>
                  <a:pt x="225359" y="61583"/>
                  <a:pt x="222505" y="61583"/>
                </a:cubicBezTo>
                <a:cubicBezTo>
                  <a:pt x="222442" y="61587"/>
                  <a:pt x="222380" y="61590"/>
                  <a:pt x="222318" y="61590"/>
                </a:cubicBezTo>
                <a:cubicBezTo>
                  <a:pt x="220801" y="61590"/>
                  <a:pt x="219541" y="60265"/>
                  <a:pt x="219650" y="58729"/>
                </a:cubicBezTo>
                <a:cubicBezTo>
                  <a:pt x="219536" y="56674"/>
                  <a:pt x="220564" y="56103"/>
                  <a:pt x="222390" y="55875"/>
                </a:cubicBezTo>
                <a:cubicBezTo>
                  <a:pt x="238145" y="53820"/>
                  <a:pt x="253899" y="51651"/>
                  <a:pt x="269540" y="49710"/>
                </a:cubicBezTo>
                <a:cubicBezTo>
                  <a:pt x="270101" y="49581"/>
                  <a:pt x="270727" y="49451"/>
                  <a:pt x="271307" y="49451"/>
                </a:cubicBezTo>
                <a:close/>
                <a:moveTo>
                  <a:pt x="140171" y="26412"/>
                </a:moveTo>
                <a:cubicBezTo>
                  <a:pt x="140465" y="26412"/>
                  <a:pt x="140776" y="26484"/>
                  <a:pt x="141106" y="26649"/>
                </a:cubicBezTo>
                <a:cubicBezTo>
                  <a:pt x="142590" y="27448"/>
                  <a:pt x="142362" y="28932"/>
                  <a:pt x="142020" y="30188"/>
                </a:cubicBezTo>
                <a:cubicBezTo>
                  <a:pt x="138252" y="43203"/>
                  <a:pt x="134599" y="56331"/>
                  <a:pt x="130946" y="69460"/>
                </a:cubicBezTo>
                <a:cubicBezTo>
                  <a:pt x="130603" y="70602"/>
                  <a:pt x="130147" y="71972"/>
                  <a:pt x="128777" y="71972"/>
                </a:cubicBezTo>
                <a:cubicBezTo>
                  <a:pt x="128687" y="71978"/>
                  <a:pt x="128597" y="71981"/>
                  <a:pt x="128507" y="71981"/>
                </a:cubicBezTo>
                <a:cubicBezTo>
                  <a:pt x="127013" y="71981"/>
                  <a:pt x="125656" y="71095"/>
                  <a:pt x="125009" y="69803"/>
                </a:cubicBezTo>
                <a:cubicBezTo>
                  <a:pt x="124096" y="67405"/>
                  <a:pt x="123639" y="64894"/>
                  <a:pt x="123754" y="62382"/>
                </a:cubicBezTo>
                <a:cubicBezTo>
                  <a:pt x="125238" y="49596"/>
                  <a:pt x="128891" y="37723"/>
                  <a:pt x="137796" y="27905"/>
                </a:cubicBezTo>
                <a:cubicBezTo>
                  <a:pt x="138489" y="27125"/>
                  <a:pt x="139247" y="26412"/>
                  <a:pt x="140171" y="26412"/>
                </a:cubicBezTo>
                <a:close/>
                <a:moveTo>
                  <a:pt x="166907" y="81527"/>
                </a:moveTo>
                <a:cubicBezTo>
                  <a:pt x="167416" y="81527"/>
                  <a:pt x="167948" y="81573"/>
                  <a:pt x="168450" y="81573"/>
                </a:cubicBezTo>
                <a:cubicBezTo>
                  <a:pt x="168585" y="81573"/>
                  <a:pt x="168718" y="81570"/>
                  <a:pt x="168848" y="81561"/>
                </a:cubicBezTo>
                <a:lnTo>
                  <a:pt x="169305" y="81561"/>
                </a:lnTo>
                <a:cubicBezTo>
                  <a:pt x="182548" y="82361"/>
                  <a:pt x="194649" y="83730"/>
                  <a:pt x="205266" y="90923"/>
                </a:cubicBezTo>
                <a:cubicBezTo>
                  <a:pt x="206522" y="91722"/>
                  <a:pt x="208805" y="92179"/>
                  <a:pt x="207778" y="94462"/>
                </a:cubicBezTo>
                <a:cubicBezTo>
                  <a:pt x="207331" y="95579"/>
                  <a:pt x="206610" y="95904"/>
                  <a:pt x="205791" y="95904"/>
                </a:cubicBezTo>
                <a:cubicBezTo>
                  <a:pt x="204935" y="95904"/>
                  <a:pt x="203971" y="95550"/>
                  <a:pt x="203097" y="95375"/>
                </a:cubicBezTo>
                <a:cubicBezTo>
                  <a:pt x="191452" y="92293"/>
                  <a:pt x="179693" y="89324"/>
                  <a:pt x="168049" y="86242"/>
                </a:cubicBezTo>
                <a:cubicBezTo>
                  <a:pt x="166451" y="85785"/>
                  <a:pt x="163939" y="86014"/>
                  <a:pt x="164396" y="83388"/>
                </a:cubicBezTo>
                <a:cubicBezTo>
                  <a:pt x="164689" y="81772"/>
                  <a:pt x="165739" y="81527"/>
                  <a:pt x="166907" y="81527"/>
                </a:cubicBezTo>
                <a:close/>
                <a:moveTo>
                  <a:pt x="81525" y="65788"/>
                </a:moveTo>
                <a:cubicBezTo>
                  <a:pt x="83467" y="65788"/>
                  <a:pt x="83587" y="67594"/>
                  <a:pt x="83911" y="68889"/>
                </a:cubicBezTo>
                <a:cubicBezTo>
                  <a:pt x="84710" y="72086"/>
                  <a:pt x="85166" y="75282"/>
                  <a:pt x="85052" y="78593"/>
                </a:cubicBezTo>
                <a:cubicBezTo>
                  <a:pt x="85509" y="84301"/>
                  <a:pt x="84139" y="89553"/>
                  <a:pt x="82541" y="94690"/>
                </a:cubicBezTo>
                <a:cubicBezTo>
                  <a:pt x="81954" y="96786"/>
                  <a:pt x="80752" y="97404"/>
                  <a:pt x="79296" y="97404"/>
                </a:cubicBezTo>
                <a:cubicBezTo>
                  <a:pt x="78769" y="97404"/>
                  <a:pt x="78208" y="97323"/>
                  <a:pt x="77632" y="97202"/>
                </a:cubicBezTo>
                <a:cubicBezTo>
                  <a:pt x="75120" y="96745"/>
                  <a:pt x="75805" y="94804"/>
                  <a:pt x="75919" y="93206"/>
                </a:cubicBezTo>
                <a:cubicBezTo>
                  <a:pt x="77061" y="85100"/>
                  <a:pt x="78088" y="76995"/>
                  <a:pt x="79116" y="68889"/>
                </a:cubicBezTo>
                <a:cubicBezTo>
                  <a:pt x="79344" y="67519"/>
                  <a:pt x="79230" y="65921"/>
                  <a:pt x="81171" y="65807"/>
                </a:cubicBezTo>
                <a:cubicBezTo>
                  <a:pt x="81295" y="65794"/>
                  <a:pt x="81413" y="65788"/>
                  <a:pt x="81525" y="65788"/>
                </a:cubicBezTo>
                <a:close/>
                <a:moveTo>
                  <a:pt x="147496" y="82068"/>
                </a:moveTo>
                <a:cubicBezTo>
                  <a:pt x="147945" y="82068"/>
                  <a:pt x="148398" y="82232"/>
                  <a:pt x="148755" y="82589"/>
                </a:cubicBezTo>
                <a:cubicBezTo>
                  <a:pt x="157203" y="88639"/>
                  <a:pt x="167364" y="89439"/>
                  <a:pt x="177068" y="91379"/>
                </a:cubicBezTo>
                <a:cubicBezTo>
                  <a:pt x="184260" y="92749"/>
                  <a:pt x="191224" y="95261"/>
                  <a:pt x="198302" y="97088"/>
                </a:cubicBezTo>
                <a:cubicBezTo>
                  <a:pt x="200243" y="97544"/>
                  <a:pt x="200699" y="98686"/>
                  <a:pt x="200357" y="100512"/>
                </a:cubicBezTo>
                <a:cubicBezTo>
                  <a:pt x="200041" y="102195"/>
                  <a:pt x="199338" y="103393"/>
                  <a:pt x="197534" y="103393"/>
                </a:cubicBezTo>
                <a:cubicBezTo>
                  <a:pt x="197380" y="103393"/>
                  <a:pt x="197217" y="103384"/>
                  <a:pt x="197046" y="103366"/>
                </a:cubicBezTo>
                <a:cubicBezTo>
                  <a:pt x="195790" y="103138"/>
                  <a:pt x="194535" y="103024"/>
                  <a:pt x="193165" y="102910"/>
                </a:cubicBezTo>
                <a:lnTo>
                  <a:pt x="193165" y="103024"/>
                </a:lnTo>
                <a:cubicBezTo>
                  <a:pt x="181520" y="102111"/>
                  <a:pt x="169761" y="101197"/>
                  <a:pt x="158802" y="96403"/>
                </a:cubicBezTo>
                <a:cubicBezTo>
                  <a:pt x="154692" y="94576"/>
                  <a:pt x="150696" y="92293"/>
                  <a:pt x="147043" y="89781"/>
                </a:cubicBezTo>
                <a:cubicBezTo>
                  <a:pt x="144417" y="87954"/>
                  <a:pt x="144645" y="86014"/>
                  <a:pt x="145673" y="83616"/>
                </a:cubicBezTo>
                <a:cubicBezTo>
                  <a:pt x="145822" y="82648"/>
                  <a:pt x="146652" y="82068"/>
                  <a:pt x="147496" y="82068"/>
                </a:cubicBezTo>
                <a:close/>
                <a:moveTo>
                  <a:pt x="101663" y="106408"/>
                </a:moveTo>
                <a:cubicBezTo>
                  <a:pt x="116106" y="106408"/>
                  <a:pt x="130324" y="110314"/>
                  <a:pt x="142819" y="117751"/>
                </a:cubicBezTo>
                <a:cubicBezTo>
                  <a:pt x="148413" y="121176"/>
                  <a:pt x="153893" y="124715"/>
                  <a:pt x="159372" y="128254"/>
                </a:cubicBezTo>
                <a:cubicBezTo>
                  <a:pt x="162341" y="130195"/>
                  <a:pt x="162341" y="131565"/>
                  <a:pt x="159258" y="133391"/>
                </a:cubicBezTo>
                <a:cubicBezTo>
                  <a:pt x="153093" y="137044"/>
                  <a:pt x="146358" y="138072"/>
                  <a:pt x="139394" y="138072"/>
                </a:cubicBezTo>
                <a:lnTo>
                  <a:pt x="133001" y="138072"/>
                </a:lnTo>
                <a:cubicBezTo>
                  <a:pt x="132138" y="138091"/>
                  <a:pt x="131276" y="138100"/>
                  <a:pt x="130415" y="138100"/>
                </a:cubicBezTo>
                <a:cubicBezTo>
                  <a:pt x="120907" y="138100"/>
                  <a:pt x="111503" y="136941"/>
                  <a:pt x="102291" y="134533"/>
                </a:cubicBezTo>
                <a:cubicBezTo>
                  <a:pt x="93044" y="132021"/>
                  <a:pt x="83568" y="130309"/>
                  <a:pt x="74093" y="128482"/>
                </a:cubicBezTo>
                <a:cubicBezTo>
                  <a:pt x="72380" y="128254"/>
                  <a:pt x="70097" y="128482"/>
                  <a:pt x="69869" y="125400"/>
                </a:cubicBezTo>
                <a:cubicBezTo>
                  <a:pt x="69640" y="122317"/>
                  <a:pt x="71809" y="121861"/>
                  <a:pt x="73864" y="121290"/>
                </a:cubicBezTo>
                <a:cubicBezTo>
                  <a:pt x="76397" y="120645"/>
                  <a:pt x="78967" y="120428"/>
                  <a:pt x="81545" y="120428"/>
                </a:cubicBezTo>
                <a:cubicBezTo>
                  <a:pt x="85356" y="120428"/>
                  <a:pt x="89184" y="120903"/>
                  <a:pt x="92930" y="121176"/>
                </a:cubicBezTo>
                <a:cubicBezTo>
                  <a:pt x="108227" y="122203"/>
                  <a:pt x="123297" y="125057"/>
                  <a:pt x="138024" y="129624"/>
                </a:cubicBezTo>
                <a:cubicBezTo>
                  <a:pt x="140650" y="130309"/>
                  <a:pt x="143504" y="130994"/>
                  <a:pt x="146244" y="131451"/>
                </a:cubicBezTo>
                <a:cubicBezTo>
                  <a:pt x="146796" y="131573"/>
                  <a:pt x="147479" y="131926"/>
                  <a:pt x="148047" y="131926"/>
                </a:cubicBezTo>
                <a:cubicBezTo>
                  <a:pt x="148536" y="131926"/>
                  <a:pt x="148939" y="131664"/>
                  <a:pt x="149098" y="130766"/>
                </a:cubicBezTo>
                <a:cubicBezTo>
                  <a:pt x="149440" y="129396"/>
                  <a:pt x="148299" y="128596"/>
                  <a:pt x="147043" y="128254"/>
                </a:cubicBezTo>
                <a:cubicBezTo>
                  <a:pt x="142590" y="126998"/>
                  <a:pt x="138252" y="125628"/>
                  <a:pt x="133800" y="124372"/>
                </a:cubicBezTo>
                <a:cubicBezTo>
                  <a:pt x="119986" y="120377"/>
                  <a:pt x="105830" y="119121"/>
                  <a:pt x="91560" y="117979"/>
                </a:cubicBezTo>
                <a:cubicBezTo>
                  <a:pt x="88934" y="117751"/>
                  <a:pt x="86080" y="117523"/>
                  <a:pt x="83454" y="117294"/>
                </a:cubicBezTo>
                <a:cubicBezTo>
                  <a:pt x="80828" y="117066"/>
                  <a:pt x="80257" y="115810"/>
                  <a:pt x="81627" y="113527"/>
                </a:cubicBezTo>
                <a:cubicBezTo>
                  <a:pt x="84710" y="108390"/>
                  <a:pt x="89733" y="107134"/>
                  <a:pt x="95099" y="106677"/>
                </a:cubicBezTo>
                <a:cubicBezTo>
                  <a:pt x="97288" y="106497"/>
                  <a:pt x="99478" y="106408"/>
                  <a:pt x="101663" y="106408"/>
                </a:cubicBezTo>
                <a:close/>
                <a:moveTo>
                  <a:pt x="23840" y="86464"/>
                </a:moveTo>
                <a:cubicBezTo>
                  <a:pt x="25477" y="86464"/>
                  <a:pt x="25696" y="87780"/>
                  <a:pt x="25916" y="89096"/>
                </a:cubicBezTo>
                <a:cubicBezTo>
                  <a:pt x="29227" y="111130"/>
                  <a:pt x="30711" y="133049"/>
                  <a:pt x="24203" y="154740"/>
                </a:cubicBezTo>
                <a:cubicBezTo>
                  <a:pt x="24089" y="154968"/>
                  <a:pt x="23975" y="155196"/>
                  <a:pt x="23975" y="155425"/>
                </a:cubicBezTo>
                <a:cubicBezTo>
                  <a:pt x="23561" y="156667"/>
                  <a:pt x="23241" y="158097"/>
                  <a:pt x="21737" y="158097"/>
                </a:cubicBezTo>
                <a:cubicBezTo>
                  <a:pt x="21583" y="158097"/>
                  <a:pt x="21416" y="158082"/>
                  <a:pt x="21235" y="158050"/>
                </a:cubicBezTo>
                <a:cubicBezTo>
                  <a:pt x="19637" y="157708"/>
                  <a:pt x="19294" y="156338"/>
                  <a:pt x="19294" y="154968"/>
                </a:cubicBezTo>
                <a:cubicBezTo>
                  <a:pt x="19066" y="148575"/>
                  <a:pt x="18724" y="142182"/>
                  <a:pt x="18381" y="135789"/>
                </a:cubicBezTo>
                <a:cubicBezTo>
                  <a:pt x="18267" y="120263"/>
                  <a:pt x="19294" y="104851"/>
                  <a:pt x="21464" y="89553"/>
                </a:cubicBezTo>
                <a:cubicBezTo>
                  <a:pt x="21692" y="88183"/>
                  <a:pt x="21920" y="86585"/>
                  <a:pt x="23633" y="86470"/>
                </a:cubicBezTo>
                <a:cubicBezTo>
                  <a:pt x="23704" y="86466"/>
                  <a:pt x="23773" y="86464"/>
                  <a:pt x="23840" y="86464"/>
                </a:cubicBezTo>
                <a:close/>
                <a:moveTo>
                  <a:pt x="16283" y="75825"/>
                </a:moveTo>
                <a:cubicBezTo>
                  <a:pt x="16536" y="75825"/>
                  <a:pt x="16815" y="75870"/>
                  <a:pt x="17125" y="75967"/>
                </a:cubicBezTo>
                <a:cubicBezTo>
                  <a:pt x="19066" y="76652"/>
                  <a:pt x="18609" y="78479"/>
                  <a:pt x="18381" y="79963"/>
                </a:cubicBezTo>
                <a:cubicBezTo>
                  <a:pt x="17239" y="88525"/>
                  <a:pt x="16326" y="97088"/>
                  <a:pt x="15527" y="105764"/>
                </a:cubicBezTo>
                <a:cubicBezTo>
                  <a:pt x="13929" y="122660"/>
                  <a:pt x="14385" y="139670"/>
                  <a:pt x="16669" y="156566"/>
                </a:cubicBezTo>
                <a:cubicBezTo>
                  <a:pt x="16897" y="158279"/>
                  <a:pt x="17354" y="159877"/>
                  <a:pt x="15185" y="160676"/>
                </a:cubicBezTo>
                <a:cubicBezTo>
                  <a:pt x="14771" y="160800"/>
                  <a:pt x="14402" y="160857"/>
                  <a:pt x="14069" y="160857"/>
                </a:cubicBezTo>
                <a:cubicBezTo>
                  <a:pt x="12566" y="160857"/>
                  <a:pt x="11802" y="159701"/>
                  <a:pt x="10961" y="158393"/>
                </a:cubicBezTo>
                <a:cubicBezTo>
                  <a:pt x="6166" y="150744"/>
                  <a:pt x="5481" y="142068"/>
                  <a:pt x="4910" y="133391"/>
                </a:cubicBezTo>
                <a:cubicBezTo>
                  <a:pt x="4910" y="131907"/>
                  <a:pt x="4910" y="130423"/>
                  <a:pt x="4910" y="128825"/>
                </a:cubicBezTo>
                <a:cubicBezTo>
                  <a:pt x="4339" y="113527"/>
                  <a:pt x="7193" y="98800"/>
                  <a:pt x="11760" y="84301"/>
                </a:cubicBezTo>
                <a:cubicBezTo>
                  <a:pt x="12216" y="82475"/>
                  <a:pt x="12901" y="80534"/>
                  <a:pt x="13700" y="78593"/>
                </a:cubicBezTo>
                <a:cubicBezTo>
                  <a:pt x="14190" y="77419"/>
                  <a:pt x="14763" y="75825"/>
                  <a:pt x="16283" y="75825"/>
                </a:cubicBezTo>
                <a:close/>
                <a:moveTo>
                  <a:pt x="70439" y="155653"/>
                </a:moveTo>
                <a:cubicBezTo>
                  <a:pt x="80828" y="156110"/>
                  <a:pt x="91103" y="158050"/>
                  <a:pt x="101035" y="161361"/>
                </a:cubicBezTo>
                <a:cubicBezTo>
                  <a:pt x="109483" y="164101"/>
                  <a:pt x="118160" y="166042"/>
                  <a:pt x="126722" y="168211"/>
                </a:cubicBezTo>
                <a:cubicBezTo>
                  <a:pt x="128891" y="168553"/>
                  <a:pt x="130832" y="169467"/>
                  <a:pt x="132658" y="170723"/>
                </a:cubicBezTo>
                <a:cubicBezTo>
                  <a:pt x="133686" y="171522"/>
                  <a:pt x="135170" y="172435"/>
                  <a:pt x="134371" y="174147"/>
                </a:cubicBezTo>
                <a:cubicBezTo>
                  <a:pt x="133936" y="175090"/>
                  <a:pt x="133179" y="175342"/>
                  <a:pt x="132363" y="175342"/>
                </a:cubicBezTo>
                <a:cubicBezTo>
                  <a:pt x="131893" y="175342"/>
                  <a:pt x="131404" y="175258"/>
                  <a:pt x="130946" y="175175"/>
                </a:cubicBezTo>
                <a:cubicBezTo>
                  <a:pt x="124324" y="174376"/>
                  <a:pt x="117703" y="173577"/>
                  <a:pt x="111081" y="172663"/>
                </a:cubicBezTo>
                <a:cubicBezTo>
                  <a:pt x="89276" y="169581"/>
                  <a:pt x="67243" y="167983"/>
                  <a:pt x="45209" y="167868"/>
                </a:cubicBezTo>
                <a:cubicBezTo>
                  <a:pt x="42355" y="167868"/>
                  <a:pt x="39501" y="167754"/>
                  <a:pt x="36647" y="167754"/>
                </a:cubicBezTo>
                <a:cubicBezTo>
                  <a:pt x="36433" y="167740"/>
                  <a:pt x="36216" y="167736"/>
                  <a:pt x="35998" y="167736"/>
                </a:cubicBezTo>
                <a:cubicBezTo>
                  <a:pt x="35780" y="167736"/>
                  <a:pt x="35562" y="167740"/>
                  <a:pt x="35347" y="167740"/>
                </a:cubicBezTo>
                <a:cubicBezTo>
                  <a:pt x="34057" y="167740"/>
                  <a:pt x="32880" y="167612"/>
                  <a:pt x="32537" y="165814"/>
                </a:cubicBezTo>
                <a:cubicBezTo>
                  <a:pt x="32195" y="163759"/>
                  <a:pt x="34021" y="163416"/>
                  <a:pt x="35391" y="162845"/>
                </a:cubicBezTo>
                <a:cubicBezTo>
                  <a:pt x="45438" y="158050"/>
                  <a:pt x="56055" y="155653"/>
                  <a:pt x="70439" y="155653"/>
                </a:cubicBezTo>
                <a:close/>
                <a:moveTo>
                  <a:pt x="36693" y="171289"/>
                </a:moveTo>
                <a:cubicBezTo>
                  <a:pt x="37201" y="171289"/>
                  <a:pt x="37737" y="171368"/>
                  <a:pt x="38245" y="171407"/>
                </a:cubicBezTo>
                <a:cubicBezTo>
                  <a:pt x="54114" y="172092"/>
                  <a:pt x="69983" y="172777"/>
                  <a:pt x="85851" y="173577"/>
                </a:cubicBezTo>
                <a:cubicBezTo>
                  <a:pt x="90075" y="173805"/>
                  <a:pt x="94185" y="174033"/>
                  <a:pt x="98295" y="174262"/>
                </a:cubicBezTo>
                <a:cubicBezTo>
                  <a:pt x="98638" y="174262"/>
                  <a:pt x="99002" y="174240"/>
                  <a:pt x="99358" y="174240"/>
                </a:cubicBezTo>
                <a:cubicBezTo>
                  <a:pt x="100429" y="174240"/>
                  <a:pt x="101435" y="174433"/>
                  <a:pt x="101606" y="175974"/>
                </a:cubicBezTo>
                <a:cubicBezTo>
                  <a:pt x="101834" y="177801"/>
                  <a:pt x="100350" y="178371"/>
                  <a:pt x="99094" y="178942"/>
                </a:cubicBezTo>
                <a:cubicBezTo>
                  <a:pt x="92016" y="182139"/>
                  <a:pt x="84481" y="183052"/>
                  <a:pt x="76833" y="183509"/>
                </a:cubicBezTo>
                <a:cubicBezTo>
                  <a:pt x="76110" y="183547"/>
                  <a:pt x="75374" y="183559"/>
                  <a:pt x="74630" y="183559"/>
                </a:cubicBezTo>
                <a:cubicBezTo>
                  <a:pt x="73141" y="183559"/>
                  <a:pt x="71619" y="183509"/>
                  <a:pt x="70097" y="183509"/>
                </a:cubicBezTo>
                <a:cubicBezTo>
                  <a:pt x="60736" y="183509"/>
                  <a:pt x="51374" y="183052"/>
                  <a:pt x="42355" y="179970"/>
                </a:cubicBezTo>
                <a:cubicBezTo>
                  <a:pt x="40415" y="179285"/>
                  <a:pt x="38474" y="178371"/>
                  <a:pt x="36533" y="177344"/>
                </a:cubicBezTo>
                <a:cubicBezTo>
                  <a:pt x="34821" y="176659"/>
                  <a:pt x="33793" y="174832"/>
                  <a:pt x="34478" y="173006"/>
                </a:cubicBezTo>
                <a:cubicBezTo>
                  <a:pt x="34853" y="171581"/>
                  <a:pt x="35721" y="171289"/>
                  <a:pt x="36693" y="171289"/>
                </a:cubicBezTo>
                <a:close/>
                <a:moveTo>
                  <a:pt x="215117" y="0"/>
                </a:moveTo>
                <a:cubicBezTo>
                  <a:pt x="214195" y="0"/>
                  <a:pt x="213275" y="330"/>
                  <a:pt x="212572" y="962"/>
                </a:cubicBezTo>
                <a:cubicBezTo>
                  <a:pt x="200129" y="10666"/>
                  <a:pt x="189055" y="21398"/>
                  <a:pt x="184146" y="37038"/>
                </a:cubicBezTo>
                <a:cubicBezTo>
                  <a:pt x="182205" y="43203"/>
                  <a:pt x="180721" y="49482"/>
                  <a:pt x="179008" y="55761"/>
                </a:cubicBezTo>
                <a:cubicBezTo>
                  <a:pt x="178666" y="57473"/>
                  <a:pt x="177639" y="58843"/>
                  <a:pt x="176040" y="59642"/>
                </a:cubicBezTo>
                <a:cubicBezTo>
                  <a:pt x="162797" y="65693"/>
                  <a:pt x="149554" y="71743"/>
                  <a:pt x="136311" y="77794"/>
                </a:cubicBezTo>
                <a:cubicBezTo>
                  <a:pt x="135818" y="78041"/>
                  <a:pt x="135291" y="78254"/>
                  <a:pt x="134749" y="78254"/>
                </a:cubicBezTo>
                <a:cubicBezTo>
                  <a:pt x="134288" y="78254"/>
                  <a:pt x="133816" y="78100"/>
                  <a:pt x="133343" y="77680"/>
                </a:cubicBezTo>
                <a:cubicBezTo>
                  <a:pt x="132658" y="76881"/>
                  <a:pt x="132544" y="75625"/>
                  <a:pt x="133115" y="74712"/>
                </a:cubicBezTo>
                <a:cubicBezTo>
                  <a:pt x="133914" y="72200"/>
                  <a:pt x="135855" y="70259"/>
                  <a:pt x="137339" y="68204"/>
                </a:cubicBezTo>
                <a:cubicBezTo>
                  <a:pt x="142705" y="61355"/>
                  <a:pt x="147043" y="54048"/>
                  <a:pt x="147614" y="45143"/>
                </a:cubicBezTo>
                <a:cubicBezTo>
                  <a:pt x="148070" y="36581"/>
                  <a:pt x="148641" y="28019"/>
                  <a:pt x="148413" y="19457"/>
                </a:cubicBezTo>
                <a:cubicBezTo>
                  <a:pt x="148413" y="17973"/>
                  <a:pt x="148527" y="16374"/>
                  <a:pt x="146929" y="15804"/>
                </a:cubicBezTo>
                <a:cubicBezTo>
                  <a:pt x="146612" y="15690"/>
                  <a:pt x="146317" y="15640"/>
                  <a:pt x="146041" y="15640"/>
                </a:cubicBezTo>
                <a:cubicBezTo>
                  <a:pt x="144923" y="15640"/>
                  <a:pt x="144099" y="16464"/>
                  <a:pt x="143275" y="17288"/>
                </a:cubicBezTo>
                <a:cubicBezTo>
                  <a:pt x="138595" y="21968"/>
                  <a:pt x="134371" y="26992"/>
                  <a:pt x="130603" y="32243"/>
                </a:cubicBezTo>
                <a:cubicBezTo>
                  <a:pt x="120785" y="45714"/>
                  <a:pt x="117931" y="60555"/>
                  <a:pt x="122155" y="76767"/>
                </a:cubicBezTo>
                <a:cubicBezTo>
                  <a:pt x="122269" y="77566"/>
                  <a:pt x="122726" y="78365"/>
                  <a:pt x="123411" y="78821"/>
                </a:cubicBezTo>
                <a:cubicBezTo>
                  <a:pt x="126265" y="80762"/>
                  <a:pt x="125124" y="82132"/>
                  <a:pt x="122840" y="83502"/>
                </a:cubicBezTo>
                <a:lnTo>
                  <a:pt x="88135" y="103138"/>
                </a:lnTo>
                <a:cubicBezTo>
                  <a:pt x="87355" y="103564"/>
                  <a:pt x="86575" y="104077"/>
                  <a:pt x="85768" y="104077"/>
                </a:cubicBezTo>
                <a:cubicBezTo>
                  <a:pt x="85275" y="104077"/>
                  <a:pt x="84772" y="103886"/>
                  <a:pt x="84253" y="103366"/>
                </a:cubicBezTo>
                <a:cubicBezTo>
                  <a:pt x="82883" y="101997"/>
                  <a:pt x="83797" y="100741"/>
                  <a:pt x="84481" y="99485"/>
                </a:cubicBezTo>
                <a:cubicBezTo>
                  <a:pt x="87564" y="93663"/>
                  <a:pt x="90304" y="87840"/>
                  <a:pt x="90989" y="81105"/>
                </a:cubicBezTo>
                <a:cubicBezTo>
                  <a:pt x="91560" y="76196"/>
                  <a:pt x="90418" y="71515"/>
                  <a:pt x="89961" y="66720"/>
                </a:cubicBezTo>
                <a:cubicBezTo>
                  <a:pt x="88820" y="54391"/>
                  <a:pt x="88021" y="42061"/>
                  <a:pt x="85509" y="29960"/>
                </a:cubicBezTo>
                <a:cubicBezTo>
                  <a:pt x="85281" y="28818"/>
                  <a:pt x="85623" y="26992"/>
                  <a:pt x="84253" y="26649"/>
                </a:cubicBezTo>
                <a:cubicBezTo>
                  <a:pt x="84037" y="26616"/>
                  <a:pt x="83820" y="26599"/>
                  <a:pt x="83605" y="26599"/>
                </a:cubicBezTo>
                <a:cubicBezTo>
                  <a:pt x="82348" y="26599"/>
                  <a:pt x="81152" y="27158"/>
                  <a:pt x="80372" y="28133"/>
                </a:cubicBezTo>
                <a:cubicBezTo>
                  <a:pt x="79687" y="28818"/>
                  <a:pt x="79116" y="29617"/>
                  <a:pt x="78659" y="30416"/>
                </a:cubicBezTo>
                <a:cubicBezTo>
                  <a:pt x="74663" y="37609"/>
                  <a:pt x="70668" y="45029"/>
                  <a:pt x="66444" y="52107"/>
                </a:cubicBezTo>
                <a:cubicBezTo>
                  <a:pt x="61649" y="60555"/>
                  <a:pt x="58224" y="69803"/>
                  <a:pt x="56512" y="79278"/>
                </a:cubicBezTo>
                <a:cubicBezTo>
                  <a:pt x="54342" y="90923"/>
                  <a:pt x="58110" y="100627"/>
                  <a:pt x="63475" y="110901"/>
                </a:cubicBezTo>
                <a:cubicBezTo>
                  <a:pt x="63704" y="108618"/>
                  <a:pt x="63590" y="106221"/>
                  <a:pt x="63133" y="103937"/>
                </a:cubicBezTo>
                <a:cubicBezTo>
                  <a:pt x="61991" y="96745"/>
                  <a:pt x="60393" y="89667"/>
                  <a:pt x="61078" y="82361"/>
                </a:cubicBezTo>
                <a:cubicBezTo>
                  <a:pt x="61763" y="74826"/>
                  <a:pt x="63590" y="67405"/>
                  <a:pt x="66444" y="60327"/>
                </a:cubicBezTo>
                <a:cubicBezTo>
                  <a:pt x="69184" y="53477"/>
                  <a:pt x="73522" y="47541"/>
                  <a:pt x="76947" y="40805"/>
                </a:cubicBezTo>
                <a:cubicBezTo>
                  <a:pt x="77403" y="40120"/>
                  <a:pt x="77860" y="39435"/>
                  <a:pt x="78545" y="38865"/>
                </a:cubicBezTo>
                <a:cubicBezTo>
                  <a:pt x="79164" y="38431"/>
                  <a:pt x="79850" y="38233"/>
                  <a:pt x="80548" y="38233"/>
                </a:cubicBezTo>
                <a:cubicBezTo>
                  <a:pt x="81138" y="38233"/>
                  <a:pt x="81737" y="38375"/>
                  <a:pt x="82312" y="38636"/>
                </a:cubicBezTo>
                <a:cubicBezTo>
                  <a:pt x="83454" y="39093"/>
                  <a:pt x="83568" y="40234"/>
                  <a:pt x="83454" y="41376"/>
                </a:cubicBezTo>
                <a:cubicBezTo>
                  <a:pt x="83226" y="43431"/>
                  <a:pt x="83112" y="45600"/>
                  <a:pt x="82883" y="47769"/>
                </a:cubicBezTo>
                <a:cubicBezTo>
                  <a:pt x="82664" y="50476"/>
                  <a:pt x="82397" y="51589"/>
                  <a:pt x="81153" y="51589"/>
                </a:cubicBezTo>
                <a:cubicBezTo>
                  <a:pt x="80456" y="51589"/>
                  <a:pt x="79451" y="51239"/>
                  <a:pt x="77974" y="50623"/>
                </a:cubicBezTo>
                <a:cubicBezTo>
                  <a:pt x="77289" y="53249"/>
                  <a:pt x="76604" y="55875"/>
                  <a:pt x="76033" y="58615"/>
                </a:cubicBezTo>
                <a:cubicBezTo>
                  <a:pt x="72837" y="72771"/>
                  <a:pt x="68385" y="86813"/>
                  <a:pt x="70668" y="101654"/>
                </a:cubicBezTo>
                <a:cubicBezTo>
                  <a:pt x="71010" y="104051"/>
                  <a:pt x="71124" y="106449"/>
                  <a:pt x="71239" y="108846"/>
                </a:cubicBezTo>
                <a:cubicBezTo>
                  <a:pt x="71581" y="112385"/>
                  <a:pt x="70211" y="115810"/>
                  <a:pt x="67585" y="118093"/>
                </a:cubicBezTo>
                <a:cubicBezTo>
                  <a:pt x="58224" y="126770"/>
                  <a:pt x="48748" y="135560"/>
                  <a:pt x="40072" y="144922"/>
                </a:cubicBezTo>
                <a:cubicBezTo>
                  <a:pt x="38836" y="146253"/>
                  <a:pt x="37837" y="148931"/>
                  <a:pt x="35889" y="148931"/>
                </a:cubicBezTo>
                <a:cubicBezTo>
                  <a:pt x="35498" y="148931"/>
                  <a:pt x="35069" y="148823"/>
                  <a:pt x="34592" y="148575"/>
                </a:cubicBezTo>
                <a:cubicBezTo>
                  <a:pt x="31738" y="147205"/>
                  <a:pt x="32994" y="143894"/>
                  <a:pt x="33336" y="141497"/>
                </a:cubicBezTo>
                <a:cubicBezTo>
                  <a:pt x="34821" y="127569"/>
                  <a:pt x="34478" y="113641"/>
                  <a:pt x="32537" y="99942"/>
                </a:cubicBezTo>
                <a:cubicBezTo>
                  <a:pt x="30368" y="85443"/>
                  <a:pt x="25916" y="71515"/>
                  <a:pt x="25003" y="56674"/>
                </a:cubicBezTo>
                <a:cubicBezTo>
                  <a:pt x="20779" y="58044"/>
                  <a:pt x="17468" y="59870"/>
                  <a:pt x="16212" y="64437"/>
                </a:cubicBezTo>
                <a:cubicBezTo>
                  <a:pt x="14842" y="69460"/>
                  <a:pt x="12787" y="74255"/>
                  <a:pt x="10961" y="79164"/>
                </a:cubicBezTo>
                <a:cubicBezTo>
                  <a:pt x="4682" y="96060"/>
                  <a:pt x="1" y="113299"/>
                  <a:pt x="914" y="131565"/>
                </a:cubicBezTo>
                <a:cubicBezTo>
                  <a:pt x="1371" y="139670"/>
                  <a:pt x="1713" y="147776"/>
                  <a:pt x="5252" y="155196"/>
                </a:cubicBezTo>
                <a:cubicBezTo>
                  <a:pt x="7878" y="160790"/>
                  <a:pt x="9933" y="166841"/>
                  <a:pt x="15984" y="170152"/>
                </a:cubicBezTo>
                <a:cubicBezTo>
                  <a:pt x="17468" y="170837"/>
                  <a:pt x="17810" y="172892"/>
                  <a:pt x="16783" y="174147"/>
                </a:cubicBezTo>
                <a:cubicBezTo>
                  <a:pt x="15870" y="175517"/>
                  <a:pt x="15527" y="177230"/>
                  <a:pt x="15755" y="178828"/>
                </a:cubicBezTo>
                <a:cubicBezTo>
                  <a:pt x="15870" y="183509"/>
                  <a:pt x="15185" y="188075"/>
                  <a:pt x="13929" y="192528"/>
                </a:cubicBezTo>
                <a:cubicBezTo>
                  <a:pt x="13130" y="195496"/>
                  <a:pt x="11531" y="198236"/>
                  <a:pt x="11531" y="201432"/>
                </a:cubicBezTo>
                <a:lnTo>
                  <a:pt x="12901" y="201432"/>
                </a:lnTo>
                <a:cubicBezTo>
                  <a:pt x="17239" y="193669"/>
                  <a:pt x="22491" y="186477"/>
                  <a:pt x="27172" y="178942"/>
                </a:cubicBezTo>
                <a:cubicBezTo>
                  <a:pt x="28208" y="177353"/>
                  <a:pt x="29203" y="176558"/>
                  <a:pt x="30459" y="176558"/>
                </a:cubicBezTo>
                <a:cubicBezTo>
                  <a:pt x="31279" y="176558"/>
                  <a:pt x="32210" y="176896"/>
                  <a:pt x="33336" y="177572"/>
                </a:cubicBezTo>
                <a:cubicBezTo>
                  <a:pt x="44234" y="183800"/>
                  <a:pt x="55720" y="186501"/>
                  <a:pt x="67852" y="186501"/>
                </a:cubicBezTo>
                <a:cubicBezTo>
                  <a:pt x="70844" y="186501"/>
                  <a:pt x="73875" y="186336"/>
                  <a:pt x="76947" y="186020"/>
                </a:cubicBezTo>
                <a:cubicBezTo>
                  <a:pt x="97268" y="183851"/>
                  <a:pt x="117475" y="180997"/>
                  <a:pt x="137910" y="179856"/>
                </a:cubicBezTo>
                <a:cubicBezTo>
                  <a:pt x="140079" y="179856"/>
                  <a:pt x="142134" y="179285"/>
                  <a:pt x="144075" y="178371"/>
                </a:cubicBezTo>
                <a:cubicBezTo>
                  <a:pt x="145445" y="177686"/>
                  <a:pt x="146130" y="177001"/>
                  <a:pt x="144645" y="175517"/>
                </a:cubicBezTo>
                <a:cubicBezTo>
                  <a:pt x="142248" y="173120"/>
                  <a:pt x="139508" y="171065"/>
                  <a:pt x="136311" y="169695"/>
                </a:cubicBezTo>
                <a:cubicBezTo>
                  <a:pt x="122269" y="164101"/>
                  <a:pt x="107314" y="161475"/>
                  <a:pt x="92930" y="157023"/>
                </a:cubicBezTo>
                <a:cubicBezTo>
                  <a:pt x="86080" y="155082"/>
                  <a:pt x="79002" y="153941"/>
                  <a:pt x="71924" y="153712"/>
                </a:cubicBezTo>
                <a:cubicBezTo>
                  <a:pt x="70686" y="153644"/>
                  <a:pt x="69452" y="153612"/>
                  <a:pt x="68221" y="153612"/>
                </a:cubicBezTo>
                <a:cubicBezTo>
                  <a:pt x="59116" y="153612"/>
                  <a:pt x="50178" y="155381"/>
                  <a:pt x="41328" y="157594"/>
                </a:cubicBezTo>
                <a:cubicBezTo>
                  <a:pt x="40874" y="157788"/>
                  <a:pt x="40403" y="157881"/>
                  <a:pt x="39941" y="157881"/>
                </a:cubicBezTo>
                <a:cubicBezTo>
                  <a:pt x="38776" y="157881"/>
                  <a:pt x="37676" y="157287"/>
                  <a:pt x="37104" y="156224"/>
                </a:cubicBezTo>
                <a:cubicBezTo>
                  <a:pt x="35962" y="154511"/>
                  <a:pt x="37332" y="153484"/>
                  <a:pt x="38245" y="152571"/>
                </a:cubicBezTo>
                <a:cubicBezTo>
                  <a:pt x="46237" y="144123"/>
                  <a:pt x="54457" y="135789"/>
                  <a:pt x="62448" y="127341"/>
                </a:cubicBezTo>
                <a:cubicBezTo>
                  <a:pt x="63292" y="126437"/>
                  <a:pt x="64072" y="126010"/>
                  <a:pt x="64889" y="126010"/>
                </a:cubicBezTo>
                <a:cubicBezTo>
                  <a:pt x="65620" y="126010"/>
                  <a:pt x="66380" y="126351"/>
                  <a:pt x="67243" y="126998"/>
                </a:cubicBezTo>
                <a:cubicBezTo>
                  <a:pt x="69640" y="128825"/>
                  <a:pt x="72266" y="130195"/>
                  <a:pt x="75120" y="131108"/>
                </a:cubicBezTo>
                <a:cubicBezTo>
                  <a:pt x="94496" y="137632"/>
                  <a:pt x="114702" y="141000"/>
                  <a:pt x="135030" y="141000"/>
                </a:cubicBezTo>
                <a:cubicBezTo>
                  <a:pt x="138537" y="141000"/>
                  <a:pt x="142048" y="140899"/>
                  <a:pt x="145559" y="140698"/>
                </a:cubicBezTo>
                <a:cubicBezTo>
                  <a:pt x="153322" y="139899"/>
                  <a:pt x="160857" y="137958"/>
                  <a:pt x="167820" y="134647"/>
                </a:cubicBezTo>
                <a:cubicBezTo>
                  <a:pt x="170560" y="133391"/>
                  <a:pt x="170218" y="132135"/>
                  <a:pt x="168391" y="130537"/>
                </a:cubicBezTo>
                <a:cubicBezTo>
                  <a:pt x="167592" y="129852"/>
                  <a:pt x="166679" y="129167"/>
                  <a:pt x="165766" y="128596"/>
                </a:cubicBezTo>
                <a:cubicBezTo>
                  <a:pt x="159258" y="124601"/>
                  <a:pt x="152637" y="120605"/>
                  <a:pt x="146244" y="116267"/>
                </a:cubicBezTo>
                <a:cubicBezTo>
                  <a:pt x="134503" y="108114"/>
                  <a:pt x="120588" y="103790"/>
                  <a:pt x="106372" y="103790"/>
                </a:cubicBezTo>
                <a:cubicBezTo>
                  <a:pt x="105660" y="103790"/>
                  <a:pt x="104946" y="103801"/>
                  <a:pt x="104232" y="103823"/>
                </a:cubicBezTo>
                <a:cubicBezTo>
                  <a:pt x="103657" y="103823"/>
                  <a:pt x="103031" y="103926"/>
                  <a:pt x="102440" y="103926"/>
                </a:cubicBezTo>
                <a:cubicBezTo>
                  <a:pt x="101504" y="103926"/>
                  <a:pt x="100656" y="103668"/>
                  <a:pt x="100236" y="102339"/>
                </a:cubicBezTo>
                <a:cubicBezTo>
                  <a:pt x="99551" y="100284"/>
                  <a:pt x="101378" y="99599"/>
                  <a:pt x="102862" y="98686"/>
                </a:cubicBezTo>
                <a:cubicBezTo>
                  <a:pt x="111196" y="93548"/>
                  <a:pt x="119758" y="88639"/>
                  <a:pt x="128434" y="83959"/>
                </a:cubicBezTo>
                <a:cubicBezTo>
                  <a:pt x="131305" y="82375"/>
                  <a:pt x="133339" y="81499"/>
                  <a:pt x="135094" y="81499"/>
                </a:cubicBezTo>
                <a:cubicBezTo>
                  <a:pt x="137387" y="81499"/>
                  <a:pt x="139205" y="82994"/>
                  <a:pt x="141791" y="86356"/>
                </a:cubicBezTo>
                <a:cubicBezTo>
                  <a:pt x="148527" y="95147"/>
                  <a:pt x="158117" y="101197"/>
                  <a:pt x="168962" y="103366"/>
                </a:cubicBezTo>
                <a:cubicBezTo>
                  <a:pt x="179537" y="105444"/>
                  <a:pt x="190112" y="107677"/>
                  <a:pt x="200880" y="107677"/>
                </a:cubicBezTo>
                <a:cubicBezTo>
                  <a:pt x="203132" y="107677"/>
                  <a:pt x="205393" y="107579"/>
                  <a:pt x="207663" y="107362"/>
                </a:cubicBezTo>
                <a:cubicBezTo>
                  <a:pt x="212116" y="106906"/>
                  <a:pt x="214970" y="104508"/>
                  <a:pt x="217139" y="100741"/>
                </a:cubicBezTo>
                <a:cubicBezTo>
                  <a:pt x="218395" y="98457"/>
                  <a:pt x="217824" y="97202"/>
                  <a:pt x="216226" y="95489"/>
                </a:cubicBezTo>
                <a:cubicBezTo>
                  <a:pt x="205038" y="84301"/>
                  <a:pt x="191795" y="78136"/>
                  <a:pt x="175812" y="78022"/>
                </a:cubicBezTo>
                <a:cubicBezTo>
                  <a:pt x="168277" y="77908"/>
                  <a:pt x="160857" y="77452"/>
                  <a:pt x="153322" y="77223"/>
                </a:cubicBezTo>
                <a:cubicBezTo>
                  <a:pt x="152180" y="77109"/>
                  <a:pt x="150924" y="77223"/>
                  <a:pt x="150468" y="75739"/>
                </a:cubicBezTo>
                <a:cubicBezTo>
                  <a:pt x="150239" y="74369"/>
                  <a:pt x="151039" y="72999"/>
                  <a:pt x="152408" y="72657"/>
                </a:cubicBezTo>
                <a:lnTo>
                  <a:pt x="154349" y="71743"/>
                </a:lnTo>
                <a:cubicBezTo>
                  <a:pt x="163939" y="67291"/>
                  <a:pt x="173643" y="63067"/>
                  <a:pt x="183118" y="58501"/>
                </a:cubicBezTo>
                <a:cubicBezTo>
                  <a:pt x="184919" y="57600"/>
                  <a:pt x="186878" y="57141"/>
                  <a:pt x="188829" y="57141"/>
                </a:cubicBezTo>
                <a:cubicBezTo>
                  <a:pt x="190588" y="57141"/>
                  <a:pt x="192340" y="57514"/>
                  <a:pt x="193964" y="58272"/>
                </a:cubicBezTo>
                <a:cubicBezTo>
                  <a:pt x="202983" y="62040"/>
                  <a:pt x="212572" y="64323"/>
                  <a:pt x="222276" y="64894"/>
                </a:cubicBezTo>
                <a:cubicBezTo>
                  <a:pt x="225117" y="65105"/>
                  <a:pt x="227957" y="65209"/>
                  <a:pt x="230793" y="65209"/>
                </a:cubicBezTo>
                <a:cubicBezTo>
                  <a:pt x="247899" y="65209"/>
                  <a:pt x="264814" y="61393"/>
                  <a:pt x="280385" y="54048"/>
                </a:cubicBezTo>
                <a:cubicBezTo>
                  <a:pt x="281184" y="53706"/>
                  <a:pt x="282212" y="53477"/>
                  <a:pt x="282212" y="52107"/>
                </a:cubicBezTo>
                <a:lnTo>
                  <a:pt x="281184" y="52107"/>
                </a:lnTo>
                <a:cubicBezTo>
                  <a:pt x="279988" y="52261"/>
                  <a:pt x="279104" y="52373"/>
                  <a:pt x="278466" y="52373"/>
                </a:cubicBezTo>
                <a:cubicBezTo>
                  <a:pt x="276728" y="52373"/>
                  <a:pt x="276802" y="51543"/>
                  <a:pt x="277303" y="48454"/>
                </a:cubicBezTo>
                <a:cubicBezTo>
                  <a:pt x="277531" y="47313"/>
                  <a:pt x="277189" y="46970"/>
                  <a:pt x="276275" y="46628"/>
                </a:cubicBezTo>
                <a:cubicBezTo>
                  <a:pt x="266627" y="42961"/>
                  <a:pt x="256978" y="39784"/>
                  <a:pt x="246709" y="39784"/>
                </a:cubicBezTo>
                <a:cubicBezTo>
                  <a:pt x="244828" y="39784"/>
                  <a:pt x="242926" y="39891"/>
                  <a:pt x="240999" y="40120"/>
                </a:cubicBezTo>
                <a:cubicBezTo>
                  <a:pt x="228555" y="41719"/>
                  <a:pt x="216454" y="44687"/>
                  <a:pt x="204695" y="49025"/>
                </a:cubicBezTo>
                <a:cubicBezTo>
                  <a:pt x="204020" y="49270"/>
                  <a:pt x="203312" y="49615"/>
                  <a:pt x="202642" y="49615"/>
                </a:cubicBezTo>
                <a:cubicBezTo>
                  <a:pt x="202065" y="49615"/>
                  <a:pt x="201517" y="49360"/>
                  <a:pt x="201042" y="48568"/>
                </a:cubicBezTo>
                <a:cubicBezTo>
                  <a:pt x="200014" y="47084"/>
                  <a:pt x="200814" y="45828"/>
                  <a:pt x="201727" y="44687"/>
                </a:cubicBezTo>
                <a:cubicBezTo>
                  <a:pt x="202184" y="44230"/>
                  <a:pt x="202640" y="43659"/>
                  <a:pt x="203211" y="43203"/>
                </a:cubicBezTo>
                <a:cubicBezTo>
                  <a:pt x="208919" y="37837"/>
                  <a:pt x="213372" y="31101"/>
                  <a:pt x="215769" y="23681"/>
                </a:cubicBezTo>
                <a:cubicBezTo>
                  <a:pt x="217824" y="17744"/>
                  <a:pt x="218966" y="11694"/>
                  <a:pt x="219308" y="5529"/>
                </a:cubicBezTo>
                <a:cubicBezTo>
                  <a:pt x="219650" y="3474"/>
                  <a:pt x="218623" y="1419"/>
                  <a:pt x="216796" y="392"/>
                </a:cubicBezTo>
                <a:cubicBezTo>
                  <a:pt x="216270" y="128"/>
                  <a:pt x="215693" y="0"/>
                  <a:pt x="21511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5" name="Google Shape;1235;p42"/>
          <p:cNvSpPr/>
          <p:nvPr/>
        </p:nvSpPr>
        <p:spPr>
          <a:xfrm rot="10800000">
            <a:off x="7971208" y="3610060"/>
            <a:ext cx="1284065" cy="916520"/>
          </a:xfrm>
          <a:custGeom>
            <a:rect b="b" l="l" r="r" t="t"/>
            <a:pathLst>
              <a:path extrusionOk="0" h="201433" w="282212">
                <a:moveTo>
                  <a:pt x="206851" y="13612"/>
                </a:moveTo>
                <a:cubicBezTo>
                  <a:pt x="207225" y="13612"/>
                  <a:pt x="207642" y="13750"/>
                  <a:pt x="208120" y="14091"/>
                </a:cubicBezTo>
                <a:cubicBezTo>
                  <a:pt x="209604" y="15233"/>
                  <a:pt x="209033" y="16603"/>
                  <a:pt x="208234" y="17859"/>
                </a:cubicBezTo>
                <a:cubicBezTo>
                  <a:pt x="203896" y="24594"/>
                  <a:pt x="199444" y="31330"/>
                  <a:pt x="195105" y="38065"/>
                </a:cubicBezTo>
                <a:cubicBezTo>
                  <a:pt x="194631" y="38824"/>
                  <a:pt x="194078" y="39662"/>
                  <a:pt x="193119" y="39662"/>
                </a:cubicBezTo>
                <a:cubicBezTo>
                  <a:pt x="192924" y="39662"/>
                  <a:pt x="192712" y="39627"/>
                  <a:pt x="192480" y="39549"/>
                </a:cubicBezTo>
                <a:cubicBezTo>
                  <a:pt x="191110" y="39093"/>
                  <a:pt x="190881" y="37951"/>
                  <a:pt x="190881" y="36695"/>
                </a:cubicBezTo>
                <a:cubicBezTo>
                  <a:pt x="191110" y="33956"/>
                  <a:pt x="191909" y="31330"/>
                  <a:pt x="193279" y="28932"/>
                </a:cubicBezTo>
                <a:cubicBezTo>
                  <a:pt x="196247" y="23681"/>
                  <a:pt x="200129" y="19000"/>
                  <a:pt x="204695" y="15004"/>
                </a:cubicBezTo>
                <a:cubicBezTo>
                  <a:pt x="205335" y="14364"/>
                  <a:pt x="205975" y="13612"/>
                  <a:pt x="206851" y="13612"/>
                </a:cubicBezTo>
                <a:close/>
                <a:moveTo>
                  <a:pt x="249961" y="43745"/>
                </a:moveTo>
                <a:cubicBezTo>
                  <a:pt x="252339" y="43745"/>
                  <a:pt x="254718" y="43983"/>
                  <a:pt x="257096" y="44458"/>
                </a:cubicBezTo>
                <a:cubicBezTo>
                  <a:pt x="258580" y="44801"/>
                  <a:pt x="260064" y="44915"/>
                  <a:pt x="259950" y="46742"/>
                </a:cubicBezTo>
                <a:cubicBezTo>
                  <a:pt x="259836" y="48683"/>
                  <a:pt x="258352" y="48797"/>
                  <a:pt x="256868" y="49025"/>
                </a:cubicBezTo>
                <a:cubicBezTo>
                  <a:pt x="245565" y="50623"/>
                  <a:pt x="234378" y="52222"/>
                  <a:pt x="223075" y="53820"/>
                </a:cubicBezTo>
                <a:cubicBezTo>
                  <a:pt x="219080" y="54391"/>
                  <a:pt x="215084" y="54847"/>
                  <a:pt x="211202" y="55418"/>
                </a:cubicBezTo>
                <a:cubicBezTo>
                  <a:pt x="210589" y="55506"/>
                  <a:pt x="209959" y="55627"/>
                  <a:pt x="209383" y="55627"/>
                </a:cubicBezTo>
                <a:cubicBezTo>
                  <a:pt x="208458" y="55627"/>
                  <a:pt x="207673" y="55314"/>
                  <a:pt x="207321" y="54048"/>
                </a:cubicBezTo>
                <a:cubicBezTo>
                  <a:pt x="206864" y="51993"/>
                  <a:pt x="208577" y="51537"/>
                  <a:pt x="210061" y="50852"/>
                </a:cubicBezTo>
                <a:cubicBezTo>
                  <a:pt x="216911" y="47769"/>
                  <a:pt x="224217" y="46399"/>
                  <a:pt x="231638" y="45372"/>
                </a:cubicBezTo>
                <a:cubicBezTo>
                  <a:pt x="237232" y="44344"/>
                  <a:pt x="242826" y="43774"/>
                  <a:pt x="248534" y="43774"/>
                </a:cubicBezTo>
                <a:cubicBezTo>
                  <a:pt x="249009" y="43754"/>
                  <a:pt x="249485" y="43745"/>
                  <a:pt x="249961" y="43745"/>
                </a:cubicBezTo>
                <a:close/>
                <a:moveTo>
                  <a:pt x="271307" y="49451"/>
                </a:moveTo>
                <a:cubicBezTo>
                  <a:pt x="272263" y="49451"/>
                  <a:pt x="273094" y="49802"/>
                  <a:pt x="273307" y="51080"/>
                </a:cubicBezTo>
                <a:cubicBezTo>
                  <a:pt x="273764" y="53135"/>
                  <a:pt x="272051" y="53592"/>
                  <a:pt x="270567" y="54162"/>
                </a:cubicBezTo>
                <a:cubicBezTo>
                  <a:pt x="258283" y="58964"/>
                  <a:pt x="245124" y="61472"/>
                  <a:pt x="231946" y="61472"/>
                </a:cubicBezTo>
                <a:cubicBezTo>
                  <a:pt x="231653" y="61472"/>
                  <a:pt x="231360" y="61471"/>
                  <a:pt x="231067" y="61469"/>
                </a:cubicBezTo>
                <a:cubicBezTo>
                  <a:pt x="228213" y="61583"/>
                  <a:pt x="225359" y="61583"/>
                  <a:pt x="222505" y="61583"/>
                </a:cubicBezTo>
                <a:cubicBezTo>
                  <a:pt x="222442" y="61587"/>
                  <a:pt x="222380" y="61590"/>
                  <a:pt x="222318" y="61590"/>
                </a:cubicBezTo>
                <a:cubicBezTo>
                  <a:pt x="220801" y="61590"/>
                  <a:pt x="219541" y="60265"/>
                  <a:pt x="219650" y="58729"/>
                </a:cubicBezTo>
                <a:cubicBezTo>
                  <a:pt x="219536" y="56674"/>
                  <a:pt x="220564" y="56103"/>
                  <a:pt x="222390" y="55875"/>
                </a:cubicBezTo>
                <a:cubicBezTo>
                  <a:pt x="238145" y="53820"/>
                  <a:pt x="253899" y="51651"/>
                  <a:pt x="269540" y="49710"/>
                </a:cubicBezTo>
                <a:cubicBezTo>
                  <a:pt x="270101" y="49581"/>
                  <a:pt x="270727" y="49451"/>
                  <a:pt x="271307" y="49451"/>
                </a:cubicBezTo>
                <a:close/>
                <a:moveTo>
                  <a:pt x="140171" y="26412"/>
                </a:moveTo>
                <a:cubicBezTo>
                  <a:pt x="140465" y="26412"/>
                  <a:pt x="140776" y="26484"/>
                  <a:pt x="141106" y="26649"/>
                </a:cubicBezTo>
                <a:cubicBezTo>
                  <a:pt x="142590" y="27448"/>
                  <a:pt x="142362" y="28932"/>
                  <a:pt x="142020" y="30188"/>
                </a:cubicBezTo>
                <a:cubicBezTo>
                  <a:pt x="138252" y="43203"/>
                  <a:pt x="134599" y="56331"/>
                  <a:pt x="130946" y="69460"/>
                </a:cubicBezTo>
                <a:cubicBezTo>
                  <a:pt x="130603" y="70602"/>
                  <a:pt x="130147" y="71972"/>
                  <a:pt x="128777" y="71972"/>
                </a:cubicBezTo>
                <a:cubicBezTo>
                  <a:pt x="128687" y="71978"/>
                  <a:pt x="128597" y="71981"/>
                  <a:pt x="128507" y="71981"/>
                </a:cubicBezTo>
                <a:cubicBezTo>
                  <a:pt x="127013" y="71981"/>
                  <a:pt x="125656" y="71095"/>
                  <a:pt x="125009" y="69803"/>
                </a:cubicBezTo>
                <a:cubicBezTo>
                  <a:pt x="124096" y="67405"/>
                  <a:pt x="123639" y="64894"/>
                  <a:pt x="123754" y="62382"/>
                </a:cubicBezTo>
                <a:cubicBezTo>
                  <a:pt x="125238" y="49596"/>
                  <a:pt x="128891" y="37723"/>
                  <a:pt x="137796" y="27905"/>
                </a:cubicBezTo>
                <a:cubicBezTo>
                  <a:pt x="138489" y="27125"/>
                  <a:pt x="139247" y="26412"/>
                  <a:pt x="140171" y="26412"/>
                </a:cubicBezTo>
                <a:close/>
                <a:moveTo>
                  <a:pt x="166907" y="81527"/>
                </a:moveTo>
                <a:cubicBezTo>
                  <a:pt x="167416" y="81527"/>
                  <a:pt x="167948" y="81573"/>
                  <a:pt x="168450" y="81573"/>
                </a:cubicBezTo>
                <a:cubicBezTo>
                  <a:pt x="168585" y="81573"/>
                  <a:pt x="168718" y="81570"/>
                  <a:pt x="168848" y="81561"/>
                </a:cubicBezTo>
                <a:lnTo>
                  <a:pt x="169305" y="81561"/>
                </a:lnTo>
                <a:cubicBezTo>
                  <a:pt x="182548" y="82361"/>
                  <a:pt x="194649" y="83730"/>
                  <a:pt x="205266" y="90923"/>
                </a:cubicBezTo>
                <a:cubicBezTo>
                  <a:pt x="206522" y="91722"/>
                  <a:pt x="208805" y="92179"/>
                  <a:pt x="207778" y="94462"/>
                </a:cubicBezTo>
                <a:cubicBezTo>
                  <a:pt x="207331" y="95579"/>
                  <a:pt x="206610" y="95904"/>
                  <a:pt x="205791" y="95904"/>
                </a:cubicBezTo>
                <a:cubicBezTo>
                  <a:pt x="204935" y="95904"/>
                  <a:pt x="203971" y="95550"/>
                  <a:pt x="203097" y="95375"/>
                </a:cubicBezTo>
                <a:cubicBezTo>
                  <a:pt x="191452" y="92293"/>
                  <a:pt x="179693" y="89324"/>
                  <a:pt x="168049" y="86242"/>
                </a:cubicBezTo>
                <a:cubicBezTo>
                  <a:pt x="166451" y="85785"/>
                  <a:pt x="163939" y="86014"/>
                  <a:pt x="164396" y="83388"/>
                </a:cubicBezTo>
                <a:cubicBezTo>
                  <a:pt x="164689" y="81772"/>
                  <a:pt x="165739" y="81527"/>
                  <a:pt x="166907" y="81527"/>
                </a:cubicBezTo>
                <a:close/>
                <a:moveTo>
                  <a:pt x="81525" y="65788"/>
                </a:moveTo>
                <a:cubicBezTo>
                  <a:pt x="83467" y="65788"/>
                  <a:pt x="83587" y="67594"/>
                  <a:pt x="83911" y="68889"/>
                </a:cubicBezTo>
                <a:cubicBezTo>
                  <a:pt x="84710" y="72086"/>
                  <a:pt x="85166" y="75282"/>
                  <a:pt x="85052" y="78593"/>
                </a:cubicBezTo>
                <a:cubicBezTo>
                  <a:pt x="85509" y="84301"/>
                  <a:pt x="84139" y="89553"/>
                  <a:pt x="82541" y="94690"/>
                </a:cubicBezTo>
                <a:cubicBezTo>
                  <a:pt x="81954" y="96786"/>
                  <a:pt x="80752" y="97404"/>
                  <a:pt x="79296" y="97404"/>
                </a:cubicBezTo>
                <a:cubicBezTo>
                  <a:pt x="78769" y="97404"/>
                  <a:pt x="78208" y="97323"/>
                  <a:pt x="77632" y="97202"/>
                </a:cubicBezTo>
                <a:cubicBezTo>
                  <a:pt x="75120" y="96745"/>
                  <a:pt x="75805" y="94804"/>
                  <a:pt x="75919" y="93206"/>
                </a:cubicBezTo>
                <a:cubicBezTo>
                  <a:pt x="77061" y="85100"/>
                  <a:pt x="78088" y="76995"/>
                  <a:pt x="79116" y="68889"/>
                </a:cubicBezTo>
                <a:cubicBezTo>
                  <a:pt x="79344" y="67519"/>
                  <a:pt x="79230" y="65921"/>
                  <a:pt x="81171" y="65807"/>
                </a:cubicBezTo>
                <a:cubicBezTo>
                  <a:pt x="81295" y="65794"/>
                  <a:pt x="81413" y="65788"/>
                  <a:pt x="81525" y="65788"/>
                </a:cubicBezTo>
                <a:close/>
                <a:moveTo>
                  <a:pt x="147496" y="82068"/>
                </a:moveTo>
                <a:cubicBezTo>
                  <a:pt x="147945" y="82068"/>
                  <a:pt x="148398" y="82232"/>
                  <a:pt x="148755" y="82589"/>
                </a:cubicBezTo>
                <a:cubicBezTo>
                  <a:pt x="157203" y="88639"/>
                  <a:pt x="167364" y="89439"/>
                  <a:pt x="177068" y="91379"/>
                </a:cubicBezTo>
                <a:cubicBezTo>
                  <a:pt x="184260" y="92749"/>
                  <a:pt x="191224" y="95261"/>
                  <a:pt x="198302" y="97088"/>
                </a:cubicBezTo>
                <a:cubicBezTo>
                  <a:pt x="200243" y="97544"/>
                  <a:pt x="200699" y="98686"/>
                  <a:pt x="200357" y="100512"/>
                </a:cubicBezTo>
                <a:cubicBezTo>
                  <a:pt x="200041" y="102195"/>
                  <a:pt x="199338" y="103393"/>
                  <a:pt x="197534" y="103393"/>
                </a:cubicBezTo>
                <a:cubicBezTo>
                  <a:pt x="197380" y="103393"/>
                  <a:pt x="197217" y="103384"/>
                  <a:pt x="197046" y="103366"/>
                </a:cubicBezTo>
                <a:cubicBezTo>
                  <a:pt x="195790" y="103138"/>
                  <a:pt x="194535" y="103024"/>
                  <a:pt x="193165" y="102910"/>
                </a:cubicBezTo>
                <a:lnTo>
                  <a:pt x="193165" y="103024"/>
                </a:lnTo>
                <a:cubicBezTo>
                  <a:pt x="181520" y="102111"/>
                  <a:pt x="169761" y="101197"/>
                  <a:pt x="158802" y="96403"/>
                </a:cubicBezTo>
                <a:cubicBezTo>
                  <a:pt x="154692" y="94576"/>
                  <a:pt x="150696" y="92293"/>
                  <a:pt x="147043" y="89781"/>
                </a:cubicBezTo>
                <a:cubicBezTo>
                  <a:pt x="144417" y="87954"/>
                  <a:pt x="144645" y="86014"/>
                  <a:pt x="145673" y="83616"/>
                </a:cubicBezTo>
                <a:cubicBezTo>
                  <a:pt x="145822" y="82648"/>
                  <a:pt x="146652" y="82068"/>
                  <a:pt x="147496" y="82068"/>
                </a:cubicBezTo>
                <a:close/>
                <a:moveTo>
                  <a:pt x="101663" y="106408"/>
                </a:moveTo>
                <a:cubicBezTo>
                  <a:pt x="116106" y="106408"/>
                  <a:pt x="130324" y="110314"/>
                  <a:pt x="142819" y="117751"/>
                </a:cubicBezTo>
                <a:cubicBezTo>
                  <a:pt x="148413" y="121176"/>
                  <a:pt x="153893" y="124715"/>
                  <a:pt x="159372" y="128254"/>
                </a:cubicBezTo>
                <a:cubicBezTo>
                  <a:pt x="162341" y="130195"/>
                  <a:pt x="162341" y="131565"/>
                  <a:pt x="159258" y="133391"/>
                </a:cubicBezTo>
                <a:cubicBezTo>
                  <a:pt x="153093" y="137044"/>
                  <a:pt x="146358" y="138072"/>
                  <a:pt x="139394" y="138072"/>
                </a:cubicBezTo>
                <a:lnTo>
                  <a:pt x="133001" y="138072"/>
                </a:lnTo>
                <a:cubicBezTo>
                  <a:pt x="132138" y="138091"/>
                  <a:pt x="131276" y="138100"/>
                  <a:pt x="130415" y="138100"/>
                </a:cubicBezTo>
                <a:cubicBezTo>
                  <a:pt x="120907" y="138100"/>
                  <a:pt x="111503" y="136941"/>
                  <a:pt x="102291" y="134533"/>
                </a:cubicBezTo>
                <a:cubicBezTo>
                  <a:pt x="93044" y="132021"/>
                  <a:pt x="83568" y="130309"/>
                  <a:pt x="74093" y="128482"/>
                </a:cubicBezTo>
                <a:cubicBezTo>
                  <a:pt x="72380" y="128254"/>
                  <a:pt x="70097" y="128482"/>
                  <a:pt x="69869" y="125400"/>
                </a:cubicBezTo>
                <a:cubicBezTo>
                  <a:pt x="69640" y="122317"/>
                  <a:pt x="71809" y="121861"/>
                  <a:pt x="73864" y="121290"/>
                </a:cubicBezTo>
                <a:cubicBezTo>
                  <a:pt x="76397" y="120645"/>
                  <a:pt x="78967" y="120428"/>
                  <a:pt x="81545" y="120428"/>
                </a:cubicBezTo>
                <a:cubicBezTo>
                  <a:pt x="85356" y="120428"/>
                  <a:pt x="89184" y="120903"/>
                  <a:pt x="92930" y="121176"/>
                </a:cubicBezTo>
                <a:cubicBezTo>
                  <a:pt x="108227" y="122203"/>
                  <a:pt x="123297" y="125057"/>
                  <a:pt x="138024" y="129624"/>
                </a:cubicBezTo>
                <a:cubicBezTo>
                  <a:pt x="140650" y="130309"/>
                  <a:pt x="143504" y="130994"/>
                  <a:pt x="146244" y="131451"/>
                </a:cubicBezTo>
                <a:cubicBezTo>
                  <a:pt x="146796" y="131573"/>
                  <a:pt x="147479" y="131926"/>
                  <a:pt x="148047" y="131926"/>
                </a:cubicBezTo>
                <a:cubicBezTo>
                  <a:pt x="148536" y="131926"/>
                  <a:pt x="148939" y="131664"/>
                  <a:pt x="149098" y="130766"/>
                </a:cubicBezTo>
                <a:cubicBezTo>
                  <a:pt x="149440" y="129396"/>
                  <a:pt x="148299" y="128596"/>
                  <a:pt x="147043" y="128254"/>
                </a:cubicBezTo>
                <a:cubicBezTo>
                  <a:pt x="142590" y="126998"/>
                  <a:pt x="138252" y="125628"/>
                  <a:pt x="133800" y="124372"/>
                </a:cubicBezTo>
                <a:cubicBezTo>
                  <a:pt x="119986" y="120377"/>
                  <a:pt x="105830" y="119121"/>
                  <a:pt x="91560" y="117979"/>
                </a:cubicBezTo>
                <a:cubicBezTo>
                  <a:pt x="88934" y="117751"/>
                  <a:pt x="86080" y="117523"/>
                  <a:pt x="83454" y="117294"/>
                </a:cubicBezTo>
                <a:cubicBezTo>
                  <a:pt x="80828" y="117066"/>
                  <a:pt x="80257" y="115810"/>
                  <a:pt x="81627" y="113527"/>
                </a:cubicBezTo>
                <a:cubicBezTo>
                  <a:pt x="84710" y="108390"/>
                  <a:pt x="89733" y="107134"/>
                  <a:pt x="95099" y="106677"/>
                </a:cubicBezTo>
                <a:cubicBezTo>
                  <a:pt x="97288" y="106497"/>
                  <a:pt x="99478" y="106408"/>
                  <a:pt x="101663" y="106408"/>
                </a:cubicBezTo>
                <a:close/>
                <a:moveTo>
                  <a:pt x="23840" y="86464"/>
                </a:moveTo>
                <a:cubicBezTo>
                  <a:pt x="25477" y="86464"/>
                  <a:pt x="25696" y="87780"/>
                  <a:pt x="25916" y="89096"/>
                </a:cubicBezTo>
                <a:cubicBezTo>
                  <a:pt x="29227" y="111130"/>
                  <a:pt x="30711" y="133049"/>
                  <a:pt x="24203" y="154740"/>
                </a:cubicBezTo>
                <a:cubicBezTo>
                  <a:pt x="24089" y="154968"/>
                  <a:pt x="23975" y="155196"/>
                  <a:pt x="23975" y="155425"/>
                </a:cubicBezTo>
                <a:cubicBezTo>
                  <a:pt x="23561" y="156667"/>
                  <a:pt x="23241" y="158097"/>
                  <a:pt x="21737" y="158097"/>
                </a:cubicBezTo>
                <a:cubicBezTo>
                  <a:pt x="21583" y="158097"/>
                  <a:pt x="21416" y="158082"/>
                  <a:pt x="21235" y="158050"/>
                </a:cubicBezTo>
                <a:cubicBezTo>
                  <a:pt x="19637" y="157708"/>
                  <a:pt x="19294" y="156338"/>
                  <a:pt x="19294" y="154968"/>
                </a:cubicBezTo>
                <a:cubicBezTo>
                  <a:pt x="19066" y="148575"/>
                  <a:pt x="18724" y="142182"/>
                  <a:pt x="18381" y="135789"/>
                </a:cubicBezTo>
                <a:cubicBezTo>
                  <a:pt x="18267" y="120263"/>
                  <a:pt x="19294" y="104851"/>
                  <a:pt x="21464" y="89553"/>
                </a:cubicBezTo>
                <a:cubicBezTo>
                  <a:pt x="21692" y="88183"/>
                  <a:pt x="21920" y="86585"/>
                  <a:pt x="23633" y="86470"/>
                </a:cubicBezTo>
                <a:cubicBezTo>
                  <a:pt x="23704" y="86466"/>
                  <a:pt x="23773" y="86464"/>
                  <a:pt x="23840" y="86464"/>
                </a:cubicBezTo>
                <a:close/>
                <a:moveTo>
                  <a:pt x="16283" y="75825"/>
                </a:moveTo>
                <a:cubicBezTo>
                  <a:pt x="16536" y="75825"/>
                  <a:pt x="16815" y="75870"/>
                  <a:pt x="17125" y="75967"/>
                </a:cubicBezTo>
                <a:cubicBezTo>
                  <a:pt x="19066" y="76652"/>
                  <a:pt x="18609" y="78479"/>
                  <a:pt x="18381" y="79963"/>
                </a:cubicBezTo>
                <a:cubicBezTo>
                  <a:pt x="17239" y="88525"/>
                  <a:pt x="16326" y="97088"/>
                  <a:pt x="15527" y="105764"/>
                </a:cubicBezTo>
                <a:cubicBezTo>
                  <a:pt x="13929" y="122660"/>
                  <a:pt x="14385" y="139670"/>
                  <a:pt x="16669" y="156566"/>
                </a:cubicBezTo>
                <a:cubicBezTo>
                  <a:pt x="16897" y="158279"/>
                  <a:pt x="17354" y="159877"/>
                  <a:pt x="15185" y="160676"/>
                </a:cubicBezTo>
                <a:cubicBezTo>
                  <a:pt x="14771" y="160800"/>
                  <a:pt x="14402" y="160857"/>
                  <a:pt x="14069" y="160857"/>
                </a:cubicBezTo>
                <a:cubicBezTo>
                  <a:pt x="12566" y="160857"/>
                  <a:pt x="11802" y="159701"/>
                  <a:pt x="10961" y="158393"/>
                </a:cubicBezTo>
                <a:cubicBezTo>
                  <a:pt x="6166" y="150744"/>
                  <a:pt x="5481" y="142068"/>
                  <a:pt x="4910" y="133391"/>
                </a:cubicBezTo>
                <a:cubicBezTo>
                  <a:pt x="4910" y="131907"/>
                  <a:pt x="4910" y="130423"/>
                  <a:pt x="4910" y="128825"/>
                </a:cubicBezTo>
                <a:cubicBezTo>
                  <a:pt x="4339" y="113527"/>
                  <a:pt x="7193" y="98800"/>
                  <a:pt x="11760" y="84301"/>
                </a:cubicBezTo>
                <a:cubicBezTo>
                  <a:pt x="12216" y="82475"/>
                  <a:pt x="12901" y="80534"/>
                  <a:pt x="13700" y="78593"/>
                </a:cubicBezTo>
                <a:cubicBezTo>
                  <a:pt x="14190" y="77419"/>
                  <a:pt x="14763" y="75825"/>
                  <a:pt x="16283" y="75825"/>
                </a:cubicBezTo>
                <a:close/>
                <a:moveTo>
                  <a:pt x="70439" y="155653"/>
                </a:moveTo>
                <a:cubicBezTo>
                  <a:pt x="80828" y="156110"/>
                  <a:pt x="91103" y="158050"/>
                  <a:pt x="101035" y="161361"/>
                </a:cubicBezTo>
                <a:cubicBezTo>
                  <a:pt x="109483" y="164101"/>
                  <a:pt x="118160" y="166042"/>
                  <a:pt x="126722" y="168211"/>
                </a:cubicBezTo>
                <a:cubicBezTo>
                  <a:pt x="128891" y="168553"/>
                  <a:pt x="130832" y="169467"/>
                  <a:pt x="132658" y="170723"/>
                </a:cubicBezTo>
                <a:cubicBezTo>
                  <a:pt x="133686" y="171522"/>
                  <a:pt x="135170" y="172435"/>
                  <a:pt x="134371" y="174147"/>
                </a:cubicBezTo>
                <a:cubicBezTo>
                  <a:pt x="133936" y="175090"/>
                  <a:pt x="133179" y="175342"/>
                  <a:pt x="132363" y="175342"/>
                </a:cubicBezTo>
                <a:cubicBezTo>
                  <a:pt x="131893" y="175342"/>
                  <a:pt x="131404" y="175258"/>
                  <a:pt x="130946" y="175175"/>
                </a:cubicBezTo>
                <a:cubicBezTo>
                  <a:pt x="124324" y="174376"/>
                  <a:pt x="117703" y="173577"/>
                  <a:pt x="111081" y="172663"/>
                </a:cubicBezTo>
                <a:cubicBezTo>
                  <a:pt x="89276" y="169581"/>
                  <a:pt x="67243" y="167983"/>
                  <a:pt x="45209" y="167868"/>
                </a:cubicBezTo>
                <a:cubicBezTo>
                  <a:pt x="42355" y="167868"/>
                  <a:pt x="39501" y="167754"/>
                  <a:pt x="36647" y="167754"/>
                </a:cubicBezTo>
                <a:cubicBezTo>
                  <a:pt x="36433" y="167740"/>
                  <a:pt x="36216" y="167736"/>
                  <a:pt x="35998" y="167736"/>
                </a:cubicBezTo>
                <a:cubicBezTo>
                  <a:pt x="35780" y="167736"/>
                  <a:pt x="35562" y="167740"/>
                  <a:pt x="35347" y="167740"/>
                </a:cubicBezTo>
                <a:cubicBezTo>
                  <a:pt x="34057" y="167740"/>
                  <a:pt x="32880" y="167612"/>
                  <a:pt x="32537" y="165814"/>
                </a:cubicBezTo>
                <a:cubicBezTo>
                  <a:pt x="32195" y="163759"/>
                  <a:pt x="34021" y="163416"/>
                  <a:pt x="35391" y="162845"/>
                </a:cubicBezTo>
                <a:cubicBezTo>
                  <a:pt x="45438" y="158050"/>
                  <a:pt x="56055" y="155653"/>
                  <a:pt x="70439" y="155653"/>
                </a:cubicBezTo>
                <a:close/>
                <a:moveTo>
                  <a:pt x="36693" y="171289"/>
                </a:moveTo>
                <a:cubicBezTo>
                  <a:pt x="37201" y="171289"/>
                  <a:pt x="37737" y="171368"/>
                  <a:pt x="38245" y="171407"/>
                </a:cubicBezTo>
                <a:cubicBezTo>
                  <a:pt x="54114" y="172092"/>
                  <a:pt x="69983" y="172777"/>
                  <a:pt x="85851" y="173577"/>
                </a:cubicBezTo>
                <a:cubicBezTo>
                  <a:pt x="90075" y="173805"/>
                  <a:pt x="94185" y="174033"/>
                  <a:pt x="98295" y="174262"/>
                </a:cubicBezTo>
                <a:cubicBezTo>
                  <a:pt x="98638" y="174262"/>
                  <a:pt x="99002" y="174240"/>
                  <a:pt x="99358" y="174240"/>
                </a:cubicBezTo>
                <a:cubicBezTo>
                  <a:pt x="100429" y="174240"/>
                  <a:pt x="101435" y="174433"/>
                  <a:pt x="101606" y="175974"/>
                </a:cubicBezTo>
                <a:cubicBezTo>
                  <a:pt x="101834" y="177801"/>
                  <a:pt x="100350" y="178371"/>
                  <a:pt x="99094" y="178942"/>
                </a:cubicBezTo>
                <a:cubicBezTo>
                  <a:pt x="92016" y="182139"/>
                  <a:pt x="84481" y="183052"/>
                  <a:pt x="76833" y="183509"/>
                </a:cubicBezTo>
                <a:cubicBezTo>
                  <a:pt x="76110" y="183547"/>
                  <a:pt x="75374" y="183559"/>
                  <a:pt x="74630" y="183559"/>
                </a:cubicBezTo>
                <a:cubicBezTo>
                  <a:pt x="73141" y="183559"/>
                  <a:pt x="71619" y="183509"/>
                  <a:pt x="70097" y="183509"/>
                </a:cubicBezTo>
                <a:cubicBezTo>
                  <a:pt x="60736" y="183509"/>
                  <a:pt x="51374" y="183052"/>
                  <a:pt x="42355" y="179970"/>
                </a:cubicBezTo>
                <a:cubicBezTo>
                  <a:pt x="40415" y="179285"/>
                  <a:pt x="38474" y="178371"/>
                  <a:pt x="36533" y="177344"/>
                </a:cubicBezTo>
                <a:cubicBezTo>
                  <a:pt x="34821" y="176659"/>
                  <a:pt x="33793" y="174832"/>
                  <a:pt x="34478" y="173006"/>
                </a:cubicBezTo>
                <a:cubicBezTo>
                  <a:pt x="34853" y="171581"/>
                  <a:pt x="35721" y="171289"/>
                  <a:pt x="36693" y="171289"/>
                </a:cubicBezTo>
                <a:close/>
                <a:moveTo>
                  <a:pt x="215117" y="0"/>
                </a:moveTo>
                <a:cubicBezTo>
                  <a:pt x="214195" y="0"/>
                  <a:pt x="213275" y="330"/>
                  <a:pt x="212572" y="962"/>
                </a:cubicBezTo>
                <a:cubicBezTo>
                  <a:pt x="200129" y="10666"/>
                  <a:pt x="189055" y="21398"/>
                  <a:pt x="184146" y="37038"/>
                </a:cubicBezTo>
                <a:cubicBezTo>
                  <a:pt x="182205" y="43203"/>
                  <a:pt x="180721" y="49482"/>
                  <a:pt x="179008" y="55761"/>
                </a:cubicBezTo>
                <a:cubicBezTo>
                  <a:pt x="178666" y="57473"/>
                  <a:pt x="177639" y="58843"/>
                  <a:pt x="176040" y="59642"/>
                </a:cubicBezTo>
                <a:cubicBezTo>
                  <a:pt x="162797" y="65693"/>
                  <a:pt x="149554" y="71743"/>
                  <a:pt x="136311" y="77794"/>
                </a:cubicBezTo>
                <a:cubicBezTo>
                  <a:pt x="135818" y="78041"/>
                  <a:pt x="135291" y="78254"/>
                  <a:pt x="134749" y="78254"/>
                </a:cubicBezTo>
                <a:cubicBezTo>
                  <a:pt x="134288" y="78254"/>
                  <a:pt x="133816" y="78100"/>
                  <a:pt x="133343" y="77680"/>
                </a:cubicBezTo>
                <a:cubicBezTo>
                  <a:pt x="132658" y="76881"/>
                  <a:pt x="132544" y="75625"/>
                  <a:pt x="133115" y="74712"/>
                </a:cubicBezTo>
                <a:cubicBezTo>
                  <a:pt x="133914" y="72200"/>
                  <a:pt x="135855" y="70259"/>
                  <a:pt x="137339" y="68204"/>
                </a:cubicBezTo>
                <a:cubicBezTo>
                  <a:pt x="142705" y="61355"/>
                  <a:pt x="147043" y="54048"/>
                  <a:pt x="147614" y="45143"/>
                </a:cubicBezTo>
                <a:cubicBezTo>
                  <a:pt x="148070" y="36581"/>
                  <a:pt x="148641" y="28019"/>
                  <a:pt x="148413" y="19457"/>
                </a:cubicBezTo>
                <a:cubicBezTo>
                  <a:pt x="148413" y="17973"/>
                  <a:pt x="148527" y="16374"/>
                  <a:pt x="146929" y="15804"/>
                </a:cubicBezTo>
                <a:cubicBezTo>
                  <a:pt x="146612" y="15690"/>
                  <a:pt x="146317" y="15640"/>
                  <a:pt x="146041" y="15640"/>
                </a:cubicBezTo>
                <a:cubicBezTo>
                  <a:pt x="144923" y="15640"/>
                  <a:pt x="144099" y="16464"/>
                  <a:pt x="143275" y="17288"/>
                </a:cubicBezTo>
                <a:cubicBezTo>
                  <a:pt x="138595" y="21968"/>
                  <a:pt x="134371" y="26992"/>
                  <a:pt x="130603" y="32243"/>
                </a:cubicBezTo>
                <a:cubicBezTo>
                  <a:pt x="120785" y="45714"/>
                  <a:pt x="117931" y="60555"/>
                  <a:pt x="122155" y="76767"/>
                </a:cubicBezTo>
                <a:cubicBezTo>
                  <a:pt x="122269" y="77566"/>
                  <a:pt x="122726" y="78365"/>
                  <a:pt x="123411" y="78821"/>
                </a:cubicBezTo>
                <a:cubicBezTo>
                  <a:pt x="126265" y="80762"/>
                  <a:pt x="125124" y="82132"/>
                  <a:pt x="122840" y="83502"/>
                </a:cubicBezTo>
                <a:lnTo>
                  <a:pt x="88135" y="103138"/>
                </a:lnTo>
                <a:cubicBezTo>
                  <a:pt x="87355" y="103564"/>
                  <a:pt x="86575" y="104077"/>
                  <a:pt x="85768" y="104077"/>
                </a:cubicBezTo>
                <a:cubicBezTo>
                  <a:pt x="85275" y="104077"/>
                  <a:pt x="84772" y="103886"/>
                  <a:pt x="84253" y="103366"/>
                </a:cubicBezTo>
                <a:cubicBezTo>
                  <a:pt x="82883" y="101997"/>
                  <a:pt x="83797" y="100741"/>
                  <a:pt x="84481" y="99485"/>
                </a:cubicBezTo>
                <a:cubicBezTo>
                  <a:pt x="87564" y="93663"/>
                  <a:pt x="90304" y="87840"/>
                  <a:pt x="90989" y="81105"/>
                </a:cubicBezTo>
                <a:cubicBezTo>
                  <a:pt x="91560" y="76196"/>
                  <a:pt x="90418" y="71515"/>
                  <a:pt x="89961" y="66720"/>
                </a:cubicBezTo>
                <a:cubicBezTo>
                  <a:pt x="88820" y="54391"/>
                  <a:pt x="88021" y="42061"/>
                  <a:pt x="85509" y="29960"/>
                </a:cubicBezTo>
                <a:cubicBezTo>
                  <a:pt x="85281" y="28818"/>
                  <a:pt x="85623" y="26992"/>
                  <a:pt x="84253" y="26649"/>
                </a:cubicBezTo>
                <a:cubicBezTo>
                  <a:pt x="84037" y="26616"/>
                  <a:pt x="83820" y="26599"/>
                  <a:pt x="83605" y="26599"/>
                </a:cubicBezTo>
                <a:cubicBezTo>
                  <a:pt x="82348" y="26599"/>
                  <a:pt x="81152" y="27158"/>
                  <a:pt x="80372" y="28133"/>
                </a:cubicBezTo>
                <a:cubicBezTo>
                  <a:pt x="79687" y="28818"/>
                  <a:pt x="79116" y="29617"/>
                  <a:pt x="78659" y="30416"/>
                </a:cubicBezTo>
                <a:cubicBezTo>
                  <a:pt x="74663" y="37609"/>
                  <a:pt x="70668" y="45029"/>
                  <a:pt x="66444" y="52107"/>
                </a:cubicBezTo>
                <a:cubicBezTo>
                  <a:pt x="61649" y="60555"/>
                  <a:pt x="58224" y="69803"/>
                  <a:pt x="56512" y="79278"/>
                </a:cubicBezTo>
                <a:cubicBezTo>
                  <a:pt x="54342" y="90923"/>
                  <a:pt x="58110" y="100627"/>
                  <a:pt x="63475" y="110901"/>
                </a:cubicBezTo>
                <a:cubicBezTo>
                  <a:pt x="63704" y="108618"/>
                  <a:pt x="63590" y="106221"/>
                  <a:pt x="63133" y="103937"/>
                </a:cubicBezTo>
                <a:cubicBezTo>
                  <a:pt x="61991" y="96745"/>
                  <a:pt x="60393" y="89667"/>
                  <a:pt x="61078" y="82361"/>
                </a:cubicBezTo>
                <a:cubicBezTo>
                  <a:pt x="61763" y="74826"/>
                  <a:pt x="63590" y="67405"/>
                  <a:pt x="66444" y="60327"/>
                </a:cubicBezTo>
                <a:cubicBezTo>
                  <a:pt x="69184" y="53477"/>
                  <a:pt x="73522" y="47541"/>
                  <a:pt x="76947" y="40805"/>
                </a:cubicBezTo>
                <a:cubicBezTo>
                  <a:pt x="77403" y="40120"/>
                  <a:pt x="77860" y="39435"/>
                  <a:pt x="78545" y="38865"/>
                </a:cubicBezTo>
                <a:cubicBezTo>
                  <a:pt x="79164" y="38431"/>
                  <a:pt x="79850" y="38233"/>
                  <a:pt x="80548" y="38233"/>
                </a:cubicBezTo>
                <a:cubicBezTo>
                  <a:pt x="81138" y="38233"/>
                  <a:pt x="81737" y="38375"/>
                  <a:pt x="82312" y="38636"/>
                </a:cubicBezTo>
                <a:cubicBezTo>
                  <a:pt x="83454" y="39093"/>
                  <a:pt x="83568" y="40234"/>
                  <a:pt x="83454" y="41376"/>
                </a:cubicBezTo>
                <a:cubicBezTo>
                  <a:pt x="83226" y="43431"/>
                  <a:pt x="83112" y="45600"/>
                  <a:pt x="82883" y="47769"/>
                </a:cubicBezTo>
                <a:cubicBezTo>
                  <a:pt x="82664" y="50476"/>
                  <a:pt x="82397" y="51589"/>
                  <a:pt x="81153" y="51589"/>
                </a:cubicBezTo>
                <a:cubicBezTo>
                  <a:pt x="80456" y="51589"/>
                  <a:pt x="79451" y="51239"/>
                  <a:pt x="77974" y="50623"/>
                </a:cubicBezTo>
                <a:cubicBezTo>
                  <a:pt x="77289" y="53249"/>
                  <a:pt x="76604" y="55875"/>
                  <a:pt x="76033" y="58615"/>
                </a:cubicBezTo>
                <a:cubicBezTo>
                  <a:pt x="72837" y="72771"/>
                  <a:pt x="68385" y="86813"/>
                  <a:pt x="70668" y="101654"/>
                </a:cubicBezTo>
                <a:cubicBezTo>
                  <a:pt x="71010" y="104051"/>
                  <a:pt x="71124" y="106449"/>
                  <a:pt x="71239" y="108846"/>
                </a:cubicBezTo>
                <a:cubicBezTo>
                  <a:pt x="71581" y="112385"/>
                  <a:pt x="70211" y="115810"/>
                  <a:pt x="67585" y="118093"/>
                </a:cubicBezTo>
                <a:cubicBezTo>
                  <a:pt x="58224" y="126770"/>
                  <a:pt x="48748" y="135560"/>
                  <a:pt x="40072" y="144922"/>
                </a:cubicBezTo>
                <a:cubicBezTo>
                  <a:pt x="38836" y="146253"/>
                  <a:pt x="37837" y="148931"/>
                  <a:pt x="35889" y="148931"/>
                </a:cubicBezTo>
                <a:cubicBezTo>
                  <a:pt x="35498" y="148931"/>
                  <a:pt x="35069" y="148823"/>
                  <a:pt x="34592" y="148575"/>
                </a:cubicBezTo>
                <a:cubicBezTo>
                  <a:pt x="31738" y="147205"/>
                  <a:pt x="32994" y="143894"/>
                  <a:pt x="33336" y="141497"/>
                </a:cubicBezTo>
                <a:cubicBezTo>
                  <a:pt x="34821" y="127569"/>
                  <a:pt x="34478" y="113641"/>
                  <a:pt x="32537" y="99942"/>
                </a:cubicBezTo>
                <a:cubicBezTo>
                  <a:pt x="30368" y="85443"/>
                  <a:pt x="25916" y="71515"/>
                  <a:pt x="25003" y="56674"/>
                </a:cubicBezTo>
                <a:cubicBezTo>
                  <a:pt x="20779" y="58044"/>
                  <a:pt x="17468" y="59870"/>
                  <a:pt x="16212" y="64437"/>
                </a:cubicBezTo>
                <a:cubicBezTo>
                  <a:pt x="14842" y="69460"/>
                  <a:pt x="12787" y="74255"/>
                  <a:pt x="10961" y="79164"/>
                </a:cubicBezTo>
                <a:cubicBezTo>
                  <a:pt x="4682" y="96060"/>
                  <a:pt x="1" y="113299"/>
                  <a:pt x="914" y="131565"/>
                </a:cubicBezTo>
                <a:cubicBezTo>
                  <a:pt x="1371" y="139670"/>
                  <a:pt x="1713" y="147776"/>
                  <a:pt x="5252" y="155196"/>
                </a:cubicBezTo>
                <a:cubicBezTo>
                  <a:pt x="7878" y="160790"/>
                  <a:pt x="9933" y="166841"/>
                  <a:pt x="15984" y="170152"/>
                </a:cubicBezTo>
                <a:cubicBezTo>
                  <a:pt x="17468" y="170837"/>
                  <a:pt x="17810" y="172892"/>
                  <a:pt x="16783" y="174147"/>
                </a:cubicBezTo>
                <a:cubicBezTo>
                  <a:pt x="15870" y="175517"/>
                  <a:pt x="15527" y="177230"/>
                  <a:pt x="15755" y="178828"/>
                </a:cubicBezTo>
                <a:cubicBezTo>
                  <a:pt x="15870" y="183509"/>
                  <a:pt x="15185" y="188075"/>
                  <a:pt x="13929" y="192528"/>
                </a:cubicBezTo>
                <a:cubicBezTo>
                  <a:pt x="13130" y="195496"/>
                  <a:pt x="11531" y="198236"/>
                  <a:pt x="11531" y="201432"/>
                </a:cubicBezTo>
                <a:lnTo>
                  <a:pt x="12901" y="201432"/>
                </a:lnTo>
                <a:cubicBezTo>
                  <a:pt x="17239" y="193669"/>
                  <a:pt x="22491" y="186477"/>
                  <a:pt x="27172" y="178942"/>
                </a:cubicBezTo>
                <a:cubicBezTo>
                  <a:pt x="28208" y="177353"/>
                  <a:pt x="29203" y="176558"/>
                  <a:pt x="30459" y="176558"/>
                </a:cubicBezTo>
                <a:cubicBezTo>
                  <a:pt x="31279" y="176558"/>
                  <a:pt x="32210" y="176896"/>
                  <a:pt x="33336" y="177572"/>
                </a:cubicBezTo>
                <a:cubicBezTo>
                  <a:pt x="44234" y="183800"/>
                  <a:pt x="55720" y="186501"/>
                  <a:pt x="67852" y="186501"/>
                </a:cubicBezTo>
                <a:cubicBezTo>
                  <a:pt x="70844" y="186501"/>
                  <a:pt x="73875" y="186336"/>
                  <a:pt x="76947" y="186020"/>
                </a:cubicBezTo>
                <a:cubicBezTo>
                  <a:pt x="97268" y="183851"/>
                  <a:pt x="117475" y="180997"/>
                  <a:pt x="137910" y="179856"/>
                </a:cubicBezTo>
                <a:cubicBezTo>
                  <a:pt x="140079" y="179856"/>
                  <a:pt x="142134" y="179285"/>
                  <a:pt x="144075" y="178371"/>
                </a:cubicBezTo>
                <a:cubicBezTo>
                  <a:pt x="145445" y="177686"/>
                  <a:pt x="146130" y="177001"/>
                  <a:pt x="144645" y="175517"/>
                </a:cubicBezTo>
                <a:cubicBezTo>
                  <a:pt x="142248" y="173120"/>
                  <a:pt x="139508" y="171065"/>
                  <a:pt x="136311" y="169695"/>
                </a:cubicBezTo>
                <a:cubicBezTo>
                  <a:pt x="122269" y="164101"/>
                  <a:pt x="107314" y="161475"/>
                  <a:pt x="92930" y="157023"/>
                </a:cubicBezTo>
                <a:cubicBezTo>
                  <a:pt x="86080" y="155082"/>
                  <a:pt x="79002" y="153941"/>
                  <a:pt x="71924" y="153712"/>
                </a:cubicBezTo>
                <a:cubicBezTo>
                  <a:pt x="70686" y="153644"/>
                  <a:pt x="69452" y="153612"/>
                  <a:pt x="68221" y="153612"/>
                </a:cubicBezTo>
                <a:cubicBezTo>
                  <a:pt x="59116" y="153612"/>
                  <a:pt x="50178" y="155381"/>
                  <a:pt x="41328" y="157594"/>
                </a:cubicBezTo>
                <a:cubicBezTo>
                  <a:pt x="40874" y="157788"/>
                  <a:pt x="40403" y="157881"/>
                  <a:pt x="39941" y="157881"/>
                </a:cubicBezTo>
                <a:cubicBezTo>
                  <a:pt x="38776" y="157881"/>
                  <a:pt x="37676" y="157287"/>
                  <a:pt x="37104" y="156224"/>
                </a:cubicBezTo>
                <a:cubicBezTo>
                  <a:pt x="35962" y="154511"/>
                  <a:pt x="37332" y="153484"/>
                  <a:pt x="38245" y="152571"/>
                </a:cubicBezTo>
                <a:cubicBezTo>
                  <a:pt x="46237" y="144123"/>
                  <a:pt x="54457" y="135789"/>
                  <a:pt x="62448" y="127341"/>
                </a:cubicBezTo>
                <a:cubicBezTo>
                  <a:pt x="63292" y="126437"/>
                  <a:pt x="64072" y="126010"/>
                  <a:pt x="64889" y="126010"/>
                </a:cubicBezTo>
                <a:cubicBezTo>
                  <a:pt x="65620" y="126010"/>
                  <a:pt x="66380" y="126351"/>
                  <a:pt x="67243" y="126998"/>
                </a:cubicBezTo>
                <a:cubicBezTo>
                  <a:pt x="69640" y="128825"/>
                  <a:pt x="72266" y="130195"/>
                  <a:pt x="75120" y="131108"/>
                </a:cubicBezTo>
                <a:cubicBezTo>
                  <a:pt x="94496" y="137632"/>
                  <a:pt x="114702" y="141000"/>
                  <a:pt x="135030" y="141000"/>
                </a:cubicBezTo>
                <a:cubicBezTo>
                  <a:pt x="138537" y="141000"/>
                  <a:pt x="142048" y="140899"/>
                  <a:pt x="145559" y="140698"/>
                </a:cubicBezTo>
                <a:cubicBezTo>
                  <a:pt x="153322" y="139899"/>
                  <a:pt x="160857" y="137958"/>
                  <a:pt x="167820" y="134647"/>
                </a:cubicBezTo>
                <a:cubicBezTo>
                  <a:pt x="170560" y="133391"/>
                  <a:pt x="170218" y="132135"/>
                  <a:pt x="168391" y="130537"/>
                </a:cubicBezTo>
                <a:cubicBezTo>
                  <a:pt x="167592" y="129852"/>
                  <a:pt x="166679" y="129167"/>
                  <a:pt x="165766" y="128596"/>
                </a:cubicBezTo>
                <a:cubicBezTo>
                  <a:pt x="159258" y="124601"/>
                  <a:pt x="152637" y="120605"/>
                  <a:pt x="146244" y="116267"/>
                </a:cubicBezTo>
                <a:cubicBezTo>
                  <a:pt x="134503" y="108114"/>
                  <a:pt x="120588" y="103790"/>
                  <a:pt x="106372" y="103790"/>
                </a:cubicBezTo>
                <a:cubicBezTo>
                  <a:pt x="105660" y="103790"/>
                  <a:pt x="104946" y="103801"/>
                  <a:pt x="104232" y="103823"/>
                </a:cubicBezTo>
                <a:cubicBezTo>
                  <a:pt x="103657" y="103823"/>
                  <a:pt x="103031" y="103926"/>
                  <a:pt x="102440" y="103926"/>
                </a:cubicBezTo>
                <a:cubicBezTo>
                  <a:pt x="101504" y="103926"/>
                  <a:pt x="100656" y="103668"/>
                  <a:pt x="100236" y="102339"/>
                </a:cubicBezTo>
                <a:cubicBezTo>
                  <a:pt x="99551" y="100284"/>
                  <a:pt x="101378" y="99599"/>
                  <a:pt x="102862" y="98686"/>
                </a:cubicBezTo>
                <a:cubicBezTo>
                  <a:pt x="111196" y="93548"/>
                  <a:pt x="119758" y="88639"/>
                  <a:pt x="128434" y="83959"/>
                </a:cubicBezTo>
                <a:cubicBezTo>
                  <a:pt x="131305" y="82375"/>
                  <a:pt x="133339" y="81499"/>
                  <a:pt x="135094" y="81499"/>
                </a:cubicBezTo>
                <a:cubicBezTo>
                  <a:pt x="137387" y="81499"/>
                  <a:pt x="139205" y="82994"/>
                  <a:pt x="141791" y="86356"/>
                </a:cubicBezTo>
                <a:cubicBezTo>
                  <a:pt x="148527" y="95147"/>
                  <a:pt x="158117" y="101197"/>
                  <a:pt x="168962" y="103366"/>
                </a:cubicBezTo>
                <a:cubicBezTo>
                  <a:pt x="179537" y="105444"/>
                  <a:pt x="190112" y="107677"/>
                  <a:pt x="200880" y="107677"/>
                </a:cubicBezTo>
                <a:cubicBezTo>
                  <a:pt x="203132" y="107677"/>
                  <a:pt x="205393" y="107579"/>
                  <a:pt x="207663" y="107362"/>
                </a:cubicBezTo>
                <a:cubicBezTo>
                  <a:pt x="212116" y="106906"/>
                  <a:pt x="214970" y="104508"/>
                  <a:pt x="217139" y="100741"/>
                </a:cubicBezTo>
                <a:cubicBezTo>
                  <a:pt x="218395" y="98457"/>
                  <a:pt x="217824" y="97202"/>
                  <a:pt x="216226" y="95489"/>
                </a:cubicBezTo>
                <a:cubicBezTo>
                  <a:pt x="205038" y="84301"/>
                  <a:pt x="191795" y="78136"/>
                  <a:pt x="175812" y="78022"/>
                </a:cubicBezTo>
                <a:cubicBezTo>
                  <a:pt x="168277" y="77908"/>
                  <a:pt x="160857" y="77452"/>
                  <a:pt x="153322" y="77223"/>
                </a:cubicBezTo>
                <a:cubicBezTo>
                  <a:pt x="152180" y="77109"/>
                  <a:pt x="150924" y="77223"/>
                  <a:pt x="150468" y="75739"/>
                </a:cubicBezTo>
                <a:cubicBezTo>
                  <a:pt x="150239" y="74369"/>
                  <a:pt x="151039" y="72999"/>
                  <a:pt x="152408" y="72657"/>
                </a:cubicBezTo>
                <a:lnTo>
                  <a:pt x="154349" y="71743"/>
                </a:lnTo>
                <a:cubicBezTo>
                  <a:pt x="163939" y="67291"/>
                  <a:pt x="173643" y="63067"/>
                  <a:pt x="183118" y="58501"/>
                </a:cubicBezTo>
                <a:cubicBezTo>
                  <a:pt x="184919" y="57600"/>
                  <a:pt x="186878" y="57141"/>
                  <a:pt x="188829" y="57141"/>
                </a:cubicBezTo>
                <a:cubicBezTo>
                  <a:pt x="190588" y="57141"/>
                  <a:pt x="192340" y="57514"/>
                  <a:pt x="193964" y="58272"/>
                </a:cubicBezTo>
                <a:cubicBezTo>
                  <a:pt x="202983" y="62040"/>
                  <a:pt x="212572" y="64323"/>
                  <a:pt x="222276" y="64894"/>
                </a:cubicBezTo>
                <a:cubicBezTo>
                  <a:pt x="225117" y="65105"/>
                  <a:pt x="227957" y="65209"/>
                  <a:pt x="230793" y="65209"/>
                </a:cubicBezTo>
                <a:cubicBezTo>
                  <a:pt x="247899" y="65209"/>
                  <a:pt x="264814" y="61393"/>
                  <a:pt x="280385" y="54048"/>
                </a:cubicBezTo>
                <a:cubicBezTo>
                  <a:pt x="281184" y="53706"/>
                  <a:pt x="282212" y="53477"/>
                  <a:pt x="282212" y="52107"/>
                </a:cubicBezTo>
                <a:lnTo>
                  <a:pt x="281184" y="52107"/>
                </a:lnTo>
                <a:cubicBezTo>
                  <a:pt x="279988" y="52261"/>
                  <a:pt x="279104" y="52373"/>
                  <a:pt x="278466" y="52373"/>
                </a:cubicBezTo>
                <a:cubicBezTo>
                  <a:pt x="276728" y="52373"/>
                  <a:pt x="276802" y="51543"/>
                  <a:pt x="277303" y="48454"/>
                </a:cubicBezTo>
                <a:cubicBezTo>
                  <a:pt x="277531" y="47313"/>
                  <a:pt x="277189" y="46970"/>
                  <a:pt x="276275" y="46628"/>
                </a:cubicBezTo>
                <a:cubicBezTo>
                  <a:pt x="266627" y="42961"/>
                  <a:pt x="256978" y="39784"/>
                  <a:pt x="246709" y="39784"/>
                </a:cubicBezTo>
                <a:cubicBezTo>
                  <a:pt x="244828" y="39784"/>
                  <a:pt x="242926" y="39891"/>
                  <a:pt x="240999" y="40120"/>
                </a:cubicBezTo>
                <a:cubicBezTo>
                  <a:pt x="228555" y="41719"/>
                  <a:pt x="216454" y="44687"/>
                  <a:pt x="204695" y="49025"/>
                </a:cubicBezTo>
                <a:cubicBezTo>
                  <a:pt x="204020" y="49270"/>
                  <a:pt x="203312" y="49615"/>
                  <a:pt x="202642" y="49615"/>
                </a:cubicBezTo>
                <a:cubicBezTo>
                  <a:pt x="202065" y="49615"/>
                  <a:pt x="201517" y="49360"/>
                  <a:pt x="201042" y="48568"/>
                </a:cubicBezTo>
                <a:cubicBezTo>
                  <a:pt x="200014" y="47084"/>
                  <a:pt x="200814" y="45828"/>
                  <a:pt x="201727" y="44687"/>
                </a:cubicBezTo>
                <a:cubicBezTo>
                  <a:pt x="202184" y="44230"/>
                  <a:pt x="202640" y="43659"/>
                  <a:pt x="203211" y="43203"/>
                </a:cubicBezTo>
                <a:cubicBezTo>
                  <a:pt x="208919" y="37837"/>
                  <a:pt x="213372" y="31101"/>
                  <a:pt x="215769" y="23681"/>
                </a:cubicBezTo>
                <a:cubicBezTo>
                  <a:pt x="217824" y="17744"/>
                  <a:pt x="218966" y="11694"/>
                  <a:pt x="219308" y="5529"/>
                </a:cubicBezTo>
                <a:cubicBezTo>
                  <a:pt x="219650" y="3474"/>
                  <a:pt x="218623" y="1419"/>
                  <a:pt x="216796" y="392"/>
                </a:cubicBezTo>
                <a:cubicBezTo>
                  <a:pt x="216270" y="128"/>
                  <a:pt x="215693" y="0"/>
                  <a:pt x="21511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36" name="Google Shape;1236;p42"/>
          <p:cNvGrpSpPr/>
          <p:nvPr/>
        </p:nvGrpSpPr>
        <p:grpSpPr>
          <a:xfrm>
            <a:off x="7128300" y="2141582"/>
            <a:ext cx="1382100" cy="789295"/>
            <a:chOff x="275025" y="537489"/>
            <a:chExt cx="1626574" cy="928910"/>
          </a:xfrm>
        </p:grpSpPr>
        <p:sp>
          <p:nvSpPr>
            <p:cNvPr id="1237" name="Google Shape;1237;p42"/>
            <p:cNvSpPr/>
            <p:nvPr/>
          </p:nvSpPr>
          <p:spPr>
            <a:xfrm>
              <a:off x="319102" y="557201"/>
              <a:ext cx="1539514" cy="885928"/>
            </a:xfrm>
            <a:custGeom>
              <a:rect b="b" l="l" r="r" t="t"/>
              <a:pathLst>
                <a:path extrusionOk="0" h="9708" w="16870">
                  <a:moveTo>
                    <a:pt x="8563" y="0"/>
                  </a:moveTo>
                  <a:cubicBezTo>
                    <a:pt x="7949" y="0"/>
                    <a:pt x="7376" y="325"/>
                    <a:pt x="7061" y="860"/>
                  </a:cubicBezTo>
                  <a:cubicBezTo>
                    <a:pt x="6888" y="1170"/>
                    <a:pt x="6923" y="1538"/>
                    <a:pt x="7026" y="1860"/>
                  </a:cubicBezTo>
                  <a:cubicBezTo>
                    <a:pt x="7107" y="2148"/>
                    <a:pt x="7268" y="2412"/>
                    <a:pt x="7498" y="2608"/>
                  </a:cubicBezTo>
                  <a:cubicBezTo>
                    <a:pt x="7681" y="2747"/>
                    <a:pt x="7910" y="2817"/>
                    <a:pt x="8137" y="2817"/>
                  </a:cubicBezTo>
                  <a:cubicBezTo>
                    <a:pt x="8507" y="2817"/>
                    <a:pt x="8869" y="2630"/>
                    <a:pt x="9004" y="2251"/>
                  </a:cubicBezTo>
                  <a:cubicBezTo>
                    <a:pt x="9108" y="1998"/>
                    <a:pt x="9027" y="1699"/>
                    <a:pt x="8809" y="1538"/>
                  </a:cubicBezTo>
                  <a:cubicBezTo>
                    <a:pt x="8626" y="1394"/>
                    <a:pt x="8399" y="1350"/>
                    <a:pt x="8173" y="1350"/>
                  </a:cubicBezTo>
                  <a:cubicBezTo>
                    <a:pt x="8057" y="1350"/>
                    <a:pt x="7941" y="1362"/>
                    <a:pt x="7831" y="1377"/>
                  </a:cubicBezTo>
                  <a:cubicBezTo>
                    <a:pt x="7823" y="1379"/>
                    <a:pt x="7815" y="1379"/>
                    <a:pt x="7807" y="1379"/>
                  </a:cubicBezTo>
                  <a:cubicBezTo>
                    <a:pt x="7676" y="1379"/>
                    <a:pt x="7632" y="1202"/>
                    <a:pt x="7762" y="1159"/>
                  </a:cubicBezTo>
                  <a:cubicBezTo>
                    <a:pt x="7901" y="1122"/>
                    <a:pt x="8049" y="1102"/>
                    <a:pt x="8197" y="1102"/>
                  </a:cubicBezTo>
                  <a:cubicBezTo>
                    <a:pt x="8515" y="1102"/>
                    <a:pt x="8834" y="1196"/>
                    <a:pt x="9062" y="1423"/>
                  </a:cubicBezTo>
                  <a:cubicBezTo>
                    <a:pt x="9326" y="1711"/>
                    <a:pt x="9372" y="2136"/>
                    <a:pt x="9165" y="2470"/>
                  </a:cubicBezTo>
                  <a:cubicBezTo>
                    <a:pt x="8946" y="2856"/>
                    <a:pt x="8551" y="3044"/>
                    <a:pt x="8149" y="3044"/>
                  </a:cubicBezTo>
                  <a:cubicBezTo>
                    <a:pt x="7832" y="3044"/>
                    <a:pt x="7511" y="2928"/>
                    <a:pt x="7268" y="2700"/>
                  </a:cubicBezTo>
                  <a:cubicBezTo>
                    <a:pt x="7003" y="2447"/>
                    <a:pt x="6831" y="2125"/>
                    <a:pt x="6762" y="1768"/>
                  </a:cubicBezTo>
                  <a:cubicBezTo>
                    <a:pt x="6716" y="1561"/>
                    <a:pt x="6704" y="1354"/>
                    <a:pt x="6727" y="1159"/>
                  </a:cubicBezTo>
                  <a:cubicBezTo>
                    <a:pt x="6578" y="1136"/>
                    <a:pt x="6428" y="1136"/>
                    <a:pt x="6267" y="1136"/>
                  </a:cubicBezTo>
                  <a:cubicBezTo>
                    <a:pt x="6095" y="1147"/>
                    <a:pt x="5922" y="1182"/>
                    <a:pt x="5761" y="1228"/>
                  </a:cubicBezTo>
                  <a:cubicBezTo>
                    <a:pt x="5175" y="1377"/>
                    <a:pt x="4692" y="1814"/>
                    <a:pt x="4508" y="2389"/>
                  </a:cubicBezTo>
                  <a:cubicBezTo>
                    <a:pt x="4336" y="2953"/>
                    <a:pt x="4462" y="3562"/>
                    <a:pt x="4853" y="4011"/>
                  </a:cubicBezTo>
                  <a:cubicBezTo>
                    <a:pt x="4934" y="4092"/>
                    <a:pt x="4860" y="4215"/>
                    <a:pt x="4769" y="4215"/>
                  </a:cubicBezTo>
                  <a:cubicBezTo>
                    <a:pt x="4744" y="4215"/>
                    <a:pt x="4717" y="4206"/>
                    <a:pt x="4692" y="4183"/>
                  </a:cubicBezTo>
                  <a:cubicBezTo>
                    <a:pt x="4474" y="3976"/>
                    <a:pt x="4313" y="3723"/>
                    <a:pt x="4232" y="3436"/>
                  </a:cubicBezTo>
                  <a:cubicBezTo>
                    <a:pt x="4041" y="3370"/>
                    <a:pt x="3842" y="3338"/>
                    <a:pt x="3642" y="3338"/>
                  </a:cubicBezTo>
                  <a:cubicBezTo>
                    <a:pt x="3493" y="3338"/>
                    <a:pt x="3344" y="3355"/>
                    <a:pt x="3197" y="3390"/>
                  </a:cubicBezTo>
                  <a:cubicBezTo>
                    <a:pt x="1967" y="3666"/>
                    <a:pt x="1150" y="4770"/>
                    <a:pt x="0" y="5207"/>
                  </a:cubicBezTo>
                  <a:cubicBezTo>
                    <a:pt x="587" y="5563"/>
                    <a:pt x="886" y="6242"/>
                    <a:pt x="1277" y="6793"/>
                  </a:cubicBezTo>
                  <a:cubicBezTo>
                    <a:pt x="1702" y="7414"/>
                    <a:pt x="2381" y="7943"/>
                    <a:pt x="3151" y="8035"/>
                  </a:cubicBezTo>
                  <a:cubicBezTo>
                    <a:pt x="3228" y="8045"/>
                    <a:pt x="3305" y="8050"/>
                    <a:pt x="3381" y="8050"/>
                  </a:cubicBezTo>
                  <a:cubicBezTo>
                    <a:pt x="4032" y="8050"/>
                    <a:pt x="4636" y="7704"/>
                    <a:pt x="4945" y="7127"/>
                  </a:cubicBezTo>
                  <a:cubicBezTo>
                    <a:pt x="5129" y="6805"/>
                    <a:pt x="5140" y="6414"/>
                    <a:pt x="5002" y="6081"/>
                  </a:cubicBezTo>
                  <a:cubicBezTo>
                    <a:pt x="4869" y="5791"/>
                    <a:pt x="4573" y="5620"/>
                    <a:pt x="4262" y="5620"/>
                  </a:cubicBezTo>
                  <a:cubicBezTo>
                    <a:pt x="4252" y="5620"/>
                    <a:pt x="4242" y="5620"/>
                    <a:pt x="4232" y="5621"/>
                  </a:cubicBezTo>
                  <a:cubicBezTo>
                    <a:pt x="3910" y="5632"/>
                    <a:pt x="3634" y="5839"/>
                    <a:pt x="3542" y="6138"/>
                  </a:cubicBezTo>
                  <a:cubicBezTo>
                    <a:pt x="3439" y="6437"/>
                    <a:pt x="3508" y="6782"/>
                    <a:pt x="3726" y="7012"/>
                  </a:cubicBezTo>
                  <a:cubicBezTo>
                    <a:pt x="3807" y="7093"/>
                    <a:pt x="3733" y="7202"/>
                    <a:pt x="3643" y="7202"/>
                  </a:cubicBezTo>
                  <a:cubicBezTo>
                    <a:pt x="3617" y="7202"/>
                    <a:pt x="3590" y="7193"/>
                    <a:pt x="3565" y="7173"/>
                  </a:cubicBezTo>
                  <a:cubicBezTo>
                    <a:pt x="3243" y="6874"/>
                    <a:pt x="3140" y="6414"/>
                    <a:pt x="3301" y="6012"/>
                  </a:cubicBezTo>
                  <a:cubicBezTo>
                    <a:pt x="3447" y="5618"/>
                    <a:pt x="3824" y="5367"/>
                    <a:pt x="4249" y="5367"/>
                  </a:cubicBezTo>
                  <a:cubicBezTo>
                    <a:pt x="4259" y="5367"/>
                    <a:pt x="4269" y="5367"/>
                    <a:pt x="4278" y="5368"/>
                  </a:cubicBezTo>
                  <a:cubicBezTo>
                    <a:pt x="4658" y="5368"/>
                    <a:pt x="5002" y="5563"/>
                    <a:pt x="5198" y="5897"/>
                  </a:cubicBezTo>
                  <a:cubicBezTo>
                    <a:pt x="5405" y="6288"/>
                    <a:pt x="5416" y="6747"/>
                    <a:pt x="5232" y="7150"/>
                  </a:cubicBezTo>
                  <a:cubicBezTo>
                    <a:pt x="5106" y="7437"/>
                    <a:pt x="4911" y="7679"/>
                    <a:pt x="4658" y="7874"/>
                  </a:cubicBezTo>
                  <a:cubicBezTo>
                    <a:pt x="5014" y="7966"/>
                    <a:pt x="5336" y="8139"/>
                    <a:pt x="5612" y="8392"/>
                  </a:cubicBezTo>
                  <a:cubicBezTo>
                    <a:pt x="6014" y="8725"/>
                    <a:pt x="6348" y="9139"/>
                    <a:pt x="6819" y="9392"/>
                  </a:cubicBezTo>
                  <a:cubicBezTo>
                    <a:pt x="7195" y="9595"/>
                    <a:pt x="7624" y="9707"/>
                    <a:pt x="8048" y="9707"/>
                  </a:cubicBezTo>
                  <a:cubicBezTo>
                    <a:pt x="8466" y="9707"/>
                    <a:pt x="8880" y="9598"/>
                    <a:pt x="9234" y="9358"/>
                  </a:cubicBezTo>
                  <a:cubicBezTo>
                    <a:pt x="9867" y="8909"/>
                    <a:pt x="10246" y="8070"/>
                    <a:pt x="10016" y="7322"/>
                  </a:cubicBezTo>
                  <a:cubicBezTo>
                    <a:pt x="9867" y="6885"/>
                    <a:pt x="9487" y="6575"/>
                    <a:pt x="9039" y="6517"/>
                  </a:cubicBezTo>
                  <a:cubicBezTo>
                    <a:pt x="8979" y="6508"/>
                    <a:pt x="8920" y="6503"/>
                    <a:pt x="8862" y="6503"/>
                  </a:cubicBezTo>
                  <a:cubicBezTo>
                    <a:pt x="8501" y="6503"/>
                    <a:pt x="8166" y="6682"/>
                    <a:pt x="7958" y="6989"/>
                  </a:cubicBezTo>
                  <a:cubicBezTo>
                    <a:pt x="7739" y="7311"/>
                    <a:pt x="7751" y="7736"/>
                    <a:pt x="7992" y="8047"/>
                  </a:cubicBezTo>
                  <a:cubicBezTo>
                    <a:pt x="8234" y="8334"/>
                    <a:pt x="8590" y="8507"/>
                    <a:pt x="8958" y="8530"/>
                  </a:cubicBezTo>
                  <a:cubicBezTo>
                    <a:pt x="9131" y="8530"/>
                    <a:pt x="9131" y="8771"/>
                    <a:pt x="8958" y="8771"/>
                  </a:cubicBezTo>
                  <a:cubicBezTo>
                    <a:pt x="8930" y="8774"/>
                    <a:pt x="8903" y="8776"/>
                    <a:pt x="8875" y="8776"/>
                  </a:cubicBezTo>
                  <a:cubicBezTo>
                    <a:pt x="8798" y="8776"/>
                    <a:pt x="8720" y="8765"/>
                    <a:pt x="8636" y="8748"/>
                  </a:cubicBezTo>
                  <a:cubicBezTo>
                    <a:pt x="8211" y="8656"/>
                    <a:pt x="7843" y="8380"/>
                    <a:pt x="7647" y="7989"/>
                  </a:cubicBezTo>
                  <a:cubicBezTo>
                    <a:pt x="7463" y="7575"/>
                    <a:pt x="7532" y="7081"/>
                    <a:pt x="7831" y="6736"/>
                  </a:cubicBezTo>
                  <a:cubicBezTo>
                    <a:pt x="8090" y="6412"/>
                    <a:pt x="8469" y="6265"/>
                    <a:pt x="8853" y="6265"/>
                  </a:cubicBezTo>
                  <a:cubicBezTo>
                    <a:pt x="9424" y="6265"/>
                    <a:pt x="10008" y="6589"/>
                    <a:pt x="10235" y="7138"/>
                  </a:cubicBezTo>
                  <a:cubicBezTo>
                    <a:pt x="10373" y="7483"/>
                    <a:pt x="10396" y="7851"/>
                    <a:pt x="10315" y="8208"/>
                  </a:cubicBezTo>
                  <a:cubicBezTo>
                    <a:pt x="10580" y="8369"/>
                    <a:pt x="10878" y="8484"/>
                    <a:pt x="11189" y="8541"/>
                  </a:cubicBezTo>
                  <a:cubicBezTo>
                    <a:pt x="11325" y="8567"/>
                    <a:pt x="11462" y="8579"/>
                    <a:pt x="11600" y="8579"/>
                  </a:cubicBezTo>
                  <a:cubicBezTo>
                    <a:pt x="12078" y="8579"/>
                    <a:pt x="12555" y="8427"/>
                    <a:pt x="12948" y="8150"/>
                  </a:cubicBezTo>
                  <a:cubicBezTo>
                    <a:pt x="13431" y="7794"/>
                    <a:pt x="13776" y="7288"/>
                    <a:pt x="13926" y="6713"/>
                  </a:cubicBezTo>
                  <a:cubicBezTo>
                    <a:pt x="13939" y="6668"/>
                    <a:pt x="13970" y="6650"/>
                    <a:pt x="14002" y="6650"/>
                  </a:cubicBezTo>
                  <a:cubicBezTo>
                    <a:pt x="14052" y="6650"/>
                    <a:pt x="14105" y="6696"/>
                    <a:pt x="14098" y="6759"/>
                  </a:cubicBezTo>
                  <a:cubicBezTo>
                    <a:pt x="14041" y="7127"/>
                    <a:pt x="13903" y="7472"/>
                    <a:pt x="13684" y="7771"/>
                  </a:cubicBezTo>
                  <a:cubicBezTo>
                    <a:pt x="13772" y="7785"/>
                    <a:pt x="13860" y="7793"/>
                    <a:pt x="13949" y="7793"/>
                  </a:cubicBezTo>
                  <a:cubicBezTo>
                    <a:pt x="14140" y="7793"/>
                    <a:pt x="14331" y="7757"/>
                    <a:pt x="14512" y="7679"/>
                  </a:cubicBezTo>
                  <a:cubicBezTo>
                    <a:pt x="15064" y="7460"/>
                    <a:pt x="15467" y="7012"/>
                    <a:pt x="15835" y="6563"/>
                  </a:cubicBezTo>
                  <a:cubicBezTo>
                    <a:pt x="16019" y="6345"/>
                    <a:pt x="16214" y="6138"/>
                    <a:pt x="16409" y="5943"/>
                  </a:cubicBezTo>
                  <a:cubicBezTo>
                    <a:pt x="16559" y="5816"/>
                    <a:pt x="16708" y="5701"/>
                    <a:pt x="16869" y="5609"/>
                  </a:cubicBezTo>
                  <a:cubicBezTo>
                    <a:pt x="16318" y="5368"/>
                    <a:pt x="15950" y="4804"/>
                    <a:pt x="15524" y="4390"/>
                  </a:cubicBezTo>
                  <a:cubicBezTo>
                    <a:pt x="15260" y="4137"/>
                    <a:pt x="14984" y="3907"/>
                    <a:pt x="14685" y="3712"/>
                  </a:cubicBezTo>
                  <a:cubicBezTo>
                    <a:pt x="14386" y="3505"/>
                    <a:pt x="14064" y="3344"/>
                    <a:pt x="13730" y="3240"/>
                  </a:cubicBezTo>
                  <a:cubicBezTo>
                    <a:pt x="13583" y="3198"/>
                    <a:pt x="13434" y="3178"/>
                    <a:pt x="13286" y="3178"/>
                  </a:cubicBezTo>
                  <a:cubicBezTo>
                    <a:pt x="13109" y="3178"/>
                    <a:pt x="12933" y="3207"/>
                    <a:pt x="12764" y="3263"/>
                  </a:cubicBezTo>
                  <a:cubicBezTo>
                    <a:pt x="12477" y="3367"/>
                    <a:pt x="12235" y="3585"/>
                    <a:pt x="12109" y="3861"/>
                  </a:cubicBezTo>
                  <a:cubicBezTo>
                    <a:pt x="11982" y="4137"/>
                    <a:pt x="11994" y="4459"/>
                    <a:pt x="12132" y="4724"/>
                  </a:cubicBezTo>
                  <a:cubicBezTo>
                    <a:pt x="12270" y="4965"/>
                    <a:pt x="12523" y="5115"/>
                    <a:pt x="12787" y="5126"/>
                  </a:cubicBezTo>
                  <a:cubicBezTo>
                    <a:pt x="12797" y="5127"/>
                    <a:pt x="12807" y="5127"/>
                    <a:pt x="12817" y="5127"/>
                  </a:cubicBezTo>
                  <a:cubicBezTo>
                    <a:pt x="13059" y="5127"/>
                    <a:pt x="13286" y="4991"/>
                    <a:pt x="13397" y="4781"/>
                  </a:cubicBezTo>
                  <a:cubicBezTo>
                    <a:pt x="13512" y="4563"/>
                    <a:pt x="13500" y="4310"/>
                    <a:pt x="13362" y="4114"/>
                  </a:cubicBezTo>
                  <a:cubicBezTo>
                    <a:pt x="13292" y="4018"/>
                    <a:pt x="13395" y="3902"/>
                    <a:pt x="13494" y="3902"/>
                  </a:cubicBezTo>
                  <a:cubicBezTo>
                    <a:pt x="13525" y="3902"/>
                    <a:pt x="13556" y="3914"/>
                    <a:pt x="13581" y="3942"/>
                  </a:cubicBezTo>
                  <a:cubicBezTo>
                    <a:pt x="13788" y="4229"/>
                    <a:pt x="13811" y="4609"/>
                    <a:pt x="13638" y="4919"/>
                  </a:cubicBezTo>
                  <a:cubicBezTo>
                    <a:pt x="13480" y="5205"/>
                    <a:pt x="13175" y="5383"/>
                    <a:pt x="12850" y="5383"/>
                  </a:cubicBezTo>
                  <a:cubicBezTo>
                    <a:pt x="12821" y="5383"/>
                    <a:pt x="12793" y="5382"/>
                    <a:pt x="12764" y="5379"/>
                  </a:cubicBezTo>
                  <a:cubicBezTo>
                    <a:pt x="12442" y="5356"/>
                    <a:pt x="12143" y="5184"/>
                    <a:pt x="11948" y="4931"/>
                  </a:cubicBezTo>
                  <a:cubicBezTo>
                    <a:pt x="11752" y="4632"/>
                    <a:pt x="11706" y="4264"/>
                    <a:pt x="11810" y="3919"/>
                  </a:cubicBezTo>
                  <a:cubicBezTo>
                    <a:pt x="11959" y="3447"/>
                    <a:pt x="12350" y="3091"/>
                    <a:pt x="12822" y="2976"/>
                  </a:cubicBezTo>
                  <a:cubicBezTo>
                    <a:pt x="12799" y="2872"/>
                    <a:pt x="12776" y="2780"/>
                    <a:pt x="12753" y="2688"/>
                  </a:cubicBezTo>
                  <a:cubicBezTo>
                    <a:pt x="12707" y="2562"/>
                    <a:pt x="12649" y="2435"/>
                    <a:pt x="12580" y="2309"/>
                  </a:cubicBezTo>
                  <a:cubicBezTo>
                    <a:pt x="12339" y="1883"/>
                    <a:pt x="11959" y="1538"/>
                    <a:pt x="11499" y="1354"/>
                  </a:cubicBezTo>
                  <a:cubicBezTo>
                    <a:pt x="11213" y="1236"/>
                    <a:pt x="10910" y="1176"/>
                    <a:pt x="10603" y="1176"/>
                  </a:cubicBezTo>
                  <a:cubicBezTo>
                    <a:pt x="10404" y="1176"/>
                    <a:pt x="10203" y="1201"/>
                    <a:pt x="10005" y="1251"/>
                  </a:cubicBezTo>
                  <a:cubicBezTo>
                    <a:pt x="9993" y="1366"/>
                    <a:pt x="9970" y="1469"/>
                    <a:pt x="9924" y="1584"/>
                  </a:cubicBezTo>
                  <a:cubicBezTo>
                    <a:pt x="9913" y="1603"/>
                    <a:pt x="9895" y="1610"/>
                    <a:pt x="9877" y="1610"/>
                  </a:cubicBezTo>
                  <a:cubicBezTo>
                    <a:pt x="9837" y="1610"/>
                    <a:pt x="9793" y="1574"/>
                    <a:pt x="9809" y="1527"/>
                  </a:cubicBezTo>
                  <a:cubicBezTo>
                    <a:pt x="9913" y="1193"/>
                    <a:pt x="9855" y="814"/>
                    <a:pt x="9648" y="527"/>
                  </a:cubicBezTo>
                  <a:cubicBezTo>
                    <a:pt x="9430" y="228"/>
                    <a:pt x="9096" y="44"/>
                    <a:pt x="8740" y="9"/>
                  </a:cubicBezTo>
                  <a:cubicBezTo>
                    <a:pt x="8681" y="3"/>
                    <a:pt x="8622" y="0"/>
                    <a:pt x="85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8" name="Google Shape;1238;p42"/>
            <p:cNvSpPr/>
            <p:nvPr/>
          </p:nvSpPr>
          <p:spPr>
            <a:xfrm>
              <a:off x="887820" y="646086"/>
              <a:ext cx="228874" cy="194652"/>
            </a:xfrm>
            <a:custGeom>
              <a:rect b="b" l="l" r="r" t="t"/>
              <a:pathLst>
                <a:path extrusionOk="0" h="2133" w="2508">
                  <a:moveTo>
                    <a:pt x="265" y="1"/>
                  </a:moveTo>
                  <a:cubicBezTo>
                    <a:pt x="171" y="1"/>
                    <a:pt x="115" y="49"/>
                    <a:pt x="28" y="49"/>
                  </a:cubicBezTo>
                  <a:cubicBezTo>
                    <a:pt x="19" y="49"/>
                    <a:pt x="10" y="48"/>
                    <a:pt x="1" y="47"/>
                  </a:cubicBezTo>
                  <a:lnTo>
                    <a:pt x="1" y="47"/>
                  </a:lnTo>
                  <a:cubicBezTo>
                    <a:pt x="24" y="484"/>
                    <a:pt x="139" y="898"/>
                    <a:pt x="346" y="1289"/>
                  </a:cubicBezTo>
                  <a:cubicBezTo>
                    <a:pt x="553" y="1668"/>
                    <a:pt x="898" y="1956"/>
                    <a:pt x="1312" y="2082"/>
                  </a:cubicBezTo>
                  <a:cubicBezTo>
                    <a:pt x="1426" y="2116"/>
                    <a:pt x="1543" y="2133"/>
                    <a:pt x="1659" y="2133"/>
                  </a:cubicBezTo>
                  <a:cubicBezTo>
                    <a:pt x="1974" y="2133"/>
                    <a:pt x="2281" y="2010"/>
                    <a:pt x="2508" y="1783"/>
                  </a:cubicBezTo>
                  <a:lnTo>
                    <a:pt x="2508" y="1783"/>
                  </a:lnTo>
                  <a:cubicBezTo>
                    <a:pt x="2337" y="1834"/>
                    <a:pt x="2159" y="1860"/>
                    <a:pt x="1980" y="1860"/>
                  </a:cubicBezTo>
                  <a:cubicBezTo>
                    <a:pt x="1834" y="1860"/>
                    <a:pt x="1687" y="1843"/>
                    <a:pt x="1542" y="1806"/>
                  </a:cubicBezTo>
                  <a:cubicBezTo>
                    <a:pt x="1427" y="1783"/>
                    <a:pt x="1312" y="1737"/>
                    <a:pt x="1208" y="1680"/>
                  </a:cubicBezTo>
                  <a:cubicBezTo>
                    <a:pt x="978" y="1507"/>
                    <a:pt x="794" y="1277"/>
                    <a:pt x="702" y="1013"/>
                  </a:cubicBezTo>
                  <a:cubicBezTo>
                    <a:pt x="576" y="725"/>
                    <a:pt x="495" y="392"/>
                    <a:pt x="622" y="104"/>
                  </a:cubicBezTo>
                  <a:cubicBezTo>
                    <a:pt x="507" y="47"/>
                    <a:pt x="392" y="12"/>
                    <a:pt x="2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9" name="Google Shape;1239;p42"/>
            <p:cNvSpPr/>
            <p:nvPr/>
          </p:nvSpPr>
          <p:spPr>
            <a:xfrm>
              <a:off x="1398862" y="893759"/>
              <a:ext cx="158606" cy="139533"/>
            </a:xfrm>
            <a:custGeom>
              <a:rect b="b" l="l" r="r" t="t"/>
              <a:pathLst>
                <a:path extrusionOk="0" h="1529" w="1738">
                  <a:moveTo>
                    <a:pt x="219" y="1"/>
                  </a:moveTo>
                  <a:lnTo>
                    <a:pt x="219" y="1"/>
                  </a:lnTo>
                  <a:cubicBezTo>
                    <a:pt x="58" y="231"/>
                    <a:pt x="1" y="518"/>
                    <a:pt x="47" y="794"/>
                  </a:cubicBezTo>
                  <a:cubicBezTo>
                    <a:pt x="139" y="1128"/>
                    <a:pt x="380" y="1392"/>
                    <a:pt x="714" y="1484"/>
                  </a:cubicBezTo>
                  <a:cubicBezTo>
                    <a:pt x="807" y="1514"/>
                    <a:pt x="903" y="1528"/>
                    <a:pt x="998" y="1528"/>
                  </a:cubicBezTo>
                  <a:cubicBezTo>
                    <a:pt x="1125" y="1528"/>
                    <a:pt x="1251" y="1502"/>
                    <a:pt x="1369" y="1450"/>
                  </a:cubicBezTo>
                  <a:cubicBezTo>
                    <a:pt x="1576" y="1358"/>
                    <a:pt x="1714" y="1162"/>
                    <a:pt x="1737" y="932"/>
                  </a:cubicBezTo>
                  <a:lnTo>
                    <a:pt x="1737" y="932"/>
                  </a:lnTo>
                  <a:cubicBezTo>
                    <a:pt x="1546" y="1073"/>
                    <a:pt x="1311" y="1143"/>
                    <a:pt x="1078" y="1143"/>
                  </a:cubicBezTo>
                  <a:cubicBezTo>
                    <a:pt x="1045" y="1143"/>
                    <a:pt x="1011" y="1142"/>
                    <a:pt x="978" y="1139"/>
                  </a:cubicBezTo>
                  <a:cubicBezTo>
                    <a:pt x="702" y="1105"/>
                    <a:pt x="461" y="944"/>
                    <a:pt x="311" y="714"/>
                  </a:cubicBezTo>
                  <a:cubicBezTo>
                    <a:pt x="242" y="599"/>
                    <a:pt x="208" y="472"/>
                    <a:pt x="208" y="346"/>
                  </a:cubicBezTo>
                  <a:cubicBezTo>
                    <a:pt x="196" y="265"/>
                    <a:pt x="277" y="35"/>
                    <a:pt x="2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0" name="Google Shape;1240;p42"/>
            <p:cNvSpPr/>
            <p:nvPr/>
          </p:nvSpPr>
          <p:spPr>
            <a:xfrm>
              <a:off x="275025" y="537489"/>
              <a:ext cx="1626574" cy="928910"/>
            </a:xfrm>
            <a:custGeom>
              <a:rect b="b" l="l" r="r" t="t"/>
              <a:pathLst>
                <a:path extrusionOk="0" h="10179" w="17824">
                  <a:moveTo>
                    <a:pt x="9046" y="216"/>
                  </a:moveTo>
                  <a:cubicBezTo>
                    <a:pt x="9105" y="216"/>
                    <a:pt x="9164" y="219"/>
                    <a:pt x="9223" y="225"/>
                  </a:cubicBezTo>
                  <a:cubicBezTo>
                    <a:pt x="9579" y="260"/>
                    <a:pt x="9913" y="444"/>
                    <a:pt x="10131" y="743"/>
                  </a:cubicBezTo>
                  <a:cubicBezTo>
                    <a:pt x="10338" y="1030"/>
                    <a:pt x="10396" y="1409"/>
                    <a:pt x="10292" y="1743"/>
                  </a:cubicBezTo>
                  <a:cubicBezTo>
                    <a:pt x="10276" y="1790"/>
                    <a:pt x="10320" y="1826"/>
                    <a:pt x="10360" y="1826"/>
                  </a:cubicBezTo>
                  <a:cubicBezTo>
                    <a:pt x="10378" y="1826"/>
                    <a:pt x="10396" y="1819"/>
                    <a:pt x="10407" y="1800"/>
                  </a:cubicBezTo>
                  <a:cubicBezTo>
                    <a:pt x="10453" y="1685"/>
                    <a:pt x="10476" y="1582"/>
                    <a:pt x="10488" y="1467"/>
                  </a:cubicBezTo>
                  <a:cubicBezTo>
                    <a:pt x="10686" y="1417"/>
                    <a:pt x="10887" y="1392"/>
                    <a:pt x="11086" y="1392"/>
                  </a:cubicBezTo>
                  <a:cubicBezTo>
                    <a:pt x="11393" y="1392"/>
                    <a:pt x="11696" y="1452"/>
                    <a:pt x="11982" y="1570"/>
                  </a:cubicBezTo>
                  <a:cubicBezTo>
                    <a:pt x="12442" y="1754"/>
                    <a:pt x="12822" y="2099"/>
                    <a:pt x="13063" y="2525"/>
                  </a:cubicBezTo>
                  <a:cubicBezTo>
                    <a:pt x="13132" y="2651"/>
                    <a:pt x="13190" y="2778"/>
                    <a:pt x="13236" y="2904"/>
                  </a:cubicBezTo>
                  <a:cubicBezTo>
                    <a:pt x="13259" y="2996"/>
                    <a:pt x="13282" y="3088"/>
                    <a:pt x="13305" y="3192"/>
                  </a:cubicBezTo>
                  <a:cubicBezTo>
                    <a:pt x="12833" y="3307"/>
                    <a:pt x="12442" y="3663"/>
                    <a:pt x="12293" y="4135"/>
                  </a:cubicBezTo>
                  <a:cubicBezTo>
                    <a:pt x="12189" y="4480"/>
                    <a:pt x="12235" y="4848"/>
                    <a:pt x="12431" y="5147"/>
                  </a:cubicBezTo>
                  <a:cubicBezTo>
                    <a:pt x="12626" y="5400"/>
                    <a:pt x="12925" y="5572"/>
                    <a:pt x="13247" y="5595"/>
                  </a:cubicBezTo>
                  <a:cubicBezTo>
                    <a:pt x="13276" y="5598"/>
                    <a:pt x="13304" y="5599"/>
                    <a:pt x="13333" y="5599"/>
                  </a:cubicBezTo>
                  <a:cubicBezTo>
                    <a:pt x="13658" y="5599"/>
                    <a:pt x="13963" y="5421"/>
                    <a:pt x="14121" y="5135"/>
                  </a:cubicBezTo>
                  <a:cubicBezTo>
                    <a:pt x="14294" y="4825"/>
                    <a:pt x="14271" y="4445"/>
                    <a:pt x="14064" y="4158"/>
                  </a:cubicBezTo>
                  <a:cubicBezTo>
                    <a:pt x="14039" y="4130"/>
                    <a:pt x="14008" y="4118"/>
                    <a:pt x="13977" y="4118"/>
                  </a:cubicBezTo>
                  <a:cubicBezTo>
                    <a:pt x="13878" y="4118"/>
                    <a:pt x="13775" y="4234"/>
                    <a:pt x="13845" y="4330"/>
                  </a:cubicBezTo>
                  <a:cubicBezTo>
                    <a:pt x="13983" y="4526"/>
                    <a:pt x="13995" y="4779"/>
                    <a:pt x="13880" y="4997"/>
                  </a:cubicBezTo>
                  <a:cubicBezTo>
                    <a:pt x="13769" y="5207"/>
                    <a:pt x="13542" y="5343"/>
                    <a:pt x="13300" y="5343"/>
                  </a:cubicBezTo>
                  <a:cubicBezTo>
                    <a:pt x="13290" y="5343"/>
                    <a:pt x="13280" y="5343"/>
                    <a:pt x="13270" y="5342"/>
                  </a:cubicBezTo>
                  <a:cubicBezTo>
                    <a:pt x="13006" y="5331"/>
                    <a:pt x="12753" y="5181"/>
                    <a:pt x="12615" y="4940"/>
                  </a:cubicBezTo>
                  <a:cubicBezTo>
                    <a:pt x="12477" y="4675"/>
                    <a:pt x="12465" y="4353"/>
                    <a:pt x="12592" y="4077"/>
                  </a:cubicBezTo>
                  <a:cubicBezTo>
                    <a:pt x="12718" y="3801"/>
                    <a:pt x="12960" y="3583"/>
                    <a:pt x="13247" y="3479"/>
                  </a:cubicBezTo>
                  <a:cubicBezTo>
                    <a:pt x="13416" y="3423"/>
                    <a:pt x="13592" y="3394"/>
                    <a:pt x="13769" y="3394"/>
                  </a:cubicBezTo>
                  <a:cubicBezTo>
                    <a:pt x="13917" y="3394"/>
                    <a:pt x="14066" y="3414"/>
                    <a:pt x="14213" y="3456"/>
                  </a:cubicBezTo>
                  <a:cubicBezTo>
                    <a:pt x="14547" y="3560"/>
                    <a:pt x="14869" y="3721"/>
                    <a:pt x="15168" y="3928"/>
                  </a:cubicBezTo>
                  <a:cubicBezTo>
                    <a:pt x="15467" y="4123"/>
                    <a:pt x="15743" y="4353"/>
                    <a:pt x="16007" y="4606"/>
                  </a:cubicBezTo>
                  <a:cubicBezTo>
                    <a:pt x="16433" y="5020"/>
                    <a:pt x="16801" y="5584"/>
                    <a:pt x="17352" y="5825"/>
                  </a:cubicBezTo>
                  <a:cubicBezTo>
                    <a:pt x="17191" y="5917"/>
                    <a:pt x="17042" y="6032"/>
                    <a:pt x="16892" y="6159"/>
                  </a:cubicBezTo>
                  <a:cubicBezTo>
                    <a:pt x="16697" y="6354"/>
                    <a:pt x="16502" y="6561"/>
                    <a:pt x="16318" y="6779"/>
                  </a:cubicBezTo>
                  <a:cubicBezTo>
                    <a:pt x="15950" y="7228"/>
                    <a:pt x="15547" y="7676"/>
                    <a:pt x="14995" y="7895"/>
                  </a:cubicBezTo>
                  <a:cubicBezTo>
                    <a:pt x="14814" y="7973"/>
                    <a:pt x="14623" y="8009"/>
                    <a:pt x="14432" y="8009"/>
                  </a:cubicBezTo>
                  <a:cubicBezTo>
                    <a:pt x="14343" y="8009"/>
                    <a:pt x="14255" y="8001"/>
                    <a:pt x="14167" y="7987"/>
                  </a:cubicBezTo>
                  <a:cubicBezTo>
                    <a:pt x="14386" y="7688"/>
                    <a:pt x="14524" y="7343"/>
                    <a:pt x="14581" y="6975"/>
                  </a:cubicBezTo>
                  <a:cubicBezTo>
                    <a:pt x="14588" y="6912"/>
                    <a:pt x="14535" y="6866"/>
                    <a:pt x="14485" y="6866"/>
                  </a:cubicBezTo>
                  <a:cubicBezTo>
                    <a:pt x="14453" y="6866"/>
                    <a:pt x="14422" y="6884"/>
                    <a:pt x="14409" y="6929"/>
                  </a:cubicBezTo>
                  <a:cubicBezTo>
                    <a:pt x="14259" y="7504"/>
                    <a:pt x="13914" y="8010"/>
                    <a:pt x="13431" y="8366"/>
                  </a:cubicBezTo>
                  <a:cubicBezTo>
                    <a:pt x="13038" y="8643"/>
                    <a:pt x="12561" y="8795"/>
                    <a:pt x="12083" y="8795"/>
                  </a:cubicBezTo>
                  <a:cubicBezTo>
                    <a:pt x="11945" y="8795"/>
                    <a:pt x="11808" y="8783"/>
                    <a:pt x="11672" y="8757"/>
                  </a:cubicBezTo>
                  <a:cubicBezTo>
                    <a:pt x="11361" y="8700"/>
                    <a:pt x="11063" y="8585"/>
                    <a:pt x="10798" y="8424"/>
                  </a:cubicBezTo>
                  <a:cubicBezTo>
                    <a:pt x="10879" y="8067"/>
                    <a:pt x="10856" y="7699"/>
                    <a:pt x="10718" y="7354"/>
                  </a:cubicBezTo>
                  <a:cubicBezTo>
                    <a:pt x="10491" y="6805"/>
                    <a:pt x="9907" y="6481"/>
                    <a:pt x="9336" y="6481"/>
                  </a:cubicBezTo>
                  <a:cubicBezTo>
                    <a:pt x="8952" y="6481"/>
                    <a:pt x="8573" y="6628"/>
                    <a:pt x="8314" y="6952"/>
                  </a:cubicBezTo>
                  <a:cubicBezTo>
                    <a:pt x="8015" y="7297"/>
                    <a:pt x="7946" y="7791"/>
                    <a:pt x="8130" y="8205"/>
                  </a:cubicBezTo>
                  <a:cubicBezTo>
                    <a:pt x="8326" y="8596"/>
                    <a:pt x="8694" y="8872"/>
                    <a:pt x="9119" y="8964"/>
                  </a:cubicBezTo>
                  <a:cubicBezTo>
                    <a:pt x="9203" y="8981"/>
                    <a:pt x="9281" y="8992"/>
                    <a:pt x="9358" y="8992"/>
                  </a:cubicBezTo>
                  <a:cubicBezTo>
                    <a:pt x="9386" y="8992"/>
                    <a:pt x="9413" y="8990"/>
                    <a:pt x="9441" y="8987"/>
                  </a:cubicBezTo>
                  <a:cubicBezTo>
                    <a:pt x="9614" y="8987"/>
                    <a:pt x="9614" y="8746"/>
                    <a:pt x="9441" y="8746"/>
                  </a:cubicBezTo>
                  <a:cubicBezTo>
                    <a:pt x="9073" y="8723"/>
                    <a:pt x="8717" y="8550"/>
                    <a:pt x="8475" y="8263"/>
                  </a:cubicBezTo>
                  <a:cubicBezTo>
                    <a:pt x="8234" y="7952"/>
                    <a:pt x="8222" y="7527"/>
                    <a:pt x="8441" y="7205"/>
                  </a:cubicBezTo>
                  <a:cubicBezTo>
                    <a:pt x="8649" y="6898"/>
                    <a:pt x="8984" y="6719"/>
                    <a:pt x="9345" y="6719"/>
                  </a:cubicBezTo>
                  <a:cubicBezTo>
                    <a:pt x="9403" y="6719"/>
                    <a:pt x="9462" y="6724"/>
                    <a:pt x="9522" y="6733"/>
                  </a:cubicBezTo>
                  <a:cubicBezTo>
                    <a:pt x="9970" y="6791"/>
                    <a:pt x="10350" y="7101"/>
                    <a:pt x="10499" y="7538"/>
                  </a:cubicBezTo>
                  <a:cubicBezTo>
                    <a:pt x="10729" y="8286"/>
                    <a:pt x="10350" y="9125"/>
                    <a:pt x="9717" y="9574"/>
                  </a:cubicBezTo>
                  <a:cubicBezTo>
                    <a:pt x="9363" y="9814"/>
                    <a:pt x="8949" y="9923"/>
                    <a:pt x="8531" y="9923"/>
                  </a:cubicBezTo>
                  <a:cubicBezTo>
                    <a:pt x="8107" y="9923"/>
                    <a:pt x="7678" y="9811"/>
                    <a:pt x="7302" y="9608"/>
                  </a:cubicBezTo>
                  <a:cubicBezTo>
                    <a:pt x="6831" y="9355"/>
                    <a:pt x="6497" y="8941"/>
                    <a:pt x="6095" y="8608"/>
                  </a:cubicBezTo>
                  <a:cubicBezTo>
                    <a:pt x="5819" y="8355"/>
                    <a:pt x="5497" y="8182"/>
                    <a:pt x="5141" y="8090"/>
                  </a:cubicBezTo>
                  <a:cubicBezTo>
                    <a:pt x="5394" y="7895"/>
                    <a:pt x="5589" y="7653"/>
                    <a:pt x="5715" y="7366"/>
                  </a:cubicBezTo>
                  <a:cubicBezTo>
                    <a:pt x="5899" y="6963"/>
                    <a:pt x="5888" y="6504"/>
                    <a:pt x="5681" y="6113"/>
                  </a:cubicBezTo>
                  <a:cubicBezTo>
                    <a:pt x="5485" y="5779"/>
                    <a:pt x="5141" y="5584"/>
                    <a:pt x="4761" y="5584"/>
                  </a:cubicBezTo>
                  <a:cubicBezTo>
                    <a:pt x="4752" y="5583"/>
                    <a:pt x="4742" y="5583"/>
                    <a:pt x="4732" y="5583"/>
                  </a:cubicBezTo>
                  <a:cubicBezTo>
                    <a:pt x="4307" y="5583"/>
                    <a:pt x="3930" y="5834"/>
                    <a:pt x="3784" y="6228"/>
                  </a:cubicBezTo>
                  <a:cubicBezTo>
                    <a:pt x="3623" y="6630"/>
                    <a:pt x="3726" y="7090"/>
                    <a:pt x="4048" y="7389"/>
                  </a:cubicBezTo>
                  <a:cubicBezTo>
                    <a:pt x="4073" y="7409"/>
                    <a:pt x="4100" y="7418"/>
                    <a:pt x="4126" y="7418"/>
                  </a:cubicBezTo>
                  <a:cubicBezTo>
                    <a:pt x="4216" y="7418"/>
                    <a:pt x="4290" y="7309"/>
                    <a:pt x="4209" y="7228"/>
                  </a:cubicBezTo>
                  <a:cubicBezTo>
                    <a:pt x="3991" y="6998"/>
                    <a:pt x="3922" y="6653"/>
                    <a:pt x="4025" y="6354"/>
                  </a:cubicBezTo>
                  <a:cubicBezTo>
                    <a:pt x="4117" y="6055"/>
                    <a:pt x="4393" y="5848"/>
                    <a:pt x="4715" y="5837"/>
                  </a:cubicBezTo>
                  <a:cubicBezTo>
                    <a:pt x="4725" y="5836"/>
                    <a:pt x="4735" y="5836"/>
                    <a:pt x="4745" y="5836"/>
                  </a:cubicBezTo>
                  <a:cubicBezTo>
                    <a:pt x="5056" y="5836"/>
                    <a:pt x="5352" y="6007"/>
                    <a:pt x="5485" y="6297"/>
                  </a:cubicBezTo>
                  <a:cubicBezTo>
                    <a:pt x="5623" y="6630"/>
                    <a:pt x="5612" y="7021"/>
                    <a:pt x="5428" y="7343"/>
                  </a:cubicBezTo>
                  <a:cubicBezTo>
                    <a:pt x="5119" y="7920"/>
                    <a:pt x="4515" y="8266"/>
                    <a:pt x="3864" y="8266"/>
                  </a:cubicBezTo>
                  <a:cubicBezTo>
                    <a:pt x="3788" y="8266"/>
                    <a:pt x="3711" y="8261"/>
                    <a:pt x="3634" y="8251"/>
                  </a:cubicBezTo>
                  <a:cubicBezTo>
                    <a:pt x="2864" y="8159"/>
                    <a:pt x="2185" y="7630"/>
                    <a:pt x="1760" y="7009"/>
                  </a:cubicBezTo>
                  <a:cubicBezTo>
                    <a:pt x="1369" y="6458"/>
                    <a:pt x="1070" y="5779"/>
                    <a:pt x="483" y="5423"/>
                  </a:cubicBezTo>
                  <a:cubicBezTo>
                    <a:pt x="1633" y="4986"/>
                    <a:pt x="2450" y="3882"/>
                    <a:pt x="3680" y="3606"/>
                  </a:cubicBezTo>
                  <a:cubicBezTo>
                    <a:pt x="3827" y="3571"/>
                    <a:pt x="3976" y="3554"/>
                    <a:pt x="4125" y="3554"/>
                  </a:cubicBezTo>
                  <a:cubicBezTo>
                    <a:pt x="4325" y="3554"/>
                    <a:pt x="4524" y="3586"/>
                    <a:pt x="4715" y="3652"/>
                  </a:cubicBezTo>
                  <a:cubicBezTo>
                    <a:pt x="4796" y="3939"/>
                    <a:pt x="4957" y="4192"/>
                    <a:pt x="5175" y="4399"/>
                  </a:cubicBezTo>
                  <a:cubicBezTo>
                    <a:pt x="5200" y="4422"/>
                    <a:pt x="5227" y="4431"/>
                    <a:pt x="5252" y="4431"/>
                  </a:cubicBezTo>
                  <a:cubicBezTo>
                    <a:pt x="5343" y="4431"/>
                    <a:pt x="5417" y="4308"/>
                    <a:pt x="5336" y="4227"/>
                  </a:cubicBezTo>
                  <a:cubicBezTo>
                    <a:pt x="4945" y="3778"/>
                    <a:pt x="4819" y="3169"/>
                    <a:pt x="4991" y="2605"/>
                  </a:cubicBezTo>
                  <a:cubicBezTo>
                    <a:pt x="5175" y="2030"/>
                    <a:pt x="5658" y="1593"/>
                    <a:pt x="6244" y="1444"/>
                  </a:cubicBezTo>
                  <a:cubicBezTo>
                    <a:pt x="6405" y="1398"/>
                    <a:pt x="6578" y="1363"/>
                    <a:pt x="6750" y="1352"/>
                  </a:cubicBezTo>
                  <a:cubicBezTo>
                    <a:pt x="6911" y="1352"/>
                    <a:pt x="7061" y="1352"/>
                    <a:pt x="7210" y="1375"/>
                  </a:cubicBezTo>
                  <a:cubicBezTo>
                    <a:pt x="7187" y="1570"/>
                    <a:pt x="7199" y="1777"/>
                    <a:pt x="7245" y="1984"/>
                  </a:cubicBezTo>
                  <a:cubicBezTo>
                    <a:pt x="7314" y="2341"/>
                    <a:pt x="7486" y="2663"/>
                    <a:pt x="7751" y="2916"/>
                  </a:cubicBezTo>
                  <a:cubicBezTo>
                    <a:pt x="7994" y="3144"/>
                    <a:pt x="8315" y="3260"/>
                    <a:pt x="8632" y="3260"/>
                  </a:cubicBezTo>
                  <a:cubicBezTo>
                    <a:pt x="9034" y="3260"/>
                    <a:pt x="9429" y="3072"/>
                    <a:pt x="9648" y="2686"/>
                  </a:cubicBezTo>
                  <a:cubicBezTo>
                    <a:pt x="9855" y="2352"/>
                    <a:pt x="9809" y="1927"/>
                    <a:pt x="9545" y="1639"/>
                  </a:cubicBezTo>
                  <a:cubicBezTo>
                    <a:pt x="9317" y="1412"/>
                    <a:pt x="8998" y="1318"/>
                    <a:pt x="8680" y="1318"/>
                  </a:cubicBezTo>
                  <a:cubicBezTo>
                    <a:pt x="8532" y="1318"/>
                    <a:pt x="8384" y="1338"/>
                    <a:pt x="8245" y="1375"/>
                  </a:cubicBezTo>
                  <a:cubicBezTo>
                    <a:pt x="8115" y="1418"/>
                    <a:pt x="8159" y="1595"/>
                    <a:pt x="8290" y="1595"/>
                  </a:cubicBezTo>
                  <a:cubicBezTo>
                    <a:pt x="8298" y="1595"/>
                    <a:pt x="8306" y="1595"/>
                    <a:pt x="8314" y="1593"/>
                  </a:cubicBezTo>
                  <a:cubicBezTo>
                    <a:pt x="8424" y="1578"/>
                    <a:pt x="8540" y="1566"/>
                    <a:pt x="8656" y="1566"/>
                  </a:cubicBezTo>
                  <a:cubicBezTo>
                    <a:pt x="8882" y="1566"/>
                    <a:pt x="9109" y="1610"/>
                    <a:pt x="9292" y="1754"/>
                  </a:cubicBezTo>
                  <a:cubicBezTo>
                    <a:pt x="9510" y="1915"/>
                    <a:pt x="9591" y="2214"/>
                    <a:pt x="9487" y="2467"/>
                  </a:cubicBezTo>
                  <a:cubicBezTo>
                    <a:pt x="9352" y="2846"/>
                    <a:pt x="8990" y="3033"/>
                    <a:pt x="8620" y="3033"/>
                  </a:cubicBezTo>
                  <a:cubicBezTo>
                    <a:pt x="8393" y="3033"/>
                    <a:pt x="8164" y="2963"/>
                    <a:pt x="7981" y="2824"/>
                  </a:cubicBezTo>
                  <a:cubicBezTo>
                    <a:pt x="7751" y="2628"/>
                    <a:pt x="7590" y="2364"/>
                    <a:pt x="7509" y="2076"/>
                  </a:cubicBezTo>
                  <a:cubicBezTo>
                    <a:pt x="7406" y="1754"/>
                    <a:pt x="7371" y="1386"/>
                    <a:pt x="7544" y="1076"/>
                  </a:cubicBezTo>
                  <a:cubicBezTo>
                    <a:pt x="7859" y="541"/>
                    <a:pt x="8432" y="216"/>
                    <a:pt x="9046" y="216"/>
                  </a:cubicBezTo>
                  <a:close/>
                  <a:moveTo>
                    <a:pt x="9022" y="1"/>
                  </a:moveTo>
                  <a:cubicBezTo>
                    <a:pt x="8409" y="1"/>
                    <a:pt x="7803" y="333"/>
                    <a:pt x="7440" y="823"/>
                  </a:cubicBezTo>
                  <a:cubicBezTo>
                    <a:pt x="7348" y="938"/>
                    <a:pt x="7279" y="1076"/>
                    <a:pt x="7233" y="1214"/>
                  </a:cubicBezTo>
                  <a:cubicBezTo>
                    <a:pt x="7067" y="1165"/>
                    <a:pt x="6894" y="1142"/>
                    <a:pt x="6721" y="1142"/>
                  </a:cubicBezTo>
                  <a:cubicBezTo>
                    <a:pt x="6572" y="1142"/>
                    <a:pt x="6423" y="1159"/>
                    <a:pt x="6279" y="1191"/>
                  </a:cubicBezTo>
                  <a:cubicBezTo>
                    <a:pt x="5934" y="1260"/>
                    <a:pt x="5612" y="1409"/>
                    <a:pt x="5348" y="1628"/>
                  </a:cubicBezTo>
                  <a:cubicBezTo>
                    <a:pt x="4807" y="2053"/>
                    <a:pt x="4554" y="2743"/>
                    <a:pt x="4658" y="3422"/>
                  </a:cubicBezTo>
                  <a:cubicBezTo>
                    <a:pt x="4658" y="3422"/>
                    <a:pt x="4658" y="3422"/>
                    <a:pt x="4658" y="3433"/>
                  </a:cubicBezTo>
                  <a:cubicBezTo>
                    <a:pt x="4463" y="3354"/>
                    <a:pt x="4254" y="3322"/>
                    <a:pt x="4048" y="3322"/>
                  </a:cubicBezTo>
                  <a:cubicBezTo>
                    <a:pt x="3986" y="3322"/>
                    <a:pt x="3925" y="3325"/>
                    <a:pt x="3864" y="3330"/>
                  </a:cubicBezTo>
                  <a:cubicBezTo>
                    <a:pt x="3519" y="3376"/>
                    <a:pt x="3186" y="3479"/>
                    <a:pt x="2875" y="3629"/>
                  </a:cubicBezTo>
                  <a:cubicBezTo>
                    <a:pt x="2243" y="3928"/>
                    <a:pt x="1725" y="4399"/>
                    <a:pt x="1150" y="4767"/>
                  </a:cubicBezTo>
                  <a:cubicBezTo>
                    <a:pt x="828" y="4986"/>
                    <a:pt x="483" y="5147"/>
                    <a:pt x="115" y="5262"/>
                  </a:cubicBezTo>
                  <a:cubicBezTo>
                    <a:pt x="0" y="5296"/>
                    <a:pt x="0" y="5469"/>
                    <a:pt x="115" y="5503"/>
                  </a:cubicBezTo>
                  <a:cubicBezTo>
                    <a:pt x="495" y="5607"/>
                    <a:pt x="759" y="5894"/>
                    <a:pt x="978" y="6216"/>
                  </a:cubicBezTo>
                  <a:cubicBezTo>
                    <a:pt x="1185" y="6527"/>
                    <a:pt x="1369" y="6894"/>
                    <a:pt x="1610" y="7216"/>
                  </a:cubicBezTo>
                  <a:cubicBezTo>
                    <a:pt x="2105" y="7906"/>
                    <a:pt x="2875" y="8470"/>
                    <a:pt x="3749" y="8527"/>
                  </a:cubicBezTo>
                  <a:cubicBezTo>
                    <a:pt x="3790" y="8530"/>
                    <a:pt x="3830" y="8531"/>
                    <a:pt x="3870" y="8531"/>
                  </a:cubicBezTo>
                  <a:cubicBezTo>
                    <a:pt x="4230" y="8531"/>
                    <a:pt x="4576" y="8439"/>
                    <a:pt x="4876" y="8263"/>
                  </a:cubicBezTo>
                  <a:cubicBezTo>
                    <a:pt x="5325" y="8343"/>
                    <a:pt x="5727" y="8562"/>
                    <a:pt x="6049" y="8884"/>
                  </a:cubicBezTo>
                  <a:cubicBezTo>
                    <a:pt x="6428" y="9240"/>
                    <a:pt x="6773" y="9631"/>
                    <a:pt x="7245" y="9861"/>
                  </a:cubicBezTo>
                  <a:cubicBezTo>
                    <a:pt x="7645" y="10064"/>
                    <a:pt x="8098" y="10178"/>
                    <a:pt x="8546" y="10178"/>
                  </a:cubicBezTo>
                  <a:cubicBezTo>
                    <a:pt x="9037" y="10178"/>
                    <a:pt x="9521" y="10041"/>
                    <a:pt x="9924" y="9735"/>
                  </a:cubicBezTo>
                  <a:cubicBezTo>
                    <a:pt x="10292" y="9459"/>
                    <a:pt x="10568" y="9068"/>
                    <a:pt x="10729" y="8631"/>
                  </a:cubicBezTo>
                  <a:cubicBezTo>
                    <a:pt x="11138" y="8898"/>
                    <a:pt x="11616" y="9034"/>
                    <a:pt x="12099" y="9034"/>
                  </a:cubicBezTo>
                  <a:cubicBezTo>
                    <a:pt x="12241" y="9034"/>
                    <a:pt x="12382" y="9022"/>
                    <a:pt x="12523" y="8999"/>
                  </a:cubicBezTo>
                  <a:cubicBezTo>
                    <a:pt x="13109" y="8895"/>
                    <a:pt x="13650" y="8596"/>
                    <a:pt x="14029" y="8136"/>
                  </a:cubicBezTo>
                  <a:cubicBezTo>
                    <a:pt x="14187" y="8201"/>
                    <a:pt x="14348" y="8229"/>
                    <a:pt x="14508" y="8229"/>
                  </a:cubicBezTo>
                  <a:cubicBezTo>
                    <a:pt x="14917" y="8229"/>
                    <a:pt x="15320" y="8043"/>
                    <a:pt x="15651" y="7803"/>
                  </a:cubicBezTo>
                  <a:cubicBezTo>
                    <a:pt x="16145" y="7435"/>
                    <a:pt x="16490" y="6929"/>
                    <a:pt x="16904" y="6492"/>
                  </a:cubicBezTo>
                  <a:cubicBezTo>
                    <a:pt x="17122" y="6262"/>
                    <a:pt x="17387" y="6009"/>
                    <a:pt x="17686" y="5906"/>
                  </a:cubicBezTo>
                  <a:cubicBezTo>
                    <a:pt x="17812" y="5871"/>
                    <a:pt x="17824" y="5687"/>
                    <a:pt x="17697" y="5653"/>
                  </a:cubicBezTo>
                  <a:cubicBezTo>
                    <a:pt x="17375" y="5561"/>
                    <a:pt x="17088" y="5377"/>
                    <a:pt x="16869" y="5124"/>
                  </a:cubicBezTo>
                  <a:cubicBezTo>
                    <a:pt x="16605" y="4859"/>
                    <a:pt x="16375" y="4572"/>
                    <a:pt x="16099" y="4319"/>
                  </a:cubicBezTo>
                  <a:cubicBezTo>
                    <a:pt x="15812" y="4043"/>
                    <a:pt x="15478" y="3790"/>
                    <a:pt x="15133" y="3583"/>
                  </a:cubicBezTo>
                  <a:cubicBezTo>
                    <a:pt x="14788" y="3353"/>
                    <a:pt x="14409" y="3203"/>
                    <a:pt x="14006" y="3134"/>
                  </a:cubicBezTo>
                  <a:cubicBezTo>
                    <a:pt x="13924" y="3124"/>
                    <a:pt x="13841" y="3118"/>
                    <a:pt x="13759" y="3118"/>
                  </a:cubicBezTo>
                  <a:cubicBezTo>
                    <a:pt x="13659" y="3118"/>
                    <a:pt x="13561" y="3127"/>
                    <a:pt x="13466" y="3146"/>
                  </a:cubicBezTo>
                  <a:cubicBezTo>
                    <a:pt x="13454" y="3065"/>
                    <a:pt x="13431" y="2973"/>
                    <a:pt x="13408" y="2893"/>
                  </a:cubicBezTo>
                  <a:cubicBezTo>
                    <a:pt x="13374" y="2766"/>
                    <a:pt x="13328" y="2640"/>
                    <a:pt x="13259" y="2525"/>
                  </a:cubicBezTo>
                  <a:cubicBezTo>
                    <a:pt x="13155" y="2295"/>
                    <a:pt x="12994" y="2076"/>
                    <a:pt x="12810" y="1892"/>
                  </a:cubicBezTo>
                  <a:cubicBezTo>
                    <a:pt x="12431" y="1501"/>
                    <a:pt x="11913" y="1260"/>
                    <a:pt x="11361" y="1214"/>
                  </a:cubicBezTo>
                  <a:cubicBezTo>
                    <a:pt x="11288" y="1205"/>
                    <a:pt x="11214" y="1201"/>
                    <a:pt x="11139" y="1201"/>
                  </a:cubicBezTo>
                  <a:cubicBezTo>
                    <a:pt x="10922" y="1201"/>
                    <a:pt x="10702" y="1237"/>
                    <a:pt x="10488" y="1306"/>
                  </a:cubicBezTo>
                  <a:cubicBezTo>
                    <a:pt x="10488" y="1111"/>
                    <a:pt x="10442" y="927"/>
                    <a:pt x="10350" y="754"/>
                  </a:cubicBezTo>
                  <a:cubicBezTo>
                    <a:pt x="10166" y="421"/>
                    <a:pt x="9867" y="179"/>
                    <a:pt x="9510" y="76"/>
                  </a:cubicBezTo>
                  <a:cubicBezTo>
                    <a:pt x="9350" y="25"/>
                    <a:pt x="9186" y="1"/>
                    <a:pt x="90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1" name="Google Shape;1241;p42"/>
            <p:cNvSpPr/>
            <p:nvPr/>
          </p:nvSpPr>
          <p:spPr>
            <a:xfrm>
              <a:off x="319102" y="1028090"/>
              <a:ext cx="463862" cy="263004"/>
            </a:xfrm>
            <a:custGeom>
              <a:rect b="b" l="l" r="r" t="t"/>
              <a:pathLst>
                <a:path extrusionOk="0" h="2882" w="5083">
                  <a:moveTo>
                    <a:pt x="81" y="1"/>
                  </a:moveTo>
                  <a:lnTo>
                    <a:pt x="0" y="35"/>
                  </a:lnTo>
                  <a:cubicBezTo>
                    <a:pt x="575" y="403"/>
                    <a:pt x="874" y="1070"/>
                    <a:pt x="1265" y="1633"/>
                  </a:cubicBezTo>
                  <a:cubicBezTo>
                    <a:pt x="1702" y="2254"/>
                    <a:pt x="2381" y="2783"/>
                    <a:pt x="3151" y="2864"/>
                  </a:cubicBezTo>
                  <a:cubicBezTo>
                    <a:pt x="3233" y="2875"/>
                    <a:pt x="3314" y="2881"/>
                    <a:pt x="3394" y="2881"/>
                  </a:cubicBezTo>
                  <a:cubicBezTo>
                    <a:pt x="4029" y="2881"/>
                    <a:pt x="4617" y="2528"/>
                    <a:pt x="4933" y="1967"/>
                  </a:cubicBezTo>
                  <a:cubicBezTo>
                    <a:pt x="5025" y="1806"/>
                    <a:pt x="5071" y="1622"/>
                    <a:pt x="5083" y="1438"/>
                  </a:cubicBezTo>
                  <a:lnTo>
                    <a:pt x="5083" y="1438"/>
                  </a:lnTo>
                  <a:cubicBezTo>
                    <a:pt x="4853" y="1852"/>
                    <a:pt x="4462" y="2162"/>
                    <a:pt x="4002" y="2289"/>
                  </a:cubicBezTo>
                  <a:cubicBezTo>
                    <a:pt x="3856" y="2326"/>
                    <a:pt x="3707" y="2344"/>
                    <a:pt x="3561" y="2344"/>
                  </a:cubicBezTo>
                  <a:cubicBezTo>
                    <a:pt x="3155" y="2344"/>
                    <a:pt x="2759" y="2206"/>
                    <a:pt x="2438" y="1944"/>
                  </a:cubicBezTo>
                  <a:cubicBezTo>
                    <a:pt x="2231" y="1760"/>
                    <a:pt x="2036" y="1553"/>
                    <a:pt x="1875" y="1323"/>
                  </a:cubicBezTo>
                  <a:cubicBezTo>
                    <a:pt x="1587" y="932"/>
                    <a:pt x="1231" y="587"/>
                    <a:pt x="817" y="311"/>
                  </a:cubicBezTo>
                  <a:cubicBezTo>
                    <a:pt x="587" y="173"/>
                    <a:pt x="334" y="70"/>
                    <a:pt x="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2" name="Google Shape;1242;p42"/>
            <p:cNvSpPr/>
            <p:nvPr/>
          </p:nvSpPr>
          <p:spPr>
            <a:xfrm>
              <a:off x="1260424" y="1232689"/>
              <a:ext cx="285453" cy="107593"/>
            </a:xfrm>
            <a:custGeom>
              <a:rect b="b" l="l" r="r" t="t"/>
              <a:pathLst>
                <a:path extrusionOk="0" h="1179" w="3128">
                  <a:moveTo>
                    <a:pt x="0" y="1"/>
                  </a:moveTo>
                  <a:lnTo>
                    <a:pt x="0" y="1"/>
                  </a:lnTo>
                  <a:cubicBezTo>
                    <a:pt x="58" y="265"/>
                    <a:pt x="58" y="541"/>
                    <a:pt x="0" y="806"/>
                  </a:cubicBezTo>
                  <a:cubicBezTo>
                    <a:pt x="265" y="967"/>
                    <a:pt x="563" y="1082"/>
                    <a:pt x="874" y="1139"/>
                  </a:cubicBezTo>
                  <a:cubicBezTo>
                    <a:pt x="1017" y="1166"/>
                    <a:pt x="1160" y="1179"/>
                    <a:pt x="1302" y="1179"/>
                  </a:cubicBezTo>
                  <a:cubicBezTo>
                    <a:pt x="1779" y="1179"/>
                    <a:pt x="2246" y="1032"/>
                    <a:pt x="2645" y="748"/>
                  </a:cubicBezTo>
                  <a:cubicBezTo>
                    <a:pt x="2817" y="610"/>
                    <a:pt x="2990" y="461"/>
                    <a:pt x="3128" y="277"/>
                  </a:cubicBezTo>
                  <a:lnTo>
                    <a:pt x="3128" y="277"/>
                  </a:lnTo>
                  <a:cubicBezTo>
                    <a:pt x="2723" y="540"/>
                    <a:pt x="2246" y="688"/>
                    <a:pt x="1761" y="688"/>
                  </a:cubicBezTo>
                  <a:cubicBezTo>
                    <a:pt x="1696" y="688"/>
                    <a:pt x="1630" y="685"/>
                    <a:pt x="1564" y="679"/>
                  </a:cubicBezTo>
                  <a:cubicBezTo>
                    <a:pt x="989" y="645"/>
                    <a:pt x="368" y="426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3" name="Google Shape;1243;p42"/>
            <p:cNvSpPr/>
            <p:nvPr/>
          </p:nvSpPr>
          <p:spPr>
            <a:xfrm>
              <a:off x="744089" y="1115241"/>
              <a:ext cx="478646" cy="327706"/>
            </a:xfrm>
            <a:custGeom>
              <a:rect b="b" l="l" r="r" t="t"/>
              <a:pathLst>
                <a:path extrusionOk="0" h="3591" w="5245">
                  <a:moveTo>
                    <a:pt x="633" y="0"/>
                  </a:moveTo>
                  <a:cubicBezTo>
                    <a:pt x="736" y="333"/>
                    <a:pt x="713" y="701"/>
                    <a:pt x="575" y="1023"/>
                  </a:cubicBezTo>
                  <a:cubicBezTo>
                    <a:pt x="437" y="1311"/>
                    <a:pt x="242" y="1564"/>
                    <a:pt x="1" y="1748"/>
                  </a:cubicBezTo>
                  <a:cubicBezTo>
                    <a:pt x="345" y="1840"/>
                    <a:pt x="679" y="2012"/>
                    <a:pt x="955" y="2265"/>
                  </a:cubicBezTo>
                  <a:cubicBezTo>
                    <a:pt x="1357" y="2610"/>
                    <a:pt x="1691" y="3013"/>
                    <a:pt x="2162" y="3266"/>
                  </a:cubicBezTo>
                  <a:cubicBezTo>
                    <a:pt x="2535" y="3475"/>
                    <a:pt x="2967" y="3591"/>
                    <a:pt x="3395" y="3591"/>
                  </a:cubicBezTo>
                  <a:cubicBezTo>
                    <a:pt x="3812" y="3591"/>
                    <a:pt x="4225" y="3481"/>
                    <a:pt x="4577" y="3243"/>
                  </a:cubicBezTo>
                  <a:cubicBezTo>
                    <a:pt x="4865" y="3036"/>
                    <a:pt x="5095" y="2760"/>
                    <a:pt x="5244" y="2438"/>
                  </a:cubicBezTo>
                  <a:lnTo>
                    <a:pt x="5244" y="2438"/>
                  </a:lnTo>
                  <a:cubicBezTo>
                    <a:pt x="5164" y="2610"/>
                    <a:pt x="4842" y="2771"/>
                    <a:pt x="4669" y="2840"/>
                  </a:cubicBezTo>
                  <a:cubicBezTo>
                    <a:pt x="4439" y="2921"/>
                    <a:pt x="4198" y="2978"/>
                    <a:pt x="3956" y="3001"/>
                  </a:cubicBezTo>
                  <a:cubicBezTo>
                    <a:pt x="3868" y="3012"/>
                    <a:pt x="3779" y="3017"/>
                    <a:pt x="3691" y="3017"/>
                  </a:cubicBezTo>
                  <a:cubicBezTo>
                    <a:pt x="3298" y="3017"/>
                    <a:pt x="2912" y="2915"/>
                    <a:pt x="2565" y="2737"/>
                  </a:cubicBezTo>
                  <a:cubicBezTo>
                    <a:pt x="2139" y="2484"/>
                    <a:pt x="1783" y="2139"/>
                    <a:pt x="1530" y="1725"/>
                  </a:cubicBezTo>
                  <a:cubicBezTo>
                    <a:pt x="1185" y="1173"/>
                    <a:pt x="1012" y="529"/>
                    <a:pt x="6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4" name="Google Shape;1244;p42"/>
            <p:cNvSpPr/>
            <p:nvPr/>
          </p:nvSpPr>
          <p:spPr>
            <a:xfrm>
              <a:off x="1566776" y="1156124"/>
              <a:ext cx="197390" cy="113068"/>
            </a:xfrm>
            <a:custGeom>
              <a:rect b="b" l="l" r="r" t="t"/>
              <a:pathLst>
                <a:path extrusionOk="0" h="1239" w="2163">
                  <a:moveTo>
                    <a:pt x="2163" y="0"/>
                  </a:moveTo>
                  <a:lnTo>
                    <a:pt x="2163" y="0"/>
                  </a:lnTo>
                  <a:cubicBezTo>
                    <a:pt x="1898" y="207"/>
                    <a:pt x="1611" y="391"/>
                    <a:pt x="1323" y="564"/>
                  </a:cubicBezTo>
                  <a:cubicBezTo>
                    <a:pt x="1151" y="679"/>
                    <a:pt x="955" y="759"/>
                    <a:pt x="748" y="805"/>
                  </a:cubicBezTo>
                  <a:cubicBezTo>
                    <a:pt x="690" y="818"/>
                    <a:pt x="631" y="824"/>
                    <a:pt x="571" y="824"/>
                  </a:cubicBezTo>
                  <a:cubicBezTo>
                    <a:pt x="465" y="824"/>
                    <a:pt x="357" y="804"/>
                    <a:pt x="254" y="759"/>
                  </a:cubicBezTo>
                  <a:cubicBezTo>
                    <a:pt x="185" y="920"/>
                    <a:pt x="104" y="1070"/>
                    <a:pt x="1" y="1208"/>
                  </a:cubicBezTo>
                  <a:cubicBezTo>
                    <a:pt x="97" y="1228"/>
                    <a:pt x="194" y="1238"/>
                    <a:pt x="292" y="1238"/>
                  </a:cubicBezTo>
                  <a:cubicBezTo>
                    <a:pt x="474" y="1238"/>
                    <a:pt x="656" y="1202"/>
                    <a:pt x="829" y="1127"/>
                  </a:cubicBezTo>
                  <a:cubicBezTo>
                    <a:pt x="1392" y="897"/>
                    <a:pt x="1783" y="449"/>
                    <a:pt x="2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5" name="Google Shape;1245;p42"/>
            <p:cNvSpPr/>
            <p:nvPr/>
          </p:nvSpPr>
          <p:spPr>
            <a:xfrm>
              <a:off x="469130" y="911006"/>
              <a:ext cx="215276" cy="80489"/>
            </a:xfrm>
            <a:custGeom>
              <a:rect b="b" l="l" r="r" t="t"/>
              <a:pathLst>
                <a:path extrusionOk="0" h="882" w="2359">
                  <a:moveTo>
                    <a:pt x="1969" y="1"/>
                  </a:moveTo>
                  <a:cubicBezTo>
                    <a:pt x="1632" y="1"/>
                    <a:pt x="1162" y="221"/>
                    <a:pt x="990" y="318"/>
                  </a:cubicBezTo>
                  <a:cubicBezTo>
                    <a:pt x="656" y="502"/>
                    <a:pt x="346" y="720"/>
                    <a:pt x="1" y="881"/>
                  </a:cubicBezTo>
                  <a:cubicBezTo>
                    <a:pt x="288" y="847"/>
                    <a:pt x="587" y="824"/>
                    <a:pt x="886" y="812"/>
                  </a:cubicBezTo>
                  <a:cubicBezTo>
                    <a:pt x="1041" y="824"/>
                    <a:pt x="1197" y="829"/>
                    <a:pt x="1352" y="829"/>
                  </a:cubicBezTo>
                  <a:cubicBezTo>
                    <a:pt x="1507" y="829"/>
                    <a:pt x="1662" y="824"/>
                    <a:pt x="1818" y="812"/>
                  </a:cubicBezTo>
                  <a:cubicBezTo>
                    <a:pt x="1933" y="789"/>
                    <a:pt x="2048" y="755"/>
                    <a:pt x="2151" y="686"/>
                  </a:cubicBezTo>
                  <a:cubicBezTo>
                    <a:pt x="2255" y="628"/>
                    <a:pt x="2324" y="525"/>
                    <a:pt x="2335" y="398"/>
                  </a:cubicBezTo>
                  <a:cubicBezTo>
                    <a:pt x="2358" y="99"/>
                    <a:pt x="2193" y="1"/>
                    <a:pt x="19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6" name="Google Shape;1246;p42"/>
            <p:cNvSpPr/>
            <p:nvPr/>
          </p:nvSpPr>
          <p:spPr>
            <a:xfrm>
              <a:off x="1229944" y="729678"/>
              <a:ext cx="195291" cy="81675"/>
            </a:xfrm>
            <a:custGeom>
              <a:rect b="b" l="l" r="r" t="t"/>
              <a:pathLst>
                <a:path extrusionOk="0" h="895" w="2140">
                  <a:moveTo>
                    <a:pt x="711" y="1"/>
                  </a:moveTo>
                  <a:cubicBezTo>
                    <a:pt x="597" y="1"/>
                    <a:pt x="483" y="16"/>
                    <a:pt x="369" y="51"/>
                  </a:cubicBezTo>
                  <a:cubicBezTo>
                    <a:pt x="219" y="108"/>
                    <a:pt x="104" y="212"/>
                    <a:pt x="58" y="361"/>
                  </a:cubicBezTo>
                  <a:cubicBezTo>
                    <a:pt x="1" y="511"/>
                    <a:pt x="58" y="672"/>
                    <a:pt x="185" y="764"/>
                  </a:cubicBezTo>
                  <a:cubicBezTo>
                    <a:pt x="242" y="798"/>
                    <a:pt x="300" y="810"/>
                    <a:pt x="369" y="821"/>
                  </a:cubicBezTo>
                  <a:cubicBezTo>
                    <a:pt x="587" y="821"/>
                    <a:pt x="805" y="810"/>
                    <a:pt x="1024" y="775"/>
                  </a:cubicBezTo>
                  <a:cubicBezTo>
                    <a:pt x="1057" y="774"/>
                    <a:pt x="1090" y="773"/>
                    <a:pt x="1124" y="773"/>
                  </a:cubicBezTo>
                  <a:cubicBezTo>
                    <a:pt x="1357" y="773"/>
                    <a:pt x="1596" y="808"/>
                    <a:pt x="1817" y="879"/>
                  </a:cubicBezTo>
                  <a:cubicBezTo>
                    <a:pt x="1867" y="889"/>
                    <a:pt x="1911" y="895"/>
                    <a:pt x="1949" y="895"/>
                  </a:cubicBezTo>
                  <a:cubicBezTo>
                    <a:pt x="2081" y="895"/>
                    <a:pt x="2139" y="827"/>
                    <a:pt x="2059" y="649"/>
                  </a:cubicBezTo>
                  <a:cubicBezTo>
                    <a:pt x="1886" y="235"/>
                    <a:pt x="1208" y="39"/>
                    <a:pt x="817" y="5"/>
                  </a:cubicBezTo>
                  <a:cubicBezTo>
                    <a:pt x="782" y="2"/>
                    <a:pt x="746" y="1"/>
                    <a:pt x="7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7" name="Google Shape;1247;p42"/>
            <p:cNvSpPr/>
            <p:nvPr/>
          </p:nvSpPr>
          <p:spPr>
            <a:xfrm>
              <a:off x="764074" y="727944"/>
              <a:ext cx="96915" cy="152126"/>
            </a:xfrm>
            <a:custGeom>
              <a:rect b="b" l="l" r="r" t="t"/>
              <a:pathLst>
                <a:path extrusionOk="0" h="1667" w="1062">
                  <a:moveTo>
                    <a:pt x="775" y="0"/>
                  </a:moveTo>
                  <a:cubicBezTo>
                    <a:pt x="748" y="0"/>
                    <a:pt x="720" y="4"/>
                    <a:pt x="690" y="12"/>
                  </a:cubicBezTo>
                  <a:cubicBezTo>
                    <a:pt x="425" y="116"/>
                    <a:pt x="218" y="323"/>
                    <a:pt x="126" y="587"/>
                  </a:cubicBezTo>
                  <a:cubicBezTo>
                    <a:pt x="57" y="737"/>
                    <a:pt x="23" y="898"/>
                    <a:pt x="12" y="1070"/>
                  </a:cubicBezTo>
                  <a:cubicBezTo>
                    <a:pt x="0" y="1185"/>
                    <a:pt x="23" y="1312"/>
                    <a:pt x="57" y="1427"/>
                  </a:cubicBezTo>
                  <a:cubicBezTo>
                    <a:pt x="103" y="1530"/>
                    <a:pt x="195" y="1622"/>
                    <a:pt x="322" y="1657"/>
                  </a:cubicBezTo>
                  <a:cubicBezTo>
                    <a:pt x="345" y="1664"/>
                    <a:pt x="368" y="1667"/>
                    <a:pt x="391" y="1667"/>
                  </a:cubicBezTo>
                  <a:cubicBezTo>
                    <a:pt x="484" y="1667"/>
                    <a:pt x="575" y="1613"/>
                    <a:pt x="621" y="1530"/>
                  </a:cubicBezTo>
                  <a:cubicBezTo>
                    <a:pt x="655" y="1450"/>
                    <a:pt x="667" y="1369"/>
                    <a:pt x="644" y="1277"/>
                  </a:cubicBezTo>
                  <a:cubicBezTo>
                    <a:pt x="621" y="1036"/>
                    <a:pt x="598" y="748"/>
                    <a:pt x="770" y="564"/>
                  </a:cubicBezTo>
                  <a:cubicBezTo>
                    <a:pt x="816" y="507"/>
                    <a:pt x="874" y="461"/>
                    <a:pt x="920" y="403"/>
                  </a:cubicBezTo>
                  <a:cubicBezTo>
                    <a:pt x="1062" y="211"/>
                    <a:pt x="971" y="0"/>
                    <a:pt x="7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8" name="Google Shape;1248;p42"/>
            <p:cNvSpPr/>
            <p:nvPr/>
          </p:nvSpPr>
          <p:spPr>
            <a:xfrm>
              <a:off x="1607659" y="933273"/>
              <a:ext cx="152309" cy="109600"/>
            </a:xfrm>
            <a:custGeom>
              <a:rect b="b" l="l" r="r" t="t"/>
              <a:pathLst>
                <a:path extrusionOk="0" h="1201" w="1669">
                  <a:moveTo>
                    <a:pt x="312" y="0"/>
                  </a:moveTo>
                  <a:cubicBezTo>
                    <a:pt x="41" y="0"/>
                    <a:pt x="0" y="489"/>
                    <a:pt x="289" y="672"/>
                  </a:cubicBezTo>
                  <a:cubicBezTo>
                    <a:pt x="415" y="752"/>
                    <a:pt x="553" y="798"/>
                    <a:pt x="691" y="833"/>
                  </a:cubicBezTo>
                  <a:cubicBezTo>
                    <a:pt x="944" y="902"/>
                    <a:pt x="1186" y="1005"/>
                    <a:pt x="1416" y="1143"/>
                  </a:cubicBezTo>
                  <a:cubicBezTo>
                    <a:pt x="1450" y="1166"/>
                    <a:pt x="1485" y="1189"/>
                    <a:pt x="1519" y="1201"/>
                  </a:cubicBezTo>
                  <a:cubicBezTo>
                    <a:pt x="1565" y="1201"/>
                    <a:pt x="1611" y="1189"/>
                    <a:pt x="1634" y="1155"/>
                  </a:cubicBezTo>
                  <a:cubicBezTo>
                    <a:pt x="1669" y="1097"/>
                    <a:pt x="1611" y="1028"/>
                    <a:pt x="1554" y="982"/>
                  </a:cubicBezTo>
                  <a:cubicBezTo>
                    <a:pt x="1358" y="833"/>
                    <a:pt x="1174" y="683"/>
                    <a:pt x="990" y="522"/>
                  </a:cubicBezTo>
                  <a:cubicBezTo>
                    <a:pt x="829" y="350"/>
                    <a:pt x="668" y="200"/>
                    <a:pt x="496" y="62"/>
                  </a:cubicBezTo>
                  <a:cubicBezTo>
                    <a:pt x="426" y="19"/>
                    <a:pt x="365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253" name="Shape 1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" name="Google Shape;1254;p4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55" name="Google Shape;1255;p4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56" name="Google Shape;1256;p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257" name="Shape 1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Google Shape;1258;p4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59" name="Google Shape;1259;p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260" name="Shape 1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" name="Google Shape;1261;p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62" name="Google Shape;1262;p4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63" name="Google Shape;1263;p4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264" name="Shape 1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" name="Google Shape;1265;p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66" name="Google Shape;1266;p4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67" name="Google Shape;1267;p4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68" name="Google Shape;1268;p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69" name="Shape 1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" name="Google Shape;1270;p4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71" name="Google Shape;1271;p4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272" name="Shape 1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" name="Google Shape;1273;p4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274" name="Google Shape;1274;p4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75" name="Google Shape;1275;p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276" name="Shape 1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" name="Google Shape;1277;p5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278" name="Google Shape;1278;p5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279" name="Shape 1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" name="Google Shape;1280;p5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1" name="Google Shape;1281;p5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282" name="Google Shape;1282;p5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283" name="Google Shape;1283;p5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84" name="Google Shape;1284;p5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"/>
          <p:cNvSpPr txBox="1"/>
          <p:nvPr>
            <p:ph type="title"/>
          </p:nvPr>
        </p:nvSpPr>
        <p:spPr>
          <a:xfrm>
            <a:off x="711725" y="445025"/>
            <a:ext cx="7720500" cy="49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6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23" name="Google Shape;123;p6"/>
          <p:cNvSpPr/>
          <p:nvPr/>
        </p:nvSpPr>
        <p:spPr>
          <a:xfrm>
            <a:off x="8629175" y="2959400"/>
            <a:ext cx="328847" cy="327700"/>
          </a:xfrm>
          <a:custGeom>
            <a:rect b="b" l="l" r="r" t="t"/>
            <a:pathLst>
              <a:path extrusionOk="0" h="3713" w="3726">
                <a:moveTo>
                  <a:pt x="1880" y="1"/>
                </a:moveTo>
                <a:cubicBezTo>
                  <a:pt x="1854" y="1"/>
                  <a:pt x="1828" y="15"/>
                  <a:pt x="1817" y="44"/>
                </a:cubicBezTo>
                <a:cubicBezTo>
                  <a:pt x="1805" y="216"/>
                  <a:pt x="1794" y="389"/>
                  <a:pt x="1794" y="573"/>
                </a:cubicBezTo>
                <a:cubicBezTo>
                  <a:pt x="1782" y="745"/>
                  <a:pt x="1782" y="918"/>
                  <a:pt x="1794" y="1090"/>
                </a:cubicBezTo>
                <a:cubicBezTo>
                  <a:pt x="1800" y="1136"/>
                  <a:pt x="1837" y="1159"/>
                  <a:pt x="1874" y="1159"/>
                </a:cubicBezTo>
                <a:cubicBezTo>
                  <a:pt x="1912" y="1159"/>
                  <a:pt x="1949" y="1136"/>
                  <a:pt x="1955" y="1090"/>
                </a:cubicBezTo>
                <a:cubicBezTo>
                  <a:pt x="1966" y="918"/>
                  <a:pt x="1966" y="745"/>
                  <a:pt x="1955" y="573"/>
                </a:cubicBezTo>
                <a:cubicBezTo>
                  <a:pt x="1966" y="389"/>
                  <a:pt x="1955" y="216"/>
                  <a:pt x="1943" y="44"/>
                </a:cubicBezTo>
                <a:cubicBezTo>
                  <a:pt x="1932" y="15"/>
                  <a:pt x="1906" y="1"/>
                  <a:pt x="1880" y="1"/>
                </a:cubicBezTo>
                <a:close/>
                <a:moveTo>
                  <a:pt x="634" y="510"/>
                </a:moveTo>
                <a:cubicBezTo>
                  <a:pt x="574" y="510"/>
                  <a:pt x="518" y="587"/>
                  <a:pt x="564" y="642"/>
                </a:cubicBezTo>
                <a:cubicBezTo>
                  <a:pt x="679" y="780"/>
                  <a:pt x="794" y="895"/>
                  <a:pt x="932" y="1021"/>
                </a:cubicBezTo>
                <a:cubicBezTo>
                  <a:pt x="1047" y="1136"/>
                  <a:pt x="1185" y="1263"/>
                  <a:pt x="1323" y="1366"/>
                </a:cubicBezTo>
                <a:cubicBezTo>
                  <a:pt x="1331" y="1373"/>
                  <a:pt x="1341" y="1376"/>
                  <a:pt x="1350" y="1376"/>
                </a:cubicBezTo>
                <a:cubicBezTo>
                  <a:pt x="1391" y="1376"/>
                  <a:pt x="1431" y="1323"/>
                  <a:pt x="1403" y="1286"/>
                </a:cubicBezTo>
                <a:cubicBezTo>
                  <a:pt x="1346" y="1217"/>
                  <a:pt x="1288" y="1148"/>
                  <a:pt x="1231" y="1090"/>
                </a:cubicBezTo>
                <a:cubicBezTo>
                  <a:pt x="1173" y="1021"/>
                  <a:pt x="1116" y="964"/>
                  <a:pt x="1047" y="895"/>
                </a:cubicBezTo>
                <a:cubicBezTo>
                  <a:pt x="932" y="768"/>
                  <a:pt x="805" y="642"/>
                  <a:pt x="679" y="527"/>
                </a:cubicBezTo>
                <a:cubicBezTo>
                  <a:pt x="665" y="515"/>
                  <a:pt x="649" y="510"/>
                  <a:pt x="634" y="510"/>
                </a:cubicBezTo>
                <a:close/>
                <a:moveTo>
                  <a:pt x="3144" y="529"/>
                </a:moveTo>
                <a:cubicBezTo>
                  <a:pt x="3135" y="529"/>
                  <a:pt x="3125" y="532"/>
                  <a:pt x="3116" y="538"/>
                </a:cubicBezTo>
                <a:cubicBezTo>
                  <a:pt x="3047" y="584"/>
                  <a:pt x="2978" y="642"/>
                  <a:pt x="2921" y="711"/>
                </a:cubicBezTo>
                <a:lnTo>
                  <a:pt x="2725" y="883"/>
                </a:lnTo>
                <a:cubicBezTo>
                  <a:pt x="2599" y="998"/>
                  <a:pt x="2472" y="1125"/>
                  <a:pt x="2357" y="1251"/>
                </a:cubicBezTo>
                <a:cubicBezTo>
                  <a:pt x="2330" y="1316"/>
                  <a:pt x="2376" y="1380"/>
                  <a:pt x="2430" y="1380"/>
                </a:cubicBezTo>
                <a:cubicBezTo>
                  <a:pt x="2444" y="1380"/>
                  <a:pt x="2458" y="1376"/>
                  <a:pt x="2472" y="1366"/>
                </a:cubicBezTo>
                <a:lnTo>
                  <a:pt x="2472" y="1378"/>
                </a:lnTo>
                <a:cubicBezTo>
                  <a:pt x="2610" y="1251"/>
                  <a:pt x="2725" y="1136"/>
                  <a:pt x="2852" y="1010"/>
                </a:cubicBezTo>
                <a:cubicBezTo>
                  <a:pt x="2978" y="883"/>
                  <a:pt x="3093" y="757"/>
                  <a:pt x="3197" y="619"/>
                </a:cubicBezTo>
                <a:cubicBezTo>
                  <a:pt x="3225" y="582"/>
                  <a:pt x="3185" y="529"/>
                  <a:pt x="3144" y="529"/>
                </a:cubicBezTo>
                <a:close/>
                <a:moveTo>
                  <a:pt x="352" y="1760"/>
                </a:moveTo>
                <a:cubicBezTo>
                  <a:pt x="265" y="1760"/>
                  <a:pt x="178" y="1763"/>
                  <a:pt x="92" y="1769"/>
                </a:cubicBezTo>
                <a:cubicBezTo>
                  <a:pt x="0" y="1780"/>
                  <a:pt x="0" y="1918"/>
                  <a:pt x="92" y="1930"/>
                </a:cubicBezTo>
                <a:cubicBezTo>
                  <a:pt x="178" y="1935"/>
                  <a:pt x="265" y="1938"/>
                  <a:pt x="352" y="1938"/>
                </a:cubicBezTo>
                <a:cubicBezTo>
                  <a:pt x="440" y="1938"/>
                  <a:pt x="529" y="1935"/>
                  <a:pt x="621" y="1930"/>
                </a:cubicBezTo>
                <a:cubicBezTo>
                  <a:pt x="672" y="1933"/>
                  <a:pt x="722" y="1935"/>
                  <a:pt x="773" y="1935"/>
                </a:cubicBezTo>
                <a:cubicBezTo>
                  <a:pt x="895" y="1935"/>
                  <a:pt x="1017" y="1926"/>
                  <a:pt x="1139" y="1918"/>
                </a:cubicBezTo>
                <a:cubicBezTo>
                  <a:pt x="1196" y="1895"/>
                  <a:pt x="1196" y="1815"/>
                  <a:pt x="1139" y="1792"/>
                </a:cubicBezTo>
                <a:cubicBezTo>
                  <a:pt x="966" y="1769"/>
                  <a:pt x="794" y="1769"/>
                  <a:pt x="621" y="1769"/>
                </a:cubicBezTo>
                <a:cubicBezTo>
                  <a:pt x="529" y="1763"/>
                  <a:pt x="440" y="1760"/>
                  <a:pt x="352" y="1760"/>
                </a:cubicBezTo>
                <a:close/>
                <a:moveTo>
                  <a:pt x="2904" y="1760"/>
                </a:moveTo>
                <a:cubicBezTo>
                  <a:pt x="2817" y="1760"/>
                  <a:pt x="2731" y="1763"/>
                  <a:pt x="2645" y="1769"/>
                </a:cubicBezTo>
                <a:cubicBezTo>
                  <a:pt x="2553" y="1780"/>
                  <a:pt x="2553" y="1918"/>
                  <a:pt x="2645" y="1930"/>
                </a:cubicBezTo>
                <a:cubicBezTo>
                  <a:pt x="2731" y="1935"/>
                  <a:pt x="2817" y="1938"/>
                  <a:pt x="2904" y="1938"/>
                </a:cubicBezTo>
                <a:cubicBezTo>
                  <a:pt x="2990" y="1938"/>
                  <a:pt x="3076" y="1935"/>
                  <a:pt x="3162" y="1930"/>
                </a:cubicBezTo>
                <a:cubicBezTo>
                  <a:pt x="3335" y="1930"/>
                  <a:pt x="3519" y="1930"/>
                  <a:pt x="3691" y="1907"/>
                </a:cubicBezTo>
                <a:cubicBezTo>
                  <a:pt x="3726" y="1884"/>
                  <a:pt x="3726" y="1826"/>
                  <a:pt x="3691" y="1803"/>
                </a:cubicBezTo>
                <a:lnTo>
                  <a:pt x="3691" y="1792"/>
                </a:lnTo>
                <a:cubicBezTo>
                  <a:pt x="3519" y="1769"/>
                  <a:pt x="3335" y="1769"/>
                  <a:pt x="3162" y="1769"/>
                </a:cubicBezTo>
                <a:cubicBezTo>
                  <a:pt x="3076" y="1763"/>
                  <a:pt x="2990" y="1760"/>
                  <a:pt x="2904" y="1760"/>
                </a:cubicBezTo>
                <a:close/>
                <a:moveTo>
                  <a:pt x="2428" y="2315"/>
                </a:moveTo>
                <a:cubicBezTo>
                  <a:pt x="2368" y="2315"/>
                  <a:pt x="2312" y="2392"/>
                  <a:pt x="2357" y="2447"/>
                </a:cubicBezTo>
                <a:cubicBezTo>
                  <a:pt x="2472" y="2574"/>
                  <a:pt x="2599" y="2700"/>
                  <a:pt x="2725" y="2815"/>
                </a:cubicBezTo>
                <a:cubicBezTo>
                  <a:pt x="2852" y="2942"/>
                  <a:pt x="2978" y="3068"/>
                  <a:pt x="3116" y="3172"/>
                </a:cubicBezTo>
                <a:cubicBezTo>
                  <a:pt x="3125" y="3178"/>
                  <a:pt x="3135" y="3181"/>
                  <a:pt x="3144" y="3181"/>
                </a:cubicBezTo>
                <a:cubicBezTo>
                  <a:pt x="3185" y="3181"/>
                  <a:pt x="3225" y="3128"/>
                  <a:pt x="3197" y="3091"/>
                </a:cubicBezTo>
                <a:cubicBezTo>
                  <a:pt x="3151" y="3022"/>
                  <a:pt x="3093" y="2953"/>
                  <a:pt x="3024" y="2896"/>
                </a:cubicBezTo>
                <a:lnTo>
                  <a:pt x="2852" y="2700"/>
                </a:lnTo>
                <a:cubicBezTo>
                  <a:pt x="2725" y="2574"/>
                  <a:pt x="2610" y="2447"/>
                  <a:pt x="2472" y="2332"/>
                </a:cubicBezTo>
                <a:cubicBezTo>
                  <a:pt x="2458" y="2320"/>
                  <a:pt x="2443" y="2315"/>
                  <a:pt x="2428" y="2315"/>
                </a:cubicBezTo>
                <a:close/>
                <a:moveTo>
                  <a:pt x="1345" y="2334"/>
                </a:moveTo>
                <a:cubicBezTo>
                  <a:pt x="1337" y="2334"/>
                  <a:pt x="1329" y="2337"/>
                  <a:pt x="1323" y="2344"/>
                </a:cubicBezTo>
                <a:lnTo>
                  <a:pt x="1311" y="2344"/>
                </a:lnTo>
                <a:cubicBezTo>
                  <a:pt x="1242" y="2390"/>
                  <a:pt x="1173" y="2447"/>
                  <a:pt x="1116" y="2516"/>
                </a:cubicBezTo>
                <a:lnTo>
                  <a:pt x="932" y="2689"/>
                </a:lnTo>
                <a:cubicBezTo>
                  <a:pt x="794" y="2804"/>
                  <a:pt x="679" y="2930"/>
                  <a:pt x="564" y="3057"/>
                </a:cubicBezTo>
                <a:cubicBezTo>
                  <a:pt x="510" y="3119"/>
                  <a:pt x="560" y="3194"/>
                  <a:pt x="622" y="3194"/>
                </a:cubicBezTo>
                <a:cubicBezTo>
                  <a:pt x="640" y="3194"/>
                  <a:pt x="660" y="3187"/>
                  <a:pt x="679" y="3172"/>
                </a:cubicBezTo>
                <a:cubicBezTo>
                  <a:pt x="805" y="3057"/>
                  <a:pt x="932" y="2942"/>
                  <a:pt x="1047" y="2804"/>
                </a:cubicBezTo>
                <a:cubicBezTo>
                  <a:pt x="1173" y="2689"/>
                  <a:pt x="1288" y="2562"/>
                  <a:pt x="1392" y="2424"/>
                </a:cubicBezTo>
                <a:cubicBezTo>
                  <a:pt x="1420" y="2387"/>
                  <a:pt x="1379" y="2334"/>
                  <a:pt x="1345" y="2334"/>
                </a:cubicBezTo>
                <a:close/>
                <a:moveTo>
                  <a:pt x="1880" y="2554"/>
                </a:moveTo>
                <a:cubicBezTo>
                  <a:pt x="1854" y="2554"/>
                  <a:pt x="1828" y="2568"/>
                  <a:pt x="1817" y="2597"/>
                </a:cubicBezTo>
                <a:cubicBezTo>
                  <a:pt x="1805" y="2769"/>
                  <a:pt x="1794" y="2942"/>
                  <a:pt x="1794" y="3114"/>
                </a:cubicBezTo>
                <a:cubicBezTo>
                  <a:pt x="1782" y="3298"/>
                  <a:pt x="1782" y="3471"/>
                  <a:pt x="1794" y="3643"/>
                </a:cubicBezTo>
                <a:cubicBezTo>
                  <a:pt x="1800" y="3689"/>
                  <a:pt x="1837" y="3712"/>
                  <a:pt x="1874" y="3712"/>
                </a:cubicBezTo>
                <a:cubicBezTo>
                  <a:pt x="1912" y="3712"/>
                  <a:pt x="1949" y="3689"/>
                  <a:pt x="1955" y="3643"/>
                </a:cubicBezTo>
                <a:cubicBezTo>
                  <a:pt x="1966" y="3471"/>
                  <a:pt x="1966" y="3298"/>
                  <a:pt x="1955" y="3114"/>
                </a:cubicBezTo>
                <a:cubicBezTo>
                  <a:pt x="1966" y="2942"/>
                  <a:pt x="1955" y="2769"/>
                  <a:pt x="1943" y="2597"/>
                </a:cubicBezTo>
                <a:cubicBezTo>
                  <a:pt x="1932" y="2568"/>
                  <a:pt x="1906" y="2554"/>
                  <a:pt x="1880" y="2554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6"/>
          <p:cNvSpPr/>
          <p:nvPr/>
        </p:nvSpPr>
        <p:spPr>
          <a:xfrm>
            <a:off x="190825" y="1140063"/>
            <a:ext cx="328847" cy="327700"/>
          </a:xfrm>
          <a:custGeom>
            <a:rect b="b" l="l" r="r" t="t"/>
            <a:pathLst>
              <a:path extrusionOk="0" h="3713" w="3726">
                <a:moveTo>
                  <a:pt x="1880" y="1"/>
                </a:moveTo>
                <a:cubicBezTo>
                  <a:pt x="1854" y="1"/>
                  <a:pt x="1828" y="15"/>
                  <a:pt x="1817" y="44"/>
                </a:cubicBezTo>
                <a:cubicBezTo>
                  <a:pt x="1805" y="216"/>
                  <a:pt x="1794" y="389"/>
                  <a:pt x="1794" y="573"/>
                </a:cubicBezTo>
                <a:cubicBezTo>
                  <a:pt x="1782" y="745"/>
                  <a:pt x="1782" y="918"/>
                  <a:pt x="1794" y="1090"/>
                </a:cubicBezTo>
                <a:cubicBezTo>
                  <a:pt x="1800" y="1136"/>
                  <a:pt x="1837" y="1159"/>
                  <a:pt x="1874" y="1159"/>
                </a:cubicBezTo>
                <a:cubicBezTo>
                  <a:pt x="1912" y="1159"/>
                  <a:pt x="1949" y="1136"/>
                  <a:pt x="1955" y="1090"/>
                </a:cubicBezTo>
                <a:cubicBezTo>
                  <a:pt x="1966" y="918"/>
                  <a:pt x="1966" y="745"/>
                  <a:pt x="1955" y="573"/>
                </a:cubicBezTo>
                <a:cubicBezTo>
                  <a:pt x="1966" y="389"/>
                  <a:pt x="1955" y="216"/>
                  <a:pt x="1943" y="44"/>
                </a:cubicBezTo>
                <a:cubicBezTo>
                  <a:pt x="1932" y="15"/>
                  <a:pt x="1906" y="1"/>
                  <a:pt x="1880" y="1"/>
                </a:cubicBezTo>
                <a:close/>
                <a:moveTo>
                  <a:pt x="634" y="510"/>
                </a:moveTo>
                <a:cubicBezTo>
                  <a:pt x="574" y="510"/>
                  <a:pt x="518" y="587"/>
                  <a:pt x="564" y="642"/>
                </a:cubicBezTo>
                <a:cubicBezTo>
                  <a:pt x="679" y="780"/>
                  <a:pt x="794" y="895"/>
                  <a:pt x="932" y="1021"/>
                </a:cubicBezTo>
                <a:cubicBezTo>
                  <a:pt x="1047" y="1136"/>
                  <a:pt x="1185" y="1263"/>
                  <a:pt x="1323" y="1366"/>
                </a:cubicBezTo>
                <a:cubicBezTo>
                  <a:pt x="1331" y="1373"/>
                  <a:pt x="1341" y="1376"/>
                  <a:pt x="1350" y="1376"/>
                </a:cubicBezTo>
                <a:cubicBezTo>
                  <a:pt x="1391" y="1376"/>
                  <a:pt x="1431" y="1323"/>
                  <a:pt x="1403" y="1286"/>
                </a:cubicBezTo>
                <a:cubicBezTo>
                  <a:pt x="1346" y="1217"/>
                  <a:pt x="1288" y="1148"/>
                  <a:pt x="1231" y="1090"/>
                </a:cubicBezTo>
                <a:cubicBezTo>
                  <a:pt x="1173" y="1021"/>
                  <a:pt x="1116" y="964"/>
                  <a:pt x="1047" y="895"/>
                </a:cubicBezTo>
                <a:cubicBezTo>
                  <a:pt x="932" y="768"/>
                  <a:pt x="805" y="642"/>
                  <a:pt x="679" y="527"/>
                </a:cubicBezTo>
                <a:cubicBezTo>
                  <a:pt x="665" y="515"/>
                  <a:pt x="649" y="510"/>
                  <a:pt x="634" y="510"/>
                </a:cubicBezTo>
                <a:close/>
                <a:moveTo>
                  <a:pt x="3144" y="529"/>
                </a:moveTo>
                <a:cubicBezTo>
                  <a:pt x="3135" y="529"/>
                  <a:pt x="3125" y="532"/>
                  <a:pt x="3116" y="538"/>
                </a:cubicBezTo>
                <a:cubicBezTo>
                  <a:pt x="3047" y="584"/>
                  <a:pt x="2978" y="642"/>
                  <a:pt x="2921" y="711"/>
                </a:cubicBezTo>
                <a:lnTo>
                  <a:pt x="2725" y="883"/>
                </a:lnTo>
                <a:cubicBezTo>
                  <a:pt x="2599" y="998"/>
                  <a:pt x="2472" y="1125"/>
                  <a:pt x="2357" y="1251"/>
                </a:cubicBezTo>
                <a:cubicBezTo>
                  <a:pt x="2330" y="1316"/>
                  <a:pt x="2376" y="1380"/>
                  <a:pt x="2430" y="1380"/>
                </a:cubicBezTo>
                <a:cubicBezTo>
                  <a:pt x="2444" y="1380"/>
                  <a:pt x="2458" y="1376"/>
                  <a:pt x="2472" y="1366"/>
                </a:cubicBezTo>
                <a:lnTo>
                  <a:pt x="2472" y="1378"/>
                </a:lnTo>
                <a:cubicBezTo>
                  <a:pt x="2610" y="1251"/>
                  <a:pt x="2725" y="1136"/>
                  <a:pt x="2852" y="1010"/>
                </a:cubicBezTo>
                <a:cubicBezTo>
                  <a:pt x="2978" y="883"/>
                  <a:pt x="3093" y="757"/>
                  <a:pt x="3197" y="619"/>
                </a:cubicBezTo>
                <a:cubicBezTo>
                  <a:pt x="3225" y="582"/>
                  <a:pt x="3185" y="529"/>
                  <a:pt x="3144" y="529"/>
                </a:cubicBezTo>
                <a:close/>
                <a:moveTo>
                  <a:pt x="352" y="1760"/>
                </a:moveTo>
                <a:cubicBezTo>
                  <a:pt x="265" y="1760"/>
                  <a:pt x="178" y="1763"/>
                  <a:pt x="92" y="1769"/>
                </a:cubicBezTo>
                <a:cubicBezTo>
                  <a:pt x="0" y="1780"/>
                  <a:pt x="0" y="1918"/>
                  <a:pt x="92" y="1930"/>
                </a:cubicBezTo>
                <a:cubicBezTo>
                  <a:pt x="178" y="1935"/>
                  <a:pt x="265" y="1938"/>
                  <a:pt x="352" y="1938"/>
                </a:cubicBezTo>
                <a:cubicBezTo>
                  <a:pt x="440" y="1938"/>
                  <a:pt x="529" y="1935"/>
                  <a:pt x="621" y="1930"/>
                </a:cubicBezTo>
                <a:cubicBezTo>
                  <a:pt x="672" y="1933"/>
                  <a:pt x="722" y="1935"/>
                  <a:pt x="773" y="1935"/>
                </a:cubicBezTo>
                <a:cubicBezTo>
                  <a:pt x="895" y="1935"/>
                  <a:pt x="1017" y="1926"/>
                  <a:pt x="1139" y="1918"/>
                </a:cubicBezTo>
                <a:cubicBezTo>
                  <a:pt x="1196" y="1895"/>
                  <a:pt x="1196" y="1815"/>
                  <a:pt x="1139" y="1792"/>
                </a:cubicBezTo>
                <a:cubicBezTo>
                  <a:pt x="966" y="1769"/>
                  <a:pt x="794" y="1769"/>
                  <a:pt x="621" y="1769"/>
                </a:cubicBezTo>
                <a:cubicBezTo>
                  <a:pt x="529" y="1763"/>
                  <a:pt x="440" y="1760"/>
                  <a:pt x="352" y="1760"/>
                </a:cubicBezTo>
                <a:close/>
                <a:moveTo>
                  <a:pt x="2904" y="1760"/>
                </a:moveTo>
                <a:cubicBezTo>
                  <a:pt x="2817" y="1760"/>
                  <a:pt x="2731" y="1763"/>
                  <a:pt x="2645" y="1769"/>
                </a:cubicBezTo>
                <a:cubicBezTo>
                  <a:pt x="2553" y="1780"/>
                  <a:pt x="2553" y="1918"/>
                  <a:pt x="2645" y="1930"/>
                </a:cubicBezTo>
                <a:cubicBezTo>
                  <a:pt x="2731" y="1935"/>
                  <a:pt x="2817" y="1938"/>
                  <a:pt x="2904" y="1938"/>
                </a:cubicBezTo>
                <a:cubicBezTo>
                  <a:pt x="2990" y="1938"/>
                  <a:pt x="3076" y="1935"/>
                  <a:pt x="3162" y="1930"/>
                </a:cubicBezTo>
                <a:cubicBezTo>
                  <a:pt x="3335" y="1930"/>
                  <a:pt x="3519" y="1930"/>
                  <a:pt x="3691" y="1907"/>
                </a:cubicBezTo>
                <a:cubicBezTo>
                  <a:pt x="3726" y="1884"/>
                  <a:pt x="3726" y="1826"/>
                  <a:pt x="3691" y="1803"/>
                </a:cubicBezTo>
                <a:lnTo>
                  <a:pt x="3691" y="1792"/>
                </a:lnTo>
                <a:cubicBezTo>
                  <a:pt x="3519" y="1769"/>
                  <a:pt x="3335" y="1769"/>
                  <a:pt x="3162" y="1769"/>
                </a:cubicBezTo>
                <a:cubicBezTo>
                  <a:pt x="3076" y="1763"/>
                  <a:pt x="2990" y="1760"/>
                  <a:pt x="2904" y="1760"/>
                </a:cubicBezTo>
                <a:close/>
                <a:moveTo>
                  <a:pt x="2428" y="2315"/>
                </a:moveTo>
                <a:cubicBezTo>
                  <a:pt x="2368" y="2315"/>
                  <a:pt x="2312" y="2392"/>
                  <a:pt x="2357" y="2447"/>
                </a:cubicBezTo>
                <a:cubicBezTo>
                  <a:pt x="2472" y="2574"/>
                  <a:pt x="2599" y="2700"/>
                  <a:pt x="2725" y="2815"/>
                </a:cubicBezTo>
                <a:cubicBezTo>
                  <a:pt x="2852" y="2942"/>
                  <a:pt x="2978" y="3068"/>
                  <a:pt x="3116" y="3172"/>
                </a:cubicBezTo>
                <a:cubicBezTo>
                  <a:pt x="3125" y="3178"/>
                  <a:pt x="3135" y="3181"/>
                  <a:pt x="3144" y="3181"/>
                </a:cubicBezTo>
                <a:cubicBezTo>
                  <a:pt x="3185" y="3181"/>
                  <a:pt x="3225" y="3128"/>
                  <a:pt x="3197" y="3091"/>
                </a:cubicBezTo>
                <a:cubicBezTo>
                  <a:pt x="3151" y="3022"/>
                  <a:pt x="3093" y="2953"/>
                  <a:pt x="3024" y="2896"/>
                </a:cubicBezTo>
                <a:lnTo>
                  <a:pt x="2852" y="2700"/>
                </a:lnTo>
                <a:cubicBezTo>
                  <a:pt x="2725" y="2574"/>
                  <a:pt x="2610" y="2447"/>
                  <a:pt x="2472" y="2332"/>
                </a:cubicBezTo>
                <a:cubicBezTo>
                  <a:pt x="2458" y="2320"/>
                  <a:pt x="2443" y="2315"/>
                  <a:pt x="2428" y="2315"/>
                </a:cubicBezTo>
                <a:close/>
                <a:moveTo>
                  <a:pt x="1345" y="2334"/>
                </a:moveTo>
                <a:cubicBezTo>
                  <a:pt x="1337" y="2334"/>
                  <a:pt x="1329" y="2337"/>
                  <a:pt x="1323" y="2344"/>
                </a:cubicBezTo>
                <a:lnTo>
                  <a:pt x="1311" y="2344"/>
                </a:lnTo>
                <a:cubicBezTo>
                  <a:pt x="1242" y="2390"/>
                  <a:pt x="1173" y="2447"/>
                  <a:pt x="1116" y="2516"/>
                </a:cubicBezTo>
                <a:lnTo>
                  <a:pt x="932" y="2689"/>
                </a:lnTo>
                <a:cubicBezTo>
                  <a:pt x="794" y="2804"/>
                  <a:pt x="679" y="2930"/>
                  <a:pt x="564" y="3057"/>
                </a:cubicBezTo>
                <a:cubicBezTo>
                  <a:pt x="510" y="3119"/>
                  <a:pt x="560" y="3194"/>
                  <a:pt x="622" y="3194"/>
                </a:cubicBezTo>
                <a:cubicBezTo>
                  <a:pt x="640" y="3194"/>
                  <a:pt x="660" y="3187"/>
                  <a:pt x="679" y="3172"/>
                </a:cubicBezTo>
                <a:cubicBezTo>
                  <a:pt x="805" y="3057"/>
                  <a:pt x="932" y="2942"/>
                  <a:pt x="1047" y="2804"/>
                </a:cubicBezTo>
                <a:cubicBezTo>
                  <a:pt x="1173" y="2689"/>
                  <a:pt x="1288" y="2562"/>
                  <a:pt x="1392" y="2424"/>
                </a:cubicBezTo>
                <a:cubicBezTo>
                  <a:pt x="1420" y="2387"/>
                  <a:pt x="1379" y="2334"/>
                  <a:pt x="1345" y="2334"/>
                </a:cubicBezTo>
                <a:close/>
                <a:moveTo>
                  <a:pt x="1880" y="2554"/>
                </a:moveTo>
                <a:cubicBezTo>
                  <a:pt x="1854" y="2554"/>
                  <a:pt x="1828" y="2568"/>
                  <a:pt x="1817" y="2597"/>
                </a:cubicBezTo>
                <a:cubicBezTo>
                  <a:pt x="1805" y="2769"/>
                  <a:pt x="1794" y="2942"/>
                  <a:pt x="1794" y="3114"/>
                </a:cubicBezTo>
                <a:cubicBezTo>
                  <a:pt x="1782" y="3298"/>
                  <a:pt x="1782" y="3471"/>
                  <a:pt x="1794" y="3643"/>
                </a:cubicBezTo>
                <a:cubicBezTo>
                  <a:pt x="1800" y="3689"/>
                  <a:pt x="1837" y="3712"/>
                  <a:pt x="1874" y="3712"/>
                </a:cubicBezTo>
                <a:cubicBezTo>
                  <a:pt x="1912" y="3712"/>
                  <a:pt x="1949" y="3689"/>
                  <a:pt x="1955" y="3643"/>
                </a:cubicBezTo>
                <a:cubicBezTo>
                  <a:pt x="1966" y="3471"/>
                  <a:pt x="1966" y="3298"/>
                  <a:pt x="1955" y="3114"/>
                </a:cubicBezTo>
                <a:cubicBezTo>
                  <a:pt x="1966" y="2942"/>
                  <a:pt x="1955" y="2769"/>
                  <a:pt x="1943" y="2597"/>
                </a:cubicBezTo>
                <a:cubicBezTo>
                  <a:pt x="1932" y="2568"/>
                  <a:pt x="1906" y="2554"/>
                  <a:pt x="1880" y="2554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6"/>
          <p:cNvSpPr/>
          <p:nvPr/>
        </p:nvSpPr>
        <p:spPr>
          <a:xfrm>
            <a:off x="302775" y="4646925"/>
            <a:ext cx="328847" cy="327700"/>
          </a:xfrm>
          <a:custGeom>
            <a:rect b="b" l="l" r="r" t="t"/>
            <a:pathLst>
              <a:path extrusionOk="0" h="3713" w="3726">
                <a:moveTo>
                  <a:pt x="1880" y="1"/>
                </a:moveTo>
                <a:cubicBezTo>
                  <a:pt x="1854" y="1"/>
                  <a:pt x="1828" y="15"/>
                  <a:pt x="1817" y="44"/>
                </a:cubicBezTo>
                <a:cubicBezTo>
                  <a:pt x="1805" y="216"/>
                  <a:pt x="1794" y="389"/>
                  <a:pt x="1794" y="573"/>
                </a:cubicBezTo>
                <a:cubicBezTo>
                  <a:pt x="1782" y="745"/>
                  <a:pt x="1782" y="918"/>
                  <a:pt x="1794" y="1090"/>
                </a:cubicBezTo>
                <a:cubicBezTo>
                  <a:pt x="1800" y="1136"/>
                  <a:pt x="1837" y="1159"/>
                  <a:pt x="1874" y="1159"/>
                </a:cubicBezTo>
                <a:cubicBezTo>
                  <a:pt x="1912" y="1159"/>
                  <a:pt x="1949" y="1136"/>
                  <a:pt x="1955" y="1090"/>
                </a:cubicBezTo>
                <a:cubicBezTo>
                  <a:pt x="1966" y="918"/>
                  <a:pt x="1966" y="745"/>
                  <a:pt x="1955" y="573"/>
                </a:cubicBezTo>
                <a:cubicBezTo>
                  <a:pt x="1966" y="389"/>
                  <a:pt x="1955" y="216"/>
                  <a:pt x="1943" y="44"/>
                </a:cubicBezTo>
                <a:cubicBezTo>
                  <a:pt x="1932" y="15"/>
                  <a:pt x="1906" y="1"/>
                  <a:pt x="1880" y="1"/>
                </a:cubicBezTo>
                <a:close/>
                <a:moveTo>
                  <a:pt x="634" y="510"/>
                </a:moveTo>
                <a:cubicBezTo>
                  <a:pt x="574" y="510"/>
                  <a:pt x="518" y="587"/>
                  <a:pt x="564" y="642"/>
                </a:cubicBezTo>
                <a:cubicBezTo>
                  <a:pt x="679" y="780"/>
                  <a:pt x="794" y="895"/>
                  <a:pt x="932" y="1021"/>
                </a:cubicBezTo>
                <a:cubicBezTo>
                  <a:pt x="1047" y="1136"/>
                  <a:pt x="1185" y="1263"/>
                  <a:pt x="1323" y="1366"/>
                </a:cubicBezTo>
                <a:cubicBezTo>
                  <a:pt x="1331" y="1373"/>
                  <a:pt x="1341" y="1376"/>
                  <a:pt x="1350" y="1376"/>
                </a:cubicBezTo>
                <a:cubicBezTo>
                  <a:pt x="1391" y="1376"/>
                  <a:pt x="1431" y="1323"/>
                  <a:pt x="1403" y="1286"/>
                </a:cubicBezTo>
                <a:cubicBezTo>
                  <a:pt x="1346" y="1217"/>
                  <a:pt x="1288" y="1148"/>
                  <a:pt x="1231" y="1090"/>
                </a:cubicBezTo>
                <a:cubicBezTo>
                  <a:pt x="1173" y="1021"/>
                  <a:pt x="1116" y="964"/>
                  <a:pt x="1047" y="895"/>
                </a:cubicBezTo>
                <a:cubicBezTo>
                  <a:pt x="932" y="768"/>
                  <a:pt x="805" y="642"/>
                  <a:pt x="679" y="527"/>
                </a:cubicBezTo>
                <a:cubicBezTo>
                  <a:pt x="665" y="515"/>
                  <a:pt x="649" y="510"/>
                  <a:pt x="634" y="510"/>
                </a:cubicBezTo>
                <a:close/>
                <a:moveTo>
                  <a:pt x="3144" y="529"/>
                </a:moveTo>
                <a:cubicBezTo>
                  <a:pt x="3135" y="529"/>
                  <a:pt x="3125" y="532"/>
                  <a:pt x="3116" y="538"/>
                </a:cubicBezTo>
                <a:cubicBezTo>
                  <a:pt x="3047" y="584"/>
                  <a:pt x="2978" y="642"/>
                  <a:pt x="2921" y="711"/>
                </a:cubicBezTo>
                <a:lnTo>
                  <a:pt x="2725" y="883"/>
                </a:lnTo>
                <a:cubicBezTo>
                  <a:pt x="2599" y="998"/>
                  <a:pt x="2472" y="1125"/>
                  <a:pt x="2357" y="1251"/>
                </a:cubicBezTo>
                <a:cubicBezTo>
                  <a:pt x="2330" y="1316"/>
                  <a:pt x="2376" y="1380"/>
                  <a:pt x="2430" y="1380"/>
                </a:cubicBezTo>
                <a:cubicBezTo>
                  <a:pt x="2444" y="1380"/>
                  <a:pt x="2458" y="1376"/>
                  <a:pt x="2472" y="1366"/>
                </a:cubicBezTo>
                <a:lnTo>
                  <a:pt x="2472" y="1378"/>
                </a:lnTo>
                <a:cubicBezTo>
                  <a:pt x="2610" y="1251"/>
                  <a:pt x="2725" y="1136"/>
                  <a:pt x="2852" y="1010"/>
                </a:cubicBezTo>
                <a:cubicBezTo>
                  <a:pt x="2978" y="883"/>
                  <a:pt x="3093" y="757"/>
                  <a:pt x="3197" y="619"/>
                </a:cubicBezTo>
                <a:cubicBezTo>
                  <a:pt x="3225" y="582"/>
                  <a:pt x="3185" y="529"/>
                  <a:pt x="3144" y="529"/>
                </a:cubicBezTo>
                <a:close/>
                <a:moveTo>
                  <a:pt x="352" y="1760"/>
                </a:moveTo>
                <a:cubicBezTo>
                  <a:pt x="265" y="1760"/>
                  <a:pt x="178" y="1763"/>
                  <a:pt x="92" y="1769"/>
                </a:cubicBezTo>
                <a:cubicBezTo>
                  <a:pt x="0" y="1780"/>
                  <a:pt x="0" y="1918"/>
                  <a:pt x="92" y="1930"/>
                </a:cubicBezTo>
                <a:cubicBezTo>
                  <a:pt x="178" y="1935"/>
                  <a:pt x="265" y="1938"/>
                  <a:pt x="352" y="1938"/>
                </a:cubicBezTo>
                <a:cubicBezTo>
                  <a:pt x="440" y="1938"/>
                  <a:pt x="529" y="1935"/>
                  <a:pt x="621" y="1930"/>
                </a:cubicBezTo>
                <a:cubicBezTo>
                  <a:pt x="672" y="1933"/>
                  <a:pt x="722" y="1935"/>
                  <a:pt x="773" y="1935"/>
                </a:cubicBezTo>
                <a:cubicBezTo>
                  <a:pt x="895" y="1935"/>
                  <a:pt x="1017" y="1926"/>
                  <a:pt x="1139" y="1918"/>
                </a:cubicBezTo>
                <a:cubicBezTo>
                  <a:pt x="1196" y="1895"/>
                  <a:pt x="1196" y="1815"/>
                  <a:pt x="1139" y="1792"/>
                </a:cubicBezTo>
                <a:cubicBezTo>
                  <a:pt x="966" y="1769"/>
                  <a:pt x="794" y="1769"/>
                  <a:pt x="621" y="1769"/>
                </a:cubicBezTo>
                <a:cubicBezTo>
                  <a:pt x="529" y="1763"/>
                  <a:pt x="440" y="1760"/>
                  <a:pt x="352" y="1760"/>
                </a:cubicBezTo>
                <a:close/>
                <a:moveTo>
                  <a:pt x="2904" y="1760"/>
                </a:moveTo>
                <a:cubicBezTo>
                  <a:pt x="2817" y="1760"/>
                  <a:pt x="2731" y="1763"/>
                  <a:pt x="2645" y="1769"/>
                </a:cubicBezTo>
                <a:cubicBezTo>
                  <a:pt x="2553" y="1780"/>
                  <a:pt x="2553" y="1918"/>
                  <a:pt x="2645" y="1930"/>
                </a:cubicBezTo>
                <a:cubicBezTo>
                  <a:pt x="2731" y="1935"/>
                  <a:pt x="2817" y="1938"/>
                  <a:pt x="2904" y="1938"/>
                </a:cubicBezTo>
                <a:cubicBezTo>
                  <a:pt x="2990" y="1938"/>
                  <a:pt x="3076" y="1935"/>
                  <a:pt x="3162" y="1930"/>
                </a:cubicBezTo>
                <a:cubicBezTo>
                  <a:pt x="3335" y="1930"/>
                  <a:pt x="3519" y="1930"/>
                  <a:pt x="3691" y="1907"/>
                </a:cubicBezTo>
                <a:cubicBezTo>
                  <a:pt x="3726" y="1884"/>
                  <a:pt x="3726" y="1826"/>
                  <a:pt x="3691" y="1803"/>
                </a:cubicBezTo>
                <a:lnTo>
                  <a:pt x="3691" y="1792"/>
                </a:lnTo>
                <a:cubicBezTo>
                  <a:pt x="3519" y="1769"/>
                  <a:pt x="3335" y="1769"/>
                  <a:pt x="3162" y="1769"/>
                </a:cubicBezTo>
                <a:cubicBezTo>
                  <a:pt x="3076" y="1763"/>
                  <a:pt x="2990" y="1760"/>
                  <a:pt x="2904" y="1760"/>
                </a:cubicBezTo>
                <a:close/>
                <a:moveTo>
                  <a:pt x="2428" y="2315"/>
                </a:moveTo>
                <a:cubicBezTo>
                  <a:pt x="2368" y="2315"/>
                  <a:pt x="2312" y="2392"/>
                  <a:pt x="2357" y="2447"/>
                </a:cubicBezTo>
                <a:cubicBezTo>
                  <a:pt x="2472" y="2574"/>
                  <a:pt x="2599" y="2700"/>
                  <a:pt x="2725" y="2815"/>
                </a:cubicBezTo>
                <a:cubicBezTo>
                  <a:pt x="2852" y="2942"/>
                  <a:pt x="2978" y="3068"/>
                  <a:pt x="3116" y="3172"/>
                </a:cubicBezTo>
                <a:cubicBezTo>
                  <a:pt x="3125" y="3178"/>
                  <a:pt x="3135" y="3181"/>
                  <a:pt x="3144" y="3181"/>
                </a:cubicBezTo>
                <a:cubicBezTo>
                  <a:pt x="3185" y="3181"/>
                  <a:pt x="3225" y="3128"/>
                  <a:pt x="3197" y="3091"/>
                </a:cubicBezTo>
                <a:cubicBezTo>
                  <a:pt x="3151" y="3022"/>
                  <a:pt x="3093" y="2953"/>
                  <a:pt x="3024" y="2896"/>
                </a:cubicBezTo>
                <a:lnTo>
                  <a:pt x="2852" y="2700"/>
                </a:lnTo>
                <a:cubicBezTo>
                  <a:pt x="2725" y="2574"/>
                  <a:pt x="2610" y="2447"/>
                  <a:pt x="2472" y="2332"/>
                </a:cubicBezTo>
                <a:cubicBezTo>
                  <a:pt x="2458" y="2320"/>
                  <a:pt x="2443" y="2315"/>
                  <a:pt x="2428" y="2315"/>
                </a:cubicBezTo>
                <a:close/>
                <a:moveTo>
                  <a:pt x="1345" y="2334"/>
                </a:moveTo>
                <a:cubicBezTo>
                  <a:pt x="1337" y="2334"/>
                  <a:pt x="1329" y="2337"/>
                  <a:pt x="1323" y="2344"/>
                </a:cubicBezTo>
                <a:lnTo>
                  <a:pt x="1311" y="2344"/>
                </a:lnTo>
                <a:cubicBezTo>
                  <a:pt x="1242" y="2390"/>
                  <a:pt x="1173" y="2447"/>
                  <a:pt x="1116" y="2516"/>
                </a:cubicBezTo>
                <a:lnTo>
                  <a:pt x="932" y="2689"/>
                </a:lnTo>
                <a:cubicBezTo>
                  <a:pt x="794" y="2804"/>
                  <a:pt x="679" y="2930"/>
                  <a:pt x="564" y="3057"/>
                </a:cubicBezTo>
                <a:cubicBezTo>
                  <a:pt x="510" y="3119"/>
                  <a:pt x="560" y="3194"/>
                  <a:pt x="622" y="3194"/>
                </a:cubicBezTo>
                <a:cubicBezTo>
                  <a:pt x="640" y="3194"/>
                  <a:pt x="660" y="3187"/>
                  <a:pt x="679" y="3172"/>
                </a:cubicBezTo>
                <a:cubicBezTo>
                  <a:pt x="805" y="3057"/>
                  <a:pt x="932" y="2942"/>
                  <a:pt x="1047" y="2804"/>
                </a:cubicBezTo>
                <a:cubicBezTo>
                  <a:pt x="1173" y="2689"/>
                  <a:pt x="1288" y="2562"/>
                  <a:pt x="1392" y="2424"/>
                </a:cubicBezTo>
                <a:cubicBezTo>
                  <a:pt x="1420" y="2387"/>
                  <a:pt x="1379" y="2334"/>
                  <a:pt x="1345" y="2334"/>
                </a:cubicBezTo>
                <a:close/>
                <a:moveTo>
                  <a:pt x="1880" y="2554"/>
                </a:moveTo>
                <a:cubicBezTo>
                  <a:pt x="1854" y="2554"/>
                  <a:pt x="1828" y="2568"/>
                  <a:pt x="1817" y="2597"/>
                </a:cubicBezTo>
                <a:cubicBezTo>
                  <a:pt x="1805" y="2769"/>
                  <a:pt x="1794" y="2942"/>
                  <a:pt x="1794" y="3114"/>
                </a:cubicBezTo>
                <a:cubicBezTo>
                  <a:pt x="1782" y="3298"/>
                  <a:pt x="1782" y="3471"/>
                  <a:pt x="1794" y="3643"/>
                </a:cubicBezTo>
                <a:cubicBezTo>
                  <a:pt x="1800" y="3689"/>
                  <a:pt x="1837" y="3712"/>
                  <a:pt x="1874" y="3712"/>
                </a:cubicBezTo>
                <a:cubicBezTo>
                  <a:pt x="1912" y="3712"/>
                  <a:pt x="1949" y="3689"/>
                  <a:pt x="1955" y="3643"/>
                </a:cubicBezTo>
                <a:cubicBezTo>
                  <a:pt x="1966" y="3471"/>
                  <a:pt x="1966" y="3298"/>
                  <a:pt x="1955" y="3114"/>
                </a:cubicBezTo>
                <a:cubicBezTo>
                  <a:pt x="1966" y="2942"/>
                  <a:pt x="1955" y="2769"/>
                  <a:pt x="1943" y="2597"/>
                </a:cubicBezTo>
                <a:cubicBezTo>
                  <a:pt x="1932" y="2568"/>
                  <a:pt x="1906" y="2554"/>
                  <a:pt x="1880" y="2554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6"/>
          <p:cNvSpPr/>
          <p:nvPr/>
        </p:nvSpPr>
        <p:spPr>
          <a:xfrm flipH="1" rot="794539">
            <a:off x="8079722" y="264822"/>
            <a:ext cx="1284350" cy="916724"/>
          </a:xfrm>
          <a:custGeom>
            <a:rect b="b" l="l" r="r" t="t"/>
            <a:pathLst>
              <a:path extrusionOk="0" h="201433" w="282212">
                <a:moveTo>
                  <a:pt x="206851" y="13612"/>
                </a:moveTo>
                <a:cubicBezTo>
                  <a:pt x="207225" y="13612"/>
                  <a:pt x="207642" y="13750"/>
                  <a:pt x="208120" y="14091"/>
                </a:cubicBezTo>
                <a:cubicBezTo>
                  <a:pt x="209604" y="15233"/>
                  <a:pt x="209033" y="16603"/>
                  <a:pt x="208234" y="17859"/>
                </a:cubicBezTo>
                <a:cubicBezTo>
                  <a:pt x="203896" y="24594"/>
                  <a:pt x="199444" y="31330"/>
                  <a:pt x="195105" y="38065"/>
                </a:cubicBezTo>
                <a:cubicBezTo>
                  <a:pt x="194631" y="38824"/>
                  <a:pt x="194078" y="39662"/>
                  <a:pt x="193119" y="39662"/>
                </a:cubicBezTo>
                <a:cubicBezTo>
                  <a:pt x="192924" y="39662"/>
                  <a:pt x="192712" y="39627"/>
                  <a:pt x="192480" y="39549"/>
                </a:cubicBezTo>
                <a:cubicBezTo>
                  <a:pt x="191110" y="39093"/>
                  <a:pt x="190881" y="37951"/>
                  <a:pt x="190881" y="36695"/>
                </a:cubicBezTo>
                <a:cubicBezTo>
                  <a:pt x="191110" y="33956"/>
                  <a:pt x="191909" y="31330"/>
                  <a:pt x="193279" y="28932"/>
                </a:cubicBezTo>
                <a:cubicBezTo>
                  <a:pt x="196247" y="23681"/>
                  <a:pt x="200129" y="19000"/>
                  <a:pt x="204695" y="15004"/>
                </a:cubicBezTo>
                <a:cubicBezTo>
                  <a:pt x="205335" y="14364"/>
                  <a:pt x="205975" y="13612"/>
                  <a:pt x="206851" y="13612"/>
                </a:cubicBezTo>
                <a:close/>
                <a:moveTo>
                  <a:pt x="249961" y="43745"/>
                </a:moveTo>
                <a:cubicBezTo>
                  <a:pt x="252339" y="43745"/>
                  <a:pt x="254718" y="43983"/>
                  <a:pt x="257096" y="44458"/>
                </a:cubicBezTo>
                <a:cubicBezTo>
                  <a:pt x="258580" y="44801"/>
                  <a:pt x="260064" y="44915"/>
                  <a:pt x="259950" y="46742"/>
                </a:cubicBezTo>
                <a:cubicBezTo>
                  <a:pt x="259836" y="48683"/>
                  <a:pt x="258352" y="48797"/>
                  <a:pt x="256868" y="49025"/>
                </a:cubicBezTo>
                <a:cubicBezTo>
                  <a:pt x="245565" y="50623"/>
                  <a:pt x="234378" y="52222"/>
                  <a:pt x="223075" y="53820"/>
                </a:cubicBezTo>
                <a:cubicBezTo>
                  <a:pt x="219080" y="54391"/>
                  <a:pt x="215084" y="54847"/>
                  <a:pt x="211202" y="55418"/>
                </a:cubicBezTo>
                <a:cubicBezTo>
                  <a:pt x="210589" y="55506"/>
                  <a:pt x="209959" y="55627"/>
                  <a:pt x="209383" y="55627"/>
                </a:cubicBezTo>
                <a:cubicBezTo>
                  <a:pt x="208458" y="55627"/>
                  <a:pt x="207673" y="55314"/>
                  <a:pt x="207321" y="54048"/>
                </a:cubicBezTo>
                <a:cubicBezTo>
                  <a:pt x="206864" y="51993"/>
                  <a:pt x="208577" y="51537"/>
                  <a:pt x="210061" y="50852"/>
                </a:cubicBezTo>
                <a:cubicBezTo>
                  <a:pt x="216911" y="47769"/>
                  <a:pt x="224217" y="46399"/>
                  <a:pt x="231638" y="45372"/>
                </a:cubicBezTo>
                <a:cubicBezTo>
                  <a:pt x="237232" y="44344"/>
                  <a:pt x="242826" y="43774"/>
                  <a:pt x="248534" y="43774"/>
                </a:cubicBezTo>
                <a:cubicBezTo>
                  <a:pt x="249009" y="43754"/>
                  <a:pt x="249485" y="43745"/>
                  <a:pt x="249961" y="43745"/>
                </a:cubicBezTo>
                <a:close/>
                <a:moveTo>
                  <a:pt x="271307" y="49451"/>
                </a:moveTo>
                <a:cubicBezTo>
                  <a:pt x="272263" y="49451"/>
                  <a:pt x="273094" y="49802"/>
                  <a:pt x="273307" y="51080"/>
                </a:cubicBezTo>
                <a:cubicBezTo>
                  <a:pt x="273764" y="53135"/>
                  <a:pt x="272051" y="53592"/>
                  <a:pt x="270567" y="54162"/>
                </a:cubicBezTo>
                <a:cubicBezTo>
                  <a:pt x="258283" y="58964"/>
                  <a:pt x="245124" y="61472"/>
                  <a:pt x="231946" y="61472"/>
                </a:cubicBezTo>
                <a:cubicBezTo>
                  <a:pt x="231653" y="61472"/>
                  <a:pt x="231360" y="61471"/>
                  <a:pt x="231067" y="61469"/>
                </a:cubicBezTo>
                <a:cubicBezTo>
                  <a:pt x="228213" y="61583"/>
                  <a:pt x="225359" y="61583"/>
                  <a:pt x="222505" y="61583"/>
                </a:cubicBezTo>
                <a:cubicBezTo>
                  <a:pt x="222442" y="61587"/>
                  <a:pt x="222380" y="61590"/>
                  <a:pt x="222318" y="61590"/>
                </a:cubicBezTo>
                <a:cubicBezTo>
                  <a:pt x="220801" y="61590"/>
                  <a:pt x="219541" y="60265"/>
                  <a:pt x="219650" y="58729"/>
                </a:cubicBezTo>
                <a:cubicBezTo>
                  <a:pt x="219536" y="56674"/>
                  <a:pt x="220564" y="56103"/>
                  <a:pt x="222390" y="55875"/>
                </a:cubicBezTo>
                <a:cubicBezTo>
                  <a:pt x="238145" y="53820"/>
                  <a:pt x="253899" y="51651"/>
                  <a:pt x="269540" y="49710"/>
                </a:cubicBezTo>
                <a:cubicBezTo>
                  <a:pt x="270101" y="49581"/>
                  <a:pt x="270727" y="49451"/>
                  <a:pt x="271307" y="49451"/>
                </a:cubicBezTo>
                <a:close/>
                <a:moveTo>
                  <a:pt x="140171" y="26412"/>
                </a:moveTo>
                <a:cubicBezTo>
                  <a:pt x="140465" y="26412"/>
                  <a:pt x="140776" y="26484"/>
                  <a:pt x="141106" y="26649"/>
                </a:cubicBezTo>
                <a:cubicBezTo>
                  <a:pt x="142590" y="27448"/>
                  <a:pt x="142362" y="28932"/>
                  <a:pt x="142020" y="30188"/>
                </a:cubicBezTo>
                <a:cubicBezTo>
                  <a:pt x="138252" y="43203"/>
                  <a:pt x="134599" y="56331"/>
                  <a:pt x="130946" y="69460"/>
                </a:cubicBezTo>
                <a:cubicBezTo>
                  <a:pt x="130603" y="70602"/>
                  <a:pt x="130147" y="71972"/>
                  <a:pt x="128777" y="71972"/>
                </a:cubicBezTo>
                <a:cubicBezTo>
                  <a:pt x="128687" y="71978"/>
                  <a:pt x="128597" y="71981"/>
                  <a:pt x="128507" y="71981"/>
                </a:cubicBezTo>
                <a:cubicBezTo>
                  <a:pt x="127013" y="71981"/>
                  <a:pt x="125656" y="71095"/>
                  <a:pt x="125009" y="69803"/>
                </a:cubicBezTo>
                <a:cubicBezTo>
                  <a:pt x="124096" y="67405"/>
                  <a:pt x="123639" y="64894"/>
                  <a:pt x="123754" y="62382"/>
                </a:cubicBezTo>
                <a:cubicBezTo>
                  <a:pt x="125238" y="49596"/>
                  <a:pt x="128891" y="37723"/>
                  <a:pt x="137796" y="27905"/>
                </a:cubicBezTo>
                <a:cubicBezTo>
                  <a:pt x="138489" y="27125"/>
                  <a:pt x="139247" y="26412"/>
                  <a:pt x="140171" y="26412"/>
                </a:cubicBezTo>
                <a:close/>
                <a:moveTo>
                  <a:pt x="166907" y="81527"/>
                </a:moveTo>
                <a:cubicBezTo>
                  <a:pt x="167416" y="81527"/>
                  <a:pt x="167948" y="81573"/>
                  <a:pt x="168450" y="81573"/>
                </a:cubicBezTo>
                <a:cubicBezTo>
                  <a:pt x="168585" y="81573"/>
                  <a:pt x="168718" y="81570"/>
                  <a:pt x="168848" y="81561"/>
                </a:cubicBezTo>
                <a:lnTo>
                  <a:pt x="169305" y="81561"/>
                </a:lnTo>
                <a:cubicBezTo>
                  <a:pt x="182548" y="82361"/>
                  <a:pt x="194649" y="83730"/>
                  <a:pt x="205266" y="90923"/>
                </a:cubicBezTo>
                <a:cubicBezTo>
                  <a:pt x="206522" y="91722"/>
                  <a:pt x="208805" y="92179"/>
                  <a:pt x="207778" y="94462"/>
                </a:cubicBezTo>
                <a:cubicBezTo>
                  <a:pt x="207331" y="95579"/>
                  <a:pt x="206610" y="95904"/>
                  <a:pt x="205791" y="95904"/>
                </a:cubicBezTo>
                <a:cubicBezTo>
                  <a:pt x="204935" y="95904"/>
                  <a:pt x="203971" y="95550"/>
                  <a:pt x="203097" y="95375"/>
                </a:cubicBezTo>
                <a:cubicBezTo>
                  <a:pt x="191452" y="92293"/>
                  <a:pt x="179693" y="89324"/>
                  <a:pt x="168049" y="86242"/>
                </a:cubicBezTo>
                <a:cubicBezTo>
                  <a:pt x="166451" y="85785"/>
                  <a:pt x="163939" y="86014"/>
                  <a:pt x="164396" y="83388"/>
                </a:cubicBezTo>
                <a:cubicBezTo>
                  <a:pt x="164689" y="81772"/>
                  <a:pt x="165739" y="81527"/>
                  <a:pt x="166907" y="81527"/>
                </a:cubicBezTo>
                <a:close/>
                <a:moveTo>
                  <a:pt x="81525" y="65788"/>
                </a:moveTo>
                <a:cubicBezTo>
                  <a:pt x="83467" y="65788"/>
                  <a:pt x="83587" y="67594"/>
                  <a:pt x="83911" y="68889"/>
                </a:cubicBezTo>
                <a:cubicBezTo>
                  <a:pt x="84710" y="72086"/>
                  <a:pt x="85166" y="75282"/>
                  <a:pt x="85052" y="78593"/>
                </a:cubicBezTo>
                <a:cubicBezTo>
                  <a:pt x="85509" y="84301"/>
                  <a:pt x="84139" y="89553"/>
                  <a:pt x="82541" y="94690"/>
                </a:cubicBezTo>
                <a:cubicBezTo>
                  <a:pt x="81954" y="96786"/>
                  <a:pt x="80752" y="97404"/>
                  <a:pt x="79296" y="97404"/>
                </a:cubicBezTo>
                <a:cubicBezTo>
                  <a:pt x="78769" y="97404"/>
                  <a:pt x="78208" y="97323"/>
                  <a:pt x="77632" y="97202"/>
                </a:cubicBezTo>
                <a:cubicBezTo>
                  <a:pt x="75120" y="96745"/>
                  <a:pt x="75805" y="94804"/>
                  <a:pt x="75919" y="93206"/>
                </a:cubicBezTo>
                <a:cubicBezTo>
                  <a:pt x="77061" y="85100"/>
                  <a:pt x="78088" y="76995"/>
                  <a:pt x="79116" y="68889"/>
                </a:cubicBezTo>
                <a:cubicBezTo>
                  <a:pt x="79344" y="67519"/>
                  <a:pt x="79230" y="65921"/>
                  <a:pt x="81171" y="65807"/>
                </a:cubicBezTo>
                <a:cubicBezTo>
                  <a:pt x="81295" y="65794"/>
                  <a:pt x="81413" y="65788"/>
                  <a:pt x="81525" y="65788"/>
                </a:cubicBezTo>
                <a:close/>
                <a:moveTo>
                  <a:pt x="147496" y="82068"/>
                </a:moveTo>
                <a:cubicBezTo>
                  <a:pt x="147945" y="82068"/>
                  <a:pt x="148398" y="82232"/>
                  <a:pt x="148755" y="82589"/>
                </a:cubicBezTo>
                <a:cubicBezTo>
                  <a:pt x="157203" y="88639"/>
                  <a:pt x="167364" y="89439"/>
                  <a:pt x="177068" y="91379"/>
                </a:cubicBezTo>
                <a:cubicBezTo>
                  <a:pt x="184260" y="92749"/>
                  <a:pt x="191224" y="95261"/>
                  <a:pt x="198302" y="97088"/>
                </a:cubicBezTo>
                <a:cubicBezTo>
                  <a:pt x="200243" y="97544"/>
                  <a:pt x="200699" y="98686"/>
                  <a:pt x="200357" y="100512"/>
                </a:cubicBezTo>
                <a:cubicBezTo>
                  <a:pt x="200041" y="102195"/>
                  <a:pt x="199338" y="103393"/>
                  <a:pt x="197534" y="103393"/>
                </a:cubicBezTo>
                <a:cubicBezTo>
                  <a:pt x="197380" y="103393"/>
                  <a:pt x="197217" y="103384"/>
                  <a:pt x="197046" y="103366"/>
                </a:cubicBezTo>
                <a:cubicBezTo>
                  <a:pt x="195790" y="103138"/>
                  <a:pt x="194535" y="103024"/>
                  <a:pt x="193165" y="102910"/>
                </a:cubicBezTo>
                <a:lnTo>
                  <a:pt x="193165" y="103024"/>
                </a:lnTo>
                <a:cubicBezTo>
                  <a:pt x="181520" y="102111"/>
                  <a:pt x="169761" y="101197"/>
                  <a:pt x="158802" y="96403"/>
                </a:cubicBezTo>
                <a:cubicBezTo>
                  <a:pt x="154692" y="94576"/>
                  <a:pt x="150696" y="92293"/>
                  <a:pt x="147043" y="89781"/>
                </a:cubicBezTo>
                <a:cubicBezTo>
                  <a:pt x="144417" y="87954"/>
                  <a:pt x="144645" y="86014"/>
                  <a:pt x="145673" y="83616"/>
                </a:cubicBezTo>
                <a:cubicBezTo>
                  <a:pt x="145822" y="82648"/>
                  <a:pt x="146652" y="82068"/>
                  <a:pt x="147496" y="82068"/>
                </a:cubicBezTo>
                <a:close/>
                <a:moveTo>
                  <a:pt x="101663" y="106408"/>
                </a:moveTo>
                <a:cubicBezTo>
                  <a:pt x="116106" y="106408"/>
                  <a:pt x="130324" y="110314"/>
                  <a:pt x="142819" y="117751"/>
                </a:cubicBezTo>
                <a:cubicBezTo>
                  <a:pt x="148413" y="121176"/>
                  <a:pt x="153893" y="124715"/>
                  <a:pt x="159372" y="128254"/>
                </a:cubicBezTo>
                <a:cubicBezTo>
                  <a:pt x="162341" y="130195"/>
                  <a:pt x="162341" y="131565"/>
                  <a:pt x="159258" y="133391"/>
                </a:cubicBezTo>
                <a:cubicBezTo>
                  <a:pt x="153093" y="137044"/>
                  <a:pt x="146358" y="138072"/>
                  <a:pt x="139394" y="138072"/>
                </a:cubicBezTo>
                <a:lnTo>
                  <a:pt x="133001" y="138072"/>
                </a:lnTo>
                <a:cubicBezTo>
                  <a:pt x="132138" y="138091"/>
                  <a:pt x="131276" y="138100"/>
                  <a:pt x="130415" y="138100"/>
                </a:cubicBezTo>
                <a:cubicBezTo>
                  <a:pt x="120907" y="138100"/>
                  <a:pt x="111503" y="136941"/>
                  <a:pt x="102291" y="134533"/>
                </a:cubicBezTo>
                <a:cubicBezTo>
                  <a:pt x="93044" y="132021"/>
                  <a:pt x="83568" y="130309"/>
                  <a:pt x="74093" y="128482"/>
                </a:cubicBezTo>
                <a:cubicBezTo>
                  <a:pt x="72380" y="128254"/>
                  <a:pt x="70097" y="128482"/>
                  <a:pt x="69869" y="125400"/>
                </a:cubicBezTo>
                <a:cubicBezTo>
                  <a:pt x="69640" y="122317"/>
                  <a:pt x="71809" y="121861"/>
                  <a:pt x="73864" y="121290"/>
                </a:cubicBezTo>
                <a:cubicBezTo>
                  <a:pt x="76397" y="120645"/>
                  <a:pt x="78967" y="120428"/>
                  <a:pt x="81545" y="120428"/>
                </a:cubicBezTo>
                <a:cubicBezTo>
                  <a:pt x="85356" y="120428"/>
                  <a:pt x="89184" y="120903"/>
                  <a:pt x="92930" y="121176"/>
                </a:cubicBezTo>
                <a:cubicBezTo>
                  <a:pt x="108227" y="122203"/>
                  <a:pt x="123297" y="125057"/>
                  <a:pt x="138024" y="129624"/>
                </a:cubicBezTo>
                <a:cubicBezTo>
                  <a:pt x="140650" y="130309"/>
                  <a:pt x="143504" y="130994"/>
                  <a:pt x="146244" y="131451"/>
                </a:cubicBezTo>
                <a:cubicBezTo>
                  <a:pt x="146796" y="131573"/>
                  <a:pt x="147479" y="131926"/>
                  <a:pt x="148047" y="131926"/>
                </a:cubicBezTo>
                <a:cubicBezTo>
                  <a:pt x="148536" y="131926"/>
                  <a:pt x="148939" y="131664"/>
                  <a:pt x="149098" y="130766"/>
                </a:cubicBezTo>
                <a:cubicBezTo>
                  <a:pt x="149440" y="129396"/>
                  <a:pt x="148299" y="128596"/>
                  <a:pt x="147043" y="128254"/>
                </a:cubicBezTo>
                <a:cubicBezTo>
                  <a:pt x="142590" y="126998"/>
                  <a:pt x="138252" y="125628"/>
                  <a:pt x="133800" y="124372"/>
                </a:cubicBezTo>
                <a:cubicBezTo>
                  <a:pt x="119986" y="120377"/>
                  <a:pt x="105830" y="119121"/>
                  <a:pt x="91560" y="117979"/>
                </a:cubicBezTo>
                <a:cubicBezTo>
                  <a:pt x="88934" y="117751"/>
                  <a:pt x="86080" y="117523"/>
                  <a:pt x="83454" y="117294"/>
                </a:cubicBezTo>
                <a:cubicBezTo>
                  <a:pt x="80828" y="117066"/>
                  <a:pt x="80257" y="115810"/>
                  <a:pt x="81627" y="113527"/>
                </a:cubicBezTo>
                <a:cubicBezTo>
                  <a:pt x="84710" y="108390"/>
                  <a:pt x="89733" y="107134"/>
                  <a:pt x="95099" y="106677"/>
                </a:cubicBezTo>
                <a:cubicBezTo>
                  <a:pt x="97288" y="106497"/>
                  <a:pt x="99478" y="106408"/>
                  <a:pt x="101663" y="106408"/>
                </a:cubicBezTo>
                <a:close/>
                <a:moveTo>
                  <a:pt x="23840" y="86464"/>
                </a:moveTo>
                <a:cubicBezTo>
                  <a:pt x="25477" y="86464"/>
                  <a:pt x="25696" y="87780"/>
                  <a:pt x="25916" y="89096"/>
                </a:cubicBezTo>
                <a:cubicBezTo>
                  <a:pt x="29227" y="111130"/>
                  <a:pt x="30711" y="133049"/>
                  <a:pt x="24203" y="154740"/>
                </a:cubicBezTo>
                <a:cubicBezTo>
                  <a:pt x="24089" y="154968"/>
                  <a:pt x="23975" y="155196"/>
                  <a:pt x="23975" y="155425"/>
                </a:cubicBezTo>
                <a:cubicBezTo>
                  <a:pt x="23561" y="156667"/>
                  <a:pt x="23241" y="158097"/>
                  <a:pt x="21737" y="158097"/>
                </a:cubicBezTo>
                <a:cubicBezTo>
                  <a:pt x="21583" y="158097"/>
                  <a:pt x="21416" y="158082"/>
                  <a:pt x="21235" y="158050"/>
                </a:cubicBezTo>
                <a:cubicBezTo>
                  <a:pt x="19637" y="157708"/>
                  <a:pt x="19294" y="156338"/>
                  <a:pt x="19294" y="154968"/>
                </a:cubicBezTo>
                <a:cubicBezTo>
                  <a:pt x="19066" y="148575"/>
                  <a:pt x="18724" y="142182"/>
                  <a:pt x="18381" y="135789"/>
                </a:cubicBezTo>
                <a:cubicBezTo>
                  <a:pt x="18267" y="120263"/>
                  <a:pt x="19294" y="104851"/>
                  <a:pt x="21464" y="89553"/>
                </a:cubicBezTo>
                <a:cubicBezTo>
                  <a:pt x="21692" y="88183"/>
                  <a:pt x="21920" y="86585"/>
                  <a:pt x="23633" y="86470"/>
                </a:cubicBezTo>
                <a:cubicBezTo>
                  <a:pt x="23704" y="86466"/>
                  <a:pt x="23773" y="86464"/>
                  <a:pt x="23840" y="86464"/>
                </a:cubicBezTo>
                <a:close/>
                <a:moveTo>
                  <a:pt x="16283" y="75825"/>
                </a:moveTo>
                <a:cubicBezTo>
                  <a:pt x="16536" y="75825"/>
                  <a:pt x="16815" y="75870"/>
                  <a:pt x="17125" y="75967"/>
                </a:cubicBezTo>
                <a:cubicBezTo>
                  <a:pt x="19066" y="76652"/>
                  <a:pt x="18609" y="78479"/>
                  <a:pt x="18381" y="79963"/>
                </a:cubicBezTo>
                <a:cubicBezTo>
                  <a:pt x="17239" y="88525"/>
                  <a:pt x="16326" y="97088"/>
                  <a:pt x="15527" y="105764"/>
                </a:cubicBezTo>
                <a:cubicBezTo>
                  <a:pt x="13929" y="122660"/>
                  <a:pt x="14385" y="139670"/>
                  <a:pt x="16669" y="156566"/>
                </a:cubicBezTo>
                <a:cubicBezTo>
                  <a:pt x="16897" y="158279"/>
                  <a:pt x="17354" y="159877"/>
                  <a:pt x="15185" y="160676"/>
                </a:cubicBezTo>
                <a:cubicBezTo>
                  <a:pt x="14771" y="160800"/>
                  <a:pt x="14402" y="160857"/>
                  <a:pt x="14069" y="160857"/>
                </a:cubicBezTo>
                <a:cubicBezTo>
                  <a:pt x="12566" y="160857"/>
                  <a:pt x="11802" y="159701"/>
                  <a:pt x="10961" y="158393"/>
                </a:cubicBezTo>
                <a:cubicBezTo>
                  <a:pt x="6166" y="150744"/>
                  <a:pt x="5481" y="142068"/>
                  <a:pt x="4910" y="133391"/>
                </a:cubicBezTo>
                <a:cubicBezTo>
                  <a:pt x="4910" y="131907"/>
                  <a:pt x="4910" y="130423"/>
                  <a:pt x="4910" y="128825"/>
                </a:cubicBezTo>
                <a:cubicBezTo>
                  <a:pt x="4339" y="113527"/>
                  <a:pt x="7193" y="98800"/>
                  <a:pt x="11760" y="84301"/>
                </a:cubicBezTo>
                <a:cubicBezTo>
                  <a:pt x="12216" y="82475"/>
                  <a:pt x="12901" y="80534"/>
                  <a:pt x="13700" y="78593"/>
                </a:cubicBezTo>
                <a:cubicBezTo>
                  <a:pt x="14190" y="77419"/>
                  <a:pt x="14763" y="75825"/>
                  <a:pt x="16283" y="75825"/>
                </a:cubicBezTo>
                <a:close/>
                <a:moveTo>
                  <a:pt x="70439" y="155653"/>
                </a:moveTo>
                <a:cubicBezTo>
                  <a:pt x="80828" y="156110"/>
                  <a:pt x="91103" y="158050"/>
                  <a:pt x="101035" y="161361"/>
                </a:cubicBezTo>
                <a:cubicBezTo>
                  <a:pt x="109483" y="164101"/>
                  <a:pt x="118160" y="166042"/>
                  <a:pt x="126722" y="168211"/>
                </a:cubicBezTo>
                <a:cubicBezTo>
                  <a:pt x="128891" y="168553"/>
                  <a:pt x="130832" y="169467"/>
                  <a:pt x="132658" y="170723"/>
                </a:cubicBezTo>
                <a:cubicBezTo>
                  <a:pt x="133686" y="171522"/>
                  <a:pt x="135170" y="172435"/>
                  <a:pt x="134371" y="174147"/>
                </a:cubicBezTo>
                <a:cubicBezTo>
                  <a:pt x="133936" y="175090"/>
                  <a:pt x="133179" y="175342"/>
                  <a:pt x="132363" y="175342"/>
                </a:cubicBezTo>
                <a:cubicBezTo>
                  <a:pt x="131893" y="175342"/>
                  <a:pt x="131404" y="175258"/>
                  <a:pt x="130946" y="175175"/>
                </a:cubicBezTo>
                <a:cubicBezTo>
                  <a:pt x="124324" y="174376"/>
                  <a:pt x="117703" y="173577"/>
                  <a:pt x="111081" y="172663"/>
                </a:cubicBezTo>
                <a:cubicBezTo>
                  <a:pt x="89276" y="169581"/>
                  <a:pt x="67243" y="167983"/>
                  <a:pt x="45209" y="167868"/>
                </a:cubicBezTo>
                <a:cubicBezTo>
                  <a:pt x="42355" y="167868"/>
                  <a:pt x="39501" y="167754"/>
                  <a:pt x="36647" y="167754"/>
                </a:cubicBezTo>
                <a:cubicBezTo>
                  <a:pt x="36433" y="167740"/>
                  <a:pt x="36216" y="167736"/>
                  <a:pt x="35998" y="167736"/>
                </a:cubicBezTo>
                <a:cubicBezTo>
                  <a:pt x="35780" y="167736"/>
                  <a:pt x="35562" y="167740"/>
                  <a:pt x="35347" y="167740"/>
                </a:cubicBezTo>
                <a:cubicBezTo>
                  <a:pt x="34057" y="167740"/>
                  <a:pt x="32880" y="167612"/>
                  <a:pt x="32537" y="165814"/>
                </a:cubicBezTo>
                <a:cubicBezTo>
                  <a:pt x="32195" y="163759"/>
                  <a:pt x="34021" y="163416"/>
                  <a:pt x="35391" y="162845"/>
                </a:cubicBezTo>
                <a:cubicBezTo>
                  <a:pt x="45438" y="158050"/>
                  <a:pt x="56055" y="155653"/>
                  <a:pt x="70439" y="155653"/>
                </a:cubicBezTo>
                <a:close/>
                <a:moveTo>
                  <a:pt x="36693" y="171289"/>
                </a:moveTo>
                <a:cubicBezTo>
                  <a:pt x="37201" y="171289"/>
                  <a:pt x="37737" y="171368"/>
                  <a:pt x="38245" y="171407"/>
                </a:cubicBezTo>
                <a:cubicBezTo>
                  <a:pt x="54114" y="172092"/>
                  <a:pt x="69983" y="172777"/>
                  <a:pt x="85851" y="173577"/>
                </a:cubicBezTo>
                <a:cubicBezTo>
                  <a:pt x="90075" y="173805"/>
                  <a:pt x="94185" y="174033"/>
                  <a:pt x="98295" y="174262"/>
                </a:cubicBezTo>
                <a:cubicBezTo>
                  <a:pt x="98638" y="174262"/>
                  <a:pt x="99002" y="174240"/>
                  <a:pt x="99358" y="174240"/>
                </a:cubicBezTo>
                <a:cubicBezTo>
                  <a:pt x="100429" y="174240"/>
                  <a:pt x="101435" y="174433"/>
                  <a:pt x="101606" y="175974"/>
                </a:cubicBezTo>
                <a:cubicBezTo>
                  <a:pt x="101834" y="177801"/>
                  <a:pt x="100350" y="178371"/>
                  <a:pt x="99094" y="178942"/>
                </a:cubicBezTo>
                <a:cubicBezTo>
                  <a:pt x="92016" y="182139"/>
                  <a:pt x="84481" y="183052"/>
                  <a:pt x="76833" y="183509"/>
                </a:cubicBezTo>
                <a:cubicBezTo>
                  <a:pt x="76110" y="183547"/>
                  <a:pt x="75374" y="183559"/>
                  <a:pt x="74630" y="183559"/>
                </a:cubicBezTo>
                <a:cubicBezTo>
                  <a:pt x="73141" y="183559"/>
                  <a:pt x="71619" y="183509"/>
                  <a:pt x="70097" y="183509"/>
                </a:cubicBezTo>
                <a:cubicBezTo>
                  <a:pt x="60736" y="183509"/>
                  <a:pt x="51374" y="183052"/>
                  <a:pt x="42355" y="179970"/>
                </a:cubicBezTo>
                <a:cubicBezTo>
                  <a:pt x="40415" y="179285"/>
                  <a:pt x="38474" y="178371"/>
                  <a:pt x="36533" y="177344"/>
                </a:cubicBezTo>
                <a:cubicBezTo>
                  <a:pt x="34821" y="176659"/>
                  <a:pt x="33793" y="174832"/>
                  <a:pt x="34478" y="173006"/>
                </a:cubicBezTo>
                <a:cubicBezTo>
                  <a:pt x="34853" y="171581"/>
                  <a:pt x="35721" y="171289"/>
                  <a:pt x="36693" y="171289"/>
                </a:cubicBezTo>
                <a:close/>
                <a:moveTo>
                  <a:pt x="215117" y="0"/>
                </a:moveTo>
                <a:cubicBezTo>
                  <a:pt x="214195" y="0"/>
                  <a:pt x="213275" y="330"/>
                  <a:pt x="212572" y="962"/>
                </a:cubicBezTo>
                <a:cubicBezTo>
                  <a:pt x="200129" y="10666"/>
                  <a:pt x="189055" y="21398"/>
                  <a:pt x="184146" y="37038"/>
                </a:cubicBezTo>
                <a:cubicBezTo>
                  <a:pt x="182205" y="43203"/>
                  <a:pt x="180721" y="49482"/>
                  <a:pt x="179008" y="55761"/>
                </a:cubicBezTo>
                <a:cubicBezTo>
                  <a:pt x="178666" y="57473"/>
                  <a:pt x="177639" y="58843"/>
                  <a:pt x="176040" y="59642"/>
                </a:cubicBezTo>
                <a:cubicBezTo>
                  <a:pt x="162797" y="65693"/>
                  <a:pt x="149554" y="71743"/>
                  <a:pt x="136311" y="77794"/>
                </a:cubicBezTo>
                <a:cubicBezTo>
                  <a:pt x="135818" y="78041"/>
                  <a:pt x="135291" y="78254"/>
                  <a:pt x="134749" y="78254"/>
                </a:cubicBezTo>
                <a:cubicBezTo>
                  <a:pt x="134288" y="78254"/>
                  <a:pt x="133816" y="78100"/>
                  <a:pt x="133343" y="77680"/>
                </a:cubicBezTo>
                <a:cubicBezTo>
                  <a:pt x="132658" y="76881"/>
                  <a:pt x="132544" y="75625"/>
                  <a:pt x="133115" y="74712"/>
                </a:cubicBezTo>
                <a:cubicBezTo>
                  <a:pt x="133914" y="72200"/>
                  <a:pt x="135855" y="70259"/>
                  <a:pt x="137339" y="68204"/>
                </a:cubicBezTo>
                <a:cubicBezTo>
                  <a:pt x="142705" y="61355"/>
                  <a:pt x="147043" y="54048"/>
                  <a:pt x="147614" y="45143"/>
                </a:cubicBezTo>
                <a:cubicBezTo>
                  <a:pt x="148070" y="36581"/>
                  <a:pt x="148641" y="28019"/>
                  <a:pt x="148413" y="19457"/>
                </a:cubicBezTo>
                <a:cubicBezTo>
                  <a:pt x="148413" y="17973"/>
                  <a:pt x="148527" y="16374"/>
                  <a:pt x="146929" y="15804"/>
                </a:cubicBezTo>
                <a:cubicBezTo>
                  <a:pt x="146612" y="15690"/>
                  <a:pt x="146317" y="15640"/>
                  <a:pt x="146041" y="15640"/>
                </a:cubicBezTo>
                <a:cubicBezTo>
                  <a:pt x="144923" y="15640"/>
                  <a:pt x="144099" y="16464"/>
                  <a:pt x="143275" y="17288"/>
                </a:cubicBezTo>
                <a:cubicBezTo>
                  <a:pt x="138595" y="21968"/>
                  <a:pt x="134371" y="26992"/>
                  <a:pt x="130603" y="32243"/>
                </a:cubicBezTo>
                <a:cubicBezTo>
                  <a:pt x="120785" y="45714"/>
                  <a:pt x="117931" y="60555"/>
                  <a:pt x="122155" y="76767"/>
                </a:cubicBezTo>
                <a:cubicBezTo>
                  <a:pt x="122269" y="77566"/>
                  <a:pt x="122726" y="78365"/>
                  <a:pt x="123411" y="78821"/>
                </a:cubicBezTo>
                <a:cubicBezTo>
                  <a:pt x="126265" y="80762"/>
                  <a:pt x="125124" y="82132"/>
                  <a:pt x="122840" y="83502"/>
                </a:cubicBezTo>
                <a:lnTo>
                  <a:pt x="88135" y="103138"/>
                </a:lnTo>
                <a:cubicBezTo>
                  <a:pt x="87355" y="103564"/>
                  <a:pt x="86575" y="104077"/>
                  <a:pt x="85768" y="104077"/>
                </a:cubicBezTo>
                <a:cubicBezTo>
                  <a:pt x="85275" y="104077"/>
                  <a:pt x="84772" y="103886"/>
                  <a:pt x="84253" y="103366"/>
                </a:cubicBezTo>
                <a:cubicBezTo>
                  <a:pt x="82883" y="101997"/>
                  <a:pt x="83797" y="100741"/>
                  <a:pt x="84481" y="99485"/>
                </a:cubicBezTo>
                <a:cubicBezTo>
                  <a:pt x="87564" y="93663"/>
                  <a:pt x="90304" y="87840"/>
                  <a:pt x="90989" y="81105"/>
                </a:cubicBezTo>
                <a:cubicBezTo>
                  <a:pt x="91560" y="76196"/>
                  <a:pt x="90418" y="71515"/>
                  <a:pt x="89961" y="66720"/>
                </a:cubicBezTo>
                <a:cubicBezTo>
                  <a:pt x="88820" y="54391"/>
                  <a:pt x="88021" y="42061"/>
                  <a:pt x="85509" y="29960"/>
                </a:cubicBezTo>
                <a:cubicBezTo>
                  <a:pt x="85281" y="28818"/>
                  <a:pt x="85623" y="26992"/>
                  <a:pt x="84253" y="26649"/>
                </a:cubicBezTo>
                <a:cubicBezTo>
                  <a:pt x="84037" y="26616"/>
                  <a:pt x="83820" y="26599"/>
                  <a:pt x="83605" y="26599"/>
                </a:cubicBezTo>
                <a:cubicBezTo>
                  <a:pt x="82348" y="26599"/>
                  <a:pt x="81152" y="27158"/>
                  <a:pt x="80372" y="28133"/>
                </a:cubicBezTo>
                <a:cubicBezTo>
                  <a:pt x="79687" y="28818"/>
                  <a:pt x="79116" y="29617"/>
                  <a:pt x="78659" y="30416"/>
                </a:cubicBezTo>
                <a:cubicBezTo>
                  <a:pt x="74663" y="37609"/>
                  <a:pt x="70668" y="45029"/>
                  <a:pt x="66444" y="52107"/>
                </a:cubicBezTo>
                <a:cubicBezTo>
                  <a:pt x="61649" y="60555"/>
                  <a:pt x="58224" y="69803"/>
                  <a:pt x="56512" y="79278"/>
                </a:cubicBezTo>
                <a:cubicBezTo>
                  <a:pt x="54342" y="90923"/>
                  <a:pt x="58110" y="100627"/>
                  <a:pt x="63475" y="110901"/>
                </a:cubicBezTo>
                <a:cubicBezTo>
                  <a:pt x="63704" y="108618"/>
                  <a:pt x="63590" y="106221"/>
                  <a:pt x="63133" y="103937"/>
                </a:cubicBezTo>
                <a:cubicBezTo>
                  <a:pt x="61991" y="96745"/>
                  <a:pt x="60393" y="89667"/>
                  <a:pt x="61078" y="82361"/>
                </a:cubicBezTo>
                <a:cubicBezTo>
                  <a:pt x="61763" y="74826"/>
                  <a:pt x="63590" y="67405"/>
                  <a:pt x="66444" y="60327"/>
                </a:cubicBezTo>
                <a:cubicBezTo>
                  <a:pt x="69184" y="53477"/>
                  <a:pt x="73522" y="47541"/>
                  <a:pt x="76947" y="40805"/>
                </a:cubicBezTo>
                <a:cubicBezTo>
                  <a:pt x="77403" y="40120"/>
                  <a:pt x="77860" y="39435"/>
                  <a:pt x="78545" y="38865"/>
                </a:cubicBezTo>
                <a:cubicBezTo>
                  <a:pt x="79164" y="38431"/>
                  <a:pt x="79850" y="38233"/>
                  <a:pt x="80548" y="38233"/>
                </a:cubicBezTo>
                <a:cubicBezTo>
                  <a:pt x="81138" y="38233"/>
                  <a:pt x="81737" y="38375"/>
                  <a:pt x="82312" y="38636"/>
                </a:cubicBezTo>
                <a:cubicBezTo>
                  <a:pt x="83454" y="39093"/>
                  <a:pt x="83568" y="40234"/>
                  <a:pt x="83454" y="41376"/>
                </a:cubicBezTo>
                <a:cubicBezTo>
                  <a:pt x="83226" y="43431"/>
                  <a:pt x="83112" y="45600"/>
                  <a:pt x="82883" y="47769"/>
                </a:cubicBezTo>
                <a:cubicBezTo>
                  <a:pt x="82664" y="50476"/>
                  <a:pt x="82397" y="51589"/>
                  <a:pt x="81153" y="51589"/>
                </a:cubicBezTo>
                <a:cubicBezTo>
                  <a:pt x="80456" y="51589"/>
                  <a:pt x="79451" y="51239"/>
                  <a:pt x="77974" y="50623"/>
                </a:cubicBezTo>
                <a:cubicBezTo>
                  <a:pt x="77289" y="53249"/>
                  <a:pt x="76604" y="55875"/>
                  <a:pt x="76033" y="58615"/>
                </a:cubicBezTo>
                <a:cubicBezTo>
                  <a:pt x="72837" y="72771"/>
                  <a:pt x="68385" y="86813"/>
                  <a:pt x="70668" y="101654"/>
                </a:cubicBezTo>
                <a:cubicBezTo>
                  <a:pt x="71010" y="104051"/>
                  <a:pt x="71124" y="106449"/>
                  <a:pt x="71239" y="108846"/>
                </a:cubicBezTo>
                <a:cubicBezTo>
                  <a:pt x="71581" y="112385"/>
                  <a:pt x="70211" y="115810"/>
                  <a:pt x="67585" y="118093"/>
                </a:cubicBezTo>
                <a:cubicBezTo>
                  <a:pt x="58224" y="126770"/>
                  <a:pt x="48748" y="135560"/>
                  <a:pt x="40072" y="144922"/>
                </a:cubicBezTo>
                <a:cubicBezTo>
                  <a:pt x="38836" y="146253"/>
                  <a:pt x="37837" y="148931"/>
                  <a:pt x="35889" y="148931"/>
                </a:cubicBezTo>
                <a:cubicBezTo>
                  <a:pt x="35498" y="148931"/>
                  <a:pt x="35069" y="148823"/>
                  <a:pt x="34592" y="148575"/>
                </a:cubicBezTo>
                <a:cubicBezTo>
                  <a:pt x="31738" y="147205"/>
                  <a:pt x="32994" y="143894"/>
                  <a:pt x="33336" y="141497"/>
                </a:cubicBezTo>
                <a:cubicBezTo>
                  <a:pt x="34821" y="127569"/>
                  <a:pt x="34478" y="113641"/>
                  <a:pt x="32537" y="99942"/>
                </a:cubicBezTo>
                <a:cubicBezTo>
                  <a:pt x="30368" y="85443"/>
                  <a:pt x="25916" y="71515"/>
                  <a:pt x="25003" y="56674"/>
                </a:cubicBezTo>
                <a:cubicBezTo>
                  <a:pt x="20779" y="58044"/>
                  <a:pt x="17468" y="59870"/>
                  <a:pt x="16212" y="64437"/>
                </a:cubicBezTo>
                <a:cubicBezTo>
                  <a:pt x="14842" y="69460"/>
                  <a:pt x="12787" y="74255"/>
                  <a:pt x="10961" y="79164"/>
                </a:cubicBezTo>
                <a:cubicBezTo>
                  <a:pt x="4682" y="96060"/>
                  <a:pt x="1" y="113299"/>
                  <a:pt x="914" y="131565"/>
                </a:cubicBezTo>
                <a:cubicBezTo>
                  <a:pt x="1371" y="139670"/>
                  <a:pt x="1713" y="147776"/>
                  <a:pt x="5252" y="155196"/>
                </a:cubicBezTo>
                <a:cubicBezTo>
                  <a:pt x="7878" y="160790"/>
                  <a:pt x="9933" y="166841"/>
                  <a:pt x="15984" y="170152"/>
                </a:cubicBezTo>
                <a:cubicBezTo>
                  <a:pt x="17468" y="170837"/>
                  <a:pt x="17810" y="172892"/>
                  <a:pt x="16783" y="174147"/>
                </a:cubicBezTo>
                <a:cubicBezTo>
                  <a:pt x="15870" y="175517"/>
                  <a:pt x="15527" y="177230"/>
                  <a:pt x="15755" y="178828"/>
                </a:cubicBezTo>
                <a:cubicBezTo>
                  <a:pt x="15870" y="183509"/>
                  <a:pt x="15185" y="188075"/>
                  <a:pt x="13929" y="192528"/>
                </a:cubicBezTo>
                <a:cubicBezTo>
                  <a:pt x="13130" y="195496"/>
                  <a:pt x="11531" y="198236"/>
                  <a:pt x="11531" y="201432"/>
                </a:cubicBezTo>
                <a:lnTo>
                  <a:pt x="12901" y="201432"/>
                </a:lnTo>
                <a:cubicBezTo>
                  <a:pt x="17239" y="193669"/>
                  <a:pt x="22491" y="186477"/>
                  <a:pt x="27172" y="178942"/>
                </a:cubicBezTo>
                <a:cubicBezTo>
                  <a:pt x="28208" y="177353"/>
                  <a:pt x="29203" y="176558"/>
                  <a:pt x="30459" y="176558"/>
                </a:cubicBezTo>
                <a:cubicBezTo>
                  <a:pt x="31279" y="176558"/>
                  <a:pt x="32210" y="176896"/>
                  <a:pt x="33336" y="177572"/>
                </a:cubicBezTo>
                <a:cubicBezTo>
                  <a:pt x="44234" y="183800"/>
                  <a:pt x="55720" y="186501"/>
                  <a:pt x="67852" y="186501"/>
                </a:cubicBezTo>
                <a:cubicBezTo>
                  <a:pt x="70844" y="186501"/>
                  <a:pt x="73875" y="186336"/>
                  <a:pt x="76947" y="186020"/>
                </a:cubicBezTo>
                <a:cubicBezTo>
                  <a:pt x="97268" y="183851"/>
                  <a:pt x="117475" y="180997"/>
                  <a:pt x="137910" y="179856"/>
                </a:cubicBezTo>
                <a:cubicBezTo>
                  <a:pt x="140079" y="179856"/>
                  <a:pt x="142134" y="179285"/>
                  <a:pt x="144075" y="178371"/>
                </a:cubicBezTo>
                <a:cubicBezTo>
                  <a:pt x="145445" y="177686"/>
                  <a:pt x="146130" y="177001"/>
                  <a:pt x="144645" y="175517"/>
                </a:cubicBezTo>
                <a:cubicBezTo>
                  <a:pt x="142248" y="173120"/>
                  <a:pt x="139508" y="171065"/>
                  <a:pt x="136311" y="169695"/>
                </a:cubicBezTo>
                <a:cubicBezTo>
                  <a:pt x="122269" y="164101"/>
                  <a:pt x="107314" y="161475"/>
                  <a:pt x="92930" y="157023"/>
                </a:cubicBezTo>
                <a:cubicBezTo>
                  <a:pt x="86080" y="155082"/>
                  <a:pt x="79002" y="153941"/>
                  <a:pt x="71924" y="153712"/>
                </a:cubicBezTo>
                <a:cubicBezTo>
                  <a:pt x="70686" y="153644"/>
                  <a:pt x="69452" y="153612"/>
                  <a:pt x="68221" y="153612"/>
                </a:cubicBezTo>
                <a:cubicBezTo>
                  <a:pt x="59116" y="153612"/>
                  <a:pt x="50178" y="155381"/>
                  <a:pt x="41328" y="157594"/>
                </a:cubicBezTo>
                <a:cubicBezTo>
                  <a:pt x="40874" y="157788"/>
                  <a:pt x="40403" y="157881"/>
                  <a:pt x="39941" y="157881"/>
                </a:cubicBezTo>
                <a:cubicBezTo>
                  <a:pt x="38776" y="157881"/>
                  <a:pt x="37676" y="157287"/>
                  <a:pt x="37104" y="156224"/>
                </a:cubicBezTo>
                <a:cubicBezTo>
                  <a:pt x="35962" y="154511"/>
                  <a:pt x="37332" y="153484"/>
                  <a:pt x="38245" y="152571"/>
                </a:cubicBezTo>
                <a:cubicBezTo>
                  <a:pt x="46237" y="144123"/>
                  <a:pt x="54457" y="135789"/>
                  <a:pt x="62448" y="127341"/>
                </a:cubicBezTo>
                <a:cubicBezTo>
                  <a:pt x="63292" y="126437"/>
                  <a:pt x="64072" y="126010"/>
                  <a:pt x="64889" y="126010"/>
                </a:cubicBezTo>
                <a:cubicBezTo>
                  <a:pt x="65620" y="126010"/>
                  <a:pt x="66380" y="126351"/>
                  <a:pt x="67243" y="126998"/>
                </a:cubicBezTo>
                <a:cubicBezTo>
                  <a:pt x="69640" y="128825"/>
                  <a:pt x="72266" y="130195"/>
                  <a:pt x="75120" y="131108"/>
                </a:cubicBezTo>
                <a:cubicBezTo>
                  <a:pt x="94496" y="137632"/>
                  <a:pt x="114702" y="141000"/>
                  <a:pt x="135030" y="141000"/>
                </a:cubicBezTo>
                <a:cubicBezTo>
                  <a:pt x="138537" y="141000"/>
                  <a:pt x="142048" y="140899"/>
                  <a:pt x="145559" y="140698"/>
                </a:cubicBezTo>
                <a:cubicBezTo>
                  <a:pt x="153322" y="139899"/>
                  <a:pt x="160857" y="137958"/>
                  <a:pt x="167820" y="134647"/>
                </a:cubicBezTo>
                <a:cubicBezTo>
                  <a:pt x="170560" y="133391"/>
                  <a:pt x="170218" y="132135"/>
                  <a:pt x="168391" y="130537"/>
                </a:cubicBezTo>
                <a:cubicBezTo>
                  <a:pt x="167592" y="129852"/>
                  <a:pt x="166679" y="129167"/>
                  <a:pt x="165766" y="128596"/>
                </a:cubicBezTo>
                <a:cubicBezTo>
                  <a:pt x="159258" y="124601"/>
                  <a:pt x="152637" y="120605"/>
                  <a:pt x="146244" y="116267"/>
                </a:cubicBezTo>
                <a:cubicBezTo>
                  <a:pt x="134503" y="108114"/>
                  <a:pt x="120588" y="103790"/>
                  <a:pt x="106372" y="103790"/>
                </a:cubicBezTo>
                <a:cubicBezTo>
                  <a:pt x="105660" y="103790"/>
                  <a:pt x="104946" y="103801"/>
                  <a:pt x="104232" y="103823"/>
                </a:cubicBezTo>
                <a:cubicBezTo>
                  <a:pt x="103657" y="103823"/>
                  <a:pt x="103031" y="103926"/>
                  <a:pt x="102440" y="103926"/>
                </a:cubicBezTo>
                <a:cubicBezTo>
                  <a:pt x="101504" y="103926"/>
                  <a:pt x="100656" y="103668"/>
                  <a:pt x="100236" y="102339"/>
                </a:cubicBezTo>
                <a:cubicBezTo>
                  <a:pt x="99551" y="100284"/>
                  <a:pt x="101378" y="99599"/>
                  <a:pt x="102862" y="98686"/>
                </a:cubicBezTo>
                <a:cubicBezTo>
                  <a:pt x="111196" y="93548"/>
                  <a:pt x="119758" y="88639"/>
                  <a:pt x="128434" y="83959"/>
                </a:cubicBezTo>
                <a:cubicBezTo>
                  <a:pt x="131305" y="82375"/>
                  <a:pt x="133339" y="81499"/>
                  <a:pt x="135094" y="81499"/>
                </a:cubicBezTo>
                <a:cubicBezTo>
                  <a:pt x="137387" y="81499"/>
                  <a:pt x="139205" y="82994"/>
                  <a:pt x="141791" y="86356"/>
                </a:cubicBezTo>
                <a:cubicBezTo>
                  <a:pt x="148527" y="95147"/>
                  <a:pt x="158117" y="101197"/>
                  <a:pt x="168962" y="103366"/>
                </a:cubicBezTo>
                <a:cubicBezTo>
                  <a:pt x="179537" y="105444"/>
                  <a:pt x="190112" y="107677"/>
                  <a:pt x="200880" y="107677"/>
                </a:cubicBezTo>
                <a:cubicBezTo>
                  <a:pt x="203132" y="107677"/>
                  <a:pt x="205393" y="107579"/>
                  <a:pt x="207663" y="107362"/>
                </a:cubicBezTo>
                <a:cubicBezTo>
                  <a:pt x="212116" y="106906"/>
                  <a:pt x="214970" y="104508"/>
                  <a:pt x="217139" y="100741"/>
                </a:cubicBezTo>
                <a:cubicBezTo>
                  <a:pt x="218395" y="98457"/>
                  <a:pt x="217824" y="97202"/>
                  <a:pt x="216226" y="95489"/>
                </a:cubicBezTo>
                <a:cubicBezTo>
                  <a:pt x="205038" y="84301"/>
                  <a:pt x="191795" y="78136"/>
                  <a:pt x="175812" y="78022"/>
                </a:cubicBezTo>
                <a:cubicBezTo>
                  <a:pt x="168277" y="77908"/>
                  <a:pt x="160857" y="77452"/>
                  <a:pt x="153322" y="77223"/>
                </a:cubicBezTo>
                <a:cubicBezTo>
                  <a:pt x="152180" y="77109"/>
                  <a:pt x="150924" y="77223"/>
                  <a:pt x="150468" y="75739"/>
                </a:cubicBezTo>
                <a:cubicBezTo>
                  <a:pt x="150239" y="74369"/>
                  <a:pt x="151039" y="72999"/>
                  <a:pt x="152408" y="72657"/>
                </a:cubicBezTo>
                <a:lnTo>
                  <a:pt x="154349" y="71743"/>
                </a:lnTo>
                <a:cubicBezTo>
                  <a:pt x="163939" y="67291"/>
                  <a:pt x="173643" y="63067"/>
                  <a:pt x="183118" y="58501"/>
                </a:cubicBezTo>
                <a:cubicBezTo>
                  <a:pt x="184919" y="57600"/>
                  <a:pt x="186878" y="57141"/>
                  <a:pt x="188829" y="57141"/>
                </a:cubicBezTo>
                <a:cubicBezTo>
                  <a:pt x="190588" y="57141"/>
                  <a:pt x="192340" y="57514"/>
                  <a:pt x="193964" y="58272"/>
                </a:cubicBezTo>
                <a:cubicBezTo>
                  <a:pt x="202983" y="62040"/>
                  <a:pt x="212572" y="64323"/>
                  <a:pt x="222276" y="64894"/>
                </a:cubicBezTo>
                <a:cubicBezTo>
                  <a:pt x="225117" y="65105"/>
                  <a:pt x="227957" y="65209"/>
                  <a:pt x="230793" y="65209"/>
                </a:cubicBezTo>
                <a:cubicBezTo>
                  <a:pt x="247899" y="65209"/>
                  <a:pt x="264814" y="61393"/>
                  <a:pt x="280385" y="54048"/>
                </a:cubicBezTo>
                <a:cubicBezTo>
                  <a:pt x="281184" y="53706"/>
                  <a:pt x="282212" y="53477"/>
                  <a:pt x="282212" y="52107"/>
                </a:cubicBezTo>
                <a:lnTo>
                  <a:pt x="281184" y="52107"/>
                </a:lnTo>
                <a:cubicBezTo>
                  <a:pt x="279988" y="52261"/>
                  <a:pt x="279104" y="52373"/>
                  <a:pt x="278466" y="52373"/>
                </a:cubicBezTo>
                <a:cubicBezTo>
                  <a:pt x="276728" y="52373"/>
                  <a:pt x="276802" y="51543"/>
                  <a:pt x="277303" y="48454"/>
                </a:cubicBezTo>
                <a:cubicBezTo>
                  <a:pt x="277531" y="47313"/>
                  <a:pt x="277189" y="46970"/>
                  <a:pt x="276275" y="46628"/>
                </a:cubicBezTo>
                <a:cubicBezTo>
                  <a:pt x="266627" y="42961"/>
                  <a:pt x="256978" y="39784"/>
                  <a:pt x="246709" y="39784"/>
                </a:cubicBezTo>
                <a:cubicBezTo>
                  <a:pt x="244828" y="39784"/>
                  <a:pt x="242926" y="39891"/>
                  <a:pt x="240999" y="40120"/>
                </a:cubicBezTo>
                <a:cubicBezTo>
                  <a:pt x="228555" y="41719"/>
                  <a:pt x="216454" y="44687"/>
                  <a:pt x="204695" y="49025"/>
                </a:cubicBezTo>
                <a:cubicBezTo>
                  <a:pt x="204020" y="49270"/>
                  <a:pt x="203312" y="49615"/>
                  <a:pt x="202642" y="49615"/>
                </a:cubicBezTo>
                <a:cubicBezTo>
                  <a:pt x="202065" y="49615"/>
                  <a:pt x="201517" y="49360"/>
                  <a:pt x="201042" y="48568"/>
                </a:cubicBezTo>
                <a:cubicBezTo>
                  <a:pt x="200014" y="47084"/>
                  <a:pt x="200814" y="45828"/>
                  <a:pt x="201727" y="44687"/>
                </a:cubicBezTo>
                <a:cubicBezTo>
                  <a:pt x="202184" y="44230"/>
                  <a:pt x="202640" y="43659"/>
                  <a:pt x="203211" y="43203"/>
                </a:cubicBezTo>
                <a:cubicBezTo>
                  <a:pt x="208919" y="37837"/>
                  <a:pt x="213372" y="31101"/>
                  <a:pt x="215769" y="23681"/>
                </a:cubicBezTo>
                <a:cubicBezTo>
                  <a:pt x="217824" y="17744"/>
                  <a:pt x="218966" y="11694"/>
                  <a:pt x="219308" y="5529"/>
                </a:cubicBezTo>
                <a:cubicBezTo>
                  <a:pt x="219650" y="3474"/>
                  <a:pt x="218623" y="1419"/>
                  <a:pt x="216796" y="392"/>
                </a:cubicBezTo>
                <a:cubicBezTo>
                  <a:pt x="216270" y="128"/>
                  <a:pt x="215693" y="0"/>
                  <a:pt x="21511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285" name="Shape 1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" name="Google Shape;1286;p5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287" name="Google Shape;1287;p5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288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" name="Google Shape;1289;p5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90" name="Google Shape;1290;p5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91" name="Google Shape;1291;p5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92" name="Shape 1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3" name="Google Shape;1293;p5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"/>
          <p:cNvSpPr txBox="1"/>
          <p:nvPr>
            <p:ph idx="1" type="body"/>
          </p:nvPr>
        </p:nvSpPr>
        <p:spPr>
          <a:xfrm>
            <a:off x="1366200" y="1535100"/>
            <a:ext cx="4670700" cy="23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4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 sz="12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 sz="12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●"/>
              <a:defRPr sz="12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 sz="12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 sz="12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●"/>
              <a:defRPr sz="12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 sz="12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 sz="1200"/>
            </a:lvl9pPr>
          </a:lstStyle>
          <a:p/>
        </p:txBody>
      </p:sp>
      <p:sp>
        <p:nvSpPr>
          <p:cNvPr id="129" name="Google Shape;129;p7"/>
          <p:cNvSpPr txBox="1"/>
          <p:nvPr>
            <p:ph type="title"/>
          </p:nvPr>
        </p:nvSpPr>
        <p:spPr>
          <a:xfrm>
            <a:off x="711725" y="445025"/>
            <a:ext cx="7720500" cy="49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6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0" name="Google Shape;130;p7"/>
          <p:cNvSpPr/>
          <p:nvPr/>
        </p:nvSpPr>
        <p:spPr>
          <a:xfrm>
            <a:off x="8018425" y="1134688"/>
            <a:ext cx="328847" cy="327700"/>
          </a:xfrm>
          <a:custGeom>
            <a:rect b="b" l="l" r="r" t="t"/>
            <a:pathLst>
              <a:path extrusionOk="0" h="3713" w="3726">
                <a:moveTo>
                  <a:pt x="1880" y="1"/>
                </a:moveTo>
                <a:cubicBezTo>
                  <a:pt x="1854" y="1"/>
                  <a:pt x="1828" y="15"/>
                  <a:pt x="1817" y="44"/>
                </a:cubicBezTo>
                <a:cubicBezTo>
                  <a:pt x="1805" y="216"/>
                  <a:pt x="1794" y="389"/>
                  <a:pt x="1794" y="573"/>
                </a:cubicBezTo>
                <a:cubicBezTo>
                  <a:pt x="1782" y="745"/>
                  <a:pt x="1782" y="918"/>
                  <a:pt x="1794" y="1090"/>
                </a:cubicBezTo>
                <a:cubicBezTo>
                  <a:pt x="1800" y="1136"/>
                  <a:pt x="1837" y="1159"/>
                  <a:pt x="1874" y="1159"/>
                </a:cubicBezTo>
                <a:cubicBezTo>
                  <a:pt x="1912" y="1159"/>
                  <a:pt x="1949" y="1136"/>
                  <a:pt x="1955" y="1090"/>
                </a:cubicBezTo>
                <a:cubicBezTo>
                  <a:pt x="1966" y="918"/>
                  <a:pt x="1966" y="745"/>
                  <a:pt x="1955" y="573"/>
                </a:cubicBezTo>
                <a:cubicBezTo>
                  <a:pt x="1966" y="389"/>
                  <a:pt x="1955" y="216"/>
                  <a:pt x="1943" y="44"/>
                </a:cubicBezTo>
                <a:cubicBezTo>
                  <a:pt x="1932" y="15"/>
                  <a:pt x="1906" y="1"/>
                  <a:pt x="1880" y="1"/>
                </a:cubicBezTo>
                <a:close/>
                <a:moveTo>
                  <a:pt x="634" y="510"/>
                </a:moveTo>
                <a:cubicBezTo>
                  <a:pt x="574" y="510"/>
                  <a:pt x="518" y="587"/>
                  <a:pt x="564" y="642"/>
                </a:cubicBezTo>
                <a:cubicBezTo>
                  <a:pt x="679" y="780"/>
                  <a:pt x="794" y="895"/>
                  <a:pt x="932" y="1021"/>
                </a:cubicBezTo>
                <a:cubicBezTo>
                  <a:pt x="1047" y="1136"/>
                  <a:pt x="1185" y="1263"/>
                  <a:pt x="1323" y="1366"/>
                </a:cubicBezTo>
                <a:cubicBezTo>
                  <a:pt x="1331" y="1373"/>
                  <a:pt x="1341" y="1376"/>
                  <a:pt x="1350" y="1376"/>
                </a:cubicBezTo>
                <a:cubicBezTo>
                  <a:pt x="1391" y="1376"/>
                  <a:pt x="1431" y="1323"/>
                  <a:pt x="1403" y="1286"/>
                </a:cubicBezTo>
                <a:cubicBezTo>
                  <a:pt x="1346" y="1217"/>
                  <a:pt x="1288" y="1148"/>
                  <a:pt x="1231" y="1090"/>
                </a:cubicBezTo>
                <a:cubicBezTo>
                  <a:pt x="1173" y="1021"/>
                  <a:pt x="1116" y="964"/>
                  <a:pt x="1047" y="895"/>
                </a:cubicBezTo>
                <a:cubicBezTo>
                  <a:pt x="932" y="768"/>
                  <a:pt x="805" y="642"/>
                  <a:pt x="679" y="527"/>
                </a:cubicBezTo>
                <a:cubicBezTo>
                  <a:pt x="665" y="515"/>
                  <a:pt x="649" y="510"/>
                  <a:pt x="634" y="510"/>
                </a:cubicBezTo>
                <a:close/>
                <a:moveTo>
                  <a:pt x="3144" y="529"/>
                </a:moveTo>
                <a:cubicBezTo>
                  <a:pt x="3135" y="529"/>
                  <a:pt x="3125" y="532"/>
                  <a:pt x="3116" y="538"/>
                </a:cubicBezTo>
                <a:cubicBezTo>
                  <a:pt x="3047" y="584"/>
                  <a:pt x="2978" y="642"/>
                  <a:pt x="2921" y="711"/>
                </a:cubicBezTo>
                <a:lnTo>
                  <a:pt x="2725" y="883"/>
                </a:lnTo>
                <a:cubicBezTo>
                  <a:pt x="2599" y="998"/>
                  <a:pt x="2472" y="1125"/>
                  <a:pt x="2357" y="1251"/>
                </a:cubicBezTo>
                <a:cubicBezTo>
                  <a:pt x="2330" y="1316"/>
                  <a:pt x="2376" y="1380"/>
                  <a:pt x="2430" y="1380"/>
                </a:cubicBezTo>
                <a:cubicBezTo>
                  <a:pt x="2444" y="1380"/>
                  <a:pt x="2458" y="1376"/>
                  <a:pt x="2472" y="1366"/>
                </a:cubicBezTo>
                <a:lnTo>
                  <a:pt x="2472" y="1378"/>
                </a:lnTo>
                <a:cubicBezTo>
                  <a:pt x="2610" y="1251"/>
                  <a:pt x="2725" y="1136"/>
                  <a:pt x="2852" y="1010"/>
                </a:cubicBezTo>
                <a:cubicBezTo>
                  <a:pt x="2978" y="883"/>
                  <a:pt x="3093" y="757"/>
                  <a:pt x="3197" y="619"/>
                </a:cubicBezTo>
                <a:cubicBezTo>
                  <a:pt x="3225" y="582"/>
                  <a:pt x="3185" y="529"/>
                  <a:pt x="3144" y="529"/>
                </a:cubicBezTo>
                <a:close/>
                <a:moveTo>
                  <a:pt x="352" y="1760"/>
                </a:moveTo>
                <a:cubicBezTo>
                  <a:pt x="265" y="1760"/>
                  <a:pt x="178" y="1763"/>
                  <a:pt x="92" y="1769"/>
                </a:cubicBezTo>
                <a:cubicBezTo>
                  <a:pt x="0" y="1780"/>
                  <a:pt x="0" y="1918"/>
                  <a:pt x="92" y="1930"/>
                </a:cubicBezTo>
                <a:cubicBezTo>
                  <a:pt x="178" y="1935"/>
                  <a:pt x="265" y="1938"/>
                  <a:pt x="352" y="1938"/>
                </a:cubicBezTo>
                <a:cubicBezTo>
                  <a:pt x="440" y="1938"/>
                  <a:pt x="529" y="1935"/>
                  <a:pt x="621" y="1930"/>
                </a:cubicBezTo>
                <a:cubicBezTo>
                  <a:pt x="672" y="1933"/>
                  <a:pt x="722" y="1935"/>
                  <a:pt x="773" y="1935"/>
                </a:cubicBezTo>
                <a:cubicBezTo>
                  <a:pt x="895" y="1935"/>
                  <a:pt x="1017" y="1926"/>
                  <a:pt x="1139" y="1918"/>
                </a:cubicBezTo>
                <a:cubicBezTo>
                  <a:pt x="1196" y="1895"/>
                  <a:pt x="1196" y="1815"/>
                  <a:pt x="1139" y="1792"/>
                </a:cubicBezTo>
                <a:cubicBezTo>
                  <a:pt x="966" y="1769"/>
                  <a:pt x="794" y="1769"/>
                  <a:pt x="621" y="1769"/>
                </a:cubicBezTo>
                <a:cubicBezTo>
                  <a:pt x="529" y="1763"/>
                  <a:pt x="440" y="1760"/>
                  <a:pt x="352" y="1760"/>
                </a:cubicBezTo>
                <a:close/>
                <a:moveTo>
                  <a:pt x="2904" y="1760"/>
                </a:moveTo>
                <a:cubicBezTo>
                  <a:pt x="2817" y="1760"/>
                  <a:pt x="2731" y="1763"/>
                  <a:pt x="2645" y="1769"/>
                </a:cubicBezTo>
                <a:cubicBezTo>
                  <a:pt x="2553" y="1780"/>
                  <a:pt x="2553" y="1918"/>
                  <a:pt x="2645" y="1930"/>
                </a:cubicBezTo>
                <a:cubicBezTo>
                  <a:pt x="2731" y="1935"/>
                  <a:pt x="2817" y="1938"/>
                  <a:pt x="2904" y="1938"/>
                </a:cubicBezTo>
                <a:cubicBezTo>
                  <a:pt x="2990" y="1938"/>
                  <a:pt x="3076" y="1935"/>
                  <a:pt x="3162" y="1930"/>
                </a:cubicBezTo>
                <a:cubicBezTo>
                  <a:pt x="3335" y="1930"/>
                  <a:pt x="3519" y="1930"/>
                  <a:pt x="3691" y="1907"/>
                </a:cubicBezTo>
                <a:cubicBezTo>
                  <a:pt x="3726" y="1884"/>
                  <a:pt x="3726" y="1826"/>
                  <a:pt x="3691" y="1803"/>
                </a:cubicBezTo>
                <a:lnTo>
                  <a:pt x="3691" y="1792"/>
                </a:lnTo>
                <a:cubicBezTo>
                  <a:pt x="3519" y="1769"/>
                  <a:pt x="3335" y="1769"/>
                  <a:pt x="3162" y="1769"/>
                </a:cubicBezTo>
                <a:cubicBezTo>
                  <a:pt x="3076" y="1763"/>
                  <a:pt x="2990" y="1760"/>
                  <a:pt x="2904" y="1760"/>
                </a:cubicBezTo>
                <a:close/>
                <a:moveTo>
                  <a:pt x="2428" y="2315"/>
                </a:moveTo>
                <a:cubicBezTo>
                  <a:pt x="2368" y="2315"/>
                  <a:pt x="2312" y="2392"/>
                  <a:pt x="2357" y="2447"/>
                </a:cubicBezTo>
                <a:cubicBezTo>
                  <a:pt x="2472" y="2574"/>
                  <a:pt x="2599" y="2700"/>
                  <a:pt x="2725" y="2815"/>
                </a:cubicBezTo>
                <a:cubicBezTo>
                  <a:pt x="2852" y="2942"/>
                  <a:pt x="2978" y="3068"/>
                  <a:pt x="3116" y="3172"/>
                </a:cubicBezTo>
                <a:cubicBezTo>
                  <a:pt x="3125" y="3178"/>
                  <a:pt x="3135" y="3181"/>
                  <a:pt x="3144" y="3181"/>
                </a:cubicBezTo>
                <a:cubicBezTo>
                  <a:pt x="3185" y="3181"/>
                  <a:pt x="3225" y="3128"/>
                  <a:pt x="3197" y="3091"/>
                </a:cubicBezTo>
                <a:cubicBezTo>
                  <a:pt x="3151" y="3022"/>
                  <a:pt x="3093" y="2953"/>
                  <a:pt x="3024" y="2896"/>
                </a:cubicBezTo>
                <a:lnTo>
                  <a:pt x="2852" y="2700"/>
                </a:lnTo>
                <a:cubicBezTo>
                  <a:pt x="2725" y="2574"/>
                  <a:pt x="2610" y="2447"/>
                  <a:pt x="2472" y="2332"/>
                </a:cubicBezTo>
                <a:cubicBezTo>
                  <a:pt x="2458" y="2320"/>
                  <a:pt x="2443" y="2315"/>
                  <a:pt x="2428" y="2315"/>
                </a:cubicBezTo>
                <a:close/>
                <a:moveTo>
                  <a:pt x="1345" y="2334"/>
                </a:moveTo>
                <a:cubicBezTo>
                  <a:pt x="1337" y="2334"/>
                  <a:pt x="1329" y="2337"/>
                  <a:pt x="1323" y="2344"/>
                </a:cubicBezTo>
                <a:lnTo>
                  <a:pt x="1311" y="2344"/>
                </a:lnTo>
                <a:cubicBezTo>
                  <a:pt x="1242" y="2390"/>
                  <a:pt x="1173" y="2447"/>
                  <a:pt x="1116" y="2516"/>
                </a:cubicBezTo>
                <a:lnTo>
                  <a:pt x="932" y="2689"/>
                </a:lnTo>
                <a:cubicBezTo>
                  <a:pt x="794" y="2804"/>
                  <a:pt x="679" y="2930"/>
                  <a:pt x="564" y="3057"/>
                </a:cubicBezTo>
                <a:cubicBezTo>
                  <a:pt x="510" y="3119"/>
                  <a:pt x="560" y="3194"/>
                  <a:pt x="622" y="3194"/>
                </a:cubicBezTo>
                <a:cubicBezTo>
                  <a:pt x="640" y="3194"/>
                  <a:pt x="660" y="3187"/>
                  <a:pt x="679" y="3172"/>
                </a:cubicBezTo>
                <a:cubicBezTo>
                  <a:pt x="805" y="3057"/>
                  <a:pt x="932" y="2942"/>
                  <a:pt x="1047" y="2804"/>
                </a:cubicBezTo>
                <a:cubicBezTo>
                  <a:pt x="1173" y="2689"/>
                  <a:pt x="1288" y="2562"/>
                  <a:pt x="1392" y="2424"/>
                </a:cubicBezTo>
                <a:cubicBezTo>
                  <a:pt x="1420" y="2387"/>
                  <a:pt x="1379" y="2334"/>
                  <a:pt x="1345" y="2334"/>
                </a:cubicBezTo>
                <a:close/>
                <a:moveTo>
                  <a:pt x="1880" y="2554"/>
                </a:moveTo>
                <a:cubicBezTo>
                  <a:pt x="1854" y="2554"/>
                  <a:pt x="1828" y="2568"/>
                  <a:pt x="1817" y="2597"/>
                </a:cubicBezTo>
                <a:cubicBezTo>
                  <a:pt x="1805" y="2769"/>
                  <a:pt x="1794" y="2942"/>
                  <a:pt x="1794" y="3114"/>
                </a:cubicBezTo>
                <a:cubicBezTo>
                  <a:pt x="1782" y="3298"/>
                  <a:pt x="1782" y="3471"/>
                  <a:pt x="1794" y="3643"/>
                </a:cubicBezTo>
                <a:cubicBezTo>
                  <a:pt x="1800" y="3689"/>
                  <a:pt x="1837" y="3712"/>
                  <a:pt x="1874" y="3712"/>
                </a:cubicBezTo>
                <a:cubicBezTo>
                  <a:pt x="1912" y="3712"/>
                  <a:pt x="1949" y="3689"/>
                  <a:pt x="1955" y="3643"/>
                </a:cubicBezTo>
                <a:cubicBezTo>
                  <a:pt x="1966" y="3471"/>
                  <a:pt x="1966" y="3298"/>
                  <a:pt x="1955" y="3114"/>
                </a:cubicBezTo>
                <a:cubicBezTo>
                  <a:pt x="1966" y="2942"/>
                  <a:pt x="1955" y="2769"/>
                  <a:pt x="1943" y="2597"/>
                </a:cubicBezTo>
                <a:cubicBezTo>
                  <a:pt x="1932" y="2568"/>
                  <a:pt x="1906" y="2554"/>
                  <a:pt x="1880" y="2554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7"/>
          <p:cNvSpPr/>
          <p:nvPr/>
        </p:nvSpPr>
        <p:spPr>
          <a:xfrm>
            <a:off x="462700" y="3144825"/>
            <a:ext cx="328847" cy="327700"/>
          </a:xfrm>
          <a:custGeom>
            <a:rect b="b" l="l" r="r" t="t"/>
            <a:pathLst>
              <a:path extrusionOk="0" h="3713" w="3726">
                <a:moveTo>
                  <a:pt x="1880" y="1"/>
                </a:moveTo>
                <a:cubicBezTo>
                  <a:pt x="1854" y="1"/>
                  <a:pt x="1828" y="15"/>
                  <a:pt x="1817" y="44"/>
                </a:cubicBezTo>
                <a:cubicBezTo>
                  <a:pt x="1805" y="216"/>
                  <a:pt x="1794" y="389"/>
                  <a:pt x="1794" y="573"/>
                </a:cubicBezTo>
                <a:cubicBezTo>
                  <a:pt x="1782" y="745"/>
                  <a:pt x="1782" y="918"/>
                  <a:pt x="1794" y="1090"/>
                </a:cubicBezTo>
                <a:cubicBezTo>
                  <a:pt x="1800" y="1136"/>
                  <a:pt x="1837" y="1159"/>
                  <a:pt x="1874" y="1159"/>
                </a:cubicBezTo>
                <a:cubicBezTo>
                  <a:pt x="1912" y="1159"/>
                  <a:pt x="1949" y="1136"/>
                  <a:pt x="1955" y="1090"/>
                </a:cubicBezTo>
                <a:cubicBezTo>
                  <a:pt x="1966" y="918"/>
                  <a:pt x="1966" y="745"/>
                  <a:pt x="1955" y="573"/>
                </a:cubicBezTo>
                <a:cubicBezTo>
                  <a:pt x="1966" y="389"/>
                  <a:pt x="1955" y="216"/>
                  <a:pt x="1943" y="44"/>
                </a:cubicBezTo>
                <a:cubicBezTo>
                  <a:pt x="1932" y="15"/>
                  <a:pt x="1906" y="1"/>
                  <a:pt x="1880" y="1"/>
                </a:cubicBezTo>
                <a:close/>
                <a:moveTo>
                  <a:pt x="634" y="510"/>
                </a:moveTo>
                <a:cubicBezTo>
                  <a:pt x="574" y="510"/>
                  <a:pt x="518" y="587"/>
                  <a:pt x="564" y="642"/>
                </a:cubicBezTo>
                <a:cubicBezTo>
                  <a:pt x="679" y="780"/>
                  <a:pt x="794" y="895"/>
                  <a:pt x="932" y="1021"/>
                </a:cubicBezTo>
                <a:cubicBezTo>
                  <a:pt x="1047" y="1136"/>
                  <a:pt x="1185" y="1263"/>
                  <a:pt x="1323" y="1366"/>
                </a:cubicBezTo>
                <a:cubicBezTo>
                  <a:pt x="1331" y="1373"/>
                  <a:pt x="1341" y="1376"/>
                  <a:pt x="1350" y="1376"/>
                </a:cubicBezTo>
                <a:cubicBezTo>
                  <a:pt x="1391" y="1376"/>
                  <a:pt x="1431" y="1323"/>
                  <a:pt x="1403" y="1286"/>
                </a:cubicBezTo>
                <a:cubicBezTo>
                  <a:pt x="1346" y="1217"/>
                  <a:pt x="1288" y="1148"/>
                  <a:pt x="1231" y="1090"/>
                </a:cubicBezTo>
                <a:cubicBezTo>
                  <a:pt x="1173" y="1021"/>
                  <a:pt x="1116" y="964"/>
                  <a:pt x="1047" y="895"/>
                </a:cubicBezTo>
                <a:cubicBezTo>
                  <a:pt x="932" y="768"/>
                  <a:pt x="805" y="642"/>
                  <a:pt x="679" y="527"/>
                </a:cubicBezTo>
                <a:cubicBezTo>
                  <a:pt x="665" y="515"/>
                  <a:pt x="649" y="510"/>
                  <a:pt x="634" y="510"/>
                </a:cubicBezTo>
                <a:close/>
                <a:moveTo>
                  <a:pt x="3144" y="529"/>
                </a:moveTo>
                <a:cubicBezTo>
                  <a:pt x="3135" y="529"/>
                  <a:pt x="3125" y="532"/>
                  <a:pt x="3116" y="538"/>
                </a:cubicBezTo>
                <a:cubicBezTo>
                  <a:pt x="3047" y="584"/>
                  <a:pt x="2978" y="642"/>
                  <a:pt x="2921" y="711"/>
                </a:cubicBezTo>
                <a:lnTo>
                  <a:pt x="2725" y="883"/>
                </a:lnTo>
                <a:cubicBezTo>
                  <a:pt x="2599" y="998"/>
                  <a:pt x="2472" y="1125"/>
                  <a:pt x="2357" y="1251"/>
                </a:cubicBezTo>
                <a:cubicBezTo>
                  <a:pt x="2330" y="1316"/>
                  <a:pt x="2376" y="1380"/>
                  <a:pt x="2430" y="1380"/>
                </a:cubicBezTo>
                <a:cubicBezTo>
                  <a:pt x="2444" y="1380"/>
                  <a:pt x="2458" y="1376"/>
                  <a:pt x="2472" y="1366"/>
                </a:cubicBezTo>
                <a:lnTo>
                  <a:pt x="2472" y="1378"/>
                </a:lnTo>
                <a:cubicBezTo>
                  <a:pt x="2610" y="1251"/>
                  <a:pt x="2725" y="1136"/>
                  <a:pt x="2852" y="1010"/>
                </a:cubicBezTo>
                <a:cubicBezTo>
                  <a:pt x="2978" y="883"/>
                  <a:pt x="3093" y="757"/>
                  <a:pt x="3197" y="619"/>
                </a:cubicBezTo>
                <a:cubicBezTo>
                  <a:pt x="3225" y="582"/>
                  <a:pt x="3185" y="529"/>
                  <a:pt x="3144" y="529"/>
                </a:cubicBezTo>
                <a:close/>
                <a:moveTo>
                  <a:pt x="352" y="1760"/>
                </a:moveTo>
                <a:cubicBezTo>
                  <a:pt x="265" y="1760"/>
                  <a:pt x="178" y="1763"/>
                  <a:pt x="92" y="1769"/>
                </a:cubicBezTo>
                <a:cubicBezTo>
                  <a:pt x="0" y="1780"/>
                  <a:pt x="0" y="1918"/>
                  <a:pt x="92" y="1930"/>
                </a:cubicBezTo>
                <a:cubicBezTo>
                  <a:pt x="178" y="1935"/>
                  <a:pt x="265" y="1938"/>
                  <a:pt x="352" y="1938"/>
                </a:cubicBezTo>
                <a:cubicBezTo>
                  <a:pt x="440" y="1938"/>
                  <a:pt x="529" y="1935"/>
                  <a:pt x="621" y="1930"/>
                </a:cubicBezTo>
                <a:cubicBezTo>
                  <a:pt x="672" y="1933"/>
                  <a:pt x="722" y="1935"/>
                  <a:pt x="773" y="1935"/>
                </a:cubicBezTo>
                <a:cubicBezTo>
                  <a:pt x="895" y="1935"/>
                  <a:pt x="1017" y="1926"/>
                  <a:pt x="1139" y="1918"/>
                </a:cubicBezTo>
                <a:cubicBezTo>
                  <a:pt x="1196" y="1895"/>
                  <a:pt x="1196" y="1815"/>
                  <a:pt x="1139" y="1792"/>
                </a:cubicBezTo>
                <a:cubicBezTo>
                  <a:pt x="966" y="1769"/>
                  <a:pt x="794" y="1769"/>
                  <a:pt x="621" y="1769"/>
                </a:cubicBezTo>
                <a:cubicBezTo>
                  <a:pt x="529" y="1763"/>
                  <a:pt x="440" y="1760"/>
                  <a:pt x="352" y="1760"/>
                </a:cubicBezTo>
                <a:close/>
                <a:moveTo>
                  <a:pt x="2904" y="1760"/>
                </a:moveTo>
                <a:cubicBezTo>
                  <a:pt x="2817" y="1760"/>
                  <a:pt x="2731" y="1763"/>
                  <a:pt x="2645" y="1769"/>
                </a:cubicBezTo>
                <a:cubicBezTo>
                  <a:pt x="2553" y="1780"/>
                  <a:pt x="2553" y="1918"/>
                  <a:pt x="2645" y="1930"/>
                </a:cubicBezTo>
                <a:cubicBezTo>
                  <a:pt x="2731" y="1935"/>
                  <a:pt x="2817" y="1938"/>
                  <a:pt x="2904" y="1938"/>
                </a:cubicBezTo>
                <a:cubicBezTo>
                  <a:pt x="2990" y="1938"/>
                  <a:pt x="3076" y="1935"/>
                  <a:pt x="3162" y="1930"/>
                </a:cubicBezTo>
                <a:cubicBezTo>
                  <a:pt x="3335" y="1930"/>
                  <a:pt x="3519" y="1930"/>
                  <a:pt x="3691" y="1907"/>
                </a:cubicBezTo>
                <a:cubicBezTo>
                  <a:pt x="3726" y="1884"/>
                  <a:pt x="3726" y="1826"/>
                  <a:pt x="3691" y="1803"/>
                </a:cubicBezTo>
                <a:lnTo>
                  <a:pt x="3691" y="1792"/>
                </a:lnTo>
                <a:cubicBezTo>
                  <a:pt x="3519" y="1769"/>
                  <a:pt x="3335" y="1769"/>
                  <a:pt x="3162" y="1769"/>
                </a:cubicBezTo>
                <a:cubicBezTo>
                  <a:pt x="3076" y="1763"/>
                  <a:pt x="2990" y="1760"/>
                  <a:pt x="2904" y="1760"/>
                </a:cubicBezTo>
                <a:close/>
                <a:moveTo>
                  <a:pt x="2428" y="2315"/>
                </a:moveTo>
                <a:cubicBezTo>
                  <a:pt x="2368" y="2315"/>
                  <a:pt x="2312" y="2392"/>
                  <a:pt x="2357" y="2447"/>
                </a:cubicBezTo>
                <a:cubicBezTo>
                  <a:pt x="2472" y="2574"/>
                  <a:pt x="2599" y="2700"/>
                  <a:pt x="2725" y="2815"/>
                </a:cubicBezTo>
                <a:cubicBezTo>
                  <a:pt x="2852" y="2942"/>
                  <a:pt x="2978" y="3068"/>
                  <a:pt x="3116" y="3172"/>
                </a:cubicBezTo>
                <a:cubicBezTo>
                  <a:pt x="3125" y="3178"/>
                  <a:pt x="3135" y="3181"/>
                  <a:pt x="3144" y="3181"/>
                </a:cubicBezTo>
                <a:cubicBezTo>
                  <a:pt x="3185" y="3181"/>
                  <a:pt x="3225" y="3128"/>
                  <a:pt x="3197" y="3091"/>
                </a:cubicBezTo>
                <a:cubicBezTo>
                  <a:pt x="3151" y="3022"/>
                  <a:pt x="3093" y="2953"/>
                  <a:pt x="3024" y="2896"/>
                </a:cubicBezTo>
                <a:lnTo>
                  <a:pt x="2852" y="2700"/>
                </a:lnTo>
                <a:cubicBezTo>
                  <a:pt x="2725" y="2574"/>
                  <a:pt x="2610" y="2447"/>
                  <a:pt x="2472" y="2332"/>
                </a:cubicBezTo>
                <a:cubicBezTo>
                  <a:pt x="2458" y="2320"/>
                  <a:pt x="2443" y="2315"/>
                  <a:pt x="2428" y="2315"/>
                </a:cubicBezTo>
                <a:close/>
                <a:moveTo>
                  <a:pt x="1345" y="2334"/>
                </a:moveTo>
                <a:cubicBezTo>
                  <a:pt x="1337" y="2334"/>
                  <a:pt x="1329" y="2337"/>
                  <a:pt x="1323" y="2344"/>
                </a:cubicBezTo>
                <a:lnTo>
                  <a:pt x="1311" y="2344"/>
                </a:lnTo>
                <a:cubicBezTo>
                  <a:pt x="1242" y="2390"/>
                  <a:pt x="1173" y="2447"/>
                  <a:pt x="1116" y="2516"/>
                </a:cubicBezTo>
                <a:lnTo>
                  <a:pt x="932" y="2689"/>
                </a:lnTo>
                <a:cubicBezTo>
                  <a:pt x="794" y="2804"/>
                  <a:pt x="679" y="2930"/>
                  <a:pt x="564" y="3057"/>
                </a:cubicBezTo>
                <a:cubicBezTo>
                  <a:pt x="510" y="3119"/>
                  <a:pt x="560" y="3194"/>
                  <a:pt x="622" y="3194"/>
                </a:cubicBezTo>
                <a:cubicBezTo>
                  <a:pt x="640" y="3194"/>
                  <a:pt x="660" y="3187"/>
                  <a:pt x="679" y="3172"/>
                </a:cubicBezTo>
                <a:cubicBezTo>
                  <a:pt x="805" y="3057"/>
                  <a:pt x="932" y="2942"/>
                  <a:pt x="1047" y="2804"/>
                </a:cubicBezTo>
                <a:cubicBezTo>
                  <a:pt x="1173" y="2689"/>
                  <a:pt x="1288" y="2562"/>
                  <a:pt x="1392" y="2424"/>
                </a:cubicBezTo>
                <a:cubicBezTo>
                  <a:pt x="1420" y="2387"/>
                  <a:pt x="1379" y="2334"/>
                  <a:pt x="1345" y="2334"/>
                </a:cubicBezTo>
                <a:close/>
                <a:moveTo>
                  <a:pt x="1880" y="2554"/>
                </a:moveTo>
                <a:cubicBezTo>
                  <a:pt x="1854" y="2554"/>
                  <a:pt x="1828" y="2568"/>
                  <a:pt x="1817" y="2597"/>
                </a:cubicBezTo>
                <a:cubicBezTo>
                  <a:pt x="1805" y="2769"/>
                  <a:pt x="1794" y="2942"/>
                  <a:pt x="1794" y="3114"/>
                </a:cubicBezTo>
                <a:cubicBezTo>
                  <a:pt x="1782" y="3298"/>
                  <a:pt x="1782" y="3471"/>
                  <a:pt x="1794" y="3643"/>
                </a:cubicBezTo>
                <a:cubicBezTo>
                  <a:pt x="1800" y="3689"/>
                  <a:pt x="1837" y="3712"/>
                  <a:pt x="1874" y="3712"/>
                </a:cubicBezTo>
                <a:cubicBezTo>
                  <a:pt x="1912" y="3712"/>
                  <a:pt x="1949" y="3689"/>
                  <a:pt x="1955" y="3643"/>
                </a:cubicBezTo>
                <a:cubicBezTo>
                  <a:pt x="1966" y="3471"/>
                  <a:pt x="1966" y="3298"/>
                  <a:pt x="1955" y="3114"/>
                </a:cubicBezTo>
                <a:cubicBezTo>
                  <a:pt x="1966" y="2942"/>
                  <a:pt x="1955" y="2769"/>
                  <a:pt x="1943" y="2597"/>
                </a:cubicBezTo>
                <a:cubicBezTo>
                  <a:pt x="1932" y="2568"/>
                  <a:pt x="1906" y="2554"/>
                  <a:pt x="1880" y="2554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7"/>
          <p:cNvSpPr/>
          <p:nvPr/>
        </p:nvSpPr>
        <p:spPr>
          <a:xfrm>
            <a:off x="8394788" y="4412825"/>
            <a:ext cx="328847" cy="327700"/>
          </a:xfrm>
          <a:custGeom>
            <a:rect b="b" l="l" r="r" t="t"/>
            <a:pathLst>
              <a:path extrusionOk="0" h="3713" w="3726">
                <a:moveTo>
                  <a:pt x="1880" y="1"/>
                </a:moveTo>
                <a:cubicBezTo>
                  <a:pt x="1854" y="1"/>
                  <a:pt x="1828" y="15"/>
                  <a:pt x="1817" y="44"/>
                </a:cubicBezTo>
                <a:cubicBezTo>
                  <a:pt x="1805" y="216"/>
                  <a:pt x="1794" y="389"/>
                  <a:pt x="1794" y="573"/>
                </a:cubicBezTo>
                <a:cubicBezTo>
                  <a:pt x="1782" y="745"/>
                  <a:pt x="1782" y="918"/>
                  <a:pt x="1794" y="1090"/>
                </a:cubicBezTo>
                <a:cubicBezTo>
                  <a:pt x="1800" y="1136"/>
                  <a:pt x="1837" y="1159"/>
                  <a:pt x="1874" y="1159"/>
                </a:cubicBezTo>
                <a:cubicBezTo>
                  <a:pt x="1912" y="1159"/>
                  <a:pt x="1949" y="1136"/>
                  <a:pt x="1955" y="1090"/>
                </a:cubicBezTo>
                <a:cubicBezTo>
                  <a:pt x="1966" y="918"/>
                  <a:pt x="1966" y="745"/>
                  <a:pt x="1955" y="573"/>
                </a:cubicBezTo>
                <a:cubicBezTo>
                  <a:pt x="1966" y="389"/>
                  <a:pt x="1955" y="216"/>
                  <a:pt x="1943" y="44"/>
                </a:cubicBezTo>
                <a:cubicBezTo>
                  <a:pt x="1932" y="15"/>
                  <a:pt x="1906" y="1"/>
                  <a:pt x="1880" y="1"/>
                </a:cubicBezTo>
                <a:close/>
                <a:moveTo>
                  <a:pt x="634" y="510"/>
                </a:moveTo>
                <a:cubicBezTo>
                  <a:pt x="574" y="510"/>
                  <a:pt x="518" y="587"/>
                  <a:pt x="564" y="642"/>
                </a:cubicBezTo>
                <a:cubicBezTo>
                  <a:pt x="679" y="780"/>
                  <a:pt x="794" y="895"/>
                  <a:pt x="932" y="1021"/>
                </a:cubicBezTo>
                <a:cubicBezTo>
                  <a:pt x="1047" y="1136"/>
                  <a:pt x="1185" y="1263"/>
                  <a:pt x="1323" y="1366"/>
                </a:cubicBezTo>
                <a:cubicBezTo>
                  <a:pt x="1331" y="1373"/>
                  <a:pt x="1341" y="1376"/>
                  <a:pt x="1350" y="1376"/>
                </a:cubicBezTo>
                <a:cubicBezTo>
                  <a:pt x="1391" y="1376"/>
                  <a:pt x="1431" y="1323"/>
                  <a:pt x="1403" y="1286"/>
                </a:cubicBezTo>
                <a:cubicBezTo>
                  <a:pt x="1346" y="1217"/>
                  <a:pt x="1288" y="1148"/>
                  <a:pt x="1231" y="1090"/>
                </a:cubicBezTo>
                <a:cubicBezTo>
                  <a:pt x="1173" y="1021"/>
                  <a:pt x="1116" y="964"/>
                  <a:pt x="1047" y="895"/>
                </a:cubicBezTo>
                <a:cubicBezTo>
                  <a:pt x="932" y="768"/>
                  <a:pt x="805" y="642"/>
                  <a:pt x="679" y="527"/>
                </a:cubicBezTo>
                <a:cubicBezTo>
                  <a:pt x="665" y="515"/>
                  <a:pt x="649" y="510"/>
                  <a:pt x="634" y="510"/>
                </a:cubicBezTo>
                <a:close/>
                <a:moveTo>
                  <a:pt x="3144" y="529"/>
                </a:moveTo>
                <a:cubicBezTo>
                  <a:pt x="3135" y="529"/>
                  <a:pt x="3125" y="532"/>
                  <a:pt x="3116" y="538"/>
                </a:cubicBezTo>
                <a:cubicBezTo>
                  <a:pt x="3047" y="584"/>
                  <a:pt x="2978" y="642"/>
                  <a:pt x="2921" y="711"/>
                </a:cubicBezTo>
                <a:lnTo>
                  <a:pt x="2725" y="883"/>
                </a:lnTo>
                <a:cubicBezTo>
                  <a:pt x="2599" y="998"/>
                  <a:pt x="2472" y="1125"/>
                  <a:pt x="2357" y="1251"/>
                </a:cubicBezTo>
                <a:cubicBezTo>
                  <a:pt x="2330" y="1316"/>
                  <a:pt x="2376" y="1380"/>
                  <a:pt x="2430" y="1380"/>
                </a:cubicBezTo>
                <a:cubicBezTo>
                  <a:pt x="2444" y="1380"/>
                  <a:pt x="2458" y="1376"/>
                  <a:pt x="2472" y="1366"/>
                </a:cubicBezTo>
                <a:lnTo>
                  <a:pt x="2472" y="1378"/>
                </a:lnTo>
                <a:cubicBezTo>
                  <a:pt x="2610" y="1251"/>
                  <a:pt x="2725" y="1136"/>
                  <a:pt x="2852" y="1010"/>
                </a:cubicBezTo>
                <a:cubicBezTo>
                  <a:pt x="2978" y="883"/>
                  <a:pt x="3093" y="757"/>
                  <a:pt x="3197" y="619"/>
                </a:cubicBezTo>
                <a:cubicBezTo>
                  <a:pt x="3225" y="582"/>
                  <a:pt x="3185" y="529"/>
                  <a:pt x="3144" y="529"/>
                </a:cubicBezTo>
                <a:close/>
                <a:moveTo>
                  <a:pt x="352" y="1760"/>
                </a:moveTo>
                <a:cubicBezTo>
                  <a:pt x="265" y="1760"/>
                  <a:pt x="178" y="1763"/>
                  <a:pt x="92" y="1769"/>
                </a:cubicBezTo>
                <a:cubicBezTo>
                  <a:pt x="0" y="1780"/>
                  <a:pt x="0" y="1918"/>
                  <a:pt x="92" y="1930"/>
                </a:cubicBezTo>
                <a:cubicBezTo>
                  <a:pt x="178" y="1935"/>
                  <a:pt x="265" y="1938"/>
                  <a:pt x="352" y="1938"/>
                </a:cubicBezTo>
                <a:cubicBezTo>
                  <a:pt x="440" y="1938"/>
                  <a:pt x="529" y="1935"/>
                  <a:pt x="621" y="1930"/>
                </a:cubicBezTo>
                <a:cubicBezTo>
                  <a:pt x="672" y="1933"/>
                  <a:pt x="722" y="1935"/>
                  <a:pt x="773" y="1935"/>
                </a:cubicBezTo>
                <a:cubicBezTo>
                  <a:pt x="895" y="1935"/>
                  <a:pt x="1017" y="1926"/>
                  <a:pt x="1139" y="1918"/>
                </a:cubicBezTo>
                <a:cubicBezTo>
                  <a:pt x="1196" y="1895"/>
                  <a:pt x="1196" y="1815"/>
                  <a:pt x="1139" y="1792"/>
                </a:cubicBezTo>
                <a:cubicBezTo>
                  <a:pt x="966" y="1769"/>
                  <a:pt x="794" y="1769"/>
                  <a:pt x="621" y="1769"/>
                </a:cubicBezTo>
                <a:cubicBezTo>
                  <a:pt x="529" y="1763"/>
                  <a:pt x="440" y="1760"/>
                  <a:pt x="352" y="1760"/>
                </a:cubicBezTo>
                <a:close/>
                <a:moveTo>
                  <a:pt x="2904" y="1760"/>
                </a:moveTo>
                <a:cubicBezTo>
                  <a:pt x="2817" y="1760"/>
                  <a:pt x="2731" y="1763"/>
                  <a:pt x="2645" y="1769"/>
                </a:cubicBezTo>
                <a:cubicBezTo>
                  <a:pt x="2553" y="1780"/>
                  <a:pt x="2553" y="1918"/>
                  <a:pt x="2645" y="1930"/>
                </a:cubicBezTo>
                <a:cubicBezTo>
                  <a:pt x="2731" y="1935"/>
                  <a:pt x="2817" y="1938"/>
                  <a:pt x="2904" y="1938"/>
                </a:cubicBezTo>
                <a:cubicBezTo>
                  <a:pt x="2990" y="1938"/>
                  <a:pt x="3076" y="1935"/>
                  <a:pt x="3162" y="1930"/>
                </a:cubicBezTo>
                <a:cubicBezTo>
                  <a:pt x="3335" y="1930"/>
                  <a:pt x="3519" y="1930"/>
                  <a:pt x="3691" y="1907"/>
                </a:cubicBezTo>
                <a:cubicBezTo>
                  <a:pt x="3726" y="1884"/>
                  <a:pt x="3726" y="1826"/>
                  <a:pt x="3691" y="1803"/>
                </a:cubicBezTo>
                <a:lnTo>
                  <a:pt x="3691" y="1792"/>
                </a:lnTo>
                <a:cubicBezTo>
                  <a:pt x="3519" y="1769"/>
                  <a:pt x="3335" y="1769"/>
                  <a:pt x="3162" y="1769"/>
                </a:cubicBezTo>
                <a:cubicBezTo>
                  <a:pt x="3076" y="1763"/>
                  <a:pt x="2990" y="1760"/>
                  <a:pt x="2904" y="1760"/>
                </a:cubicBezTo>
                <a:close/>
                <a:moveTo>
                  <a:pt x="2428" y="2315"/>
                </a:moveTo>
                <a:cubicBezTo>
                  <a:pt x="2368" y="2315"/>
                  <a:pt x="2312" y="2392"/>
                  <a:pt x="2357" y="2447"/>
                </a:cubicBezTo>
                <a:cubicBezTo>
                  <a:pt x="2472" y="2574"/>
                  <a:pt x="2599" y="2700"/>
                  <a:pt x="2725" y="2815"/>
                </a:cubicBezTo>
                <a:cubicBezTo>
                  <a:pt x="2852" y="2942"/>
                  <a:pt x="2978" y="3068"/>
                  <a:pt x="3116" y="3172"/>
                </a:cubicBezTo>
                <a:cubicBezTo>
                  <a:pt x="3125" y="3178"/>
                  <a:pt x="3135" y="3181"/>
                  <a:pt x="3144" y="3181"/>
                </a:cubicBezTo>
                <a:cubicBezTo>
                  <a:pt x="3185" y="3181"/>
                  <a:pt x="3225" y="3128"/>
                  <a:pt x="3197" y="3091"/>
                </a:cubicBezTo>
                <a:cubicBezTo>
                  <a:pt x="3151" y="3022"/>
                  <a:pt x="3093" y="2953"/>
                  <a:pt x="3024" y="2896"/>
                </a:cubicBezTo>
                <a:lnTo>
                  <a:pt x="2852" y="2700"/>
                </a:lnTo>
                <a:cubicBezTo>
                  <a:pt x="2725" y="2574"/>
                  <a:pt x="2610" y="2447"/>
                  <a:pt x="2472" y="2332"/>
                </a:cubicBezTo>
                <a:cubicBezTo>
                  <a:pt x="2458" y="2320"/>
                  <a:pt x="2443" y="2315"/>
                  <a:pt x="2428" y="2315"/>
                </a:cubicBezTo>
                <a:close/>
                <a:moveTo>
                  <a:pt x="1345" y="2334"/>
                </a:moveTo>
                <a:cubicBezTo>
                  <a:pt x="1337" y="2334"/>
                  <a:pt x="1329" y="2337"/>
                  <a:pt x="1323" y="2344"/>
                </a:cubicBezTo>
                <a:lnTo>
                  <a:pt x="1311" y="2344"/>
                </a:lnTo>
                <a:cubicBezTo>
                  <a:pt x="1242" y="2390"/>
                  <a:pt x="1173" y="2447"/>
                  <a:pt x="1116" y="2516"/>
                </a:cubicBezTo>
                <a:lnTo>
                  <a:pt x="932" y="2689"/>
                </a:lnTo>
                <a:cubicBezTo>
                  <a:pt x="794" y="2804"/>
                  <a:pt x="679" y="2930"/>
                  <a:pt x="564" y="3057"/>
                </a:cubicBezTo>
                <a:cubicBezTo>
                  <a:pt x="510" y="3119"/>
                  <a:pt x="560" y="3194"/>
                  <a:pt x="622" y="3194"/>
                </a:cubicBezTo>
                <a:cubicBezTo>
                  <a:pt x="640" y="3194"/>
                  <a:pt x="660" y="3187"/>
                  <a:pt x="679" y="3172"/>
                </a:cubicBezTo>
                <a:cubicBezTo>
                  <a:pt x="805" y="3057"/>
                  <a:pt x="932" y="2942"/>
                  <a:pt x="1047" y="2804"/>
                </a:cubicBezTo>
                <a:cubicBezTo>
                  <a:pt x="1173" y="2689"/>
                  <a:pt x="1288" y="2562"/>
                  <a:pt x="1392" y="2424"/>
                </a:cubicBezTo>
                <a:cubicBezTo>
                  <a:pt x="1420" y="2387"/>
                  <a:pt x="1379" y="2334"/>
                  <a:pt x="1345" y="2334"/>
                </a:cubicBezTo>
                <a:close/>
                <a:moveTo>
                  <a:pt x="1880" y="2554"/>
                </a:moveTo>
                <a:cubicBezTo>
                  <a:pt x="1854" y="2554"/>
                  <a:pt x="1828" y="2568"/>
                  <a:pt x="1817" y="2597"/>
                </a:cubicBezTo>
                <a:cubicBezTo>
                  <a:pt x="1805" y="2769"/>
                  <a:pt x="1794" y="2942"/>
                  <a:pt x="1794" y="3114"/>
                </a:cubicBezTo>
                <a:cubicBezTo>
                  <a:pt x="1782" y="3298"/>
                  <a:pt x="1782" y="3471"/>
                  <a:pt x="1794" y="3643"/>
                </a:cubicBezTo>
                <a:cubicBezTo>
                  <a:pt x="1800" y="3689"/>
                  <a:pt x="1837" y="3712"/>
                  <a:pt x="1874" y="3712"/>
                </a:cubicBezTo>
                <a:cubicBezTo>
                  <a:pt x="1912" y="3712"/>
                  <a:pt x="1949" y="3689"/>
                  <a:pt x="1955" y="3643"/>
                </a:cubicBezTo>
                <a:cubicBezTo>
                  <a:pt x="1966" y="3471"/>
                  <a:pt x="1966" y="3298"/>
                  <a:pt x="1955" y="3114"/>
                </a:cubicBezTo>
                <a:cubicBezTo>
                  <a:pt x="1966" y="2942"/>
                  <a:pt x="1955" y="2769"/>
                  <a:pt x="1943" y="2597"/>
                </a:cubicBezTo>
                <a:cubicBezTo>
                  <a:pt x="1932" y="2568"/>
                  <a:pt x="1906" y="2554"/>
                  <a:pt x="1880" y="2554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3" name="Google Shape;133;p7"/>
          <p:cNvGrpSpPr/>
          <p:nvPr/>
        </p:nvGrpSpPr>
        <p:grpSpPr>
          <a:xfrm>
            <a:off x="462700" y="4058082"/>
            <a:ext cx="1382100" cy="789295"/>
            <a:chOff x="275025" y="537489"/>
            <a:chExt cx="1626574" cy="928910"/>
          </a:xfrm>
        </p:grpSpPr>
        <p:sp>
          <p:nvSpPr>
            <p:cNvPr id="134" name="Google Shape;134;p7"/>
            <p:cNvSpPr/>
            <p:nvPr/>
          </p:nvSpPr>
          <p:spPr>
            <a:xfrm>
              <a:off x="319102" y="557201"/>
              <a:ext cx="1539514" cy="885928"/>
            </a:xfrm>
            <a:custGeom>
              <a:rect b="b" l="l" r="r" t="t"/>
              <a:pathLst>
                <a:path extrusionOk="0" h="9708" w="16870">
                  <a:moveTo>
                    <a:pt x="8563" y="0"/>
                  </a:moveTo>
                  <a:cubicBezTo>
                    <a:pt x="7949" y="0"/>
                    <a:pt x="7376" y="325"/>
                    <a:pt x="7061" y="860"/>
                  </a:cubicBezTo>
                  <a:cubicBezTo>
                    <a:pt x="6888" y="1170"/>
                    <a:pt x="6923" y="1538"/>
                    <a:pt x="7026" y="1860"/>
                  </a:cubicBezTo>
                  <a:cubicBezTo>
                    <a:pt x="7107" y="2148"/>
                    <a:pt x="7268" y="2412"/>
                    <a:pt x="7498" y="2608"/>
                  </a:cubicBezTo>
                  <a:cubicBezTo>
                    <a:pt x="7681" y="2747"/>
                    <a:pt x="7910" y="2817"/>
                    <a:pt x="8137" y="2817"/>
                  </a:cubicBezTo>
                  <a:cubicBezTo>
                    <a:pt x="8507" y="2817"/>
                    <a:pt x="8869" y="2630"/>
                    <a:pt x="9004" y="2251"/>
                  </a:cubicBezTo>
                  <a:cubicBezTo>
                    <a:pt x="9108" y="1998"/>
                    <a:pt x="9027" y="1699"/>
                    <a:pt x="8809" y="1538"/>
                  </a:cubicBezTo>
                  <a:cubicBezTo>
                    <a:pt x="8626" y="1394"/>
                    <a:pt x="8399" y="1350"/>
                    <a:pt x="8173" y="1350"/>
                  </a:cubicBezTo>
                  <a:cubicBezTo>
                    <a:pt x="8057" y="1350"/>
                    <a:pt x="7941" y="1362"/>
                    <a:pt x="7831" y="1377"/>
                  </a:cubicBezTo>
                  <a:cubicBezTo>
                    <a:pt x="7823" y="1379"/>
                    <a:pt x="7815" y="1379"/>
                    <a:pt x="7807" y="1379"/>
                  </a:cubicBezTo>
                  <a:cubicBezTo>
                    <a:pt x="7676" y="1379"/>
                    <a:pt x="7632" y="1202"/>
                    <a:pt x="7762" y="1159"/>
                  </a:cubicBezTo>
                  <a:cubicBezTo>
                    <a:pt x="7901" y="1122"/>
                    <a:pt x="8049" y="1102"/>
                    <a:pt x="8197" y="1102"/>
                  </a:cubicBezTo>
                  <a:cubicBezTo>
                    <a:pt x="8515" y="1102"/>
                    <a:pt x="8834" y="1196"/>
                    <a:pt x="9062" y="1423"/>
                  </a:cubicBezTo>
                  <a:cubicBezTo>
                    <a:pt x="9326" y="1711"/>
                    <a:pt x="9372" y="2136"/>
                    <a:pt x="9165" y="2470"/>
                  </a:cubicBezTo>
                  <a:cubicBezTo>
                    <a:pt x="8946" y="2856"/>
                    <a:pt x="8551" y="3044"/>
                    <a:pt x="8149" y="3044"/>
                  </a:cubicBezTo>
                  <a:cubicBezTo>
                    <a:pt x="7832" y="3044"/>
                    <a:pt x="7511" y="2928"/>
                    <a:pt x="7268" y="2700"/>
                  </a:cubicBezTo>
                  <a:cubicBezTo>
                    <a:pt x="7003" y="2447"/>
                    <a:pt x="6831" y="2125"/>
                    <a:pt x="6762" y="1768"/>
                  </a:cubicBezTo>
                  <a:cubicBezTo>
                    <a:pt x="6716" y="1561"/>
                    <a:pt x="6704" y="1354"/>
                    <a:pt x="6727" y="1159"/>
                  </a:cubicBezTo>
                  <a:cubicBezTo>
                    <a:pt x="6578" y="1136"/>
                    <a:pt x="6428" y="1136"/>
                    <a:pt x="6267" y="1136"/>
                  </a:cubicBezTo>
                  <a:cubicBezTo>
                    <a:pt x="6095" y="1147"/>
                    <a:pt x="5922" y="1182"/>
                    <a:pt x="5761" y="1228"/>
                  </a:cubicBezTo>
                  <a:cubicBezTo>
                    <a:pt x="5175" y="1377"/>
                    <a:pt x="4692" y="1814"/>
                    <a:pt x="4508" y="2389"/>
                  </a:cubicBezTo>
                  <a:cubicBezTo>
                    <a:pt x="4336" y="2953"/>
                    <a:pt x="4462" y="3562"/>
                    <a:pt x="4853" y="4011"/>
                  </a:cubicBezTo>
                  <a:cubicBezTo>
                    <a:pt x="4934" y="4092"/>
                    <a:pt x="4860" y="4215"/>
                    <a:pt x="4769" y="4215"/>
                  </a:cubicBezTo>
                  <a:cubicBezTo>
                    <a:pt x="4744" y="4215"/>
                    <a:pt x="4717" y="4206"/>
                    <a:pt x="4692" y="4183"/>
                  </a:cubicBezTo>
                  <a:cubicBezTo>
                    <a:pt x="4474" y="3976"/>
                    <a:pt x="4313" y="3723"/>
                    <a:pt x="4232" y="3436"/>
                  </a:cubicBezTo>
                  <a:cubicBezTo>
                    <a:pt x="4041" y="3370"/>
                    <a:pt x="3842" y="3338"/>
                    <a:pt x="3642" y="3338"/>
                  </a:cubicBezTo>
                  <a:cubicBezTo>
                    <a:pt x="3493" y="3338"/>
                    <a:pt x="3344" y="3355"/>
                    <a:pt x="3197" y="3390"/>
                  </a:cubicBezTo>
                  <a:cubicBezTo>
                    <a:pt x="1967" y="3666"/>
                    <a:pt x="1150" y="4770"/>
                    <a:pt x="0" y="5207"/>
                  </a:cubicBezTo>
                  <a:cubicBezTo>
                    <a:pt x="587" y="5563"/>
                    <a:pt x="886" y="6242"/>
                    <a:pt x="1277" y="6793"/>
                  </a:cubicBezTo>
                  <a:cubicBezTo>
                    <a:pt x="1702" y="7414"/>
                    <a:pt x="2381" y="7943"/>
                    <a:pt x="3151" y="8035"/>
                  </a:cubicBezTo>
                  <a:cubicBezTo>
                    <a:pt x="3228" y="8045"/>
                    <a:pt x="3305" y="8050"/>
                    <a:pt x="3381" y="8050"/>
                  </a:cubicBezTo>
                  <a:cubicBezTo>
                    <a:pt x="4032" y="8050"/>
                    <a:pt x="4636" y="7704"/>
                    <a:pt x="4945" y="7127"/>
                  </a:cubicBezTo>
                  <a:cubicBezTo>
                    <a:pt x="5129" y="6805"/>
                    <a:pt x="5140" y="6414"/>
                    <a:pt x="5002" y="6081"/>
                  </a:cubicBezTo>
                  <a:cubicBezTo>
                    <a:pt x="4869" y="5791"/>
                    <a:pt x="4573" y="5620"/>
                    <a:pt x="4262" y="5620"/>
                  </a:cubicBezTo>
                  <a:cubicBezTo>
                    <a:pt x="4252" y="5620"/>
                    <a:pt x="4242" y="5620"/>
                    <a:pt x="4232" y="5621"/>
                  </a:cubicBezTo>
                  <a:cubicBezTo>
                    <a:pt x="3910" y="5632"/>
                    <a:pt x="3634" y="5839"/>
                    <a:pt x="3542" y="6138"/>
                  </a:cubicBezTo>
                  <a:cubicBezTo>
                    <a:pt x="3439" y="6437"/>
                    <a:pt x="3508" y="6782"/>
                    <a:pt x="3726" y="7012"/>
                  </a:cubicBezTo>
                  <a:cubicBezTo>
                    <a:pt x="3807" y="7093"/>
                    <a:pt x="3733" y="7202"/>
                    <a:pt x="3643" y="7202"/>
                  </a:cubicBezTo>
                  <a:cubicBezTo>
                    <a:pt x="3617" y="7202"/>
                    <a:pt x="3590" y="7193"/>
                    <a:pt x="3565" y="7173"/>
                  </a:cubicBezTo>
                  <a:cubicBezTo>
                    <a:pt x="3243" y="6874"/>
                    <a:pt x="3140" y="6414"/>
                    <a:pt x="3301" y="6012"/>
                  </a:cubicBezTo>
                  <a:cubicBezTo>
                    <a:pt x="3447" y="5618"/>
                    <a:pt x="3824" y="5367"/>
                    <a:pt x="4249" y="5367"/>
                  </a:cubicBezTo>
                  <a:cubicBezTo>
                    <a:pt x="4259" y="5367"/>
                    <a:pt x="4269" y="5367"/>
                    <a:pt x="4278" y="5368"/>
                  </a:cubicBezTo>
                  <a:cubicBezTo>
                    <a:pt x="4658" y="5368"/>
                    <a:pt x="5002" y="5563"/>
                    <a:pt x="5198" y="5897"/>
                  </a:cubicBezTo>
                  <a:cubicBezTo>
                    <a:pt x="5405" y="6288"/>
                    <a:pt x="5416" y="6747"/>
                    <a:pt x="5232" y="7150"/>
                  </a:cubicBezTo>
                  <a:cubicBezTo>
                    <a:pt x="5106" y="7437"/>
                    <a:pt x="4911" y="7679"/>
                    <a:pt x="4658" y="7874"/>
                  </a:cubicBezTo>
                  <a:cubicBezTo>
                    <a:pt x="5014" y="7966"/>
                    <a:pt x="5336" y="8139"/>
                    <a:pt x="5612" y="8392"/>
                  </a:cubicBezTo>
                  <a:cubicBezTo>
                    <a:pt x="6014" y="8725"/>
                    <a:pt x="6348" y="9139"/>
                    <a:pt x="6819" y="9392"/>
                  </a:cubicBezTo>
                  <a:cubicBezTo>
                    <a:pt x="7195" y="9595"/>
                    <a:pt x="7624" y="9707"/>
                    <a:pt x="8048" y="9707"/>
                  </a:cubicBezTo>
                  <a:cubicBezTo>
                    <a:pt x="8466" y="9707"/>
                    <a:pt x="8880" y="9598"/>
                    <a:pt x="9234" y="9358"/>
                  </a:cubicBezTo>
                  <a:cubicBezTo>
                    <a:pt x="9867" y="8909"/>
                    <a:pt x="10246" y="8070"/>
                    <a:pt x="10016" y="7322"/>
                  </a:cubicBezTo>
                  <a:cubicBezTo>
                    <a:pt x="9867" y="6885"/>
                    <a:pt x="9487" y="6575"/>
                    <a:pt x="9039" y="6517"/>
                  </a:cubicBezTo>
                  <a:cubicBezTo>
                    <a:pt x="8979" y="6508"/>
                    <a:pt x="8920" y="6503"/>
                    <a:pt x="8862" y="6503"/>
                  </a:cubicBezTo>
                  <a:cubicBezTo>
                    <a:pt x="8501" y="6503"/>
                    <a:pt x="8166" y="6682"/>
                    <a:pt x="7958" y="6989"/>
                  </a:cubicBezTo>
                  <a:cubicBezTo>
                    <a:pt x="7739" y="7311"/>
                    <a:pt x="7751" y="7736"/>
                    <a:pt x="7992" y="8047"/>
                  </a:cubicBezTo>
                  <a:cubicBezTo>
                    <a:pt x="8234" y="8334"/>
                    <a:pt x="8590" y="8507"/>
                    <a:pt x="8958" y="8530"/>
                  </a:cubicBezTo>
                  <a:cubicBezTo>
                    <a:pt x="9131" y="8530"/>
                    <a:pt x="9131" y="8771"/>
                    <a:pt x="8958" y="8771"/>
                  </a:cubicBezTo>
                  <a:cubicBezTo>
                    <a:pt x="8930" y="8774"/>
                    <a:pt x="8903" y="8776"/>
                    <a:pt x="8875" y="8776"/>
                  </a:cubicBezTo>
                  <a:cubicBezTo>
                    <a:pt x="8798" y="8776"/>
                    <a:pt x="8720" y="8765"/>
                    <a:pt x="8636" y="8748"/>
                  </a:cubicBezTo>
                  <a:cubicBezTo>
                    <a:pt x="8211" y="8656"/>
                    <a:pt x="7843" y="8380"/>
                    <a:pt x="7647" y="7989"/>
                  </a:cubicBezTo>
                  <a:cubicBezTo>
                    <a:pt x="7463" y="7575"/>
                    <a:pt x="7532" y="7081"/>
                    <a:pt x="7831" y="6736"/>
                  </a:cubicBezTo>
                  <a:cubicBezTo>
                    <a:pt x="8090" y="6412"/>
                    <a:pt x="8469" y="6265"/>
                    <a:pt x="8853" y="6265"/>
                  </a:cubicBezTo>
                  <a:cubicBezTo>
                    <a:pt x="9424" y="6265"/>
                    <a:pt x="10008" y="6589"/>
                    <a:pt x="10235" y="7138"/>
                  </a:cubicBezTo>
                  <a:cubicBezTo>
                    <a:pt x="10373" y="7483"/>
                    <a:pt x="10396" y="7851"/>
                    <a:pt x="10315" y="8208"/>
                  </a:cubicBezTo>
                  <a:cubicBezTo>
                    <a:pt x="10580" y="8369"/>
                    <a:pt x="10878" y="8484"/>
                    <a:pt x="11189" y="8541"/>
                  </a:cubicBezTo>
                  <a:cubicBezTo>
                    <a:pt x="11325" y="8567"/>
                    <a:pt x="11462" y="8579"/>
                    <a:pt x="11600" y="8579"/>
                  </a:cubicBezTo>
                  <a:cubicBezTo>
                    <a:pt x="12078" y="8579"/>
                    <a:pt x="12555" y="8427"/>
                    <a:pt x="12948" y="8150"/>
                  </a:cubicBezTo>
                  <a:cubicBezTo>
                    <a:pt x="13431" y="7794"/>
                    <a:pt x="13776" y="7288"/>
                    <a:pt x="13926" y="6713"/>
                  </a:cubicBezTo>
                  <a:cubicBezTo>
                    <a:pt x="13939" y="6668"/>
                    <a:pt x="13970" y="6650"/>
                    <a:pt x="14002" y="6650"/>
                  </a:cubicBezTo>
                  <a:cubicBezTo>
                    <a:pt x="14052" y="6650"/>
                    <a:pt x="14105" y="6696"/>
                    <a:pt x="14098" y="6759"/>
                  </a:cubicBezTo>
                  <a:cubicBezTo>
                    <a:pt x="14041" y="7127"/>
                    <a:pt x="13903" y="7472"/>
                    <a:pt x="13684" y="7771"/>
                  </a:cubicBezTo>
                  <a:cubicBezTo>
                    <a:pt x="13772" y="7785"/>
                    <a:pt x="13860" y="7793"/>
                    <a:pt x="13949" y="7793"/>
                  </a:cubicBezTo>
                  <a:cubicBezTo>
                    <a:pt x="14140" y="7793"/>
                    <a:pt x="14331" y="7757"/>
                    <a:pt x="14512" y="7679"/>
                  </a:cubicBezTo>
                  <a:cubicBezTo>
                    <a:pt x="15064" y="7460"/>
                    <a:pt x="15467" y="7012"/>
                    <a:pt x="15835" y="6563"/>
                  </a:cubicBezTo>
                  <a:cubicBezTo>
                    <a:pt x="16019" y="6345"/>
                    <a:pt x="16214" y="6138"/>
                    <a:pt x="16409" y="5943"/>
                  </a:cubicBezTo>
                  <a:cubicBezTo>
                    <a:pt x="16559" y="5816"/>
                    <a:pt x="16708" y="5701"/>
                    <a:pt x="16869" y="5609"/>
                  </a:cubicBezTo>
                  <a:cubicBezTo>
                    <a:pt x="16318" y="5368"/>
                    <a:pt x="15950" y="4804"/>
                    <a:pt x="15524" y="4390"/>
                  </a:cubicBezTo>
                  <a:cubicBezTo>
                    <a:pt x="15260" y="4137"/>
                    <a:pt x="14984" y="3907"/>
                    <a:pt x="14685" y="3712"/>
                  </a:cubicBezTo>
                  <a:cubicBezTo>
                    <a:pt x="14386" y="3505"/>
                    <a:pt x="14064" y="3344"/>
                    <a:pt x="13730" y="3240"/>
                  </a:cubicBezTo>
                  <a:cubicBezTo>
                    <a:pt x="13583" y="3198"/>
                    <a:pt x="13434" y="3178"/>
                    <a:pt x="13286" y="3178"/>
                  </a:cubicBezTo>
                  <a:cubicBezTo>
                    <a:pt x="13109" y="3178"/>
                    <a:pt x="12933" y="3207"/>
                    <a:pt x="12764" y="3263"/>
                  </a:cubicBezTo>
                  <a:cubicBezTo>
                    <a:pt x="12477" y="3367"/>
                    <a:pt x="12235" y="3585"/>
                    <a:pt x="12109" y="3861"/>
                  </a:cubicBezTo>
                  <a:cubicBezTo>
                    <a:pt x="11982" y="4137"/>
                    <a:pt x="11994" y="4459"/>
                    <a:pt x="12132" y="4724"/>
                  </a:cubicBezTo>
                  <a:cubicBezTo>
                    <a:pt x="12270" y="4965"/>
                    <a:pt x="12523" y="5115"/>
                    <a:pt x="12787" y="5126"/>
                  </a:cubicBezTo>
                  <a:cubicBezTo>
                    <a:pt x="12797" y="5127"/>
                    <a:pt x="12807" y="5127"/>
                    <a:pt x="12817" y="5127"/>
                  </a:cubicBezTo>
                  <a:cubicBezTo>
                    <a:pt x="13059" y="5127"/>
                    <a:pt x="13286" y="4991"/>
                    <a:pt x="13397" y="4781"/>
                  </a:cubicBezTo>
                  <a:cubicBezTo>
                    <a:pt x="13512" y="4563"/>
                    <a:pt x="13500" y="4310"/>
                    <a:pt x="13362" y="4114"/>
                  </a:cubicBezTo>
                  <a:cubicBezTo>
                    <a:pt x="13292" y="4018"/>
                    <a:pt x="13395" y="3902"/>
                    <a:pt x="13494" y="3902"/>
                  </a:cubicBezTo>
                  <a:cubicBezTo>
                    <a:pt x="13525" y="3902"/>
                    <a:pt x="13556" y="3914"/>
                    <a:pt x="13581" y="3942"/>
                  </a:cubicBezTo>
                  <a:cubicBezTo>
                    <a:pt x="13788" y="4229"/>
                    <a:pt x="13811" y="4609"/>
                    <a:pt x="13638" y="4919"/>
                  </a:cubicBezTo>
                  <a:cubicBezTo>
                    <a:pt x="13480" y="5205"/>
                    <a:pt x="13175" y="5383"/>
                    <a:pt x="12850" y="5383"/>
                  </a:cubicBezTo>
                  <a:cubicBezTo>
                    <a:pt x="12821" y="5383"/>
                    <a:pt x="12793" y="5382"/>
                    <a:pt x="12764" y="5379"/>
                  </a:cubicBezTo>
                  <a:cubicBezTo>
                    <a:pt x="12442" y="5356"/>
                    <a:pt x="12143" y="5184"/>
                    <a:pt x="11948" y="4931"/>
                  </a:cubicBezTo>
                  <a:cubicBezTo>
                    <a:pt x="11752" y="4632"/>
                    <a:pt x="11706" y="4264"/>
                    <a:pt x="11810" y="3919"/>
                  </a:cubicBezTo>
                  <a:cubicBezTo>
                    <a:pt x="11959" y="3447"/>
                    <a:pt x="12350" y="3091"/>
                    <a:pt x="12822" y="2976"/>
                  </a:cubicBezTo>
                  <a:cubicBezTo>
                    <a:pt x="12799" y="2872"/>
                    <a:pt x="12776" y="2780"/>
                    <a:pt x="12753" y="2688"/>
                  </a:cubicBezTo>
                  <a:cubicBezTo>
                    <a:pt x="12707" y="2562"/>
                    <a:pt x="12649" y="2435"/>
                    <a:pt x="12580" y="2309"/>
                  </a:cubicBezTo>
                  <a:cubicBezTo>
                    <a:pt x="12339" y="1883"/>
                    <a:pt x="11959" y="1538"/>
                    <a:pt x="11499" y="1354"/>
                  </a:cubicBezTo>
                  <a:cubicBezTo>
                    <a:pt x="11213" y="1236"/>
                    <a:pt x="10910" y="1176"/>
                    <a:pt x="10603" y="1176"/>
                  </a:cubicBezTo>
                  <a:cubicBezTo>
                    <a:pt x="10404" y="1176"/>
                    <a:pt x="10203" y="1201"/>
                    <a:pt x="10005" y="1251"/>
                  </a:cubicBezTo>
                  <a:cubicBezTo>
                    <a:pt x="9993" y="1366"/>
                    <a:pt x="9970" y="1469"/>
                    <a:pt x="9924" y="1584"/>
                  </a:cubicBezTo>
                  <a:cubicBezTo>
                    <a:pt x="9913" y="1603"/>
                    <a:pt x="9895" y="1610"/>
                    <a:pt x="9877" y="1610"/>
                  </a:cubicBezTo>
                  <a:cubicBezTo>
                    <a:pt x="9837" y="1610"/>
                    <a:pt x="9793" y="1574"/>
                    <a:pt x="9809" y="1527"/>
                  </a:cubicBezTo>
                  <a:cubicBezTo>
                    <a:pt x="9913" y="1193"/>
                    <a:pt x="9855" y="814"/>
                    <a:pt x="9648" y="527"/>
                  </a:cubicBezTo>
                  <a:cubicBezTo>
                    <a:pt x="9430" y="228"/>
                    <a:pt x="9096" y="44"/>
                    <a:pt x="8740" y="9"/>
                  </a:cubicBezTo>
                  <a:cubicBezTo>
                    <a:pt x="8681" y="3"/>
                    <a:pt x="8622" y="0"/>
                    <a:pt x="85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7"/>
            <p:cNvSpPr/>
            <p:nvPr/>
          </p:nvSpPr>
          <p:spPr>
            <a:xfrm>
              <a:off x="887820" y="646086"/>
              <a:ext cx="228874" cy="194652"/>
            </a:xfrm>
            <a:custGeom>
              <a:rect b="b" l="l" r="r" t="t"/>
              <a:pathLst>
                <a:path extrusionOk="0" h="2133" w="2508">
                  <a:moveTo>
                    <a:pt x="265" y="1"/>
                  </a:moveTo>
                  <a:cubicBezTo>
                    <a:pt x="171" y="1"/>
                    <a:pt x="115" y="49"/>
                    <a:pt x="28" y="49"/>
                  </a:cubicBezTo>
                  <a:cubicBezTo>
                    <a:pt x="19" y="49"/>
                    <a:pt x="10" y="48"/>
                    <a:pt x="1" y="47"/>
                  </a:cubicBezTo>
                  <a:lnTo>
                    <a:pt x="1" y="47"/>
                  </a:lnTo>
                  <a:cubicBezTo>
                    <a:pt x="24" y="484"/>
                    <a:pt x="139" y="898"/>
                    <a:pt x="346" y="1289"/>
                  </a:cubicBezTo>
                  <a:cubicBezTo>
                    <a:pt x="553" y="1668"/>
                    <a:pt x="898" y="1956"/>
                    <a:pt x="1312" y="2082"/>
                  </a:cubicBezTo>
                  <a:cubicBezTo>
                    <a:pt x="1426" y="2116"/>
                    <a:pt x="1543" y="2133"/>
                    <a:pt x="1659" y="2133"/>
                  </a:cubicBezTo>
                  <a:cubicBezTo>
                    <a:pt x="1974" y="2133"/>
                    <a:pt x="2281" y="2010"/>
                    <a:pt x="2508" y="1783"/>
                  </a:cubicBezTo>
                  <a:lnTo>
                    <a:pt x="2508" y="1783"/>
                  </a:lnTo>
                  <a:cubicBezTo>
                    <a:pt x="2337" y="1834"/>
                    <a:pt x="2159" y="1860"/>
                    <a:pt x="1980" y="1860"/>
                  </a:cubicBezTo>
                  <a:cubicBezTo>
                    <a:pt x="1834" y="1860"/>
                    <a:pt x="1687" y="1843"/>
                    <a:pt x="1542" y="1806"/>
                  </a:cubicBezTo>
                  <a:cubicBezTo>
                    <a:pt x="1427" y="1783"/>
                    <a:pt x="1312" y="1737"/>
                    <a:pt x="1208" y="1680"/>
                  </a:cubicBezTo>
                  <a:cubicBezTo>
                    <a:pt x="978" y="1507"/>
                    <a:pt x="794" y="1277"/>
                    <a:pt x="702" y="1013"/>
                  </a:cubicBezTo>
                  <a:cubicBezTo>
                    <a:pt x="576" y="725"/>
                    <a:pt x="495" y="392"/>
                    <a:pt x="622" y="104"/>
                  </a:cubicBezTo>
                  <a:cubicBezTo>
                    <a:pt x="507" y="47"/>
                    <a:pt x="392" y="12"/>
                    <a:pt x="2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7"/>
            <p:cNvSpPr/>
            <p:nvPr/>
          </p:nvSpPr>
          <p:spPr>
            <a:xfrm>
              <a:off x="1398862" y="893759"/>
              <a:ext cx="158606" cy="139533"/>
            </a:xfrm>
            <a:custGeom>
              <a:rect b="b" l="l" r="r" t="t"/>
              <a:pathLst>
                <a:path extrusionOk="0" h="1529" w="1738">
                  <a:moveTo>
                    <a:pt x="219" y="1"/>
                  </a:moveTo>
                  <a:lnTo>
                    <a:pt x="219" y="1"/>
                  </a:lnTo>
                  <a:cubicBezTo>
                    <a:pt x="58" y="231"/>
                    <a:pt x="1" y="518"/>
                    <a:pt x="47" y="794"/>
                  </a:cubicBezTo>
                  <a:cubicBezTo>
                    <a:pt x="139" y="1128"/>
                    <a:pt x="380" y="1392"/>
                    <a:pt x="714" y="1484"/>
                  </a:cubicBezTo>
                  <a:cubicBezTo>
                    <a:pt x="807" y="1514"/>
                    <a:pt x="903" y="1528"/>
                    <a:pt x="998" y="1528"/>
                  </a:cubicBezTo>
                  <a:cubicBezTo>
                    <a:pt x="1125" y="1528"/>
                    <a:pt x="1251" y="1502"/>
                    <a:pt x="1369" y="1450"/>
                  </a:cubicBezTo>
                  <a:cubicBezTo>
                    <a:pt x="1576" y="1358"/>
                    <a:pt x="1714" y="1162"/>
                    <a:pt x="1737" y="932"/>
                  </a:cubicBezTo>
                  <a:lnTo>
                    <a:pt x="1737" y="932"/>
                  </a:lnTo>
                  <a:cubicBezTo>
                    <a:pt x="1546" y="1073"/>
                    <a:pt x="1311" y="1143"/>
                    <a:pt x="1078" y="1143"/>
                  </a:cubicBezTo>
                  <a:cubicBezTo>
                    <a:pt x="1045" y="1143"/>
                    <a:pt x="1011" y="1142"/>
                    <a:pt x="978" y="1139"/>
                  </a:cubicBezTo>
                  <a:cubicBezTo>
                    <a:pt x="702" y="1105"/>
                    <a:pt x="461" y="944"/>
                    <a:pt x="311" y="714"/>
                  </a:cubicBezTo>
                  <a:cubicBezTo>
                    <a:pt x="242" y="599"/>
                    <a:pt x="208" y="472"/>
                    <a:pt x="208" y="346"/>
                  </a:cubicBezTo>
                  <a:cubicBezTo>
                    <a:pt x="196" y="265"/>
                    <a:pt x="277" y="35"/>
                    <a:pt x="2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7"/>
            <p:cNvSpPr/>
            <p:nvPr/>
          </p:nvSpPr>
          <p:spPr>
            <a:xfrm>
              <a:off x="275025" y="537489"/>
              <a:ext cx="1626574" cy="928910"/>
            </a:xfrm>
            <a:custGeom>
              <a:rect b="b" l="l" r="r" t="t"/>
              <a:pathLst>
                <a:path extrusionOk="0" h="10179" w="17824">
                  <a:moveTo>
                    <a:pt x="9046" y="216"/>
                  </a:moveTo>
                  <a:cubicBezTo>
                    <a:pt x="9105" y="216"/>
                    <a:pt x="9164" y="219"/>
                    <a:pt x="9223" y="225"/>
                  </a:cubicBezTo>
                  <a:cubicBezTo>
                    <a:pt x="9579" y="260"/>
                    <a:pt x="9913" y="444"/>
                    <a:pt x="10131" y="743"/>
                  </a:cubicBezTo>
                  <a:cubicBezTo>
                    <a:pt x="10338" y="1030"/>
                    <a:pt x="10396" y="1409"/>
                    <a:pt x="10292" y="1743"/>
                  </a:cubicBezTo>
                  <a:cubicBezTo>
                    <a:pt x="10276" y="1790"/>
                    <a:pt x="10320" y="1826"/>
                    <a:pt x="10360" y="1826"/>
                  </a:cubicBezTo>
                  <a:cubicBezTo>
                    <a:pt x="10378" y="1826"/>
                    <a:pt x="10396" y="1819"/>
                    <a:pt x="10407" y="1800"/>
                  </a:cubicBezTo>
                  <a:cubicBezTo>
                    <a:pt x="10453" y="1685"/>
                    <a:pt x="10476" y="1582"/>
                    <a:pt x="10488" y="1467"/>
                  </a:cubicBezTo>
                  <a:cubicBezTo>
                    <a:pt x="10686" y="1417"/>
                    <a:pt x="10887" y="1392"/>
                    <a:pt x="11086" y="1392"/>
                  </a:cubicBezTo>
                  <a:cubicBezTo>
                    <a:pt x="11393" y="1392"/>
                    <a:pt x="11696" y="1452"/>
                    <a:pt x="11982" y="1570"/>
                  </a:cubicBezTo>
                  <a:cubicBezTo>
                    <a:pt x="12442" y="1754"/>
                    <a:pt x="12822" y="2099"/>
                    <a:pt x="13063" y="2525"/>
                  </a:cubicBezTo>
                  <a:cubicBezTo>
                    <a:pt x="13132" y="2651"/>
                    <a:pt x="13190" y="2778"/>
                    <a:pt x="13236" y="2904"/>
                  </a:cubicBezTo>
                  <a:cubicBezTo>
                    <a:pt x="13259" y="2996"/>
                    <a:pt x="13282" y="3088"/>
                    <a:pt x="13305" y="3192"/>
                  </a:cubicBezTo>
                  <a:cubicBezTo>
                    <a:pt x="12833" y="3307"/>
                    <a:pt x="12442" y="3663"/>
                    <a:pt x="12293" y="4135"/>
                  </a:cubicBezTo>
                  <a:cubicBezTo>
                    <a:pt x="12189" y="4480"/>
                    <a:pt x="12235" y="4848"/>
                    <a:pt x="12431" y="5147"/>
                  </a:cubicBezTo>
                  <a:cubicBezTo>
                    <a:pt x="12626" y="5400"/>
                    <a:pt x="12925" y="5572"/>
                    <a:pt x="13247" y="5595"/>
                  </a:cubicBezTo>
                  <a:cubicBezTo>
                    <a:pt x="13276" y="5598"/>
                    <a:pt x="13304" y="5599"/>
                    <a:pt x="13333" y="5599"/>
                  </a:cubicBezTo>
                  <a:cubicBezTo>
                    <a:pt x="13658" y="5599"/>
                    <a:pt x="13963" y="5421"/>
                    <a:pt x="14121" y="5135"/>
                  </a:cubicBezTo>
                  <a:cubicBezTo>
                    <a:pt x="14294" y="4825"/>
                    <a:pt x="14271" y="4445"/>
                    <a:pt x="14064" y="4158"/>
                  </a:cubicBezTo>
                  <a:cubicBezTo>
                    <a:pt x="14039" y="4130"/>
                    <a:pt x="14008" y="4118"/>
                    <a:pt x="13977" y="4118"/>
                  </a:cubicBezTo>
                  <a:cubicBezTo>
                    <a:pt x="13878" y="4118"/>
                    <a:pt x="13775" y="4234"/>
                    <a:pt x="13845" y="4330"/>
                  </a:cubicBezTo>
                  <a:cubicBezTo>
                    <a:pt x="13983" y="4526"/>
                    <a:pt x="13995" y="4779"/>
                    <a:pt x="13880" y="4997"/>
                  </a:cubicBezTo>
                  <a:cubicBezTo>
                    <a:pt x="13769" y="5207"/>
                    <a:pt x="13542" y="5343"/>
                    <a:pt x="13300" y="5343"/>
                  </a:cubicBezTo>
                  <a:cubicBezTo>
                    <a:pt x="13290" y="5343"/>
                    <a:pt x="13280" y="5343"/>
                    <a:pt x="13270" y="5342"/>
                  </a:cubicBezTo>
                  <a:cubicBezTo>
                    <a:pt x="13006" y="5331"/>
                    <a:pt x="12753" y="5181"/>
                    <a:pt x="12615" y="4940"/>
                  </a:cubicBezTo>
                  <a:cubicBezTo>
                    <a:pt x="12477" y="4675"/>
                    <a:pt x="12465" y="4353"/>
                    <a:pt x="12592" y="4077"/>
                  </a:cubicBezTo>
                  <a:cubicBezTo>
                    <a:pt x="12718" y="3801"/>
                    <a:pt x="12960" y="3583"/>
                    <a:pt x="13247" y="3479"/>
                  </a:cubicBezTo>
                  <a:cubicBezTo>
                    <a:pt x="13416" y="3423"/>
                    <a:pt x="13592" y="3394"/>
                    <a:pt x="13769" y="3394"/>
                  </a:cubicBezTo>
                  <a:cubicBezTo>
                    <a:pt x="13917" y="3394"/>
                    <a:pt x="14066" y="3414"/>
                    <a:pt x="14213" y="3456"/>
                  </a:cubicBezTo>
                  <a:cubicBezTo>
                    <a:pt x="14547" y="3560"/>
                    <a:pt x="14869" y="3721"/>
                    <a:pt x="15168" y="3928"/>
                  </a:cubicBezTo>
                  <a:cubicBezTo>
                    <a:pt x="15467" y="4123"/>
                    <a:pt x="15743" y="4353"/>
                    <a:pt x="16007" y="4606"/>
                  </a:cubicBezTo>
                  <a:cubicBezTo>
                    <a:pt x="16433" y="5020"/>
                    <a:pt x="16801" y="5584"/>
                    <a:pt x="17352" y="5825"/>
                  </a:cubicBezTo>
                  <a:cubicBezTo>
                    <a:pt x="17191" y="5917"/>
                    <a:pt x="17042" y="6032"/>
                    <a:pt x="16892" y="6159"/>
                  </a:cubicBezTo>
                  <a:cubicBezTo>
                    <a:pt x="16697" y="6354"/>
                    <a:pt x="16502" y="6561"/>
                    <a:pt x="16318" y="6779"/>
                  </a:cubicBezTo>
                  <a:cubicBezTo>
                    <a:pt x="15950" y="7228"/>
                    <a:pt x="15547" y="7676"/>
                    <a:pt x="14995" y="7895"/>
                  </a:cubicBezTo>
                  <a:cubicBezTo>
                    <a:pt x="14814" y="7973"/>
                    <a:pt x="14623" y="8009"/>
                    <a:pt x="14432" y="8009"/>
                  </a:cubicBezTo>
                  <a:cubicBezTo>
                    <a:pt x="14343" y="8009"/>
                    <a:pt x="14255" y="8001"/>
                    <a:pt x="14167" y="7987"/>
                  </a:cubicBezTo>
                  <a:cubicBezTo>
                    <a:pt x="14386" y="7688"/>
                    <a:pt x="14524" y="7343"/>
                    <a:pt x="14581" y="6975"/>
                  </a:cubicBezTo>
                  <a:cubicBezTo>
                    <a:pt x="14588" y="6912"/>
                    <a:pt x="14535" y="6866"/>
                    <a:pt x="14485" y="6866"/>
                  </a:cubicBezTo>
                  <a:cubicBezTo>
                    <a:pt x="14453" y="6866"/>
                    <a:pt x="14422" y="6884"/>
                    <a:pt x="14409" y="6929"/>
                  </a:cubicBezTo>
                  <a:cubicBezTo>
                    <a:pt x="14259" y="7504"/>
                    <a:pt x="13914" y="8010"/>
                    <a:pt x="13431" y="8366"/>
                  </a:cubicBezTo>
                  <a:cubicBezTo>
                    <a:pt x="13038" y="8643"/>
                    <a:pt x="12561" y="8795"/>
                    <a:pt x="12083" y="8795"/>
                  </a:cubicBezTo>
                  <a:cubicBezTo>
                    <a:pt x="11945" y="8795"/>
                    <a:pt x="11808" y="8783"/>
                    <a:pt x="11672" y="8757"/>
                  </a:cubicBezTo>
                  <a:cubicBezTo>
                    <a:pt x="11361" y="8700"/>
                    <a:pt x="11063" y="8585"/>
                    <a:pt x="10798" y="8424"/>
                  </a:cubicBezTo>
                  <a:cubicBezTo>
                    <a:pt x="10879" y="8067"/>
                    <a:pt x="10856" y="7699"/>
                    <a:pt x="10718" y="7354"/>
                  </a:cubicBezTo>
                  <a:cubicBezTo>
                    <a:pt x="10491" y="6805"/>
                    <a:pt x="9907" y="6481"/>
                    <a:pt x="9336" y="6481"/>
                  </a:cubicBezTo>
                  <a:cubicBezTo>
                    <a:pt x="8952" y="6481"/>
                    <a:pt x="8573" y="6628"/>
                    <a:pt x="8314" y="6952"/>
                  </a:cubicBezTo>
                  <a:cubicBezTo>
                    <a:pt x="8015" y="7297"/>
                    <a:pt x="7946" y="7791"/>
                    <a:pt x="8130" y="8205"/>
                  </a:cubicBezTo>
                  <a:cubicBezTo>
                    <a:pt x="8326" y="8596"/>
                    <a:pt x="8694" y="8872"/>
                    <a:pt x="9119" y="8964"/>
                  </a:cubicBezTo>
                  <a:cubicBezTo>
                    <a:pt x="9203" y="8981"/>
                    <a:pt x="9281" y="8992"/>
                    <a:pt x="9358" y="8992"/>
                  </a:cubicBezTo>
                  <a:cubicBezTo>
                    <a:pt x="9386" y="8992"/>
                    <a:pt x="9413" y="8990"/>
                    <a:pt x="9441" y="8987"/>
                  </a:cubicBezTo>
                  <a:cubicBezTo>
                    <a:pt x="9614" y="8987"/>
                    <a:pt x="9614" y="8746"/>
                    <a:pt x="9441" y="8746"/>
                  </a:cubicBezTo>
                  <a:cubicBezTo>
                    <a:pt x="9073" y="8723"/>
                    <a:pt x="8717" y="8550"/>
                    <a:pt x="8475" y="8263"/>
                  </a:cubicBezTo>
                  <a:cubicBezTo>
                    <a:pt x="8234" y="7952"/>
                    <a:pt x="8222" y="7527"/>
                    <a:pt x="8441" y="7205"/>
                  </a:cubicBezTo>
                  <a:cubicBezTo>
                    <a:pt x="8649" y="6898"/>
                    <a:pt x="8984" y="6719"/>
                    <a:pt x="9345" y="6719"/>
                  </a:cubicBezTo>
                  <a:cubicBezTo>
                    <a:pt x="9403" y="6719"/>
                    <a:pt x="9462" y="6724"/>
                    <a:pt x="9522" y="6733"/>
                  </a:cubicBezTo>
                  <a:cubicBezTo>
                    <a:pt x="9970" y="6791"/>
                    <a:pt x="10350" y="7101"/>
                    <a:pt x="10499" y="7538"/>
                  </a:cubicBezTo>
                  <a:cubicBezTo>
                    <a:pt x="10729" y="8286"/>
                    <a:pt x="10350" y="9125"/>
                    <a:pt x="9717" y="9574"/>
                  </a:cubicBezTo>
                  <a:cubicBezTo>
                    <a:pt x="9363" y="9814"/>
                    <a:pt x="8949" y="9923"/>
                    <a:pt x="8531" y="9923"/>
                  </a:cubicBezTo>
                  <a:cubicBezTo>
                    <a:pt x="8107" y="9923"/>
                    <a:pt x="7678" y="9811"/>
                    <a:pt x="7302" y="9608"/>
                  </a:cubicBezTo>
                  <a:cubicBezTo>
                    <a:pt x="6831" y="9355"/>
                    <a:pt x="6497" y="8941"/>
                    <a:pt x="6095" y="8608"/>
                  </a:cubicBezTo>
                  <a:cubicBezTo>
                    <a:pt x="5819" y="8355"/>
                    <a:pt x="5497" y="8182"/>
                    <a:pt x="5141" y="8090"/>
                  </a:cubicBezTo>
                  <a:cubicBezTo>
                    <a:pt x="5394" y="7895"/>
                    <a:pt x="5589" y="7653"/>
                    <a:pt x="5715" y="7366"/>
                  </a:cubicBezTo>
                  <a:cubicBezTo>
                    <a:pt x="5899" y="6963"/>
                    <a:pt x="5888" y="6504"/>
                    <a:pt x="5681" y="6113"/>
                  </a:cubicBezTo>
                  <a:cubicBezTo>
                    <a:pt x="5485" y="5779"/>
                    <a:pt x="5141" y="5584"/>
                    <a:pt x="4761" y="5584"/>
                  </a:cubicBezTo>
                  <a:cubicBezTo>
                    <a:pt x="4752" y="5583"/>
                    <a:pt x="4742" y="5583"/>
                    <a:pt x="4732" y="5583"/>
                  </a:cubicBezTo>
                  <a:cubicBezTo>
                    <a:pt x="4307" y="5583"/>
                    <a:pt x="3930" y="5834"/>
                    <a:pt x="3784" y="6228"/>
                  </a:cubicBezTo>
                  <a:cubicBezTo>
                    <a:pt x="3623" y="6630"/>
                    <a:pt x="3726" y="7090"/>
                    <a:pt x="4048" y="7389"/>
                  </a:cubicBezTo>
                  <a:cubicBezTo>
                    <a:pt x="4073" y="7409"/>
                    <a:pt x="4100" y="7418"/>
                    <a:pt x="4126" y="7418"/>
                  </a:cubicBezTo>
                  <a:cubicBezTo>
                    <a:pt x="4216" y="7418"/>
                    <a:pt x="4290" y="7309"/>
                    <a:pt x="4209" y="7228"/>
                  </a:cubicBezTo>
                  <a:cubicBezTo>
                    <a:pt x="3991" y="6998"/>
                    <a:pt x="3922" y="6653"/>
                    <a:pt x="4025" y="6354"/>
                  </a:cubicBezTo>
                  <a:cubicBezTo>
                    <a:pt x="4117" y="6055"/>
                    <a:pt x="4393" y="5848"/>
                    <a:pt x="4715" y="5837"/>
                  </a:cubicBezTo>
                  <a:cubicBezTo>
                    <a:pt x="4725" y="5836"/>
                    <a:pt x="4735" y="5836"/>
                    <a:pt x="4745" y="5836"/>
                  </a:cubicBezTo>
                  <a:cubicBezTo>
                    <a:pt x="5056" y="5836"/>
                    <a:pt x="5352" y="6007"/>
                    <a:pt x="5485" y="6297"/>
                  </a:cubicBezTo>
                  <a:cubicBezTo>
                    <a:pt x="5623" y="6630"/>
                    <a:pt x="5612" y="7021"/>
                    <a:pt x="5428" y="7343"/>
                  </a:cubicBezTo>
                  <a:cubicBezTo>
                    <a:pt x="5119" y="7920"/>
                    <a:pt x="4515" y="8266"/>
                    <a:pt x="3864" y="8266"/>
                  </a:cubicBezTo>
                  <a:cubicBezTo>
                    <a:pt x="3788" y="8266"/>
                    <a:pt x="3711" y="8261"/>
                    <a:pt x="3634" y="8251"/>
                  </a:cubicBezTo>
                  <a:cubicBezTo>
                    <a:pt x="2864" y="8159"/>
                    <a:pt x="2185" y="7630"/>
                    <a:pt x="1760" y="7009"/>
                  </a:cubicBezTo>
                  <a:cubicBezTo>
                    <a:pt x="1369" y="6458"/>
                    <a:pt x="1070" y="5779"/>
                    <a:pt x="483" y="5423"/>
                  </a:cubicBezTo>
                  <a:cubicBezTo>
                    <a:pt x="1633" y="4986"/>
                    <a:pt x="2450" y="3882"/>
                    <a:pt x="3680" y="3606"/>
                  </a:cubicBezTo>
                  <a:cubicBezTo>
                    <a:pt x="3827" y="3571"/>
                    <a:pt x="3976" y="3554"/>
                    <a:pt x="4125" y="3554"/>
                  </a:cubicBezTo>
                  <a:cubicBezTo>
                    <a:pt x="4325" y="3554"/>
                    <a:pt x="4524" y="3586"/>
                    <a:pt x="4715" y="3652"/>
                  </a:cubicBezTo>
                  <a:cubicBezTo>
                    <a:pt x="4796" y="3939"/>
                    <a:pt x="4957" y="4192"/>
                    <a:pt x="5175" y="4399"/>
                  </a:cubicBezTo>
                  <a:cubicBezTo>
                    <a:pt x="5200" y="4422"/>
                    <a:pt x="5227" y="4431"/>
                    <a:pt x="5252" y="4431"/>
                  </a:cubicBezTo>
                  <a:cubicBezTo>
                    <a:pt x="5343" y="4431"/>
                    <a:pt x="5417" y="4308"/>
                    <a:pt x="5336" y="4227"/>
                  </a:cubicBezTo>
                  <a:cubicBezTo>
                    <a:pt x="4945" y="3778"/>
                    <a:pt x="4819" y="3169"/>
                    <a:pt x="4991" y="2605"/>
                  </a:cubicBezTo>
                  <a:cubicBezTo>
                    <a:pt x="5175" y="2030"/>
                    <a:pt x="5658" y="1593"/>
                    <a:pt x="6244" y="1444"/>
                  </a:cubicBezTo>
                  <a:cubicBezTo>
                    <a:pt x="6405" y="1398"/>
                    <a:pt x="6578" y="1363"/>
                    <a:pt x="6750" y="1352"/>
                  </a:cubicBezTo>
                  <a:cubicBezTo>
                    <a:pt x="6911" y="1352"/>
                    <a:pt x="7061" y="1352"/>
                    <a:pt x="7210" y="1375"/>
                  </a:cubicBezTo>
                  <a:cubicBezTo>
                    <a:pt x="7187" y="1570"/>
                    <a:pt x="7199" y="1777"/>
                    <a:pt x="7245" y="1984"/>
                  </a:cubicBezTo>
                  <a:cubicBezTo>
                    <a:pt x="7314" y="2341"/>
                    <a:pt x="7486" y="2663"/>
                    <a:pt x="7751" y="2916"/>
                  </a:cubicBezTo>
                  <a:cubicBezTo>
                    <a:pt x="7994" y="3144"/>
                    <a:pt x="8315" y="3260"/>
                    <a:pt x="8632" y="3260"/>
                  </a:cubicBezTo>
                  <a:cubicBezTo>
                    <a:pt x="9034" y="3260"/>
                    <a:pt x="9429" y="3072"/>
                    <a:pt x="9648" y="2686"/>
                  </a:cubicBezTo>
                  <a:cubicBezTo>
                    <a:pt x="9855" y="2352"/>
                    <a:pt x="9809" y="1927"/>
                    <a:pt x="9545" y="1639"/>
                  </a:cubicBezTo>
                  <a:cubicBezTo>
                    <a:pt x="9317" y="1412"/>
                    <a:pt x="8998" y="1318"/>
                    <a:pt x="8680" y="1318"/>
                  </a:cubicBezTo>
                  <a:cubicBezTo>
                    <a:pt x="8532" y="1318"/>
                    <a:pt x="8384" y="1338"/>
                    <a:pt x="8245" y="1375"/>
                  </a:cubicBezTo>
                  <a:cubicBezTo>
                    <a:pt x="8115" y="1418"/>
                    <a:pt x="8159" y="1595"/>
                    <a:pt x="8290" y="1595"/>
                  </a:cubicBezTo>
                  <a:cubicBezTo>
                    <a:pt x="8298" y="1595"/>
                    <a:pt x="8306" y="1595"/>
                    <a:pt x="8314" y="1593"/>
                  </a:cubicBezTo>
                  <a:cubicBezTo>
                    <a:pt x="8424" y="1578"/>
                    <a:pt x="8540" y="1566"/>
                    <a:pt x="8656" y="1566"/>
                  </a:cubicBezTo>
                  <a:cubicBezTo>
                    <a:pt x="8882" y="1566"/>
                    <a:pt x="9109" y="1610"/>
                    <a:pt x="9292" y="1754"/>
                  </a:cubicBezTo>
                  <a:cubicBezTo>
                    <a:pt x="9510" y="1915"/>
                    <a:pt x="9591" y="2214"/>
                    <a:pt x="9487" y="2467"/>
                  </a:cubicBezTo>
                  <a:cubicBezTo>
                    <a:pt x="9352" y="2846"/>
                    <a:pt x="8990" y="3033"/>
                    <a:pt x="8620" y="3033"/>
                  </a:cubicBezTo>
                  <a:cubicBezTo>
                    <a:pt x="8393" y="3033"/>
                    <a:pt x="8164" y="2963"/>
                    <a:pt x="7981" y="2824"/>
                  </a:cubicBezTo>
                  <a:cubicBezTo>
                    <a:pt x="7751" y="2628"/>
                    <a:pt x="7590" y="2364"/>
                    <a:pt x="7509" y="2076"/>
                  </a:cubicBezTo>
                  <a:cubicBezTo>
                    <a:pt x="7406" y="1754"/>
                    <a:pt x="7371" y="1386"/>
                    <a:pt x="7544" y="1076"/>
                  </a:cubicBezTo>
                  <a:cubicBezTo>
                    <a:pt x="7859" y="541"/>
                    <a:pt x="8432" y="216"/>
                    <a:pt x="9046" y="216"/>
                  </a:cubicBezTo>
                  <a:close/>
                  <a:moveTo>
                    <a:pt x="9022" y="1"/>
                  </a:moveTo>
                  <a:cubicBezTo>
                    <a:pt x="8409" y="1"/>
                    <a:pt x="7803" y="333"/>
                    <a:pt x="7440" y="823"/>
                  </a:cubicBezTo>
                  <a:cubicBezTo>
                    <a:pt x="7348" y="938"/>
                    <a:pt x="7279" y="1076"/>
                    <a:pt x="7233" y="1214"/>
                  </a:cubicBezTo>
                  <a:cubicBezTo>
                    <a:pt x="7067" y="1165"/>
                    <a:pt x="6894" y="1142"/>
                    <a:pt x="6721" y="1142"/>
                  </a:cubicBezTo>
                  <a:cubicBezTo>
                    <a:pt x="6572" y="1142"/>
                    <a:pt x="6423" y="1159"/>
                    <a:pt x="6279" y="1191"/>
                  </a:cubicBezTo>
                  <a:cubicBezTo>
                    <a:pt x="5934" y="1260"/>
                    <a:pt x="5612" y="1409"/>
                    <a:pt x="5348" y="1628"/>
                  </a:cubicBezTo>
                  <a:cubicBezTo>
                    <a:pt x="4807" y="2053"/>
                    <a:pt x="4554" y="2743"/>
                    <a:pt x="4658" y="3422"/>
                  </a:cubicBezTo>
                  <a:cubicBezTo>
                    <a:pt x="4658" y="3422"/>
                    <a:pt x="4658" y="3422"/>
                    <a:pt x="4658" y="3433"/>
                  </a:cubicBezTo>
                  <a:cubicBezTo>
                    <a:pt x="4463" y="3354"/>
                    <a:pt x="4254" y="3322"/>
                    <a:pt x="4048" y="3322"/>
                  </a:cubicBezTo>
                  <a:cubicBezTo>
                    <a:pt x="3986" y="3322"/>
                    <a:pt x="3925" y="3325"/>
                    <a:pt x="3864" y="3330"/>
                  </a:cubicBezTo>
                  <a:cubicBezTo>
                    <a:pt x="3519" y="3376"/>
                    <a:pt x="3186" y="3479"/>
                    <a:pt x="2875" y="3629"/>
                  </a:cubicBezTo>
                  <a:cubicBezTo>
                    <a:pt x="2243" y="3928"/>
                    <a:pt x="1725" y="4399"/>
                    <a:pt x="1150" y="4767"/>
                  </a:cubicBezTo>
                  <a:cubicBezTo>
                    <a:pt x="828" y="4986"/>
                    <a:pt x="483" y="5147"/>
                    <a:pt x="115" y="5262"/>
                  </a:cubicBezTo>
                  <a:cubicBezTo>
                    <a:pt x="0" y="5296"/>
                    <a:pt x="0" y="5469"/>
                    <a:pt x="115" y="5503"/>
                  </a:cubicBezTo>
                  <a:cubicBezTo>
                    <a:pt x="495" y="5607"/>
                    <a:pt x="759" y="5894"/>
                    <a:pt x="978" y="6216"/>
                  </a:cubicBezTo>
                  <a:cubicBezTo>
                    <a:pt x="1185" y="6527"/>
                    <a:pt x="1369" y="6894"/>
                    <a:pt x="1610" y="7216"/>
                  </a:cubicBezTo>
                  <a:cubicBezTo>
                    <a:pt x="2105" y="7906"/>
                    <a:pt x="2875" y="8470"/>
                    <a:pt x="3749" y="8527"/>
                  </a:cubicBezTo>
                  <a:cubicBezTo>
                    <a:pt x="3790" y="8530"/>
                    <a:pt x="3830" y="8531"/>
                    <a:pt x="3870" y="8531"/>
                  </a:cubicBezTo>
                  <a:cubicBezTo>
                    <a:pt x="4230" y="8531"/>
                    <a:pt x="4576" y="8439"/>
                    <a:pt x="4876" y="8263"/>
                  </a:cubicBezTo>
                  <a:cubicBezTo>
                    <a:pt x="5325" y="8343"/>
                    <a:pt x="5727" y="8562"/>
                    <a:pt x="6049" y="8884"/>
                  </a:cubicBezTo>
                  <a:cubicBezTo>
                    <a:pt x="6428" y="9240"/>
                    <a:pt x="6773" y="9631"/>
                    <a:pt x="7245" y="9861"/>
                  </a:cubicBezTo>
                  <a:cubicBezTo>
                    <a:pt x="7645" y="10064"/>
                    <a:pt x="8098" y="10178"/>
                    <a:pt x="8546" y="10178"/>
                  </a:cubicBezTo>
                  <a:cubicBezTo>
                    <a:pt x="9037" y="10178"/>
                    <a:pt x="9521" y="10041"/>
                    <a:pt x="9924" y="9735"/>
                  </a:cubicBezTo>
                  <a:cubicBezTo>
                    <a:pt x="10292" y="9459"/>
                    <a:pt x="10568" y="9068"/>
                    <a:pt x="10729" y="8631"/>
                  </a:cubicBezTo>
                  <a:cubicBezTo>
                    <a:pt x="11138" y="8898"/>
                    <a:pt x="11616" y="9034"/>
                    <a:pt x="12099" y="9034"/>
                  </a:cubicBezTo>
                  <a:cubicBezTo>
                    <a:pt x="12241" y="9034"/>
                    <a:pt x="12382" y="9022"/>
                    <a:pt x="12523" y="8999"/>
                  </a:cubicBezTo>
                  <a:cubicBezTo>
                    <a:pt x="13109" y="8895"/>
                    <a:pt x="13650" y="8596"/>
                    <a:pt x="14029" y="8136"/>
                  </a:cubicBezTo>
                  <a:cubicBezTo>
                    <a:pt x="14187" y="8201"/>
                    <a:pt x="14348" y="8229"/>
                    <a:pt x="14508" y="8229"/>
                  </a:cubicBezTo>
                  <a:cubicBezTo>
                    <a:pt x="14917" y="8229"/>
                    <a:pt x="15320" y="8043"/>
                    <a:pt x="15651" y="7803"/>
                  </a:cubicBezTo>
                  <a:cubicBezTo>
                    <a:pt x="16145" y="7435"/>
                    <a:pt x="16490" y="6929"/>
                    <a:pt x="16904" y="6492"/>
                  </a:cubicBezTo>
                  <a:cubicBezTo>
                    <a:pt x="17122" y="6262"/>
                    <a:pt x="17387" y="6009"/>
                    <a:pt x="17686" y="5906"/>
                  </a:cubicBezTo>
                  <a:cubicBezTo>
                    <a:pt x="17812" y="5871"/>
                    <a:pt x="17824" y="5687"/>
                    <a:pt x="17697" y="5653"/>
                  </a:cubicBezTo>
                  <a:cubicBezTo>
                    <a:pt x="17375" y="5561"/>
                    <a:pt x="17088" y="5377"/>
                    <a:pt x="16869" y="5124"/>
                  </a:cubicBezTo>
                  <a:cubicBezTo>
                    <a:pt x="16605" y="4859"/>
                    <a:pt x="16375" y="4572"/>
                    <a:pt x="16099" y="4319"/>
                  </a:cubicBezTo>
                  <a:cubicBezTo>
                    <a:pt x="15812" y="4043"/>
                    <a:pt x="15478" y="3790"/>
                    <a:pt x="15133" y="3583"/>
                  </a:cubicBezTo>
                  <a:cubicBezTo>
                    <a:pt x="14788" y="3353"/>
                    <a:pt x="14409" y="3203"/>
                    <a:pt x="14006" y="3134"/>
                  </a:cubicBezTo>
                  <a:cubicBezTo>
                    <a:pt x="13924" y="3124"/>
                    <a:pt x="13841" y="3118"/>
                    <a:pt x="13759" y="3118"/>
                  </a:cubicBezTo>
                  <a:cubicBezTo>
                    <a:pt x="13659" y="3118"/>
                    <a:pt x="13561" y="3127"/>
                    <a:pt x="13466" y="3146"/>
                  </a:cubicBezTo>
                  <a:cubicBezTo>
                    <a:pt x="13454" y="3065"/>
                    <a:pt x="13431" y="2973"/>
                    <a:pt x="13408" y="2893"/>
                  </a:cubicBezTo>
                  <a:cubicBezTo>
                    <a:pt x="13374" y="2766"/>
                    <a:pt x="13328" y="2640"/>
                    <a:pt x="13259" y="2525"/>
                  </a:cubicBezTo>
                  <a:cubicBezTo>
                    <a:pt x="13155" y="2295"/>
                    <a:pt x="12994" y="2076"/>
                    <a:pt x="12810" y="1892"/>
                  </a:cubicBezTo>
                  <a:cubicBezTo>
                    <a:pt x="12431" y="1501"/>
                    <a:pt x="11913" y="1260"/>
                    <a:pt x="11361" y="1214"/>
                  </a:cubicBezTo>
                  <a:cubicBezTo>
                    <a:pt x="11288" y="1205"/>
                    <a:pt x="11214" y="1201"/>
                    <a:pt x="11139" y="1201"/>
                  </a:cubicBezTo>
                  <a:cubicBezTo>
                    <a:pt x="10922" y="1201"/>
                    <a:pt x="10702" y="1237"/>
                    <a:pt x="10488" y="1306"/>
                  </a:cubicBezTo>
                  <a:cubicBezTo>
                    <a:pt x="10488" y="1111"/>
                    <a:pt x="10442" y="927"/>
                    <a:pt x="10350" y="754"/>
                  </a:cubicBezTo>
                  <a:cubicBezTo>
                    <a:pt x="10166" y="421"/>
                    <a:pt x="9867" y="179"/>
                    <a:pt x="9510" y="76"/>
                  </a:cubicBezTo>
                  <a:cubicBezTo>
                    <a:pt x="9350" y="25"/>
                    <a:pt x="9186" y="1"/>
                    <a:pt x="90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7"/>
            <p:cNvSpPr/>
            <p:nvPr/>
          </p:nvSpPr>
          <p:spPr>
            <a:xfrm>
              <a:off x="319102" y="1028090"/>
              <a:ext cx="463862" cy="263004"/>
            </a:xfrm>
            <a:custGeom>
              <a:rect b="b" l="l" r="r" t="t"/>
              <a:pathLst>
                <a:path extrusionOk="0" h="2882" w="5083">
                  <a:moveTo>
                    <a:pt x="81" y="1"/>
                  </a:moveTo>
                  <a:lnTo>
                    <a:pt x="0" y="35"/>
                  </a:lnTo>
                  <a:cubicBezTo>
                    <a:pt x="575" y="403"/>
                    <a:pt x="874" y="1070"/>
                    <a:pt x="1265" y="1633"/>
                  </a:cubicBezTo>
                  <a:cubicBezTo>
                    <a:pt x="1702" y="2254"/>
                    <a:pt x="2381" y="2783"/>
                    <a:pt x="3151" y="2864"/>
                  </a:cubicBezTo>
                  <a:cubicBezTo>
                    <a:pt x="3233" y="2875"/>
                    <a:pt x="3314" y="2881"/>
                    <a:pt x="3394" y="2881"/>
                  </a:cubicBezTo>
                  <a:cubicBezTo>
                    <a:pt x="4029" y="2881"/>
                    <a:pt x="4617" y="2528"/>
                    <a:pt x="4933" y="1967"/>
                  </a:cubicBezTo>
                  <a:cubicBezTo>
                    <a:pt x="5025" y="1806"/>
                    <a:pt x="5071" y="1622"/>
                    <a:pt x="5083" y="1438"/>
                  </a:cubicBezTo>
                  <a:lnTo>
                    <a:pt x="5083" y="1438"/>
                  </a:lnTo>
                  <a:cubicBezTo>
                    <a:pt x="4853" y="1852"/>
                    <a:pt x="4462" y="2162"/>
                    <a:pt x="4002" y="2289"/>
                  </a:cubicBezTo>
                  <a:cubicBezTo>
                    <a:pt x="3856" y="2326"/>
                    <a:pt x="3707" y="2344"/>
                    <a:pt x="3561" y="2344"/>
                  </a:cubicBezTo>
                  <a:cubicBezTo>
                    <a:pt x="3155" y="2344"/>
                    <a:pt x="2759" y="2206"/>
                    <a:pt x="2438" y="1944"/>
                  </a:cubicBezTo>
                  <a:cubicBezTo>
                    <a:pt x="2231" y="1760"/>
                    <a:pt x="2036" y="1553"/>
                    <a:pt x="1875" y="1323"/>
                  </a:cubicBezTo>
                  <a:cubicBezTo>
                    <a:pt x="1587" y="932"/>
                    <a:pt x="1231" y="587"/>
                    <a:pt x="817" y="311"/>
                  </a:cubicBezTo>
                  <a:cubicBezTo>
                    <a:pt x="587" y="173"/>
                    <a:pt x="334" y="70"/>
                    <a:pt x="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7"/>
            <p:cNvSpPr/>
            <p:nvPr/>
          </p:nvSpPr>
          <p:spPr>
            <a:xfrm>
              <a:off x="1260424" y="1232689"/>
              <a:ext cx="285453" cy="107593"/>
            </a:xfrm>
            <a:custGeom>
              <a:rect b="b" l="l" r="r" t="t"/>
              <a:pathLst>
                <a:path extrusionOk="0" h="1179" w="3128">
                  <a:moveTo>
                    <a:pt x="0" y="1"/>
                  </a:moveTo>
                  <a:lnTo>
                    <a:pt x="0" y="1"/>
                  </a:lnTo>
                  <a:cubicBezTo>
                    <a:pt x="58" y="265"/>
                    <a:pt x="58" y="541"/>
                    <a:pt x="0" y="806"/>
                  </a:cubicBezTo>
                  <a:cubicBezTo>
                    <a:pt x="265" y="967"/>
                    <a:pt x="563" y="1082"/>
                    <a:pt x="874" y="1139"/>
                  </a:cubicBezTo>
                  <a:cubicBezTo>
                    <a:pt x="1017" y="1166"/>
                    <a:pt x="1160" y="1179"/>
                    <a:pt x="1302" y="1179"/>
                  </a:cubicBezTo>
                  <a:cubicBezTo>
                    <a:pt x="1779" y="1179"/>
                    <a:pt x="2246" y="1032"/>
                    <a:pt x="2645" y="748"/>
                  </a:cubicBezTo>
                  <a:cubicBezTo>
                    <a:pt x="2817" y="610"/>
                    <a:pt x="2990" y="461"/>
                    <a:pt x="3128" y="277"/>
                  </a:cubicBezTo>
                  <a:lnTo>
                    <a:pt x="3128" y="277"/>
                  </a:lnTo>
                  <a:cubicBezTo>
                    <a:pt x="2723" y="540"/>
                    <a:pt x="2246" y="688"/>
                    <a:pt x="1761" y="688"/>
                  </a:cubicBezTo>
                  <a:cubicBezTo>
                    <a:pt x="1696" y="688"/>
                    <a:pt x="1630" y="685"/>
                    <a:pt x="1564" y="679"/>
                  </a:cubicBezTo>
                  <a:cubicBezTo>
                    <a:pt x="989" y="645"/>
                    <a:pt x="368" y="426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7"/>
            <p:cNvSpPr/>
            <p:nvPr/>
          </p:nvSpPr>
          <p:spPr>
            <a:xfrm>
              <a:off x="744089" y="1115241"/>
              <a:ext cx="478646" cy="327706"/>
            </a:xfrm>
            <a:custGeom>
              <a:rect b="b" l="l" r="r" t="t"/>
              <a:pathLst>
                <a:path extrusionOk="0" h="3591" w="5245">
                  <a:moveTo>
                    <a:pt x="633" y="0"/>
                  </a:moveTo>
                  <a:cubicBezTo>
                    <a:pt x="736" y="333"/>
                    <a:pt x="713" y="701"/>
                    <a:pt x="575" y="1023"/>
                  </a:cubicBezTo>
                  <a:cubicBezTo>
                    <a:pt x="437" y="1311"/>
                    <a:pt x="242" y="1564"/>
                    <a:pt x="1" y="1748"/>
                  </a:cubicBezTo>
                  <a:cubicBezTo>
                    <a:pt x="345" y="1840"/>
                    <a:pt x="679" y="2012"/>
                    <a:pt x="955" y="2265"/>
                  </a:cubicBezTo>
                  <a:cubicBezTo>
                    <a:pt x="1357" y="2610"/>
                    <a:pt x="1691" y="3013"/>
                    <a:pt x="2162" y="3266"/>
                  </a:cubicBezTo>
                  <a:cubicBezTo>
                    <a:pt x="2535" y="3475"/>
                    <a:pt x="2967" y="3591"/>
                    <a:pt x="3395" y="3591"/>
                  </a:cubicBezTo>
                  <a:cubicBezTo>
                    <a:pt x="3812" y="3591"/>
                    <a:pt x="4225" y="3481"/>
                    <a:pt x="4577" y="3243"/>
                  </a:cubicBezTo>
                  <a:cubicBezTo>
                    <a:pt x="4865" y="3036"/>
                    <a:pt x="5095" y="2760"/>
                    <a:pt x="5244" y="2438"/>
                  </a:cubicBezTo>
                  <a:lnTo>
                    <a:pt x="5244" y="2438"/>
                  </a:lnTo>
                  <a:cubicBezTo>
                    <a:pt x="5164" y="2610"/>
                    <a:pt x="4842" y="2771"/>
                    <a:pt x="4669" y="2840"/>
                  </a:cubicBezTo>
                  <a:cubicBezTo>
                    <a:pt x="4439" y="2921"/>
                    <a:pt x="4198" y="2978"/>
                    <a:pt x="3956" y="3001"/>
                  </a:cubicBezTo>
                  <a:cubicBezTo>
                    <a:pt x="3868" y="3012"/>
                    <a:pt x="3779" y="3017"/>
                    <a:pt x="3691" y="3017"/>
                  </a:cubicBezTo>
                  <a:cubicBezTo>
                    <a:pt x="3298" y="3017"/>
                    <a:pt x="2912" y="2915"/>
                    <a:pt x="2565" y="2737"/>
                  </a:cubicBezTo>
                  <a:cubicBezTo>
                    <a:pt x="2139" y="2484"/>
                    <a:pt x="1783" y="2139"/>
                    <a:pt x="1530" y="1725"/>
                  </a:cubicBezTo>
                  <a:cubicBezTo>
                    <a:pt x="1185" y="1173"/>
                    <a:pt x="1012" y="529"/>
                    <a:pt x="6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7"/>
            <p:cNvSpPr/>
            <p:nvPr/>
          </p:nvSpPr>
          <p:spPr>
            <a:xfrm>
              <a:off x="1566776" y="1156124"/>
              <a:ext cx="197390" cy="113068"/>
            </a:xfrm>
            <a:custGeom>
              <a:rect b="b" l="l" r="r" t="t"/>
              <a:pathLst>
                <a:path extrusionOk="0" h="1239" w="2163">
                  <a:moveTo>
                    <a:pt x="2163" y="0"/>
                  </a:moveTo>
                  <a:lnTo>
                    <a:pt x="2163" y="0"/>
                  </a:lnTo>
                  <a:cubicBezTo>
                    <a:pt x="1898" y="207"/>
                    <a:pt x="1611" y="391"/>
                    <a:pt x="1323" y="564"/>
                  </a:cubicBezTo>
                  <a:cubicBezTo>
                    <a:pt x="1151" y="679"/>
                    <a:pt x="955" y="759"/>
                    <a:pt x="748" y="805"/>
                  </a:cubicBezTo>
                  <a:cubicBezTo>
                    <a:pt x="690" y="818"/>
                    <a:pt x="631" y="824"/>
                    <a:pt x="571" y="824"/>
                  </a:cubicBezTo>
                  <a:cubicBezTo>
                    <a:pt x="465" y="824"/>
                    <a:pt x="357" y="804"/>
                    <a:pt x="254" y="759"/>
                  </a:cubicBezTo>
                  <a:cubicBezTo>
                    <a:pt x="185" y="920"/>
                    <a:pt x="104" y="1070"/>
                    <a:pt x="1" y="1208"/>
                  </a:cubicBezTo>
                  <a:cubicBezTo>
                    <a:pt x="97" y="1228"/>
                    <a:pt x="194" y="1238"/>
                    <a:pt x="292" y="1238"/>
                  </a:cubicBezTo>
                  <a:cubicBezTo>
                    <a:pt x="474" y="1238"/>
                    <a:pt x="656" y="1202"/>
                    <a:pt x="829" y="1127"/>
                  </a:cubicBezTo>
                  <a:cubicBezTo>
                    <a:pt x="1392" y="897"/>
                    <a:pt x="1783" y="449"/>
                    <a:pt x="2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7"/>
            <p:cNvSpPr/>
            <p:nvPr/>
          </p:nvSpPr>
          <p:spPr>
            <a:xfrm>
              <a:off x="469130" y="911006"/>
              <a:ext cx="215276" cy="80489"/>
            </a:xfrm>
            <a:custGeom>
              <a:rect b="b" l="l" r="r" t="t"/>
              <a:pathLst>
                <a:path extrusionOk="0" h="882" w="2359">
                  <a:moveTo>
                    <a:pt x="1969" y="1"/>
                  </a:moveTo>
                  <a:cubicBezTo>
                    <a:pt x="1632" y="1"/>
                    <a:pt x="1162" y="221"/>
                    <a:pt x="990" y="318"/>
                  </a:cubicBezTo>
                  <a:cubicBezTo>
                    <a:pt x="656" y="502"/>
                    <a:pt x="346" y="720"/>
                    <a:pt x="1" y="881"/>
                  </a:cubicBezTo>
                  <a:cubicBezTo>
                    <a:pt x="288" y="847"/>
                    <a:pt x="587" y="824"/>
                    <a:pt x="886" y="812"/>
                  </a:cubicBezTo>
                  <a:cubicBezTo>
                    <a:pt x="1041" y="824"/>
                    <a:pt x="1197" y="829"/>
                    <a:pt x="1352" y="829"/>
                  </a:cubicBezTo>
                  <a:cubicBezTo>
                    <a:pt x="1507" y="829"/>
                    <a:pt x="1662" y="824"/>
                    <a:pt x="1818" y="812"/>
                  </a:cubicBezTo>
                  <a:cubicBezTo>
                    <a:pt x="1933" y="789"/>
                    <a:pt x="2048" y="755"/>
                    <a:pt x="2151" y="686"/>
                  </a:cubicBezTo>
                  <a:cubicBezTo>
                    <a:pt x="2255" y="628"/>
                    <a:pt x="2324" y="525"/>
                    <a:pt x="2335" y="398"/>
                  </a:cubicBezTo>
                  <a:cubicBezTo>
                    <a:pt x="2358" y="99"/>
                    <a:pt x="2193" y="1"/>
                    <a:pt x="19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7"/>
            <p:cNvSpPr/>
            <p:nvPr/>
          </p:nvSpPr>
          <p:spPr>
            <a:xfrm>
              <a:off x="1229944" y="729678"/>
              <a:ext cx="195291" cy="81675"/>
            </a:xfrm>
            <a:custGeom>
              <a:rect b="b" l="l" r="r" t="t"/>
              <a:pathLst>
                <a:path extrusionOk="0" h="895" w="2140">
                  <a:moveTo>
                    <a:pt x="711" y="1"/>
                  </a:moveTo>
                  <a:cubicBezTo>
                    <a:pt x="597" y="1"/>
                    <a:pt x="483" y="16"/>
                    <a:pt x="369" y="51"/>
                  </a:cubicBezTo>
                  <a:cubicBezTo>
                    <a:pt x="219" y="108"/>
                    <a:pt x="104" y="212"/>
                    <a:pt x="58" y="361"/>
                  </a:cubicBezTo>
                  <a:cubicBezTo>
                    <a:pt x="1" y="511"/>
                    <a:pt x="58" y="672"/>
                    <a:pt x="185" y="764"/>
                  </a:cubicBezTo>
                  <a:cubicBezTo>
                    <a:pt x="242" y="798"/>
                    <a:pt x="300" y="810"/>
                    <a:pt x="369" y="821"/>
                  </a:cubicBezTo>
                  <a:cubicBezTo>
                    <a:pt x="587" y="821"/>
                    <a:pt x="805" y="810"/>
                    <a:pt x="1024" y="775"/>
                  </a:cubicBezTo>
                  <a:cubicBezTo>
                    <a:pt x="1057" y="774"/>
                    <a:pt x="1090" y="773"/>
                    <a:pt x="1124" y="773"/>
                  </a:cubicBezTo>
                  <a:cubicBezTo>
                    <a:pt x="1357" y="773"/>
                    <a:pt x="1596" y="808"/>
                    <a:pt x="1817" y="879"/>
                  </a:cubicBezTo>
                  <a:cubicBezTo>
                    <a:pt x="1867" y="889"/>
                    <a:pt x="1911" y="895"/>
                    <a:pt x="1949" y="895"/>
                  </a:cubicBezTo>
                  <a:cubicBezTo>
                    <a:pt x="2081" y="895"/>
                    <a:pt x="2139" y="827"/>
                    <a:pt x="2059" y="649"/>
                  </a:cubicBezTo>
                  <a:cubicBezTo>
                    <a:pt x="1886" y="235"/>
                    <a:pt x="1208" y="39"/>
                    <a:pt x="817" y="5"/>
                  </a:cubicBezTo>
                  <a:cubicBezTo>
                    <a:pt x="782" y="2"/>
                    <a:pt x="746" y="1"/>
                    <a:pt x="7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7"/>
            <p:cNvSpPr/>
            <p:nvPr/>
          </p:nvSpPr>
          <p:spPr>
            <a:xfrm>
              <a:off x="764074" y="727944"/>
              <a:ext cx="96915" cy="152126"/>
            </a:xfrm>
            <a:custGeom>
              <a:rect b="b" l="l" r="r" t="t"/>
              <a:pathLst>
                <a:path extrusionOk="0" h="1667" w="1062">
                  <a:moveTo>
                    <a:pt x="775" y="0"/>
                  </a:moveTo>
                  <a:cubicBezTo>
                    <a:pt x="748" y="0"/>
                    <a:pt x="720" y="4"/>
                    <a:pt x="690" y="12"/>
                  </a:cubicBezTo>
                  <a:cubicBezTo>
                    <a:pt x="425" y="116"/>
                    <a:pt x="218" y="323"/>
                    <a:pt x="126" y="587"/>
                  </a:cubicBezTo>
                  <a:cubicBezTo>
                    <a:pt x="57" y="737"/>
                    <a:pt x="23" y="898"/>
                    <a:pt x="12" y="1070"/>
                  </a:cubicBezTo>
                  <a:cubicBezTo>
                    <a:pt x="0" y="1185"/>
                    <a:pt x="23" y="1312"/>
                    <a:pt x="57" y="1427"/>
                  </a:cubicBezTo>
                  <a:cubicBezTo>
                    <a:pt x="103" y="1530"/>
                    <a:pt x="195" y="1622"/>
                    <a:pt x="322" y="1657"/>
                  </a:cubicBezTo>
                  <a:cubicBezTo>
                    <a:pt x="345" y="1664"/>
                    <a:pt x="368" y="1667"/>
                    <a:pt x="391" y="1667"/>
                  </a:cubicBezTo>
                  <a:cubicBezTo>
                    <a:pt x="484" y="1667"/>
                    <a:pt x="575" y="1613"/>
                    <a:pt x="621" y="1530"/>
                  </a:cubicBezTo>
                  <a:cubicBezTo>
                    <a:pt x="655" y="1450"/>
                    <a:pt x="667" y="1369"/>
                    <a:pt x="644" y="1277"/>
                  </a:cubicBezTo>
                  <a:cubicBezTo>
                    <a:pt x="621" y="1036"/>
                    <a:pt x="598" y="748"/>
                    <a:pt x="770" y="564"/>
                  </a:cubicBezTo>
                  <a:cubicBezTo>
                    <a:pt x="816" y="507"/>
                    <a:pt x="874" y="461"/>
                    <a:pt x="920" y="403"/>
                  </a:cubicBezTo>
                  <a:cubicBezTo>
                    <a:pt x="1062" y="211"/>
                    <a:pt x="971" y="0"/>
                    <a:pt x="7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7"/>
            <p:cNvSpPr/>
            <p:nvPr/>
          </p:nvSpPr>
          <p:spPr>
            <a:xfrm>
              <a:off x="1607659" y="933273"/>
              <a:ext cx="152309" cy="109600"/>
            </a:xfrm>
            <a:custGeom>
              <a:rect b="b" l="l" r="r" t="t"/>
              <a:pathLst>
                <a:path extrusionOk="0" h="1201" w="1669">
                  <a:moveTo>
                    <a:pt x="312" y="0"/>
                  </a:moveTo>
                  <a:cubicBezTo>
                    <a:pt x="41" y="0"/>
                    <a:pt x="0" y="489"/>
                    <a:pt x="289" y="672"/>
                  </a:cubicBezTo>
                  <a:cubicBezTo>
                    <a:pt x="415" y="752"/>
                    <a:pt x="553" y="798"/>
                    <a:pt x="691" y="833"/>
                  </a:cubicBezTo>
                  <a:cubicBezTo>
                    <a:pt x="944" y="902"/>
                    <a:pt x="1186" y="1005"/>
                    <a:pt x="1416" y="1143"/>
                  </a:cubicBezTo>
                  <a:cubicBezTo>
                    <a:pt x="1450" y="1166"/>
                    <a:pt x="1485" y="1189"/>
                    <a:pt x="1519" y="1201"/>
                  </a:cubicBezTo>
                  <a:cubicBezTo>
                    <a:pt x="1565" y="1201"/>
                    <a:pt x="1611" y="1189"/>
                    <a:pt x="1634" y="1155"/>
                  </a:cubicBezTo>
                  <a:cubicBezTo>
                    <a:pt x="1669" y="1097"/>
                    <a:pt x="1611" y="1028"/>
                    <a:pt x="1554" y="982"/>
                  </a:cubicBezTo>
                  <a:cubicBezTo>
                    <a:pt x="1358" y="833"/>
                    <a:pt x="1174" y="683"/>
                    <a:pt x="990" y="522"/>
                  </a:cubicBezTo>
                  <a:cubicBezTo>
                    <a:pt x="829" y="350"/>
                    <a:pt x="668" y="200"/>
                    <a:pt x="496" y="62"/>
                  </a:cubicBezTo>
                  <a:cubicBezTo>
                    <a:pt x="426" y="19"/>
                    <a:pt x="365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6" name="Google Shape;146;p7"/>
          <p:cNvSpPr/>
          <p:nvPr/>
        </p:nvSpPr>
        <p:spPr>
          <a:xfrm flipH="1" rot="627678">
            <a:off x="3397033" y="4300346"/>
            <a:ext cx="1317249" cy="940206"/>
          </a:xfrm>
          <a:custGeom>
            <a:rect b="b" l="l" r="r" t="t"/>
            <a:pathLst>
              <a:path extrusionOk="0" h="201433" w="282212">
                <a:moveTo>
                  <a:pt x="206851" y="13612"/>
                </a:moveTo>
                <a:cubicBezTo>
                  <a:pt x="207225" y="13612"/>
                  <a:pt x="207642" y="13750"/>
                  <a:pt x="208120" y="14091"/>
                </a:cubicBezTo>
                <a:cubicBezTo>
                  <a:pt x="209604" y="15233"/>
                  <a:pt x="209033" y="16603"/>
                  <a:pt x="208234" y="17859"/>
                </a:cubicBezTo>
                <a:cubicBezTo>
                  <a:pt x="203896" y="24594"/>
                  <a:pt x="199444" y="31330"/>
                  <a:pt x="195105" y="38065"/>
                </a:cubicBezTo>
                <a:cubicBezTo>
                  <a:pt x="194631" y="38824"/>
                  <a:pt x="194078" y="39662"/>
                  <a:pt x="193119" y="39662"/>
                </a:cubicBezTo>
                <a:cubicBezTo>
                  <a:pt x="192924" y="39662"/>
                  <a:pt x="192712" y="39627"/>
                  <a:pt x="192480" y="39549"/>
                </a:cubicBezTo>
                <a:cubicBezTo>
                  <a:pt x="191110" y="39093"/>
                  <a:pt x="190881" y="37951"/>
                  <a:pt x="190881" y="36695"/>
                </a:cubicBezTo>
                <a:cubicBezTo>
                  <a:pt x="191110" y="33956"/>
                  <a:pt x="191909" y="31330"/>
                  <a:pt x="193279" y="28932"/>
                </a:cubicBezTo>
                <a:cubicBezTo>
                  <a:pt x="196247" y="23681"/>
                  <a:pt x="200129" y="19000"/>
                  <a:pt x="204695" y="15004"/>
                </a:cubicBezTo>
                <a:cubicBezTo>
                  <a:pt x="205335" y="14364"/>
                  <a:pt x="205975" y="13612"/>
                  <a:pt x="206851" y="13612"/>
                </a:cubicBezTo>
                <a:close/>
                <a:moveTo>
                  <a:pt x="249961" y="43745"/>
                </a:moveTo>
                <a:cubicBezTo>
                  <a:pt x="252339" y="43745"/>
                  <a:pt x="254718" y="43983"/>
                  <a:pt x="257096" y="44458"/>
                </a:cubicBezTo>
                <a:cubicBezTo>
                  <a:pt x="258580" y="44801"/>
                  <a:pt x="260064" y="44915"/>
                  <a:pt x="259950" y="46742"/>
                </a:cubicBezTo>
                <a:cubicBezTo>
                  <a:pt x="259836" y="48683"/>
                  <a:pt x="258352" y="48797"/>
                  <a:pt x="256868" y="49025"/>
                </a:cubicBezTo>
                <a:cubicBezTo>
                  <a:pt x="245565" y="50623"/>
                  <a:pt x="234378" y="52222"/>
                  <a:pt x="223075" y="53820"/>
                </a:cubicBezTo>
                <a:cubicBezTo>
                  <a:pt x="219080" y="54391"/>
                  <a:pt x="215084" y="54847"/>
                  <a:pt x="211202" y="55418"/>
                </a:cubicBezTo>
                <a:cubicBezTo>
                  <a:pt x="210589" y="55506"/>
                  <a:pt x="209959" y="55627"/>
                  <a:pt x="209383" y="55627"/>
                </a:cubicBezTo>
                <a:cubicBezTo>
                  <a:pt x="208458" y="55627"/>
                  <a:pt x="207673" y="55314"/>
                  <a:pt x="207321" y="54048"/>
                </a:cubicBezTo>
                <a:cubicBezTo>
                  <a:pt x="206864" y="51993"/>
                  <a:pt x="208577" y="51537"/>
                  <a:pt x="210061" y="50852"/>
                </a:cubicBezTo>
                <a:cubicBezTo>
                  <a:pt x="216911" y="47769"/>
                  <a:pt x="224217" y="46399"/>
                  <a:pt x="231638" y="45372"/>
                </a:cubicBezTo>
                <a:cubicBezTo>
                  <a:pt x="237232" y="44344"/>
                  <a:pt x="242826" y="43774"/>
                  <a:pt x="248534" y="43774"/>
                </a:cubicBezTo>
                <a:cubicBezTo>
                  <a:pt x="249009" y="43754"/>
                  <a:pt x="249485" y="43745"/>
                  <a:pt x="249961" y="43745"/>
                </a:cubicBezTo>
                <a:close/>
                <a:moveTo>
                  <a:pt x="271307" y="49451"/>
                </a:moveTo>
                <a:cubicBezTo>
                  <a:pt x="272263" y="49451"/>
                  <a:pt x="273094" y="49802"/>
                  <a:pt x="273307" y="51080"/>
                </a:cubicBezTo>
                <a:cubicBezTo>
                  <a:pt x="273764" y="53135"/>
                  <a:pt x="272051" y="53592"/>
                  <a:pt x="270567" y="54162"/>
                </a:cubicBezTo>
                <a:cubicBezTo>
                  <a:pt x="258283" y="58964"/>
                  <a:pt x="245124" y="61472"/>
                  <a:pt x="231946" y="61472"/>
                </a:cubicBezTo>
                <a:cubicBezTo>
                  <a:pt x="231653" y="61472"/>
                  <a:pt x="231360" y="61471"/>
                  <a:pt x="231067" y="61469"/>
                </a:cubicBezTo>
                <a:cubicBezTo>
                  <a:pt x="228213" y="61583"/>
                  <a:pt x="225359" y="61583"/>
                  <a:pt x="222505" y="61583"/>
                </a:cubicBezTo>
                <a:cubicBezTo>
                  <a:pt x="222442" y="61587"/>
                  <a:pt x="222380" y="61590"/>
                  <a:pt x="222318" y="61590"/>
                </a:cubicBezTo>
                <a:cubicBezTo>
                  <a:pt x="220801" y="61590"/>
                  <a:pt x="219541" y="60265"/>
                  <a:pt x="219650" y="58729"/>
                </a:cubicBezTo>
                <a:cubicBezTo>
                  <a:pt x="219536" y="56674"/>
                  <a:pt x="220564" y="56103"/>
                  <a:pt x="222390" y="55875"/>
                </a:cubicBezTo>
                <a:cubicBezTo>
                  <a:pt x="238145" y="53820"/>
                  <a:pt x="253899" y="51651"/>
                  <a:pt x="269540" y="49710"/>
                </a:cubicBezTo>
                <a:cubicBezTo>
                  <a:pt x="270101" y="49581"/>
                  <a:pt x="270727" y="49451"/>
                  <a:pt x="271307" y="49451"/>
                </a:cubicBezTo>
                <a:close/>
                <a:moveTo>
                  <a:pt x="140171" y="26412"/>
                </a:moveTo>
                <a:cubicBezTo>
                  <a:pt x="140465" y="26412"/>
                  <a:pt x="140776" y="26484"/>
                  <a:pt x="141106" y="26649"/>
                </a:cubicBezTo>
                <a:cubicBezTo>
                  <a:pt x="142590" y="27448"/>
                  <a:pt x="142362" y="28932"/>
                  <a:pt x="142020" y="30188"/>
                </a:cubicBezTo>
                <a:cubicBezTo>
                  <a:pt x="138252" y="43203"/>
                  <a:pt x="134599" y="56331"/>
                  <a:pt x="130946" y="69460"/>
                </a:cubicBezTo>
                <a:cubicBezTo>
                  <a:pt x="130603" y="70602"/>
                  <a:pt x="130147" y="71972"/>
                  <a:pt x="128777" y="71972"/>
                </a:cubicBezTo>
                <a:cubicBezTo>
                  <a:pt x="128687" y="71978"/>
                  <a:pt x="128597" y="71981"/>
                  <a:pt x="128507" y="71981"/>
                </a:cubicBezTo>
                <a:cubicBezTo>
                  <a:pt x="127013" y="71981"/>
                  <a:pt x="125656" y="71095"/>
                  <a:pt x="125009" y="69803"/>
                </a:cubicBezTo>
                <a:cubicBezTo>
                  <a:pt x="124096" y="67405"/>
                  <a:pt x="123639" y="64894"/>
                  <a:pt x="123754" y="62382"/>
                </a:cubicBezTo>
                <a:cubicBezTo>
                  <a:pt x="125238" y="49596"/>
                  <a:pt x="128891" y="37723"/>
                  <a:pt x="137796" y="27905"/>
                </a:cubicBezTo>
                <a:cubicBezTo>
                  <a:pt x="138489" y="27125"/>
                  <a:pt x="139247" y="26412"/>
                  <a:pt x="140171" y="26412"/>
                </a:cubicBezTo>
                <a:close/>
                <a:moveTo>
                  <a:pt x="166907" y="81527"/>
                </a:moveTo>
                <a:cubicBezTo>
                  <a:pt x="167416" y="81527"/>
                  <a:pt x="167948" y="81573"/>
                  <a:pt x="168450" y="81573"/>
                </a:cubicBezTo>
                <a:cubicBezTo>
                  <a:pt x="168585" y="81573"/>
                  <a:pt x="168718" y="81570"/>
                  <a:pt x="168848" y="81561"/>
                </a:cubicBezTo>
                <a:lnTo>
                  <a:pt x="169305" y="81561"/>
                </a:lnTo>
                <a:cubicBezTo>
                  <a:pt x="182548" y="82361"/>
                  <a:pt x="194649" y="83730"/>
                  <a:pt x="205266" y="90923"/>
                </a:cubicBezTo>
                <a:cubicBezTo>
                  <a:pt x="206522" y="91722"/>
                  <a:pt x="208805" y="92179"/>
                  <a:pt x="207778" y="94462"/>
                </a:cubicBezTo>
                <a:cubicBezTo>
                  <a:pt x="207331" y="95579"/>
                  <a:pt x="206610" y="95904"/>
                  <a:pt x="205791" y="95904"/>
                </a:cubicBezTo>
                <a:cubicBezTo>
                  <a:pt x="204935" y="95904"/>
                  <a:pt x="203971" y="95550"/>
                  <a:pt x="203097" y="95375"/>
                </a:cubicBezTo>
                <a:cubicBezTo>
                  <a:pt x="191452" y="92293"/>
                  <a:pt x="179693" y="89324"/>
                  <a:pt x="168049" y="86242"/>
                </a:cubicBezTo>
                <a:cubicBezTo>
                  <a:pt x="166451" y="85785"/>
                  <a:pt x="163939" y="86014"/>
                  <a:pt x="164396" y="83388"/>
                </a:cubicBezTo>
                <a:cubicBezTo>
                  <a:pt x="164689" y="81772"/>
                  <a:pt x="165739" y="81527"/>
                  <a:pt x="166907" y="81527"/>
                </a:cubicBezTo>
                <a:close/>
                <a:moveTo>
                  <a:pt x="81525" y="65788"/>
                </a:moveTo>
                <a:cubicBezTo>
                  <a:pt x="83467" y="65788"/>
                  <a:pt x="83587" y="67594"/>
                  <a:pt x="83911" y="68889"/>
                </a:cubicBezTo>
                <a:cubicBezTo>
                  <a:pt x="84710" y="72086"/>
                  <a:pt x="85166" y="75282"/>
                  <a:pt x="85052" y="78593"/>
                </a:cubicBezTo>
                <a:cubicBezTo>
                  <a:pt x="85509" y="84301"/>
                  <a:pt x="84139" y="89553"/>
                  <a:pt x="82541" y="94690"/>
                </a:cubicBezTo>
                <a:cubicBezTo>
                  <a:pt x="81954" y="96786"/>
                  <a:pt x="80752" y="97404"/>
                  <a:pt x="79296" y="97404"/>
                </a:cubicBezTo>
                <a:cubicBezTo>
                  <a:pt x="78769" y="97404"/>
                  <a:pt x="78208" y="97323"/>
                  <a:pt x="77632" y="97202"/>
                </a:cubicBezTo>
                <a:cubicBezTo>
                  <a:pt x="75120" y="96745"/>
                  <a:pt x="75805" y="94804"/>
                  <a:pt x="75919" y="93206"/>
                </a:cubicBezTo>
                <a:cubicBezTo>
                  <a:pt x="77061" y="85100"/>
                  <a:pt x="78088" y="76995"/>
                  <a:pt x="79116" y="68889"/>
                </a:cubicBezTo>
                <a:cubicBezTo>
                  <a:pt x="79344" y="67519"/>
                  <a:pt x="79230" y="65921"/>
                  <a:pt x="81171" y="65807"/>
                </a:cubicBezTo>
                <a:cubicBezTo>
                  <a:pt x="81295" y="65794"/>
                  <a:pt x="81413" y="65788"/>
                  <a:pt x="81525" y="65788"/>
                </a:cubicBezTo>
                <a:close/>
                <a:moveTo>
                  <a:pt x="147496" y="82068"/>
                </a:moveTo>
                <a:cubicBezTo>
                  <a:pt x="147945" y="82068"/>
                  <a:pt x="148398" y="82232"/>
                  <a:pt x="148755" y="82589"/>
                </a:cubicBezTo>
                <a:cubicBezTo>
                  <a:pt x="157203" y="88639"/>
                  <a:pt x="167364" y="89439"/>
                  <a:pt x="177068" y="91379"/>
                </a:cubicBezTo>
                <a:cubicBezTo>
                  <a:pt x="184260" y="92749"/>
                  <a:pt x="191224" y="95261"/>
                  <a:pt x="198302" y="97088"/>
                </a:cubicBezTo>
                <a:cubicBezTo>
                  <a:pt x="200243" y="97544"/>
                  <a:pt x="200699" y="98686"/>
                  <a:pt x="200357" y="100512"/>
                </a:cubicBezTo>
                <a:cubicBezTo>
                  <a:pt x="200041" y="102195"/>
                  <a:pt x="199338" y="103393"/>
                  <a:pt x="197534" y="103393"/>
                </a:cubicBezTo>
                <a:cubicBezTo>
                  <a:pt x="197380" y="103393"/>
                  <a:pt x="197217" y="103384"/>
                  <a:pt x="197046" y="103366"/>
                </a:cubicBezTo>
                <a:cubicBezTo>
                  <a:pt x="195790" y="103138"/>
                  <a:pt x="194535" y="103024"/>
                  <a:pt x="193165" y="102910"/>
                </a:cubicBezTo>
                <a:lnTo>
                  <a:pt x="193165" y="103024"/>
                </a:lnTo>
                <a:cubicBezTo>
                  <a:pt x="181520" y="102111"/>
                  <a:pt x="169761" y="101197"/>
                  <a:pt x="158802" y="96403"/>
                </a:cubicBezTo>
                <a:cubicBezTo>
                  <a:pt x="154692" y="94576"/>
                  <a:pt x="150696" y="92293"/>
                  <a:pt x="147043" y="89781"/>
                </a:cubicBezTo>
                <a:cubicBezTo>
                  <a:pt x="144417" y="87954"/>
                  <a:pt x="144645" y="86014"/>
                  <a:pt x="145673" y="83616"/>
                </a:cubicBezTo>
                <a:cubicBezTo>
                  <a:pt x="145822" y="82648"/>
                  <a:pt x="146652" y="82068"/>
                  <a:pt x="147496" y="82068"/>
                </a:cubicBezTo>
                <a:close/>
                <a:moveTo>
                  <a:pt x="101663" y="106408"/>
                </a:moveTo>
                <a:cubicBezTo>
                  <a:pt x="116106" y="106408"/>
                  <a:pt x="130324" y="110314"/>
                  <a:pt x="142819" y="117751"/>
                </a:cubicBezTo>
                <a:cubicBezTo>
                  <a:pt x="148413" y="121176"/>
                  <a:pt x="153893" y="124715"/>
                  <a:pt x="159372" y="128254"/>
                </a:cubicBezTo>
                <a:cubicBezTo>
                  <a:pt x="162341" y="130195"/>
                  <a:pt x="162341" y="131565"/>
                  <a:pt x="159258" y="133391"/>
                </a:cubicBezTo>
                <a:cubicBezTo>
                  <a:pt x="153093" y="137044"/>
                  <a:pt x="146358" y="138072"/>
                  <a:pt x="139394" y="138072"/>
                </a:cubicBezTo>
                <a:lnTo>
                  <a:pt x="133001" y="138072"/>
                </a:lnTo>
                <a:cubicBezTo>
                  <a:pt x="132138" y="138091"/>
                  <a:pt x="131276" y="138100"/>
                  <a:pt x="130415" y="138100"/>
                </a:cubicBezTo>
                <a:cubicBezTo>
                  <a:pt x="120907" y="138100"/>
                  <a:pt x="111503" y="136941"/>
                  <a:pt x="102291" y="134533"/>
                </a:cubicBezTo>
                <a:cubicBezTo>
                  <a:pt x="93044" y="132021"/>
                  <a:pt x="83568" y="130309"/>
                  <a:pt x="74093" y="128482"/>
                </a:cubicBezTo>
                <a:cubicBezTo>
                  <a:pt x="72380" y="128254"/>
                  <a:pt x="70097" y="128482"/>
                  <a:pt x="69869" y="125400"/>
                </a:cubicBezTo>
                <a:cubicBezTo>
                  <a:pt x="69640" y="122317"/>
                  <a:pt x="71809" y="121861"/>
                  <a:pt x="73864" y="121290"/>
                </a:cubicBezTo>
                <a:cubicBezTo>
                  <a:pt x="76397" y="120645"/>
                  <a:pt x="78967" y="120428"/>
                  <a:pt x="81545" y="120428"/>
                </a:cubicBezTo>
                <a:cubicBezTo>
                  <a:pt x="85356" y="120428"/>
                  <a:pt x="89184" y="120903"/>
                  <a:pt x="92930" y="121176"/>
                </a:cubicBezTo>
                <a:cubicBezTo>
                  <a:pt x="108227" y="122203"/>
                  <a:pt x="123297" y="125057"/>
                  <a:pt x="138024" y="129624"/>
                </a:cubicBezTo>
                <a:cubicBezTo>
                  <a:pt x="140650" y="130309"/>
                  <a:pt x="143504" y="130994"/>
                  <a:pt x="146244" y="131451"/>
                </a:cubicBezTo>
                <a:cubicBezTo>
                  <a:pt x="146796" y="131573"/>
                  <a:pt x="147479" y="131926"/>
                  <a:pt x="148047" y="131926"/>
                </a:cubicBezTo>
                <a:cubicBezTo>
                  <a:pt x="148536" y="131926"/>
                  <a:pt x="148939" y="131664"/>
                  <a:pt x="149098" y="130766"/>
                </a:cubicBezTo>
                <a:cubicBezTo>
                  <a:pt x="149440" y="129396"/>
                  <a:pt x="148299" y="128596"/>
                  <a:pt x="147043" y="128254"/>
                </a:cubicBezTo>
                <a:cubicBezTo>
                  <a:pt x="142590" y="126998"/>
                  <a:pt x="138252" y="125628"/>
                  <a:pt x="133800" y="124372"/>
                </a:cubicBezTo>
                <a:cubicBezTo>
                  <a:pt x="119986" y="120377"/>
                  <a:pt x="105830" y="119121"/>
                  <a:pt x="91560" y="117979"/>
                </a:cubicBezTo>
                <a:cubicBezTo>
                  <a:pt x="88934" y="117751"/>
                  <a:pt x="86080" y="117523"/>
                  <a:pt x="83454" y="117294"/>
                </a:cubicBezTo>
                <a:cubicBezTo>
                  <a:pt x="80828" y="117066"/>
                  <a:pt x="80257" y="115810"/>
                  <a:pt x="81627" y="113527"/>
                </a:cubicBezTo>
                <a:cubicBezTo>
                  <a:pt x="84710" y="108390"/>
                  <a:pt x="89733" y="107134"/>
                  <a:pt x="95099" y="106677"/>
                </a:cubicBezTo>
                <a:cubicBezTo>
                  <a:pt x="97288" y="106497"/>
                  <a:pt x="99478" y="106408"/>
                  <a:pt x="101663" y="106408"/>
                </a:cubicBezTo>
                <a:close/>
                <a:moveTo>
                  <a:pt x="23840" y="86464"/>
                </a:moveTo>
                <a:cubicBezTo>
                  <a:pt x="25477" y="86464"/>
                  <a:pt x="25696" y="87780"/>
                  <a:pt x="25916" y="89096"/>
                </a:cubicBezTo>
                <a:cubicBezTo>
                  <a:pt x="29227" y="111130"/>
                  <a:pt x="30711" y="133049"/>
                  <a:pt x="24203" y="154740"/>
                </a:cubicBezTo>
                <a:cubicBezTo>
                  <a:pt x="24089" y="154968"/>
                  <a:pt x="23975" y="155196"/>
                  <a:pt x="23975" y="155425"/>
                </a:cubicBezTo>
                <a:cubicBezTo>
                  <a:pt x="23561" y="156667"/>
                  <a:pt x="23241" y="158097"/>
                  <a:pt x="21737" y="158097"/>
                </a:cubicBezTo>
                <a:cubicBezTo>
                  <a:pt x="21583" y="158097"/>
                  <a:pt x="21416" y="158082"/>
                  <a:pt x="21235" y="158050"/>
                </a:cubicBezTo>
                <a:cubicBezTo>
                  <a:pt x="19637" y="157708"/>
                  <a:pt x="19294" y="156338"/>
                  <a:pt x="19294" y="154968"/>
                </a:cubicBezTo>
                <a:cubicBezTo>
                  <a:pt x="19066" y="148575"/>
                  <a:pt x="18724" y="142182"/>
                  <a:pt x="18381" y="135789"/>
                </a:cubicBezTo>
                <a:cubicBezTo>
                  <a:pt x="18267" y="120263"/>
                  <a:pt x="19294" y="104851"/>
                  <a:pt x="21464" y="89553"/>
                </a:cubicBezTo>
                <a:cubicBezTo>
                  <a:pt x="21692" y="88183"/>
                  <a:pt x="21920" y="86585"/>
                  <a:pt x="23633" y="86470"/>
                </a:cubicBezTo>
                <a:cubicBezTo>
                  <a:pt x="23704" y="86466"/>
                  <a:pt x="23773" y="86464"/>
                  <a:pt x="23840" y="86464"/>
                </a:cubicBezTo>
                <a:close/>
                <a:moveTo>
                  <a:pt x="16283" y="75825"/>
                </a:moveTo>
                <a:cubicBezTo>
                  <a:pt x="16536" y="75825"/>
                  <a:pt x="16815" y="75870"/>
                  <a:pt x="17125" y="75967"/>
                </a:cubicBezTo>
                <a:cubicBezTo>
                  <a:pt x="19066" y="76652"/>
                  <a:pt x="18609" y="78479"/>
                  <a:pt x="18381" y="79963"/>
                </a:cubicBezTo>
                <a:cubicBezTo>
                  <a:pt x="17239" y="88525"/>
                  <a:pt x="16326" y="97088"/>
                  <a:pt x="15527" y="105764"/>
                </a:cubicBezTo>
                <a:cubicBezTo>
                  <a:pt x="13929" y="122660"/>
                  <a:pt x="14385" y="139670"/>
                  <a:pt x="16669" y="156566"/>
                </a:cubicBezTo>
                <a:cubicBezTo>
                  <a:pt x="16897" y="158279"/>
                  <a:pt x="17354" y="159877"/>
                  <a:pt x="15185" y="160676"/>
                </a:cubicBezTo>
                <a:cubicBezTo>
                  <a:pt x="14771" y="160800"/>
                  <a:pt x="14402" y="160857"/>
                  <a:pt x="14069" y="160857"/>
                </a:cubicBezTo>
                <a:cubicBezTo>
                  <a:pt x="12566" y="160857"/>
                  <a:pt x="11802" y="159701"/>
                  <a:pt x="10961" y="158393"/>
                </a:cubicBezTo>
                <a:cubicBezTo>
                  <a:pt x="6166" y="150744"/>
                  <a:pt x="5481" y="142068"/>
                  <a:pt x="4910" y="133391"/>
                </a:cubicBezTo>
                <a:cubicBezTo>
                  <a:pt x="4910" y="131907"/>
                  <a:pt x="4910" y="130423"/>
                  <a:pt x="4910" y="128825"/>
                </a:cubicBezTo>
                <a:cubicBezTo>
                  <a:pt x="4339" y="113527"/>
                  <a:pt x="7193" y="98800"/>
                  <a:pt x="11760" y="84301"/>
                </a:cubicBezTo>
                <a:cubicBezTo>
                  <a:pt x="12216" y="82475"/>
                  <a:pt x="12901" y="80534"/>
                  <a:pt x="13700" y="78593"/>
                </a:cubicBezTo>
                <a:cubicBezTo>
                  <a:pt x="14190" y="77419"/>
                  <a:pt x="14763" y="75825"/>
                  <a:pt x="16283" y="75825"/>
                </a:cubicBezTo>
                <a:close/>
                <a:moveTo>
                  <a:pt x="70439" y="155653"/>
                </a:moveTo>
                <a:cubicBezTo>
                  <a:pt x="80828" y="156110"/>
                  <a:pt x="91103" y="158050"/>
                  <a:pt x="101035" y="161361"/>
                </a:cubicBezTo>
                <a:cubicBezTo>
                  <a:pt x="109483" y="164101"/>
                  <a:pt x="118160" y="166042"/>
                  <a:pt x="126722" y="168211"/>
                </a:cubicBezTo>
                <a:cubicBezTo>
                  <a:pt x="128891" y="168553"/>
                  <a:pt x="130832" y="169467"/>
                  <a:pt x="132658" y="170723"/>
                </a:cubicBezTo>
                <a:cubicBezTo>
                  <a:pt x="133686" y="171522"/>
                  <a:pt x="135170" y="172435"/>
                  <a:pt x="134371" y="174147"/>
                </a:cubicBezTo>
                <a:cubicBezTo>
                  <a:pt x="133936" y="175090"/>
                  <a:pt x="133179" y="175342"/>
                  <a:pt x="132363" y="175342"/>
                </a:cubicBezTo>
                <a:cubicBezTo>
                  <a:pt x="131893" y="175342"/>
                  <a:pt x="131404" y="175258"/>
                  <a:pt x="130946" y="175175"/>
                </a:cubicBezTo>
                <a:cubicBezTo>
                  <a:pt x="124324" y="174376"/>
                  <a:pt x="117703" y="173577"/>
                  <a:pt x="111081" y="172663"/>
                </a:cubicBezTo>
                <a:cubicBezTo>
                  <a:pt x="89276" y="169581"/>
                  <a:pt x="67243" y="167983"/>
                  <a:pt x="45209" y="167868"/>
                </a:cubicBezTo>
                <a:cubicBezTo>
                  <a:pt x="42355" y="167868"/>
                  <a:pt x="39501" y="167754"/>
                  <a:pt x="36647" y="167754"/>
                </a:cubicBezTo>
                <a:cubicBezTo>
                  <a:pt x="36433" y="167740"/>
                  <a:pt x="36216" y="167736"/>
                  <a:pt x="35998" y="167736"/>
                </a:cubicBezTo>
                <a:cubicBezTo>
                  <a:pt x="35780" y="167736"/>
                  <a:pt x="35562" y="167740"/>
                  <a:pt x="35347" y="167740"/>
                </a:cubicBezTo>
                <a:cubicBezTo>
                  <a:pt x="34057" y="167740"/>
                  <a:pt x="32880" y="167612"/>
                  <a:pt x="32537" y="165814"/>
                </a:cubicBezTo>
                <a:cubicBezTo>
                  <a:pt x="32195" y="163759"/>
                  <a:pt x="34021" y="163416"/>
                  <a:pt x="35391" y="162845"/>
                </a:cubicBezTo>
                <a:cubicBezTo>
                  <a:pt x="45438" y="158050"/>
                  <a:pt x="56055" y="155653"/>
                  <a:pt x="70439" y="155653"/>
                </a:cubicBezTo>
                <a:close/>
                <a:moveTo>
                  <a:pt x="36693" y="171289"/>
                </a:moveTo>
                <a:cubicBezTo>
                  <a:pt x="37201" y="171289"/>
                  <a:pt x="37737" y="171368"/>
                  <a:pt x="38245" y="171407"/>
                </a:cubicBezTo>
                <a:cubicBezTo>
                  <a:pt x="54114" y="172092"/>
                  <a:pt x="69983" y="172777"/>
                  <a:pt x="85851" y="173577"/>
                </a:cubicBezTo>
                <a:cubicBezTo>
                  <a:pt x="90075" y="173805"/>
                  <a:pt x="94185" y="174033"/>
                  <a:pt x="98295" y="174262"/>
                </a:cubicBezTo>
                <a:cubicBezTo>
                  <a:pt x="98638" y="174262"/>
                  <a:pt x="99002" y="174240"/>
                  <a:pt x="99358" y="174240"/>
                </a:cubicBezTo>
                <a:cubicBezTo>
                  <a:pt x="100429" y="174240"/>
                  <a:pt x="101435" y="174433"/>
                  <a:pt x="101606" y="175974"/>
                </a:cubicBezTo>
                <a:cubicBezTo>
                  <a:pt x="101834" y="177801"/>
                  <a:pt x="100350" y="178371"/>
                  <a:pt x="99094" y="178942"/>
                </a:cubicBezTo>
                <a:cubicBezTo>
                  <a:pt x="92016" y="182139"/>
                  <a:pt x="84481" y="183052"/>
                  <a:pt x="76833" y="183509"/>
                </a:cubicBezTo>
                <a:cubicBezTo>
                  <a:pt x="76110" y="183547"/>
                  <a:pt x="75374" y="183559"/>
                  <a:pt x="74630" y="183559"/>
                </a:cubicBezTo>
                <a:cubicBezTo>
                  <a:pt x="73141" y="183559"/>
                  <a:pt x="71619" y="183509"/>
                  <a:pt x="70097" y="183509"/>
                </a:cubicBezTo>
                <a:cubicBezTo>
                  <a:pt x="60736" y="183509"/>
                  <a:pt x="51374" y="183052"/>
                  <a:pt x="42355" y="179970"/>
                </a:cubicBezTo>
                <a:cubicBezTo>
                  <a:pt x="40415" y="179285"/>
                  <a:pt x="38474" y="178371"/>
                  <a:pt x="36533" y="177344"/>
                </a:cubicBezTo>
                <a:cubicBezTo>
                  <a:pt x="34821" y="176659"/>
                  <a:pt x="33793" y="174832"/>
                  <a:pt x="34478" y="173006"/>
                </a:cubicBezTo>
                <a:cubicBezTo>
                  <a:pt x="34853" y="171581"/>
                  <a:pt x="35721" y="171289"/>
                  <a:pt x="36693" y="171289"/>
                </a:cubicBezTo>
                <a:close/>
                <a:moveTo>
                  <a:pt x="215117" y="0"/>
                </a:moveTo>
                <a:cubicBezTo>
                  <a:pt x="214195" y="0"/>
                  <a:pt x="213275" y="330"/>
                  <a:pt x="212572" y="962"/>
                </a:cubicBezTo>
                <a:cubicBezTo>
                  <a:pt x="200129" y="10666"/>
                  <a:pt x="189055" y="21398"/>
                  <a:pt x="184146" y="37038"/>
                </a:cubicBezTo>
                <a:cubicBezTo>
                  <a:pt x="182205" y="43203"/>
                  <a:pt x="180721" y="49482"/>
                  <a:pt x="179008" y="55761"/>
                </a:cubicBezTo>
                <a:cubicBezTo>
                  <a:pt x="178666" y="57473"/>
                  <a:pt x="177639" y="58843"/>
                  <a:pt x="176040" y="59642"/>
                </a:cubicBezTo>
                <a:cubicBezTo>
                  <a:pt x="162797" y="65693"/>
                  <a:pt x="149554" y="71743"/>
                  <a:pt x="136311" y="77794"/>
                </a:cubicBezTo>
                <a:cubicBezTo>
                  <a:pt x="135818" y="78041"/>
                  <a:pt x="135291" y="78254"/>
                  <a:pt x="134749" y="78254"/>
                </a:cubicBezTo>
                <a:cubicBezTo>
                  <a:pt x="134288" y="78254"/>
                  <a:pt x="133816" y="78100"/>
                  <a:pt x="133343" y="77680"/>
                </a:cubicBezTo>
                <a:cubicBezTo>
                  <a:pt x="132658" y="76881"/>
                  <a:pt x="132544" y="75625"/>
                  <a:pt x="133115" y="74712"/>
                </a:cubicBezTo>
                <a:cubicBezTo>
                  <a:pt x="133914" y="72200"/>
                  <a:pt x="135855" y="70259"/>
                  <a:pt x="137339" y="68204"/>
                </a:cubicBezTo>
                <a:cubicBezTo>
                  <a:pt x="142705" y="61355"/>
                  <a:pt x="147043" y="54048"/>
                  <a:pt x="147614" y="45143"/>
                </a:cubicBezTo>
                <a:cubicBezTo>
                  <a:pt x="148070" y="36581"/>
                  <a:pt x="148641" y="28019"/>
                  <a:pt x="148413" y="19457"/>
                </a:cubicBezTo>
                <a:cubicBezTo>
                  <a:pt x="148413" y="17973"/>
                  <a:pt x="148527" y="16374"/>
                  <a:pt x="146929" y="15804"/>
                </a:cubicBezTo>
                <a:cubicBezTo>
                  <a:pt x="146612" y="15690"/>
                  <a:pt x="146317" y="15640"/>
                  <a:pt x="146041" y="15640"/>
                </a:cubicBezTo>
                <a:cubicBezTo>
                  <a:pt x="144923" y="15640"/>
                  <a:pt x="144099" y="16464"/>
                  <a:pt x="143275" y="17288"/>
                </a:cubicBezTo>
                <a:cubicBezTo>
                  <a:pt x="138595" y="21968"/>
                  <a:pt x="134371" y="26992"/>
                  <a:pt x="130603" y="32243"/>
                </a:cubicBezTo>
                <a:cubicBezTo>
                  <a:pt x="120785" y="45714"/>
                  <a:pt x="117931" y="60555"/>
                  <a:pt x="122155" y="76767"/>
                </a:cubicBezTo>
                <a:cubicBezTo>
                  <a:pt x="122269" y="77566"/>
                  <a:pt x="122726" y="78365"/>
                  <a:pt x="123411" y="78821"/>
                </a:cubicBezTo>
                <a:cubicBezTo>
                  <a:pt x="126265" y="80762"/>
                  <a:pt x="125124" y="82132"/>
                  <a:pt x="122840" y="83502"/>
                </a:cubicBezTo>
                <a:lnTo>
                  <a:pt x="88135" y="103138"/>
                </a:lnTo>
                <a:cubicBezTo>
                  <a:pt x="87355" y="103564"/>
                  <a:pt x="86575" y="104077"/>
                  <a:pt x="85768" y="104077"/>
                </a:cubicBezTo>
                <a:cubicBezTo>
                  <a:pt x="85275" y="104077"/>
                  <a:pt x="84772" y="103886"/>
                  <a:pt x="84253" y="103366"/>
                </a:cubicBezTo>
                <a:cubicBezTo>
                  <a:pt x="82883" y="101997"/>
                  <a:pt x="83797" y="100741"/>
                  <a:pt x="84481" y="99485"/>
                </a:cubicBezTo>
                <a:cubicBezTo>
                  <a:pt x="87564" y="93663"/>
                  <a:pt x="90304" y="87840"/>
                  <a:pt x="90989" y="81105"/>
                </a:cubicBezTo>
                <a:cubicBezTo>
                  <a:pt x="91560" y="76196"/>
                  <a:pt x="90418" y="71515"/>
                  <a:pt x="89961" y="66720"/>
                </a:cubicBezTo>
                <a:cubicBezTo>
                  <a:pt x="88820" y="54391"/>
                  <a:pt x="88021" y="42061"/>
                  <a:pt x="85509" y="29960"/>
                </a:cubicBezTo>
                <a:cubicBezTo>
                  <a:pt x="85281" y="28818"/>
                  <a:pt x="85623" y="26992"/>
                  <a:pt x="84253" y="26649"/>
                </a:cubicBezTo>
                <a:cubicBezTo>
                  <a:pt x="84037" y="26616"/>
                  <a:pt x="83820" y="26599"/>
                  <a:pt x="83605" y="26599"/>
                </a:cubicBezTo>
                <a:cubicBezTo>
                  <a:pt x="82348" y="26599"/>
                  <a:pt x="81152" y="27158"/>
                  <a:pt x="80372" y="28133"/>
                </a:cubicBezTo>
                <a:cubicBezTo>
                  <a:pt x="79687" y="28818"/>
                  <a:pt x="79116" y="29617"/>
                  <a:pt x="78659" y="30416"/>
                </a:cubicBezTo>
                <a:cubicBezTo>
                  <a:pt x="74663" y="37609"/>
                  <a:pt x="70668" y="45029"/>
                  <a:pt x="66444" y="52107"/>
                </a:cubicBezTo>
                <a:cubicBezTo>
                  <a:pt x="61649" y="60555"/>
                  <a:pt x="58224" y="69803"/>
                  <a:pt x="56512" y="79278"/>
                </a:cubicBezTo>
                <a:cubicBezTo>
                  <a:pt x="54342" y="90923"/>
                  <a:pt x="58110" y="100627"/>
                  <a:pt x="63475" y="110901"/>
                </a:cubicBezTo>
                <a:cubicBezTo>
                  <a:pt x="63704" y="108618"/>
                  <a:pt x="63590" y="106221"/>
                  <a:pt x="63133" y="103937"/>
                </a:cubicBezTo>
                <a:cubicBezTo>
                  <a:pt x="61991" y="96745"/>
                  <a:pt x="60393" y="89667"/>
                  <a:pt x="61078" y="82361"/>
                </a:cubicBezTo>
                <a:cubicBezTo>
                  <a:pt x="61763" y="74826"/>
                  <a:pt x="63590" y="67405"/>
                  <a:pt x="66444" y="60327"/>
                </a:cubicBezTo>
                <a:cubicBezTo>
                  <a:pt x="69184" y="53477"/>
                  <a:pt x="73522" y="47541"/>
                  <a:pt x="76947" y="40805"/>
                </a:cubicBezTo>
                <a:cubicBezTo>
                  <a:pt x="77403" y="40120"/>
                  <a:pt x="77860" y="39435"/>
                  <a:pt x="78545" y="38865"/>
                </a:cubicBezTo>
                <a:cubicBezTo>
                  <a:pt x="79164" y="38431"/>
                  <a:pt x="79850" y="38233"/>
                  <a:pt x="80548" y="38233"/>
                </a:cubicBezTo>
                <a:cubicBezTo>
                  <a:pt x="81138" y="38233"/>
                  <a:pt x="81737" y="38375"/>
                  <a:pt x="82312" y="38636"/>
                </a:cubicBezTo>
                <a:cubicBezTo>
                  <a:pt x="83454" y="39093"/>
                  <a:pt x="83568" y="40234"/>
                  <a:pt x="83454" y="41376"/>
                </a:cubicBezTo>
                <a:cubicBezTo>
                  <a:pt x="83226" y="43431"/>
                  <a:pt x="83112" y="45600"/>
                  <a:pt x="82883" y="47769"/>
                </a:cubicBezTo>
                <a:cubicBezTo>
                  <a:pt x="82664" y="50476"/>
                  <a:pt x="82397" y="51589"/>
                  <a:pt x="81153" y="51589"/>
                </a:cubicBezTo>
                <a:cubicBezTo>
                  <a:pt x="80456" y="51589"/>
                  <a:pt x="79451" y="51239"/>
                  <a:pt x="77974" y="50623"/>
                </a:cubicBezTo>
                <a:cubicBezTo>
                  <a:pt x="77289" y="53249"/>
                  <a:pt x="76604" y="55875"/>
                  <a:pt x="76033" y="58615"/>
                </a:cubicBezTo>
                <a:cubicBezTo>
                  <a:pt x="72837" y="72771"/>
                  <a:pt x="68385" y="86813"/>
                  <a:pt x="70668" y="101654"/>
                </a:cubicBezTo>
                <a:cubicBezTo>
                  <a:pt x="71010" y="104051"/>
                  <a:pt x="71124" y="106449"/>
                  <a:pt x="71239" y="108846"/>
                </a:cubicBezTo>
                <a:cubicBezTo>
                  <a:pt x="71581" y="112385"/>
                  <a:pt x="70211" y="115810"/>
                  <a:pt x="67585" y="118093"/>
                </a:cubicBezTo>
                <a:cubicBezTo>
                  <a:pt x="58224" y="126770"/>
                  <a:pt x="48748" y="135560"/>
                  <a:pt x="40072" y="144922"/>
                </a:cubicBezTo>
                <a:cubicBezTo>
                  <a:pt x="38836" y="146253"/>
                  <a:pt x="37837" y="148931"/>
                  <a:pt x="35889" y="148931"/>
                </a:cubicBezTo>
                <a:cubicBezTo>
                  <a:pt x="35498" y="148931"/>
                  <a:pt x="35069" y="148823"/>
                  <a:pt x="34592" y="148575"/>
                </a:cubicBezTo>
                <a:cubicBezTo>
                  <a:pt x="31738" y="147205"/>
                  <a:pt x="32994" y="143894"/>
                  <a:pt x="33336" y="141497"/>
                </a:cubicBezTo>
                <a:cubicBezTo>
                  <a:pt x="34821" y="127569"/>
                  <a:pt x="34478" y="113641"/>
                  <a:pt x="32537" y="99942"/>
                </a:cubicBezTo>
                <a:cubicBezTo>
                  <a:pt x="30368" y="85443"/>
                  <a:pt x="25916" y="71515"/>
                  <a:pt x="25003" y="56674"/>
                </a:cubicBezTo>
                <a:cubicBezTo>
                  <a:pt x="20779" y="58044"/>
                  <a:pt x="17468" y="59870"/>
                  <a:pt x="16212" y="64437"/>
                </a:cubicBezTo>
                <a:cubicBezTo>
                  <a:pt x="14842" y="69460"/>
                  <a:pt x="12787" y="74255"/>
                  <a:pt x="10961" y="79164"/>
                </a:cubicBezTo>
                <a:cubicBezTo>
                  <a:pt x="4682" y="96060"/>
                  <a:pt x="1" y="113299"/>
                  <a:pt x="914" y="131565"/>
                </a:cubicBezTo>
                <a:cubicBezTo>
                  <a:pt x="1371" y="139670"/>
                  <a:pt x="1713" y="147776"/>
                  <a:pt x="5252" y="155196"/>
                </a:cubicBezTo>
                <a:cubicBezTo>
                  <a:pt x="7878" y="160790"/>
                  <a:pt x="9933" y="166841"/>
                  <a:pt x="15984" y="170152"/>
                </a:cubicBezTo>
                <a:cubicBezTo>
                  <a:pt x="17468" y="170837"/>
                  <a:pt x="17810" y="172892"/>
                  <a:pt x="16783" y="174147"/>
                </a:cubicBezTo>
                <a:cubicBezTo>
                  <a:pt x="15870" y="175517"/>
                  <a:pt x="15527" y="177230"/>
                  <a:pt x="15755" y="178828"/>
                </a:cubicBezTo>
                <a:cubicBezTo>
                  <a:pt x="15870" y="183509"/>
                  <a:pt x="15185" y="188075"/>
                  <a:pt x="13929" y="192528"/>
                </a:cubicBezTo>
                <a:cubicBezTo>
                  <a:pt x="13130" y="195496"/>
                  <a:pt x="11531" y="198236"/>
                  <a:pt x="11531" y="201432"/>
                </a:cubicBezTo>
                <a:lnTo>
                  <a:pt x="12901" y="201432"/>
                </a:lnTo>
                <a:cubicBezTo>
                  <a:pt x="17239" y="193669"/>
                  <a:pt x="22491" y="186477"/>
                  <a:pt x="27172" y="178942"/>
                </a:cubicBezTo>
                <a:cubicBezTo>
                  <a:pt x="28208" y="177353"/>
                  <a:pt x="29203" y="176558"/>
                  <a:pt x="30459" y="176558"/>
                </a:cubicBezTo>
                <a:cubicBezTo>
                  <a:pt x="31279" y="176558"/>
                  <a:pt x="32210" y="176896"/>
                  <a:pt x="33336" y="177572"/>
                </a:cubicBezTo>
                <a:cubicBezTo>
                  <a:pt x="44234" y="183800"/>
                  <a:pt x="55720" y="186501"/>
                  <a:pt x="67852" y="186501"/>
                </a:cubicBezTo>
                <a:cubicBezTo>
                  <a:pt x="70844" y="186501"/>
                  <a:pt x="73875" y="186336"/>
                  <a:pt x="76947" y="186020"/>
                </a:cubicBezTo>
                <a:cubicBezTo>
                  <a:pt x="97268" y="183851"/>
                  <a:pt x="117475" y="180997"/>
                  <a:pt x="137910" y="179856"/>
                </a:cubicBezTo>
                <a:cubicBezTo>
                  <a:pt x="140079" y="179856"/>
                  <a:pt x="142134" y="179285"/>
                  <a:pt x="144075" y="178371"/>
                </a:cubicBezTo>
                <a:cubicBezTo>
                  <a:pt x="145445" y="177686"/>
                  <a:pt x="146130" y="177001"/>
                  <a:pt x="144645" y="175517"/>
                </a:cubicBezTo>
                <a:cubicBezTo>
                  <a:pt x="142248" y="173120"/>
                  <a:pt x="139508" y="171065"/>
                  <a:pt x="136311" y="169695"/>
                </a:cubicBezTo>
                <a:cubicBezTo>
                  <a:pt x="122269" y="164101"/>
                  <a:pt x="107314" y="161475"/>
                  <a:pt x="92930" y="157023"/>
                </a:cubicBezTo>
                <a:cubicBezTo>
                  <a:pt x="86080" y="155082"/>
                  <a:pt x="79002" y="153941"/>
                  <a:pt x="71924" y="153712"/>
                </a:cubicBezTo>
                <a:cubicBezTo>
                  <a:pt x="70686" y="153644"/>
                  <a:pt x="69452" y="153612"/>
                  <a:pt x="68221" y="153612"/>
                </a:cubicBezTo>
                <a:cubicBezTo>
                  <a:pt x="59116" y="153612"/>
                  <a:pt x="50178" y="155381"/>
                  <a:pt x="41328" y="157594"/>
                </a:cubicBezTo>
                <a:cubicBezTo>
                  <a:pt x="40874" y="157788"/>
                  <a:pt x="40403" y="157881"/>
                  <a:pt x="39941" y="157881"/>
                </a:cubicBezTo>
                <a:cubicBezTo>
                  <a:pt x="38776" y="157881"/>
                  <a:pt x="37676" y="157287"/>
                  <a:pt x="37104" y="156224"/>
                </a:cubicBezTo>
                <a:cubicBezTo>
                  <a:pt x="35962" y="154511"/>
                  <a:pt x="37332" y="153484"/>
                  <a:pt x="38245" y="152571"/>
                </a:cubicBezTo>
                <a:cubicBezTo>
                  <a:pt x="46237" y="144123"/>
                  <a:pt x="54457" y="135789"/>
                  <a:pt x="62448" y="127341"/>
                </a:cubicBezTo>
                <a:cubicBezTo>
                  <a:pt x="63292" y="126437"/>
                  <a:pt x="64072" y="126010"/>
                  <a:pt x="64889" y="126010"/>
                </a:cubicBezTo>
                <a:cubicBezTo>
                  <a:pt x="65620" y="126010"/>
                  <a:pt x="66380" y="126351"/>
                  <a:pt x="67243" y="126998"/>
                </a:cubicBezTo>
                <a:cubicBezTo>
                  <a:pt x="69640" y="128825"/>
                  <a:pt x="72266" y="130195"/>
                  <a:pt x="75120" y="131108"/>
                </a:cubicBezTo>
                <a:cubicBezTo>
                  <a:pt x="94496" y="137632"/>
                  <a:pt x="114702" y="141000"/>
                  <a:pt x="135030" y="141000"/>
                </a:cubicBezTo>
                <a:cubicBezTo>
                  <a:pt x="138537" y="141000"/>
                  <a:pt x="142048" y="140899"/>
                  <a:pt x="145559" y="140698"/>
                </a:cubicBezTo>
                <a:cubicBezTo>
                  <a:pt x="153322" y="139899"/>
                  <a:pt x="160857" y="137958"/>
                  <a:pt x="167820" y="134647"/>
                </a:cubicBezTo>
                <a:cubicBezTo>
                  <a:pt x="170560" y="133391"/>
                  <a:pt x="170218" y="132135"/>
                  <a:pt x="168391" y="130537"/>
                </a:cubicBezTo>
                <a:cubicBezTo>
                  <a:pt x="167592" y="129852"/>
                  <a:pt x="166679" y="129167"/>
                  <a:pt x="165766" y="128596"/>
                </a:cubicBezTo>
                <a:cubicBezTo>
                  <a:pt x="159258" y="124601"/>
                  <a:pt x="152637" y="120605"/>
                  <a:pt x="146244" y="116267"/>
                </a:cubicBezTo>
                <a:cubicBezTo>
                  <a:pt x="134503" y="108114"/>
                  <a:pt x="120588" y="103790"/>
                  <a:pt x="106372" y="103790"/>
                </a:cubicBezTo>
                <a:cubicBezTo>
                  <a:pt x="105660" y="103790"/>
                  <a:pt x="104946" y="103801"/>
                  <a:pt x="104232" y="103823"/>
                </a:cubicBezTo>
                <a:cubicBezTo>
                  <a:pt x="103657" y="103823"/>
                  <a:pt x="103031" y="103926"/>
                  <a:pt x="102440" y="103926"/>
                </a:cubicBezTo>
                <a:cubicBezTo>
                  <a:pt x="101504" y="103926"/>
                  <a:pt x="100656" y="103668"/>
                  <a:pt x="100236" y="102339"/>
                </a:cubicBezTo>
                <a:cubicBezTo>
                  <a:pt x="99551" y="100284"/>
                  <a:pt x="101378" y="99599"/>
                  <a:pt x="102862" y="98686"/>
                </a:cubicBezTo>
                <a:cubicBezTo>
                  <a:pt x="111196" y="93548"/>
                  <a:pt x="119758" y="88639"/>
                  <a:pt x="128434" y="83959"/>
                </a:cubicBezTo>
                <a:cubicBezTo>
                  <a:pt x="131305" y="82375"/>
                  <a:pt x="133339" y="81499"/>
                  <a:pt x="135094" y="81499"/>
                </a:cubicBezTo>
                <a:cubicBezTo>
                  <a:pt x="137387" y="81499"/>
                  <a:pt x="139205" y="82994"/>
                  <a:pt x="141791" y="86356"/>
                </a:cubicBezTo>
                <a:cubicBezTo>
                  <a:pt x="148527" y="95147"/>
                  <a:pt x="158117" y="101197"/>
                  <a:pt x="168962" y="103366"/>
                </a:cubicBezTo>
                <a:cubicBezTo>
                  <a:pt x="179537" y="105444"/>
                  <a:pt x="190112" y="107677"/>
                  <a:pt x="200880" y="107677"/>
                </a:cubicBezTo>
                <a:cubicBezTo>
                  <a:pt x="203132" y="107677"/>
                  <a:pt x="205393" y="107579"/>
                  <a:pt x="207663" y="107362"/>
                </a:cubicBezTo>
                <a:cubicBezTo>
                  <a:pt x="212116" y="106906"/>
                  <a:pt x="214970" y="104508"/>
                  <a:pt x="217139" y="100741"/>
                </a:cubicBezTo>
                <a:cubicBezTo>
                  <a:pt x="218395" y="98457"/>
                  <a:pt x="217824" y="97202"/>
                  <a:pt x="216226" y="95489"/>
                </a:cubicBezTo>
                <a:cubicBezTo>
                  <a:pt x="205038" y="84301"/>
                  <a:pt x="191795" y="78136"/>
                  <a:pt x="175812" y="78022"/>
                </a:cubicBezTo>
                <a:cubicBezTo>
                  <a:pt x="168277" y="77908"/>
                  <a:pt x="160857" y="77452"/>
                  <a:pt x="153322" y="77223"/>
                </a:cubicBezTo>
                <a:cubicBezTo>
                  <a:pt x="152180" y="77109"/>
                  <a:pt x="150924" y="77223"/>
                  <a:pt x="150468" y="75739"/>
                </a:cubicBezTo>
                <a:cubicBezTo>
                  <a:pt x="150239" y="74369"/>
                  <a:pt x="151039" y="72999"/>
                  <a:pt x="152408" y="72657"/>
                </a:cubicBezTo>
                <a:lnTo>
                  <a:pt x="154349" y="71743"/>
                </a:lnTo>
                <a:cubicBezTo>
                  <a:pt x="163939" y="67291"/>
                  <a:pt x="173643" y="63067"/>
                  <a:pt x="183118" y="58501"/>
                </a:cubicBezTo>
                <a:cubicBezTo>
                  <a:pt x="184919" y="57600"/>
                  <a:pt x="186878" y="57141"/>
                  <a:pt x="188829" y="57141"/>
                </a:cubicBezTo>
                <a:cubicBezTo>
                  <a:pt x="190588" y="57141"/>
                  <a:pt x="192340" y="57514"/>
                  <a:pt x="193964" y="58272"/>
                </a:cubicBezTo>
                <a:cubicBezTo>
                  <a:pt x="202983" y="62040"/>
                  <a:pt x="212572" y="64323"/>
                  <a:pt x="222276" y="64894"/>
                </a:cubicBezTo>
                <a:cubicBezTo>
                  <a:pt x="225117" y="65105"/>
                  <a:pt x="227957" y="65209"/>
                  <a:pt x="230793" y="65209"/>
                </a:cubicBezTo>
                <a:cubicBezTo>
                  <a:pt x="247899" y="65209"/>
                  <a:pt x="264814" y="61393"/>
                  <a:pt x="280385" y="54048"/>
                </a:cubicBezTo>
                <a:cubicBezTo>
                  <a:pt x="281184" y="53706"/>
                  <a:pt x="282212" y="53477"/>
                  <a:pt x="282212" y="52107"/>
                </a:cubicBezTo>
                <a:lnTo>
                  <a:pt x="281184" y="52107"/>
                </a:lnTo>
                <a:cubicBezTo>
                  <a:pt x="279988" y="52261"/>
                  <a:pt x="279104" y="52373"/>
                  <a:pt x="278466" y="52373"/>
                </a:cubicBezTo>
                <a:cubicBezTo>
                  <a:pt x="276728" y="52373"/>
                  <a:pt x="276802" y="51543"/>
                  <a:pt x="277303" y="48454"/>
                </a:cubicBezTo>
                <a:cubicBezTo>
                  <a:pt x="277531" y="47313"/>
                  <a:pt x="277189" y="46970"/>
                  <a:pt x="276275" y="46628"/>
                </a:cubicBezTo>
                <a:cubicBezTo>
                  <a:pt x="266627" y="42961"/>
                  <a:pt x="256978" y="39784"/>
                  <a:pt x="246709" y="39784"/>
                </a:cubicBezTo>
                <a:cubicBezTo>
                  <a:pt x="244828" y="39784"/>
                  <a:pt x="242926" y="39891"/>
                  <a:pt x="240999" y="40120"/>
                </a:cubicBezTo>
                <a:cubicBezTo>
                  <a:pt x="228555" y="41719"/>
                  <a:pt x="216454" y="44687"/>
                  <a:pt x="204695" y="49025"/>
                </a:cubicBezTo>
                <a:cubicBezTo>
                  <a:pt x="204020" y="49270"/>
                  <a:pt x="203312" y="49615"/>
                  <a:pt x="202642" y="49615"/>
                </a:cubicBezTo>
                <a:cubicBezTo>
                  <a:pt x="202065" y="49615"/>
                  <a:pt x="201517" y="49360"/>
                  <a:pt x="201042" y="48568"/>
                </a:cubicBezTo>
                <a:cubicBezTo>
                  <a:pt x="200014" y="47084"/>
                  <a:pt x="200814" y="45828"/>
                  <a:pt x="201727" y="44687"/>
                </a:cubicBezTo>
                <a:cubicBezTo>
                  <a:pt x="202184" y="44230"/>
                  <a:pt x="202640" y="43659"/>
                  <a:pt x="203211" y="43203"/>
                </a:cubicBezTo>
                <a:cubicBezTo>
                  <a:pt x="208919" y="37837"/>
                  <a:pt x="213372" y="31101"/>
                  <a:pt x="215769" y="23681"/>
                </a:cubicBezTo>
                <a:cubicBezTo>
                  <a:pt x="217824" y="17744"/>
                  <a:pt x="218966" y="11694"/>
                  <a:pt x="219308" y="5529"/>
                </a:cubicBezTo>
                <a:cubicBezTo>
                  <a:pt x="219650" y="3474"/>
                  <a:pt x="218623" y="1419"/>
                  <a:pt x="216796" y="392"/>
                </a:cubicBezTo>
                <a:cubicBezTo>
                  <a:pt x="216270" y="128"/>
                  <a:pt x="215693" y="0"/>
                  <a:pt x="21511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7"/>
          <p:cNvSpPr/>
          <p:nvPr/>
        </p:nvSpPr>
        <p:spPr>
          <a:xfrm rot="-750090">
            <a:off x="-205530" y="1389713"/>
            <a:ext cx="1284174" cy="916598"/>
          </a:xfrm>
          <a:custGeom>
            <a:rect b="b" l="l" r="r" t="t"/>
            <a:pathLst>
              <a:path extrusionOk="0" h="201433" w="282212">
                <a:moveTo>
                  <a:pt x="206851" y="13612"/>
                </a:moveTo>
                <a:cubicBezTo>
                  <a:pt x="207225" y="13612"/>
                  <a:pt x="207642" y="13750"/>
                  <a:pt x="208120" y="14091"/>
                </a:cubicBezTo>
                <a:cubicBezTo>
                  <a:pt x="209604" y="15233"/>
                  <a:pt x="209033" y="16603"/>
                  <a:pt x="208234" y="17859"/>
                </a:cubicBezTo>
                <a:cubicBezTo>
                  <a:pt x="203896" y="24594"/>
                  <a:pt x="199444" y="31330"/>
                  <a:pt x="195105" y="38065"/>
                </a:cubicBezTo>
                <a:cubicBezTo>
                  <a:pt x="194631" y="38824"/>
                  <a:pt x="194078" y="39662"/>
                  <a:pt x="193119" y="39662"/>
                </a:cubicBezTo>
                <a:cubicBezTo>
                  <a:pt x="192924" y="39662"/>
                  <a:pt x="192712" y="39627"/>
                  <a:pt x="192480" y="39549"/>
                </a:cubicBezTo>
                <a:cubicBezTo>
                  <a:pt x="191110" y="39093"/>
                  <a:pt x="190881" y="37951"/>
                  <a:pt x="190881" y="36695"/>
                </a:cubicBezTo>
                <a:cubicBezTo>
                  <a:pt x="191110" y="33956"/>
                  <a:pt x="191909" y="31330"/>
                  <a:pt x="193279" y="28932"/>
                </a:cubicBezTo>
                <a:cubicBezTo>
                  <a:pt x="196247" y="23681"/>
                  <a:pt x="200129" y="19000"/>
                  <a:pt x="204695" y="15004"/>
                </a:cubicBezTo>
                <a:cubicBezTo>
                  <a:pt x="205335" y="14364"/>
                  <a:pt x="205975" y="13612"/>
                  <a:pt x="206851" y="13612"/>
                </a:cubicBezTo>
                <a:close/>
                <a:moveTo>
                  <a:pt x="249961" y="43745"/>
                </a:moveTo>
                <a:cubicBezTo>
                  <a:pt x="252339" y="43745"/>
                  <a:pt x="254718" y="43983"/>
                  <a:pt x="257096" y="44458"/>
                </a:cubicBezTo>
                <a:cubicBezTo>
                  <a:pt x="258580" y="44801"/>
                  <a:pt x="260064" y="44915"/>
                  <a:pt x="259950" y="46742"/>
                </a:cubicBezTo>
                <a:cubicBezTo>
                  <a:pt x="259836" y="48683"/>
                  <a:pt x="258352" y="48797"/>
                  <a:pt x="256868" y="49025"/>
                </a:cubicBezTo>
                <a:cubicBezTo>
                  <a:pt x="245565" y="50623"/>
                  <a:pt x="234378" y="52222"/>
                  <a:pt x="223075" y="53820"/>
                </a:cubicBezTo>
                <a:cubicBezTo>
                  <a:pt x="219080" y="54391"/>
                  <a:pt x="215084" y="54847"/>
                  <a:pt x="211202" y="55418"/>
                </a:cubicBezTo>
                <a:cubicBezTo>
                  <a:pt x="210589" y="55506"/>
                  <a:pt x="209959" y="55627"/>
                  <a:pt x="209383" y="55627"/>
                </a:cubicBezTo>
                <a:cubicBezTo>
                  <a:pt x="208458" y="55627"/>
                  <a:pt x="207673" y="55314"/>
                  <a:pt x="207321" y="54048"/>
                </a:cubicBezTo>
                <a:cubicBezTo>
                  <a:pt x="206864" y="51993"/>
                  <a:pt x="208577" y="51537"/>
                  <a:pt x="210061" y="50852"/>
                </a:cubicBezTo>
                <a:cubicBezTo>
                  <a:pt x="216911" y="47769"/>
                  <a:pt x="224217" y="46399"/>
                  <a:pt x="231638" y="45372"/>
                </a:cubicBezTo>
                <a:cubicBezTo>
                  <a:pt x="237232" y="44344"/>
                  <a:pt x="242826" y="43774"/>
                  <a:pt x="248534" y="43774"/>
                </a:cubicBezTo>
                <a:cubicBezTo>
                  <a:pt x="249009" y="43754"/>
                  <a:pt x="249485" y="43745"/>
                  <a:pt x="249961" y="43745"/>
                </a:cubicBezTo>
                <a:close/>
                <a:moveTo>
                  <a:pt x="271307" y="49451"/>
                </a:moveTo>
                <a:cubicBezTo>
                  <a:pt x="272263" y="49451"/>
                  <a:pt x="273094" y="49802"/>
                  <a:pt x="273307" y="51080"/>
                </a:cubicBezTo>
                <a:cubicBezTo>
                  <a:pt x="273764" y="53135"/>
                  <a:pt x="272051" y="53592"/>
                  <a:pt x="270567" y="54162"/>
                </a:cubicBezTo>
                <a:cubicBezTo>
                  <a:pt x="258283" y="58964"/>
                  <a:pt x="245124" y="61472"/>
                  <a:pt x="231946" y="61472"/>
                </a:cubicBezTo>
                <a:cubicBezTo>
                  <a:pt x="231653" y="61472"/>
                  <a:pt x="231360" y="61471"/>
                  <a:pt x="231067" y="61469"/>
                </a:cubicBezTo>
                <a:cubicBezTo>
                  <a:pt x="228213" y="61583"/>
                  <a:pt x="225359" y="61583"/>
                  <a:pt x="222505" y="61583"/>
                </a:cubicBezTo>
                <a:cubicBezTo>
                  <a:pt x="222442" y="61587"/>
                  <a:pt x="222380" y="61590"/>
                  <a:pt x="222318" y="61590"/>
                </a:cubicBezTo>
                <a:cubicBezTo>
                  <a:pt x="220801" y="61590"/>
                  <a:pt x="219541" y="60265"/>
                  <a:pt x="219650" y="58729"/>
                </a:cubicBezTo>
                <a:cubicBezTo>
                  <a:pt x="219536" y="56674"/>
                  <a:pt x="220564" y="56103"/>
                  <a:pt x="222390" y="55875"/>
                </a:cubicBezTo>
                <a:cubicBezTo>
                  <a:pt x="238145" y="53820"/>
                  <a:pt x="253899" y="51651"/>
                  <a:pt x="269540" y="49710"/>
                </a:cubicBezTo>
                <a:cubicBezTo>
                  <a:pt x="270101" y="49581"/>
                  <a:pt x="270727" y="49451"/>
                  <a:pt x="271307" y="49451"/>
                </a:cubicBezTo>
                <a:close/>
                <a:moveTo>
                  <a:pt x="140171" y="26412"/>
                </a:moveTo>
                <a:cubicBezTo>
                  <a:pt x="140465" y="26412"/>
                  <a:pt x="140776" y="26484"/>
                  <a:pt x="141106" y="26649"/>
                </a:cubicBezTo>
                <a:cubicBezTo>
                  <a:pt x="142590" y="27448"/>
                  <a:pt x="142362" y="28932"/>
                  <a:pt x="142020" y="30188"/>
                </a:cubicBezTo>
                <a:cubicBezTo>
                  <a:pt x="138252" y="43203"/>
                  <a:pt x="134599" y="56331"/>
                  <a:pt x="130946" y="69460"/>
                </a:cubicBezTo>
                <a:cubicBezTo>
                  <a:pt x="130603" y="70602"/>
                  <a:pt x="130147" y="71972"/>
                  <a:pt x="128777" y="71972"/>
                </a:cubicBezTo>
                <a:cubicBezTo>
                  <a:pt x="128687" y="71978"/>
                  <a:pt x="128597" y="71981"/>
                  <a:pt x="128507" y="71981"/>
                </a:cubicBezTo>
                <a:cubicBezTo>
                  <a:pt x="127013" y="71981"/>
                  <a:pt x="125656" y="71095"/>
                  <a:pt x="125009" y="69803"/>
                </a:cubicBezTo>
                <a:cubicBezTo>
                  <a:pt x="124096" y="67405"/>
                  <a:pt x="123639" y="64894"/>
                  <a:pt x="123754" y="62382"/>
                </a:cubicBezTo>
                <a:cubicBezTo>
                  <a:pt x="125238" y="49596"/>
                  <a:pt x="128891" y="37723"/>
                  <a:pt x="137796" y="27905"/>
                </a:cubicBezTo>
                <a:cubicBezTo>
                  <a:pt x="138489" y="27125"/>
                  <a:pt x="139247" y="26412"/>
                  <a:pt x="140171" y="26412"/>
                </a:cubicBezTo>
                <a:close/>
                <a:moveTo>
                  <a:pt x="166907" y="81527"/>
                </a:moveTo>
                <a:cubicBezTo>
                  <a:pt x="167416" y="81527"/>
                  <a:pt x="167948" y="81573"/>
                  <a:pt x="168450" y="81573"/>
                </a:cubicBezTo>
                <a:cubicBezTo>
                  <a:pt x="168585" y="81573"/>
                  <a:pt x="168718" y="81570"/>
                  <a:pt x="168848" y="81561"/>
                </a:cubicBezTo>
                <a:lnTo>
                  <a:pt x="169305" y="81561"/>
                </a:lnTo>
                <a:cubicBezTo>
                  <a:pt x="182548" y="82361"/>
                  <a:pt x="194649" y="83730"/>
                  <a:pt x="205266" y="90923"/>
                </a:cubicBezTo>
                <a:cubicBezTo>
                  <a:pt x="206522" y="91722"/>
                  <a:pt x="208805" y="92179"/>
                  <a:pt x="207778" y="94462"/>
                </a:cubicBezTo>
                <a:cubicBezTo>
                  <a:pt x="207331" y="95579"/>
                  <a:pt x="206610" y="95904"/>
                  <a:pt x="205791" y="95904"/>
                </a:cubicBezTo>
                <a:cubicBezTo>
                  <a:pt x="204935" y="95904"/>
                  <a:pt x="203971" y="95550"/>
                  <a:pt x="203097" y="95375"/>
                </a:cubicBezTo>
                <a:cubicBezTo>
                  <a:pt x="191452" y="92293"/>
                  <a:pt x="179693" y="89324"/>
                  <a:pt x="168049" y="86242"/>
                </a:cubicBezTo>
                <a:cubicBezTo>
                  <a:pt x="166451" y="85785"/>
                  <a:pt x="163939" y="86014"/>
                  <a:pt x="164396" y="83388"/>
                </a:cubicBezTo>
                <a:cubicBezTo>
                  <a:pt x="164689" y="81772"/>
                  <a:pt x="165739" y="81527"/>
                  <a:pt x="166907" y="81527"/>
                </a:cubicBezTo>
                <a:close/>
                <a:moveTo>
                  <a:pt x="81525" y="65788"/>
                </a:moveTo>
                <a:cubicBezTo>
                  <a:pt x="83467" y="65788"/>
                  <a:pt x="83587" y="67594"/>
                  <a:pt x="83911" y="68889"/>
                </a:cubicBezTo>
                <a:cubicBezTo>
                  <a:pt x="84710" y="72086"/>
                  <a:pt x="85166" y="75282"/>
                  <a:pt x="85052" y="78593"/>
                </a:cubicBezTo>
                <a:cubicBezTo>
                  <a:pt x="85509" y="84301"/>
                  <a:pt x="84139" y="89553"/>
                  <a:pt x="82541" y="94690"/>
                </a:cubicBezTo>
                <a:cubicBezTo>
                  <a:pt x="81954" y="96786"/>
                  <a:pt x="80752" y="97404"/>
                  <a:pt x="79296" y="97404"/>
                </a:cubicBezTo>
                <a:cubicBezTo>
                  <a:pt x="78769" y="97404"/>
                  <a:pt x="78208" y="97323"/>
                  <a:pt x="77632" y="97202"/>
                </a:cubicBezTo>
                <a:cubicBezTo>
                  <a:pt x="75120" y="96745"/>
                  <a:pt x="75805" y="94804"/>
                  <a:pt x="75919" y="93206"/>
                </a:cubicBezTo>
                <a:cubicBezTo>
                  <a:pt x="77061" y="85100"/>
                  <a:pt x="78088" y="76995"/>
                  <a:pt x="79116" y="68889"/>
                </a:cubicBezTo>
                <a:cubicBezTo>
                  <a:pt x="79344" y="67519"/>
                  <a:pt x="79230" y="65921"/>
                  <a:pt x="81171" y="65807"/>
                </a:cubicBezTo>
                <a:cubicBezTo>
                  <a:pt x="81295" y="65794"/>
                  <a:pt x="81413" y="65788"/>
                  <a:pt x="81525" y="65788"/>
                </a:cubicBezTo>
                <a:close/>
                <a:moveTo>
                  <a:pt x="147496" y="82068"/>
                </a:moveTo>
                <a:cubicBezTo>
                  <a:pt x="147945" y="82068"/>
                  <a:pt x="148398" y="82232"/>
                  <a:pt x="148755" y="82589"/>
                </a:cubicBezTo>
                <a:cubicBezTo>
                  <a:pt x="157203" y="88639"/>
                  <a:pt x="167364" y="89439"/>
                  <a:pt x="177068" y="91379"/>
                </a:cubicBezTo>
                <a:cubicBezTo>
                  <a:pt x="184260" y="92749"/>
                  <a:pt x="191224" y="95261"/>
                  <a:pt x="198302" y="97088"/>
                </a:cubicBezTo>
                <a:cubicBezTo>
                  <a:pt x="200243" y="97544"/>
                  <a:pt x="200699" y="98686"/>
                  <a:pt x="200357" y="100512"/>
                </a:cubicBezTo>
                <a:cubicBezTo>
                  <a:pt x="200041" y="102195"/>
                  <a:pt x="199338" y="103393"/>
                  <a:pt x="197534" y="103393"/>
                </a:cubicBezTo>
                <a:cubicBezTo>
                  <a:pt x="197380" y="103393"/>
                  <a:pt x="197217" y="103384"/>
                  <a:pt x="197046" y="103366"/>
                </a:cubicBezTo>
                <a:cubicBezTo>
                  <a:pt x="195790" y="103138"/>
                  <a:pt x="194535" y="103024"/>
                  <a:pt x="193165" y="102910"/>
                </a:cubicBezTo>
                <a:lnTo>
                  <a:pt x="193165" y="103024"/>
                </a:lnTo>
                <a:cubicBezTo>
                  <a:pt x="181520" y="102111"/>
                  <a:pt x="169761" y="101197"/>
                  <a:pt x="158802" y="96403"/>
                </a:cubicBezTo>
                <a:cubicBezTo>
                  <a:pt x="154692" y="94576"/>
                  <a:pt x="150696" y="92293"/>
                  <a:pt x="147043" y="89781"/>
                </a:cubicBezTo>
                <a:cubicBezTo>
                  <a:pt x="144417" y="87954"/>
                  <a:pt x="144645" y="86014"/>
                  <a:pt x="145673" y="83616"/>
                </a:cubicBezTo>
                <a:cubicBezTo>
                  <a:pt x="145822" y="82648"/>
                  <a:pt x="146652" y="82068"/>
                  <a:pt x="147496" y="82068"/>
                </a:cubicBezTo>
                <a:close/>
                <a:moveTo>
                  <a:pt x="101663" y="106408"/>
                </a:moveTo>
                <a:cubicBezTo>
                  <a:pt x="116106" y="106408"/>
                  <a:pt x="130324" y="110314"/>
                  <a:pt x="142819" y="117751"/>
                </a:cubicBezTo>
                <a:cubicBezTo>
                  <a:pt x="148413" y="121176"/>
                  <a:pt x="153893" y="124715"/>
                  <a:pt x="159372" y="128254"/>
                </a:cubicBezTo>
                <a:cubicBezTo>
                  <a:pt x="162341" y="130195"/>
                  <a:pt x="162341" y="131565"/>
                  <a:pt x="159258" y="133391"/>
                </a:cubicBezTo>
                <a:cubicBezTo>
                  <a:pt x="153093" y="137044"/>
                  <a:pt x="146358" y="138072"/>
                  <a:pt x="139394" y="138072"/>
                </a:cubicBezTo>
                <a:lnTo>
                  <a:pt x="133001" y="138072"/>
                </a:lnTo>
                <a:cubicBezTo>
                  <a:pt x="132138" y="138091"/>
                  <a:pt x="131276" y="138100"/>
                  <a:pt x="130415" y="138100"/>
                </a:cubicBezTo>
                <a:cubicBezTo>
                  <a:pt x="120907" y="138100"/>
                  <a:pt x="111503" y="136941"/>
                  <a:pt x="102291" y="134533"/>
                </a:cubicBezTo>
                <a:cubicBezTo>
                  <a:pt x="93044" y="132021"/>
                  <a:pt x="83568" y="130309"/>
                  <a:pt x="74093" y="128482"/>
                </a:cubicBezTo>
                <a:cubicBezTo>
                  <a:pt x="72380" y="128254"/>
                  <a:pt x="70097" y="128482"/>
                  <a:pt x="69869" y="125400"/>
                </a:cubicBezTo>
                <a:cubicBezTo>
                  <a:pt x="69640" y="122317"/>
                  <a:pt x="71809" y="121861"/>
                  <a:pt x="73864" y="121290"/>
                </a:cubicBezTo>
                <a:cubicBezTo>
                  <a:pt x="76397" y="120645"/>
                  <a:pt x="78967" y="120428"/>
                  <a:pt x="81545" y="120428"/>
                </a:cubicBezTo>
                <a:cubicBezTo>
                  <a:pt x="85356" y="120428"/>
                  <a:pt x="89184" y="120903"/>
                  <a:pt x="92930" y="121176"/>
                </a:cubicBezTo>
                <a:cubicBezTo>
                  <a:pt x="108227" y="122203"/>
                  <a:pt x="123297" y="125057"/>
                  <a:pt x="138024" y="129624"/>
                </a:cubicBezTo>
                <a:cubicBezTo>
                  <a:pt x="140650" y="130309"/>
                  <a:pt x="143504" y="130994"/>
                  <a:pt x="146244" y="131451"/>
                </a:cubicBezTo>
                <a:cubicBezTo>
                  <a:pt x="146796" y="131573"/>
                  <a:pt x="147479" y="131926"/>
                  <a:pt x="148047" y="131926"/>
                </a:cubicBezTo>
                <a:cubicBezTo>
                  <a:pt x="148536" y="131926"/>
                  <a:pt x="148939" y="131664"/>
                  <a:pt x="149098" y="130766"/>
                </a:cubicBezTo>
                <a:cubicBezTo>
                  <a:pt x="149440" y="129396"/>
                  <a:pt x="148299" y="128596"/>
                  <a:pt x="147043" y="128254"/>
                </a:cubicBezTo>
                <a:cubicBezTo>
                  <a:pt x="142590" y="126998"/>
                  <a:pt x="138252" y="125628"/>
                  <a:pt x="133800" y="124372"/>
                </a:cubicBezTo>
                <a:cubicBezTo>
                  <a:pt x="119986" y="120377"/>
                  <a:pt x="105830" y="119121"/>
                  <a:pt x="91560" y="117979"/>
                </a:cubicBezTo>
                <a:cubicBezTo>
                  <a:pt x="88934" y="117751"/>
                  <a:pt x="86080" y="117523"/>
                  <a:pt x="83454" y="117294"/>
                </a:cubicBezTo>
                <a:cubicBezTo>
                  <a:pt x="80828" y="117066"/>
                  <a:pt x="80257" y="115810"/>
                  <a:pt x="81627" y="113527"/>
                </a:cubicBezTo>
                <a:cubicBezTo>
                  <a:pt x="84710" y="108390"/>
                  <a:pt x="89733" y="107134"/>
                  <a:pt x="95099" y="106677"/>
                </a:cubicBezTo>
                <a:cubicBezTo>
                  <a:pt x="97288" y="106497"/>
                  <a:pt x="99478" y="106408"/>
                  <a:pt x="101663" y="106408"/>
                </a:cubicBezTo>
                <a:close/>
                <a:moveTo>
                  <a:pt x="23840" y="86464"/>
                </a:moveTo>
                <a:cubicBezTo>
                  <a:pt x="25477" y="86464"/>
                  <a:pt x="25696" y="87780"/>
                  <a:pt x="25916" y="89096"/>
                </a:cubicBezTo>
                <a:cubicBezTo>
                  <a:pt x="29227" y="111130"/>
                  <a:pt x="30711" y="133049"/>
                  <a:pt x="24203" y="154740"/>
                </a:cubicBezTo>
                <a:cubicBezTo>
                  <a:pt x="24089" y="154968"/>
                  <a:pt x="23975" y="155196"/>
                  <a:pt x="23975" y="155425"/>
                </a:cubicBezTo>
                <a:cubicBezTo>
                  <a:pt x="23561" y="156667"/>
                  <a:pt x="23241" y="158097"/>
                  <a:pt x="21737" y="158097"/>
                </a:cubicBezTo>
                <a:cubicBezTo>
                  <a:pt x="21583" y="158097"/>
                  <a:pt x="21416" y="158082"/>
                  <a:pt x="21235" y="158050"/>
                </a:cubicBezTo>
                <a:cubicBezTo>
                  <a:pt x="19637" y="157708"/>
                  <a:pt x="19294" y="156338"/>
                  <a:pt x="19294" y="154968"/>
                </a:cubicBezTo>
                <a:cubicBezTo>
                  <a:pt x="19066" y="148575"/>
                  <a:pt x="18724" y="142182"/>
                  <a:pt x="18381" y="135789"/>
                </a:cubicBezTo>
                <a:cubicBezTo>
                  <a:pt x="18267" y="120263"/>
                  <a:pt x="19294" y="104851"/>
                  <a:pt x="21464" y="89553"/>
                </a:cubicBezTo>
                <a:cubicBezTo>
                  <a:pt x="21692" y="88183"/>
                  <a:pt x="21920" y="86585"/>
                  <a:pt x="23633" y="86470"/>
                </a:cubicBezTo>
                <a:cubicBezTo>
                  <a:pt x="23704" y="86466"/>
                  <a:pt x="23773" y="86464"/>
                  <a:pt x="23840" y="86464"/>
                </a:cubicBezTo>
                <a:close/>
                <a:moveTo>
                  <a:pt x="16283" y="75825"/>
                </a:moveTo>
                <a:cubicBezTo>
                  <a:pt x="16536" y="75825"/>
                  <a:pt x="16815" y="75870"/>
                  <a:pt x="17125" y="75967"/>
                </a:cubicBezTo>
                <a:cubicBezTo>
                  <a:pt x="19066" y="76652"/>
                  <a:pt x="18609" y="78479"/>
                  <a:pt x="18381" y="79963"/>
                </a:cubicBezTo>
                <a:cubicBezTo>
                  <a:pt x="17239" y="88525"/>
                  <a:pt x="16326" y="97088"/>
                  <a:pt x="15527" y="105764"/>
                </a:cubicBezTo>
                <a:cubicBezTo>
                  <a:pt x="13929" y="122660"/>
                  <a:pt x="14385" y="139670"/>
                  <a:pt x="16669" y="156566"/>
                </a:cubicBezTo>
                <a:cubicBezTo>
                  <a:pt x="16897" y="158279"/>
                  <a:pt x="17354" y="159877"/>
                  <a:pt x="15185" y="160676"/>
                </a:cubicBezTo>
                <a:cubicBezTo>
                  <a:pt x="14771" y="160800"/>
                  <a:pt x="14402" y="160857"/>
                  <a:pt x="14069" y="160857"/>
                </a:cubicBezTo>
                <a:cubicBezTo>
                  <a:pt x="12566" y="160857"/>
                  <a:pt x="11802" y="159701"/>
                  <a:pt x="10961" y="158393"/>
                </a:cubicBezTo>
                <a:cubicBezTo>
                  <a:pt x="6166" y="150744"/>
                  <a:pt x="5481" y="142068"/>
                  <a:pt x="4910" y="133391"/>
                </a:cubicBezTo>
                <a:cubicBezTo>
                  <a:pt x="4910" y="131907"/>
                  <a:pt x="4910" y="130423"/>
                  <a:pt x="4910" y="128825"/>
                </a:cubicBezTo>
                <a:cubicBezTo>
                  <a:pt x="4339" y="113527"/>
                  <a:pt x="7193" y="98800"/>
                  <a:pt x="11760" y="84301"/>
                </a:cubicBezTo>
                <a:cubicBezTo>
                  <a:pt x="12216" y="82475"/>
                  <a:pt x="12901" y="80534"/>
                  <a:pt x="13700" y="78593"/>
                </a:cubicBezTo>
                <a:cubicBezTo>
                  <a:pt x="14190" y="77419"/>
                  <a:pt x="14763" y="75825"/>
                  <a:pt x="16283" y="75825"/>
                </a:cubicBezTo>
                <a:close/>
                <a:moveTo>
                  <a:pt x="70439" y="155653"/>
                </a:moveTo>
                <a:cubicBezTo>
                  <a:pt x="80828" y="156110"/>
                  <a:pt x="91103" y="158050"/>
                  <a:pt x="101035" y="161361"/>
                </a:cubicBezTo>
                <a:cubicBezTo>
                  <a:pt x="109483" y="164101"/>
                  <a:pt x="118160" y="166042"/>
                  <a:pt x="126722" y="168211"/>
                </a:cubicBezTo>
                <a:cubicBezTo>
                  <a:pt x="128891" y="168553"/>
                  <a:pt x="130832" y="169467"/>
                  <a:pt x="132658" y="170723"/>
                </a:cubicBezTo>
                <a:cubicBezTo>
                  <a:pt x="133686" y="171522"/>
                  <a:pt x="135170" y="172435"/>
                  <a:pt x="134371" y="174147"/>
                </a:cubicBezTo>
                <a:cubicBezTo>
                  <a:pt x="133936" y="175090"/>
                  <a:pt x="133179" y="175342"/>
                  <a:pt x="132363" y="175342"/>
                </a:cubicBezTo>
                <a:cubicBezTo>
                  <a:pt x="131893" y="175342"/>
                  <a:pt x="131404" y="175258"/>
                  <a:pt x="130946" y="175175"/>
                </a:cubicBezTo>
                <a:cubicBezTo>
                  <a:pt x="124324" y="174376"/>
                  <a:pt x="117703" y="173577"/>
                  <a:pt x="111081" y="172663"/>
                </a:cubicBezTo>
                <a:cubicBezTo>
                  <a:pt x="89276" y="169581"/>
                  <a:pt x="67243" y="167983"/>
                  <a:pt x="45209" y="167868"/>
                </a:cubicBezTo>
                <a:cubicBezTo>
                  <a:pt x="42355" y="167868"/>
                  <a:pt x="39501" y="167754"/>
                  <a:pt x="36647" y="167754"/>
                </a:cubicBezTo>
                <a:cubicBezTo>
                  <a:pt x="36433" y="167740"/>
                  <a:pt x="36216" y="167736"/>
                  <a:pt x="35998" y="167736"/>
                </a:cubicBezTo>
                <a:cubicBezTo>
                  <a:pt x="35780" y="167736"/>
                  <a:pt x="35562" y="167740"/>
                  <a:pt x="35347" y="167740"/>
                </a:cubicBezTo>
                <a:cubicBezTo>
                  <a:pt x="34057" y="167740"/>
                  <a:pt x="32880" y="167612"/>
                  <a:pt x="32537" y="165814"/>
                </a:cubicBezTo>
                <a:cubicBezTo>
                  <a:pt x="32195" y="163759"/>
                  <a:pt x="34021" y="163416"/>
                  <a:pt x="35391" y="162845"/>
                </a:cubicBezTo>
                <a:cubicBezTo>
                  <a:pt x="45438" y="158050"/>
                  <a:pt x="56055" y="155653"/>
                  <a:pt x="70439" y="155653"/>
                </a:cubicBezTo>
                <a:close/>
                <a:moveTo>
                  <a:pt x="36693" y="171289"/>
                </a:moveTo>
                <a:cubicBezTo>
                  <a:pt x="37201" y="171289"/>
                  <a:pt x="37737" y="171368"/>
                  <a:pt x="38245" y="171407"/>
                </a:cubicBezTo>
                <a:cubicBezTo>
                  <a:pt x="54114" y="172092"/>
                  <a:pt x="69983" y="172777"/>
                  <a:pt x="85851" y="173577"/>
                </a:cubicBezTo>
                <a:cubicBezTo>
                  <a:pt x="90075" y="173805"/>
                  <a:pt x="94185" y="174033"/>
                  <a:pt x="98295" y="174262"/>
                </a:cubicBezTo>
                <a:cubicBezTo>
                  <a:pt x="98638" y="174262"/>
                  <a:pt x="99002" y="174240"/>
                  <a:pt x="99358" y="174240"/>
                </a:cubicBezTo>
                <a:cubicBezTo>
                  <a:pt x="100429" y="174240"/>
                  <a:pt x="101435" y="174433"/>
                  <a:pt x="101606" y="175974"/>
                </a:cubicBezTo>
                <a:cubicBezTo>
                  <a:pt x="101834" y="177801"/>
                  <a:pt x="100350" y="178371"/>
                  <a:pt x="99094" y="178942"/>
                </a:cubicBezTo>
                <a:cubicBezTo>
                  <a:pt x="92016" y="182139"/>
                  <a:pt x="84481" y="183052"/>
                  <a:pt x="76833" y="183509"/>
                </a:cubicBezTo>
                <a:cubicBezTo>
                  <a:pt x="76110" y="183547"/>
                  <a:pt x="75374" y="183559"/>
                  <a:pt x="74630" y="183559"/>
                </a:cubicBezTo>
                <a:cubicBezTo>
                  <a:pt x="73141" y="183559"/>
                  <a:pt x="71619" y="183509"/>
                  <a:pt x="70097" y="183509"/>
                </a:cubicBezTo>
                <a:cubicBezTo>
                  <a:pt x="60736" y="183509"/>
                  <a:pt x="51374" y="183052"/>
                  <a:pt x="42355" y="179970"/>
                </a:cubicBezTo>
                <a:cubicBezTo>
                  <a:pt x="40415" y="179285"/>
                  <a:pt x="38474" y="178371"/>
                  <a:pt x="36533" y="177344"/>
                </a:cubicBezTo>
                <a:cubicBezTo>
                  <a:pt x="34821" y="176659"/>
                  <a:pt x="33793" y="174832"/>
                  <a:pt x="34478" y="173006"/>
                </a:cubicBezTo>
                <a:cubicBezTo>
                  <a:pt x="34853" y="171581"/>
                  <a:pt x="35721" y="171289"/>
                  <a:pt x="36693" y="171289"/>
                </a:cubicBezTo>
                <a:close/>
                <a:moveTo>
                  <a:pt x="215117" y="0"/>
                </a:moveTo>
                <a:cubicBezTo>
                  <a:pt x="214195" y="0"/>
                  <a:pt x="213275" y="330"/>
                  <a:pt x="212572" y="962"/>
                </a:cubicBezTo>
                <a:cubicBezTo>
                  <a:pt x="200129" y="10666"/>
                  <a:pt x="189055" y="21398"/>
                  <a:pt x="184146" y="37038"/>
                </a:cubicBezTo>
                <a:cubicBezTo>
                  <a:pt x="182205" y="43203"/>
                  <a:pt x="180721" y="49482"/>
                  <a:pt x="179008" y="55761"/>
                </a:cubicBezTo>
                <a:cubicBezTo>
                  <a:pt x="178666" y="57473"/>
                  <a:pt x="177639" y="58843"/>
                  <a:pt x="176040" y="59642"/>
                </a:cubicBezTo>
                <a:cubicBezTo>
                  <a:pt x="162797" y="65693"/>
                  <a:pt x="149554" y="71743"/>
                  <a:pt x="136311" y="77794"/>
                </a:cubicBezTo>
                <a:cubicBezTo>
                  <a:pt x="135818" y="78041"/>
                  <a:pt x="135291" y="78254"/>
                  <a:pt x="134749" y="78254"/>
                </a:cubicBezTo>
                <a:cubicBezTo>
                  <a:pt x="134288" y="78254"/>
                  <a:pt x="133816" y="78100"/>
                  <a:pt x="133343" y="77680"/>
                </a:cubicBezTo>
                <a:cubicBezTo>
                  <a:pt x="132658" y="76881"/>
                  <a:pt x="132544" y="75625"/>
                  <a:pt x="133115" y="74712"/>
                </a:cubicBezTo>
                <a:cubicBezTo>
                  <a:pt x="133914" y="72200"/>
                  <a:pt x="135855" y="70259"/>
                  <a:pt x="137339" y="68204"/>
                </a:cubicBezTo>
                <a:cubicBezTo>
                  <a:pt x="142705" y="61355"/>
                  <a:pt x="147043" y="54048"/>
                  <a:pt x="147614" y="45143"/>
                </a:cubicBezTo>
                <a:cubicBezTo>
                  <a:pt x="148070" y="36581"/>
                  <a:pt x="148641" y="28019"/>
                  <a:pt x="148413" y="19457"/>
                </a:cubicBezTo>
                <a:cubicBezTo>
                  <a:pt x="148413" y="17973"/>
                  <a:pt x="148527" y="16374"/>
                  <a:pt x="146929" y="15804"/>
                </a:cubicBezTo>
                <a:cubicBezTo>
                  <a:pt x="146612" y="15690"/>
                  <a:pt x="146317" y="15640"/>
                  <a:pt x="146041" y="15640"/>
                </a:cubicBezTo>
                <a:cubicBezTo>
                  <a:pt x="144923" y="15640"/>
                  <a:pt x="144099" y="16464"/>
                  <a:pt x="143275" y="17288"/>
                </a:cubicBezTo>
                <a:cubicBezTo>
                  <a:pt x="138595" y="21968"/>
                  <a:pt x="134371" y="26992"/>
                  <a:pt x="130603" y="32243"/>
                </a:cubicBezTo>
                <a:cubicBezTo>
                  <a:pt x="120785" y="45714"/>
                  <a:pt x="117931" y="60555"/>
                  <a:pt x="122155" y="76767"/>
                </a:cubicBezTo>
                <a:cubicBezTo>
                  <a:pt x="122269" y="77566"/>
                  <a:pt x="122726" y="78365"/>
                  <a:pt x="123411" y="78821"/>
                </a:cubicBezTo>
                <a:cubicBezTo>
                  <a:pt x="126265" y="80762"/>
                  <a:pt x="125124" y="82132"/>
                  <a:pt x="122840" y="83502"/>
                </a:cubicBezTo>
                <a:lnTo>
                  <a:pt x="88135" y="103138"/>
                </a:lnTo>
                <a:cubicBezTo>
                  <a:pt x="87355" y="103564"/>
                  <a:pt x="86575" y="104077"/>
                  <a:pt x="85768" y="104077"/>
                </a:cubicBezTo>
                <a:cubicBezTo>
                  <a:pt x="85275" y="104077"/>
                  <a:pt x="84772" y="103886"/>
                  <a:pt x="84253" y="103366"/>
                </a:cubicBezTo>
                <a:cubicBezTo>
                  <a:pt x="82883" y="101997"/>
                  <a:pt x="83797" y="100741"/>
                  <a:pt x="84481" y="99485"/>
                </a:cubicBezTo>
                <a:cubicBezTo>
                  <a:pt x="87564" y="93663"/>
                  <a:pt x="90304" y="87840"/>
                  <a:pt x="90989" y="81105"/>
                </a:cubicBezTo>
                <a:cubicBezTo>
                  <a:pt x="91560" y="76196"/>
                  <a:pt x="90418" y="71515"/>
                  <a:pt x="89961" y="66720"/>
                </a:cubicBezTo>
                <a:cubicBezTo>
                  <a:pt x="88820" y="54391"/>
                  <a:pt x="88021" y="42061"/>
                  <a:pt x="85509" y="29960"/>
                </a:cubicBezTo>
                <a:cubicBezTo>
                  <a:pt x="85281" y="28818"/>
                  <a:pt x="85623" y="26992"/>
                  <a:pt x="84253" y="26649"/>
                </a:cubicBezTo>
                <a:cubicBezTo>
                  <a:pt x="84037" y="26616"/>
                  <a:pt x="83820" y="26599"/>
                  <a:pt x="83605" y="26599"/>
                </a:cubicBezTo>
                <a:cubicBezTo>
                  <a:pt x="82348" y="26599"/>
                  <a:pt x="81152" y="27158"/>
                  <a:pt x="80372" y="28133"/>
                </a:cubicBezTo>
                <a:cubicBezTo>
                  <a:pt x="79687" y="28818"/>
                  <a:pt x="79116" y="29617"/>
                  <a:pt x="78659" y="30416"/>
                </a:cubicBezTo>
                <a:cubicBezTo>
                  <a:pt x="74663" y="37609"/>
                  <a:pt x="70668" y="45029"/>
                  <a:pt x="66444" y="52107"/>
                </a:cubicBezTo>
                <a:cubicBezTo>
                  <a:pt x="61649" y="60555"/>
                  <a:pt x="58224" y="69803"/>
                  <a:pt x="56512" y="79278"/>
                </a:cubicBezTo>
                <a:cubicBezTo>
                  <a:pt x="54342" y="90923"/>
                  <a:pt x="58110" y="100627"/>
                  <a:pt x="63475" y="110901"/>
                </a:cubicBezTo>
                <a:cubicBezTo>
                  <a:pt x="63704" y="108618"/>
                  <a:pt x="63590" y="106221"/>
                  <a:pt x="63133" y="103937"/>
                </a:cubicBezTo>
                <a:cubicBezTo>
                  <a:pt x="61991" y="96745"/>
                  <a:pt x="60393" y="89667"/>
                  <a:pt x="61078" y="82361"/>
                </a:cubicBezTo>
                <a:cubicBezTo>
                  <a:pt x="61763" y="74826"/>
                  <a:pt x="63590" y="67405"/>
                  <a:pt x="66444" y="60327"/>
                </a:cubicBezTo>
                <a:cubicBezTo>
                  <a:pt x="69184" y="53477"/>
                  <a:pt x="73522" y="47541"/>
                  <a:pt x="76947" y="40805"/>
                </a:cubicBezTo>
                <a:cubicBezTo>
                  <a:pt x="77403" y="40120"/>
                  <a:pt x="77860" y="39435"/>
                  <a:pt x="78545" y="38865"/>
                </a:cubicBezTo>
                <a:cubicBezTo>
                  <a:pt x="79164" y="38431"/>
                  <a:pt x="79850" y="38233"/>
                  <a:pt x="80548" y="38233"/>
                </a:cubicBezTo>
                <a:cubicBezTo>
                  <a:pt x="81138" y="38233"/>
                  <a:pt x="81737" y="38375"/>
                  <a:pt x="82312" y="38636"/>
                </a:cubicBezTo>
                <a:cubicBezTo>
                  <a:pt x="83454" y="39093"/>
                  <a:pt x="83568" y="40234"/>
                  <a:pt x="83454" y="41376"/>
                </a:cubicBezTo>
                <a:cubicBezTo>
                  <a:pt x="83226" y="43431"/>
                  <a:pt x="83112" y="45600"/>
                  <a:pt x="82883" y="47769"/>
                </a:cubicBezTo>
                <a:cubicBezTo>
                  <a:pt x="82664" y="50476"/>
                  <a:pt x="82397" y="51589"/>
                  <a:pt x="81153" y="51589"/>
                </a:cubicBezTo>
                <a:cubicBezTo>
                  <a:pt x="80456" y="51589"/>
                  <a:pt x="79451" y="51239"/>
                  <a:pt x="77974" y="50623"/>
                </a:cubicBezTo>
                <a:cubicBezTo>
                  <a:pt x="77289" y="53249"/>
                  <a:pt x="76604" y="55875"/>
                  <a:pt x="76033" y="58615"/>
                </a:cubicBezTo>
                <a:cubicBezTo>
                  <a:pt x="72837" y="72771"/>
                  <a:pt x="68385" y="86813"/>
                  <a:pt x="70668" y="101654"/>
                </a:cubicBezTo>
                <a:cubicBezTo>
                  <a:pt x="71010" y="104051"/>
                  <a:pt x="71124" y="106449"/>
                  <a:pt x="71239" y="108846"/>
                </a:cubicBezTo>
                <a:cubicBezTo>
                  <a:pt x="71581" y="112385"/>
                  <a:pt x="70211" y="115810"/>
                  <a:pt x="67585" y="118093"/>
                </a:cubicBezTo>
                <a:cubicBezTo>
                  <a:pt x="58224" y="126770"/>
                  <a:pt x="48748" y="135560"/>
                  <a:pt x="40072" y="144922"/>
                </a:cubicBezTo>
                <a:cubicBezTo>
                  <a:pt x="38836" y="146253"/>
                  <a:pt x="37837" y="148931"/>
                  <a:pt x="35889" y="148931"/>
                </a:cubicBezTo>
                <a:cubicBezTo>
                  <a:pt x="35498" y="148931"/>
                  <a:pt x="35069" y="148823"/>
                  <a:pt x="34592" y="148575"/>
                </a:cubicBezTo>
                <a:cubicBezTo>
                  <a:pt x="31738" y="147205"/>
                  <a:pt x="32994" y="143894"/>
                  <a:pt x="33336" y="141497"/>
                </a:cubicBezTo>
                <a:cubicBezTo>
                  <a:pt x="34821" y="127569"/>
                  <a:pt x="34478" y="113641"/>
                  <a:pt x="32537" y="99942"/>
                </a:cubicBezTo>
                <a:cubicBezTo>
                  <a:pt x="30368" y="85443"/>
                  <a:pt x="25916" y="71515"/>
                  <a:pt x="25003" y="56674"/>
                </a:cubicBezTo>
                <a:cubicBezTo>
                  <a:pt x="20779" y="58044"/>
                  <a:pt x="17468" y="59870"/>
                  <a:pt x="16212" y="64437"/>
                </a:cubicBezTo>
                <a:cubicBezTo>
                  <a:pt x="14842" y="69460"/>
                  <a:pt x="12787" y="74255"/>
                  <a:pt x="10961" y="79164"/>
                </a:cubicBezTo>
                <a:cubicBezTo>
                  <a:pt x="4682" y="96060"/>
                  <a:pt x="1" y="113299"/>
                  <a:pt x="914" y="131565"/>
                </a:cubicBezTo>
                <a:cubicBezTo>
                  <a:pt x="1371" y="139670"/>
                  <a:pt x="1713" y="147776"/>
                  <a:pt x="5252" y="155196"/>
                </a:cubicBezTo>
                <a:cubicBezTo>
                  <a:pt x="7878" y="160790"/>
                  <a:pt x="9933" y="166841"/>
                  <a:pt x="15984" y="170152"/>
                </a:cubicBezTo>
                <a:cubicBezTo>
                  <a:pt x="17468" y="170837"/>
                  <a:pt x="17810" y="172892"/>
                  <a:pt x="16783" y="174147"/>
                </a:cubicBezTo>
                <a:cubicBezTo>
                  <a:pt x="15870" y="175517"/>
                  <a:pt x="15527" y="177230"/>
                  <a:pt x="15755" y="178828"/>
                </a:cubicBezTo>
                <a:cubicBezTo>
                  <a:pt x="15870" y="183509"/>
                  <a:pt x="15185" y="188075"/>
                  <a:pt x="13929" y="192528"/>
                </a:cubicBezTo>
                <a:cubicBezTo>
                  <a:pt x="13130" y="195496"/>
                  <a:pt x="11531" y="198236"/>
                  <a:pt x="11531" y="201432"/>
                </a:cubicBezTo>
                <a:lnTo>
                  <a:pt x="12901" y="201432"/>
                </a:lnTo>
                <a:cubicBezTo>
                  <a:pt x="17239" y="193669"/>
                  <a:pt x="22491" y="186477"/>
                  <a:pt x="27172" y="178942"/>
                </a:cubicBezTo>
                <a:cubicBezTo>
                  <a:pt x="28208" y="177353"/>
                  <a:pt x="29203" y="176558"/>
                  <a:pt x="30459" y="176558"/>
                </a:cubicBezTo>
                <a:cubicBezTo>
                  <a:pt x="31279" y="176558"/>
                  <a:pt x="32210" y="176896"/>
                  <a:pt x="33336" y="177572"/>
                </a:cubicBezTo>
                <a:cubicBezTo>
                  <a:pt x="44234" y="183800"/>
                  <a:pt x="55720" y="186501"/>
                  <a:pt x="67852" y="186501"/>
                </a:cubicBezTo>
                <a:cubicBezTo>
                  <a:pt x="70844" y="186501"/>
                  <a:pt x="73875" y="186336"/>
                  <a:pt x="76947" y="186020"/>
                </a:cubicBezTo>
                <a:cubicBezTo>
                  <a:pt x="97268" y="183851"/>
                  <a:pt x="117475" y="180997"/>
                  <a:pt x="137910" y="179856"/>
                </a:cubicBezTo>
                <a:cubicBezTo>
                  <a:pt x="140079" y="179856"/>
                  <a:pt x="142134" y="179285"/>
                  <a:pt x="144075" y="178371"/>
                </a:cubicBezTo>
                <a:cubicBezTo>
                  <a:pt x="145445" y="177686"/>
                  <a:pt x="146130" y="177001"/>
                  <a:pt x="144645" y="175517"/>
                </a:cubicBezTo>
                <a:cubicBezTo>
                  <a:pt x="142248" y="173120"/>
                  <a:pt x="139508" y="171065"/>
                  <a:pt x="136311" y="169695"/>
                </a:cubicBezTo>
                <a:cubicBezTo>
                  <a:pt x="122269" y="164101"/>
                  <a:pt x="107314" y="161475"/>
                  <a:pt x="92930" y="157023"/>
                </a:cubicBezTo>
                <a:cubicBezTo>
                  <a:pt x="86080" y="155082"/>
                  <a:pt x="79002" y="153941"/>
                  <a:pt x="71924" y="153712"/>
                </a:cubicBezTo>
                <a:cubicBezTo>
                  <a:pt x="70686" y="153644"/>
                  <a:pt x="69452" y="153612"/>
                  <a:pt x="68221" y="153612"/>
                </a:cubicBezTo>
                <a:cubicBezTo>
                  <a:pt x="59116" y="153612"/>
                  <a:pt x="50178" y="155381"/>
                  <a:pt x="41328" y="157594"/>
                </a:cubicBezTo>
                <a:cubicBezTo>
                  <a:pt x="40874" y="157788"/>
                  <a:pt x="40403" y="157881"/>
                  <a:pt x="39941" y="157881"/>
                </a:cubicBezTo>
                <a:cubicBezTo>
                  <a:pt x="38776" y="157881"/>
                  <a:pt x="37676" y="157287"/>
                  <a:pt x="37104" y="156224"/>
                </a:cubicBezTo>
                <a:cubicBezTo>
                  <a:pt x="35962" y="154511"/>
                  <a:pt x="37332" y="153484"/>
                  <a:pt x="38245" y="152571"/>
                </a:cubicBezTo>
                <a:cubicBezTo>
                  <a:pt x="46237" y="144123"/>
                  <a:pt x="54457" y="135789"/>
                  <a:pt x="62448" y="127341"/>
                </a:cubicBezTo>
                <a:cubicBezTo>
                  <a:pt x="63292" y="126437"/>
                  <a:pt x="64072" y="126010"/>
                  <a:pt x="64889" y="126010"/>
                </a:cubicBezTo>
                <a:cubicBezTo>
                  <a:pt x="65620" y="126010"/>
                  <a:pt x="66380" y="126351"/>
                  <a:pt x="67243" y="126998"/>
                </a:cubicBezTo>
                <a:cubicBezTo>
                  <a:pt x="69640" y="128825"/>
                  <a:pt x="72266" y="130195"/>
                  <a:pt x="75120" y="131108"/>
                </a:cubicBezTo>
                <a:cubicBezTo>
                  <a:pt x="94496" y="137632"/>
                  <a:pt x="114702" y="141000"/>
                  <a:pt x="135030" y="141000"/>
                </a:cubicBezTo>
                <a:cubicBezTo>
                  <a:pt x="138537" y="141000"/>
                  <a:pt x="142048" y="140899"/>
                  <a:pt x="145559" y="140698"/>
                </a:cubicBezTo>
                <a:cubicBezTo>
                  <a:pt x="153322" y="139899"/>
                  <a:pt x="160857" y="137958"/>
                  <a:pt x="167820" y="134647"/>
                </a:cubicBezTo>
                <a:cubicBezTo>
                  <a:pt x="170560" y="133391"/>
                  <a:pt x="170218" y="132135"/>
                  <a:pt x="168391" y="130537"/>
                </a:cubicBezTo>
                <a:cubicBezTo>
                  <a:pt x="167592" y="129852"/>
                  <a:pt x="166679" y="129167"/>
                  <a:pt x="165766" y="128596"/>
                </a:cubicBezTo>
                <a:cubicBezTo>
                  <a:pt x="159258" y="124601"/>
                  <a:pt x="152637" y="120605"/>
                  <a:pt x="146244" y="116267"/>
                </a:cubicBezTo>
                <a:cubicBezTo>
                  <a:pt x="134503" y="108114"/>
                  <a:pt x="120588" y="103790"/>
                  <a:pt x="106372" y="103790"/>
                </a:cubicBezTo>
                <a:cubicBezTo>
                  <a:pt x="105660" y="103790"/>
                  <a:pt x="104946" y="103801"/>
                  <a:pt x="104232" y="103823"/>
                </a:cubicBezTo>
                <a:cubicBezTo>
                  <a:pt x="103657" y="103823"/>
                  <a:pt x="103031" y="103926"/>
                  <a:pt x="102440" y="103926"/>
                </a:cubicBezTo>
                <a:cubicBezTo>
                  <a:pt x="101504" y="103926"/>
                  <a:pt x="100656" y="103668"/>
                  <a:pt x="100236" y="102339"/>
                </a:cubicBezTo>
                <a:cubicBezTo>
                  <a:pt x="99551" y="100284"/>
                  <a:pt x="101378" y="99599"/>
                  <a:pt x="102862" y="98686"/>
                </a:cubicBezTo>
                <a:cubicBezTo>
                  <a:pt x="111196" y="93548"/>
                  <a:pt x="119758" y="88639"/>
                  <a:pt x="128434" y="83959"/>
                </a:cubicBezTo>
                <a:cubicBezTo>
                  <a:pt x="131305" y="82375"/>
                  <a:pt x="133339" y="81499"/>
                  <a:pt x="135094" y="81499"/>
                </a:cubicBezTo>
                <a:cubicBezTo>
                  <a:pt x="137387" y="81499"/>
                  <a:pt x="139205" y="82994"/>
                  <a:pt x="141791" y="86356"/>
                </a:cubicBezTo>
                <a:cubicBezTo>
                  <a:pt x="148527" y="95147"/>
                  <a:pt x="158117" y="101197"/>
                  <a:pt x="168962" y="103366"/>
                </a:cubicBezTo>
                <a:cubicBezTo>
                  <a:pt x="179537" y="105444"/>
                  <a:pt x="190112" y="107677"/>
                  <a:pt x="200880" y="107677"/>
                </a:cubicBezTo>
                <a:cubicBezTo>
                  <a:pt x="203132" y="107677"/>
                  <a:pt x="205393" y="107579"/>
                  <a:pt x="207663" y="107362"/>
                </a:cubicBezTo>
                <a:cubicBezTo>
                  <a:pt x="212116" y="106906"/>
                  <a:pt x="214970" y="104508"/>
                  <a:pt x="217139" y="100741"/>
                </a:cubicBezTo>
                <a:cubicBezTo>
                  <a:pt x="218395" y="98457"/>
                  <a:pt x="217824" y="97202"/>
                  <a:pt x="216226" y="95489"/>
                </a:cubicBezTo>
                <a:cubicBezTo>
                  <a:pt x="205038" y="84301"/>
                  <a:pt x="191795" y="78136"/>
                  <a:pt x="175812" y="78022"/>
                </a:cubicBezTo>
                <a:cubicBezTo>
                  <a:pt x="168277" y="77908"/>
                  <a:pt x="160857" y="77452"/>
                  <a:pt x="153322" y="77223"/>
                </a:cubicBezTo>
                <a:cubicBezTo>
                  <a:pt x="152180" y="77109"/>
                  <a:pt x="150924" y="77223"/>
                  <a:pt x="150468" y="75739"/>
                </a:cubicBezTo>
                <a:cubicBezTo>
                  <a:pt x="150239" y="74369"/>
                  <a:pt x="151039" y="72999"/>
                  <a:pt x="152408" y="72657"/>
                </a:cubicBezTo>
                <a:lnTo>
                  <a:pt x="154349" y="71743"/>
                </a:lnTo>
                <a:cubicBezTo>
                  <a:pt x="163939" y="67291"/>
                  <a:pt x="173643" y="63067"/>
                  <a:pt x="183118" y="58501"/>
                </a:cubicBezTo>
                <a:cubicBezTo>
                  <a:pt x="184919" y="57600"/>
                  <a:pt x="186878" y="57141"/>
                  <a:pt x="188829" y="57141"/>
                </a:cubicBezTo>
                <a:cubicBezTo>
                  <a:pt x="190588" y="57141"/>
                  <a:pt x="192340" y="57514"/>
                  <a:pt x="193964" y="58272"/>
                </a:cubicBezTo>
                <a:cubicBezTo>
                  <a:pt x="202983" y="62040"/>
                  <a:pt x="212572" y="64323"/>
                  <a:pt x="222276" y="64894"/>
                </a:cubicBezTo>
                <a:cubicBezTo>
                  <a:pt x="225117" y="65105"/>
                  <a:pt x="227957" y="65209"/>
                  <a:pt x="230793" y="65209"/>
                </a:cubicBezTo>
                <a:cubicBezTo>
                  <a:pt x="247899" y="65209"/>
                  <a:pt x="264814" y="61393"/>
                  <a:pt x="280385" y="54048"/>
                </a:cubicBezTo>
                <a:cubicBezTo>
                  <a:pt x="281184" y="53706"/>
                  <a:pt x="282212" y="53477"/>
                  <a:pt x="282212" y="52107"/>
                </a:cubicBezTo>
                <a:lnTo>
                  <a:pt x="281184" y="52107"/>
                </a:lnTo>
                <a:cubicBezTo>
                  <a:pt x="279988" y="52261"/>
                  <a:pt x="279104" y="52373"/>
                  <a:pt x="278466" y="52373"/>
                </a:cubicBezTo>
                <a:cubicBezTo>
                  <a:pt x="276728" y="52373"/>
                  <a:pt x="276802" y="51543"/>
                  <a:pt x="277303" y="48454"/>
                </a:cubicBezTo>
                <a:cubicBezTo>
                  <a:pt x="277531" y="47313"/>
                  <a:pt x="277189" y="46970"/>
                  <a:pt x="276275" y="46628"/>
                </a:cubicBezTo>
                <a:cubicBezTo>
                  <a:pt x="266627" y="42961"/>
                  <a:pt x="256978" y="39784"/>
                  <a:pt x="246709" y="39784"/>
                </a:cubicBezTo>
                <a:cubicBezTo>
                  <a:pt x="244828" y="39784"/>
                  <a:pt x="242926" y="39891"/>
                  <a:pt x="240999" y="40120"/>
                </a:cubicBezTo>
                <a:cubicBezTo>
                  <a:pt x="228555" y="41719"/>
                  <a:pt x="216454" y="44687"/>
                  <a:pt x="204695" y="49025"/>
                </a:cubicBezTo>
                <a:cubicBezTo>
                  <a:pt x="204020" y="49270"/>
                  <a:pt x="203312" y="49615"/>
                  <a:pt x="202642" y="49615"/>
                </a:cubicBezTo>
                <a:cubicBezTo>
                  <a:pt x="202065" y="49615"/>
                  <a:pt x="201517" y="49360"/>
                  <a:pt x="201042" y="48568"/>
                </a:cubicBezTo>
                <a:cubicBezTo>
                  <a:pt x="200014" y="47084"/>
                  <a:pt x="200814" y="45828"/>
                  <a:pt x="201727" y="44687"/>
                </a:cubicBezTo>
                <a:cubicBezTo>
                  <a:pt x="202184" y="44230"/>
                  <a:pt x="202640" y="43659"/>
                  <a:pt x="203211" y="43203"/>
                </a:cubicBezTo>
                <a:cubicBezTo>
                  <a:pt x="208919" y="37837"/>
                  <a:pt x="213372" y="31101"/>
                  <a:pt x="215769" y="23681"/>
                </a:cubicBezTo>
                <a:cubicBezTo>
                  <a:pt x="217824" y="17744"/>
                  <a:pt x="218966" y="11694"/>
                  <a:pt x="219308" y="5529"/>
                </a:cubicBezTo>
                <a:cubicBezTo>
                  <a:pt x="219650" y="3474"/>
                  <a:pt x="218623" y="1419"/>
                  <a:pt x="216796" y="392"/>
                </a:cubicBezTo>
                <a:cubicBezTo>
                  <a:pt x="216270" y="128"/>
                  <a:pt x="215693" y="0"/>
                  <a:pt x="21511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8" name="Google Shape;148;p7"/>
          <p:cNvGrpSpPr/>
          <p:nvPr/>
        </p:nvGrpSpPr>
        <p:grpSpPr>
          <a:xfrm>
            <a:off x="4100875" y="3009007"/>
            <a:ext cx="1382100" cy="789295"/>
            <a:chOff x="275025" y="537489"/>
            <a:chExt cx="1626574" cy="928910"/>
          </a:xfrm>
        </p:grpSpPr>
        <p:sp>
          <p:nvSpPr>
            <p:cNvPr id="149" name="Google Shape;149;p7"/>
            <p:cNvSpPr/>
            <p:nvPr/>
          </p:nvSpPr>
          <p:spPr>
            <a:xfrm>
              <a:off x="319102" y="557201"/>
              <a:ext cx="1539514" cy="885928"/>
            </a:xfrm>
            <a:custGeom>
              <a:rect b="b" l="l" r="r" t="t"/>
              <a:pathLst>
                <a:path extrusionOk="0" h="9708" w="16870">
                  <a:moveTo>
                    <a:pt x="8563" y="0"/>
                  </a:moveTo>
                  <a:cubicBezTo>
                    <a:pt x="7949" y="0"/>
                    <a:pt x="7376" y="325"/>
                    <a:pt x="7061" y="860"/>
                  </a:cubicBezTo>
                  <a:cubicBezTo>
                    <a:pt x="6888" y="1170"/>
                    <a:pt x="6923" y="1538"/>
                    <a:pt x="7026" y="1860"/>
                  </a:cubicBezTo>
                  <a:cubicBezTo>
                    <a:pt x="7107" y="2148"/>
                    <a:pt x="7268" y="2412"/>
                    <a:pt x="7498" y="2608"/>
                  </a:cubicBezTo>
                  <a:cubicBezTo>
                    <a:pt x="7681" y="2747"/>
                    <a:pt x="7910" y="2817"/>
                    <a:pt x="8137" y="2817"/>
                  </a:cubicBezTo>
                  <a:cubicBezTo>
                    <a:pt x="8507" y="2817"/>
                    <a:pt x="8869" y="2630"/>
                    <a:pt x="9004" y="2251"/>
                  </a:cubicBezTo>
                  <a:cubicBezTo>
                    <a:pt x="9108" y="1998"/>
                    <a:pt x="9027" y="1699"/>
                    <a:pt x="8809" y="1538"/>
                  </a:cubicBezTo>
                  <a:cubicBezTo>
                    <a:pt x="8626" y="1394"/>
                    <a:pt x="8399" y="1350"/>
                    <a:pt x="8173" y="1350"/>
                  </a:cubicBezTo>
                  <a:cubicBezTo>
                    <a:pt x="8057" y="1350"/>
                    <a:pt x="7941" y="1362"/>
                    <a:pt x="7831" y="1377"/>
                  </a:cubicBezTo>
                  <a:cubicBezTo>
                    <a:pt x="7823" y="1379"/>
                    <a:pt x="7815" y="1379"/>
                    <a:pt x="7807" y="1379"/>
                  </a:cubicBezTo>
                  <a:cubicBezTo>
                    <a:pt x="7676" y="1379"/>
                    <a:pt x="7632" y="1202"/>
                    <a:pt x="7762" y="1159"/>
                  </a:cubicBezTo>
                  <a:cubicBezTo>
                    <a:pt x="7901" y="1122"/>
                    <a:pt x="8049" y="1102"/>
                    <a:pt x="8197" y="1102"/>
                  </a:cubicBezTo>
                  <a:cubicBezTo>
                    <a:pt x="8515" y="1102"/>
                    <a:pt x="8834" y="1196"/>
                    <a:pt x="9062" y="1423"/>
                  </a:cubicBezTo>
                  <a:cubicBezTo>
                    <a:pt x="9326" y="1711"/>
                    <a:pt x="9372" y="2136"/>
                    <a:pt x="9165" y="2470"/>
                  </a:cubicBezTo>
                  <a:cubicBezTo>
                    <a:pt x="8946" y="2856"/>
                    <a:pt x="8551" y="3044"/>
                    <a:pt x="8149" y="3044"/>
                  </a:cubicBezTo>
                  <a:cubicBezTo>
                    <a:pt x="7832" y="3044"/>
                    <a:pt x="7511" y="2928"/>
                    <a:pt x="7268" y="2700"/>
                  </a:cubicBezTo>
                  <a:cubicBezTo>
                    <a:pt x="7003" y="2447"/>
                    <a:pt x="6831" y="2125"/>
                    <a:pt x="6762" y="1768"/>
                  </a:cubicBezTo>
                  <a:cubicBezTo>
                    <a:pt x="6716" y="1561"/>
                    <a:pt x="6704" y="1354"/>
                    <a:pt x="6727" y="1159"/>
                  </a:cubicBezTo>
                  <a:cubicBezTo>
                    <a:pt x="6578" y="1136"/>
                    <a:pt x="6428" y="1136"/>
                    <a:pt x="6267" y="1136"/>
                  </a:cubicBezTo>
                  <a:cubicBezTo>
                    <a:pt x="6095" y="1147"/>
                    <a:pt x="5922" y="1182"/>
                    <a:pt x="5761" y="1228"/>
                  </a:cubicBezTo>
                  <a:cubicBezTo>
                    <a:pt x="5175" y="1377"/>
                    <a:pt x="4692" y="1814"/>
                    <a:pt x="4508" y="2389"/>
                  </a:cubicBezTo>
                  <a:cubicBezTo>
                    <a:pt x="4336" y="2953"/>
                    <a:pt x="4462" y="3562"/>
                    <a:pt x="4853" y="4011"/>
                  </a:cubicBezTo>
                  <a:cubicBezTo>
                    <a:pt x="4934" y="4092"/>
                    <a:pt x="4860" y="4215"/>
                    <a:pt x="4769" y="4215"/>
                  </a:cubicBezTo>
                  <a:cubicBezTo>
                    <a:pt x="4744" y="4215"/>
                    <a:pt x="4717" y="4206"/>
                    <a:pt x="4692" y="4183"/>
                  </a:cubicBezTo>
                  <a:cubicBezTo>
                    <a:pt x="4474" y="3976"/>
                    <a:pt x="4313" y="3723"/>
                    <a:pt x="4232" y="3436"/>
                  </a:cubicBezTo>
                  <a:cubicBezTo>
                    <a:pt x="4041" y="3370"/>
                    <a:pt x="3842" y="3338"/>
                    <a:pt x="3642" y="3338"/>
                  </a:cubicBezTo>
                  <a:cubicBezTo>
                    <a:pt x="3493" y="3338"/>
                    <a:pt x="3344" y="3355"/>
                    <a:pt x="3197" y="3390"/>
                  </a:cubicBezTo>
                  <a:cubicBezTo>
                    <a:pt x="1967" y="3666"/>
                    <a:pt x="1150" y="4770"/>
                    <a:pt x="0" y="5207"/>
                  </a:cubicBezTo>
                  <a:cubicBezTo>
                    <a:pt x="587" y="5563"/>
                    <a:pt x="886" y="6242"/>
                    <a:pt x="1277" y="6793"/>
                  </a:cubicBezTo>
                  <a:cubicBezTo>
                    <a:pt x="1702" y="7414"/>
                    <a:pt x="2381" y="7943"/>
                    <a:pt x="3151" y="8035"/>
                  </a:cubicBezTo>
                  <a:cubicBezTo>
                    <a:pt x="3228" y="8045"/>
                    <a:pt x="3305" y="8050"/>
                    <a:pt x="3381" y="8050"/>
                  </a:cubicBezTo>
                  <a:cubicBezTo>
                    <a:pt x="4032" y="8050"/>
                    <a:pt x="4636" y="7704"/>
                    <a:pt x="4945" y="7127"/>
                  </a:cubicBezTo>
                  <a:cubicBezTo>
                    <a:pt x="5129" y="6805"/>
                    <a:pt x="5140" y="6414"/>
                    <a:pt x="5002" y="6081"/>
                  </a:cubicBezTo>
                  <a:cubicBezTo>
                    <a:pt x="4869" y="5791"/>
                    <a:pt x="4573" y="5620"/>
                    <a:pt x="4262" y="5620"/>
                  </a:cubicBezTo>
                  <a:cubicBezTo>
                    <a:pt x="4252" y="5620"/>
                    <a:pt x="4242" y="5620"/>
                    <a:pt x="4232" y="5621"/>
                  </a:cubicBezTo>
                  <a:cubicBezTo>
                    <a:pt x="3910" y="5632"/>
                    <a:pt x="3634" y="5839"/>
                    <a:pt x="3542" y="6138"/>
                  </a:cubicBezTo>
                  <a:cubicBezTo>
                    <a:pt x="3439" y="6437"/>
                    <a:pt x="3508" y="6782"/>
                    <a:pt x="3726" y="7012"/>
                  </a:cubicBezTo>
                  <a:cubicBezTo>
                    <a:pt x="3807" y="7093"/>
                    <a:pt x="3733" y="7202"/>
                    <a:pt x="3643" y="7202"/>
                  </a:cubicBezTo>
                  <a:cubicBezTo>
                    <a:pt x="3617" y="7202"/>
                    <a:pt x="3590" y="7193"/>
                    <a:pt x="3565" y="7173"/>
                  </a:cubicBezTo>
                  <a:cubicBezTo>
                    <a:pt x="3243" y="6874"/>
                    <a:pt x="3140" y="6414"/>
                    <a:pt x="3301" y="6012"/>
                  </a:cubicBezTo>
                  <a:cubicBezTo>
                    <a:pt x="3447" y="5618"/>
                    <a:pt x="3824" y="5367"/>
                    <a:pt x="4249" y="5367"/>
                  </a:cubicBezTo>
                  <a:cubicBezTo>
                    <a:pt x="4259" y="5367"/>
                    <a:pt x="4269" y="5367"/>
                    <a:pt x="4278" y="5368"/>
                  </a:cubicBezTo>
                  <a:cubicBezTo>
                    <a:pt x="4658" y="5368"/>
                    <a:pt x="5002" y="5563"/>
                    <a:pt x="5198" y="5897"/>
                  </a:cubicBezTo>
                  <a:cubicBezTo>
                    <a:pt x="5405" y="6288"/>
                    <a:pt x="5416" y="6747"/>
                    <a:pt x="5232" y="7150"/>
                  </a:cubicBezTo>
                  <a:cubicBezTo>
                    <a:pt x="5106" y="7437"/>
                    <a:pt x="4911" y="7679"/>
                    <a:pt x="4658" y="7874"/>
                  </a:cubicBezTo>
                  <a:cubicBezTo>
                    <a:pt x="5014" y="7966"/>
                    <a:pt x="5336" y="8139"/>
                    <a:pt x="5612" y="8392"/>
                  </a:cubicBezTo>
                  <a:cubicBezTo>
                    <a:pt x="6014" y="8725"/>
                    <a:pt x="6348" y="9139"/>
                    <a:pt x="6819" y="9392"/>
                  </a:cubicBezTo>
                  <a:cubicBezTo>
                    <a:pt x="7195" y="9595"/>
                    <a:pt x="7624" y="9707"/>
                    <a:pt x="8048" y="9707"/>
                  </a:cubicBezTo>
                  <a:cubicBezTo>
                    <a:pt x="8466" y="9707"/>
                    <a:pt x="8880" y="9598"/>
                    <a:pt x="9234" y="9358"/>
                  </a:cubicBezTo>
                  <a:cubicBezTo>
                    <a:pt x="9867" y="8909"/>
                    <a:pt x="10246" y="8070"/>
                    <a:pt x="10016" y="7322"/>
                  </a:cubicBezTo>
                  <a:cubicBezTo>
                    <a:pt x="9867" y="6885"/>
                    <a:pt x="9487" y="6575"/>
                    <a:pt x="9039" y="6517"/>
                  </a:cubicBezTo>
                  <a:cubicBezTo>
                    <a:pt x="8979" y="6508"/>
                    <a:pt x="8920" y="6503"/>
                    <a:pt x="8862" y="6503"/>
                  </a:cubicBezTo>
                  <a:cubicBezTo>
                    <a:pt x="8501" y="6503"/>
                    <a:pt x="8166" y="6682"/>
                    <a:pt x="7958" y="6989"/>
                  </a:cubicBezTo>
                  <a:cubicBezTo>
                    <a:pt x="7739" y="7311"/>
                    <a:pt x="7751" y="7736"/>
                    <a:pt x="7992" y="8047"/>
                  </a:cubicBezTo>
                  <a:cubicBezTo>
                    <a:pt x="8234" y="8334"/>
                    <a:pt x="8590" y="8507"/>
                    <a:pt x="8958" y="8530"/>
                  </a:cubicBezTo>
                  <a:cubicBezTo>
                    <a:pt x="9131" y="8530"/>
                    <a:pt x="9131" y="8771"/>
                    <a:pt x="8958" y="8771"/>
                  </a:cubicBezTo>
                  <a:cubicBezTo>
                    <a:pt x="8930" y="8774"/>
                    <a:pt x="8903" y="8776"/>
                    <a:pt x="8875" y="8776"/>
                  </a:cubicBezTo>
                  <a:cubicBezTo>
                    <a:pt x="8798" y="8776"/>
                    <a:pt x="8720" y="8765"/>
                    <a:pt x="8636" y="8748"/>
                  </a:cubicBezTo>
                  <a:cubicBezTo>
                    <a:pt x="8211" y="8656"/>
                    <a:pt x="7843" y="8380"/>
                    <a:pt x="7647" y="7989"/>
                  </a:cubicBezTo>
                  <a:cubicBezTo>
                    <a:pt x="7463" y="7575"/>
                    <a:pt x="7532" y="7081"/>
                    <a:pt x="7831" y="6736"/>
                  </a:cubicBezTo>
                  <a:cubicBezTo>
                    <a:pt x="8090" y="6412"/>
                    <a:pt x="8469" y="6265"/>
                    <a:pt x="8853" y="6265"/>
                  </a:cubicBezTo>
                  <a:cubicBezTo>
                    <a:pt x="9424" y="6265"/>
                    <a:pt x="10008" y="6589"/>
                    <a:pt x="10235" y="7138"/>
                  </a:cubicBezTo>
                  <a:cubicBezTo>
                    <a:pt x="10373" y="7483"/>
                    <a:pt x="10396" y="7851"/>
                    <a:pt x="10315" y="8208"/>
                  </a:cubicBezTo>
                  <a:cubicBezTo>
                    <a:pt x="10580" y="8369"/>
                    <a:pt x="10878" y="8484"/>
                    <a:pt x="11189" y="8541"/>
                  </a:cubicBezTo>
                  <a:cubicBezTo>
                    <a:pt x="11325" y="8567"/>
                    <a:pt x="11462" y="8579"/>
                    <a:pt x="11600" y="8579"/>
                  </a:cubicBezTo>
                  <a:cubicBezTo>
                    <a:pt x="12078" y="8579"/>
                    <a:pt x="12555" y="8427"/>
                    <a:pt x="12948" y="8150"/>
                  </a:cubicBezTo>
                  <a:cubicBezTo>
                    <a:pt x="13431" y="7794"/>
                    <a:pt x="13776" y="7288"/>
                    <a:pt x="13926" y="6713"/>
                  </a:cubicBezTo>
                  <a:cubicBezTo>
                    <a:pt x="13939" y="6668"/>
                    <a:pt x="13970" y="6650"/>
                    <a:pt x="14002" y="6650"/>
                  </a:cubicBezTo>
                  <a:cubicBezTo>
                    <a:pt x="14052" y="6650"/>
                    <a:pt x="14105" y="6696"/>
                    <a:pt x="14098" y="6759"/>
                  </a:cubicBezTo>
                  <a:cubicBezTo>
                    <a:pt x="14041" y="7127"/>
                    <a:pt x="13903" y="7472"/>
                    <a:pt x="13684" y="7771"/>
                  </a:cubicBezTo>
                  <a:cubicBezTo>
                    <a:pt x="13772" y="7785"/>
                    <a:pt x="13860" y="7793"/>
                    <a:pt x="13949" y="7793"/>
                  </a:cubicBezTo>
                  <a:cubicBezTo>
                    <a:pt x="14140" y="7793"/>
                    <a:pt x="14331" y="7757"/>
                    <a:pt x="14512" y="7679"/>
                  </a:cubicBezTo>
                  <a:cubicBezTo>
                    <a:pt x="15064" y="7460"/>
                    <a:pt x="15467" y="7012"/>
                    <a:pt x="15835" y="6563"/>
                  </a:cubicBezTo>
                  <a:cubicBezTo>
                    <a:pt x="16019" y="6345"/>
                    <a:pt x="16214" y="6138"/>
                    <a:pt x="16409" y="5943"/>
                  </a:cubicBezTo>
                  <a:cubicBezTo>
                    <a:pt x="16559" y="5816"/>
                    <a:pt x="16708" y="5701"/>
                    <a:pt x="16869" y="5609"/>
                  </a:cubicBezTo>
                  <a:cubicBezTo>
                    <a:pt x="16318" y="5368"/>
                    <a:pt x="15950" y="4804"/>
                    <a:pt x="15524" y="4390"/>
                  </a:cubicBezTo>
                  <a:cubicBezTo>
                    <a:pt x="15260" y="4137"/>
                    <a:pt x="14984" y="3907"/>
                    <a:pt x="14685" y="3712"/>
                  </a:cubicBezTo>
                  <a:cubicBezTo>
                    <a:pt x="14386" y="3505"/>
                    <a:pt x="14064" y="3344"/>
                    <a:pt x="13730" y="3240"/>
                  </a:cubicBezTo>
                  <a:cubicBezTo>
                    <a:pt x="13583" y="3198"/>
                    <a:pt x="13434" y="3178"/>
                    <a:pt x="13286" y="3178"/>
                  </a:cubicBezTo>
                  <a:cubicBezTo>
                    <a:pt x="13109" y="3178"/>
                    <a:pt x="12933" y="3207"/>
                    <a:pt x="12764" y="3263"/>
                  </a:cubicBezTo>
                  <a:cubicBezTo>
                    <a:pt x="12477" y="3367"/>
                    <a:pt x="12235" y="3585"/>
                    <a:pt x="12109" y="3861"/>
                  </a:cubicBezTo>
                  <a:cubicBezTo>
                    <a:pt x="11982" y="4137"/>
                    <a:pt x="11994" y="4459"/>
                    <a:pt x="12132" y="4724"/>
                  </a:cubicBezTo>
                  <a:cubicBezTo>
                    <a:pt x="12270" y="4965"/>
                    <a:pt x="12523" y="5115"/>
                    <a:pt x="12787" y="5126"/>
                  </a:cubicBezTo>
                  <a:cubicBezTo>
                    <a:pt x="12797" y="5127"/>
                    <a:pt x="12807" y="5127"/>
                    <a:pt x="12817" y="5127"/>
                  </a:cubicBezTo>
                  <a:cubicBezTo>
                    <a:pt x="13059" y="5127"/>
                    <a:pt x="13286" y="4991"/>
                    <a:pt x="13397" y="4781"/>
                  </a:cubicBezTo>
                  <a:cubicBezTo>
                    <a:pt x="13512" y="4563"/>
                    <a:pt x="13500" y="4310"/>
                    <a:pt x="13362" y="4114"/>
                  </a:cubicBezTo>
                  <a:cubicBezTo>
                    <a:pt x="13292" y="4018"/>
                    <a:pt x="13395" y="3902"/>
                    <a:pt x="13494" y="3902"/>
                  </a:cubicBezTo>
                  <a:cubicBezTo>
                    <a:pt x="13525" y="3902"/>
                    <a:pt x="13556" y="3914"/>
                    <a:pt x="13581" y="3942"/>
                  </a:cubicBezTo>
                  <a:cubicBezTo>
                    <a:pt x="13788" y="4229"/>
                    <a:pt x="13811" y="4609"/>
                    <a:pt x="13638" y="4919"/>
                  </a:cubicBezTo>
                  <a:cubicBezTo>
                    <a:pt x="13480" y="5205"/>
                    <a:pt x="13175" y="5383"/>
                    <a:pt x="12850" y="5383"/>
                  </a:cubicBezTo>
                  <a:cubicBezTo>
                    <a:pt x="12821" y="5383"/>
                    <a:pt x="12793" y="5382"/>
                    <a:pt x="12764" y="5379"/>
                  </a:cubicBezTo>
                  <a:cubicBezTo>
                    <a:pt x="12442" y="5356"/>
                    <a:pt x="12143" y="5184"/>
                    <a:pt x="11948" y="4931"/>
                  </a:cubicBezTo>
                  <a:cubicBezTo>
                    <a:pt x="11752" y="4632"/>
                    <a:pt x="11706" y="4264"/>
                    <a:pt x="11810" y="3919"/>
                  </a:cubicBezTo>
                  <a:cubicBezTo>
                    <a:pt x="11959" y="3447"/>
                    <a:pt x="12350" y="3091"/>
                    <a:pt x="12822" y="2976"/>
                  </a:cubicBezTo>
                  <a:cubicBezTo>
                    <a:pt x="12799" y="2872"/>
                    <a:pt x="12776" y="2780"/>
                    <a:pt x="12753" y="2688"/>
                  </a:cubicBezTo>
                  <a:cubicBezTo>
                    <a:pt x="12707" y="2562"/>
                    <a:pt x="12649" y="2435"/>
                    <a:pt x="12580" y="2309"/>
                  </a:cubicBezTo>
                  <a:cubicBezTo>
                    <a:pt x="12339" y="1883"/>
                    <a:pt x="11959" y="1538"/>
                    <a:pt x="11499" y="1354"/>
                  </a:cubicBezTo>
                  <a:cubicBezTo>
                    <a:pt x="11213" y="1236"/>
                    <a:pt x="10910" y="1176"/>
                    <a:pt x="10603" y="1176"/>
                  </a:cubicBezTo>
                  <a:cubicBezTo>
                    <a:pt x="10404" y="1176"/>
                    <a:pt x="10203" y="1201"/>
                    <a:pt x="10005" y="1251"/>
                  </a:cubicBezTo>
                  <a:cubicBezTo>
                    <a:pt x="9993" y="1366"/>
                    <a:pt x="9970" y="1469"/>
                    <a:pt x="9924" y="1584"/>
                  </a:cubicBezTo>
                  <a:cubicBezTo>
                    <a:pt x="9913" y="1603"/>
                    <a:pt x="9895" y="1610"/>
                    <a:pt x="9877" y="1610"/>
                  </a:cubicBezTo>
                  <a:cubicBezTo>
                    <a:pt x="9837" y="1610"/>
                    <a:pt x="9793" y="1574"/>
                    <a:pt x="9809" y="1527"/>
                  </a:cubicBezTo>
                  <a:cubicBezTo>
                    <a:pt x="9913" y="1193"/>
                    <a:pt x="9855" y="814"/>
                    <a:pt x="9648" y="527"/>
                  </a:cubicBezTo>
                  <a:cubicBezTo>
                    <a:pt x="9430" y="228"/>
                    <a:pt x="9096" y="44"/>
                    <a:pt x="8740" y="9"/>
                  </a:cubicBezTo>
                  <a:cubicBezTo>
                    <a:pt x="8681" y="3"/>
                    <a:pt x="8622" y="0"/>
                    <a:pt x="85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7"/>
            <p:cNvSpPr/>
            <p:nvPr/>
          </p:nvSpPr>
          <p:spPr>
            <a:xfrm>
              <a:off x="887820" y="646086"/>
              <a:ext cx="228874" cy="194652"/>
            </a:xfrm>
            <a:custGeom>
              <a:rect b="b" l="l" r="r" t="t"/>
              <a:pathLst>
                <a:path extrusionOk="0" h="2133" w="2508">
                  <a:moveTo>
                    <a:pt x="265" y="1"/>
                  </a:moveTo>
                  <a:cubicBezTo>
                    <a:pt x="171" y="1"/>
                    <a:pt x="115" y="49"/>
                    <a:pt x="28" y="49"/>
                  </a:cubicBezTo>
                  <a:cubicBezTo>
                    <a:pt x="19" y="49"/>
                    <a:pt x="10" y="48"/>
                    <a:pt x="1" y="47"/>
                  </a:cubicBezTo>
                  <a:lnTo>
                    <a:pt x="1" y="47"/>
                  </a:lnTo>
                  <a:cubicBezTo>
                    <a:pt x="24" y="484"/>
                    <a:pt x="139" y="898"/>
                    <a:pt x="346" y="1289"/>
                  </a:cubicBezTo>
                  <a:cubicBezTo>
                    <a:pt x="553" y="1668"/>
                    <a:pt x="898" y="1956"/>
                    <a:pt x="1312" y="2082"/>
                  </a:cubicBezTo>
                  <a:cubicBezTo>
                    <a:pt x="1426" y="2116"/>
                    <a:pt x="1543" y="2133"/>
                    <a:pt x="1659" y="2133"/>
                  </a:cubicBezTo>
                  <a:cubicBezTo>
                    <a:pt x="1974" y="2133"/>
                    <a:pt x="2281" y="2010"/>
                    <a:pt x="2508" y="1783"/>
                  </a:cubicBezTo>
                  <a:lnTo>
                    <a:pt x="2508" y="1783"/>
                  </a:lnTo>
                  <a:cubicBezTo>
                    <a:pt x="2337" y="1834"/>
                    <a:pt x="2159" y="1860"/>
                    <a:pt x="1980" y="1860"/>
                  </a:cubicBezTo>
                  <a:cubicBezTo>
                    <a:pt x="1834" y="1860"/>
                    <a:pt x="1687" y="1843"/>
                    <a:pt x="1542" y="1806"/>
                  </a:cubicBezTo>
                  <a:cubicBezTo>
                    <a:pt x="1427" y="1783"/>
                    <a:pt x="1312" y="1737"/>
                    <a:pt x="1208" y="1680"/>
                  </a:cubicBezTo>
                  <a:cubicBezTo>
                    <a:pt x="978" y="1507"/>
                    <a:pt x="794" y="1277"/>
                    <a:pt x="702" y="1013"/>
                  </a:cubicBezTo>
                  <a:cubicBezTo>
                    <a:pt x="576" y="725"/>
                    <a:pt x="495" y="392"/>
                    <a:pt x="622" y="104"/>
                  </a:cubicBezTo>
                  <a:cubicBezTo>
                    <a:pt x="507" y="47"/>
                    <a:pt x="392" y="12"/>
                    <a:pt x="2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7"/>
            <p:cNvSpPr/>
            <p:nvPr/>
          </p:nvSpPr>
          <p:spPr>
            <a:xfrm>
              <a:off x="1398862" y="893759"/>
              <a:ext cx="158606" cy="139533"/>
            </a:xfrm>
            <a:custGeom>
              <a:rect b="b" l="l" r="r" t="t"/>
              <a:pathLst>
                <a:path extrusionOk="0" h="1529" w="1738">
                  <a:moveTo>
                    <a:pt x="219" y="1"/>
                  </a:moveTo>
                  <a:lnTo>
                    <a:pt x="219" y="1"/>
                  </a:lnTo>
                  <a:cubicBezTo>
                    <a:pt x="58" y="231"/>
                    <a:pt x="1" y="518"/>
                    <a:pt x="47" y="794"/>
                  </a:cubicBezTo>
                  <a:cubicBezTo>
                    <a:pt x="139" y="1128"/>
                    <a:pt x="380" y="1392"/>
                    <a:pt x="714" y="1484"/>
                  </a:cubicBezTo>
                  <a:cubicBezTo>
                    <a:pt x="807" y="1514"/>
                    <a:pt x="903" y="1528"/>
                    <a:pt x="998" y="1528"/>
                  </a:cubicBezTo>
                  <a:cubicBezTo>
                    <a:pt x="1125" y="1528"/>
                    <a:pt x="1251" y="1502"/>
                    <a:pt x="1369" y="1450"/>
                  </a:cubicBezTo>
                  <a:cubicBezTo>
                    <a:pt x="1576" y="1358"/>
                    <a:pt x="1714" y="1162"/>
                    <a:pt x="1737" y="932"/>
                  </a:cubicBezTo>
                  <a:lnTo>
                    <a:pt x="1737" y="932"/>
                  </a:lnTo>
                  <a:cubicBezTo>
                    <a:pt x="1546" y="1073"/>
                    <a:pt x="1311" y="1143"/>
                    <a:pt x="1078" y="1143"/>
                  </a:cubicBezTo>
                  <a:cubicBezTo>
                    <a:pt x="1045" y="1143"/>
                    <a:pt x="1011" y="1142"/>
                    <a:pt x="978" y="1139"/>
                  </a:cubicBezTo>
                  <a:cubicBezTo>
                    <a:pt x="702" y="1105"/>
                    <a:pt x="461" y="944"/>
                    <a:pt x="311" y="714"/>
                  </a:cubicBezTo>
                  <a:cubicBezTo>
                    <a:pt x="242" y="599"/>
                    <a:pt x="208" y="472"/>
                    <a:pt x="208" y="346"/>
                  </a:cubicBezTo>
                  <a:cubicBezTo>
                    <a:pt x="196" y="265"/>
                    <a:pt x="277" y="35"/>
                    <a:pt x="2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7"/>
            <p:cNvSpPr/>
            <p:nvPr/>
          </p:nvSpPr>
          <p:spPr>
            <a:xfrm>
              <a:off x="275025" y="537489"/>
              <a:ext cx="1626574" cy="928910"/>
            </a:xfrm>
            <a:custGeom>
              <a:rect b="b" l="l" r="r" t="t"/>
              <a:pathLst>
                <a:path extrusionOk="0" h="10179" w="17824">
                  <a:moveTo>
                    <a:pt x="9046" y="216"/>
                  </a:moveTo>
                  <a:cubicBezTo>
                    <a:pt x="9105" y="216"/>
                    <a:pt x="9164" y="219"/>
                    <a:pt x="9223" y="225"/>
                  </a:cubicBezTo>
                  <a:cubicBezTo>
                    <a:pt x="9579" y="260"/>
                    <a:pt x="9913" y="444"/>
                    <a:pt x="10131" y="743"/>
                  </a:cubicBezTo>
                  <a:cubicBezTo>
                    <a:pt x="10338" y="1030"/>
                    <a:pt x="10396" y="1409"/>
                    <a:pt x="10292" y="1743"/>
                  </a:cubicBezTo>
                  <a:cubicBezTo>
                    <a:pt x="10276" y="1790"/>
                    <a:pt x="10320" y="1826"/>
                    <a:pt x="10360" y="1826"/>
                  </a:cubicBezTo>
                  <a:cubicBezTo>
                    <a:pt x="10378" y="1826"/>
                    <a:pt x="10396" y="1819"/>
                    <a:pt x="10407" y="1800"/>
                  </a:cubicBezTo>
                  <a:cubicBezTo>
                    <a:pt x="10453" y="1685"/>
                    <a:pt x="10476" y="1582"/>
                    <a:pt x="10488" y="1467"/>
                  </a:cubicBezTo>
                  <a:cubicBezTo>
                    <a:pt x="10686" y="1417"/>
                    <a:pt x="10887" y="1392"/>
                    <a:pt x="11086" y="1392"/>
                  </a:cubicBezTo>
                  <a:cubicBezTo>
                    <a:pt x="11393" y="1392"/>
                    <a:pt x="11696" y="1452"/>
                    <a:pt x="11982" y="1570"/>
                  </a:cubicBezTo>
                  <a:cubicBezTo>
                    <a:pt x="12442" y="1754"/>
                    <a:pt x="12822" y="2099"/>
                    <a:pt x="13063" y="2525"/>
                  </a:cubicBezTo>
                  <a:cubicBezTo>
                    <a:pt x="13132" y="2651"/>
                    <a:pt x="13190" y="2778"/>
                    <a:pt x="13236" y="2904"/>
                  </a:cubicBezTo>
                  <a:cubicBezTo>
                    <a:pt x="13259" y="2996"/>
                    <a:pt x="13282" y="3088"/>
                    <a:pt x="13305" y="3192"/>
                  </a:cubicBezTo>
                  <a:cubicBezTo>
                    <a:pt x="12833" y="3307"/>
                    <a:pt x="12442" y="3663"/>
                    <a:pt x="12293" y="4135"/>
                  </a:cubicBezTo>
                  <a:cubicBezTo>
                    <a:pt x="12189" y="4480"/>
                    <a:pt x="12235" y="4848"/>
                    <a:pt x="12431" y="5147"/>
                  </a:cubicBezTo>
                  <a:cubicBezTo>
                    <a:pt x="12626" y="5400"/>
                    <a:pt x="12925" y="5572"/>
                    <a:pt x="13247" y="5595"/>
                  </a:cubicBezTo>
                  <a:cubicBezTo>
                    <a:pt x="13276" y="5598"/>
                    <a:pt x="13304" y="5599"/>
                    <a:pt x="13333" y="5599"/>
                  </a:cubicBezTo>
                  <a:cubicBezTo>
                    <a:pt x="13658" y="5599"/>
                    <a:pt x="13963" y="5421"/>
                    <a:pt x="14121" y="5135"/>
                  </a:cubicBezTo>
                  <a:cubicBezTo>
                    <a:pt x="14294" y="4825"/>
                    <a:pt x="14271" y="4445"/>
                    <a:pt x="14064" y="4158"/>
                  </a:cubicBezTo>
                  <a:cubicBezTo>
                    <a:pt x="14039" y="4130"/>
                    <a:pt x="14008" y="4118"/>
                    <a:pt x="13977" y="4118"/>
                  </a:cubicBezTo>
                  <a:cubicBezTo>
                    <a:pt x="13878" y="4118"/>
                    <a:pt x="13775" y="4234"/>
                    <a:pt x="13845" y="4330"/>
                  </a:cubicBezTo>
                  <a:cubicBezTo>
                    <a:pt x="13983" y="4526"/>
                    <a:pt x="13995" y="4779"/>
                    <a:pt x="13880" y="4997"/>
                  </a:cubicBezTo>
                  <a:cubicBezTo>
                    <a:pt x="13769" y="5207"/>
                    <a:pt x="13542" y="5343"/>
                    <a:pt x="13300" y="5343"/>
                  </a:cubicBezTo>
                  <a:cubicBezTo>
                    <a:pt x="13290" y="5343"/>
                    <a:pt x="13280" y="5343"/>
                    <a:pt x="13270" y="5342"/>
                  </a:cubicBezTo>
                  <a:cubicBezTo>
                    <a:pt x="13006" y="5331"/>
                    <a:pt x="12753" y="5181"/>
                    <a:pt x="12615" y="4940"/>
                  </a:cubicBezTo>
                  <a:cubicBezTo>
                    <a:pt x="12477" y="4675"/>
                    <a:pt x="12465" y="4353"/>
                    <a:pt x="12592" y="4077"/>
                  </a:cubicBezTo>
                  <a:cubicBezTo>
                    <a:pt x="12718" y="3801"/>
                    <a:pt x="12960" y="3583"/>
                    <a:pt x="13247" y="3479"/>
                  </a:cubicBezTo>
                  <a:cubicBezTo>
                    <a:pt x="13416" y="3423"/>
                    <a:pt x="13592" y="3394"/>
                    <a:pt x="13769" y="3394"/>
                  </a:cubicBezTo>
                  <a:cubicBezTo>
                    <a:pt x="13917" y="3394"/>
                    <a:pt x="14066" y="3414"/>
                    <a:pt x="14213" y="3456"/>
                  </a:cubicBezTo>
                  <a:cubicBezTo>
                    <a:pt x="14547" y="3560"/>
                    <a:pt x="14869" y="3721"/>
                    <a:pt x="15168" y="3928"/>
                  </a:cubicBezTo>
                  <a:cubicBezTo>
                    <a:pt x="15467" y="4123"/>
                    <a:pt x="15743" y="4353"/>
                    <a:pt x="16007" y="4606"/>
                  </a:cubicBezTo>
                  <a:cubicBezTo>
                    <a:pt x="16433" y="5020"/>
                    <a:pt x="16801" y="5584"/>
                    <a:pt x="17352" y="5825"/>
                  </a:cubicBezTo>
                  <a:cubicBezTo>
                    <a:pt x="17191" y="5917"/>
                    <a:pt x="17042" y="6032"/>
                    <a:pt x="16892" y="6159"/>
                  </a:cubicBezTo>
                  <a:cubicBezTo>
                    <a:pt x="16697" y="6354"/>
                    <a:pt x="16502" y="6561"/>
                    <a:pt x="16318" y="6779"/>
                  </a:cubicBezTo>
                  <a:cubicBezTo>
                    <a:pt x="15950" y="7228"/>
                    <a:pt x="15547" y="7676"/>
                    <a:pt x="14995" y="7895"/>
                  </a:cubicBezTo>
                  <a:cubicBezTo>
                    <a:pt x="14814" y="7973"/>
                    <a:pt x="14623" y="8009"/>
                    <a:pt x="14432" y="8009"/>
                  </a:cubicBezTo>
                  <a:cubicBezTo>
                    <a:pt x="14343" y="8009"/>
                    <a:pt x="14255" y="8001"/>
                    <a:pt x="14167" y="7987"/>
                  </a:cubicBezTo>
                  <a:cubicBezTo>
                    <a:pt x="14386" y="7688"/>
                    <a:pt x="14524" y="7343"/>
                    <a:pt x="14581" y="6975"/>
                  </a:cubicBezTo>
                  <a:cubicBezTo>
                    <a:pt x="14588" y="6912"/>
                    <a:pt x="14535" y="6866"/>
                    <a:pt x="14485" y="6866"/>
                  </a:cubicBezTo>
                  <a:cubicBezTo>
                    <a:pt x="14453" y="6866"/>
                    <a:pt x="14422" y="6884"/>
                    <a:pt x="14409" y="6929"/>
                  </a:cubicBezTo>
                  <a:cubicBezTo>
                    <a:pt x="14259" y="7504"/>
                    <a:pt x="13914" y="8010"/>
                    <a:pt x="13431" y="8366"/>
                  </a:cubicBezTo>
                  <a:cubicBezTo>
                    <a:pt x="13038" y="8643"/>
                    <a:pt x="12561" y="8795"/>
                    <a:pt x="12083" y="8795"/>
                  </a:cubicBezTo>
                  <a:cubicBezTo>
                    <a:pt x="11945" y="8795"/>
                    <a:pt x="11808" y="8783"/>
                    <a:pt x="11672" y="8757"/>
                  </a:cubicBezTo>
                  <a:cubicBezTo>
                    <a:pt x="11361" y="8700"/>
                    <a:pt x="11063" y="8585"/>
                    <a:pt x="10798" y="8424"/>
                  </a:cubicBezTo>
                  <a:cubicBezTo>
                    <a:pt x="10879" y="8067"/>
                    <a:pt x="10856" y="7699"/>
                    <a:pt x="10718" y="7354"/>
                  </a:cubicBezTo>
                  <a:cubicBezTo>
                    <a:pt x="10491" y="6805"/>
                    <a:pt x="9907" y="6481"/>
                    <a:pt x="9336" y="6481"/>
                  </a:cubicBezTo>
                  <a:cubicBezTo>
                    <a:pt x="8952" y="6481"/>
                    <a:pt x="8573" y="6628"/>
                    <a:pt x="8314" y="6952"/>
                  </a:cubicBezTo>
                  <a:cubicBezTo>
                    <a:pt x="8015" y="7297"/>
                    <a:pt x="7946" y="7791"/>
                    <a:pt x="8130" y="8205"/>
                  </a:cubicBezTo>
                  <a:cubicBezTo>
                    <a:pt x="8326" y="8596"/>
                    <a:pt x="8694" y="8872"/>
                    <a:pt x="9119" y="8964"/>
                  </a:cubicBezTo>
                  <a:cubicBezTo>
                    <a:pt x="9203" y="8981"/>
                    <a:pt x="9281" y="8992"/>
                    <a:pt x="9358" y="8992"/>
                  </a:cubicBezTo>
                  <a:cubicBezTo>
                    <a:pt x="9386" y="8992"/>
                    <a:pt x="9413" y="8990"/>
                    <a:pt x="9441" y="8987"/>
                  </a:cubicBezTo>
                  <a:cubicBezTo>
                    <a:pt x="9614" y="8987"/>
                    <a:pt x="9614" y="8746"/>
                    <a:pt x="9441" y="8746"/>
                  </a:cubicBezTo>
                  <a:cubicBezTo>
                    <a:pt x="9073" y="8723"/>
                    <a:pt x="8717" y="8550"/>
                    <a:pt x="8475" y="8263"/>
                  </a:cubicBezTo>
                  <a:cubicBezTo>
                    <a:pt x="8234" y="7952"/>
                    <a:pt x="8222" y="7527"/>
                    <a:pt x="8441" y="7205"/>
                  </a:cubicBezTo>
                  <a:cubicBezTo>
                    <a:pt x="8649" y="6898"/>
                    <a:pt x="8984" y="6719"/>
                    <a:pt x="9345" y="6719"/>
                  </a:cubicBezTo>
                  <a:cubicBezTo>
                    <a:pt x="9403" y="6719"/>
                    <a:pt x="9462" y="6724"/>
                    <a:pt x="9522" y="6733"/>
                  </a:cubicBezTo>
                  <a:cubicBezTo>
                    <a:pt x="9970" y="6791"/>
                    <a:pt x="10350" y="7101"/>
                    <a:pt x="10499" y="7538"/>
                  </a:cubicBezTo>
                  <a:cubicBezTo>
                    <a:pt x="10729" y="8286"/>
                    <a:pt x="10350" y="9125"/>
                    <a:pt x="9717" y="9574"/>
                  </a:cubicBezTo>
                  <a:cubicBezTo>
                    <a:pt x="9363" y="9814"/>
                    <a:pt x="8949" y="9923"/>
                    <a:pt x="8531" y="9923"/>
                  </a:cubicBezTo>
                  <a:cubicBezTo>
                    <a:pt x="8107" y="9923"/>
                    <a:pt x="7678" y="9811"/>
                    <a:pt x="7302" y="9608"/>
                  </a:cubicBezTo>
                  <a:cubicBezTo>
                    <a:pt x="6831" y="9355"/>
                    <a:pt x="6497" y="8941"/>
                    <a:pt x="6095" y="8608"/>
                  </a:cubicBezTo>
                  <a:cubicBezTo>
                    <a:pt x="5819" y="8355"/>
                    <a:pt x="5497" y="8182"/>
                    <a:pt x="5141" y="8090"/>
                  </a:cubicBezTo>
                  <a:cubicBezTo>
                    <a:pt x="5394" y="7895"/>
                    <a:pt x="5589" y="7653"/>
                    <a:pt x="5715" y="7366"/>
                  </a:cubicBezTo>
                  <a:cubicBezTo>
                    <a:pt x="5899" y="6963"/>
                    <a:pt x="5888" y="6504"/>
                    <a:pt x="5681" y="6113"/>
                  </a:cubicBezTo>
                  <a:cubicBezTo>
                    <a:pt x="5485" y="5779"/>
                    <a:pt x="5141" y="5584"/>
                    <a:pt x="4761" y="5584"/>
                  </a:cubicBezTo>
                  <a:cubicBezTo>
                    <a:pt x="4752" y="5583"/>
                    <a:pt x="4742" y="5583"/>
                    <a:pt x="4732" y="5583"/>
                  </a:cubicBezTo>
                  <a:cubicBezTo>
                    <a:pt x="4307" y="5583"/>
                    <a:pt x="3930" y="5834"/>
                    <a:pt x="3784" y="6228"/>
                  </a:cubicBezTo>
                  <a:cubicBezTo>
                    <a:pt x="3623" y="6630"/>
                    <a:pt x="3726" y="7090"/>
                    <a:pt x="4048" y="7389"/>
                  </a:cubicBezTo>
                  <a:cubicBezTo>
                    <a:pt x="4073" y="7409"/>
                    <a:pt x="4100" y="7418"/>
                    <a:pt x="4126" y="7418"/>
                  </a:cubicBezTo>
                  <a:cubicBezTo>
                    <a:pt x="4216" y="7418"/>
                    <a:pt x="4290" y="7309"/>
                    <a:pt x="4209" y="7228"/>
                  </a:cubicBezTo>
                  <a:cubicBezTo>
                    <a:pt x="3991" y="6998"/>
                    <a:pt x="3922" y="6653"/>
                    <a:pt x="4025" y="6354"/>
                  </a:cubicBezTo>
                  <a:cubicBezTo>
                    <a:pt x="4117" y="6055"/>
                    <a:pt x="4393" y="5848"/>
                    <a:pt x="4715" y="5837"/>
                  </a:cubicBezTo>
                  <a:cubicBezTo>
                    <a:pt x="4725" y="5836"/>
                    <a:pt x="4735" y="5836"/>
                    <a:pt x="4745" y="5836"/>
                  </a:cubicBezTo>
                  <a:cubicBezTo>
                    <a:pt x="5056" y="5836"/>
                    <a:pt x="5352" y="6007"/>
                    <a:pt x="5485" y="6297"/>
                  </a:cubicBezTo>
                  <a:cubicBezTo>
                    <a:pt x="5623" y="6630"/>
                    <a:pt x="5612" y="7021"/>
                    <a:pt x="5428" y="7343"/>
                  </a:cubicBezTo>
                  <a:cubicBezTo>
                    <a:pt x="5119" y="7920"/>
                    <a:pt x="4515" y="8266"/>
                    <a:pt x="3864" y="8266"/>
                  </a:cubicBezTo>
                  <a:cubicBezTo>
                    <a:pt x="3788" y="8266"/>
                    <a:pt x="3711" y="8261"/>
                    <a:pt x="3634" y="8251"/>
                  </a:cubicBezTo>
                  <a:cubicBezTo>
                    <a:pt x="2864" y="8159"/>
                    <a:pt x="2185" y="7630"/>
                    <a:pt x="1760" y="7009"/>
                  </a:cubicBezTo>
                  <a:cubicBezTo>
                    <a:pt x="1369" y="6458"/>
                    <a:pt x="1070" y="5779"/>
                    <a:pt x="483" y="5423"/>
                  </a:cubicBezTo>
                  <a:cubicBezTo>
                    <a:pt x="1633" y="4986"/>
                    <a:pt x="2450" y="3882"/>
                    <a:pt x="3680" y="3606"/>
                  </a:cubicBezTo>
                  <a:cubicBezTo>
                    <a:pt x="3827" y="3571"/>
                    <a:pt x="3976" y="3554"/>
                    <a:pt x="4125" y="3554"/>
                  </a:cubicBezTo>
                  <a:cubicBezTo>
                    <a:pt x="4325" y="3554"/>
                    <a:pt x="4524" y="3586"/>
                    <a:pt x="4715" y="3652"/>
                  </a:cubicBezTo>
                  <a:cubicBezTo>
                    <a:pt x="4796" y="3939"/>
                    <a:pt x="4957" y="4192"/>
                    <a:pt x="5175" y="4399"/>
                  </a:cubicBezTo>
                  <a:cubicBezTo>
                    <a:pt x="5200" y="4422"/>
                    <a:pt x="5227" y="4431"/>
                    <a:pt x="5252" y="4431"/>
                  </a:cubicBezTo>
                  <a:cubicBezTo>
                    <a:pt x="5343" y="4431"/>
                    <a:pt x="5417" y="4308"/>
                    <a:pt x="5336" y="4227"/>
                  </a:cubicBezTo>
                  <a:cubicBezTo>
                    <a:pt x="4945" y="3778"/>
                    <a:pt x="4819" y="3169"/>
                    <a:pt x="4991" y="2605"/>
                  </a:cubicBezTo>
                  <a:cubicBezTo>
                    <a:pt x="5175" y="2030"/>
                    <a:pt x="5658" y="1593"/>
                    <a:pt x="6244" y="1444"/>
                  </a:cubicBezTo>
                  <a:cubicBezTo>
                    <a:pt x="6405" y="1398"/>
                    <a:pt x="6578" y="1363"/>
                    <a:pt x="6750" y="1352"/>
                  </a:cubicBezTo>
                  <a:cubicBezTo>
                    <a:pt x="6911" y="1352"/>
                    <a:pt x="7061" y="1352"/>
                    <a:pt x="7210" y="1375"/>
                  </a:cubicBezTo>
                  <a:cubicBezTo>
                    <a:pt x="7187" y="1570"/>
                    <a:pt x="7199" y="1777"/>
                    <a:pt x="7245" y="1984"/>
                  </a:cubicBezTo>
                  <a:cubicBezTo>
                    <a:pt x="7314" y="2341"/>
                    <a:pt x="7486" y="2663"/>
                    <a:pt x="7751" y="2916"/>
                  </a:cubicBezTo>
                  <a:cubicBezTo>
                    <a:pt x="7994" y="3144"/>
                    <a:pt x="8315" y="3260"/>
                    <a:pt x="8632" y="3260"/>
                  </a:cubicBezTo>
                  <a:cubicBezTo>
                    <a:pt x="9034" y="3260"/>
                    <a:pt x="9429" y="3072"/>
                    <a:pt x="9648" y="2686"/>
                  </a:cubicBezTo>
                  <a:cubicBezTo>
                    <a:pt x="9855" y="2352"/>
                    <a:pt x="9809" y="1927"/>
                    <a:pt x="9545" y="1639"/>
                  </a:cubicBezTo>
                  <a:cubicBezTo>
                    <a:pt x="9317" y="1412"/>
                    <a:pt x="8998" y="1318"/>
                    <a:pt x="8680" y="1318"/>
                  </a:cubicBezTo>
                  <a:cubicBezTo>
                    <a:pt x="8532" y="1318"/>
                    <a:pt x="8384" y="1338"/>
                    <a:pt x="8245" y="1375"/>
                  </a:cubicBezTo>
                  <a:cubicBezTo>
                    <a:pt x="8115" y="1418"/>
                    <a:pt x="8159" y="1595"/>
                    <a:pt x="8290" y="1595"/>
                  </a:cubicBezTo>
                  <a:cubicBezTo>
                    <a:pt x="8298" y="1595"/>
                    <a:pt x="8306" y="1595"/>
                    <a:pt x="8314" y="1593"/>
                  </a:cubicBezTo>
                  <a:cubicBezTo>
                    <a:pt x="8424" y="1578"/>
                    <a:pt x="8540" y="1566"/>
                    <a:pt x="8656" y="1566"/>
                  </a:cubicBezTo>
                  <a:cubicBezTo>
                    <a:pt x="8882" y="1566"/>
                    <a:pt x="9109" y="1610"/>
                    <a:pt x="9292" y="1754"/>
                  </a:cubicBezTo>
                  <a:cubicBezTo>
                    <a:pt x="9510" y="1915"/>
                    <a:pt x="9591" y="2214"/>
                    <a:pt x="9487" y="2467"/>
                  </a:cubicBezTo>
                  <a:cubicBezTo>
                    <a:pt x="9352" y="2846"/>
                    <a:pt x="8990" y="3033"/>
                    <a:pt x="8620" y="3033"/>
                  </a:cubicBezTo>
                  <a:cubicBezTo>
                    <a:pt x="8393" y="3033"/>
                    <a:pt x="8164" y="2963"/>
                    <a:pt x="7981" y="2824"/>
                  </a:cubicBezTo>
                  <a:cubicBezTo>
                    <a:pt x="7751" y="2628"/>
                    <a:pt x="7590" y="2364"/>
                    <a:pt x="7509" y="2076"/>
                  </a:cubicBezTo>
                  <a:cubicBezTo>
                    <a:pt x="7406" y="1754"/>
                    <a:pt x="7371" y="1386"/>
                    <a:pt x="7544" y="1076"/>
                  </a:cubicBezTo>
                  <a:cubicBezTo>
                    <a:pt x="7859" y="541"/>
                    <a:pt x="8432" y="216"/>
                    <a:pt x="9046" y="216"/>
                  </a:cubicBezTo>
                  <a:close/>
                  <a:moveTo>
                    <a:pt x="9022" y="1"/>
                  </a:moveTo>
                  <a:cubicBezTo>
                    <a:pt x="8409" y="1"/>
                    <a:pt x="7803" y="333"/>
                    <a:pt x="7440" y="823"/>
                  </a:cubicBezTo>
                  <a:cubicBezTo>
                    <a:pt x="7348" y="938"/>
                    <a:pt x="7279" y="1076"/>
                    <a:pt x="7233" y="1214"/>
                  </a:cubicBezTo>
                  <a:cubicBezTo>
                    <a:pt x="7067" y="1165"/>
                    <a:pt x="6894" y="1142"/>
                    <a:pt x="6721" y="1142"/>
                  </a:cubicBezTo>
                  <a:cubicBezTo>
                    <a:pt x="6572" y="1142"/>
                    <a:pt x="6423" y="1159"/>
                    <a:pt x="6279" y="1191"/>
                  </a:cubicBezTo>
                  <a:cubicBezTo>
                    <a:pt x="5934" y="1260"/>
                    <a:pt x="5612" y="1409"/>
                    <a:pt x="5348" y="1628"/>
                  </a:cubicBezTo>
                  <a:cubicBezTo>
                    <a:pt x="4807" y="2053"/>
                    <a:pt x="4554" y="2743"/>
                    <a:pt x="4658" y="3422"/>
                  </a:cubicBezTo>
                  <a:cubicBezTo>
                    <a:pt x="4658" y="3422"/>
                    <a:pt x="4658" y="3422"/>
                    <a:pt x="4658" y="3433"/>
                  </a:cubicBezTo>
                  <a:cubicBezTo>
                    <a:pt x="4463" y="3354"/>
                    <a:pt x="4254" y="3322"/>
                    <a:pt x="4048" y="3322"/>
                  </a:cubicBezTo>
                  <a:cubicBezTo>
                    <a:pt x="3986" y="3322"/>
                    <a:pt x="3925" y="3325"/>
                    <a:pt x="3864" y="3330"/>
                  </a:cubicBezTo>
                  <a:cubicBezTo>
                    <a:pt x="3519" y="3376"/>
                    <a:pt x="3186" y="3479"/>
                    <a:pt x="2875" y="3629"/>
                  </a:cubicBezTo>
                  <a:cubicBezTo>
                    <a:pt x="2243" y="3928"/>
                    <a:pt x="1725" y="4399"/>
                    <a:pt x="1150" y="4767"/>
                  </a:cubicBezTo>
                  <a:cubicBezTo>
                    <a:pt x="828" y="4986"/>
                    <a:pt x="483" y="5147"/>
                    <a:pt x="115" y="5262"/>
                  </a:cubicBezTo>
                  <a:cubicBezTo>
                    <a:pt x="0" y="5296"/>
                    <a:pt x="0" y="5469"/>
                    <a:pt x="115" y="5503"/>
                  </a:cubicBezTo>
                  <a:cubicBezTo>
                    <a:pt x="495" y="5607"/>
                    <a:pt x="759" y="5894"/>
                    <a:pt x="978" y="6216"/>
                  </a:cubicBezTo>
                  <a:cubicBezTo>
                    <a:pt x="1185" y="6527"/>
                    <a:pt x="1369" y="6894"/>
                    <a:pt x="1610" y="7216"/>
                  </a:cubicBezTo>
                  <a:cubicBezTo>
                    <a:pt x="2105" y="7906"/>
                    <a:pt x="2875" y="8470"/>
                    <a:pt x="3749" y="8527"/>
                  </a:cubicBezTo>
                  <a:cubicBezTo>
                    <a:pt x="3790" y="8530"/>
                    <a:pt x="3830" y="8531"/>
                    <a:pt x="3870" y="8531"/>
                  </a:cubicBezTo>
                  <a:cubicBezTo>
                    <a:pt x="4230" y="8531"/>
                    <a:pt x="4576" y="8439"/>
                    <a:pt x="4876" y="8263"/>
                  </a:cubicBezTo>
                  <a:cubicBezTo>
                    <a:pt x="5325" y="8343"/>
                    <a:pt x="5727" y="8562"/>
                    <a:pt x="6049" y="8884"/>
                  </a:cubicBezTo>
                  <a:cubicBezTo>
                    <a:pt x="6428" y="9240"/>
                    <a:pt x="6773" y="9631"/>
                    <a:pt x="7245" y="9861"/>
                  </a:cubicBezTo>
                  <a:cubicBezTo>
                    <a:pt x="7645" y="10064"/>
                    <a:pt x="8098" y="10178"/>
                    <a:pt x="8546" y="10178"/>
                  </a:cubicBezTo>
                  <a:cubicBezTo>
                    <a:pt x="9037" y="10178"/>
                    <a:pt x="9521" y="10041"/>
                    <a:pt x="9924" y="9735"/>
                  </a:cubicBezTo>
                  <a:cubicBezTo>
                    <a:pt x="10292" y="9459"/>
                    <a:pt x="10568" y="9068"/>
                    <a:pt x="10729" y="8631"/>
                  </a:cubicBezTo>
                  <a:cubicBezTo>
                    <a:pt x="11138" y="8898"/>
                    <a:pt x="11616" y="9034"/>
                    <a:pt x="12099" y="9034"/>
                  </a:cubicBezTo>
                  <a:cubicBezTo>
                    <a:pt x="12241" y="9034"/>
                    <a:pt x="12382" y="9022"/>
                    <a:pt x="12523" y="8999"/>
                  </a:cubicBezTo>
                  <a:cubicBezTo>
                    <a:pt x="13109" y="8895"/>
                    <a:pt x="13650" y="8596"/>
                    <a:pt x="14029" y="8136"/>
                  </a:cubicBezTo>
                  <a:cubicBezTo>
                    <a:pt x="14187" y="8201"/>
                    <a:pt x="14348" y="8229"/>
                    <a:pt x="14508" y="8229"/>
                  </a:cubicBezTo>
                  <a:cubicBezTo>
                    <a:pt x="14917" y="8229"/>
                    <a:pt x="15320" y="8043"/>
                    <a:pt x="15651" y="7803"/>
                  </a:cubicBezTo>
                  <a:cubicBezTo>
                    <a:pt x="16145" y="7435"/>
                    <a:pt x="16490" y="6929"/>
                    <a:pt x="16904" y="6492"/>
                  </a:cubicBezTo>
                  <a:cubicBezTo>
                    <a:pt x="17122" y="6262"/>
                    <a:pt x="17387" y="6009"/>
                    <a:pt x="17686" y="5906"/>
                  </a:cubicBezTo>
                  <a:cubicBezTo>
                    <a:pt x="17812" y="5871"/>
                    <a:pt x="17824" y="5687"/>
                    <a:pt x="17697" y="5653"/>
                  </a:cubicBezTo>
                  <a:cubicBezTo>
                    <a:pt x="17375" y="5561"/>
                    <a:pt x="17088" y="5377"/>
                    <a:pt x="16869" y="5124"/>
                  </a:cubicBezTo>
                  <a:cubicBezTo>
                    <a:pt x="16605" y="4859"/>
                    <a:pt x="16375" y="4572"/>
                    <a:pt x="16099" y="4319"/>
                  </a:cubicBezTo>
                  <a:cubicBezTo>
                    <a:pt x="15812" y="4043"/>
                    <a:pt x="15478" y="3790"/>
                    <a:pt x="15133" y="3583"/>
                  </a:cubicBezTo>
                  <a:cubicBezTo>
                    <a:pt x="14788" y="3353"/>
                    <a:pt x="14409" y="3203"/>
                    <a:pt x="14006" y="3134"/>
                  </a:cubicBezTo>
                  <a:cubicBezTo>
                    <a:pt x="13924" y="3124"/>
                    <a:pt x="13841" y="3118"/>
                    <a:pt x="13759" y="3118"/>
                  </a:cubicBezTo>
                  <a:cubicBezTo>
                    <a:pt x="13659" y="3118"/>
                    <a:pt x="13561" y="3127"/>
                    <a:pt x="13466" y="3146"/>
                  </a:cubicBezTo>
                  <a:cubicBezTo>
                    <a:pt x="13454" y="3065"/>
                    <a:pt x="13431" y="2973"/>
                    <a:pt x="13408" y="2893"/>
                  </a:cubicBezTo>
                  <a:cubicBezTo>
                    <a:pt x="13374" y="2766"/>
                    <a:pt x="13328" y="2640"/>
                    <a:pt x="13259" y="2525"/>
                  </a:cubicBezTo>
                  <a:cubicBezTo>
                    <a:pt x="13155" y="2295"/>
                    <a:pt x="12994" y="2076"/>
                    <a:pt x="12810" y="1892"/>
                  </a:cubicBezTo>
                  <a:cubicBezTo>
                    <a:pt x="12431" y="1501"/>
                    <a:pt x="11913" y="1260"/>
                    <a:pt x="11361" y="1214"/>
                  </a:cubicBezTo>
                  <a:cubicBezTo>
                    <a:pt x="11288" y="1205"/>
                    <a:pt x="11214" y="1201"/>
                    <a:pt x="11139" y="1201"/>
                  </a:cubicBezTo>
                  <a:cubicBezTo>
                    <a:pt x="10922" y="1201"/>
                    <a:pt x="10702" y="1237"/>
                    <a:pt x="10488" y="1306"/>
                  </a:cubicBezTo>
                  <a:cubicBezTo>
                    <a:pt x="10488" y="1111"/>
                    <a:pt x="10442" y="927"/>
                    <a:pt x="10350" y="754"/>
                  </a:cubicBezTo>
                  <a:cubicBezTo>
                    <a:pt x="10166" y="421"/>
                    <a:pt x="9867" y="179"/>
                    <a:pt x="9510" y="76"/>
                  </a:cubicBezTo>
                  <a:cubicBezTo>
                    <a:pt x="9350" y="25"/>
                    <a:pt x="9186" y="1"/>
                    <a:pt x="90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7"/>
            <p:cNvSpPr/>
            <p:nvPr/>
          </p:nvSpPr>
          <p:spPr>
            <a:xfrm>
              <a:off x="319102" y="1028090"/>
              <a:ext cx="463862" cy="263004"/>
            </a:xfrm>
            <a:custGeom>
              <a:rect b="b" l="l" r="r" t="t"/>
              <a:pathLst>
                <a:path extrusionOk="0" h="2882" w="5083">
                  <a:moveTo>
                    <a:pt x="81" y="1"/>
                  </a:moveTo>
                  <a:lnTo>
                    <a:pt x="0" y="35"/>
                  </a:lnTo>
                  <a:cubicBezTo>
                    <a:pt x="575" y="403"/>
                    <a:pt x="874" y="1070"/>
                    <a:pt x="1265" y="1633"/>
                  </a:cubicBezTo>
                  <a:cubicBezTo>
                    <a:pt x="1702" y="2254"/>
                    <a:pt x="2381" y="2783"/>
                    <a:pt x="3151" y="2864"/>
                  </a:cubicBezTo>
                  <a:cubicBezTo>
                    <a:pt x="3233" y="2875"/>
                    <a:pt x="3314" y="2881"/>
                    <a:pt x="3394" y="2881"/>
                  </a:cubicBezTo>
                  <a:cubicBezTo>
                    <a:pt x="4029" y="2881"/>
                    <a:pt x="4617" y="2528"/>
                    <a:pt x="4933" y="1967"/>
                  </a:cubicBezTo>
                  <a:cubicBezTo>
                    <a:pt x="5025" y="1806"/>
                    <a:pt x="5071" y="1622"/>
                    <a:pt x="5083" y="1438"/>
                  </a:cubicBezTo>
                  <a:lnTo>
                    <a:pt x="5083" y="1438"/>
                  </a:lnTo>
                  <a:cubicBezTo>
                    <a:pt x="4853" y="1852"/>
                    <a:pt x="4462" y="2162"/>
                    <a:pt x="4002" y="2289"/>
                  </a:cubicBezTo>
                  <a:cubicBezTo>
                    <a:pt x="3856" y="2326"/>
                    <a:pt x="3707" y="2344"/>
                    <a:pt x="3561" y="2344"/>
                  </a:cubicBezTo>
                  <a:cubicBezTo>
                    <a:pt x="3155" y="2344"/>
                    <a:pt x="2759" y="2206"/>
                    <a:pt x="2438" y="1944"/>
                  </a:cubicBezTo>
                  <a:cubicBezTo>
                    <a:pt x="2231" y="1760"/>
                    <a:pt x="2036" y="1553"/>
                    <a:pt x="1875" y="1323"/>
                  </a:cubicBezTo>
                  <a:cubicBezTo>
                    <a:pt x="1587" y="932"/>
                    <a:pt x="1231" y="587"/>
                    <a:pt x="817" y="311"/>
                  </a:cubicBezTo>
                  <a:cubicBezTo>
                    <a:pt x="587" y="173"/>
                    <a:pt x="334" y="70"/>
                    <a:pt x="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7"/>
            <p:cNvSpPr/>
            <p:nvPr/>
          </p:nvSpPr>
          <p:spPr>
            <a:xfrm>
              <a:off x="1260424" y="1232689"/>
              <a:ext cx="285453" cy="107593"/>
            </a:xfrm>
            <a:custGeom>
              <a:rect b="b" l="l" r="r" t="t"/>
              <a:pathLst>
                <a:path extrusionOk="0" h="1179" w="3128">
                  <a:moveTo>
                    <a:pt x="0" y="1"/>
                  </a:moveTo>
                  <a:lnTo>
                    <a:pt x="0" y="1"/>
                  </a:lnTo>
                  <a:cubicBezTo>
                    <a:pt x="58" y="265"/>
                    <a:pt x="58" y="541"/>
                    <a:pt x="0" y="806"/>
                  </a:cubicBezTo>
                  <a:cubicBezTo>
                    <a:pt x="265" y="967"/>
                    <a:pt x="563" y="1082"/>
                    <a:pt x="874" y="1139"/>
                  </a:cubicBezTo>
                  <a:cubicBezTo>
                    <a:pt x="1017" y="1166"/>
                    <a:pt x="1160" y="1179"/>
                    <a:pt x="1302" y="1179"/>
                  </a:cubicBezTo>
                  <a:cubicBezTo>
                    <a:pt x="1779" y="1179"/>
                    <a:pt x="2246" y="1032"/>
                    <a:pt x="2645" y="748"/>
                  </a:cubicBezTo>
                  <a:cubicBezTo>
                    <a:pt x="2817" y="610"/>
                    <a:pt x="2990" y="461"/>
                    <a:pt x="3128" y="277"/>
                  </a:cubicBezTo>
                  <a:lnTo>
                    <a:pt x="3128" y="277"/>
                  </a:lnTo>
                  <a:cubicBezTo>
                    <a:pt x="2723" y="540"/>
                    <a:pt x="2246" y="688"/>
                    <a:pt x="1761" y="688"/>
                  </a:cubicBezTo>
                  <a:cubicBezTo>
                    <a:pt x="1696" y="688"/>
                    <a:pt x="1630" y="685"/>
                    <a:pt x="1564" y="679"/>
                  </a:cubicBezTo>
                  <a:cubicBezTo>
                    <a:pt x="989" y="645"/>
                    <a:pt x="368" y="426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7"/>
            <p:cNvSpPr/>
            <p:nvPr/>
          </p:nvSpPr>
          <p:spPr>
            <a:xfrm>
              <a:off x="744089" y="1115241"/>
              <a:ext cx="478646" cy="327706"/>
            </a:xfrm>
            <a:custGeom>
              <a:rect b="b" l="l" r="r" t="t"/>
              <a:pathLst>
                <a:path extrusionOk="0" h="3591" w="5245">
                  <a:moveTo>
                    <a:pt x="633" y="0"/>
                  </a:moveTo>
                  <a:cubicBezTo>
                    <a:pt x="736" y="333"/>
                    <a:pt x="713" y="701"/>
                    <a:pt x="575" y="1023"/>
                  </a:cubicBezTo>
                  <a:cubicBezTo>
                    <a:pt x="437" y="1311"/>
                    <a:pt x="242" y="1564"/>
                    <a:pt x="1" y="1748"/>
                  </a:cubicBezTo>
                  <a:cubicBezTo>
                    <a:pt x="345" y="1840"/>
                    <a:pt x="679" y="2012"/>
                    <a:pt x="955" y="2265"/>
                  </a:cubicBezTo>
                  <a:cubicBezTo>
                    <a:pt x="1357" y="2610"/>
                    <a:pt x="1691" y="3013"/>
                    <a:pt x="2162" y="3266"/>
                  </a:cubicBezTo>
                  <a:cubicBezTo>
                    <a:pt x="2535" y="3475"/>
                    <a:pt x="2967" y="3591"/>
                    <a:pt x="3395" y="3591"/>
                  </a:cubicBezTo>
                  <a:cubicBezTo>
                    <a:pt x="3812" y="3591"/>
                    <a:pt x="4225" y="3481"/>
                    <a:pt x="4577" y="3243"/>
                  </a:cubicBezTo>
                  <a:cubicBezTo>
                    <a:pt x="4865" y="3036"/>
                    <a:pt x="5095" y="2760"/>
                    <a:pt x="5244" y="2438"/>
                  </a:cubicBezTo>
                  <a:lnTo>
                    <a:pt x="5244" y="2438"/>
                  </a:lnTo>
                  <a:cubicBezTo>
                    <a:pt x="5164" y="2610"/>
                    <a:pt x="4842" y="2771"/>
                    <a:pt x="4669" y="2840"/>
                  </a:cubicBezTo>
                  <a:cubicBezTo>
                    <a:pt x="4439" y="2921"/>
                    <a:pt x="4198" y="2978"/>
                    <a:pt x="3956" y="3001"/>
                  </a:cubicBezTo>
                  <a:cubicBezTo>
                    <a:pt x="3868" y="3012"/>
                    <a:pt x="3779" y="3017"/>
                    <a:pt x="3691" y="3017"/>
                  </a:cubicBezTo>
                  <a:cubicBezTo>
                    <a:pt x="3298" y="3017"/>
                    <a:pt x="2912" y="2915"/>
                    <a:pt x="2565" y="2737"/>
                  </a:cubicBezTo>
                  <a:cubicBezTo>
                    <a:pt x="2139" y="2484"/>
                    <a:pt x="1783" y="2139"/>
                    <a:pt x="1530" y="1725"/>
                  </a:cubicBezTo>
                  <a:cubicBezTo>
                    <a:pt x="1185" y="1173"/>
                    <a:pt x="1012" y="529"/>
                    <a:pt x="6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7"/>
            <p:cNvSpPr/>
            <p:nvPr/>
          </p:nvSpPr>
          <p:spPr>
            <a:xfrm>
              <a:off x="1566776" y="1156124"/>
              <a:ext cx="197390" cy="113068"/>
            </a:xfrm>
            <a:custGeom>
              <a:rect b="b" l="l" r="r" t="t"/>
              <a:pathLst>
                <a:path extrusionOk="0" h="1239" w="2163">
                  <a:moveTo>
                    <a:pt x="2163" y="0"/>
                  </a:moveTo>
                  <a:lnTo>
                    <a:pt x="2163" y="0"/>
                  </a:lnTo>
                  <a:cubicBezTo>
                    <a:pt x="1898" y="207"/>
                    <a:pt x="1611" y="391"/>
                    <a:pt x="1323" y="564"/>
                  </a:cubicBezTo>
                  <a:cubicBezTo>
                    <a:pt x="1151" y="679"/>
                    <a:pt x="955" y="759"/>
                    <a:pt x="748" y="805"/>
                  </a:cubicBezTo>
                  <a:cubicBezTo>
                    <a:pt x="690" y="818"/>
                    <a:pt x="631" y="824"/>
                    <a:pt x="571" y="824"/>
                  </a:cubicBezTo>
                  <a:cubicBezTo>
                    <a:pt x="465" y="824"/>
                    <a:pt x="357" y="804"/>
                    <a:pt x="254" y="759"/>
                  </a:cubicBezTo>
                  <a:cubicBezTo>
                    <a:pt x="185" y="920"/>
                    <a:pt x="104" y="1070"/>
                    <a:pt x="1" y="1208"/>
                  </a:cubicBezTo>
                  <a:cubicBezTo>
                    <a:pt x="97" y="1228"/>
                    <a:pt x="194" y="1238"/>
                    <a:pt x="292" y="1238"/>
                  </a:cubicBezTo>
                  <a:cubicBezTo>
                    <a:pt x="474" y="1238"/>
                    <a:pt x="656" y="1202"/>
                    <a:pt x="829" y="1127"/>
                  </a:cubicBezTo>
                  <a:cubicBezTo>
                    <a:pt x="1392" y="897"/>
                    <a:pt x="1783" y="449"/>
                    <a:pt x="2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7"/>
            <p:cNvSpPr/>
            <p:nvPr/>
          </p:nvSpPr>
          <p:spPr>
            <a:xfrm>
              <a:off x="469130" y="911006"/>
              <a:ext cx="215276" cy="80489"/>
            </a:xfrm>
            <a:custGeom>
              <a:rect b="b" l="l" r="r" t="t"/>
              <a:pathLst>
                <a:path extrusionOk="0" h="882" w="2359">
                  <a:moveTo>
                    <a:pt x="1969" y="1"/>
                  </a:moveTo>
                  <a:cubicBezTo>
                    <a:pt x="1632" y="1"/>
                    <a:pt x="1162" y="221"/>
                    <a:pt x="990" y="318"/>
                  </a:cubicBezTo>
                  <a:cubicBezTo>
                    <a:pt x="656" y="502"/>
                    <a:pt x="346" y="720"/>
                    <a:pt x="1" y="881"/>
                  </a:cubicBezTo>
                  <a:cubicBezTo>
                    <a:pt x="288" y="847"/>
                    <a:pt x="587" y="824"/>
                    <a:pt x="886" y="812"/>
                  </a:cubicBezTo>
                  <a:cubicBezTo>
                    <a:pt x="1041" y="824"/>
                    <a:pt x="1197" y="829"/>
                    <a:pt x="1352" y="829"/>
                  </a:cubicBezTo>
                  <a:cubicBezTo>
                    <a:pt x="1507" y="829"/>
                    <a:pt x="1662" y="824"/>
                    <a:pt x="1818" y="812"/>
                  </a:cubicBezTo>
                  <a:cubicBezTo>
                    <a:pt x="1933" y="789"/>
                    <a:pt x="2048" y="755"/>
                    <a:pt x="2151" y="686"/>
                  </a:cubicBezTo>
                  <a:cubicBezTo>
                    <a:pt x="2255" y="628"/>
                    <a:pt x="2324" y="525"/>
                    <a:pt x="2335" y="398"/>
                  </a:cubicBezTo>
                  <a:cubicBezTo>
                    <a:pt x="2358" y="99"/>
                    <a:pt x="2193" y="1"/>
                    <a:pt x="19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7"/>
            <p:cNvSpPr/>
            <p:nvPr/>
          </p:nvSpPr>
          <p:spPr>
            <a:xfrm>
              <a:off x="1229944" y="729678"/>
              <a:ext cx="195291" cy="81675"/>
            </a:xfrm>
            <a:custGeom>
              <a:rect b="b" l="l" r="r" t="t"/>
              <a:pathLst>
                <a:path extrusionOk="0" h="895" w="2140">
                  <a:moveTo>
                    <a:pt x="711" y="1"/>
                  </a:moveTo>
                  <a:cubicBezTo>
                    <a:pt x="597" y="1"/>
                    <a:pt x="483" y="16"/>
                    <a:pt x="369" y="51"/>
                  </a:cubicBezTo>
                  <a:cubicBezTo>
                    <a:pt x="219" y="108"/>
                    <a:pt x="104" y="212"/>
                    <a:pt x="58" y="361"/>
                  </a:cubicBezTo>
                  <a:cubicBezTo>
                    <a:pt x="1" y="511"/>
                    <a:pt x="58" y="672"/>
                    <a:pt x="185" y="764"/>
                  </a:cubicBezTo>
                  <a:cubicBezTo>
                    <a:pt x="242" y="798"/>
                    <a:pt x="300" y="810"/>
                    <a:pt x="369" y="821"/>
                  </a:cubicBezTo>
                  <a:cubicBezTo>
                    <a:pt x="587" y="821"/>
                    <a:pt x="805" y="810"/>
                    <a:pt x="1024" y="775"/>
                  </a:cubicBezTo>
                  <a:cubicBezTo>
                    <a:pt x="1057" y="774"/>
                    <a:pt x="1090" y="773"/>
                    <a:pt x="1124" y="773"/>
                  </a:cubicBezTo>
                  <a:cubicBezTo>
                    <a:pt x="1357" y="773"/>
                    <a:pt x="1596" y="808"/>
                    <a:pt x="1817" y="879"/>
                  </a:cubicBezTo>
                  <a:cubicBezTo>
                    <a:pt x="1867" y="889"/>
                    <a:pt x="1911" y="895"/>
                    <a:pt x="1949" y="895"/>
                  </a:cubicBezTo>
                  <a:cubicBezTo>
                    <a:pt x="2081" y="895"/>
                    <a:pt x="2139" y="827"/>
                    <a:pt x="2059" y="649"/>
                  </a:cubicBezTo>
                  <a:cubicBezTo>
                    <a:pt x="1886" y="235"/>
                    <a:pt x="1208" y="39"/>
                    <a:pt x="817" y="5"/>
                  </a:cubicBezTo>
                  <a:cubicBezTo>
                    <a:pt x="782" y="2"/>
                    <a:pt x="746" y="1"/>
                    <a:pt x="7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7"/>
            <p:cNvSpPr/>
            <p:nvPr/>
          </p:nvSpPr>
          <p:spPr>
            <a:xfrm>
              <a:off x="764074" y="727944"/>
              <a:ext cx="96915" cy="152126"/>
            </a:xfrm>
            <a:custGeom>
              <a:rect b="b" l="l" r="r" t="t"/>
              <a:pathLst>
                <a:path extrusionOk="0" h="1667" w="1062">
                  <a:moveTo>
                    <a:pt x="775" y="0"/>
                  </a:moveTo>
                  <a:cubicBezTo>
                    <a:pt x="748" y="0"/>
                    <a:pt x="720" y="4"/>
                    <a:pt x="690" y="12"/>
                  </a:cubicBezTo>
                  <a:cubicBezTo>
                    <a:pt x="425" y="116"/>
                    <a:pt x="218" y="323"/>
                    <a:pt x="126" y="587"/>
                  </a:cubicBezTo>
                  <a:cubicBezTo>
                    <a:pt x="57" y="737"/>
                    <a:pt x="23" y="898"/>
                    <a:pt x="12" y="1070"/>
                  </a:cubicBezTo>
                  <a:cubicBezTo>
                    <a:pt x="0" y="1185"/>
                    <a:pt x="23" y="1312"/>
                    <a:pt x="57" y="1427"/>
                  </a:cubicBezTo>
                  <a:cubicBezTo>
                    <a:pt x="103" y="1530"/>
                    <a:pt x="195" y="1622"/>
                    <a:pt x="322" y="1657"/>
                  </a:cubicBezTo>
                  <a:cubicBezTo>
                    <a:pt x="345" y="1664"/>
                    <a:pt x="368" y="1667"/>
                    <a:pt x="391" y="1667"/>
                  </a:cubicBezTo>
                  <a:cubicBezTo>
                    <a:pt x="484" y="1667"/>
                    <a:pt x="575" y="1613"/>
                    <a:pt x="621" y="1530"/>
                  </a:cubicBezTo>
                  <a:cubicBezTo>
                    <a:pt x="655" y="1450"/>
                    <a:pt x="667" y="1369"/>
                    <a:pt x="644" y="1277"/>
                  </a:cubicBezTo>
                  <a:cubicBezTo>
                    <a:pt x="621" y="1036"/>
                    <a:pt x="598" y="748"/>
                    <a:pt x="770" y="564"/>
                  </a:cubicBezTo>
                  <a:cubicBezTo>
                    <a:pt x="816" y="507"/>
                    <a:pt x="874" y="461"/>
                    <a:pt x="920" y="403"/>
                  </a:cubicBezTo>
                  <a:cubicBezTo>
                    <a:pt x="1062" y="211"/>
                    <a:pt x="971" y="0"/>
                    <a:pt x="7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7"/>
            <p:cNvSpPr/>
            <p:nvPr/>
          </p:nvSpPr>
          <p:spPr>
            <a:xfrm>
              <a:off x="1607659" y="933273"/>
              <a:ext cx="152309" cy="109600"/>
            </a:xfrm>
            <a:custGeom>
              <a:rect b="b" l="l" r="r" t="t"/>
              <a:pathLst>
                <a:path extrusionOk="0" h="1201" w="1669">
                  <a:moveTo>
                    <a:pt x="312" y="0"/>
                  </a:moveTo>
                  <a:cubicBezTo>
                    <a:pt x="41" y="0"/>
                    <a:pt x="0" y="489"/>
                    <a:pt x="289" y="672"/>
                  </a:cubicBezTo>
                  <a:cubicBezTo>
                    <a:pt x="415" y="752"/>
                    <a:pt x="553" y="798"/>
                    <a:pt x="691" y="833"/>
                  </a:cubicBezTo>
                  <a:cubicBezTo>
                    <a:pt x="944" y="902"/>
                    <a:pt x="1186" y="1005"/>
                    <a:pt x="1416" y="1143"/>
                  </a:cubicBezTo>
                  <a:cubicBezTo>
                    <a:pt x="1450" y="1166"/>
                    <a:pt x="1485" y="1189"/>
                    <a:pt x="1519" y="1201"/>
                  </a:cubicBezTo>
                  <a:cubicBezTo>
                    <a:pt x="1565" y="1201"/>
                    <a:pt x="1611" y="1189"/>
                    <a:pt x="1634" y="1155"/>
                  </a:cubicBezTo>
                  <a:cubicBezTo>
                    <a:pt x="1669" y="1097"/>
                    <a:pt x="1611" y="1028"/>
                    <a:pt x="1554" y="982"/>
                  </a:cubicBezTo>
                  <a:cubicBezTo>
                    <a:pt x="1358" y="833"/>
                    <a:pt x="1174" y="683"/>
                    <a:pt x="990" y="522"/>
                  </a:cubicBezTo>
                  <a:cubicBezTo>
                    <a:pt x="829" y="350"/>
                    <a:pt x="668" y="200"/>
                    <a:pt x="496" y="62"/>
                  </a:cubicBezTo>
                  <a:cubicBezTo>
                    <a:pt x="426" y="19"/>
                    <a:pt x="365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8"/>
          <p:cNvSpPr txBox="1"/>
          <p:nvPr>
            <p:ph type="title"/>
          </p:nvPr>
        </p:nvSpPr>
        <p:spPr>
          <a:xfrm>
            <a:off x="1909050" y="1354350"/>
            <a:ext cx="5325900" cy="243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7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3" name="Google Shape;163;p8"/>
          <p:cNvSpPr/>
          <p:nvPr/>
        </p:nvSpPr>
        <p:spPr>
          <a:xfrm>
            <a:off x="2334050" y="827875"/>
            <a:ext cx="328847" cy="327700"/>
          </a:xfrm>
          <a:custGeom>
            <a:rect b="b" l="l" r="r" t="t"/>
            <a:pathLst>
              <a:path extrusionOk="0" h="3713" w="3726">
                <a:moveTo>
                  <a:pt x="1880" y="1"/>
                </a:moveTo>
                <a:cubicBezTo>
                  <a:pt x="1854" y="1"/>
                  <a:pt x="1828" y="15"/>
                  <a:pt x="1817" y="44"/>
                </a:cubicBezTo>
                <a:cubicBezTo>
                  <a:pt x="1805" y="216"/>
                  <a:pt x="1794" y="389"/>
                  <a:pt x="1794" y="573"/>
                </a:cubicBezTo>
                <a:cubicBezTo>
                  <a:pt x="1782" y="745"/>
                  <a:pt x="1782" y="918"/>
                  <a:pt x="1794" y="1090"/>
                </a:cubicBezTo>
                <a:cubicBezTo>
                  <a:pt x="1800" y="1136"/>
                  <a:pt x="1837" y="1159"/>
                  <a:pt x="1874" y="1159"/>
                </a:cubicBezTo>
                <a:cubicBezTo>
                  <a:pt x="1912" y="1159"/>
                  <a:pt x="1949" y="1136"/>
                  <a:pt x="1955" y="1090"/>
                </a:cubicBezTo>
                <a:cubicBezTo>
                  <a:pt x="1966" y="918"/>
                  <a:pt x="1966" y="745"/>
                  <a:pt x="1955" y="573"/>
                </a:cubicBezTo>
                <a:cubicBezTo>
                  <a:pt x="1966" y="389"/>
                  <a:pt x="1955" y="216"/>
                  <a:pt x="1943" y="44"/>
                </a:cubicBezTo>
                <a:cubicBezTo>
                  <a:pt x="1932" y="15"/>
                  <a:pt x="1906" y="1"/>
                  <a:pt x="1880" y="1"/>
                </a:cubicBezTo>
                <a:close/>
                <a:moveTo>
                  <a:pt x="634" y="510"/>
                </a:moveTo>
                <a:cubicBezTo>
                  <a:pt x="574" y="510"/>
                  <a:pt x="518" y="587"/>
                  <a:pt x="564" y="642"/>
                </a:cubicBezTo>
                <a:cubicBezTo>
                  <a:pt x="679" y="780"/>
                  <a:pt x="794" y="895"/>
                  <a:pt x="932" y="1021"/>
                </a:cubicBezTo>
                <a:cubicBezTo>
                  <a:pt x="1047" y="1136"/>
                  <a:pt x="1185" y="1263"/>
                  <a:pt x="1323" y="1366"/>
                </a:cubicBezTo>
                <a:cubicBezTo>
                  <a:pt x="1331" y="1373"/>
                  <a:pt x="1341" y="1376"/>
                  <a:pt x="1350" y="1376"/>
                </a:cubicBezTo>
                <a:cubicBezTo>
                  <a:pt x="1391" y="1376"/>
                  <a:pt x="1431" y="1323"/>
                  <a:pt x="1403" y="1286"/>
                </a:cubicBezTo>
                <a:cubicBezTo>
                  <a:pt x="1346" y="1217"/>
                  <a:pt x="1288" y="1148"/>
                  <a:pt x="1231" y="1090"/>
                </a:cubicBezTo>
                <a:cubicBezTo>
                  <a:pt x="1173" y="1021"/>
                  <a:pt x="1116" y="964"/>
                  <a:pt x="1047" y="895"/>
                </a:cubicBezTo>
                <a:cubicBezTo>
                  <a:pt x="932" y="768"/>
                  <a:pt x="805" y="642"/>
                  <a:pt x="679" y="527"/>
                </a:cubicBezTo>
                <a:cubicBezTo>
                  <a:pt x="665" y="515"/>
                  <a:pt x="649" y="510"/>
                  <a:pt x="634" y="510"/>
                </a:cubicBezTo>
                <a:close/>
                <a:moveTo>
                  <a:pt x="3144" y="529"/>
                </a:moveTo>
                <a:cubicBezTo>
                  <a:pt x="3135" y="529"/>
                  <a:pt x="3125" y="532"/>
                  <a:pt x="3116" y="538"/>
                </a:cubicBezTo>
                <a:cubicBezTo>
                  <a:pt x="3047" y="584"/>
                  <a:pt x="2978" y="642"/>
                  <a:pt x="2921" y="711"/>
                </a:cubicBezTo>
                <a:lnTo>
                  <a:pt x="2725" y="883"/>
                </a:lnTo>
                <a:cubicBezTo>
                  <a:pt x="2599" y="998"/>
                  <a:pt x="2472" y="1125"/>
                  <a:pt x="2357" y="1251"/>
                </a:cubicBezTo>
                <a:cubicBezTo>
                  <a:pt x="2330" y="1316"/>
                  <a:pt x="2376" y="1380"/>
                  <a:pt x="2430" y="1380"/>
                </a:cubicBezTo>
                <a:cubicBezTo>
                  <a:pt x="2444" y="1380"/>
                  <a:pt x="2458" y="1376"/>
                  <a:pt x="2472" y="1366"/>
                </a:cubicBezTo>
                <a:lnTo>
                  <a:pt x="2472" y="1378"/>
                </a:lnTo>
                <a:cubicBezTo>
                  <a:pt x="2610" y="1251"/>
                  <a:pt x="2725" y="1136"/>
                  <a:pt x="2852" y="1010"/>
                </a:cubicBezTo>
                <a:cubicBezTo>
                  <a:pt x="2978" y="883"/>
                  <a:pt x="3093" y="757"/>
                  <a:pt x="3197" y="619"/>
                </a:cubicBezTo>
                <a:cubicBezTo>
                  <a:pt x="3225" y="582"/>
                  <a:pt x="3185" y="529"/>
                  <a:pt x="3144" y="529"/>
                </a:cubicBezTo>
                <a:close/>
                <a:moveTo>
                  <a:pt x="352" y="1760"/>
                </a:moveTo>
                <a:cubicBezTo>
                  <a:pt x="265" y="1760"/>
                  <a:pt x="178" y="1763"/>
                  <a:pt x="92" y="1769"/>
                </a:cubicBezTo>
                <a:cubicBezTo>
                  <a:pt x="0" y="1780"/>
                  <a:pt x="0" y="1918"/>
                  <a:pt x="92" y="1930"/>
                </a:cubicBezTo>
                <a:cubicBezTo>
                  <a:pt x="178" y="1935"/>
                  <a:pt x="265" y="1938"/>
                  <a:pt x="352" y="1938"/>
                </a:cubicBezTo>
                <a:cubicBezTo>
                  <a:pt x="440" y="1938"/>
                  <a:pt x="529" y="1935"/>
                  <a:pt x="621" y="1930"/>
                </a:cubicBezTo>
                <a:cubicBezTo>
                  <a:pt x="672" y="1933"/>
                  <a:pt x="722" y="1935"/>
                  <a:pt x="773" y="1935"/>
                </a:cubicBezTo>
                <a:cubicBezTo>
                  <a:pt x="895" y="1935"/>
                  <a:pt x="1017" y="1926"/>
                  <a:pt x="1139" y="1918"/>
                </a:cubicBezTo>
                <a:cubicBezTo>
                  <a:pt x="1196" y="1895"/>
                  <a:pt x="1196" y="1815"/>
                  <a:pt x="1139" y="1792"/>
                </a:cubicBezTo>
                <a:cubicBezTo>
                  <a:pt x="966" y="1769"/>
                  <a:pt x="794" y="1769"/>
                  <a:pt x="621" y="1769"/>
                </a:cubicBezTo>
                <a:cubicBezTo>
                  <a:pt x="529" y="1763"/>
                  <a:pt x="440" y="1760"/>
                  <a:pt x="352" y="1760"/>
                </a:cubicBezTo>
                <a:close/>
                <a:moveTo>
                  <a:pt x="2904" y="1760"/>
                </a:moveTo>
                <a:cubicBezTo>
                  <a:pt x="2817" y="1760"/>
                  <a:pt x="2731" y="1763"/>
                  <a:pt x="2645" y="1769"/>
                </a:cubicBezTo>
                <a:cubicBezTo>
                  <a:pt x="2553" y="1780"/>
                  <a:pt x="2553" y="1918"/>
                  <a:pt x="2645" y="1930"/>
                </a:cubicBezTo>
                <a:cubicBezTo>
                  <a:pt x="2731" y="1935"/>
                  <a:pt x="2817" y="1938"/>
                  <a:pt x="2904" y="1938"/>
                </a:cubicBezTo>
                <a:cubicBezTo>
                  <a:pt x="2990" y="1938"/>
                  <a:pt x="3076" y="1935"/>
                  <a:pt x="3162" y="1930"/>
                </a:cubicBezTo>
                <a:cubicBezTo>
                  <a:pt x="3335" y="1930"/>
                  <a:pt x="3519" y="1930"/>
                  <a:pt x="3691" y="1907"/>
                </a:cubicBezTo>
                <a:cubicBezTo>
                  <a:pt x="3726" y="1884"/>
                  <a:pt x="3726" y="1826"/>
                  <a:pt x="3691" y="1803"/>
                </a:cubicBezTo>
                <a:lnTo>
                  <a:pt x="3691" y="1792"/>
                </a:lnTo>
                <a:cubicBezTo>
                  <a:pt x="3519" y="1769"/>
                  <a:pt x="3335" y="1769"/>
                  <a:pt x="3162" y="1769"/>
                </a:cubicBezTo>
                <a:cubicBezTo>
                  <a:pt x="3076" y="1763"/>
                  <a:pt x="2990" y="1760"/>
                  <a:pt x="2904" y="1760"/>
                </a:cubicBezTo>
                <a:close/>
                <a:moveTo>
                  <a:pt x="2428" y="2315"/>
                </a:moveTo>
                <a:cubicBezTo>
                  <a:pt x="2368" y="2315"/>
                  <a:pt x="2312" y="2392"/>
                  <a:pt x="2357" y="2447"/>
                </a:cubicBezTo>
                <a:cubicBezTo>
                  <a:pt x="2472" y="2574"/>
                  <a:pt x="2599" y="2700"/>
                  <a:pt x="2725" y="2815"/>
                </a:cubicBezTo>
                <a:cubicBezTo>
                  <a:pt x="2852" y="2942"/>
                  <a:pt x="2978" y="3068"/>
                  <a:pt x="3116" y="3172"/>
                </a:cubicBezTo>
                <a:cubicBezTo>
                  <a:pt x="3125" y="3178"/>
                  <a:pt x="3135" y="3181"/>
                  <a:pt x="3144" y="3181"/>
                </a:cubicBezTo>
                <a:cubicBezTo>
                  <a:pt x="3185" y="3181"/>
                  <a:pt x="3225" y="3128"/>
                  <a:pt x="3197" y="3091"/>
                </a:cubicBezTo>
                <a:cubicBezTo>
                  <a:pt x="3151" y="3022"/>
                  <a:pt x="3093" y="2953"/>
                  <a:pt x="3024" y="2896"/>
                </a:cubicBezTo>
                <a:lnTo>
                  <a:pt x="2852" y="2700"/>
                </a:lnTo>
                <a:cubicBezTo>
                  <a:pt x="2725" y="2574"/>
                  <a:pt x="2610" y="2447"/>
                  <a:pt x="2472" y="2332"/>
                </a:cubicBezTo>
                <a:cubicBezTo>
                  <a:pt x="2458" y="2320"/>
                  <a:pt x="2443" y="2315"/>
                  <a:pt x="2428" y="2315"/>
                </a:cubicBezTo>
                <a:close/>
                <a:moveTo>
                  <a:pt x="1345" y="2334"/>
                </a:moveTo>
                <a:cubicBezTo>
                  <a:pt x="1337" y="2334"/>
                  <a:pt x="1329" y="2337"/>
                  <a:pt x="1323" y="2344"/>
                </a:cubicBezTo>
                <a:lnTo>
                  <a:pt x="1311" y="2344"/>
                </a:lnTo>
                <a:cubicBezTo>
                  <a:pt x="1242" y="2390"/>
                  <a:pt x="1173" y="2447"/>
                  <a:pt x="1116" y="2516"/>
                </a:cubicBezTo>
                <a:lnTo>
                  <a:pt x="932" y="2689"/>
                </a:lnTo>
                <a:cubicBezTo>
                  <a:pt x="794" y="2804"/>
                  <a:pt x="679" y="2930"/>
                  <a:pt x="564" y="3057"/>
                </a:cubicBezTo>
                <a:cubicBezTo>
                  <a:pt x="510" y="3119"/>
                  <a:pt x="560" y="3194"/>
                  <a:pt x="622" y="3194"/>
                </a:cubicBezTo>
                <a:cubicBezTo>
                  <a:pt x="640" y="3194"/>
                  <a:pt x="660" y="3187"/>
                  <a:pt x="679" y="3172"/>
                </a:cubicBezTo>
                <a:cubicBezTo>
                  <a:pt x="805" y="3057"/>
                  <a:pt x="932" y="2942"/>
                  <a:pt x="1047" y="2804"/>
                </a:cubicBezTo>
                <a:cubicBezTo>
                  <a:pt x="1173" y="2689"/>
                  <a:pt x="1288" y="2562"/>
                  <a:pt x="1392" y="2424"/>
                </a:cubicBezTo>
                <a:cubicBezTo>
                  <a:pt x="1420" y="2387"/>
                  <a:pt x="1379" y="2334"/>
                  <a:pt x="1345" y="2334"/>
                </a:cubicBezTo>
                <a:close/>
                <a:moveTo>
                  <a:pt x="1880" y="2554"/>
                </a:moveTo>
                <a:cubicBezTo>
                  <a:pt x="1854" y="2554"/>
                  <a:pt x="1828" y="2568"/>
                  <a:pt x="1817" y="2597"/>
                </a:cubicBezTo>
                <a:cubicBezTo>
                  <a:pt x="1805" y="2769"/>
                  <a:pt x="1794" y="2942"/>
                  <a:pt x="1794" y="3114"/>
                </a:cubicBezTo>
                <a:cubicBezTo>
                  <a:pt x="1782" y="3298"/>
                  <a:pt x="1782" y="3471"/>
                  <a:pt x="1794" y="3643"/>
                </a:cubicBezTo>
                <a:cubicBezTo>
                  <a:pt x="1800" y="3689"/>
                  <a:pt x="1837" y="3712"/>
                  <a:pt x="1874" y="3712"/>
                </a:cubicBezTo>
                <a:cubicBezTo>
                  <a:pt x="1912" y="3712"/>
                  <a:pt x="1949" y="3689"/>
                  <a:pt x="1955" y="3643"/>
                </a:cubicBezTo>
                <a:cubicBezTo>
                  <a:pt x="1966" y="3471"/>
                  <a:pt x="1966" y="3298"/>
                  <a:pt x="1955" y="3114"/>
                </a:cubicBezTo>
                <a:cubicBezTo>
                  <a:pt x="1966" y="2942"/>
                  <a:pt x="1955" y="2769"/>
                  <a:pt x="1943" y="2597"/>
                </a:cubicBezTo>
                <a:cubicBezTo>
                  <a:pt x="1932" y="2568"/>
                  <a:pt x="1906" y="2554"/>
                  <a:pt x="1880" y="2554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8"/>
          <p:cNvSpPr/>
          <p:nvPr/>
        </p:nvSpPr>
        <p:spPr>
          <a:xfrm>
            <a:off x="5076575" y="4483063"/>
            <a:ext cx="328847" cy="327700"/>
          </a:xfrm>
          <a:custGeom>
            <a:rect b="b" l="l" r="r" t="t"/>
            <a:pathLst>
              <a:path extrusionOk="0" h="3713" w="3726">
                <a:moveTo>
                  <a:pt x="1880" y="1"/>
                </a:moveTo>
                <a:cubicBezTo>
                  <a:pt x="1854" y="1"/>
                  <a:pt x="1828" y="15"/>
                  <a:pt x="1817" y="44"/>
                </a:cubicBezTo>
                <a:cubicBezTo>
                  <a:pt x="1805" y="216"/>
                  <a:pt x="1794" y="389"/>
                  <a:pt x="1794" y="573"/>
                </a:cubicBezTo>
                <a:cubicBezTo>
                  <a:pt x="1782" y="745"/>
                  <a:pt x="1782" y="918"/>
                  <a:pt x="1794" y="1090"/>
                </a:cubicBezTo>
                <a:cubicBezTo>
                  <a:pt x="1800" y="1136"/>
                  <a:pt x="1837" y="1159"/>
                  <a:pt x="1874" y="1159"/>
                </a:cubicBezTo>
                <a:cubicBezTo>
                  <a:pt x="1912" y="1159"/>
                  <a:pt x="1949" y="1136"/>
                  <a:pt x="1955" y="1090"/>
                </a:cubicBezTo>
                <a:cubicBezTo>
                  <a:pt x="1966" y="918"/>
                  <a:pt x="1966" y="745"/>
                  <a:pt x="1955" y="573"/>
                </a:cubicBezTo>
                <a:cubicBezTo>
                  <a:pt x="1966" y="389"/>
                  <a:pt x="1955" y="216"/>
                  <a:pt x="1943" y="44"/>
                </a:cubicBezTo>
                <a:cubicBezTo>
                  <a:pt x="1932" y="15"/>
                  <a:pt x="1906" y="1"/>
                  <a:pt x="1880" y="1"/>
                </a:cubicBezTo>
                <a:close/>
                <a:moveTo>
                  <a:pt x="634" y="510"/>
                </a:moveTo>
                <a:cubicBezTo>
                  <a:pt x="574" y="510"/>
                  <a:pt x="518" y="587"/>
                  <a:pt x="564" y="642"/>
                </a:cubicBezTo>
                <a:cubicBezTo>
                  <a:pt x="679" y="780"/>
                  <a:pt x="794" y="895"/>
                  <a:pt x="932" y="1021"/>
                </a:cubicBezTo>
                <a:cubicBezTo>
                  <a:pt x="1047" y="1136"/>
                  <a:pt x="1185" y="1263"/>
                  <a:pt x="1323" y="1366"/>
                </a:cubicBezTo>
                <a:cubicBezTo>
                  <a:pt x="1331" y="1373"/>
                  <a:pt x="1341" y="1376"/>
                  <a:pt x="1350" y="1376"/>
                </a:cubicBezTo>
                <a:cubicBezTo>
                  <a:pt x="1391" y="1376"/>
                  <a:pt x="1431" y="1323"/>
                  <a:pt x="1403" y="1286"/>
                </a:cubicBezTo>
                <a:cubicBezTo>
                  <a:pt x="1346" y="1217"/>
                  <a:pt x="1288" y="1148"/>
                  <a:pt x="1231" y="1090"/>
                </a:cubicBezTo>
                <a:cubicBezTo>
                  <a:pt x="1173" y="1021"/>
                  <a:pt x="1116" y="964"/>
                  <a:pt x="1047" y="895"/>
                </a:cubicBezTo>
                <a:cubicBezTo>
                  <a:pt x="932" y="768"/>
                  <a:pt x="805" y="642"/>
                  <a:pt x="679" y="527"/>
                </a:cubicBezTo>
                <a:cubicBezTo>
                  <a:pt x="665" y="515"/>
                  <a:pt x="649" y="510"/>
                  <a:pt x="634" y="510"/>
                </a:cubicBezTo>
                <a:close/>
                <a:moveTo>
                  <a:pt x="3144" y="529"/>
                </a:moveTo>
                <a:cubicBezTo>
                  <a:pt x="3135" y="529"/>
                  <a:pt x="3125" y="532"/>
                  <a:pt x="3116" y="538"/>
                </a:cubicBezTo>
                <a:cubicBezTo>
                  <a:pt x="3047" y="584"/>
                  <a:pt x="2978" y="642"/>
                  <a:pt x="2921" y="711"/>
                </a:cubicBezTo>
                <a:lnTo>
                  <a:pt x="2725" y="883"/>
                </a:lnTo>
                <a:cubicBezTo>
                  <a:pt x="2599" y="998"/>
                  <a:pt x="2472" y="1125"/>
                  <a:pt x="2357" y="1251"/>
                </a:cubicBezTo>
                <a:cubicBezTo>
                  <a:pt x="2330" y="1316"/>
                  <a:pt x="2376" y="1380"/>
                  <a:pt x="2430" y="1380"/>
                </a:cubicBezTo>
                <a:cubicBezTo>
                  <a:pt x="2444" y="1380"/>
                  <a:pt x="2458" y="1376"/>
                  <a:pt x="2472" y="1366"/>
                </a:cubicBezTo>
                <a:lnTo>
                  <a:pt x="2472" y="1378"/>
                </a:lnTo>
                <a:cubicBezTo>
                  <a:pt x="2610" y="1251"/>
                  <a:pt x="2725" y="1136"/>
                  <a:pt x="2852" y="1010"/>
                </a:cubicBezTo>
                <a:cubicBezTo>
                  <a:pt x="2978" y="883"/>
                  <a:pt x="3093" y="757"/>
                  <a:pt x="3197" y="619"/>
                </a:cubicBezTo>
                <a:cubicBezTo>
                  <a:pt x="3225" y="582"/>
                  <a:pt x="3185" y="529"/>
                  <a:pt x="3144" y="529"/>
                </a:cubicBezTo>
                <a:close/>
                <a:moveTo>
                  <a:pt x="352" y="1760"/>
                </a:moveTo>
                <a:cubicBezTo>
                  <a:pt x="265" y="1760"/>
                  <a:pt x="178" y="1763"/>
                  <a:pt x="92" y="1769"/>
                </a:cubicBezTo>
                <a:cubicBezTo>
                  <a:pt x="0" y="1780"/>
                  <a:pt x="0" y="1918"/>
                  <a:pt x="92" y="1930"/>
                </a:cubicBezTo>
                <a:cubicBezTo>
                  <a:pt x="178" y="1935"/>
                  <a:pt x="265" y="1938"/>
                  <a:pt x="352" y="1938"/>
                </a:cubicBezTo>
                <a:cubicBezTo>
                  <a:pt x="440" y="1938"/>
                  <a:pt x="529" y="1935"/>
                  <a:pt x="621" y="1930"/>
                </a:cubicBezTo>
                <a:cubicBezTo>
                  <a:pt x="672" y="1933"/>
                  <a:pt x="722" y="1935"/>
                  <a:pt x="773" y="1935"/>
                </a:cubicBezTo>
                <a:cubicBezTo>
                  <a:pt x="895" y="1935"/>
                  <a:pt x="1017" y="1926"/>
                  <a:pt x="1139" y="1918"/>
                </a:cubicBezTo>
                <a:cubicBezTo>
                  <a:pt x="1196" y="1895"/>
                  <a:pt x="1196" y="1815"/>
                  <a:pt x="1139" y="1792"/>
                </a:cubicBezTo>
                <a:cubicBezTo>
                  <a:pt x="966" y="1769"/>
                  <a:pt x="794" y="1769"/>
                  <a:pt x="621" y="1769"/>
                </a:cubicBezTo>
                <a:cubicBezTo>
                  <a:pt x="529" y="1763"/>
                  <a:pt x="440" y="1760"/>
                  <a:pt x="352" y="1760"/>
                </a:cubicBezTo>
                <a:close/>
                <a:moveTo>
                  <a:pt x="2904" y="1760"/>
                </a:moveTo>
                <a:cubicBezTo>
                  <a:pt x="2817" y="1760"/>
                  <a:pt x="2731" y="1763"/>
                  <a:pt x="2645" y="1769"/>
                </a:cubicBezTo>
                <a:cubicBezTo>
                  <a:pt x="2553" y="1780"/>
                  <a:pt x="2553" y="1918"/>
                  <a:pt x="2645" y="1930"/>
                </a:cubicBezTo>
                <a:cubicBezTo>
                  <a:pt x="2731" y="1935"/>
                  <a:pt x="2817" y="1938"/>
                  <a:pt x="2904" y="1938"/>
                </a:cubicBezTo>
                <a:cubicBezTo>
                  <a:pt x="2990" y="1938"/>
                  <a:pt x="3076" y="1935"/>
                  <a:pt x="3162" y="1930"/>
                </a:cubicBezTo>
                <a:cubicBezTo>
                  <a:pt x="3335" y="1930"/>
                  <a:pt x="3519" y="1930"/>
                  <a:pt x="3691" y="1907"/>
                </a:cubicBezTo>
                <a:cubicBezTo>
                  <a:pt x="3726" y="1884"/>
                  <a:pt x="3726" y="1826"/>
                  <a:pt x="3691" y="1803"/>
                </a:cubicBezTo>
                <a:lnTo>
                  <a:pt x="3691" y="1792"/>
                </a:lnTo>
                <a:cubicBezTo>
                  <a:pt x="3519" y="1769"/>
                  <a:pt x="3335" y="1769"/>
                  <a:pt x="3162" y="1769"/>
                </a:cubicBezTo>
                <a:cubicBezTo>
                  <a:pt x="3076" y="1763"/>
                  <a:pt x="2990" y="1760"/>
                  <a:pt x="2904" y="1760"/>
                </a:cubicBezTo>
                <a:close/>
                <a:moveTo>
                  <a:pt x="2428" y="2315"/>
                </a:moveTo>
                <a:cubicBezTo>
                  <a:pt x="2368" y="2315"/>
                  <a:pt x="2312" y="2392"/>
                  <a:pt x="2357" y="2447"/>
                </a:cubicBezTo>
                <a:cubicBezTo>
                  <a:pt x="2472" y="2574"/>
                  <a:pt x="2599" y="2700"/>
                  <a:pt x="2725" y="2815"/>
                </a:cubicBezTo>
                <a:cubicBezTo>
                  <a:pt x="2852" y="2942"/>
                  <a:pt x="2978" y="3068"/>
                  <a:pt x="3116" y="3172"/>
                </a:cubicBezTo>
                <a:cubicBezTo>
                  <a:pt x="3125" y="3178"/>
                  <a:pt x="3135" y="3181"/>
                  <a:pt x="3144" y="3181"/>
                </a:cubicBezTo>
                <a:cubicBezTo>
                  <a:pt x="3185" y="3181"/>
                  <a:pt x="3225" y="3128"/>
                  <a:pt x="3197" y="3091"/>
                </a:cubicBezTo>
                <a:cubicBezTo>
                  <a:pt x="3151" y="3022"/>
                  <a:pt x="3093" y="2953"/>
                  <a:pt x="3024" y="2896"/>
                </a:cubicBezTo>
                <a:lnTo>
                  <a:pt x="2852" y="2700"/>
                </a:lnTo>
                <a:cubicBezTo>
                  <a:pt x="2725" y="2574"/>
                  <a:pt x="2610" y="2447"/>
                  <a:pt x="2472" y="2332"/>
                </a:cubicBezTo>
                <a:cubicBezTo>
                  <a:pt x="2458" y="2320"/>
                  <a:pt x="2443" y="2315"/>
                  <a:pt x="2428" y="2315"/>
                </a:cubicBezTo>
                <a:close/>
                <a:moveTo>
                  <a:pt x="1345" y="2334"/>
                </a:moveTo>
                <a:cubicBezTo>
                  <a:pt x="1337" y="2334"/>
                  <a:pt x="1329" y="2337"/>
                  <a:pt x="1323" y="2344"/>
                </a:cubicBezTo>
                <a:lnTo>
                  <a:pt x="1311" y="2344"/>
                </a:lnTo>
                <a:cubicBezTo>
                  <a:pt x="1242" y="2390"/>
                  <a:pt x="1173" y="2447"/>
                  <a:pt x="1116" y="2516"/>
                </a:cubicBezTo>
                <a:lnTo>
                  <a:pt x="932" y="2689"/>
                </a:lnTo>
                <a:cubicBezTo>
                  <a:pt x="794" y="2804"/>
                  <a:pt x="679" y="2930"/>
                  <a:pt x="564" y="3057"/>
                </a:cubicBezTo>
                <a:cubicBezTo>
                  <a:pt x="510" y="3119"/>
                  <a:pt x="560" y="3194"/>
                  <a:pt x="622" y="3194"/>
                </a:cubicBezTo>
                <a:cubicBezTo>
                  <a:pt x="640" y="3194"/>
                  <a:pt x="660" y="3187"/>
                  <a:pt x="679" y="3172"/>
                </a:cubicBezTo>
                <a:cubicBezTo>
                  <a:pt x="805" y="3057"/>
                  <a:pt x="932" y="2942"/>
                  <a:pt x="1047" y="2804"/>
                </a:cubicBezTo>
                <a:cubicBezTo>
                  <a:pt x="1173" y="2689"/>
                  <a:pt x="1288" y="2562"/>
                  <a:pt x="1392" y="2424"/>
                </a:cubicBezTo>
                <a:cubicBezTo>
                  <a:pt x="1420" y="2387"/>
                  <a:pt x="1379" y="2334"/>
                  <a:pt x="1345" y="2334"/>
                </a:cubicBezTo>
                <a:close/>
                <a:moveTo>
                  <a:pt x="1880" y="2554"/>
                </a:moveTo>
                <a:cubicBezTo>
                  <a:pt x="1854" y="2554"/>
                  <a:pt x="1828" y="2568"/>
                  <a:pt x="1817" y="2597"/>
                </a:cubicBezTo>
                <a:cubicBezTo>
                  <a:pt x="1805" y="2769"/>
                  <a:pt x="1794" y="2942"/>
                  <a:pt x="1794" y="3114"/>
                </a:cubicBezTo>
                <a:cubicBezTo>
                  <a:pt x="1782" y="3298"/>
                  <a:pt x="1782" y="3471"/>
                  <a:pt x="1794" y="3643"/>
                </a:cubicBezTo>
                <a:cubicBezTo>
                  <a:pt x="1800" y="3689"/>
                  <a:pt x="1837" y="3712"/>
                  <a:pt x="1874" y="3712"/>
                </a:cubicBezTo>
                <a:cubicBezTo>
                  <a:pt x="1912" y="3712"/>
                  <a:pt x="1949" y="3689"/>
                  <a:pt x="1955" y="3643"/>
                </a:cubicBezTo>
                <a:cubicBezTo>
                  <a:pt x="1966" y="3471"/>
                  <a:pt x="1966" y="3298"/>
                  <a:pt x="1955" y="3114"/>
                </a:cubicBezTo>
                <a:cubicBezTo>
                  <a:pt x="1966" y="2942"/>
                  <a:pt x="1955" y="2769"/>
                  <a:pt x="1943" y="2597"/>
                </a:cubicBezTo>
                <a:cubicBezTo>
                  <a:pt x="1932" y="2568"/>
                  <a:pt x="1906" y="2554"/>
                  <a:pt x="1880" y="2554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8"/>
          <p:cNvSpPr/>
          <p:nvPr/>
        </p:nvSpPr>
        <p:spPr>
          <a:xfrm>
            <a:off x="5621075" y="500175"/>
            <a:ext cx="328847" cy="327700"/>
          </a:xfrm>
          <a:custGeom>
            <a:rect b="b" l="l" r="r" t="t"/>
            <a:pathLst>
              <a:path extrusionOk="0" h="3713" w="3726">
                <a:moveTo>
                  <a:pt x="1880" y="1"/>
                </a:moveTo>
                <a:cubicBezTo>
                  <a:pt x="1854" y="1"/>
                  <a:pt x="1828" y="15"/>
                  <a:pt x="1817" y="44"/>
                </a:cubicBezTo>
                <a:cubicBezTo>
                  <a:pt x="1805" y="216"/>
                  <a:pt x="1794" y="389"/>
                  <a:pt x="1794" y="573"/>
                </a:cubicBezTo>
                <a:cubicBezTo>
                  <a:pt x="1782" y="745"/>
                  <a:pt x="1782" y="918"/>
                  <a:pt x="1794" y="1090"/>
                </a:cubicBezTo>
                <a:cubicBezTo>
                  <a:pt x="1800" y="1136"/>
                  <a:pt x="1837" y="1159"/>
                  <a:pt x="1874" y="1159"/>
                </a:cubicBezTo>
                <a:cubicBezTo>
                  <a:pt x="1912" y="1159"/>
                  <a:pt x="1949" y="1136"/>
                  <a:pt x="1955" y="1090"/>
                </a:cubicBezTo>
                <a:cubicBezTo>
                  <a:pt x="1966" y="918"/>
                  <a:pt x="1966" y="745"/>
                  <a:pt x="1955" y="573"/>
                </a:cubicBezTo>
                <a:cubicBezTo>
                  <a:pt x="1966" y="389"/>
                  <a:pt x="1955" y="216"/>
                  <a:pt x="1943" y="44"/>
                </a:cubicBezTo>
                <a:cubicBezTo>
                  <a:pt x="1932" y="15"/>
                  <a:pt x="1906" y="1"/>
                  <a:pt x="1880" y="1"/>
                </a:cubicBezTo>
                <a:close/>
                <a:moveTo>
                  <a:pt x="634" y="510"/>
                </a:moveTo>
                <a:cubicBezTo>
                  <a:pt x="574" y="510"/>
                  <a:pt x="518" y="587"/>
                  <a:pt x="564" y="642"/>
                </a:cubicBezTo>
                <a:cubicBezTo>
                  <a:pt x="679" y="780"/>
                  <a:pt x="794" y="895"/>
                  <a:pt x="932" y="1021"/>
                </a:cubicBezTo>
                <a:cubicBezTo>
                  <a:pt x="1047" y="1136"/>
                  <a:pt x="1185" y="1263"/>
                  <a:pt x="1323" y="1366"/>
                </a:cubicBezTo>
                <a:cubicBezTo>
                  <a:pt x="1331" y="1373"/>
                  <a:pt x="1341" y="1376"/>
                  <a:pt x="1350" y="1376"/>
                </a:cubicBezTo>
                <a:cubicBezTo>
                  <a:pt x="1391" y="1376"/>
                  <a:pt x="1431" y="1323"/>
                  <a:pt x="1403" y="1286"/>
                </a:cubicBezTo>
                <a:cubicBezTo>
                  <a:pt x="1346" y="1217"/>
                  <a:pt x="1288" y="1148"/>
                  <a:pt x="1231" y="1090"/>
                </a:cubicBezTo>
                <a:cubicBezTo>
                  <a:pt x="1173" y="1021"/>
                  <a:pt x="1116" y="964"/>
                  <a:pt x="1047" y="895"/>
                </a:cubicBezTo>
                <a:cubicBezTo>
                  <a:pt x="932" y="768"/>
                  <a:pt x="805" y="642"/>
                  <a:pt x="679" y="527"/>
                </a:cubicBezTo>
                <a:cubicBezTo>
                  <a:pt x="665" y="515"/>
                  <a:pt x="649" y="510"/>
                  <a:pt x="634" y="510"/>
                </a:cubicBezTo>
                <a:close/>
                <a:moveTo>
                  <a:pt x="3144" y="529"/>
                </a:moveTo>
                <a:cubicBezTo>
                  <a:pt x="3135" y="529"/>
                  <a:pt x="3125" y="532"/>
                  <a:pt x="3116" y="538"/>
                </a:cubicBezTo>
                <a:cubicBezTo>
                  <a:pt x="3047" y="584"/>
                  <a:pt x="2978" y="642"/>
                  <a:pt x="2921" y="711"/>
                </a:cubicBezTo>
                <a:lnTo>
                  <a:pt x="2725" y="883"/>
                </a:lnTo>
                <a:cubicBezTo>
                  <a:pt x="2599" y="998"/>
                  <a:pt x="2472" y="1125"/>
                  <a:pt x="2357" y="1251"/>
                </a:cubicBezTo>
                <a:cubicBezTo>
                  <a:pt x="2330" y="1316"/>
                  <a:pt x="2376" y="1380"/>
                  <a:pt x="2430" y="1380"/>
                </a:cubicBezTo>
                <a:cubicBezTo>
                  <a:pt x="2444" y="1380"/>
                  <a:pt x="2458" y="1376"/>
                  <a:pt x="2472" y="1366"/>
                </a:cubicBezTo>
                <a:lnTo>
                  <a:pt x="2472" y="1378"/>
                </a:lnTo>
                <a:cubicBezTo>
                  <a:pt x="2610" y="1251"/>
                  <a:pt x="2725" y="1136"/>
                  <a:pt x="2852" y="1010"/>
                </a:cubicBezTo>
                <a:cubicBezTo>
                  <a:pt x="2978" y="883"/>
                  <a:pt x="3093" y="757"/>
                  <a:pt x="3197" y="619"/>
                </a:cubicBezTo>
                <a:cubicBezTo>
                  <a:pt x="3225" y="582"/>
                  <a:pt x="3185" y="529"/>
                  <a:pt x="3144" y="529"/>
                </a:cubicBezTo>
                <a:close/>
                <a:moveTo>
                  <a:pt x="352" y="1760"/>
                </a:moveTo>
                <a:cubicBezTo>
                  <a:pt x="265" y="1760"/>
                  <a:pt x="178" y="1763"/>
                  <a:pt x="92" y="1769"/>
                </a:cubicBezTo>
                <a:cubicBezTo>
                  <a:pt x="0" y="1780"/>
                  <a:pt x="0" y="1918"/>
                  <a:pt x="92" y="1930"/>
                </a:cubicBezTo>
                <a:cubicBezTo>
                  <a:pt x="178" y="1935"/>
                  <a:pt x="265" y="1938"/>
                  <a:pt x="352" y="1938"/>
                </a:cubicBezTo>
                <a:cubicBezTo>
                  <a:pt x="440" y="1938"/>
                  <a:pt x="529" y="1935"/>
                  <a:pt x="621" y="1930"/>
                </a:cubicBezTo>
                <a:cubicBezTo>
                  <a:pt x="672" y="1933"/>
                  <a:pt x="722" y="1935"/>
                  <a:pt x="773" y="1935"/>
                </a:cubicBezTo>
                <a:cubicBezTo>
                  <a:pt x="895" y="1935"/>
                  <a:pt x="1017" y="1926"/>
                  <a:pt x="1139" y="1918"/>
                </a:cubicBezTo>
                <a:cubicBezTo>
                  <a:pt x="1196" y="1895"/>
                  <a:pt x="1196" y="1815"/>
                  <a:pt x="1139" y="1792"/>
                </a:cubicBezTo>
                <a:cubicBezTo>
                  <a:pt x="966" y="1769"/>
                  <a:pt x="794" y="1769"/>
                  <a:pt x="621" y="1769"/>
                </a:cubicBezTo>
                <a:cubicBezTo>
                  <a:pt x="529" y="1763"/>
                  <a:pt x="440" y="1760"/>
                  <a:pt x="352" y="1760"/>
                </a:cubicBezTo>
                <a:close/>
                <a:moveTo>
                  <a:pt x="2904" y="1760"/>
                </a:moveTo>
                <a:cubicBezTo>
                  <a:pt x="2817" y="1760"/>
                  <a:pt x="2731" y="1763"/>
                  <a:pt x="2645" y="1769"/>
                </a:cubicBezTo>
                <a:cubicBezTo>
                  <a:pt x="2553" y="1780"/>
                  <a:pt x="2553" y="1918"/>
                  <a:pt x="2645" y="1930"/>
                </a:cubicBezTo>
                <a:cubicBezTo>
                  <a:pt x="2731" y="1935"/>
                  <a:pt x="2817" y="1938"/>
                  <a:pt x="2904" y="1938"/>
                </a:cubicBezTo>
                <a:cubicBezTo>
                  <a:pt x="2990" y="1938"/>
                  <a:pt x="3076" y="1935"/>
                  <a:pt x="3162" y="1930"/>
                </a:cubicBezTo>
                <a:cubicBezTo>
                  <a:pt x="3335" y="1930"/>
                  <a:pt x="3519" y="1930"/>
                  <a:pt x="3691" y="1907"/>
                </a:cubicBezTo>
                <a:cubicBezTo>
                  <a:pt x="3726" y="1884"/>
                  <a:pt x="3726" y="1826"/>
                  <a:pt x="3691" y="1803"/>
                </a:cubicBezTo>
                <a:lnTo>
                  <a:pt x="3691" y="1792"/>
                </a:lnTo>
                <a:cubicBezTo>
                  <a:pt x="3519" y="1769"/>
                  <a:pt x="3335" y="1769"/>
                  <a:pt x="3162" y="1769"/>
                </a:cubicBezTo>
                <a:cubicBezTo>
                  <a:pt x="3076" y="1763"/>
                  <a:pt x="2990" y="1760"/>
                  <a:pt x="2904" y="1760"/>
                </a:cubicBezTo>
                <a:close/>
                <a:moveTo>
                  <a:pt x="2428" y="2315"/>
                </a:moveTo>
                <a:cubicBezTo>
                  <a:pt x="2368" y="2315"/>
                  <a:pt x="2312" y="2392"/>
                  <a:pt x="2357" y="2447"/>
                </a:cubicBezTo>
                <a:cubicBezTo>
                  <a:pt x="2472" y="2574"/>
                  <a:pt x="2599" y="2700"/>
                  <a:pt x="2725" y="2815"/>
                </a:cubicBezTo>
                <a:cubicBezTo>
                  <a:pt x="2852" y="2942"/>
                  <a:pt x="2978" y="3068"/>
                  <a:pt x="3116" y="3172"/>
                </a:cubicBezTo>
                <a:cubicBezTo>
                  <a:pt x="3125" y="3178"/>
                  <a:pt x="3135" y="3181"/>
                  <a:pt x="3144" y="3181"/>
                </a:cubicBezTo>
                <a:cubicBezTo>
                  <a:pt x="3185" y="3181"/>
                  <a:pt x="3225" y="3128"/>
                  <a:pt x="3197" y="3091"/>
                </a:cubicBezTo>
                <a:cubicBezTo>
                  <a:pt x="3151" y="3022"/>
                  <a:pt x="3093" y="2953"/>
                  <a:pt x="3024" y="2896"/>
                </a:cubicBezTo>
                <a:lnTo>
                  <a:pt x="2852" y="2700"/>
                </a:lnTo>
                <a:cubicBezTo>
                  <a:pt x="2725" y="2574"/>
                  <a:pt x="2610" y="2447"/>
                  <a:pt x="2472" y="2332"/>
                </a:cubicBezTo>
                <a:cubicBezTo>
                  <a:pt x="2458" y="2320"/>
                  <a:pt x="2443" y="2315"/>
                  <a:pt x="2428" y="2315"/>
                </a:cubicBezTo>
                <a:close/>
                <a:moveTo>
                  <a:pt x="1345" y="2334"/>
                </a:moveTo>
                <a:cubicBezTo>
                  <a:pt x="1337" y="2334"/>
                  <a:pt x="1329" y="2337"/>
                  <a:pt x="1323" y="2344"/>
                </a:cubicBezTo>
                <a:lnTo>
                  <a:pt x="1311" y="2344"/>
                </a:lnTo>
                <a:cubicBezTo>
                  <a:pt x="1242" y="2390"/>
                  <a:pt x="1173" y="2447"/>
                  <a:pt x="1116" y="2516"/>
                </a:cubicBezTo>
                <a:lnTo>
                  <a:pt x="932" y="2689"/>
                </a:lnTo>
                <a:cubicBezTo>
                  <a:pt x="794" y="2804"/>
                  <a:pt x="679" y="2930"/>
                  <a:pt x="564" y="3057"/>
                </a:cubicBezTo>
                <a:cubicBezTo>
                  <a:pt x="510" y="3119"/>
                  <a:pt x="560" y="3194"/>
                  <a:pt x="622" y="3194"/>
                </a:cubicBezTo>
                <a:cubicBezTo>
                  <a:pt x="640" y="3194"/>
                  <a:pt x="660" y="3187"/>
                  <a:pt x="679" y="3172"/>
                </a:cubicBezTo>
                <a:cubicBezTo>
                  <a:pt x="805" y="3057"/>
                  <a:pt x="932" y="2942"/>
                  <a:pt x="1047" y="2804"/>
                </a:cubicBezTo>
                <a:cubicBezTo>
                  <a:pt x="1173" y="2689"/>
                  <a:pt x="1288" y="2562"/>
                  <a:pt x="1392" y="2424"/>
                </a:cubicBezTo>
                <a:cubicBezTo>
                  <a:pt x="1420" y="2387"/>
                  <a:pt x="1379" y="2334"/>
                  <a:pt x="1345" y="2334"/>
                </a:cubicBezTo>
                <a:close/>
                <a:moveTo>
                  <a:pt x="1880" y="2554"/>
                </a:moveTo>
                <a:cubicBezTo>
                  <a:pt x="1854" y="2554"/>
                  <a:pt x="1828" y="2568"/>
                  <a:pt x="1817" y="2597"/>
                </a:cubicBezTo>
                <a:cubicBezTo>
                  <a:pt x="1805" y="2769"/>
                  <a:pt x="1794" y="2942"/>
                  <a:pt x="1794" y="3114"/>
                </a:cubicBezTo>
                <a:cubicBezTo>
                  <a:pt x="1782" y="3298"/>
                  <a:pt x="1782" y="3471"/>
                  <a:pt x="1794" y="3643"/>
                </a:cubicBezTo>
                <a:cubicBezTo>
                  <a:pt x="1800" y="3689"/>
                  <a:pt x="1837" y="3712"/>
                  <a:pt x="1874" y="3712"/>
                </a:cubicBezTo>
                <a:cubicBezTo>
                  <a:pt x="1912" y="3712"/>
                  <a:pt x="1949" y="3689"/>
                  <a:pt x="1955" y="3643"/>
                </a:cubicBezTo>
                <a:cubicBezTo>
                  <a:pt x="1966" y="3471"/>
                  <a:pt x="1966" y="3298"/>
                  <a:pt x="1955" y="3114"/>
                </a:cubicBezTo>
                <a:cubicBezTo>
                  <a:pt x="1966" y="2942"/>
                  <a:pt x="1955" y="2769"/>
                  <a:pt x="1943" y="2597"/>
                </a:cubicBezTo>
                <a:cubicBezTo>
                  <a:pt x="1932" y="2568"/>
                  <a:pt x="1906" y="2554"/>
                  <a:pt x="1880" y="2554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8"/>
          <p:cNvSpPr/>
          <p:nvPr/>
        </p:nvSpPr>
        <p:spPr>
          <a:xfrm>
            <a:off x="7050063" y="3705675"/>
            <a:ext cx="328847" cy="327700"/>
          </a:xfrm>
          <a:custGeom>
            <a:rect b="b" l="l" r="r" t="t"/>
            <a:pathLst>
              <a:path extrusionOk="0" h="3713" w="3726">
                <a:moveTo>
                  <a:pt x="1880" y="1"/>
                </a:moveTo>
                <a:cubicBezTo>
                  <a:pt x="1854" y="1"/>
                  <a:pt x="1828" y="15"/>
                  <a:pt x="1817" y="44"/>
                </a:cubicBezTo>
                <a:cubicBezTo>
                  <a:pt x="1805" y="216"/>
                  <a:pt x="1794" y="389"/>
                  <a:pt x="1794" y="573"/>
                </a:cubicBezTo>
                <a:cubicBezTo>
                  <a:pt x="1782" y="745"/>
                  <a:pt x="1782" y="918"/>
                  <a:pt x="1794" y="1090"/>
                </a:cubicBezTo>
                <a:cubicBezTo>
                  <a:pt x="1800" y="1136"/>
                  <a:pt x="1837" y="1159"/>
                  <a:pt x="1874" y="1159"/>
                </a:cubicBezTo>
                <a:cubicBezTo>
                  <a:pt x="1912" y="1159"/>
                  <a:pt x="1949" y="1136"/>
                  <a:pt x="1955" y="1090"/>
                </a:cubicBezTo>
                <a:cubicBezTo>
                  <a:pt x="1966" y="918"/>
                  <a:pt x="1966" y="745"/>
                  <a:pt x="1955" y="573"/>
                </a:cubicBezTo>
                <a:cubicBezTo>
                  <a:pt x="1966" y="389"/>
                  <a:pt x="1955" y="216"/>
                  <a:pt x="1943" y="44"/>
                </a:cubicBezTo>
                <a:cubicBezTo>
                  <a:pt x="1932" y="15"/>
                  <a:pt x="1906" y="1"/>
                  <a:pt x="1880" y="1"/>
                </a:cubicBezTo>
                <a:close/>
                <a:moveTo>
                  <a:pt x="634" y="510"/>
                </a:moveTo>
                <a:cubicBezTo>
                  <a:pt x="574" y="510"/>
                  <a:pt x="518" y="587"/>
                  <a:pt x="564" y="642"/>
                </a:cubicBezTo>
                <a:cubicBezTo>
                  <a:pt x="679" y="780"/>
                  <a:pt x="794" y="895"/>
                  <a:pt x="932" y="1021"/>
                </a:cubicBezTo>
                <a:cubicBezTo>
                  <a:pt x="1047" y="1136"/>
                  <a:pt x="1185" y="1263"/>
                  <a:pt x="1323" y="1366"/>
                </a:cubicBezTo>
                <a:cubicBezTo>
                  <a:pt x="1331" y="1373"/>
                  <a:pt x="1341" y="1376"/>
                  <a:pt x="1350" y="1376"/>
                </a:cubicBezTo>
                <a:cubicBezTo>
                  <a:pt x="1391" y="1376"/>
                  <a:pt x="1431" y="1323"/>
                  <a:pt x="1403" y="1286"/>
                </a:cubicBezTo>
                <a:cubicBezTo>
                  <a:pt x="1346" y="1217"/>
                  <a:pt x="1288" y="1148"/>
                  <a:pt x="1231" y="1090"/>
                </a:cubicBezTo>
                <a:cubicBezTo>
                  <a:pt x="1173" y="1021"/>
                  <a:pt x="1116" y="964"/>
                  <a:pt x="1047" y="895"/>
                </a:cubicBezTo>
                <a:cubicBezTo>
                  <a:pt x="932" y="768"/>
                  <a:pt x="805" y="642"/>
                  <a:pt x="679" y="527"/>
                </a:cubicBezTo>
                <a:cubicBezTo>
                  <a:pt x="665" y="515"/>
                  <a:pt x="649" y="510"/>
                  <a:pt x="634" y="510"/>
                </a:cubicBezTo>
                <a:close/>
                <a:moveTo>
                  <a:pt x="3144" y="529"/>
                </a:moveTo>
                <a:cubicBezTo>
                  <a:pt x="3135" y="529"/>
                  <a:pt x="3125" y="532"/>
                  <a:pt x="3116" y="538"/>
                </a:cubicBezTo>
                <a:cubicBezTo>
                  <a:pt x="3047" y="584"/>
                  <a:pt x="2978" y="642"/>
                  <a:pt x="2921" y="711"/>
                </a:cubicBezTo>
                <a:lnTo>
                  <a:pt x="2725" y="883"/>
                </a:lnTo>
                <a:cubicBezTo>
                  <a:pt x="2599" y="998"/>
                  <a:pt x="2472" y="1125"/>
                  <a:pt x="2357" y="1251"/>
                </a:cubicBezTo>
                <a:cubicBezTo>
                  <a:pt x="2330" y="1316"/>
                  <a:pt x="2376" y="1380"/>
                  <a:pt x="2430" y="1380"/>
                </a:cubicBezTo>
                <a:cubicBezTo>
                  <a:pt x="2444" y="1380"/>
                  <a:pt x="2458" y="1376"/>
                  <a:pt x="2472" y="1366"/>
                </a:cubicBezTo>
                <a:lnTo>
                  <a:pt x="2472" y="1378"/>
                </a:lnTo>
                <a:cubicBezTo>
                  <a:pt x="2610" y="1251"/>
                  <a:pt x="2725" y="1136"/>
                  <a:pt x="2852" y="1010"/>
                </a:cubicBezTo>
                <a:cubicBezTo>
                  <a:pt x="2978" y="883"/>
                  <a:pt x="3093" y="757"/>
                  <a:pt x="3197" y="619"/>
                </a:cubicBezTo>
                <a:cubicBezTo>
                  <a:pt x="3225" y="582"/>
                  <a:pt x="3185" y="529"/>
                  <a:pt x="3144" y="529"/>
                </a:cubicBezTo>
                <a:close/>
                <a:moveTo>
                  <a:pt x="352" y="1760"/>
                </a:moveTo>
                <a:cubicBezTo>
                  <a:pt x="265" y="1760"/>
                  <a:pt x="178" y="1763"/>
                  <a:pt x="92" y="1769"/>
                </a:cubicBezTo>
                <a:cubicBezTo>
                  <a:pt x="0" y="1780"/>
                  <a:pt x="0" y="1918"/>
                  <a:pt x="92" y="1930"/>
                </a:cubicBezTo>
                <a:cubicBezTo>
                  <a:pt x="178" y="1935"/>
                  <a:pt x="265" y="1938"/>
                  <a:pt x="352" y="1938"/>
                </a:cubicBezTo>
                <a:cubicBezTo>
                  <a:pt x="440" y="1938"/>
                  <a:pt x="529" y="1935"/>
                  <a:pt x="621" y="1930"/>
                </a:cubicBezTo>
                <a:cubicBezTo>
                  <a:pt x="672" y="1933"/>
                  <a:pt x="722" y="1935"/>
                  <a:pt x="773" y="1935"/>
                </a:cubicBezTo>
                <a:cubicBezTo>
                  <a:pt x="895" y="1935"/>
                  <a:pt x="1017" y="1926"/>
                  <a:pt x="1139" y="1918"/>
                </a:cubicBezTo>
                <a:cubicBezTo>
                  <a:pt x="1196" y="1895"/>
                  <a:pt x="1196" y="1815"/>
                  <a:pt x="1139" y="1792"/>
                </a:cubicBezTo>
                <a:cubicBezTo>
                  <a:pt x="966" y="1769"/>
                  <a:pt x="794" y="1769"/>
                  <a:pt x="621" y="1769"/>
                </a:cubicBezTo>
                <a:cubicBezTo>
                  <a:pt x="529" y="1763"/>
                  <a:pt x="440" y="1760"/>
                  <a:pt x="352" y="1760"/>
                </a:cubicBezTo>
                <a:close/>
                <a:moveTo>
                  <a:pt x="2904" y="1760"/>
                </a:moveTo>
                <a:cubicBezTo>
                  <a:pt x="2817" y="1760"/>
                  <a:pt x="2731" y="1763"/>
                  <a:pt x="2645" y="1769"/>
                </a:cubicBezTo>
                <a:cubicBezTo>
                  <a:pt x="2553" y="1780"/>
                  <a:pt x="2553" y="1918"/>
                  <a:pt x="2645" y="1930"/>
                </a:cubicBezTo>
                <a:cubicBezTo>
                  <a:pt x="2731" y="1935"/>
                  <a:pt x="2817" y="1938"/>
                  <a:pt x="2904" y="1938"/>
                </a:cubicBezTo>
                <a:cubicBezTo>
                  <a:pt x="2990" y="1938"/>
                  <a:pt x="3076" y="1935"/>
                  <a:pt x="3162" y="1930"/>
                </a:cubicBezTo>
                <a:cubicBezTo>
                  <a:pt x="3335" y="1930"/>
                  <a:pt x="3519" y="1930"/>
                  <a:pt x="3691" y="1907"/>
                </a:cubicBezTo>
                <a:cubicBezTo>
                  <a:pt x="3726" y="1884"/>
                  <a:pt x="3726" y="1826"/>
                  <a:pt x="3691" y="1803"/>
                </a:cubicBezTo>
                <a:lnTo>
                  <a:pt x="3691" y="1792"/>
                </a:lnTo>
                <a:cubicBezTo>
                  <a:pt x="3519" y="1769"/>
                  <a:pt x="3335" y="1769"/>
                  <a:pt x="3162" y="1769"/>
                </a:cubicBezTo>
                <a:cubicBezTo>
                  <a:pt x="3076" y="1763"/>
                  <a:pt x="2990" y="1760"/>
                  <a:pt x="2904" y="1760"/>
                </a:cubicBezTo>
                <a:close/>
                <a:moveTo>
                  <a:pt x="2428" y="2315"/>
                </a:moveTo>
                <a:cubicBezTo>
                  <a:pt x="2368" y="2315"/>
                  <a:pt x="2312" y="2392"/>
                  <a:pt x="2357" y="2447"/>
                </a:cubicBezTo>
                <a:cubicBezTo>
                  <a:pt x="2472" y="2574"/>
                  <a:pt x="2599" y="2700"/>
                  <a:pt x="2725" y="2815"/>
                </a:cubicBezTo>
                <a:cubicBezTo>
                  <a:pt x="2852" y="2942"/>
                  <a:pt x="2978" y="3068"/>
                  <a:pt x="3116" y="3172"/>
                </a:cubicBezTo>
                <a:cubicBezTo>
                  <a:pt x="3125" y="3178"/>
                  <a:pt x="3135" y="3181"/>
                  <a:pt x="3144" y="3181"/>
                </a:cubicBezTo>
                <a:cubicBezTo>
                  <a:pt x="3185" y="3181"/>
                  <a:pt x="3225" y="3128"/>
                  <a:pt x="3197" y="3091"/>
                </a:cubicBezTo>
                <a:cubicBezTo>
                  <a:pt x="3151" y="3022"/>
                  <a:pt x="3093" y="2953"/>
                  <a:pt x="3024" y="2896"/>
                </a:cubicBezTo>
                <a:lnTo>
                  <a:pt x="2852" y="2700"/>
                </a:lnTo>
                <a:cubicBezTo>
                  <a:pt x="2725" y="2574"/>
                  <a:pt x="2610" y="2447"/>
                  <a:pt x="2472" y="2332"/>
                </a:cubicBezTo>
                <a:cubicBezTo>
                  <a:pt x="2458" y="2320"/>
                  <a:pt x="2443" y="2315"/>
                  <a:pt x="2428" y="2315"/>
                </a:cubicBezTo>
                <a:close/>
                <a:moveTo>
                  <a:pt x="1345" y="2334"/>
                </a:moveTo>
                <a:cubicBezTo>
                  <a:pt x="1337" y="2334"/>
                  <a:pt x="1329" y="2337"/>
                  <a:pt x="1323" y="2344"/>
                </a:cubicBezTo>
                <a:lnTo>
                  <a:pt x="1311" y="2344"/>
                </a:lnTo>
                <a:cubicBezTo>
                  <a:pt x="1242" y="2390"/>
                  <a:pt x="1173" y="2447"/>
                  <a:pt x="1116" y="2516"/>
                </a:cubicBezTo>
                <a:lnTo>
                  <a:pt x="932" y="2689"/>
                </a:lnTo>
                <a:cubicBezTo>
                  <a:pt x="794" y="2804"/>
                  <a:pt x="679" y="2930"/>
                  <a:pt x="564" y="3057"/>
                </a:cubicBezTo>
                <a:cubicBezTo>
                  <a:pt x="510" y="3119"/>
                  <a:pt x="560" y="3194"/>
                  <a:pt x="622" y="3194"/>
                </a:cubicBezTo>
                <a:cubicBezTo>
                  <a:pt x="640" y="3194"/>
                  <a:pt x="660" y="3187"/>
                  <a:pt x="679" y="3172"/>
                </a:cubicBezTo>
                <a:cubicBezTo>
                  <a:pt x="805" y="3057"/>
                  <a:pt x="932" y="2942"/>
                  <a:pt x="1047" y="2804"/>
                </a:cubicBezTo>
                <a:cubicBezTo>
                  <a:pt x="1173" y="2689"/>
                  <a:pt x="1288" y="2562"/>
                  <a:pt x="1392" y="2424"/>
                </a:cubicBezTo>
                <a:cubicBezTo>
                  <a:pt x="1420" y="2387"/>
                  <a:pt x="1379" y="2334"/>
                  <a:pt x="1345" y="2334"/>
                </a:cubicBezTo>
                <a:close/>
                <a:moveTo>
                  <a:pt x="1880" y="2554"/>
                </a:moveTo>
                <a:cubicBezTo>
                  <a:pt x="1854" y="2554"/>
                  <a:pt x="1828" y="2568"/>
                  <a:pt x="1817" y="2597"/>
                </a:cubicBezTo>
                <a:cubicBezTo>
                  <a:pt x="1805" y="2769"/>
                  <a:pt x="1794" y="2942"/>
                  <a:pt x="1794" y="3114"/>
                </a:cubicBezTo>
                <a:cubicBezTo>
                  <a:pt x="1782" y="3298"/>
                  <a:pt x="1782" y="3471"/>
                  <a:pt x="1794" y="3643"/>
                </a:cubicBezTo>
                <a:cubicBezTo>
                  <a:pt x="1800" y="3689"/>
                  <a:pt x="1837" y="3712"/>
                  <a:pt x="1874" y="3712"/>
                </a:cubicBezTo>
                <a:cubicBezTo>
                  <a:pt x="1912" y="3712"/>
                  <a:pt x="1949" y="3689"/>
                  <a:pt x="1955" y="3643"/>
                </a:cubicBezTo>
                <a:cubicBezTo>
                  <a:pt x="1966" y="3471"/>
                  <a:pt x="1966" y="3298"/>
                  <a:pt x="1955" y="3114"/>
                </a:cubicBezTo>
                <a:cubicBezTo>
                  <a:pt x="1966" y="2942"/>
                  <a:pt x="1955" y="2769"/>
                  <a:pt x="1943" y="2597"/>
                </a:cubicBezTo>
                <a:cubicBezTo>
                  <a:pt x="1932" y="2568"/>
                  <a:pt x="1906" y="2554"/>
                  <a:pt x="1880" y="2554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7" name="Google Shape;167;p8"/>
          <p:cNvGrpSpPr/>
          <p:nvPr/>
        </p:nvGrpSpPr>
        <p:grpSpPr>
          <a:xfrm>
            <a:off x="7270575" y="597069"/>
            <a:ext cx="1382100" cy="789295"/>
            <a:chOff x="275025" y="537489"/>
            <a:chExt cx="1626574" cy="928910"/>
          </a:xfrm>
        </p:grpSpPr>
        <p:sp>
          <p:nvSpPr>
            <p:cNvPr id="168" name="Google Shape;168;p8"/>
            <p:cNvSpPr/>
            <p:nvPr/>
          </p:nvSpPr>
          <p:spPr>
            <a:xfrm>
              <a:off x="319102" y="557201"/>
              <a:ext cx="1539514" cy="885928"/>
            </a:xfrm>
            <a:custGeom>
              <a:rect b="b" l="l" r="r" t="t"/>
              <a:pathLst>
                <a:path extrusionOk="0" h="9708" w="16870">
                  <a:moveTo>
                    <a:pt x="8563" y="0"/>
                  </a:moveTo>
                  <a:cubicBezTo>
                    <a:pt x="7949" y="0"/>
                    <a:pt x="7376" y="325"/>
                    <a:pt x="7061" y="860"/>
                  </a:cubicBezTo>
                  <a:cubicBezTo>
                    <a:pt x="6888" y="1170"/>
                    <a:pt x="6923" y="1538"/>
                    <a:pt x="7026" y="1860"/>
                  </a:cubicBezTo>
                  <a:cubicBezTo>
                    <a:pt x="7107" y="2148"/>
                    <a:pt x="7268" y="2412"/>
                    <a:pt x="7498" y="2608"/>
                  </a:cubicBezTo>
                  <a:cubicBezTo>
                    <a:pt x="7681" y="2747"/>
                    <a:pt x="7910" y="2817"/>
                    <a:pt x="8137" y="2817"/>
                  </a:cubicBezTo>
                  <a:cubicBezTo>
                    <a:pt x="8507" y="2817"/>
                    <a:pt x="8869" y="2630"/>
                    <a:pt x="9004" y="2251"/>
                  </a:cubicBezTo>
                  <a:cubicBezTo>
                    <a:pt x="9108" y="1998"/>
                    <a:pt x="9027" y="1699"/>
                    <a:pt x="8809" y="1538"/>
                  </a:cubicBezTo>
                  <a:cubicBezTo>
                    <a:pt x="8626" y="1394"/>
                    <a:pt x="8399" y="1350"/>
                    <a:pt x="8173" y="1350"/>
                  </a:cubicBezTo>
                  <a:cubicBezTo>
                    <a:pt x="8057" y="1350"/>
                    <a:pt x="7941" y="1362"/>
                    <a:pt x="7831" y="1377"/>
                  </a:cubicBezTo>
                  <a:cubicBezTo>
                    <a:pt x="7823" y="1379"/>
                    <a:pt x="7815" y="1379"/>
                    <a:pt x="7807" y="1379"/>
                  </a:cubicBezTo>
                  <a:cubicBezTo>
                    <a:pt x="7676" y="1379"/>
                    <a:pt x="7632" y="1202"/>
                    <a:pt x="7762" y="1159"/>
                  </a:cubicBezTo>
                  <a:cubicBezTo>
                    <a:pt x="7901" y="1122"/>
                    <a:pt x="8049" y="1102"/>
                    <a:pt x="8197" y="1102"/>
                  </a:cubicBezTo>
                  <a:cubicBezTo>
                    <a:pt x="8515" y="1102"/>
                    <a:pt x="8834" y="1196"/>
                    <a:pt x="9062" y="1423"/>
                  </a:cubicBezTo>
                  <a:cubicBezTo>
                    <a:pt x="9326" y="1711"/>
                    <a:pt x="9372" y="2136"/>
                    <a:pt x="9165" y="2470"/>
                  </a:cubicBezTo>
                  <a:cubicBezTo>
                    <a:pt x="8946" y="2856"/>
                    <a:pt x="8551" y="3044"/>
                    <a:pt x="8149" y="3044"/>
                  </a:cubicBezTo>
                  <a:cubicBezTo>
                    <a:pt x="7832" y="3044"/>
                    <a:pt x="7511" y="2928"/>
                    <a:pt x="7268" y="2700"/>
                  </a:cubicBezTo>
                  <a:cubicBezTo>
                    <a:pt x="7003" y="2447"/>
                    <a:pt x="6831" y="2125"/>
                    <a:pt x="6762" y="1768"/>
                  </a:cubicBezTo>
                  <a:cubicBezTo>
                    <a:pt x="6716" y="1561"/>
                    <a:pt x="6704" y="1354"/>
                    <a:pt x="6727" y="1159"/>
                  </a:cubicBezTo>
                  <a:cubicBezTo>
                    <a:pt x="6578" y="1136"/>
                    <a:pt x="6428" y="1136"/>
                    <a:pt x="6267" y="1136"/>
                  </a:cubicBezTo>
                  <a:cubicBezTo>
                    <a:pt x="6095" y="1147"/>
                    <a:pt x="5922" y="1182"/>
                    <a:pt x="5761" y="1228"/>
                  </a:cubicBezTo>
                  <a:cubicBezTo>
                    <a:pt x="5175" y="1377"/>
                    <a:pt x="4692" y="1814"/>
                    <a:pt x="4508" y="2389"/>
                  </a:cubicBezTo>
                  <a:cubicBezTo>
                    <a:pt x="4336" y="2953"/>
                    <a:pt x="4462" y="3562"/>
                    <a:pt x="4853" y="4011"/>
                  </a:cubicBezTo>
                  <a:cubicBezTo>
                    <a:pt x="4934" y="4092"/>
                    <a:pt x="4860" y="4215"/>
                    <a:pt x="4769" y="4215"/>
                  </a:cubicBezTo>
                  <a:cubicBezTo>
                    <a:pt x="4744" y="4215"/>
                    <a:pt x="4717" y="4206"/>
                    <a:pt x="4692" y="4183"/>
                  </a:cubicBezTo>
                  <a:cubicBezTo>
                    <a:pt x="4474" y="3976"/>
                    <a:pt x="4313" y="3723"/>
                    <a:pt x="4232" y="3436"/>
                  </a:cubicBezTo>
                  <a:cubicBezTo>
                    <a:pt x="4041" y="3370"/>
                    <a:pt x="3842" y="3338"/>
                    <a:pt x="3642" y="3338"/>
                  </a:cubicBezTo>
                  <a:cubicBezTo>
                    <a:pt x="3493" y="3338"/>
                    <a:pt x="3344" y="3355"/>
                    <a:pt x="3197" y="3390"/>
                  </a:cubicBezTo>
                  <a:cubicBezTo>
                    <a:pt x="1967" y="3666"/>
                    <a:pt x="1150" y="4770"/>
                    <a:pt x="0" y="5207"/>
                  </a:cubicBezTo>
                  <a:cubicBezTo>
                    <a:pt x="587" y="5563"/>
                    <a:pt x="886" y="6242"/>
                    <a:pt x="1277" y="6793"/>
                  </a:cubicBezTo>
                  <a:cubicBezTo>
                    <a:pt x="1702" y="7414"/>
                    <a:pt x="2381" y="7943"/>
                    <a:pt x="3151" y="8035"/>
                  </a:cubicBezTo>
                  <a:cubicBezTo>
                    <a:pt x="3228" y="8045"/>
                    <a:pt x="3305" y="8050"/>
                    <a:pt x="3381" y="8050"/>
                  </a:cubicBezTo>
                  <a:cubicBezTo>
                    <a:pt x="4032" y="8050"/>
                    <a:pt x="4636" y="7704"/>
                    <a:pt x="4945" y="7127"/>
                  </a:cubicBezTo>
                  <a:cubicBezTo>
                    <a:pt x="5129" y="6805"/>
                    <a:pt x="5140" y="6414"/>
                    <a:pt x="5002" y="6081"/>
                  </a:cubicBezTo>
                  <a:cubicBezTo>
                    <a:pt x="4869" y="5791"/>
                    <a:pt x="4573" y="5620"/>
                    <a:pt x="4262" y="5620"/>
                  </a:cubicBezTo>
                  <a:cubicBezTo>
                    <a:pt x="4252" y="5620"/>
                    <a:pt x="4242" y="5620"/>
                    <a:pt x="4232" y="5621"/>
                  </a:cubicBezTo>
                  <a:cubicBezTo>
                    <a:pt x="3910" y="5632"/>
                    <a:pt x="3634" y="5839"/>
                    <a:pt x="3542" y="6138"/>
                  </a:cubicBezTo>
                  <a:cubicBezTo>
                    <a:pt x="3439" y="6437"/>
                    <a:pt x="3508" y="6782"/>
                    <a:pt x="3726" y="7012"/>
                  </a:cubicBezTo>
                  <a:cubicBezTo>
                    <a:pt x="3807" y="7093"/>
                    <a:pt x="3733" y="7202"/>
                    <a:pt x="3643" y="7202"/>
                  </a:cubicBezTo>
                  <a:cubicBezTo>
                    <a:pt x="3617" y="7202"/>
                    <a:pt x="3590" y="7193"/>
                    <a:pt x="3565" y="7173"/>
                  </a:cubicBezTo>
                  <a:cubicBezTo>
                    <a:pt x="3243" y="6874"/>
                    <a:pt x="3140" y="6414"/>
                    <a:pt x="3301" y="6012"/>
                  </a:cubicBezTo>
                  <a:cubicBezTo>
                    <a:pt x="3447" y="5618"/>
                    <a:pt x="3824" y="5367"/>
                    <a:pt x="4249" y="5367"/>
                  </a:cubicBezTo>
                  <a:cubicBezTo>
                    <a:pt x="4259" y="5367"/>
                    <a:pt x="4269" y="5367"/>
                    <a:pt x="4278" y="5368"/>
                  </a:cubicBezTo>
                  <a:cubicBezTo>
                    <a:pt x="4658" y="5368"/>
                    <a:pt x="5002" y="5563"/>
                    <a:pt x="5198" y="5897"/>
                  </a:cubicBezTo>
                  <a:cubicBezTo>
                    <a:pt x="5405" y="6288"/>
                    <a:pt x="5416" y="6747"/>
                    <a:pt x="5232" y="7150"/>
                  </a:cubicBezTo>
                  <a:cubicBezTo>
                    <a:pt x="5106" y="7437"/>
                    <a:pt x="4911" y="7679"/>
                    <a:pt x="4658" y="7874"/>
                  </a:cubicBezTo>
                  <a:cubicBezTo>
                    <a:pt x="5014" y="7966"/>
                    <a:pt x="5336" y="8139"/>
                    <a:pt x="5612" y="8392"/>
                  </a:cubicBezTo>
                  <a:cubicBezTo>
                    <a:pt x="6014" y="8725"/>
                    <a:pt x="6348" y="9139"/>
                    <a:pt x="6819" y="9392"/>
                  </a:cubicBezTo>
                  <a:cubicBezTo>
                    <a:pt x="7195" y="9595"/>
                    <a:pt x="7624" y="9707"/>
                    <a:pt x="8048" y="9707"/>
                  </a:cubicBezTo>
                  <a:cubicBezTo>
                    <a:pt x="8466" y="9707"/>
                    <a:pt x="8880" y="9598"/>
                    <a:pt x="9234" y="9358"/>
                  </a:cubicBezTo>
                  <a:cubicBezTo>
                    <a:pt x="9867" y="8909"/>
                    <a:pt x="10246" y="8070"/>
                    <a:pt x="10016" y="7322"/>
                  </a:cubicBezTo>
                  <a:cubicBezTo>
                    <a:pt x="9867" y="6885"/>
                    <a:pt x="9487" y="6575"/>
                    <a:pt x="9039" y="6517"/>
                  </a:cubicBezTo>
                  <a:cubicBezTo>
                    <a:pt x="8979" y="6508"/>
                    <a:pt x="8920" y="6503"/>
                    <a:pt x="8862" y="6503"/>
                  </a:cubicBezTo>
                  <a:cubicBezTo>
                    <a:pt x="8501" y="6503"/>
                    <a:pt x="8166" y="6682"/>
                    <a:pt x="7958" y="6989"/>
                  </a:cubicBezTo>
                  <a:cubicBezTo>
                    <a:pt x="7739" y="7311"/>
                    <a:pt x="7751" y="7736"/>
                    <a:pt x="7992" y="8047"/>
                  </a:cubicBezTo>
                  <a:cubicBezTo>
                    <a:pt x="8234" y="8334"/>
                    <a:pt x="8590" y="8507"/>
                    <a:pt x="8958" y="8530"/>
                  </a:cubicBezTo>
                  <a:cubicBezTo>
                    <a:pt x="9131" y="8530"/>
                    <a:pt x="9131" y="8771"/>
                    <a:pt x="8958" y="8771"/>
                  </a:cubicBezTo>
                  <a:cubicBezTo>
                    <a:pt x="8930" y="8774"/>
                    <a:pt x="8903" y="8776"/>
                    <a:pt x="8875" y="8776"/>
                  </a:cubicBezTo>
                  <a:cubicBezTo>
                    <a:pt x="8798" y="8776"/>
                    <a:pt x="8720" y="8765"/>
                    <a:pt x="8636" y="8748"/>
                  </a:cubicBezTo>
                  <a:cubicBezTo>
                    <a:pt x="8211" y="8656"/>
                    <a:pt x="7843" y="8380"/>
                    <a:pt x="7647" y="7989"/>
                  </a:cubicBezTo>
                  <a:cubicBezTo>
                    <a:pt x="7463" y="7575"/>
                    <a:pt x="7532" y="7081"/>
                    <a:pt x="7831" y="6736"/>
                  </a:cubicBezTo>
                  <a:cubicBezTo>
                    <a:pt x="8090" y="6412"/>
                    <a:pt x="8469" y="6265"/>
                    <a:pt x="8853" y="6265"/>
                  </a:cubicBezTo>
                  <a:cubicBezTo>
                    <a:pt x="9424" y="6265"/>
                    <a:pt x="10008" y="6589"/>
                    <a:pt x="10235" y="7138"/>
                  </a:cubicBezTo>
                  <a:cubicBezTo>
                    <a:pt x="10373" y="7483"/>
                    <a:pt x="10396" y="7851"/>
                    <a:pt x="10315" y="8208"/>
                  </a:cubicBezTo>
                  <a:cubicBezTo>
                    <a:pt x="10580" y="8369"/>
                    <a:pt x="10878" y="8484"/>
                    <a:pt x="11189" y="8541"/>
                  </a:cubicBezTo>
                  <a:cubicBezTo>
                    <a:pt x="11325" y="8567"/>
                    <a:pt x="11462" y="8579"/>
                    <a:pt x="11600" y="8579"/>
                  </a:cubicBezTo>
                  <a:cubicBezTo>
                    <a:pt x="12078" y="8579"/>
                    <a:pt x="12555" y="8427"/>
                    <a:pt x="12948" y="8150"/>
                  </a:cubicBezTo>
                  <a:cubicBezTo>
                    <a:pt x="13431" y="7794"/>
                    <a:pt x="13776" y="7288"/>
                    <a:pt x="13926" y="6713"/>
                  </a:cubicBezTo>
                  <a:cubicBezTo>
                    <a:pt x="13939" y="6668"/>
                    <a:pt x="13970" y="6650"/>
                    <a:pt x="14002" y="6650"/>
                  </a:cubicBezTo>
                  <a:cubicBezTo>
                    <a:pt x="14052" y="6650"/>
                    <a:pt x="14105" y="6696"/>
                    <a:pt x="14098" y="6759"/>
                  </a:cubicBezTo>
                  <a:cubicBezTo>
                    <a:pt x="14041" y="7127"/>
                    <a:pt x="13903" y="7472"/>
                    <a:pt x="13684" y="7771"/>
                  </a:cubicBezTo>
                  <a:cubicBezTo>
                    <a:pt x="13772" y="7785"/>
                    <a:pt x="13860" y="7793"/>
                    <a:pt x="13949" y="7793"/>
                  </a:cubicBezTo>
                  <a:cubicBezTo>
                    <a:pt x="14140" y="7793"/>
                    <a:pt x="14331" y="7757"/>
                    <a:pt x="14512" y="7679"/>
                  </a:cubicBezTo>
                  <a:cubicBezTo>
                    <a:pt x="15064" y="7460"/>
                    <a:pt x="15467" y="7012"/>
                    <a:pt x="15835" y="6563"/>
                  </a:cubicBezTo>
                  <a:cubicBezTo>
                    <a:pt x="16019" y="6345"/>
                    <a:pt x="16214" y="6138"/>
                    <a:pt x="16409" y="5943"/>
                  </a:cubicBezTo>
                  <a:cubicBezTo>
                    <a:pt x="16559" y="5816"/>
                    <a:pt x="16708" y="5701"/>
                    <a:pt x="16869" y="5609"/>
                  </a:cubicBezTo>
                  <a:cubicBezTo>
                    <a:pt x="16318" y="5368"/>
                    <a:pt x="15950" y="4804"/>
                    <a:pt x="15524" y="4390"/>
                  </a:cubicBezTo>
                  <a:cubicBezTo>
                    <a:pt x="15260" y="4137"/>
                    <a:pt x="14984" y="3907"/>
                    <a:pt x="14685" y="3712"/>
                  </a:cubicBezTo>
                  <a:cubicBezTo>
                    <a:pt x="14386" y="3505"/>
                    <a:pt x="14064" y="3344"/>
                    <a:pt x="13730" y="3240"/>
                  </a:cubicBezTo>
                  <a:cubicBezTo>
                    <a:pt x="13583" y="3198"/>
                    <a:pt x="13434" y="3178"/>
                    <a:pt x="13286" y="3178"/>
                  </a:cubicBezTo>
                  <a:cubicBezTo>
                    <a:pt x="13109" y="3178"/>
                    <a:pt x="12933" y="3207"/>
                    <a:pt x="12764" y="3263"/>
                  </a:cubicBezTo>
                  <a:cubicBezTo>
                    <a:pt x="12477" y="3367"/>
                    <a:pt x="12235" y="3585"/>
                    <a:pt x="12109" y="3861"/>
                  </a:cubicBezTo>
                  <a:cubicBezTo>
                    <a:pt x="11982" y="4137"/>
                    <a:pt x="11994" y="4459"/>
                    <a:pt x="12132" y="4724"/>
                  </a:cubicBezTo>
                  <a:cubicBezTo>
                    <a:pt x="12270" y="4965"/>
                    <a:pt x="12523" y="5115"/>
                    <a:pt x="12787" y="5126"/>
                  </a:cubicBezTo>
                  <a:cubicBezTo>
                    <a:pt x="12797" y="5127"/>
                    <a:pt x="12807" y="5127"/>
                    <a:pt x="12817" y="5127"/>
                  </a:cubicBezTo>
                  <a:cubicBezTo>
                    <a:pt x="13059" y="5127"/>
                    <a:pt x="13286" y="4991"/>
                    <a:pt x="13397" y="4781"/>
                  </a:cubicBezTo>
                  <a:cubicBezTo>
                    <a:pt x="13512" y="4563"/>
                    <a:pt x="13500" y="4310"/>
                    <a:pt x="13362" y="4114"/>
                  </a:cubicBezTo>
                  <a:cubicBezTo>
                    <a:pt x="13292" y="4018"/>
                    <a:pt x="13395" y="3902"/>
                    <a:pt x="13494" y="3902"/>
                  </a:cubicBezTo>
                  <a:cubicBezTo>
                    <a:pt x="13525" y="3902"/>
                    <a:pt x="13556" y="3914"/>
                    <a:pt x="13581" y="3942"/>
                  </a:cubicBezTo>
                  <a:cubicBezTo>
                    <a:pt x="13788" y="4229"/>
                    <a:pt x="13811" y="4609"/>
                    <a:pt x="13638" y="4919"/>
                  </a:cubicBezTo>
                  <a:cubicBezTo>
                    <a:pt x="13480" y="5205"/>
                    <a:pt x="13175" y="5383"/>
                    <a:pt x="12850" y="5383"/>
                  </a:cubicBezTo>
                  <a:cubicBezTo>
                    <a:pt x="12821" y="5383"/>
                    <a:pt x="12793" y="5382"/>
                    <a:pt x="12764" y="5379"/>
                  </a:cubicBezTo>
                  <a:cubicBezTo>
                    <a:pt x="12442" y="5356"/>
                    <a:pt x="12143" y="5184"/>
                    <a:pt x="11948" y="4931"/>
                  </a:cubicBezTo>
                  <a:cubicBezTo>
                    <a:pt x="11752" y="4632"/>
                    <a:pt x="11706" y="4264"/>
                    <a:pt x="11810" y="3919"/>
                  </a:cubicBezTo>
                  <a:cubicBezTo>
                    <a:pt x="11959" y="3447"/>
                    <a:pt x="12350" y="3091"/>
                    <a:pt x="12822" y="2976"/>
                  </a:cubicBezTo>
                  <a:cubicBezTo>
                    <a:pt x="12799" y="2872"/>
                    <a:pt x="12776" y="2780"/>
                    <a:pt x="12753" y="2688"/>
                  </a:cubicBezTo>
                  <a:cubicBezTo>
                    <a:pt x="12707" y="2562"/>
                    <a:pt x="12649" y="2435"/>
                    <a:pt x="12580" y="2309"/>
                  </a:cubicBezTo>
                  <a:cubicBezTo>
                    <a:pt x="12339" y="1883"/>
                    <a:pt x="11959" y="1538"/>
                    <a:pt x="11499" y="1354"/>
                  </a:cubicBezTo>
                  <a:cubicBezTo>
                    <a:pt x="11213" y="1236"/>
                    <a:pt x="10910" y="1176"/>
                    <a:pt x="10603" y="1176"/>
                  </a:cubicBezTo>
                  <a:cubicBezTo>
                    <a:pt x="10404" y="1176"/>
                    <a:pt x="10203" y="1201"/>
                    <a:pt x="10005" y="1251"/>
                  </a:cubicBezTo>
                  <a:cubicBezTo>
                    <a:pt x="9993" y="1366"/>
                    <a:pt x="9970" y="1469"/>
                    <a:pt x="9924" y="1584"/>
                  </a:cubicBezTo>
                  <a:cubicBezTo>
                    <a:pt x="9913" y="1603"/>
                    <a:pt x="9895" y="1610"/>
                    <a:pt x="9877" y="1610"/>
                  </a:cubicBezTo>
                  <a:cubicBezTo>
                    <a:pt x="9837" y="1610"/>
                    <a:pt x="9793" y="1574"/>
                    <a:pt x="9809" y="1527"/>
                  </a:cubicBezTo>
                  <a:cubicBezTo>
                    <a:pt x="9913" y="1193"/>
                    <a:pt x="9855" y="814"/>
                    <a:pt x="9648" y="527"/>
                  </a:cubicBezTo>
                  <a:cubicBezTo>
                    <a:pt x="9430" y="228"/>
                    <a:pt x="9096" y="44"/>
                    <a:pt x="8740" y="9"/>
                  </a:cubicBezTo>
                  <a:cubicBezTo>
                    <a:pt x="8681" y="3"/>
                    <a:pt x="8622" y="0"/>
                    <a:pt x="85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8"/>
            <p:cNvSpPr/>
            <p:nvPr/>
          </p:nvSpPr>
          <p:spPr>
            <a:xfrm>
              <a:off x="887820" y="646086"/>
              <a:ext cx="228874" cy="194652"/>
            </a:xfrm>
            <a:custGeom>
              <a:rect b="b" l="l" r="r" t="t"/>
              <a:pathLst>
                <a:path extrusionOk="0" h="2133" w="2508">
                  <a:moveTo>
                    <a:pt x="265" y="1"/>
                  </a:moveTo>
                  <a:cubicBezTo>
                    <a:pt x="171" y="1"/>
                    <a:pt x="115" y="49"/>
                    <a:pt x="28" y="49"/>
                  </a:cubicBezTo>
                  <a:cubicBezTo>
                    <a:pt x="19" y="49"/>
                    <a:pt x="10" y="48"/>
                    <a:pt x="1" y="47"/>
                  </a:cubicBezTo>
                  <a:lnTo>
                    <a:pt x="1" y="47"/>
                  </a:lnTo>
                  <a:cubicBezTo>
                    <a:pt x="24" y="484"/>
                    <a:pt x="139" y="898"/>
                    <a:pt x="346" y="1289"/>
                  </a:cubicBezTo>
                  <a:cubicBezTo>
                    <a:pt x="553" y="1668"/>
                    <a:pt x="898" y="1956"/>
                    <a:pt x="1312" y="2082"/>
                  </a:cubicBezTo>
                  <a:cubicBezTo>
                    <a:pt x="1426" y="2116"/>
                    <a:pt x="1543" y="2133"/>
                    <a:pt x="1659" y="2133"/>
                  </a:cubicBezTo>
                  <a:cubicBezTo>
                    <a:pt x="1974" y="2133"/>
                    <a:pt x="2281" y="2010"/>
                    <a:pt x="2508" y="1783"/>
                  </a:cubicBezTo>
                  <a:lnTo>
                    <a:pt x="2508" y="1783"/>
                  </a:lnTo>
                  <a:cubicBezTo>
                    <a:pt x="2337" y="1834"/>
                    <a:pt x="2159" y="1860"/>
                    <a:pt x="1980" y="1860"/>
                  </a:cubicBezTo>
                  <a:cubicBezTo>
                    <a:pt x="1834" y="1860"/>
                    <a:pt x="1687" y="1843"/>
                    <a:pt x="1542" y="1806"/>
                  </a:cubicBezTo>
                  <a:cubicBezTo>
                    <a:pt x="1427" y="1783"/>
                    <a:pt x="1312" y="1737"/>
                    <a:pt x="1208" y="1680"/>
                  </a:cubicBezTo>
                  <a:cubicBezTo>
                    <a:pt x="978" y="1507"/>
                    <a:pt x="794" y="1277"/>
                    <a:pt x="702" y="1013"/>
                  </a:cubicBezTo>
                  <a:cubicBezTo>
                    <a:pt x="576" y="725"/>
                    <a:pt x="495" y="392"/>
                    <a:pt x="622" y="104"/>
                  </a:cubicBezTo>
                  <a:cubicBezTo>
                    <a:pt x="507" y="47"/>
                    <a:pt x="392" y="12"/>
                    <a:pt x="2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8"/>
            <p:cNvSpPr/>
            <p:nvPr/>
          </p:nvSpPr>
          <p:spPr>
            <a:xfrm>
              <a:off x="1398862" y="893759"/>
              <a:ext cx="158606" cy="139533"/>
            </a:xfrm>
            <a:custGeom>
              <a:rect b="b" l="l" r="r" t="t"/>
              <a:pathLst>
                <a:path extrusionOk="0" h="1529" w="1738">
                  <a:moveTo>
                    <a:pt x="219" y="1"/>
                  </a:moveTo>
                  <a:lnTo>
                    <a:pt x="219" y="1"/>
                  </a:lnTo>
                  <a:cubicBezTo>
                    <a:pt x="58" y="231"/>
                    <a:pt x="1" y="518"/>
                    <a:pt x="47" y="794"/>
                  </a:cubicBezTo>
                  <a:cubicBezTo>
                    <a:pt x="139" y="1128"/>
                    <a:pt x="380" y="1392"/>
                    <a:pt x="714" y="1484"/>
                  </a:cubicBezTo>
                  <a:cubicBezTo>
                    <a:pt x="807" y="1514"/>
                    <a:pt x="903" y="1528"/>
                    <a:pt x="998" y="1528"/>
                  </a:cubicBezTo>
                  <a:cubicBezTo>
                    <a:pt x="1125" y="1528"/>
                    <a:pt x="1251" y="1502"/>
                    <a:pt x="1369" y="1450"/>
                  </a:cubicBezTo>
                  <a:cubicBezTo>
                    <a:pt x="1576" y="1358"/>
                    <a:pt x="1714" y="1162"/>
                    <a:pt x="1737" y="932"/>
                  </a:cubicBezTo>
                  <a:lnTo>
                    <a:pt x="1737" y="932"/>
                  </a:lnTo>
                  <a:cubicBezTo>
                    <a:pt x="1546" y="1073"/>
                    <a:pt x="1311" y="1143"/>
                    <a:pt x="1078" y="1143"/>
                  </a:cubicBezTo>
                  <a:cubicBezTo>
                    <a:pt x="1045" y="1143"/>
                    <a:pt x="1011" y="1142"/>
                    <a:pt x="978" y="1139"/>
                  </a:cubicBezTo>
                  <a:cubicBezTo>
                    <a:pt x="702" y="1105"/>
                    <a:pt x="461" y="944"/>
                    <a:pt x="311" y="714"/>
                  </a:cubicBezTo>
                  <a:cubicBezTo>
                    <a:pt x="242" y="599"/>
                    <a:pt x="208" y="472"/>
                    <a:pt x="208" y="346"/>
                  </a:cubicBezTo>
                  <a:cubicBezTo>
                    <a:pt x="196" y="265"/>
                    <a:pt x="277" y="35"/>
                    <a:pt x="2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8"/>
            <p:cNvSpPr/>
            <p:nvPr/>
          </p:nvSpPr>
          <p:spPr>
            <a:xfrm>
              <a:off x="275025" y="537489"/>
              <a:ext cx="1626574" cy="928910"/>
            </a:xfrm>
            <a:custGeom>
              <a:rect b="b" l="l" r="r" t="t"/>
              <a:pathLst>
                <a:path extrusionOk="0" h="10179" w="17824">
                  <a:moveTo>
                    <a:pt x="9046" y="216"/>
                  </a:moveTo>
                  <a:cubicBezTo>
                    <a:pt x="9105" y="216"/>
                    <a:pt x="9164" y="219"/>
                    <a:pt x="9223" y="225"/>
                  </a:cubicBezTo>
                  <a:cubicBezTo>
                    <a:pt x="9579" y="260"/>
                    <a:pt x="9913" y="444"/>
                    <a:pt x="10131" y="743"/>
                  </a:cubicBezTo>
                  <a:cubicBezTo>
                    <a:pt x="10338" y="1030"/>
                    <a:pt x="10396" y="1409"/>
                    <a:pt x="10292" y="1743"/>
                  </a:cubicBezTo>
                  <a:cubicBezTo>
                    <a:pt x="10276" y="1790"/>
                    <a:pt x="10320" y="1826"/>
                    <a:pt x="10360" y="1826"/>
                  </a:cubicBezTo>
                  <a:cubicBezTo>
                    <a:pt x="10378" y="1826"/>
                    <a:pt x="10396" y="1819"/>
                    <a:pt x="10407" y="1800"/>
                  </a:cubicBezTo>
                  <a:cubicBezTo>
                    <a:pt x="10453" y="1685"/>
                    <a:pt x="10476" y="1582"/>
                    <a:pt x="10488" y="1467"/>
                  </a:cubicBezTo>
                  <a:cubicBezTo>
                    <a:pt x="10686" y="1417"/>
                    <a:pt x="10887" y="1392"/>
                    <a:pt x="11086" y="1392"/>
                  </a:cubicBezTo>
                  <a:cubicBezTo>
                    <a:pt x="11393" y="1392"/>
                    <a:pt x="11696" y="1452"/>
                    <a:pt x="11982" y="1570"/>
                  </a:cubicBezTo>
                  <a:cubicBezTo>
                    <a:pt x="12442" y="1754"/>
                    <a:pt x="12822" y="2099"/>
                    <a:pt x="13063" y="2525"/>
                  </a:cubicBezTo>
                  <a:cubicBezTo>
                    <a:pt x="13132" y="2651"/>
                    <a:pt x="13190" y="2778"/>
                    <a:pt x="13236" y="2904"/>
                  </a:cubicBezTo>
                  <a:cubicBezTo>
                    <a:pt x="13259" y="2996"/>
                    <a:pt x="13282" y="3088"/>
                    <a:pt x="13305" y="3192"/>
                  </a:cubicBezTo>
                  <a:cubicBezTo>
                    <a:pt x="12833" y="3307"/>
                    <a:pt x="12442" y="3663"/>
                    <a:pt x="12293" y="4135"/>
                  </a:cubicBezTo>
                  <a:cubicBezTo>
                    <a:pt x="12189" y="4480"/>
                    <a:pt x="12235" y="4848"/>
                    <a:pt x="12431" y="5147"/>
                  </a:cubicBezTo>
                  <a:cubicBezTo>
                    <a:pt x="12626" y="5400"/>
                    <a:pt x="12925" y="5572"/>
                    <a:pt x="13247" y="5595"/>
                  </a:cubicBezTo>
                  <a:cubicBezTo>
                    <a:pt x="13276" y="5598"/>
                    <a:pt x="13304" y="5599"/>
                    <a:pt x="13333" y="5599"/>
                  </a:cubicBezTo>
                  <a:cubicBezTo>
                    <a:pt x="13658" y="5599"/>
                    <a:pt x="13963" y="5421"/>
                    <a:pt x="14121" y="5135"/>
                  </a:cubicBezTo>
                  <a:cubicBezTo>
                    <a:pt x="14294" y="4825"/>
                    <a:pt x="14271" y="4445"/>
                    <a:pt x="14064" y="4158"/>
                  </a:cubicBezTo>
                  <a:cubicBezTo>
                    <a:pt x="14039" y="4130"/>
                    <a:pt x="14008" y="4118"/>
                    <a:pt x="13977" y="4118"/>
                  </a:cubicBezTo>
                  <a:cubicBezTo>
                    <a:pt x="13878" y="4118"/>
                    <a:pt x="13775" y="4234"/>
                    <a:pt x="13845" y="4330"/>
                  </a:cubicBezTo>
                  <a:cubicBezTo>
                    <a:pt x="13983" y="4526"/>
                    <a:pt x="13995" y="4779"/>
                    <a:pt x="13880" y="4997"/>
                  </a:cubicBezTo>
                  <a:cubicBezTo>
                    <a:pt x="13769" y="5207"/>
                    <a:pt x="13542" y="5343"/>
                    <a:pt x="13300" y="5343"/>
                  </a:cubicBezTo>
                  <a:cubicBezTo>
                    <a:pt x="13290" y="5343"/>
                    <a:pt x="13280" y="5343"/>
                    <a:pt x="13270" y="5342"/>
                  </a:cubicBezTo>
                  <a:cubicBezTo>
                    <a:pt x="13006" y="5331"/>
                    <a:pt x="12753" y="5181"/>
                    <a:pt x="12615" y="4940"/>
                  </a:cubicBezTo>
                  <a:cubicBezTo>
                    <a:pt x="12477" y="4675"/>
                    <a:pt x="12465" y="4353"/>
                    <a:pt x="12592" y="4077"/>
                  </a:cubicBezTo>
                  <a:cubicBezTo>
                    <a:pt x="12718" y="3801"/>
                    <a:pt x="12960" y="3583"/>
                    <a:pt x="13247" y="3479"/>
                  </a:cubicBezTo>
                  <a:cubicBezTo>
                    <a:pt x="13416" y="3423"/>
                    <a:pt x="13592" y="3394"/>
                    <a:pt x="13769" y="3394"/>
                  </a:cubicBezTo>
                  <a:cubicBezTo>
                    <a:pt x="13917" y="3394"/>
                    <a:pt x="14066" y="3414"/>
                    <a:pt x="14213" y="3456"/>
                  </a:cubicBezTo>
                  <a:cubicBezTo>
                    <a:pt x="14547" y="3560"/>
                    <a:pt x="14869" y="3721"/>
                    <a:pt x="15168" y="3928"/>
                  </a:cubicBezTo>
                  <a:cubicBezTo>
                    <a:pt x="15467" y="4123"/>
                    <a:pt x="15743" y="4353"/>
                    <a:pt x="16007" y="4606"/>
                  </a:cubicBezTo>
                  <a:cubicBezTo>
                    <a:pt x="16433" y="5020"/>
                    <a:pt x="16801" y="5584"/>
                    <a:pt x="17352" y="5825"/>
                  </a:cubicBezTo>
                  <a:cubicBezTo>
                    <a:pt x="17191" y="5917"/>
                    <a:pt x="17042" y="6032"/>
                    <a:pt x="16892" y="6159"/>
                  </a:cubicBezTo>
                  <a:cubicBezTo>
                    <a:pt x="16697" y="6354"/>
                    <a:pt x="16502" y="6561"/>
                    <a:pt x="16318" y="6779"/>
                  </a:cubicBezTo>
                  <a:cubicBezTo>
                    <a:pt x="15950" y="7228"/>
                    <a:pt x="15547" y="7676"/>
                    <a:pt x="14995" y="7895"/>
                  </a:cubicBezTo>
                  <a:cubicBezTo>
                    <a:pt x="14814" y="7973"/>
                    <a:pt x="14623" y="8009"/>
                    <a:pt x="14432" y="8009"/>
                  </a:cubicBezTo>
                  <a:cubicBezTo>
                    <a:pt x="14343" y="8009"/>
                    <a:pt x="14255" y="8001"/>
                    <a:pt x="14167" y="7987"/>
                  </a:cubicBezTo>
                  <a:cubicBezTo>
                    <a:pt x="14386" y="7688"/>
                    <a:pt x="14524" y="7343"/>
                    <a:pt x="14581" y="6975"/>
                  </a:cubicBezTo>
                  <a:cubicBezTo>
                    <a:pt x="14588" y="6912"/>
                    <a:pt x="14535" y="6866"/>
                    <a:pt x="14485" y="6866"/>
                  </a:cubicBezTo>
                  <a:cubicBezTo>
                    <a:pt x="14453" y="6866"/>
                    <a:pt x="14422" y="6884"/>
                    <a:pt x="14409" y="6929"/>
                  </a:cubicBezTo>
                  <a:cubicBezTo>
                    <a:pt x="14259" y="7504"/>
                    <a:pt x="13914" y="8010"/>
                    <a:pt x="13431" y="8366"/>
                  </a:cubicBezTo>
                  <a:cubicBezTo>
                    <a:pt x="13038" y="8643"/>
                    <a:pt x="12561" y="8795"/>
                    <a:pt x="12083" y="8795"/>
                  </a:cubicBezTo>
                  <a:cubicBezTo>
                    <a:pt x="11945" y="8795"/>
                    <a:pt x="11808" y="8783"/>
                    <a:pt x="11672" y="8757"/>
                  </a:cubicBezTo>
                  <a:cubicBezTo>
                    <a:pt x="11361" y="8700"/>
                    <a:pt x="11063" y="8585"/>
                    <a:pt x="10798" y="8424"/>
                  </a:cubicBezTo>
                  <a:cubicBezTo>
                    <a:pt x="10879" y="8067"/>
                    <a:pt x="10856" y="7699"/>
                    <a:pt x="10718" y="7354"/>
                  </a:cubicBezTo>
                  <a:cubicBezTo>
                    <a:pt x="10491" y="6805"/>
                    <a:pt x="9907" y="6481"/>
                    <a:pt x="9336" y="6481"/>
                  </a:cubicBezTo>
                  <a:cubicBezTo>
                    <a:pt x="8952" y="6481"/>
                    <a:pt x="8573" y="6628"/>
                    <a:pt x="8314" y="6952"/>
                  </a:cubicBezTo>
                  <a:cubicBezTo>
                    <a:pt x="8015" y="7297"/>
                    <a:pt x="7946" y="7791"/>
                    <a:pt x="8130" y="8205"/>
                  </a:cubicBezTo>
                  <a:cubicBezTo>
                    <a:pt x="8326" y="8596"/>
                    <a:pt x="8694" y="8872"/>
                    <a:pt x="9119" y="8964"/>
                  </a:cubicBezTo>
                  <a:cubicBezTo>
                    <a:pt x="9203" y="8981"/>
                    <a:pt x="9281" y="8992"/>
                    <a:pt x="9358" y="8992"/>
                  </a:cubicBezTo>
                  <a:cubicBezTo>
                    <a:pt x="9386" y="8992"/>
                    <a:pt x="9413" y="8990"/>
                    <a:pt x="9441" y="8987"/>
                  </a:cubicBezTo>
                  <a:cubicBezTo>
                    <a:pt x="9614" y="8987"/>
                    <a:pt x="9614" y="8746"/>
                    <a:pt x="9441" y="8746"/>
                  </a:cubicBezTo>
                  <a:cubicBezTo>
                    <a:pt x="9073" y="8723"/>
                    <a:pt x="8717" y="8550"/>
                    <a:pt x="8475" y="8263"/>
                  </a:cubicBezTo>
                  <a:cubicBezTo>
                    <a:pt x="8234" y="7952"/>
                    <a:pt x="8222" y="7527"/>
                    <a:pt x="8441" y="7205"/>
                  </a:cubicBezTo>
                  <a:cubicBezTo>
                    <a:pt x="8649" y="6898"/>
                    <a:pt x="8984" y="6719"/>
                    <a:pt x="9345" y="6719"/>
                  </a:cubicBezTo>
                  <a:cubicBezTo>
                    <a:pt x="9403" y="6719"/>
                    <a:pt x="9462" y="6724"/>
                    <a:pt x="9522" y="6733"/>
                  </a:cubicBezTo>
                  <a:cubicBezTo>
                    <a:pt x="9970" y="6791"/>
                    <a:pt x="10350" y="7101"/>
                    <a:pt x="10499" y="7538"/>
                  </a:cubicBezTo>
                  <a:cubicBezTo>
                    <a:pt x="10729" y="8286"/>
                    <a:pt x="10350" y="9125"/>
                    <a:pt x="9717" y="9574"/>
                  </a:cubicBezTo>
                  <a:cubicBezTo>
                    <a:pt x="9363" y="9814"/>
                    <a:pt x="8949" y="9923"/>
                    <a:pt x="8531" y="9923"/>
                  </a:cubicBezTo>
                  <a:cubicBezTo>
                    <a:pt x="8107" y="9923"/>
                    <a:pt x="7678" y="9811"/>
                    <a:pt x="7302" y="9608"/>
                  </a:cubicBezTo>
                  <a:cubicBezTo>
                    <a:pt x="6831" y="9355"/>
                    <a:pt x="6497" y="8941"/>
                    <a:pt x="6095" y="8608"/>
                  </a:cubicBezTo>
                  <a:cubicBezTo>
                    <a:pt x="5819" y="8355"/>
                    <a:pt x="5497" y="8182"/>
                    <a:pt x="5141" y="8090"/>
                  </a:cubicBezTo>
                  <a:cubicBezTo>
                    <a:pt x="5394" y="7895"/>
                    <a:pt x="5589" y="7653"/>
                    <a:pt x="5715" y="7366"/>
                  </a:cubicBezTo>
                  <a:cubicBezTo>
                    <a:pt x="5899" y="6963"/>
                    <a:pt x="5888" y="6504"/>
                    <a:pt x="5681" y="6113"/>
                  </a:cubicBezTo>
                  <a:cubicBezTo>
                    <a:pt x="5485" y="5779"/>
                    <a:pt x="5141" y="5584"/>
                    <a:pt x="4761" y="5584"/>
                  </a:cubicBezTo>
                  <a:cubicBezTo>
                    <a:pt x="4752" y="5583"/>
                    <a:pt x="4742" y="5583"/>
                    <a:pt x="4732" y="5583"/>
                  </a:cubicBezTo>
                  <a:cubicBezTo>
                    <a:pt x="4307" y="5583"/>
                    <a:pt x="3930" y="5834"/>
                    <a:pt x="3784" y="6228"/>
                  </a:cubicBezTo>
                  <a:cubicBezTo>
                    <a:pt x="3623" y="6630"/>
                    <a:pt x="3726" y="7090"/>
                    <a:pt x="4048" y="7389"/>
                  </a:cubicBezTo>
                  <a:cubicBezTo>
                    <a:pt x="4073" y="7409"/>
                    <a:pt x="4100" y="7418"/>
                    <a:pt x="4126" y="7418"/>
                  </a:cubicBezTo>
                  <a:cubicBezTo>
                    <a:pt x="4216" y="7418"/>
                    <a:pt x="4290" y="7309"/>
                    <a:pt x="4209" y="7228"/>
                  </a:cubicBezTo>
                  <a:cubicBezTo>
                    <a:pt x="3991" y="6998"/>
                    <a:pt x="3922" y="6653"/>
                    <a:pt x="4025" y="6354"/>
                  </a:cubicBezTo>
                  <a:cubicBezTo>
                    <a:pt x="4117" y="6055"/>
                    <a:pt x="4393" y="5848"/>
                    <a:pt x="4715" y="5837"/>
                  </a:cubicBezTo>
                  <a:cubicBezTo>
                    <a:pt x="4725" y="5836"/>
                    <a:pt x="4735" y="5836"/>
                    <a:pt x="4745" y="5836"/>
                  </a:cubicBezTo>
                  <a:cubicBezTo>
                    <a:pt x="5056" y="5836"/>
                    <a:pt x="5352" y="6007"/>
                    <a:pt x="5485" y="6297"/>
                  </a:cubicBezTo>
                  <a:cubicBezTo>
                    <a:pt x="5623" y="6630"/>
                    <a:pt x="5612" y="7021"/>
                    <a:pt x="5428" y="7343"/>
                  </a:cubicBezTo>
                  <a:cubicBezTo>
                    <a:pt x="5119" y="7920"/>
                    <a:pt x="4515" y="8266"/>
                    <a:pt x="3864" y="8266"/>
                  </a:cubicBezTo>
                  <a:cubicBezTo>
                    <a:pt x="3788" y="8266"/>
                    <a:pt x="3711" y="8261"/>
                    <a:pt x="3634" y="8251"/>
                  </a:cubicBezTo>
                  <a:cubicBezTo>
                    <a:pt x="2864" y="8159"/>
                    <a:pt x="2185" y="7630"/>
                    <a:pt x="1760" y="7009"/>
                  </a:cubicBezTo>
                  <a:cubicBezTo>
                    <a:pt x="1369" y="6458"/>
                    <a:pt x="1070" y="5779"/>
                    <a:pt x="483" y="5423"/>
                  </a:cubicBezTo>
                  <a:cubicBezTo>
                    <a:pt x="1633" y="4986"/>
                    <a:pt x="2450" y="3882"/>
                    <a:pt x="3680" y="3606"/>
                  </a:cubicBezTo>
                  <a:cubicBezTo>
                    <a:pt x="3827" y="3571"/>
                    <a:pt x="3976" y="3554"/>
                    <a:pt x="4125" y="3554"/>
                  </a:cubicBezTo>
                  <a:cubicBezTo>
                    <a:pt x="4325" y="3554"/>
                    <a:pt x="4524" y="3586"/>
                    <a:pt x="4715" y="3652"/>
                  </a:cubicBezTo>
                  <a:cubicBezTo>
                    <a:pt x="4796" y="3939"/>
                    <a:pt x="4957" y="4192"/>
                    <a:pt x="5175" y="4399"/>
                  </a:cubicBezTo>
                  <a:cubicBezTo>
                    <a:pt x="5200" y="4422"/>
                    <a:pt x="5227" y="4431"/>
                    <a:pt x="5252" y="4431"/>
                  </a:cubicBezTo>
                  <a:cubicBezTo>
                    <a:pt x="5343" y="4431"/>
                    <a:pt x="5417" y="4308"/>
                    <a:pt x="5336" y="4227"/>
                  </a:cubicBezTo>
                  <a:cubicBezTo>
                    <a:pt x="4945" y="3778"/>
                    <a:pt x="4819" y="3169"/>
                    <a:pt x="4991" y="2605"/>
                  </a:cubicBezTo>
                  <a:cubicBezTo>
                    <a:pt x="5175" y="2030"/>
                    <a:pt x="5658" y="1593"/>
                    <a:pt x="6244" y="1444"/>
                  </a:cubicBezTo>
                  <a:cubicBezTo>
                    <a:pt x="6405" y="1398"/>
                    <a:pt x="6578" y="1363"/>
                    <a:pt x="6750" y="1352"/>
                  </a:cubicBezTo>
                  <a:cubicBezTo>
                    <a:pt x="6911" y="1352"/>
                    <a:pt x="7061" y="1352"/>
                    <a:pt x="7210" y="1375"/>
                  </a:cubicBezTo>
                  <a:cubicBezTo>
                    <a:pt x="7187" y="1570"/>
                    <a:pt x="7199" y="1777"/>
                    <a:pt x="7245" y="1984"/>
                  </a:cubicBezTo>
                  <a:cubicBezTo>
                    <a:pt x="7314" y="2341"/>
                    <a:pt x="7486" y="2663"/>
                    <a:pt x="7751" y="2916"/>
                  </a:cubicBezTo>
                  <a:cubicBezTo>
                    <a:pt x="7994" y="3144"/>
                    <a:pt x="8315" y="3260"/>
                    <a:pt x="8632" y="3260"/>
                  </a:cubicBezTo>
                  <a:cubicBezTo>
                    <a:pt x="9034" y="3260"/>
                    <a:pt x="9429" y="3072"/>
                    <a:pt x="9648" y="2686"/>
                  </a:cubicBezTo>
                  <a:cubicBezTo>
                    <a:pt x="9855" y="2352"/>
                    <a:pt x="9809" y="1927"/>
                    <a:pt x="9545" y="1639"/>
                  </a:cubicBezTo>
                  <a:cubicBezTo>
                    <a:pt x="9317" y="1412"/>
                    <a:pt x="8998" y="1318"/>
                    <a:pt x="8680" y="1318"/>
                  </a:cubicBezTo>
                  <a:cubicBezTo>
                    <a:pt x="8532" y="1318"/>
                    <a:pt x="8384" y="1338"/>
                    <a:pt x="8245" y="1375"/>
                  </a:cubicBezTo>
                  <a:cubicBezTo>
                    <a:pt x="8115" y="1418"/>
                    <a:pt x="8159" y="1595"/>
                    <a:pt x="8290" y="1595"/>
                  </a:cubicBezTo>
                  <a:cubicBezTo>
                    <a:pt x="8298" y="1595"/>
                    <a:pt x="8306" y="1595"/>
                    <a:pt x="8314" y="1593"/>
                  </a:cubicBezTo>
                  <a:cubicBezTo>
                    <a:pt x="8424" y="1578"/>
                    <a:pt x="8540" y="1566"/>
                    <a:pt x="8656" y="1566"/>
                  </a:cubicBezTo>
                  <a:cubicBezTo>
                    <a:pt x="8882" y="1566"/>
                    <a:pt x="9109" y="1610"/>
                    <a:pt x="9292" y="1754"/>
                  </a:cubicBezTo>
                  <a:cubicBezTo>
                    <a:pt x="9510" y="1915"/>
                    <a:pt x="9591" y="2214"/>
                    <a:pt x="9487" y="2467"/>
                  </a:cubicBezTo>
                  <a:cubicBezTo>
                    <a:pt x="9352" y="2846"/>
                    <a:pt x="8990" y="3033"/>
                    <a:pt x="8620" y="3033"/>
                  </a:cubicBezTo>
                  <a:cubicBezTo>
                    <a:pt x="8393" y="3033"/>
                    <a:pt x="8164" y="2963"/>
                    <a:pt x="7981" y="2824"/>
                  </a:cubicBezTo>
                  <a:cubicBezTo>
                    <a:pt x="7751" y="2628"/>
                    <a:pt x="7590" y="2364"/>
                    <a:pt x="7509" y="2076"/>
                  </a:cubicBezTo>
                  <a:cubicBezTo>
                    <a:pt x="7406" y="1754"/>
                    <a:pt x="7371" y="1386"/>
                    <a:pt x="7544" y="1076"/>
                  </a:cubicBezTo>
                  <a:cubicBezTo>
                    <a:pt x="7859" y="541"/>
                    <a:pt x="8432" y="216"/>
                    <a:pt x="9046" y="216"/>
                  </a:cubicBezTo>
                  <a:close/>
                  <a:moveTo>
                    <a:pt x="9022" y="1"/>
                  </a:moveTo>
                  <a:cubicBezTo>
                    <a:pt x="8409" y="1"/>
                    <a:pt x="7803" y="333"/>
                    <a:pt x="7440" y="823"/>
                  </a:cubicBezTo>
                  <a:cubicBezTo>
                    <a:pt x="7348" y="938"/>
                    <a:pt x="7279" y="1076"/>
                    <a:pt x="7233" y="1214"/>
                  </a:cubicBezTo>
                  <a:cubicBezTo>
                    <a:pt x="7067" y="1165"/>
                    <a:pt x="6894" y="1142"/>
                    <a:pt x="6721" y="1142"/>
                  </a:cubicBezTo>
                  <a:cubicBezTo>
                    <a:pt x="6572" y="1142"/>
                    <a:pt x="6423" y="1159"/>
                    <a:pt x="6279" y="1191"/>
                  </a:cubicBezTo>
                  <a:cubicBezTo>
                    <a:pt x="5934" y="1260"/>
                    <a:pt x="5612" y="1409"/>
                    <a:pt x="5348" y="1628"/>
                  </a:cubicBezTo>
                  <a:cubicBezTo>
                    <a:pt x="4807" y="2053"/>
                    <a:pt x="4554" y="2743"/>
                    <a:pt x="4658" y="3422"/>
                  </a:cubicBezTo>
                  <a:cubicBezTo>
                    <a:pt x="4658" y="3422"/>
                    <a:pt x="4658" y="3422"/>
                    <a:pt x="4658" y="3433"/>
                  </a:cubicBezTo>
                  <a:cubicBezTo>
                    <a:pt x="4463" y="3354"/>
                    <a:pt x="4254" y="3322"/>
                    <a:pt x="4048" y="3322"/>
                  </a:cubicBezTo>
                  <a:cubicBezTo>
                    <a:pt x="3986" y="3322"/>
                    <a:pt x="3925" y="3325"/>
                    <a:pt x="3864" y="3330"/>
                  </a:cubicBezTo>
                  <a:cubicBezTo>
                    <a:pt x="3519" y="3376"/>
                    <a:pt x="3186" y="3479"/>
                    <a:pt x="2875" y="3629"/>
                  </a:cubicBezTo>
                  <a:cubicBezTo>
                    <a:pt x="2243" y="3928"/>
                    <a:pt x="1725" y="4399"/>
                    <a:pt x="1150" y="4767"/>
                  </a:cubicBezTo>
                  <a:cubicBezTo>
                    <a:pt x="828" y="4986"/>
                    <a:pt x="483" y="5147"/>
                    <a:pt x="115" y="5262"/>
                  </a:cubicBezTo>
                  <a:cubicBezTo>
                    <a:pt x="0" y="5296"/>
                    <a:pt x="0" y="5469"/>
                    <a:pt x="115" y="5503"/>
                  </a:cubicBezTo>
                  <a:cubicBezTo>
                    <a:pt x="495" y="5607"/>
                    <a:pt x="759" y="5894"/>
                    <a:pt x="978" y="6216"/>
                  </a:cubicBezTo>
                  <a:cubicBezTo>
                    <a:pt x="1185" y="6527"/>
                    <a:pt x="1369" y="6894"/>
                    <a:pt x="1610" y="7216"/>
                  </a:cubicBezTo>
                  <a:cubicBezTo>
                    <a:pt x="2105" y="7906"/>
                    <a:pt x="2875" y="8470"/>
                    <a:pt x="3749" y="8527"/>
                  </a:cubicBezTo>
                  <a:cubicBezTo>
                    <a:pt x="3790" y="8530"/>
                    <a:pt x="3830" y="8531"/>
                    <a:pt x="3870" y="8531"/>
                  </a:cubicBezTo>
                  <a:cubicBezTo>
                    <a:pt x="4230" y="8531"/>
                    <a:pt x="4576" y="8439"/>
                    <a:pt x="4876" y="8263"/>
                  </a:cubicBezTo>
                  <a:cubicBezTo>
                    <a:pt x="5325" y="8343"/>
                    <a:pt x="5727" y="8562"/>
                    <a:pt x="6049" y="8884"/>
                  </a:cubicBezTo>
                  <a:cubicBezTo>
                    <a:pt x="6428" y="9240"/>
                    <a:pt x="6773" y="9631"/>
                    <a:pt x="7245" y="9861"/>
                  </a:cubicBezTo>
                  <a:cubicBezTo>
                    <a:pt x="7645" y="10064"/>
                    <a:pt x="8098" y="10178"/>
                    <a:pt x="8546" y="10178"/>
                  </a:cubicBezTo>
                  <a:cubicBezTo>
                    <a:pt x="9037" y="10178"/>
                    <a:pt x="9521" y="10041"/>
                    <a:pt x="9924" y="9735"/>
                  </a:cubicBezTo>
                  <a:cubicBezTo>
                    <a:pt x="10292" y="9459"/>
                    <a:pt x="10568" y="9068"/>
                    <a:pt x="10729" y="8631"/>
                  </a:cubicBezTo>
                  <a:cubicBezTo>
                    <a:pt x="11138" y="8898"/>
                    <a:pt x="11616" y="9034"/>
                    <a:pt x="12099" y="9034"/>
                  </a:cubicBezTo>
                  <a:cubicBezTo>
                    <a:pt x="12241" y="9034"/>
                    <a:pt x="12382" y="9022"/>
                    <a:pt x="12523" y="8999"/>
                  </a:cubicBezTo>
                  <a:cubicBezTo>
                    <a:pt x="13109" y="8895"/>
                    <a:pt x="13650" y="8596"/>
                    <a:pt x="14029" y="8136"/>
                  </a:cubicBezTo>
                  <a:cubicBezTo>
                    <a:pt x="14187" y="8201"/>
                    <a:pt x="14348" y="8229"/>
                    <a:pt x="14508" y="8229"/>
                  </a:cubicBezTo>
                  <a:cubicBezTo>
                    <a:pt x="14917" y="8229"/>
                    <a:pt x="15320" y="8043"/>
                    <a:pt x="15651" y="7803"/>
                  </a:cubicBezTo>
                  <a:cubicBezTo>
                    <a:pt x="16145" y="7435"/>
                    <a:pt x="16490" y="6929"/>
                    <a:pt x="16904" y="6492"/>
                  </a:cubicBezTo>
                  <a:cubicBezTo>
                    <a:pt x="17122" y="6262"/>
                    <a:pt x="17387" y="6009"/>
                    <a:pt x="17686" y="5906"/>
                  </a:cubicBezTo>
                  <a:cubicBezTo>
                    <a:pt x="17812" y="5871"/>
                    <a:pt x="17824" y="5687"/>
                    <a:pt x="17697" y="5653"/>
                  </a:cubicBezTo>
                  <a:cubicBezTo>
                    <a:pt x="17375" y="5561"/>
                    <a:pt x="17088" y="5377"/>
                    <a:pt x="16869" y="5124"/>
                  </a:cubicBezTo>
                  <a:cubicBezTo>
                    <a:pt x="16605" y="4859"/>
                    <a:pt x="16375" y="4572"/>
                    <a:pt x="16099" y="4319"/>
                  </a:cubicBezTo>
                  <a:cubicBezTo>
                    <a:pt x="15812" y="4043"/>
                    <a:pt x="15478" y="3790"/>
                    <a:pt x="15133" y="3583"/>
                  </a:cubicBezTo>
                  <a:cubicBezTo>
                    <a:pt x="14788" y="3353"/>
                    <a:pt x="14409" y="3203"/>
                    <a:pt x="14006" y="3134"/>
                  </a:cubicBezTo>
                  <a:cubicBezTo>
                    <a:pt x="13924" y="3124"/>
                    <a:pt x="13841" y="3118"/>
                    <a:pt x="13759" y="3118"/>
                  </a:cubicBezTo>
                  <a:cubicBezTo>
                    <a:pt x="13659" y="3118"/>
                    <a:pt x="13561" y="3127"/>
                    <a:pt x="13466" y="3146"/>
                  </a:cubicBezTo>
                  <a:cubicBezTo>
                    <a:pt x="13454" y="3065"/>
                    <a:pt x="13431" y="2973"/>
                    <a:pt x="13408" y="2893"/>
                  </a:cubicBezTo>
                  <a:cubicBezTo>
                    <a:pt x="13374" y="2766"/>
                    <a:pt x="13328" y="2640"/>
                    <a:pt x="13259" y="2525"/>
                  </a:cubicBezTo>
                  <a:cubicBezTo>
                    <a:pt x="13155" y="2295"/>
                    <a:pt x="12994" y="2076"/>
                    <a:pt x="12810" y="1892"/>
                  </a:cubicBezTo>
                  <a:cubicBezTo>
                    <a:pt x="12431" y="1501"/>
                    <a:pt x="11913" y="1260"/>
                    <a:pt x="11361" y="1214"/>
                  </a:cubicBezTo>
                  <a:cubicBezTo>
                    <a:pt x="11288" y="1205"/>
                    <a:pt x="11214" y="1201"/>
                    <a:pt x="11139" y="1201"/>
                  </a:cubicBezTo>
                  <a:cubicBezTo>
                    <a:pt x="10922" y="1201"/>
                    <a:pt x="10702" y="1237"/>
                    <a:pt x="10488" y="1306"/>
                  </a:cubicBezTo>
                  <a:cubicBezTo>
                    <a:pt x="10488" y="1111"/>
                    <a:pt x="10442" y="927"/>
                    <a:pt x="10350" y="754"/>
                  </a:cubicBezTo>
                  <a:cubicBezTo>
                    <a:pt x="10166" y="421"/>
                    <a:pt x="9867" y="179"/>
                    <a:pt x="9510" y="76"/>
                  </a:cubicBezTo>
                  <a:cubicBezTo>
                    <a:pt x="9350" y="25"/>
                    <a:pt x="9186" y="1"/>
                    <a:pt x="90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8"/>
            <p:cNvSpPr/>
            <p:nvPr/>
          </p:nvSpPr>
          <p:spPr>
            <a:xfrm>
              <a:off x="319102" y="1028090"/>
              <a:ext cx="463862" cy="263004"/>
            </a:xfrm>
            <a:custGeom>
              <a:rect b="b" l="l" r="r" t="t"/>
              <a:pathLst>
                <a:path extrusionOk="0" h="2882" w="5083">
                  <a:moveTo>
                    <a:pt x="81" y="1"/>
                  </a:moveTo>
                  <a:lnTo>
                    <a:pt x="0" y="35"/>
                  </a:lnTo>
                  <a:cubicBezTo>
                    <a:pt x="575" y="403"/>
                    <a:pt x="874" y="1070"/>
                    <a:pt x="1265" y="1633"/>
                  </a:cubicBezTo>
                  <a:cubicBezTo>
                    <a:pt x="1702" y="2254"/>
                    <a:pt x="2381" y="2783"/>
                    <a:pt x="3151" y="2864"/>
                  </a:cubicBezTo>
                  <a:cubicBezTo>
                    <a:pt x="3233" y="2875"/>
                    <a:pt x="3314" y="2881"/>
                    <a:pt x="3394" y="2881"/>
                  </a:cubicBezTo>
                  <a:cubicBezTo>
                    <a:pt x="4029" y="2881"/>
                    <a:pt x="4617" y="2528"/>
                    <a:pt x="4933" y="1967"/>
                  </a:cubicBezTo>
                  <a:cubicBezTo>
                    <a:pt x="5025" y="1806"/>
                    <a:pt x="5071" y="1622"/>
                    <a:pt x="5083" y="1438"/>
                  </a:cubicBezTo>
                  <a:lnTo>
                    <a:pt x="5083" y="1438"/>
                  </a:lnTo>
                  <a:cubicBezTo>
                    <a:pt x="4853" y="1852"/>
                    <a:pt x="4462" y="2162"/>
                    <a:pt x="4002" y="2289"/>
                  </a:cubicBezTo>
                  <a:cubicBezTo>
                    <a:pt x="3856" y="2326"/>
                    <a:pt x="3707" y="2344"/>
                    <a:pt x="3561" y="2344"/>
                  </a:cubicBezTo>
                  <a:cubicBezTo>
                    <a:pt x="3155" y="2344"/>
                    <a:pt x="2759" y="2206"/>
                    <a:pt x="2438" y="1944"/>
                  </a:cubicBezTo>
                  <a:cubicBezTo>
                    <a:pt x="2231" y="1760"/>
                    <a:pt x="2036" y="1553"/>
                    <a:pt x="1875" y="1323"/>
                  </a:cubicBezTo>
                  <a:cubicBezTo>
                    <a:pt x="1587" y="932"/>
                    <a:pt x="1231" y="587"/>
                    <a:pt x="817" y="311"/>
                  </a:cubicBezTo>
                  <a:cubicBezTo>
                    <a:pt x="587" y="173"/>
                    <a:pt x="334" y="70"/>
                    <a:pt x="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8"/>
            <p:cNvSpPr/>
            <p:nvPr/>
          </p:nvSpPr>
          <p:spPr>
            <a:xfrm>
              <a:off x="1260424" y="1232689"/>
              <a:ext cx="285453" cy="107593"/>
            </a:xfrm>
            <a:custGeom>
              <a:rect b="b" l="l" r="r" t="t"/>
              <a:pathLst>
                <a:path extrusionOk="0" h="1179" w="3128">
                  <a:moveTo>
                    <a:pt x="0" y="1"/>
                  </a:moveTo>
                  <a:lnTo>
                    <a:pt x="0" y="1"/>
                  </a:lnTo>
                  <a:cubicBezTo>
                    <a:pt x="58" y="265"/>
                    <a:pt x="58" y="541"/>
                    <a:pt x="0" y="806"/>
                  </a:cubicBezTo>
                  <a:cubicBezTo>
                    <a:pt x="265" y="967"/>
                    <a:pt x="563" y="1082"/>
                    <a:pt x="874" y="1139"/>
                  </a:cubicBezTo>
                  <a:cubicBezTo>
                    <a:pt x="1017" y="1166"/>
                    <a:pt x="1160" y="1179"/>
                    <a:pt x="1302" y="1179"/>
                  </a:cubicBezTo>
                  <a:cubicBezTo>
                    <a:pt x="1779" y="1179"/>
                    <a:pt x="2246" y="1032"/>
                    <a:pt x="2645" y="748"/>
                  </a:cubicBezTo>
                  <a:cubicBezTo>
                    <a:pt x="2817" y="610"/>
                    <a:pt x="2990" y="461"/>
                    <a:pt x="3128" y="277"/>
                  </a:cubicBezTo>
                  <a:lnTo>
                    <a:pt x="3128" y="277"/>
                  </a:lnTo>
                  <a:cubicBezTo>
                    <a:pt x="2723" y="540"/>
                    <a:pt x="2246" y="688"/>
                    <a:pt x="1761" y="688"/>
                  </a:cubicBezTo>
                  <a:cubicBezTo>
                    <a:pt x="1696" y="688"/>
                    <a:pt x="1630" y="685"/>
                    <a:pt x="1564" y="679"/>
                  </a:cubicBezTo>
                  <a:cubicBezTo>
                    <a:pt x="989" y="645"/>
                    <a:pt x="368" y="426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8"/>
            <p:cNvSpPr/>
            <p:nvPr/>
          </p:nvSpPr>
          <p:spPr>
            <a:xfrm>
              <a:off x="744089" y="1115241"/>
              <a:ext cx="478646" cy="327706"/>
            </a:xfrm>
            <a:custGeom>
              <a:rect b="b" l="l" r="r" t="t"/>
              <a:pathLst>
                <a:path extrusionOk="0" h="3591" w="5245">
                  <a:moveTo>
                    <a:pt x="633" y="0"/>
                  </a:moveTo>
                  <a:cubicBezTo>
                    <a:pt x="736" y="333"/>
                    <a:pt x="713" y="701"/>
                    <a:pt x="575" y="1023"/>
                  </a:cubicBezTo>
                  <a:cubicBezTo>
                    <a:pt x="437" y="1311"/>
                    <a:pt x="242" y="1564"/>
                    <a:pt x="1" y="1748"/>
                  </a:cubicBezTo>
                  <a:cubicBezTo>
                    <a:pt x="345" y="1840"/>
                    <a:pt x="679" y="2012"/>
                    <a:pt x="955" y="2265"/>
                  </a:cubicBezTo>
                  <a:cubicBezTo>
                    <a:pt x="1357" y="2610"/>
                    <a:pt x="1691" y="3013"/>
                    <a:pt x="2162" y="3266"/>
                  </a:cubicBezTo>
                  <a:cubicBezTo>
                    <a:pt x="2535" y="3475"/>
                    <a:pt x="2967" y="3591"/>
                    <a:pt x="3395" y="3591"/>
                  </a:cubicBezTo>
                  <a:cubicBezTo>
                    <a:pt x="3812" y="3591"/>
                    <a:pt x="4225" y="3481"/>
                    <a:pt x="4577" y="3243"/>
                  </a:cubicBezTo>
                  <a:cubicBezTo>
                    <a:pt x="4865" y="3036"/>
                    <a:pt x="5095" y="2760"/>
                    <a:pt x="5244" y="2438"/>
                  </a:cubicBezTo>
                  <a:lnTo>
                    <a:pt x="5244" y="2438"/>
                  </a:lnTo>
                  <a:cubicBezTo>
                    <a:pt x="5164" y="2610"/>
                    <a:pt x="4842" y="2771"/>
                    <a:pt x="4669" y="2840"/>
                  </a:cubicBezTo>
                  <a:cubicBezTo>
                    <a:pt x="4439" y="2921"/>
                    <a:pt x="4198" y="2978"/>
                    <a:pt x="3956" y="3001"/>
                  </a:cubicBezTo>
                  <a:cubicBezTo>
                    <a:pt x="3868" y="3012"/>
                    <a:pt x="3779" y="3017"/>
                    <a:pt x="3691" y="3017"/>
                  </a:cubicBezTo>
                  <a:cubicBezTo>
                    <a:pt x="3298" y="3017"/>
                    <a:pt x="2912" y="2915"/>
                    <a:pt x="2565" y="2737"/>
                  </a:cubicBezTo>
                  <a:cubicBezTo>
                    <a:pt x="2139" y="2484"/>
                    <a:pt x="1783" y="2139"/>
                    <a:pt x="1530" y="1725"/>
                  </a:cubicBezTo>
                  <a:cubicBezTo>
                    <a:pt x="1185" y="1173"/>
                    <a:pt x="1012" y="529"/>
                    <a:pt x="6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8"/>
            <p:cNvSpPr/>
            <p:nvPr/>
          </p:nvSpPr>
          <p:spPr>
            <a:xfrm>
              <a:off x="1566776" y="1156124"/>
              <a:ext cx="197390" cy="113068"/>
            </a:xfrm>
            <a:custGeom>
              <a:rect b="b" l="l" r="r" t="t"/>
              <a:pathLst>
                <a:path extrusionOk="0" h="1239" w="2163">
                  <a:moveTo>
                    <a:pt x="2163" y="0"/>
                  </a:moveTo>
                  <a:lnTo>
                    <a:pt x="2163" y="0"/>
                  </a:lnTo>
                  <a:cubicBezTo>
                    <a:pt x="1898" y="207"/>
                    <a:pt x="1611" y="391"/>
                    <a:pt x="1323" y="564"/>
                  </a:cubicBezTo>
                  <a:cubicBezTo>
                    <a:pt x="1151" y="679"/>
                    <a:pt x="955" y="759"/>
                    <a:pt x="748" y="805"/>
                  </a:cubicBezTo>
                  <a:cubicBezTo>
                    <a:pt x="690" y="818"/>
                    <a:pt x="631" y="824"/>
                    <a:pt x="571" y="824"/>
                  </a:cubicBezTo>
                  <a:cubicBezTo>
                    <a:pt x="465" y="824"/>
                    <a:pt x="357" y="804"/>
                    <a:pt x="254" y="759"/>
                  </a:cubicBezTo>
                  <a:cubicBezTo>
                    <a:pt x="185" y="920"/>
                    <a:pt x="104" y="1070"/>
                    <a:pt x="1" y="1208"/>
                  </a:cubicBezTo>
                  <a:cubicBezTo>
                    <a:pt x="97" y="1228"/>
                    <a:pt x="194" y="1238"/>
                    <a:pt x="292" y="1238"/>
                  </a:cubicBezTo>
                  <a:cubicBezTo>
                    <a:pt x="474" y="1238"/>
                    <a:pt x="656" y="1202"/>
                    <a:pt x="829" y="1127"/>
                  </a:cubicBezTo>
                  <a:cubicBezTo>
                    <a:pt x="1392" y="897"/>
                    <a:pt x="1783" y="449"/>
                    <a:pt x="2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8"/>
            <p:cNvSpPr/>
            <p:nvPr/>
          </p:nvSpPr>
          <p:spPr>
            <a:xfrm>
              <a:off x="469130" y="911006"/>
              <a:ext cx="215276" cy="80489"/>
            </a:xfrm>
            <a:custGeom>
              <a:rect b="b" l="l" r="r" t="t"/>
              <a:pathLst>
                <a:path extrusionOk="0" h="882" w="2359">
                  <a:moveTo>
                    <a:pt x="1969" y="1"/>
                  </a:moveTo>
                  <a:cubicBezTo>
                    <a:pt x="1632" y="1"/>
                    <a:pt x="1162" y="221"/>
                    <a:pt x="990" y="318"/>
                  </a:cubicBezTo>
                  <a:cubicBezTo>
                    <a:pt x="656" y="502"/>
                    <a:pt x="346" y="720"/>
                    <a:pt x="1" y="881"/>
                  </a:cubicBezTo>
                  <a:cubicBezTo>
                    <a:pt x="288" y="847"/>
                    <a:pt x="587" y="824"/>
                    <a:pt x="886" y="812"/>
                  </a:cubicBezTo>
                  <a:cubicBezTo>
                    <a:pt x="1041" y="824"/>
                    <a:pt x="1197" y="829"/>
                    <a:pt x="1352" y="829"/>
                  </a:cubicBezTo>
                  <a:cubicBezTo>
                    <a:pt x="1507" y="829"/>
                    <a:pt x="1662" y="824"/>
                    <a:pt x="1818" y="812"/>
                  </a:cubicBezTo>
                  <a:cubicBezTo>
                    <a:pt x="1933" y="789"/>
                    <a:pt x="2048" y="755"/>
                    <a:pt x="2151" y="686"/>
                  </a:cubicBezTo>
                  <a:cubicBezTo>
                    <a:pt x="2255" y="628"/>
                    <a:pt x="2324" y="525"/>
                    <a:pt x="2335" y="398"/>
                  </a:cubicBezTo>
                  <a:cubicBezTo>
                    <a:pt x="2358" y="99"/>
                    <a:pt x="2193" y="1"/>
                    <a:pt x="19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8"/>
            <p:cNvSpPr/>
            <p:nvPr/>
          </p:nvSpPr>
          <p:spPr>
            <a:xfrm>
              <a:off x="1229944" y="729678"/>
              <a:ext cx="195291" cy="81675"/>
            </a:xfrm>
            <a:custGeom>
              <a:rect b="b" l="l" r="r" t="t"/>
              <a:pathLst>
                <a:path extrusionOk="0" h="895" w="2140">
                  <a:moveTo>
                    <a:pt x="711" y="1"/>
                  </a:moveTo>
                  <a:cubicBezTo>
                    <a:pt x="597" y="1"/>
                    <a:pt x="483" y="16"/>
                    <a:pt x="369" y="51"/>
                  </a:cubicBezTo>
                  <a:cubicBezTo>
                    <a:pt x="219" y="108"/>
                    <a:pt x="104" y="212"/>
                    <a:pt x="58" y="361"/>
                  </a:cubicBezTo>
                  <a:cubicBezTo>
                    <a:pt x="1" y="511"/>
                    <a:pt x="58" y="672"/>
                    <a:pt x="185" y="764"/>
                  </a:cubicBezTo>
                  <a:cubicBezTo>
                    <a:pt x="242" y="798"/>
                    <a:pt x="300" y="810"/>
                    <a:pt x="369" y="821"/>
                  </a:cubicBezTo>
                  <a:cubicBezTo>
                    <a:pt x="587" y="821"/>
                    <a:pt x="805" y="810"/>
                    <a:pt x="1024" y="775"/>
                  </a:cubicBezTo>
                  <a:cubicBezTo>
                    <a:pt x="1057" y="774"/>
                    <a:pt x="1090" y="773"/>
                    <a:pt x="1124" y="773"/>
                  </a:cubicBezTo>
                  <a:cubicBezTo>
                    <a:pt x="1357" y="773"/>
                    <a:pt x="1596" y="808"/>
                    <a:pt x="1817" y="879"/>
                  </a:cubicBezTo>
                  <a:cubicBezTo>
                    <a:pt x="1867" y="889"/>
                    <a:pt x="1911" y="895"/>
                    <a:pt x="1949" y="895"/>
                  </a:cubicBezTo>
                  <a:cubicBezTo>
                    <a:pt x="2081" y="895"/>
                    <a:pt x="2139" y="827"/>
                    <a:pt x="2059" y="649"/>
                  </a:cubicBezTo>
                  <a:cubicBezTo>
                    <a:pt x="1886" y="235"/>
                    <a:pt x="1208" y="39"/>
                    <a:pt x="817" y="5"/>
                  </a:cubicBezTo>
                  <a:cubicBezTo>
                    <a:pt x="782" y="2"/>
                    <a:pt x="746" y="1"/>
                    <a:pt x="7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8"/>
            <p:cNvSpPr/>
            <p:nvPr/>
          </p:nvSpPr>
          <p:spPr>
            <a:xfrm>
              <a:off x="764074" y="727944"/>
              <a:ext cx="96915" cy="152126"/>
            </a:xfrm>
            <a:custGeom>
              <a:rect b="b" l="l" r="r" t="t"/>
              <a:pathLst>
                <a:path extrusionOk="0" h="1667" w="1062">
                  <a:moveTo>
                    <a:pt x="775" y="0"/>
                  </a:moveTo>
                  <a:cubicBezTo>
                    <a:pt x="748" y="0"/>
                    <a:pt x="720" y="4"/>
                    <a:pt x="690" y="12"/>
                  </a:cubicBezTo>
                  <a:cubicBezTo>
                    <a:pt x="425" y="116"/>
                    <a:pt x="218" y="323"/>
                    <a:pt x="126" y="587"/>
                  </a:cubicBezTo>
                  <a:cubicBezTo>
                    <a:pt x="57" y="737"/>
                    <a:pt x="23" y="898"/>
                    <a:pt x="12" y="1070"/>
                  </a:cubicBezTo>
                  <a:cubicBezTo>
                    <a:pt x="0" y="1185"/>
                    <a:pt x="23" y="1312"/>
                    <a:pt x="57" y="1427"/>
                  </a:cubicBezTo>
                  <a:cubicBezTo>
                    <a:pt x="103" y="1530"/>
                    <a:pt x="195" y="1622"/>
                    <a:pt x="322" y="1657"/>
                  </a:cubicBezTo>
                  <a:cubicBezTo>
                    <a:pt x="345" y="1664"/>
                    <a:pt x="368" y="1667"/>
                    <a:pt x="391" y="1667"/>
                  </a:cubicBezTo>
                  <a:cubicBezTo>
                    <a:pt x="484" y="1667"/>
                    <a:pt x="575" y="1613"/>
                    <a:pt x="621" y="1530"/>
                  </a:cubicBezTo>
                  <a:cubicBezTo>
                    <a:pt x="655" y="1450"/>
                    <a:pt x="667" y="1369"/>
                    <a:pt x="644" y="1277"/>
                  </a:cubicBezTo>
                  <a:cubicBezTo>
                    <a:pt x="621" y="1036"/>
                    <a:pt x="598" y="748"/>
                    <a:pt x="770" y="564"/>
                  </a:cubicBezTo>
                  <a:cubicBezTo>
                    <a:pt x="816" y="507"/>
                    <a:pt x="874" y="461"/>
                    <a:pt x="920" y="403"/>
                  </a:cubicBezTo>
                  <a:cubicBezTo>
                    <a:pt x="1062" y="211"/>
                    <a:pt x="971" y="0"/>
                    <a:pt x="7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8"/>
            <p:cNvSpPr/>
            <p:nvPr/>
          </p:nvSpPr>
          <p:spPr>
            <a:xfrm>
              <a:off x="1607659" y="933273"/>
              <a:ext cx="152309" cy="109600"/>
            </a:xfrm>
            <a:custGeom>
              <a:rect b="b" l="l" r="r" t="t"/>
              <a:pathLst>
                <a:path extrusionOk="0" h="1201" w="1669">
                  <a:moveTo>
                    <a:pt x="312" y="0"/>
                  </a:moveTo>
                  <a:cubicBezTo>
                    <a:pt x="41" y="0"/>
                    <a:pt x="0" y="489"/>
                    <a:pt x="289" y="672"/>
                  </a:cubicBezTo>
                  <a:cubicBezTo>
                    <a:pt x="415" y="752"/>
                    <a:pt x="553" y="798"/>
                    <a:pt x="691" y="833"/>
                  </a:cubicBezTo>
                  <a:cubicBezTo>
                    <a:pt x="944" y="902"/>
                    <a:pt x="1186" y="1005"/>
                    <a:pt x="1416" y="1143"/>
                  </a:cubicBezTo>
                  <a:cubicBezTo>
                    <a:pt x="1450" y="1166"/>
                    <a:pt x="1485" y="1189"/>
                    <a:pt x="1519" y="1201"/>
                  </a:cubicBezTo>
                  <a:cubicBezTo>
                    <a:pt x="1565" y="1201"/>
                    <a:pt x="1611" y="1189"/>
                    <a:pt x="1634" y="1155"/>
                  </a:cubicBezTo>
                  <a:cubicBezTo>
                    <a:pt x="1669" y="1097"/>
                    <a:pt x="1611" y="1028"/>
                    <a:pt x="1554" y="982"/>
                  </a:cubicBezTo>
                  <a:cubicBezTo>
                    <a:pt x="1358" y="833"/>
                    <a:pt x="1174" y="683"/>
                    <a:pt x="990" y="522"/>
                  </a:cubicBezTo>
                  <a:cubicBezTo>
                    <a:pt x="829" y="350"/>
                    <a:pt x="668" y="200"/>
                    <a:pt x="496" y="62"/>
                  </a:cubicBezTo>
                  <a:cubicBezTo>
                    <a:pt x="426" y="19"/>
                    <a:pt x="365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0" name="Google Shape;180;p8"/>
          <p:cNvSpPr/>
          <p:nvPr/>
        </p:nvSpPr>
        <p:spPr>
          <a:xfrm rot="-1416814">
            <a:off x="2698118" y="4084072"/>
            <a:ext cx="1317477" cy="940369"/>
          </a:xfrm>
          <a:custGeom>
            <a:rect b="b" l="l" r="r" t="t"/>
            <a:pathLst>
              <a:path extrusionOk="0" h="201433" w="282212">
                <a:moveTo>
                  <a:pt x="206851" y="13612"/>
                </a:moveTo>
                <a:cubicBezTo>
                  <a:pt x="207225" y="13612"/>
                  <a:pt x="207642" y="13750"/>
                  <a:pt x="208120" y="14091"/>
                </a:cubicBezTo>
                <a:cubicBezTo>
                  <a:pt x="209604" y="15233"/>
                  <a:pt x="209033" y="16603"/>
                  <a:pt x="208234" y="17859"/>
                </a:cubicBezTo>
                <a:cubicBezTo>
                  <a:pt x="203896" y="24594"/>
                  <a:pt x="199444" y="31330"/>
                  <a:pt x="195105" y="38065"/>
                </a:cubicBezTo>
                <a:cubicBezTo>
                  <a:pt x="194631" y="38824"/>
                  <a:pt x="194078" y="39662"/>
                  <a:pt x="193119" y="39662"/>
                </a:cubicBezTo>
                <a:cubicBezTo>
                  <a:pt x="192924" y="39662"/>
                  <a:pt x="192712" y="39627"/>
                  <a:pt x="192480" y="39549"/>
                </a:cubicBezTo>
                <a:cubicBezTo>
                  <a:pt x="191110" y="39093"/>
                  <a:pt x="190881" y="37951"/>
                  <a:pt x="190881" y="36695"/>
                </a:cubicBezTo>
                <a:cubicBezTo>
                  <a:pt x="191110" y="33956"/>
                  <a:pt x="191909" y="31330"/>
                  <a:pt x="193279" y="28932"/>
                </a:cubicBezTo>
                <a:cubicBezTo>
                  <a:pt x="196247" y="23681"/>
                  <a:pt x="200129" y="19000"/>
                  <a:pt x="204695" y="15004"/>
                </a:cubicBezTo>
                <a:cubicBezTo>
                  <a:pt x="205335" y="14364"/>
                  <a:pt x="205975" y="13612"/>
                  <a:pt x="206851" y="13612"/>
                </a:cubicBezTo>
                <a:close/>
                <a:moveTo>
                  <a:pt x="249961" y="43745"/>
                </a:moveTo>
                <a:cubicBezTo>
                  <a:pt x="252339" y="43745"/>
                  <a:pt x="254718" y="43983"/>
                  <a:pt x="257096" y="44458"/>
                </a:cubicBezTo>
                <a:cubicBezTo>
                  <a:pt x="258580" y="44801"/>
                  <a:pt x="260064" y="44915"/>
                  <a:pt x="259950" y="46742"/>
                </a:cubicBezTo>
                <a:cubicBezTo>
                  <a:pt x="259836" y="48683"/>
                  <a:pt x="258352" y="48797"/>
                  <a:pt x="256868" y="49025"/>
                </a:cubicBezTo>
                <a:cubicBezTo>
                  <a:pt x="245565" y="50623"/>
                  <a:pt x="234378" y="52222"/>
                  <a:pt x="223075" y="53820"/>
                </a:cubicBezTo>
                <a:cubicBezTo>
                  <a:pt x="219080" y="54391"/>
                  <a:pt x="215084" y="54847"/>
                  <a:pt x="211202" y="55418"/>
                </a:cubicBezTo>
                <a:cubicBezTo>
                  <a:pt x="210589" y="55506"/>
                  <a:pt x="209959" y="55627"/>
                  <a:pt x="209383" y="55627"/>
                </a:cubicBezTo>
                <a:cubicBezTo>
                  <a:pt x="208458" y="55627"/>
                  <a:pt x="207673" y="55314"/>
                  <a:pt x="207321" y="54048"/>
                </a:cubicBezTo>
                <a:cubicBezTo>
                  <a:pt x="206864" y="51993"/>
                  <a:pt x="208577" y="51537"/>
                  <a:pt x="210061" y="50852"/>
                </a:cubicBezTo>
                <a:cubicBezTo>
                  <a:pt x="216911" y="47769"/>
                  <a:pt x="224217" y="46399"/>
                  <a:pt x="231638" y="45372"/>
                </a:cubicBezTo>
                <a:cubicBezTo>
                  <a:pt x="237232" y="44344"/>
                  <a:pt x="242826" y="43774"/>
                  <a:pt x="248534" y="43774"/>
                </a:cubicBezTo>
                <a:cubicBezTo>
                  <a:pt x="249009" y="43754"/>
                  <a:pt x="249485" y="43745"/>
                  <a:pt x="249961" y="43745"/>
                </a:cubicBezTo>
                <a:close/>
                <a:moveTo>
                  <a:pt x="271307" y="49451"/>
                </a:moveTo>
                <a:cubicBezTo>
                  <a:pt x="272263" y="49451"/>
                  <a:pt x="273094" y="49802"/>
                  <a:pt x="273307" y="51080"/>
                </a:cubicBezTo>
                <a:cubicBezTo>
                  <a:pt x="273764" y="53135"/>
                  <a:pt x="272051" y="53592"/>
                  <a:pt x="270567" y="54162"/>
                </a:cubicBezTo>
                <a:cubicBezTo>
                  <a:pt x="258283" y="58964"/>
                  <a:pt x="245124" y="61472"/>
                  <a:pt x="231946" y="61472"/>
                </a:cubicBezTo>
                <a:cubicBezTo>
                  <a:pt x="231653" y="61472"/>
                  <a:pt x="231360" y="61471"/>
                  <a:pt x="231067" y="61469"/>
                </a:cubicBezTo>
                <a:cubicBezTo>
                  <a:pt x="228213" y="61583"/>
                  <a:pt x="225359" y="61583"/>
                  <a:pt x="222505" y="61583"/>
                </a:cubicBezTo>
                <a:cubicBezTo>
                  <a:pt x="222442" y="61587"/>
                  <a:pt x="222380" y="61590"/>
                  <a:pt x="222318" y="61590"/>
                </a:cubicBezTo>
                <a:cubicBezTo>
                  <a:pt x="220801" y="61590"/>
                  <a:pt x="219541" y="60265"/>
                  <a:pt x="219650" y="58729"/>
                </a:cubicBezTo>
                <a:cubicBezTo>
                  <a:pt x="219536" y="56674"/>
                  <a:pt x="220564" y="56103"/>
                  <a:pt x="222390" y="55875"/>
                </a:cubicBezTo>
                <a:cubicBezTo>
                  <a:pt x="238145" y="53820"/>
                  <a:pt x="253899" y="51651"/>
                  <a:pt x="269540" y="49710"/>
                </a:cubicBezTo>
                <a:cubicBezTo>
                  <a:pt x="270101" y="49581"/>
                  <a:pt x="270727" y="49451"/>
                  <a:pt x="271307" y="49451"/>
                </a:cubicBezTo>
                <a:close/>
                <a:moveTo>
                  <a:pt x="140171" y="26412"/>
                </a:moveTo>
                <a:cubicBezTo>
                  <a:pt x="140465" y="26412"/>
                  <a:pt x="140776" y="26484"/>
                  <a:pt x="141106" y="26649"/>
                </a:cubicBezTo>
                <a:cubicBezTo>
                  <a:pt x="142590" y="27448"/>
                  <a:pt x="142362" y="28932"/>
                  <a:pt x="142020" y="30188"/>
                </a:cubicBezTo>
                <a:cubicBezTo>
                  <a:pt x="138252" y="43203"/>
                  <a:pt x="134599" y="56331"/>
                  <a:pt x="130946" y="69460"/>
                </a:cubicBezTo>
                <a:cubicBezTo>
                  <a:pt x="130603" y="70602"/>
                  <a:pt x="130147" y="71972"/>
                  <a:pt x="128777" y="71972"/>
                </a:cubicBezTo>
                <a:cubicBezTo>
                  <a:pt x="128687" y="71978"/>
                  <a:pt x="128597" y="71981"/>
                  <a:pt x="128507" y="71981"/>
                </a:cubicBezTo>
                <a:cubicBezTo>
                  <a:pt x="127013" y="71981"/>
                  <a:pt x="125656" y="71095"/>
                  <a:pt x="125009" y="69803"/>
                </a:cubicBezTo>
                <a:cubicBezTo>
                  <a:pt x="124096" y="67405"/>
                  <a:pt x="123639" y="64894"/>
                  <a:pt x="123754" y="62382"/>
                </a:cubicBezTo>
                <a:cubicBezTo>
                  <a:pt x="125238" y="49596"/>
                  <a:pt x="128891" y="37723"/>
                  <a:pt x="137796" y="27905"/>
                </a:cubicBezTo>
                <a:cubicBezTo>
                  <a:pt x="138489" y="27125"/>
                  <a:pt x="139247" y="26412"/>
                  <a:pt x="140171" y="26412"/>
                </a:cubicBezTo>
                <a:close/>
                <a:moveTo>
                  <a:pt x="166907" y="81527"/>
                </a:moveTo>
                <a:cubicBezTo>
                  <a:pt x="167416" y="81527"/>
                  <a:pt x="167948" y="81573"/>
                  <a:pt x="168450" y="81573"/>
                </a:cubicBezTo>
                <a:cubicBezTo>
                  <a:pt x="168585" y="81573"/>
                  <a:pt x="168718" y="81570"/>
                  <a:pt x="168848" y="81561"/>
                </a:cubicBezTo>
                <a:lnTo>
                  <a:pt x="169305" y="81561"/>
                </a:lnTo>
                <a:cubicBezTo>
                  <a:pt x="182548" y="82361"/>
                  <a:pt x="194649" y="83730"/>
                  <a:pt x="205266" y="90923"/>
                </a:cubicBezTo>
                <a:cubicBezTo>
                  <a:pt x="206522" y="91722"/>
                  <a:pt x="208805" y="92179"/>
                  <a:pt x="207778" y="94462"/>
                </a:cubicBezTo>
                <a:cubicBezTo>
                  <a:pt x="207331" y="95579"/>
                  <a:pt x="206610" y="95904"/>
                  <a:pt x="205791" y="95904"/>
                </a:cubicBezTo>
                <a:cubicBezTo>
                  <a:pt x="204935" y="95904"/>
                  <a:pt x="203971" y="95550"/>
                  <a:pt x="203097" y="95375"/>
                </a:cubicBezTo>
                <a:cubicBezTo>
                  <a:pt x="191452" y="92293"/>
                  <a:pt x="179693" y="89324"/>
                  <a:pt x="168049" y="86242"/>
                </a:cubicBezTo>
                <a:cubicBezTo>
                  <a:pt x="166451" y="85785"/>
                  <a:pt x="163939" y="86014"/>
                  <a:pt x="164396" y="83388"/>
                </a:cubicBezTo>
                <a:cubicBezTo>
                  <a:pt x="164689" y="81772"/>
                  <a:pt x="165739" y="81527"/>
                  <a:pt x="166907" y="81527"/>
                </a:cubicBezTo>
                <a:close/>
                <a:moveTo>
                  <a:pt x="81525" y="65788"/>
                </a:moveTo>
                <a:cubicBezTo>
                  <a:pt x="83467" y="65788"/>
                  <a:pt x="83587" y="67594"/>
                  <a:pt x="83911" y="68889"/>
                </a:cubicBezTo>
                <a:cubicBezTo>
                  <a:pt x="84710" y="72086"/>
                  <a:pt x="85166" y="75282"/>
                  <a:pt x="85052" y="78593"/>
                </a:cubicBezTo>
                <a:cubicBezTo>
                  <a:pt x="85509" y="84301"/>
                  <a:pt x="84139" y="89553"/>
                  <a:pt x="82541" y="94690"/>
                </a:cubicBezTo>
                <a:cubicBezTo>
                  <a:pt x="81954" y="96786"/>
                  <a:pt x="80752" y="97404"/>
                  <a:pt x="79296" y="97404"/>
                </a:cubicBezTo>
                <a:cubicBezTo>
                  <a:pt x="78769" y="97404"/>
                  <a:pt x="78208" y="97323"/>
                  <a:pt x="77632" y="97202"/>
                </a:cubicBezTo>
                <a:cubicBezTo>
                  <a:pt x="75120" y="96745"/>
                  <a:pt x="75805" y="94804"/>
                  <a:pt x="75919" y="93206"/>
                </a:cubicBezTo>
                <a:cubicBezTo>
                  <a:pt x="77061" y="85100"/>
                  <a:pt x="78088" y="76995"/>
                  <a:pt x="79116" y="68889"/>
                </a:cubicBezTo>
                <a:cubicBezTo>
                  <a:pt x="79344" y="67519"/>
                  <a:pt x="79230" y="65921"/>
                  <a:pt x="81171" y="65807"/>
                </a:cubicBezTo>
                <a:cubicBezTo>
                  <a:pt x="81295" y="65794"/>
                  <a:pt x="81413" y="65788"/>
                  <a:pt x="81525" y="65788"/>
                </a:cubicBezTo>
                <a:close/>
                <a:moveTo>
                  <a:pt x="147496" y="82068"/>
                </a:moveTo>
                <a:cubicBezTo>
                  <a:pt x="147945" y="82068"/>
                  <a:pt x="148398" y="82232"/>
                  <a:pt x="148755" y="82589"/>
                </a:cubicBezTo>
                <a:cubicBezTo>
                  <a:pt x="157203" y="88639"/>
                  <a:pt x="167364" y="89439"/>
                  <a:pt x="177068" y="91379"/>
                </a:cubicBezTo>
                <a:cubicBezTo>
                  <a:pt x="184260" y="92749"/>
                  <a:pt x="191224" y="95261"/>
                  <a:pt x="198302" y="97088"/>
                </a:cubicBezTo>
                <a:cubicBezTo>
                  <a:pt x="200243" y="97544"/>
                  <a:pt x="200699" y="98686"/>
                  <a:pt x="200357" y="100512"/>
                </a:cubicBezTo>
                <a:cubicBezTo>
                  <a:pt x="200041" y="102195"/>
                  <a:pt x="199338" y="103393"/>
                  <a:pt x="197534" y="103393"/>
                </a:cubicBezTo>
                <a:cubicBezTo>
                  <a:pt x="197380" y="103393"/>
                  <a:pt x="197217" y="103384"/>
                  <a:pt x="197046" y="103366"/>
                </a:cubicBezTo>
                <a:cubicBezTo>
                  <a:pt x="195790" y="103138"/>
                  <a:pt x="194535" y="103024"/>
                  <a:pt x="193165" y="102910"/>
                </a:cubicBezTo>
                <a:lnTo>
                  <a:pt x="193165" y="103024"/>
                </a:lnTo>
                <a:cubicBezTo>
                  <a:pt x="181520" y="102111"/>
                  <a:pt x="169761" y="101197"/>
                  <a:pt x="158802" y="96403"/>
                </a:cubicBezTo>
                <a:cubicBezTo>
                  <a:pt x="154692" y="94576"/>
                  <a:pt x="150696" y="92293"/>
                  <a:pt x="147043" y="89781"/>
                </a:cubicBezTo>
                <a:cubicBezTo>
                  <a:pt x="144417" y="87954"/>
                  <a:pt x="144645" y="86014"/>
                  <a:pt x="145673" y="83616"/>
                </a:cubicBezTo>
                <a:cubicBezTo>
                  <a:pt x="145822" y="82648"/>
                  <a:pt x="146652" y="82068"/>
                  <a:pt x="147496" y="82068"/>
                </a:cubicBezTo>
                <a:close/>
                <a:moveTo>
                  <a:pt x="101663" y="106408"/>
                </a:moveTo>
                <a:cubicBezTo>
                  <a:pt x="116106" y="106408"/>
                  <a:pt x="130324" y="110314"/>
                  <a:pt x="142819" y="117751"/>
                </a:cubicBezTo>
                <a:cubicBezTo>
                  <a:pt x="148413" y="121176"/>
                  <a:pt x="153893" y="124715"/>
                  <a:pt x="159372" y="128254"/>
                </a:cubicBezTo>
                <a:cubicBezTo>
                  <a:pt x="162341" y="130195"/>
                  <a:pt x="162341" y="131565"/>
                  <a:pt x="159258" y="133391"/>
                </a:cubicBezTo>
                <a:cubicBezTo>
                  <a:pt x="153093" y="137044"/>
                  <a:pt x="146358" y="138072"/>
                  <a:pt x="139394" y="138072"/>
                </a:cubicBezTo>
                <a:lnTo>
                  <a:pt x="133001" y="138072"/>
                </a:lnTo>
                <a:cubicBezTo>
                  <a:pt x="132138" y="138091"/>
                  <a:pt x="131276" y="138100"/>
                  <a:pt x="130415" y="138100"/>
                </a:cubicBezTo>
                <a:cubicBezTo>
                  <a:pt x="120907" y="138100"/>
                  <a:pt x="111503" y="136941"/>
                  <a:pt x="102291" y="134533"/>
                </a:cubicBezTo>
                <a:cubicBezTo>
                  <a:pt x="93044" y="132021"/>
                  <a:pt x="83568" y="130309"/>
                  <a:pt x="74093" y="128482"/>
                </a:cubicBezTo>
                <a:cubicBezTo>
                  <a:pt x="72380" y="128254"/>
                  <a:pt x="70097" y="128482"/>
                  <a:pt x="69869" y="125400"/>
                </a:cubicBezTo>
                <a:cubicBezTo>
                  <a:pt x="69640" y="122317"/>
                  <a:pt x="71809" y="121861"/>
                  <a:pt x="73864" y="121290"/>
                </a:cubicBezTo>
                <a:cubicBezTo>
                  <a:pt x="76397" y="120645"/>
                  <a:pt x="78967" y="120428"/>
                  <a:pt x="81545" y="120428"/>
                </a:cubicBezTo>
                <a:cubicBezTo>
                  <a:pt x="85356" y="120428"/>
                  <a:pt x="89184" y="120903"/>
                  <a:pt x="92930" y="121176"/>
                </a:cubicBezTo>
                <a:cubicBezTo>
                  <a:pt x="108227" y="122203"/>
                  <a:pt x="123297" y="125057"/>
                  <a:pt x="138024" y="129624"/>
                </a:cubicBezTo>
                <a:cubicBezTo>
                  <a:pt x="140650" y="130309"/>
                  <a:pt x="143504" y="130994"/>
                  <a:pt x="146244" y="131451"/>
                </a:cubicBezTo>
                <a:cubicBezTo>
                  <a:pt x="146796" y="131573"/>
                  <a:pt x="147479" y="131926"/>
                  <a:pt x="148047" y="131926"/>
                </a:cubicBezTo>
                <a:cubicBezTo>
                  <a:pt x="148536" y="131926"/>
                  <a:pt x="148939" y="131664"/>
                  <a:pt x="149098" y="130766"/>
                </a:cubicBezTo>
                <a:cubicBezTo>
                  <a:pt x="149440" y="129396"/>
                  <a:pt x="148299" y="128596"/>
                  <a:pt x="147043" y="128254"/>
                </a:cubicBezTo>
                <a:cubicBezTo>
                  <a:pt x="142590" y="126998"/>
                  <a:pt x="138252" y="125628"/>
                  <a:pt x="133800" y="124372"/>
                </a:cubicBezTo>
                <a:cubicBezTo>
                  <a:pt x="119986" y="120377"/>
                  <a:pt x="105830" y="119121"/>
                  <a:pt x="91560" y="117979"/>
                </a:cubicBezTo>
                <a:cubicBezTo>
                  <a:pt x="88934" y="117751"/>
                  <a:pt x="86080" y="117523"/>
                  <a:pt x="83454" y="117294"/>
                </a:cubicBezTo>
                <a:cubicBezTo>
                  <a:pt x="80828" y="117066"/>
                  <a:pt x="80257" y="115810"/>
                  <a:pt x="81627" y="113527"/>
                </a:cubicBezTo>
                <a:cubicBezTo>
                  <a:pt x="84710" y="108390"/>
                  <a:pt x="89733" y="107134"/>
                  <a:pt x="95099" y="106677"/>
                </a:cubicBezTo>
                <a:cubicBezTo>
                  <a:pt x="97288" y="106497"/>
                  <a:pt x="99478" y="106408"/>
                  <a:pt x="101663" y="106408"/>
                </a:cubicBezTo>
                <a:close/>
                <a:moveTo>
                  <a:pt x="23840" y="86464"/>
                </a:moveTo>
                <a:cubicBezTo>
                  <a:pt x="25477" y="86464"/>
                  <a:pt x="25696" y="87780"/>
                  <a:pt x="25916" y="89096"/>
                </a:cubicBezTo>
                <a:cubicBezTo>
                  <a:pt x="29227" y="111130"/>
                  <a:pt x="30711" y="133049"/>
                  <a:pt x="24203" y="154740"/>
                </a:cubicBezTo>
                <a:cubicBezTo>
                  <a:pt x="24089" y="154968"/>
                  <a:pt x="23975" y="155196"/>
                  <a:pt x="23975" y="155425"/>
                </a:cubicBezTo>
                <a:cubicBezTo>
                  <a:pt x="23561" y="156667"/>
                  <a:pt x="23241" y="158097"/>
                  <a:pt x="21737" y="158097"/>
                </a:cubicBezTo>
                <a:cubicBezTo>
                  <a:pt x="21583" y="158097"/>
                  <a:pt x="21416" y="158082"/>
                  <a:pt x="21235" y="158050"/>
                </a:cubicBezTo>
                <a:cubicBezTo>
                  <a:pt x="19637" y="157708"/>
                  <a:pt x="19294" y="156338"/>
                  <a:pt x="19294" y="154968"/>
                </a:cubicBezTo>
                <a:cubicBezTo>
                  <a:pt x="19066" y="148575"/>
                  <a:pt x="18724" y="142182"/>
                  <a:pt x="18381" y="135789"/>
                </a:cubicBezTo>
                <a:cubicBezTo>
                  <a:pt x="18267" y="120263"/>
                  <a:pt x="19294" y="104851"/>
                  <a:pt x="21464" y="89553"/>
                </a:cubicBezTo>
                <a:cubicBezTo>
                  <a:pt x="21692" y="88183"/>
                  <a:pt x="21920" y="86585"/>
                  <a:pt x="23633" y="86470"/>
                </a:cubicBezTo>
                <a:cubicBezTo>
                  <a:pt x="23704" y="86466"/>
                  <a:pt x="23773" y="86464"/>
                  <a:pt x="23840" y="86464"/>
                </a:cubicBezTo>
                <a:close/>
                <a:moveTo>
                  <a:pt x="16283" y="75825"/>
                </a:moveTo>
                <a:cubicBezTo>
                  <a:pt x="16536" y="75825"/>
                  <a:pt x="16815" y="75870"/>
                  <a:pt x="17125" y="75967"/>
                </a:cubicBezTo>
                <a:cubicBezTo>
                  <a:pt x="19066" y="76652"/>
                  <a:pt x="18609" y="78479"/>
                  <a:pt x="18381" y="79963"/>
                </a:cubicBezTo>
                <a:cubicBezTo>
                  <a:pt x="17239" y="88525"/>
                  <a:pt x="16326" y="97088"/>
                  <a:pt x="15527" y="105764"/>
                </a:cubicBezTo>
                <a:cubicBezTo>
                  <a:pt x="13929" y="122660"/>
                  <a:pt x="14385" y="139670"/>
                  <a:pt x="16669" y="156566"/>
                </a:cubicBezTo>
                <a:cubicBezTo>
                  <a:pt x="16897" y="158279"/>
                  <a:pt x="17354" y="159877"/>
                  <a:pt x="15185" y="160676"/>
                </a:cubicBezTo>
                <a:cubicBezTo>
                  <a:pt x="14771" y="160800"/>
                  <a:pt x="14402" y="160857"/>
                  <a:pt x="14069" y="160857"/>
                </a:cubicBezTo>
                <a:cubicBezTo>
                  <a:pt x="12566" y="160857"/>
                  <a:pt x="11802" y="159701"/>
                  <a:pt x="10961" y="158393"/>
                </a:cubicBezTo>
                <a:cubicBezTo>
                  <a:pt x="6166" y="150744"/>
                  <a:pt x="5481" y="142068"/>
                  <a:pt x="4910" y="133391"/>
                </a:cubicBezTo>
                <a:cubicBezTo>
                  <a:pt x="4910" y="131907"/>
                  <a:pt x="4910" y="130423"/>
                  <a:pt x="4910" y="128825"/>
                </a:cubicBezTo>
                <a:cubicBezTo>
                  <a:pt x="4339" y="113527"/>
                  <a:pt x="7193" y="98800"/>
                  <a:pt x="11760" y="84301"/>
                </a:cubicBezTo>
                <a:cubicBezTo>
                  <a:pt x="12216" y="82475"/>
                  <a:pt x="12901" y="80534"/>
                  <a:pt x="13700" y="78593"/>
                </a:cubicBezTo>
                <a:cubicBezTo>
                  <a:pt x="14190" y="77419"/>
                  <a:pt x="14763" y="75825"/>
                  <a:pt x="16283" y="75825"/>
                </a:cubicBezTo>
                <a:close/>
                <a:moveTo>
                  <a:pt x="70439" y="155653"/>
                </a:moveTo>
                <a:cubicBezTo>
                  <a:pt x="80828" y="156110"/>
                  <a:pt x="91103" y="158050"/>
                  <a:pt x="101035" y="161361"/>
                </a:cubicBezTo>
                <a:cubicBezTo>
                  <a:pt x="109483" y="164101"/>
                  <a:pt x="118160" y="166042"/>
                  <a:pt x="126722" y="168211"/>
                </a:cubicBezTo>
                <a:cubicBezTo>
                  <a:pt x="128891" y="168553"/>
                  <a:pt x="130832" y="169467"/>
                  <a:pt x="132658" y="170723"/>
                </a:cubicBezTo>
                <a:cubicBezTo>
                  <a:pt x="133686" y="171522"/>
                  <a:pt x="135170" y="172435"/>
                  <a:pt x="134371" y="174147"/>
                </a:cubicBezTo>
                <a:cubicBezTo>
                  <a:pt x="133936" y="175090"/>
                  <a:pt x="133179" y="175342"/>
                  <a:pt x="132363" y="175342"/>
                </a:cubicBezTo>
                <a:cubicBezTo>
                  <a:pt x="131893" y="175342"/>
                  <a:pt x="131404" y="175258"/>
                  <a:pt x="130946" y="175175"/>
                </a:cubicBezTo>
                <a:cubicBezTo>
                  <a:pt x="124324" y="174376"/>
                  <a:pt x="117703" y="173577"/>
                  <a:pt x="111081" y="172663"/>
                </a:cubicBezTo>
                <a:cubicBezTo>
                  <a:pt x="89276" y="169581"/>
                  <a:pt x="67243" y="167983"/>
                  <a:pt x="45209" y="167868"/>
                </a:cubicBezTo>
                <a:cubicBezTo>
                  <a:pt x="42355" y="167868"/>
                  <a:pt x="39501" y="167754"/>
                  <a:pt x="36647" y="167754"/>
                </a:cubicBezTo>
                <a:cubicBezTo>
                  <a:pt x="36433" y="167740"/>
                  <a:pt x="36216" y="167736"/>
                  <a:pt x="35998" y="167736"/>
                </a:cubicBezTo>
                <a:cubicBezTo>
                  <a:pt x="35780" y="167736"/>
                  <a:pt x="35562" y="167740"/>
                  <a:pt x="35347" y="167740"/>
                </a:cubicBezTo>
                <a:cubicBezTo>
                  <a:pt x="34057" y="167740"/>
                  <a:pt x="32880" y="167612"/>
                  <a:pt x="32537" y="165814"/>
                </a:cubicBezTo>
                <a:cubicBezTo>
                  <a:pt x="32195" y="163759"/>
                  <a:pt x="34021" y="163416"/>
                  <a:pt x="35391" y="162845"/>
                </a:cubicBezTo>
                <a:cubicBezTo>
                  <a:pt x="45438" y="158050"/>
                  <a:pt x="56055" y="155653"/>
                  <a:pt x="70439" y="155653"/>
                </a:cubicBezTo>
                <a:close/>
                <a:moveTo>
                  <a:pt x="36693" y="171289"/>
                </a:moveTo>
                <a:cubicBezTo>
                  <a:pt x="37201" y="171289"/>
                  <a:pt x="37737" y="171368"/>
                  <a:pt x="38245" y="171407"/>
                </a:cubicBezTo>
                <a:cubicBezTo>
                  <a:pt x="54114" y="172092"/>
                  <a:pt x="69983" y="172777"/>
                  <a:pt x="85851" y="173577"/>
                </a:cubicBezTo>
                <a:cubicBezTo>
                  <a:pt x="90075" y="173805"/>
                  <a:pt x="94185" y="174033"/>
                  <a:pt x="98295" y="174262"/>
                </a:cubicBezTo>
                <a:cubicBezTo>
                  <a:pt x="98638" y="174262"/>
                  <a:pt x="99002" y="174240"/>
                  <a:pt x="99358" y="174240"/>
                </a:cubicBezTo>
                <a:cubicBezTo>
                  <a:pt x="100429" y="174240"/>
                  <a:pt x="101435" y="174433"/>
                  <a:pt x="101606" y="175974"/>
                </a:cubicBezTo>
                <a:cubicBezTo>
                  <a:pt x="101834" y="177801"/>
                  <a:pt x="100350" y="178371"/>
                  <a:pt x="99094" y="178942"/>
                </a:cubicBezTo>
                <a:cubicBezTo>
                  <a:pt x="92016" y="182139"/>
                  <a:pt x="84481" y="183052"/>
                  <a:pt x="76833" y="183509"/>
                </a:cubicBezTo>
                <a:cubicBezTo>
                  <a:pt x="76110" y="183547"/>
                  <a:pt x="75374" y="183559"/>
                  <a:pt x="74630" y="183559"/>
                </a:cubicBezTo>
                <a:cubicBezTo>
                  <a:pt x="73141" y="183559"/>
                  <a:pt x="71619" y="183509"/>
                  <a:pt x="70097" y="183509"/>
                </a:cubicBezTo>
                <a:cubicBezTo>
                  <a:pt x="60736" y="183509"/>
                  <a:pt x="51374" y="183052"/>
                  <a:pt x="42355" y="179970"/>
                </a:cubicBezTo>
                <a:cubicBezTo>
                  <a:pt x="40415" y="179285"/>
                  <a:pt x="38474" y="178371"/>
                  <a:pt x="36533" y="177344"/>
                </a:cubicBezTo>
                <a:cubicBezTo>
                  <a:pt x="34821" y="176659"/>
                  <a:pt x="33793" y="174832"/>
                  <a:pt x="34478" y="173006"/>
                </a:cubicBezTo>
                <a:cubicBezTo>
                  <a:pt x="34853" y="171581"/>
                  <a:pt x="35721" y="171289"/>
                  <a:pt x="36693" y="171289"/>
                </a:cubicBezTo>
                <a:close/>
                <a:moveTo>
                  <a:pt x="215117" y="0"/>
                </a:moveTo>
                <a:cubicBezTo>
                  <a:pt x="214195" y="0"/>
                  <a:pt x="213275" y="330"/>
                  <a:pt x="212572" y="962"/>
                </a:cubicBezTo>
                <a:cubicBezTo>
                  <a:pt x="200129" y="10666"/>
                  <a:pt x="189055" y="21398"/>
                  <a:pt x="184146" y="37038"/>
                </a:cubicBezTo>
                <a:cubicBezTo>
                  <a:pt x="182205" y="43203"/>
                  <a:pt x="180721" y="49482"/>
                  <a:pt x="179008" y="55761"/>
                </a:cubicBezTo>
                <a:cubicBezTo>
                  <a:pt x="178666" y="57473"/>
                  <a:pt x="177639" y="58843"/>
                  <a:pt x="176040" y="59642"/>
                </a:cubicBezTo>
                <a:cubicBezTo>
                  <a:pt x="162797" y="65693"/>
                  <a:pt x="149554" y="71743"/>
                  <a:pt x="136311" y="77794"/>
                </a:cubicBezTo>
                <a:cubicBezTo>
                  <a:pt x="135818" y="78041"/>
                  <a:pt x="135291" y="78254"/>
                  <a:pt x="134749" y="78254"/>
                </a:cubicBezTo>
                <a:cubicBezTo>
                  <a:pt x="134288" y="78254"/>
                  <a:pt x="133816" y="78100"/>
                  <a:pt x="133343" y="77680"/>
                </a:cubicBezTo>
                <a:cubicBezTo>
                  <a:pt x="132658" y="76881"/>
                  <a:pt x="132544" y="75625"/>
                  <a:pt x="133115" y="74712"/>
                </a:cubicBezTo>
                <a:cubicBezTo>
                  <a:pt x="133914" y="72200"/>
                  <a:pt x="135855" y="70259"/>
                  <a:pt x="137339" y="68204"/>
                </a:cubicBezTo>
                <a:cubicBezTo>
                  <a:pt x="142705" y="61355"/>
                  <a:pt x="147043" y="54048"/>
                  <a:pt x="147614" y="45143"/>
                </a:cubicBezTo>
                <a:cubicBezTo>
                  <a:pt x="148070" y="36581"/>
                  <a:pt x="148641" y="28019"/>
                  <a:pt x="148413" y="19457"/>
                </a:cubicBezTo>
                <a:cubicBezTo>
                  <a:pt x="148413" y="17973"/>
                  <a:pt x="148527" y="16374"/>
                  <a:pt x="146929" y="15804"/>
                </a:cubicBezTo>
                <a:cubicBezTo>
                  <a:pt x="146612" y="15690"/>
                  <a:pt x="146317" y="15640"/>
                  <a:pt x="146041" y="15640"/>
                </a:cubicBezTo>
                <a:cubicBezTo>
                  <a:pt x="144923" y="15640"/>
                  <a:pt x="144099" y="16464"/>
                  <a:pt x="143275" y="17288"/>
                </a:cubicBezTo>
                <a:cubicBezTo>
                  <a:pt x="138595" y="21968"/>
                  <a:pt x="134371" y="26992"/>
                  <a:pt x="130603" y="32243"/>
                </a:cubicBezTo>
                <a:cubicBezTo>
                  <a:pt x="120785" y="45714"/>
                  <a:pt x="117931" y="60555"/>
                  <a:pt x="122155" y="76767"/>
                </a:cubicBezTo>
                <a:cubicBezTo>
                  <a:pt x="122269" y="77566"/>
                  <a:pt x="122726" y="78365"/>
                  <a:pt x="123411" y="78821"/>
                </a:cubicBezTo>
                <a:cubicBezTo>
                  <a:pt x="126265" y="80762"/>
                  <a:pt x="125124" y="82132"/>
                  <a:pt x="122840" y="83502"/>
                </a:cubicBezTo>
                <a:lnTo>
                  <a:pt x="88135" y="103138"/>
                </a:lnTo>
                <a:cubicBezTo>
                  <a:pt x="87355" y="103564"/>
                  <a:pt x="86575" y="104077"/>
                  <a:pt x="85768" y="104077"/>
                </a:cubicBezTo>
                <a:cubicBezTo>
                  <a:pt x="85275" y="104077"/>
                  <a:pt x="84772" y="103886"/>
                  <a:pt x="84253" y="103366"/>
                </a:cubicBezTo>
                <a:cubicBezTo>
                  <a:pt x="82883" y="101997"/>
                  <a:pt x="83797" y="100741"/>
                  <a:pt x="84481" y="99485"/>
                </a:cubicBezTo>
                <a:cubicBezTo>
                  <a:pt x="87564" y="93663"/>
                  <a:pt x="90304" y="87840"/>
                  <a:pt x="90989" y="81105"/>
                </a:cubicBezTo>
                <a:cubicBezTo>
                  <a:pt x="91560" y="76196"/>
                  <a:pt x="90418" y="71515"/>
                  <a:pt x="89961" y="66720"/>
                </a:cubicBezTo>
                <a:cubicBezTo>
                  <a:pt x="88820" y="54391"/>
                  <a:pt x="88021" y="42061"/>
                  <a:pt x="85509" y="29960"/>
                </a:cubicBezTo>
                <a:cubicBezTo>
                  <a:pt x="85281" y="28818"/>
                  <a:pt x="85623" y="26992"/>
                  <a:pt x="84253" y="26649"/>
                </a:cubicBezTo>
                <a:cubicBezTo>
                  <a:pt x="84037" y="26616"/>
                  <a:pt x="83820" y="26599"/>
                  <a:pt x="83605" y="26599"/>
                </a:cubicBezTo>
                <a:cubicBezTo>
                  <a:pt x="82348" y="26599"/>
                  <a:pt x="81152" y="27158"/>
                  <a:pt x="80372" y="28133"/>
                </a:cubicBezTo>
                <a:cubicBezTo>
                  <a:pt x="79687" y="28818"/>
                  <a:pt x="79116" y="29617"/>
                  <a:pt x="78659" y="30416"/>
                </a:cubicBezTo>
                <a:cubicBezTo>
                  <a:pt x="74663" y="37609"/>
                  <a:pt x="70668" y="45029"/>
                  <a:pt x="66444" y="52107"/>
                </a:cubicBezTo>
                <a:cubicBezTo>
                  <a:pt x="61649" y="60555"/>
                  <a:pt x="58224" y="69803"/>
                  <a:pt x="56512" y="79278"/>
                </a:cubicBezTo>
                <a:cubicBezTo>
                  <a:pt x="54342" y="90923"/>
                  <a:pt x="58110" y="100627"/>
                  <a:pt x="63475" y="110901"/>
                </a:cubicBezTo>
                <a:cubicBezTo>
                  <a:pt x="63704" y="108618"/>
                  <a:pt x="63590" y="106221"/>
                  <a:pt x="63133" y="103937"/>
                </a:cubicBezTo>
                <a:cubicBezTo>
                  <a:pt x="61991" y="96745"/>
                  <a:pt x="60393" y="89667"/>
                  <a:pt x="61078" y="82361"/>
                </a:cubicBezTo>
                <a:cubicBezTo>
                  <a:pt x="61763" y="74826"/>
                  <a:pt x="63590" y="67405"/>
                  <a:pt x="66444" y="60327"/>
                </a:cubicBezTo>
                <a:cubicBezTo>
                  <a:pt x="69184" y="53477"/>
                  <a:pt x="73522" y="47541"/>
                  <a:pt x="76947" y="40805"/>
                </a:cubicBezTo>
                <a:cubicBezTo>
                  <a:pt x="77403" y="40120"/>
                  <a:pt x="77860" y="39435"/>
                  <a:pt x="78545" y="38865"/>
                </a:cubicBezTo>
                <a:cubicBezTo>
                  <a:pt x="79164" y="38431"/>
                  <a:pt x="79850" y="38233"/>
                  <a:pt x="80548" y="38233"/>
                </a:cubicBezTo>
                <a:cubicBezTo>
                  <a:pt x="81138" y="38233"/>
                  <a:pt x="81737" y="38375"/>
                  <a:pt x="82312" y="38636"/>
                </a:cubicBezTo>
                <a:cubicBezTo>
                  <a:pt x="83454" y="39093"/>
                  <a:pt x="83568" y="40234"/>
                  <a:pt x="83454" y="41376"/>
                </a:cubicBezTo>
                <a:cubicBezTo>
                  <a:pt x="83226" y="43431"/>
                  <a:pt x="83112" y="45600"/>
                  <a:pt x="82883" y="47769"/>
                </a:cubicBezTo>
                <a:cubicBezTo>
                  <a:pt x="82664" y="50476"/>
                  <a:pt x="82397" y="51589"/>
                  <a:pt x="81153" y="51589"/>
                </a:cubicBezTo>
                <a:cubicBezTo>
                  <a:pt x="80456" y="51589"/>
                  <a:pt x="79451" y="51239"/>
                  <a:pt x="77974" y="50623"/>
                </a:cubicBezTo>
                <a:cubicBezTo>
                  <a:pt x="77289" y="53249"/>
                  <a:pt x="76604" y="55875"/>
                  <a:pt x="76033" y="58615"/>
                </a:cubicBezTo>
                <a:cubicBezTo>
                  <a:pt x="72837" y="72771"/>
                  <a:pt x="68385" y="86813"/>
                  <a:pt x="70668" y="101654"/>
                </a:cubicBezTo>
                <a:cubicBezTo>
                  <a:pt x="71010" y="104051"/>
                  <a:pt x="71124" y="106449"/>
                  <a:pt x="71239" y="108846"/>
                </a:cubicBezTo>
                <a:cubicBezTo>
                  <a:pt x="71581" y="112385"/>
                  <a:pt x="70211" y="115810"/>
                  <a:pt x="67585" y="118093"/>
                </a:cubicBezTo>
                <a:cubicBezTo>
                  <a:pt x="58224" y="126770"/>
                  <a:pt x="48748" y="135560"/>
                  <a:pt x="40072" y="144922"/>
                </a:cubicBezTo>
                <a:cubicBezTo>
                  <a:pt x="38836" y="146253"/>
                  <a:pt x="37837" y="148931"/>
                  <a:pt x="35889" y="148931"/>
                </a:cubicBezTo>
                <a:cubicBezTo>
                  <a:pt x="35498" y="148931"/>
                  <a:pt x="35069" y="148823"/>
                  <a:pt x="34592" y="148575"/>
                </a:cubicBezTo>
                <a:cubicBezTo>
                  <a:pt x="31738" y="147205"/>
                  <a:pt x="32994" y="143894"/>
                  <a:pt x="33336" y="141497"/>
                </a:cubicBezTo>
                <a:cubicBezTo>
                  <a:pt x="34821" y="127569"/>
                  <a:pt x="34478" y="113641"/>
                  <a:pt x="32537" y="99942"/>
                </a:cubicBezTo>
                <a:cubicBezTo>
                  <a:pt x="30368" y="85443"/>
                  <a:pt x="25916" y="71515"/>
                  <a:pt x="25003" y="56674"/>
                </a:cubicBezTo>
                <a:cubicBezTo>
                  <a:pt x="20779" y="58044"/>
                  <a:pt x="17468" y="59870"/>
                  <a:pt x="16212" y="64437"/>
                </a:cubicBezTo>
                <a:cubicBezTo>
                  <a:pt x="14842" y="69460"/>
                  <a:pt x="12787" y="74255"/>
                  <a:pt x="10961" y="79164"/>
                </a:cubicBezTo>
                <a:cubicBezTo>
                  <a:pt x="4682" y="96060"/>
                  <a:pt x="1" y="113299"/>
                  <a:pt x="914" y="131565"/>
                </a:cubicBezTo>
                <a:cubicBezTo>
                  <a:pt x="1371" y="139670"/>
                  <a:pt x="1713" y="147776"/>
                  <a:pt x="5252" y="155196"/>
                </a:cubicBezTo>
                <a:cubicBezTo>
                  <a:pt x="7878" y="160790"/>
                  <a:pt x="9933" y="166841"/>
                  <a:pt x="15984" y="170152"/>
                </a:cubicBezTo>
                <a:cubicBezTo>
                  <a:pt x="17468" y="170837"/>
                  <a:pt x="17810" y="172892"/>
                  <a:pt x="16783" y="174147"/>
                </a:cubicBezTo>
                <a:cubicBezTo>
                  <a:pt x="15870" y="175517"/>
                  <a:pt x="15527" y="177230"/>
                  <a:pt x="15755" y="178828"/>
                </a:cubicBezTo>
                <a:cubicBezTo>
                  <a:pt x="15870" y="183509"/>
                  <a:pt x="15185" y="188075"/>
                  <a:pt x="13929" y="192528"/>
                </a:cubicBezTo>
                <a:cubicBezTo>
                  <a:pt x="13130" y="195496"/>
                  <a:pt x="11531" y="198236"/>
                  <a:pt x="11531" y="201432"/>
                </a:cubicBezTo>
                <a:lnTo>
                  <a:pt x="12901" y="201432"/>
                </a:lnTo>
                <a:cubicBezTo>
                  <a:pt x="17239" y="193669"/>
                  <a:pt x="22491" y="186477"/>
                  <a:pt x="27172" y="178942"/>
                </a:cubicBezTo>
                <a:cubicBezTo>
                  <a:pt x="28208" y="177353"/>
                  <a:pt x="29203" y="176558"/>
                  <a:pt x="30459" y="176558"/>
                </a:cubicBezTo>
                <a:cubicBezTo>
                  <a:pt x="31279" y="176558"/>
                  <a:pt x="32210" y="176896"/>
                  <a:pt x="33336" y="177572"/>
                </a:cubicBezTo>
                <a:cubicBezTo>
                  <a:pt x="44234" y="183800"/>
                  <a:pt x="55720" y="186501"/>
                  <a:pt x="67852" y="186501"/>
                </a:cubicBezTo>
                <a:cubicBezTo>
                  <a:pt x="70844" y="186501"/>
                  <a:pt x="73875" y="186336"/>
                  <a:pt x="76947" y="186020"/>
                </a:cubicBezTo>
                <a:cubicBezTo>
                  <a:pt x="97268" y="183851"/>
                  <a:pt x="117475" y="180997"/>
                  <a:pt x="137910" y="179856"/>
                </a:cubicBezTo>
                <a:cubicBezTo>
                  <a:pt x="140079" y="179856"/>
                  <a:pt x="142134" y="179285"/>
                  <a:pt x="144075" y="178371"/>
                </a:cubicBezTo>
                <a:cubicBezTo>
                  <a:pt x="145445" y="177686"/>
                  <a:pt x="146130" y="177001"/>
                  <a:pt x="144645" y="175517"/>
                </a:cubicBezTo>
                <a:cubicBezTo>
                  <a:pt x="142248" y="173120"/>
                  <a:pt x="139508" y="171065"/>
                  <a:pt x="136311" y="169695"/>
                </a:cubicBezTo>
                <a:cubicBezTo>
                  <a:pt x="122269" y="164101"/>
                  <a:pt x="107314" y="161475"/>
                  <a:pt x="92930" y="157023"/>
                </a:cubicBezTo>
                <a:cubicBezTo>
                  <a:pt x="86080" y="155082"/>
                  <a:pt x="79002" y="153941"/>
                  <a:pt x="71924" y="153712"/>
                </a:cubicBezTo>
                <a:cubicBezTo>
                  <a:pt x="70686" y="153644"/>
                  <a:pt x="69452" y="153612"/>
                  <a:pt x="68221" y="153612"/>
                </a:cubicBezTo>
                <a:cubicBezTo>
                  <a:pt x="59116" y="153612"/>
                  <a:pt x="50178" y="155381"/>
                  <a:pt x="41328" y="157594"/>
                </a:cubicBezTo>
                <a:cubicBezTo>
                  <a:pt x="40874" y="157788"/>
                  <a:pt x="40403" y="157881"/>
                  <a:pt x="39941" y="157881"/>
                </a:cubicBezTo>
                <a:cubicBezTo>
                  <a:pt x="38776" y="157881"/>
                  <a:pt x="37676" y="157287"/>
                  <a:pt x="37104" y="156224"/>
                </a:cubicBezTo>
                <a:cubicBezTo>
                  <a:pt x="35962" y="154511"/>
                  <a:pt x="37332" y="153484"/>
                  <a:pt x="38245" y="152571"/>
                </a:cubicBezTo>
                <a:cubicBezTo>
                  <a:pt x="46237" y="144123"/>
                  <a:pt x="54457" y="135789"/>
                  <a:pt x="62448" y="127341"/>
                </a:cubicBezTo>
                <a:cubicBezTo>
                  <a:pt x="63292" y="126437"/>
                  <a:pt x="64072" y="126010"/>
                  <a:pt x="64889" y="126010"/>
                </a:cubicBezTo>
                <a:cubicBezTo>
                  <a:pt x="65620" y="126010"/>
                  <a:pt x="66380" y="126351"/>
                  <a:pt x="67243" y="126998"/>
                </a:cubicBezTo>
                <a:cubicBezTo>
                  <a:pt x="69640" y="128825"/>
                  <a:pt x="72266" y="130195"/>
                  <a:pt x="75120" y="131108"/>
                </a:cubicBezTo>
                <a:cubicBezTo>
                  <a:pt x="94496" y="137632"/>
                  <a:pt x="114702" y="141000"/>
                  <a:pt x="135030" y="141000"/>
                </a:cubicBezTo>
                <a:cubicBezTo>
                  <a:pt x="138537" y="141000"/>
                  <a:pt x="142048" y="140899"/>
                  <a:pt x="145559" y="140698"/>
                </a:cubicBezTo>
                <a:cubicBezTo>
                  <a:pt x="153322" y="139899"/>
                  <a:pt x="160857" y="137958"/>
                  <a:pt x="167820" y="134647"/>
                </a:cubicBezTo>
                <a:cubicBezTo>
                  <a:pt x="170560" y="133391"/>
                  <a:pt x="170218" y="132135"/>
                  <a:pt x="168391" y="130537"/>
                </a:cubicBezTo>
                <a:cubicBezTo>
                  <a:pt x="167592" y="129852"/>
                  <a:pt x="166679" y="129167"/>
                  <a:pt x="165766" y="128596"/>
                </a:cubicBezTo>
                <a:cubicBezTo>
                  <a:pt x="159258" y="124601"/>
                  <a:pt x="152637" y="120605"/>
                  <a:pt x="146244" y="116267"/>
                </a:cubicBezTo>
                <a:cubicBezTo>
                  <a:pt x="134503" y="108114"/>
                  <a:pt x="120588" y="103790"/>
                  <a:pt x="106372" y="103790"/>
                </a:cubicBezTo>
                <a:cubicBezTo>
                  <a:pt x="105660" y="103790"/>
                  <a:pt x="104946" y="103801"/>
                  <a:pt x="104232" y="103823"/>
                </a:cubicBezTo>
                <a:cubicBezTo>
                  <a:pt x="103657" y="103823"/>
                  <a:pt x="103031" y="103926"/>
                  <a:pt x="102440" y="103926"/>
                </a:cubicBezTo>
                <a:cubicBezTo>
                  <a:pt x="101504" y="103926"/>
                  <a:pt x="100656" y="103668"/>
                  <a:pt x="100236" y="102339"/>
                </a:cubicBezTo>
                <a:cubicBezTo>
                  <a:pt x="99551" y="100284"/>
                  <a:pt x="101378" y="99599"/>
                  <a:pt x="102862" y="98686"/>
                </a:cubicBezTo>
                <a:cubicBezTo>
                  <a:pt x="111196" y="93548"/>
                  <a:pt x="119758" y="88639"/>
                  <a:pt x="128434" y="83959"/>
                </a:cubicBezTo>
                <a:cubicBezTo>
                  <a:pt x="131305" y="82375"/>
                  <a:pt x="133339" y="81499"/>
                  <a:pt x="135094" y="81499"/>
                </a:cubicBezTo>
                <a:cubicBezTo>
                  <a:pt x="137387" y="81499"/>
                  <a:pt x="139205" y="82994"/>
                  <a:pt x="141791" y="86356"/>
                </a:cubicBezTo>
                <a:cubicBezTo>
                  <a:pt x="148527" y="95147"/>
                  <a:pt x="158117" y="101197"/>
                  <a:pt x="168962" y="103366"/>
                </a:cubicBezTo>
                <a:cubicBezTo>
                  <a:pt x="179537" y="105444"/>
                  <a:pt x="190112" y="107677"/>
                  <a:pt x="200880" y="107677"/>
                </a:cubicBezTo>
                <a:cubicBezTo>
                  <a:pt x="203132" y="107677"/>
                  <a:pt x="205393" y="107579"/>
                  <a:pt x="207663" y="107362"/>
                </a:cubicBezTo>
                <a:cubicBezTo>
                  <a:pt x="212116" y="106906"/>
                  <a:pt x="214970" y="104508"/>
                  <a:pt x="217139" y="100741"/>
                </a:cubicBezTo>
                <a:cubicBezTo>
                  <a:pt x="218395" y="98457"/>
                  <a:pt x="217824" y="97202"/>
                  <a:pt x="216226" y="95489"/>
                </a:cubicBezTo>
                <a:cubicBezTo>
                  <a:pt x="205038" y="84301"/>
                  <a:pt x="191795" y="78136"/>
                  <a:pt x="175812" y="78022"/>
                </a:cubicBezTo>
                <a:cubicBezTo>
                  <a:pt x="168277" y="77908"/>
                  <a:pt x="160857" y="77452"/>
                  <a:pt x="153322" y="77223"/>
                </a:cubicBezTo>
                <a:cubicBezTo>
                  <a:pt x="152180" y="77109"/>
                  <a:pt x="150924" y="77223"/>
                  <a:pt x="150468" y="75739"/>
                </a:cubicBezTo>
                <a:cubicBezTo>
                  <a:pt x="150239" y="74369"/>
                  <a:pt x="151039" y="72999"/>
                  <a:pt x="152408" y="72657"/>
                </a:cubicBezTo>
                <a:lnTo>
                  <a:pt x="154349" y="71743"/>
                </a:lnTo>
                <a:cubicBezTo>
                  <a:pt x="163939" y="67291"/>
                  <a:pt x="173643" y="63067"/>
                  <a:pt x="183118" y="58501"/>
                </a:cubicBezTo>
                <a:cubicBezTo>
                  <a:pt x="184919" y="57600"/>
                  <a:pt x="186878" y="57141"/>
                  <a:pt x="188829" y="57141"/>
                </a:cubicBezTo>
                <a:cubicBezTo>
                  <a:pt x="190588" y="57141"/>
                  <a:pt x="192340" y="57514"/>
                  <a:pt x="193964" y="58272"/>
                </a:cubicBezTo>
                <a:cubicBezTo>
                  <a:pt x="202983" y="62040"/>
                  <a:pt x="212572" y="64323"/>
                  <a:pt x="222276" y="64894"/>
                </a:cubicBezTo>
                <a:cubicBezTo>
                  <a:pt x="225117" y="65105"/>
                  <a:pt x="227957" y="65209"/>
                  <a:pt x="230793" y="65209"/>
                </a:cubicBezTo>
                <a:cubicBezTo>
                  <a:pt x="247899" y="65209"/>
                  <a:pt x="264814" y="61393"/>
                  <a:pt x="280385" y="54048"/>
                </a:cubicBezTo>
                <a:cubicBezTo>
                  <a:pt x="281184" y="53706"/>
                  <a:pt x="282212" y="53477"/>
                  <a:pt x="282212" y="52107"/>
                </a:cubicBezTo>
                <a:lnTo>
                  <a:pt x="281184" y="52107"/>
                </a:lnTo>
                <a:cubicBezTo>
                  <a:pt x="279988" y="52261"/>
                  <a:pt x="279104" y="52373"/>
                  <a:pt x="278466" y="52373"/>
                </a:cubicBezTo>
                <a:cubicBezTo>
                  <a:pt x="276728" y="52373"/>
                  <a:pt x="276802" y="51543"/>
                  <a:pt x="277303" y="48454"/>
                </a:cubicBezTo>
                <a:cubicBezTo>
                  <a:pt x="277531" y="47313"/>
                  <a:pt x="277189" y="46970"/>
                  <a:pt x="276275" y="46628"/>
                </a:cubicBezTo>
                <a:cubicBezTo>
                  <a:pt x="266627" y="42961"/>
                  <a:pt x="256978" y="39784"/>
                  <a:pt x="246709" y="39784"/>
                </a:cubicBezTo>
                <a:cubicBezTo>
                  <a:pt x="244828" y="39784"/>
                  <a:pt x="242926" y="39891"/>
                  <a:pt x="240999" y="40120"/>
                </a:cubicBezTo>
                <a:cubicBezTo>
                  <a:pt x="228555" y="41719"/>
                  <a:pt x="216454" y="44687"/>
                  <a:pt x="204695" y="49025"/>
                </a:cubicBezTo>
                <a:cubicBezTo>
                  <a:pt x="204020" y="49270"/>
                  <a:pt x="203312" y="49615"/>
                  <a:pt x="202642" y="49615"/>
                </a:cubicBezTo>
                <a:cubicBezTo>
                  <a:pt x="202065" y="49615"/>
                  <a:pt x="201517" y="49360"/>
                  <a:pt x="201042" y="48568"/>
                </a:cubicBezTo>
                <a:cubicBezTo>
                  <a:pt x="200014" y="47084"/>
                  <a:pt x="200814" y="45828"/>
                  <a:pt x="201727" y="44687"/>
                </a:cubicBezTo>
                <a:cubicBezTo>
                  <a:pt x="202184" y="44230"/>
                  <a:pt x="202640" y="43659"/>
                  <a:pt x="203211" y="43203"/>
                </a:cubicBezTo>
                <a:cubicBezTo>
                  <a:pt x="208919" y="37837"/>
                  <a:pt x="213372" y="31101"/>
                  <a:pt x="215769" y="23681"/>
                </a:cubicBezTo>
                <a:cubicBezTo>
                  <a:pt x="217824" y="17744"/>
                  <a:pt x="218966" y="11694"/>
                  <a:pt x="219308" y="5529"/>
                </a:cubicBezTo>
                <a:cubicBezTo>
                  <a:pt x="219650" y="3474"/>
                  <a:pt x="218623" y="1419"/>
                  <a:pt x="216796" y="392"/>
                </a:cubicBezTo>
                <a:cubicBezTo>
                  <a:pt x="216270" y="128"/>
                  <a:pt x="215693" y="0"/>
                  <a:pt x="21511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8"/>
          <p:cNvSpPr/>
          <p:nvPr/>
        </p:nvSpPr>
        <p:spPr>
          <a:xfrm rot="-8348755">
            <a:off x="7797743" y="2372891"/>
            <a:ext cx="1283498" cy="916116"/>
          </a:xfrm>
          <a:custGeom>
            <a:rect b="b" l="l" r="r" t="t"/>
            <a:pathLst>
              <a:path extrusionOk="0" h="201433" w="282212">
                <a:moveTo>
                  <a:pt x="206851" y="13612"/>
                </a:moveTo>
                <a:cubicBezTo>
                  <a:pt x="207225" y="13612"/>
                  <a:pt x="207642" y="13750"/>
                  <a:pt x="208120" y="14091"/>
                </a:cubicBezTo>
                <a:cubicBezTo>
                  <a:pt x="209604" y="15233"/>
                  <a:pt x="209033" y="16603"/>
                  <a:pt x="208234" y="17859"/>
                </a:cubicBezTo>
                <a:cubicBezTo>
                  <a:pt x="203896" y="24594"/>
                  <a:pt x="199444" y="31330"/>
                  <a:pt x="195105" y="38065"/>
                </a:cubicBezTo>
                <a:cubicBezTo>
                  <a:pt x="194631" y="38824"/>
                  <a:pt x="194078" y="39662"/>
                  <a:pt x="193119" y="39662"/>
                </a:cubicBezTo>
                <a:cubicBezTo>
                  <a:pt x="192924" y="39662"/>
                  <a:pt x="192712" y="39627"/>
                  <a:pt x="192480" y="39549"/>
                </a:cubicBezTo>
                <a:cubicBezTo>
                  <a:pt x="191110" y="39093"/>
                  <a:pt x="190881" y="37951"/>
                  <a:pt x="190881" y="36695"/>
                </a:cubicBezTo>
                <a:cubicBezTo>
                  <a:pt x="191110" y="33956"/>
                  <a:pt x="191909" y="31330"/>
                  <a:pt x="193279" y="28932"/>
                </a:cubicBezTo>
                <a:cubicBezTo>
                  <a:pt x="196247" y="23681"/>
                  <a:pt x="200129" y="19000"/>
                  <a:pt x="204695" y="15004"/>
                </a:cubicBezTo>
                <a:cubicBezTo>
                  <a:pt x="205335" y="14364"/>
                  <a:pt x="205975" y="13612"/>
                  <a:pt x="206851" y="13612"/>
                </a:cubicBezTo>
                <a:close/>
                <a:moveTo>
                  <a:pt x="249961" y="43745"/>
                </a:moveTo>
                <a:cubicBezTo>
                  <a:pt x="252339" y="43745"/>
                  <a:pt x="254718" y="43983"/>
                  <a:pt x="257096" y="44458"/>
                </a:cubicBezTo>
                <a:cubicBezTo>
                  <a:pt x="258580" y="44801"/>
                  <a:pt x="260064" y="44915"/>
                  <a:pt x="259950" y="46742"/>
                </a:cubicBezTo>
                <a:cubicBezTo>
                  <a:pt x="259836" y="48683"/>
                  <a:pt x="258352" y="48797"/>
                  <a:pt x="256868" y="49025"/>
                </a:cubicBezTo>
                <a:cubicBezTo>
                  <a:pt x="245565" y="50623"/>
                  <a:pt x="234378" y="52222"/>
                  <a:pt x="223075" y="53820"/>
                </a:cubicBezTo>
                <a:cubicBezTo>
                  <a:pt x="219080" y="54391"/>
                  <a:pt x="215084" y="54847"/>
                  <a:pt x="211202" y="55418"/>
                </a:cubicBezTo>
                <a:cubicBezTo>
                  <a:pt x="210589" y="55506"/>
                  <a:pt x="209959" y="55627"/>
                  <a:pt x="209383" y="55627"/>
                </a:cubicBezTo>
                <a:cubicBezTo>
                  <a:pt x="208458" y="55627"/>
                  <a:pt x="207673" y="55314"/>
                  <a:pt x="207321" y="54048"/>
                </a:cubicBezTo>
                <a:cubicBezTo>
                  <a:pt x="206864" y="51993"/>
                  <a:pt x="208577" y="51537"/>
                  <a:pt x="210061" y="50852"/>
                </a:cubicBezTo>
                <a:cubicBezTo>
                  <a:pt x="216911" y="47769"/>
                  <a:pt x="224217" y="46399"/>
                  <a:pt x="231638" y="45372"/>
                </a:cubicBezTo>
                <a:cubicBezTo>
                  <a:pt x="237232" y="44344"/>
                  <a:pt x="242826" y="43774"/>
                  <a:pt x="248534" y="43774"/>
                </a:cubicBezTo>
                <a:cubicBezTo>
                  <a:pt x="249009" y="43754"/>
                  <a:pt x="249485" y="43745"/>
                  <a:pt x="249961" y="43745"/>
                </a:cubicBezTo>
                <a:close/>
                <a:moveTo>
                  <a:pt x="271307" y="49451"/>
                </a:moveTo>
                <a:cubicBezTo>
                  <a:pt x="272263" y="49451"/>
                  <a:pt x="273094" y="49802"/>
                  <a:pt x="273307" y="51080"/>
                </a:cubicBezTo>
                <a:cubicBezTo>
                  <a:pt x="273764" y="53135"/>
                  <a:pt x="272051" y="53592"/>
                  <a:pt x="270567" y="54162"/>
                </a:cubicBezTo>
                <a:cubicBezTo>
                  <a:pt x="258283" y="58964"/>
                  <a:pt x="245124" y="61472"/>
                  <a:pt x="231946" y="61472"/>
                </a:cubicBezTo>
                <a:cubicBezTo>
                  <a:pt x="231653" y="61472"/>
                  <a:pt x="231360" y="61471"/>
                  <a:pt x="231067" y="61469"/>
                </a:cubicBezTo>
                <a:cubicBezTo>
                  <a:pt x="228213" y="61583"/>
                  <a:pt x="225359" y="61583"/>
                  <a:pt x="222505" y="61583"/>
                </a:cubicBezTo>
                <a:cubicBezTo>
                  <a:pt x="222442" y="61587"/>
                  <a:pt x="222380" y="61590"/>
                  <a:pt x="222318" y="61590"/>
                </a:cubicBezTo>
                <a:cubicBezTo>
                  <a:pt x="220801" y="61590"/>
                  <a:pt x="219541" y="60265"/>
                  <a:pt x="219650" y="58729"/>
                </a:cubicBezTo>
                <a:cubicBezTo>
                  <a:pt x="219536" y="56674"/>
                  <a:pt x="220564" y="56103"/>
                  <a:pt x="222390" y="55875"/>
                </a:cubicBezTo>
                <a:cubicBezTo>
                  <a:pt x="238145" y="53820"/>
                  <a:pt x="253899" y="51651"/>
                  <a:pt x="269540" y="49710"/>
                </a:cubicBezTo>
                <a:cubicBezTo>
                  <a:pt x="270101" y="49581"/>
                  <a:pt x="270727" y="49451"/>
                  <a:pt x="271307" y="49451"/>
                </a:cubicBezTo>
                <a:close/>
                <a:moveTo>
                  <a:pt x="140171" y="26412"/>
                </a:moveTo>
                <a:cubicBezTo>
                  <a:pt x="140465" y="26412"/>
                  <a:pt x="140776" y="26484"/>
                  <a:pt x="141106" y="26649"/>
                </a:cubicBezTo>
                <a:cubicBezTo>
                  <a:pt x="142590" y="27448"/>
                  <a:pt x="142362" y="28932"/>
                  <a:pt x="142020" y="30188"/>
                </a:cubicBezTo>
                <a:cubicBezTo>
                  <a:pt x="138252" y="43203"/>
                  <a:pt x="134599" y="56331"/>
                  <a:pt x="130946" y="69460"/>
                </a:cubicBezTo>
                <a:cubicBezTo>
                  <a:pt x="130603" y="70602"/>
                  <a:pt x="130147" y="71972"/>
                  <a:pt x="128777" y="71972"/>
                </a:cubicBezTo>
                <a:cubicBezTo>
                  <a:pt x="128687" y="71978"/>
                  <a:pt x="128597" y="71981"/>
                  <a:pt x="128507" y="71981"/>
                </a:cubicBezTo>
                <a:cubicBezTo>
                  <a:pt x="127013" y="71981"/>
                  <a:pt x="125656" y="71095"/>
                  <a:pt x="125009" y="69803"/>
                </a:cubicBezTo>
                <a:cubicBezTo>
                  <a:pt x="124096" y="67405"/>
                  <a:pt x="123639" y="64894"/>
                  <a:pt x="123754" y="62382"/>
                </a:cubicBezTo>
                <a:cubicBezTo>
                  <a:pt x="125238" y="49596"/>
                  <a:pt x="128891" y="37723"/>
                  <a:pt x="137796" y="27905"/>
                </a:cubicBezTo>
                <a:cubicBezTo>
                  <a:pt x="138489" y="27125"/>
                  <a:pt x="139247" y="26412"/>
                  <a:pt x="140171" y="26412"/>
                </a:cubicBezTo>
                <a:close/>
                <a:moveTo>
                  <a:pt x="166907" y="81527"/>
                </a:moveTo>
                <a:cubicBezTo>
                  <a:pt x="167416" y="81527"/>
                  <a:pt x="167948" y="81573"/>
                  <a:pt x="168450" y="81573"/>
                </a:cubicBezTo>
                <a:cubicBezTo>
                  <a:pt x="168585" y="81573"/>
                  <a:pt x="168718" y="81570"/>
                  <a:pt x="168848" y="81561"/>
                </a:cubicBezTo>
                <a:lnTo>
                  <a:pt x="169305" y="81561"/>
                </a:lnTo>
                <a:cubicBezTo>
                  <a:pt x="182548" y="82361"/>
                  <a:pt x="194649" y="83730"/>
                  <a:pt x="205266" y="90923"/>
                </a:cubicBezTo>
                <a:cubicBezTo>
                  <a:pt x="206522" y="91722"/>
                  <a:pt x="208805" y="92179"/>
                  <a:pt x="207778" y="94462"/>
                </a:cubicBezTo>
                <a:cubicBezTo>
                  <a:pt x="207331" y="95579"/>
                  <a:pt x="206610" y="95904"/>
                  <a:pt x="205791" y="95904"/>
                </a:cubicBezTo>
                <a:cubicBezTo>
                  <a:pt x="204935" y="95904"/>
                  <a:pt x="203971" y="95550"/>
                  <a:pt x="203097" y="95375"/>
                </a:cubicBezTo>
                <a:cubicBezTo>
                  <a:pt x="191452" y="92293"/>
                  <a:pt x="179693" y="89324"/>
                  <a:pt x="168049" y="86242"/>
                </a:cubicBezTo>
                <a:cubicBezTo>
                  <a:pt x="166451" y="85785"/>
                  <a:pt x="163939" y="86014"/>
                  <a:pt x="164396" y="83388"/>
                </a:cubicBezTo>
                <a:cubicBezTo>
                  <a:pt x="164689" y="81772"/>
                  <a:pt x="165739" y="81527"/>
                  <a:pt x="166907" y="81527"/>
                </a:cubicBezTo>
                <a:close/>
                <a:moveTo>
                  <a:pt x="81525" y="65788"/>
                </a:moveTo>
                <a:cubicBezTo>
                  <a:pt x="83467" y="65788"/>
                  <a:pt x="83587" y="67594"/>
                  <a:pt x="83911" y="68889"/>
                </a:cubicBezTo>
                <a:cubicBezTo>
                  <a:pt x="84710" y="72086"/>
                  <a:pt x="85166" y="75282"/>
                  <a:pt x="85052" y="78593"/>
                </a:cubicBezTo>
                <a:cubicBezTo>
                  <a:pt x="85509" y="84301"/>
                  <a:pt x="84139" y="89553"/>
                  <a:pt x="82541" y="94690"/>
                </a:cubicBezTo>
                <a:cubicBezTo>
                  <a:pt x="81954" y="96786"/>
                  <a:pt x="80752" y="97404"/>
                  <a:pt x="79296" y="97404"/>
                </a:cubicBezTo>
                <a:cubicBezTo>
                  <a:pt x="78769" y="97404"/>
                  <a:pt x="78208" y="97323"/>
                  <a:pt x="77632" y="97202"/>
                </a:cubicBezTo>
                <a:cubicBezTo>
                  <a:pt x="75120" y="96745"/>
                  <a:pt x="75805" y="94804"/>
                  <a:pt x="75919" y="93206"/>
                </a:cubicBezTo>
                <a:cubicBezTo>
                  <a:pt x="77061" y="85100"/>
                  <a:pt x="78088" y="76995"/>
                  <a:pt x="79116" y="68889"/>
                </a:cubicBezTo>
                <a:cubicBezTo>
                  <a:pt x="79344" y="67519"/>
                  <a:pt x="79230" y="65921"/>
                  <a:pt x="81171" y="65807"/>
                </a:cubicBezTo>
                <a:cubicBezTo>
                  <a:pt x="81295" y="65794"/>
                  <a:pt x="81413" y="65788"/>
                  <a:pt x="81525" y="65788"/>
                </a:cubicBezTo>
                <a:close/>
                <a:moveTo>
                  <a:pt x="147496" y="82068"/>
                </a:moveTo>
                <a:cubicBezTo>
                  <a:pt x="147945" y="82068"/>
                  <a:pt x="148398" y="82232"/>
                  <a:pt x="148755" y="82589"/>
                </a:cubicBezTo>
                <a:cubicBezTo>
                  <a:pt x="157203" y="88639"/>
                  <a:pt x="167364" y="89439"/>
                  <a:pt x="177068" y="91379"/>
                </a:cubicBezTo>
                <a:cubicBezTo>
                  <a:pt x="184260" y="92749"/>
                  <a:pt x="191224" y="95261"/>
                  <a:pt x="198302" y="97088"/>
                </a:cubicBezTo>
                <a:cubicBezTo>
                  <a:pt x="200243" y="97544"/>
                  <a:pt x="200699" y="98686"/>
                  <a:pt x="200357" y="100512"/>
                </a:cubicBezTo>
                <a:cubicBezTo>
                  <a:pt x="200041" y="102195"/>
                  <a:pt x="199338" y="103393"/>
                  <a:pt x="197534" y="103393"/>
                </a:cubicBezTo>
                <a:cubicBezTo>
                  <a:pt x="197380" y="103393"/>
                  <a:pt x="197217" y="103384"/>
                  <a:pt x="197046" y="103366"/>
                </a:cubicBezTo>
                <a:cubicBezTo>
                  <a:pt x="195790" y="103138"/>
                  <a:pt x="194535" y="103024"/>
                  <a:pt x="193165" y="102910"/>
                </a:cubicBezTo>
                <a:lnTo>
                  <a:pt x="193165" y="103024"/>
                </a:lnTo>
                <a:cubicBezTo>
                  <a:pt x="181520" y="102111"/>
                  <a:pt x="169761" y="101197"/>
                  <a:pt x="158802" y="96403"/>
                </a:cubicBezTo>
                <a:cubicBezTo>
                  <a:pt x="154692" y="94576"/>
                  <a:pt x="150696" y="92293"/>
                  <a:pt x="147043" y="89781"/>
                </a:cubicBezTo>
                <a:cubicBezTo>
                  <a:pt x="144417" y="87954"/>
                  <a:pt x="144645" y="86014"/>
                  <a:pt x="145673" y="83616"/>
                </a:cubicBezTo>
                <a:cubicBezTo>
                  <a:pt x="145822" y="82648"/>
                  <a:pt x="146652" y="82068"/>
                  <a:pt x="147496" y="82068"/>
                </a:cubicBezTo>
                <a:close/>
                <a:moveTo>
                  <a:pt x="101663" y="106408"/>
                </a:moveTo>
                <a:cubicBezTo>
                  <a:pt x="116106" y="106408"/>
                  <a:pt x="130324" y="110314"/>
                  <a:pt x="142819" y="117751"/>
                </a:cubicBezTo>
                <a:cubicBezTo>
                  <a:pt x="148413" y="121176"/>
                  <a:pt x="153893" y="124715"/>
                  <a:pt x="159372" y="128254"/>
                </a:cubicBezTo>
                <a:cubicBezTo>
                  <a:pt x="162341" y="130195"/>
                  <a:pt x="162341" y="131565"/>
                  <a:pt x="159258" y="133391"/>
                </a:cubicBezTo>
                <a:cubicBezTo>
                  <a:pt x="153093" y="137044"/>
                  <a:pt x="146358" y="138072"/>
                  <a:pt x="139394" y="138072"/>
                </a:cubicBezTo>
                <a:lnTo>
                  <a:pt x="133001" y="138072"/>
                </a:lnTo>
                <a:cubicBezTo>
                  <a:pt x="132138" y="138091"/>
                  <a:pt x="131276" y="138100"/>
                  <a:pt x="130415" y="138100"/>
                </a:cubicBezTo>
                <a:cubicBezTo>
                  <a:pt x="120907" y="138100"/>
                  <a:pt x="111503" y="136941"/>
                  <a:pt x="102291" y="134533"/>
                </a:cubicBezTo>
                <a:cubicBezTo>
                  <a:pt x="93044" y="132021"/>
                  <a:pt x="83568" y="130309"/>
                  <a:pt x="74093" y="128482"/>
                </a:cubicBezTo>
                <a:cubicBezTo>
                  <a:pt x="72380" y="128254"/>
                  <a:pt x="70097" y="128482"/>
                  <a:pt x="69869" y="125400"/>
                </a:cubicBezTo>
                <a:cubicBezTo>
                  <a:pt x="69640" y="122317"/>
                  <a:pt x="71809" y="121861"/>
                  <a:pt x="73864" y="121290"/>
                </a:cubicBezTo>
                <a:cubicBezTo>
                  <a:pt x="76397" y="120645"/>
                  <a:pt x="78967" y="120428"/>
                  <a:pt x="81545" y="120428"/>
                </a:cubicBezTo>
                <a:cubicBezTo>
                  <a:pt x="85356" y="120428"/>
                  <a:pt x="89184" y="120903"/>
                  <a:pt x="92930" y="121176"/>
                </a:cubicBezTo>
                <a:cubicBezTo>
                  <a:pt x="108227" y="122203"/>
                  <a:pt x="123297" y="125057"/>
                  <a:pt x="138024" y="129624"/>
                </a:cubicBezTo>
                <a:cubicBezTo>
                  <a:pt x="140650" y="130309"/>
                  <a:pt x="143504" y="130994"/>
                  <a:pt x="146244" y="131451"/>
                </a:cubicBezTo>
                <a:cubicBezTo>
                  <a:pt x="146796" y="131573"/>
                  <a:pt x="147479" y="131926"/>
                  <a:pt x="148047" y="131926"/>
                </a:cubicBezTo>
                <a:cubicBezTo>
                  <a:pt x="148536" y="131926"/>
                  <a:pt x="148939" y="131664"/>
                  <a:pt x="149098" y="130766"/>
                </a:cubicBezTo>
                <a:cubicBezTo>
                  <a:pt x="149440" y="129396"/>
                  <a:pt x="148299" y="128596"/>
                  <a:pt x="147043" y="128254"/>
                </a:cubicBezTo>
                <a:cubicBezTo>
                  <a:pt x="142590" y="126998"/>
                  <a:pt x="138252" y="125628"/>
                  <a:pt x="133800" y="124372"/>
                </a:cubicBezTo>
                <a:cubicBezTo>
                  <a:pt x="119986" y="120377"/>
                  <a:pt x="105830" y="119121"/>
                  <a:pt x="91560" y="117979"/>
                </a:cubicBezTo>
                <a:cubicBezTo>
                  <a:pt x="88934" y="117751"/>
                  <a:pt x="86080" y="117523"/>
                  <a:pt x="83454" y="117294"/>
                </a:cubicBezTo>
                <a:cubicBezTo>
                  <a:pt x="80828" y="117066"/>
                  <a:pt x="80257" y="115810"/>
                  <a:pt x="81627" y="113527"/>
                </a:cubicBezTo>
                <a:cubicBezTo>
                  <a:pt x="84710" y="108390"/>
                  <a:pt x="89733" y="107134"/>
                  <a:pt x="95099" y="106677"/>
                </a:cubicBezTo>
                <a:cubicBezTo>
                  <a:pt x="97288" y="106497"/>
                  <a:pt x="99478" y="106408"/>
                  <a:pt x="101663" y="106408"/>
                </a:cubicBezTo>
                <a:close/>
                <a:moveTo>
                  <a:pt x="23840" y="86464"/>
                </a:moveTo>
                <a:cubicBezTo>
                  <a:pt x="25477" y="86464"/>
                  <a:pt x="25696" y="87780"/>
                  <a:pt x="25916" y="89096"/>
                </a:cubicBezTo>
                <a:cubicBezTo>
                  <a:pt x="29227" y="111130"/>
                  <a:pt x="30711" y="133049"/>
                  <a:pt x="24203" y="154740"/>
                </a:cubicBezTo>
                <a:cubicBezTo>
                  <a:pt x="24089" y="154968"/>
                  <a:pt x="23975" y="155196"/>
                  <a:pt x="23975" y="155425"/>
                </a:cubicBezTo>
                <a:cubicBezTo>
                  <a:pt x="23561" y="156667"/>
                  <a:pt x="23241" y="158097"/>
                  <a:pt x="21737" y="158097"/>
                </a:cubicBezTo>
                <a:cubicBezTo>
                  <a:pt x="21583" y="158097"/>
                  <a:pt x="21416" y="158082"/>
                  <a:pt x="21235" y="158050"/>
                </a:cubicBezTo>
                <a:cubicBezTo>
                  <a:pt x="19637" y="157708"/>
                  <a:pt x="19294" y="156338"/>
                  <a:pt x="19294" y="154968"/>
                </a:cubicBezTo>
                <a:cubicBezTo>
                  <a:pt x="19066" y="148575"/>
                  <a:pt x="18724" y="142182"/>
                  <a:pt x="18381" y="135789"/>
                </a:cubicBezTo>
                <a:cubicBezTo>
                  <a:pt x="18267" y="120263"/>
                  <a:pt x="19294" y="104851"/>
                  <a:pt x="21464" y="89553"/>
                </a:cubicBezTo>
                <a:cubicBezTo>
                  <a:pt x="21692" y="88183"/>
                  <a:pt x="21920" y="86585"/>
                  <a:pt x="23633" y="86470"/>
                </a:cubicBezTo>
                <a:cubicBezTo>
                  <a:pt x="23704" y="86466"/>
                  <a:pt x="23773" y="86464"/>
                  <a:pt x="23840" y="86464"/>
                </a:cubicBezTo>
                <a:close/>
                <a:moveTo>
                  <a:pt x="16283" y="75825"/>
                </a:moveTo>
                <a:cubicBezTo>
                  <a:pt x="16536" y="75825"/>
                  <a:pt x="16815" y="75870"/>
                  <a:pt x="17125" y="75967"/>
                </a:cubicBezTo>
                <a:cubicBezTo>
                  <a:pt x="19066" y="76652"/>
                  <a:pt x="18609" y="78479"/>
                  <a:pt x="18381" y="79963"/>
                </a:cubicBezTo>
                <a:cubicBezTo>
                  <a:pt x="17239" y="88525"/>
                  <a:pt x="16326" y="97088"/>
                  <a:pt x="15527" y="105764"/>
                </a:cubicBezTo>
                <a:cubicBezTo>
                  <a:pt x="13929" y="122660"/>
                  <a:pt x="14385" y="139670"/>
                  <a:pt x="16669" y="156566"/>
                </a:cubicBezTo>
                <a:cubicBezTo>
                  <a:pt x="16897" y="158279"/>
                  <a:pt x="17354" y="159877"/>
                  <a:pt x="15185" y="160676"/>
                </a:cubicBezTo>
                <a:cubicBezTo>
                  <a:pt x="14771" y="160800"/>
                  <a:pt x="14402" y="160857"/>
                  <a:pt x="14069" y="160857"/>
                </a:cubicBezTo>
                <a:cubicBezTo>
                  <a:pt x="12566" y="160857"/>
                  <a:pt x="11802" y="159701"/>
                  <a:pt x="10961" y="158393"/>
                </a:cubicBezTo>
                <a:cubicBezTo>
                  <a:pt x="6166" y="150744"/>
                  <a:pt x="5481" y="142068"/>
                  <a:pt x="4910" y="133391"/>
                </a:cubicBezTo>
                <a:cubicBezTo>
                  <a:pt x="4910" y="131907"/>
                  <a:pt x="4910" y="130423"/>
                  <a:pt x="4910" y="128825"/>
                </a:cubicBezTo>
                <a:cubicBezTo>
                  <a:pt x="4339" y="113527"/>
                  <a:pt x="7193" y="98800"/>
                  <a:pt x="11760" y="84301"/>
                </a:cubicBezTo>
                <a:cubicBezTo>
                  <a:pt x="12216" y="82475"/>
                  <a:pt x="12901" y="80534"/>
                  <a:pt x="13700" y="78593"/>
                </a:cubicBezTo>
                <a:cubicBezTo>
                  <a:pt x="14190" y="77419"/>
                  <a:pt x="14763" y="75825"/>
                  <a:pt x="16283" y="75825"/>
                </a:cubicBezTo>
                <a:close/>
                <a:moveTo>
                  <a:pt x="70439" y="155653"/>
                </a:moveTo>
                <a:cubicBezTo>
                  <a:pt x="80828" y="156110"/>
                  <a:pt x="91103" y="158050"/>
                  <a:pt x="101035" y="161361"/>
                </a:cubicBezTo>
                <a:cubicBezTo>
                  <a:pt x="109483" y="164101"/>
                  <a:pt x="118160" y="166042"/>
                  <a:pt x="126722" y="168211"/>
                </a:cubicBezTo>
                <a:cubicBezTo>
                  <a:pt x="128891" y="168553"/>
                  <a:pt x="130832" y="169467"/>
                  <a:pt x="132658" y="170723"/>
                </a:cubicBezTo>
                <a:cubicBezTo>
                  <a:pt x="133686" y="171522"/>
                  <a:pt x="135170" y="172435"/>
                  <a:pt x="134371" y="174147"/>
                </a:cubicBezTo>
                <a:cubicBezTo>
                  <a:pt x="133936" y="175090"/>
                  <a:pt x="133179" y="175342"/>
                  <a:pt x="132363" y="175342"/>
                </a:cubicBezTo>
                <a:cubicBezTo>
                  <a:pt x="131893" y="175342"/>
                  <a:pt x="131404" y="175258"/>
                  <a:pt x="130946" y="175175"/>
                </a:cubicBezTo>
                <a:cubicBezTo>
                  <a:pt x="124324" y="174376"/>
                  <a:pt x="117703" y="173577"/>
                  <a:pt x="111081" y="172663"/>
                </a:cubicBezTo>
                <a:cubicBezTo>
                  <a:pt x="89276" y="169581"/>
                  <a:pt x="67243" y="167983"/>
                  <a:pt x="45209" y="167868"/>
                </a:cubicBezTo>
                <a:cubicBezTo>
                  <a:pt x="42355" y="167868"/>
                  <a:pt x="39501" y="167754"/>
                  <a:pt x="36647" y="167754"/>
                </a:cubicBezTo>
                <a:cubicBezTo>
                  <a:pt x="36433" y="167740"/>
                  <a:pt x="36216" y="167736"/>
                  <a:pt x="35998" y="167736"/>
                </a:cubicBezTo>
                <a:cubicBezTo>
                  <a:pt x="35780" y="167736"/>
                  <a:pt x="35562" y="167740"/>
                  <a:pt x="35347" y="167740"/>
                </a:cubicBezTo>
                <a:cubicBezTo>
                  <a:pt x="34057" y="167740"/>
                  <a:pt x="32880" y="167612"/>
                  <a:pt x="32537" y="165814"/>
                </a:cubicBezTo>
                <a:cubicBezTo>
                  <a:pt x="32195" y="163759"/>
                  <a:pt x="34021" y="163416"/>
                  <a:pt x="35391" y="162845"/>
                </a:cubicBezTo>
                <a:cubicBezTo>
                  <a:pt x="45438" y="158050"/>
                  <a:pt x="56055" y="155653"/>
                  <a:pt x="70439" y="155653"/>
                </a:cubicBezTo>
                <a:close/>
                <a:moveTo>
                  <a:pt x="36693" y="171289"/>
                </a:moveTo>
                <a:cubicBezTo>
                  <a:pt x="37201" y="171289"/>
                  <a:pt x="37737" y="171368"/>
                  <a:pt x="38245" y="171407"/>
                </a:cubicBezTo>
                <a:cubicBezTo>
                  <a:pt x="54114" y="172092"/>
                  <a:pt x="69983" y="172777"/>
                  <a:pt x="85851" y="173577"/>
                </a:cubicBezTo>
                <a:cubicBezTo>
                  <a:pt x="90075" y="173805"/>
                  <a:pt x="94185" y="174033"/>
                  <a:pt x="98295" y="174262"/>
                </a:cubicBezTo>
                <a:cubicBezTo>
                  <a:pt x="98638" y="174262"/>
                  <a:pt x="99002" y="174240"/>
                  <a:pt x="99358" y="174240"/>
                </a:cubicBezTo>
                <a:cubicBezTo>
                  <a:pt x="100429" y="174240"/>
                  <a:pt x="101435" y="174433"/>
                  <a:pt x="101606" y="175974"/>
                </a:cubicBezTo>
                <a:cubicBezTo>
                  <a:pt x="101834" y="177801"/>
                  <a:pt x="100350" y="178371"/>
                  <a:pt x="99094" y="178942"/>
                </a:cubicBezTo>
                <a:cubicBezTo>
                  <a:pt x="92016" y="182139"/>
                  <a:pt x="84481" y="183052"/>
                  <a:pt x="76833" y="183509"/>
                </a:cubicBezTo>
                <a:cubicBezTo>
                  <a:pt x="76110" y="183547"/>
                  <a:pt x="75374" y="183559"/>
                  <a:pt x="74630" y="183559"/>
                </a:cubicBezTo>
                <a:cubicBezTo>
                  <a:pt x="73141" y="183559"/>
                  <a:pt x="71619" y="183509"/>
                  <a:pt x="70097" y="183509"/>
                </a:cubicBezTo>
                <a:cubicBezTo>
                  <a:pt x="60736" y="183509"/>
                  <a:pt x="51374" y="183052"/>
                  <a:pt x="42355" y="179970"/>
                </a:cubicBezTo>
                <a:cubicBezTo>
                  <a:pt x="40415" y="179285"/>
                  <a:pt x="38474" y="178371"/>
                  <a:pt x="36533" y="177344"/>
                </a:cubicBezTo>
                <a:cubicBezTo>
                  <a:pt x="34821" y="176659"/>
                  <a:pt x="33793" y="174832"/>
                  <a:pt x="34478" y="173006"/>
                </a:cubicBezTo>
                <a:cubicBezTo>
                  <a:pt x="34853" y="171581"/>
                  <a:pt x="35721" y="171289"/>
                  <a:pt x="36693" y="171289"/>
                </a:cubicBezTo>
                <a:close/>
                <a:moveTo>
                  <a:pt x="215117" y="0"/>
                </a:moveTo>
                <a:cubicBezTo>
                  <a:pt x="214195" y="0"/>
                  <a:pt x="213275" y="330"/>
                  <a:pt x="212572" y="962"/>
                </a:cubicBezTo>
                <a:cubicBezTo>
                  <a:pt x="200129" y="10666"/>
                  <a:pt x="189055" y="21398"/>
                  <a:pt x="184146" y="37038"/>
                </a:cubicBezTo>
                <a:cubicBezTo>
                  <a:pt x="182205" y="43203"/>
                  <a:pt x="180721" y="49482"/>
                  <a:pt x="179008" y="55761"/>
                </a:cubicBezTo>
                <a:cubicBezTo>
                  <a:pt x="178666" y="57473"/>
                  <a:pt x="177639" y="58843"/>
                  <a:pt x="176040" y="59642"/>
                </a:cubicBezTo>
                <a:cubicBezTo>
                  <a:pt x="162797" y="65693"/>
                  <a:pt x="149554" y="71743"/>
                  <a:pt x="136311" y="77794"/>
                </a:cubicBezTo>
                <a:cubicBezTo>
                  <a:pt x="135818" y="78041"/>
                  <a:pt x="135291" y="78254"/>
                  <a:pt x="134749" y="78254"/>
                </a:cubicBezTo>
                <a:cubicBezTo>
                  <a:pt x="134288" y="78254"/>
                  <a:pt x="133816" y="78100"/>
                  <a:pt x="133343" y="77680"/>
                </a:cubicBezTo>
                <a:cubicBezTo>
                  <a:pt x="132658" y="76881"/>
                  <a:pt x="132544" y="75625"/>
                  <a:pt x="133115" y="74712"/>
                </a:cubicBezTo>
                <a:cubicBezTo>
                  <a:pt x="133914" y="72200"/>
                  <a:pt x="135855" y="70259"/>
                  <a:pt x="137339" y="68204"/>
                </a:cubicBezTo>
                <a:cubicBezTo>
                  <a:pt x="142705" y="61355"/>
                  <a:pt x="147043" y="54048"/>
                  <a:pt x="147614" y="45143"/>
                </a:cubicBezTo>
                <a:cubicBezTo>
                  <a:pt x="148070" y="36581"/>
                  <a:pt x="148641" y="28019"/>
                  <a:pt x="148413" y="19457"/>
                </a:cubicBezTo>
                <a:cubicBezTo>
                  <a:pt x="148413" y="17973"/>
                  <a:pt x="148527" y="16374"/>
                  <a:pt x="146929" y="15804"/>
                </a:cubicBezTo>
                <a:cubicBezTo>
                  <a:pt x="146612" y="15690"/>
                  <a:pt x="146317" y="15640"/>
                  <a:pt x="146041" y="15640"/>
                </a:cubicBezTo>
                <a:cubicBezTo>
                  <a:pt x="144923" y="15640"/>
                  <a:pt x="144099" y="16464"/>
                  <a:pt x="143275" y="17288"/>
                </a:cubicBezTo>
                <a:cubicBezTo>
                  <a:pt x="138595" y="21968"/>
                  <a:pt x="134371" y="26992"/>
                  <a:pt x="130603" y="32243"/>
                </a:cubicBezTo>
                <a:cubicBezTo>
                  <a:pt x="120785" y="45714"/>
                  <a:pt x="117931" y="60555"/>
                  <a:pt x="122155" y="76767"/>
                </a:cubicBezTo>
                <a:cubicBezTo>
                  <a:pt x="122269" y="77566"/>
                  <a:pt x="122726" y="78365"/>
                  <a:pt x="123411" y="78821"/>
                </a:cubicBezTo>
                <a:cubicBezTo>
                  <a:pt x="126265" y="80762"/>
                  <a:pt x="125124" y="82132"/>
                  <a:pt x="122840" y="83502"/>
                </a:cubicBezTo>
                <a:lnTo>
                  <a:pt x="88135" y="103138"/>
                </a:lnTo>
                <a:cubicBezTo>
                  <a:pt x="87355" y="103564"/>
                  <a:pt x="86575" y="104077"/>
                  <a:pt x="85768" y="104077"/>
                </a:cubicBezTo>
                <a:cubicBezTo>
                  <a:pt x="85275" y="104077"/>
                  <a:pt x="84772" y="103886"/>
                  <a:pt x="84253" y="103366"/>
                </a:cubicBezTo>
                <a:cubicBezTo>
                  <a:pt x="82883" y="101997"/>
                  <a:pt x="83797" y="100741"/>
                  <a:pt x="84481" y="99485"/>
                </a:cubicBezTo>
                <a:cubicBezTo>
                  <a:pt x="87564" y="93663"/>
                  <a:pt x="90304" y="87840"/>
                  <a:pt x="90989" y="81105"/>
                </a:cubicBezTo>
                <a:cubicBezTo>
                  <a:pt x="91560" y="76196"/>
                  <a:pt x="90418" y="71515"/>
                  <a:pt x="89961" y="66720"/>
                </a:cubicBezTo>
                <a:cubicBezTo>
                  <a:pt x="88820" y="54391"/>
                  <a:pt x="88021" y="42061"/>
                  <a:pt x="85509" y="29960"/>
                </a:cubicBezTo>
                <a:cubicBezTo>
                  <a:pt x="85281" y="28818"/>
                  <a:pt x="85623" y="26992"/>
                  <a:pt x="84253" y="26649"/>
                </a:cubicBezTo>
                <a:cubicBezTo>
                  <a:pt x="84037" y="26616"/>
                  <a:pt x="83820" y="26599"/>
                  <a:pt x="83605" y="26599"/>
                </a:cubicBezTo>
                <a:cubicBezTo>
                  <a:pt x="82348" y="26599"/>
                  <a:pt x="81152" y="27158"/>
                  <a:pt x="80372" y="28133"/>
                </a:cubicBezTo>
                <a:cubicBezTo>
                  <a:pt x="79687" y="28818"/>
                  <a:pt x="79116" y="29617"/>
                  <a:pt x="78659" y="30416"/>
                </a:cubicBezTo>
                <a:cubicBezTo>
                  <a:pt x="74663" y="37609"/>
                  <a:pt x="70668" y="45029"/>
                  <a:pt x="66444" y="52107"/>
                </a:cubicBezTo>
                <a:cubicBezTo>
                  <a:pt x="61649" y="60555"/>
                  <a:pt x="58224" y="69803"/>
                  <a:pt x="56512" y="79278"/>
                </a:cubicBezTo>
                <a:cubicBezTo>
                  <a:pt x="54342" y="90923"/>
                  <a:pt x="58110" y="100627"/>
                  <a:pt x="63475" y="110901"/>
                </a:cubicBezTo>
                <a:cubicBezTo>
                  <a:pt x="63704" y="108618"/>
                  <a:pt x="63590" y="106221"/>
                  <a:pt x="63133" y="103937"/>
                </a:cubicBezTo>
                <a:cubicBezTo>
                  <a:pt x="61991" y="96745"/>
                  <a:pt x="60393" y="89667"/>
                  <a:pt x="61078" y="82361"/>
                </a:cubicBezTo>
                <a:cubicBezTo>
                  <a:pt x="61763" y="74826"/>
                  <a:pt x="63590" y="67405"/>
                  <a:pt x="66444" y="60327"/>
                </a:cubicBezTo>
                <a:cubicBezTo>
                  <a:pt x="69184" y="53477"/>
                  <a:pt x="73522" y="47541"/>
                  <a:pt x="76947" y="40805"/>
                </a:cubicBezTo>
                <a:cubicBezTo>
                  <a:pt x="77403" y="40120"/>
                  <a:pt x="77860" y="39435"/>
                  <a:pt x="78545" y="38865"/>
                </a:cubicBezTo>
                <a:cubicBezTo>
                  <a:pt x="79164" y="38431"/>
                  <a:pt x="79850" y="38233"/>
                  <a:pt x="80548" y="38233"/>
                </a:cubicBezTo>
                <a:cubicBezTo>
                  <a:pt x="81138" y="38233"/>
                  <a:pt x="81737" y="38375"/>
                  <a:pt x="82312" y="38636"/>
                </a:cubicBezTo>
                <a:cubicBezTo>
                  <a:pt x="83454" y="39093"/>
                  <a:pt x="83568" y="40234"/>
                  <a:pt x="83454" y="41376"/>
                </a:cubicBezTo>
                <a:cubicBezTo>
                  <a:pt x="83226" y="43431"/>
                  <a:pt x="83112" y="45600"/>
                  <a:pt x="82883" y="47769"/>
                </a:cubicBezTo>
                <a:cubicBezTo>
                  <a:pt x="82664" y="50476"/>
                  <a:pt x="82397" y="51589"/>
                  <a:pt x="81153" y="51589"/>
                </a:cubicBezTo>
                <a:cubicBezTo>
                  <a:pt x="80456" y="51589"/>
                  <a:pt x="79451" y="51239"/>
                  <a:pt x="77974" y="50623"/>
                </a:cubicBezTo>
                <a:cubicBezTo>
                  <a:pt x="77289" y="53249"/>
                  <a:pt x="76604" y="55875"/>
                  <a:pt x="76033" y="58615"/>
                </a:cubicBezTo>
                <a:cubicBezTo>
                  <a:pt x="72837" y="72771"/>
                  <a:pt x="68385" y="86813"/>
                  <a:pt x="70668" y="101654"/>
                </a:cubicBezTo>
                <a:cubicBezTo>
                  <a:pt x="71010" y="104051"/>
                  <a:pt x="71124" y="106449"/>
                  <a:pt x="71239" y="108846"/>
                </a:cubicBezTo>
                <a:cubicBezTo>
                  <a:pt x="71581" y="112385"/>
                  <a:pt x="70211" y="115810"/>
                  <a:pt x="67585" y="118093"/>
                </a:cubicBezTo>
                <a:cubicBezTo>
                  <a:pt x="58224" y="126770"/>
                  <a:pt x="48748" y="135560"/>
                  <a:pt x="40072" y="144922"/>
                </a:cubicBezTo>
                <a:cubicBezTo>
                  <a:pt x="38836" y="146253"/>
                  <a:pt x="37837" y="148931"/>
                  <a:pt x="35889" y="148931"/>
                </a:cubicBezTo>
                <a:cubicBezTo>
                  <a:pt x="35498" y="148931"/>
                  <a:pt x="35069" y="148823"/>
                  <a:pt x="34592" y="148575"/>
                </a:cubicBezTo>
                <a:cubicBezTo>
                  <a:pt x="31738" y="147205"/>
                  <a:pt x="32994" y="143894"/>
                  <a:pt x="33336" y="141497"/>
                </a:cubicBezTo>
                <a:cubicBezTo>
                  <a:pt x="34821" y="127569"/>
                  <a:pt x="34478" y="113641"/>
                  <a:pt x="32537" y="99942"/>
                </a:cubicBezTo>
                <a:cubicBezTo>
                  <a:pt x="30368" y="85443"/>
                  <a:pt x="25916" y="71515"/>
                  <a:pt x="25003" y="56674"/>
                </a:cubicBezTo>
                <a:cubicBezTo>
                  <a:pt x="20779" y="58044"/>
                  <a:pt x="17468" y="59870"/>
                  <a:pt x="16212" y="64437"/>
                </a:cubicBezTo>
                <a:cubicBezTo>
                  <a:pt x="14842" y="69460"/>
                  <a:pt x="12787" y="74255"/>
                  <a:pt x="10961" y="79164"/>
                </a:cubicBezTo>
                <a:cubicBezTo>
                  <a:pt x="4682" y="96060"/>
                  <a:pt x="1" y="113299"/>
                  <a:pt x="914" y="131565"/>
                </a:cubicBezTo>
                <a:cubicBezTo>
                  <a:pt x="1371" y="139670"/>
                  <a:pt x="1713" y="147776"/>
                  <a:pt x="5252" y="155196"/>
                </a:cubicBezTo>
                <a:cubicBezTo>
                  <a:pt x="7878" y="160790"/>
                  <a:pt x="9933" y="166841"/>
                  <a:pt x="15984" y="170152"/>
                </a:cubicBezTo>
                <a:cubicBezTo>
                  <a:pt x="17468" y="170837"/>
                  <a:pt x="17810" y="172892"/>
                  <a:pt x="16783" y="174147"/>
                </a:cubicBezTo>
                <a:cubicBezTo>
                  <a:pt x="15870" y="175517"/>
                  <a:pt x="15527" y="177230"/>
                  <a:pt x="15755" y="178828"/>
                </a:cubicBezTo>
                <a:cubicBezTo>
                  <a:pt x="15870" y="183509"/>
                  <a:pt x="15185" y="188075"/>
                  <a:pt x="13929" y="192528"/>
                </a:cubicBezTo>
                <a:cubicBezTo>
                  <a:pt x="13130" y="195496"/>
                  <a:pt x="11531" y="198236"/>
                  <a:pt x="11531" y="201432"/>
                </a:cubicBezTo>
                <a:lnTo>
                  <a:pt x="12901" y="201432"/>
                </a:lnTo>
                <a:cubicBezTo>
                  <a:pt x="17239" y="193669"/>
                  <a:pt x="22491" y="186477"/>
                  <a:pt x="27172" y="178942"/>
                </a:cubicBezTo>
                <a:cubicBezTo>
                  <a:pt x="28208" y="177353"/>
                  <a:pt x="29203" y="176558"/>
                  <a:pt x="30459" y="176558"/>
                </a:cubicBezTo>
                <a:cubicBezTo>
                  <a:pt x="31279" y="176558"/>
                  <a:pt x="32210" y="176896"/>
                  <a:pt x="33336" y="177572"/>
                </a:cubicBezTo>
                <a:cubicBezTo>
                  <a:pt x="44234" y="183800"/>
                  <a:pt x="55720" y="186501"/>
                  <a:pt x="67852" y="186501"/>
                </a:cubicBezTo>
                <a:cubicBezTo>
                  <a:pt x="70844" y="186501"/>
                  <a:pt x="73875" y="186336"/>
                  <a:pt x="76947" y="186020"/>
                </a:cubicBezTo>
                <a:cubicBezTo>
                  <a:pt x="97268" y="183851"/>
                  <a:pt x="117475" y="180997"/>
                  <a:pt x="137910" y="179856"/>
                </a:cubicBezTo>
                <a:cubicBezTo>
                  <a:pt x="140079" y="179856"/>
                  <a:pt x="142134" y="179285"/>
                  <a:pt x="144075" y="178371"/>
                </a:cubicBezTo>
                <a:cubicBezTo>
                  <a:pt x="145445" y="177686"/>
                  <a:pt x="146130" y="177001"/>
                  <a:pt x="144645" y="175517"/>
                </a:cubicBezTo>
                <a:cubicBezTo>
                  <a:pt x="142248" y="173120"/>
                  <a:pt x="139508" y="171065"/>
                  <a:pt x="136311" y="169695"/>
                </a:cubicBezTo>
                <a:cubicBezTo>
                  <a:pt x="122269" y="164101"/>
                  <a:pt x="107314" y="161475"/>
                  <a:pt x="92930" y="157023"/>
                </a:cubicBezTo>
                <a:cubicBezTo>
                  <a:pt x="86080" y="155082"/>
                  <a:pt x="79002" y="153941"/>
                  <a:pt x="71924" y="153712"/>
                </a:cubicBezTo>
                <a:cubicBezTo>
                  <a:pt x="70686" y="153644"/>
                  <a:pt x="69452" y="153612"/>
                  <a:pt x="68221" y="153612"/>
                </a:cubicBezTo>
                <a:cubicBezTo>
                  <a:pt x="59116" y="153612"/>
                  <a:pt x="50178" y="155381"/>
                  <a:pt x="41328" y="157594"/>
                </a:cubicBezTo>
                <a:cubicBezTo>
                  <a:pt x="40874" y="157788"/>
                  <a:pt x="40403" y="157881"/>
                  <a:pt x="39941" y="157881"/>
                </a:cubicBezTo>
                <a:cubicBezTo>
                  <a:pt x="38776" y="157881"/>
                  <a:pt x="37676" y="157287"/>
                  <a:pt x="37104" y="156224"/>
                </a:cubicBezTo>
                <a:cubicBezTo>
                  <a:pt x="35962" y="154511"/>
                  <a:pt x="37332" y="153484"/>
                  <a:pt x="38245" y="152571"/>
                </a:cubicBezTo>
                <a:cubicBezTo>
                  <a:pt x="46237" y="144123"/>
                  <a:pt x="54457" y="135789"/>
                  <a:pt x="62448" y="127341"/>
                </a:cubicBezTo>
                <a:cubicBezTo>
                  <a:pt x="63292" y="126437"/>
                  <a:pt x="64072" y="126010"/>
                  <a:pt x="64889" y="126010"/>
                </a:cubicBezTo>
                <a:cubicBezTo>
                  <a:pt x="65620" y="126010"/>
                  <a:pt x="66380" y="126351"/>
                  <a:pt x="67243" y="126998"/>
                </a:cubicBezTo>
                <a:cubicBezTo>
                  <a:pt x="69640" y="128825"/>
                  <a:pt x="72266" y="130195"/>
                  <a:pt x="75120" y="131108"/>
                </a:cubicBezTo>
                <a:cubicBezTo>
                  <a:pt x="94496" y="137632"/>
                  <a:pt x="114702" y="141000"/>
                  <a:pt x="135030" y="141000"/>
                </a:cubicBezTo>
                <a:cubicBezTo>
                  <a:pt x="138537" y="141000"/>
                  <a:pt x="142048" y="140899"/>
                  <a:pt x="145559" y="140698"/>
                </a:cubicBezTo>
                <a:cubicBezTo>
                  <a:pt x="153322" y="139899"/>
                  <a:pt x="160857" y="137958"/>
                  <a:pt x="167820" y="134647"/>
                </a:cubicBezTo>
                <a:cubicBezTo>
                  <a:pt x="170560" y="133391"/>
                  <a:pt x="170218" y="132135"/>
                  <a:pt x="168391" y="130537"/>
                </a:cubicBezTo>
                <a:cubicBezTo>
                  <a:pt x="167592" y="129852"/>
                  <a:pt x="166679" y="129167"/>
                  <a:pt x="165766" y="128596"/>
                </a:cubicBezTo>
                <a:cubicBezTo>
                  <a:pt x="159258" y="124601"/>
                  <a:pt x="152637" y="120605"/>
                  <a:pt x="146244" y="116267"/>
                </a:cubicBezTo>
                <a:cubicBezTo>
                  <a:pt x="134503" y="108114"/>
                  <a:pt x="120588" y="103790"/>
                  <a:pt x="106372" y="103790"/>
                </a:cubicBezTo>
                <a:cubicBezTo>
                  <a:pt x="105660" y="103790"/>
                  <a:pt x="104946" y="103801"/>
                  <a:pt x="104232" y="103823"/>
                </a:cubicBezTo>
                <a:cubicBezTo>
                  <a:pt x="103657" y="103823"/>
                  <a:pt x="103031" y="103926"/>
                  <a:pt x="102440" y="103926"/>
                </a:cubicBezTo>
                <a:cubicBezTo>
                  <a:pt x="101504" y="103926"/>
                  <a:pt x="100656" y="103668"/>
                  <a:pt x="100236" y="102339"/>
                </a:cubicBezTo>
                <a:cubicBezTo>
                  <a:pt x="99551" y="100284"/>
                  <a:pt x="101378" y="99599"/>
                  <a:pt x="102862" y="98686"/>
                </a:cubicBezTo>
                <a:cubicBezTo>
                  <a:pt x="111196" y="93548"/>
                  <a:pt x="119758" y="88639"/>
                  <a:pt x="128434" y="83959"/>
                </a:cubicBezTo>
                <a:cubicBezTo>
                  <a:pt x="131305" y="82375"/>
                  <a:pt x="133339" y="81499"/>
                  <a:pt x="135094" y="81499"/>
                </a:cubicBezTo>
                <a:cubicBezTo>
                  <a:pt x="137387" y="81499"/>
                  <a:pt x="139205" y="82994"/>
                  <a:pt x="141791" y="86356"/>
                </a:cubicBezTo>
                <a:cubicBezTo>
                  <a:pt x="148527" y="95147"/>
                  <a:pt x="158117" y="101197"/>
                  <a:pt x="168962" y="103366"/>
                </a:cubicBezTo>
                <a:cubicBezTo>
                  <a:pt x="179537" y="105444"/>
                  <a:pt x="190112" y="107677"/>
                  <a:pt x="200880" y="107677"/>
                </a:cubicBezTo>
                <a:cubicBezTo>
                  <a:pt x="203132" y="107677"/>
                  <a:pt x="205393" y="107579"/>
                  <a:pt x="207663" y="107362"/>
                </a:cubicBezTo>
                <a:cubicBezTo>
                  <a:pt x="212116" y="106906"/>
                  <a:pt x="214970" y="104508"/>
                  <a:pt x="217139" y="100741"/>
                </a:cubicBezTo>
                <a:cubicBezTo>
                  <a:pt x="218395" y="98457"/>
                  <a:pt x="217824" y="97202"/>
                  <a:pt x="216226" y="95489"/>
                </a:cubicBezTo>
                <a:cubicBezTo>
                  <a:pt x="205038" y="84301"/>
                  <a:pt x="191795" y="78136"/>
                  <a:pt x="175812" y="78022"/>
                </a:cubicBezTo>
                <a:cubicBezTo>
                  <a:pt x="168277" y="77908"/>
                  <a:pt x="160857" y="77452"/>
                  <a:pt x="153322" y="77223"/>
                </a:cubicBezTo>
                <a:cubicBezTo>
                  <a:pt x="152180" y="77109"/>
                  <a:pt x="150924" y="77223"/>
                  <a:pt x="150468" y="75739"/>
                </a:cubicBezTo>
                <a:cubicBezTo>
                  <a:pt x="150239" y="74369"/>
                  <a:pt x="151039" y="72999"/>
                  <a:pt x="152408" y="72657"/>
                </a:cubicBezTo>
                <a:lnTo>
                  <a:pt x="154349" y="71743"/>
                </a:lnTo>
                <a:cubicBezTo>
                  <a:pt x="163939" y="67291"/>
                  <a:pt x="173643" y="63067"/>
                  <a:pt x="183118" y="58501"/>
                </a:cubicBezTo>
                <a:cubicBezTo>
                  <a:pt x="184919" y="57600"/>
                  <a:pt x="186878" y="57141"/>
                  <a:pt x="188829" y="57141"/>
                </a:cubicBezTo>
                <a:cubicBezTo>
                  <a:pt x="190588" y="57141"/>
                  <a:pt x="192340" y="57514"/>
                  <a:pt x="193964" y="58272"/>
                </a:cubicBezTo>
                <a:cubicBezTo>
                  <a:pt x="202983" y="62040"/>
                  <a:pt x="212572" y="64323"/>
                  <a:pt x="222276" y="64894"/>
                </a:cubicBezTo>
                <a:cubicBezTo>
                  <a:pt x="225117" y="65105"/>
                  <a:pt x="227957" y="65209"/>
                  <a:pt x="230793" y="65209"/>
                </a:cubicBezTo>
                <a:cubicBezTo>
                  <a:pt x="247899" y="65209"/>
                  <a:pt x="264814" y="61393"/>
                  <a:pt x="280385" y="54048"/>
                </a:cubicBezTo>
                <a:cubicBezTo>
                  <a:pt x="281184" y="53706"/>
                  <a:pt x="282212" y="53477"/>
                  <a:pt x="282212" y="52107"/>
                </a:cubicBezTo>
                <a:lnTo>
                  <a:pt x="281184" y="52107"/>
                </a:lnTo>
                <a:cubicBezTo>
                  <a:pt x="279988" y="52261"/>
                  <a:pt x="279104" y="52373"/>
                  <a:pt x="278466" y="52373"/>
                </a:cubicBezTo>
                <a:cubicBezTo>
                  <a:pt x="276728" y="52373"/>
                  <a:pt x="276802" y="51543"/>
                  <a:pt x="277303" y="48454"/>
                </a:cubicBezTo>
                <a:cubicBezTo>
                  <a:pt x="277531" y="47313"/>
                  <a:pt x="277189" y="46970"/>
                  <a:pt x="276275" y="46628"/>
                </a:cubicBezTo>
                <a:cubicBezTo>
                  <a:pt x="266627" y="42961"/>
                  <a:pt x="256978" y="39784"/>
                  <a:pt x="246709" y="39784"/>
                </a:cubicBezTo>
                <a:cubicBezTo>
                  <a:pt x="244828" y="39784"/>
                  <a:pt x="242926" y="39891"/>
                  <a:pt x="240999" y="40120"/>
                </a:cubicBezTo>
                <a:cubicBezTo>
                  <a:pt x="228555" y="41719"/>
                  <a:pt x="216454" y="44687"/>
                  <a:pt x="204695" y="49025"/>
                </a:cubicBezTo>
                <a:cubicBezTo>
                  <a:pt x="204020" y="49270"/>
                  <a:pt x="203312" y="49615"/>
                  <a:pt x="202642" y="49615"/>
                </a:cubicBezTo>
                <a:cubicBezTo>
                  <a:pt x="202065" y="49615"/>
                  <a:pt x="201517" y="49360"/>
                  <a:pt x="201042" y="48568"/>
                </a:cubicBezTo>
                <a:cubicBezTo>
                  <a:pt x="200014" y="47084"/>
                  <a:pt x="200814" y="45828"/>
                  <a:pt x="201727" y="44687"/>
                </a:cubicBezTo>
                <a:cubicBezTo>
                  <a:pt x="202184" y="44230"/>
                  <a:pt x="202640" y="43659"/>
                  <a:pt x="203211" y="43203"/>
                </a:cubicBezTo>
                <a:cubicBezTo>
                  <a:pt x="208919" y="37837"/>
                  <a:pt x="213372" y="31101"/>
                  <a:pt x="215769" y="23681"/>
                </a:cubicBezTo>
                <a:cubicBezTo>
                  <a:pt x="217824" y="17744"/>
                  <a:pt x="218966" y="11694"/>
                  <a:pt x="219308" y="5529"/>
                </a:cubicBezTo>
                <a:cubicBezTo>
                  <a:pt x="219650" y="3474"/>
                  <a:pt x="218623" y="1419"/>
                  <a:pt x="216796" y="392"/>
                </a:cubicBezTo>
                <a:cubicBezTo>
                  <a:pt x="216270" y="128"/>
                  <a:pt x="215693" y="0"/>
                  <a:pt x="21511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2" name="Google Shape;182;p8"/>
          <p:cNvGrpSpPr/>
          <p:nvPr/>
        </p:nvGrpSpPr>
        <p:grpSpPr>
          <a:xfrm>
            <a:off x="711725" y="3649232"/>
            <a:ext cx="1382100" cy="789295"/>
            <a:chOff x="275025" y="537489"/>
            <a:chExt cx="1626574" cy="928910"/>
          </a:xfrm>
        </p:grpSpPr>
        <p:sp>
          <p:nvSpPr>
            <p:cNvPr id="183" name="Google Shape;183;p8"/>
            <p:cNvSpPr/>
            <p:nvPr/>
          </p:nvSpPr>
          <p:spPr>
            <a:xfrm>
              <a:off x="319102" y="557201"/>
              <a:ext cx="1539514" cy="885928"/>
            </a:xfrm>
            <a:custGeom>
              <a:rect b="b" l="l" r="r" t="t"/>
              <a:pathLst>
                <a:path extrusionOk="0" h="9708" w="16870">
                  <a:moveTo>
                    <a:pt x="8563" y="0"/>
                  </a:moveTo>
                  <a:cubicBezTo>
                    <a:pt x="7949" y="0"/>
                    <a:pt x="7376" y="325"/>
                    <a:pt x="7061" y="860"/>
                  </a:cubicBezTo>
                  <a:cubicBezTo>
                    <a:pt x="6888" y="1170"/>
                    <a:pt x="6923" y="1538"/>
                    <a:pt x="7026" y="1860"/>
                  </a:cubicBezTo>
                  <a:cubicBezTo>
                    <a:pt x="7107" y="2148"/>
                    <a:pt x="7268" y="2412"/>
                    <a:pt x="7498" y="2608"/>
                  </a:cubicBezTo>
                  <a:cubicBezTo>
                    <a:pt x="7681" y="2747"/>
                    <a:pt x="7910" y="2817"/>
                    <a:pt x="8137" y="2817"/>
                  </a:cubicBezTo>
                  <a:cubicBezTo>
                    <a:pt x="8507" y="2817"/>
                    <a:pt x="8869" y="2630"/>
                    <a:pt x="9004" y="2251"/>
                  </a:cubicBezTo>
                  <a:cubicBezTo>
                    <a:pt x="9108" y="1998"/>
                    <a:pt x="9027" y="1699"/>
                    <a:pt x="8809" y="1538"/>
                  </a:cubicBezTo>
                  <a:cubicBezTo>
                    <a:pt x="8626" y="1394"/>
                    <a:pt x="8399" y="1350"/>
                    <a:pt x="8173" y="1350"/>
                  </a:cubicBezTo>
                  <a:cubicBezTo>
                    <a:pt x="8057" y="1350"/>
                    <a:pt x="7941" y="1362"/>
                    <a:pt x="7831" y="1377"/>
                  </a:cubicBezTo>
                  <a:cubicBezTo>
                    <a:pt x="7823" y="1379"/>
                    <a:pt x="7815" y="1379"/>
                    <a:pt x="7807" y="1379"/>
                  </a:cubicBezTo>
                  <a:cubicBezTo>
                    <a:pt x="7676" y="1379"/>
                    <a:pt x="7632" y="1202"/>
                    <a:pt x="7762" y="1159"/>
                  </a:cubicBezTo>
                  <a:cubicBezTo>
                    <a:pt x="7901" y="1122"/>
                    <a:pt x="8049" y="1102"/>
                    <a:pt x="8197" y="1102"/>
                  </a:cubicBezTo>
                  <a:cubicBezTo>
                    <a:pt x="8515" y="1102"/>
                    <a:pt x="8834" y="1196"/>
                    <a:pt x="9062" y="1423"/>
                  </a:cubicBezTo>
                  <a:cubicBezTo>
                    <a:pt x="9326" y="1711"/>
                    <a:pt x="9372" y="2136"/>
                    <a:pt x="9165" y="2470"/>
                  </a:cubicBezTo>
                  <a:cubicBezTo>
                    <a:pt x="8946" y="2856"/>
                    <a:pt x="8551" y="3044"/>
                    <a:pt x="8149" y="3044"/>
                  </a:cubicBezTo>
                  <a:cubicBezTo>
                    <a:pt x="7832" y="3044"/>
                    <a:pt x="7511" y="2928"/>
                    <a:pt x="7268" y="2700"/>
                  </a:cubicBezTo>
                  <a:cubicBezTo>
                    <a:pt x="7003" y="2447"/>
                    <a:pt x="6831" y="2125"/>
                    <a:pt x="6762" y="1768"/>
                  </a:cubicBezTo>
                  <a:cubicBezTo>
                    <a:pt x="6716" y="1561"/>
                    <a:pt x="6704" y="1354"/>
                    <a:pt x="6727" y="1159"/>
                  </a:cubicBezTo>
                  <a:cubicBezTo>
                    <a:pt x="6578" y="1136"/>
                    <a:pt x="6428" y="1136"/>
                    <a:pt x="6267" y="1136"/>
                  </a:cubicBezTo>
                  <a:cubicBezTo>
                    <a:pt x="6095" y="1147"/>
                    <a:pt x="5922" y="1182"/>
                    <a:pt x="5761" y="1228"/>
                  </a:cubicBezTo>
                  <a:cubicBezTo>
                    <a:pt x="5175" y="1377"/>
                    <a:pt x="4692" y="1814"/>
                    <a:pt x="4508" y="2389"/>
                  </a:cubicBezTo>
                  <a:cubicBezTo>
                    <a:pt x="4336" y="2953"/>
                    <a:pt x="4462" y="3562"/>
                    <a:pt x="4853" y="4011"/>
                  </a:cubicBezTo>
                  <a:cubicBezTo>
                    <a:pt x="4934" y="4092"/>
                    <a:pt x="4860" y="4215"/>
                    <a:pt x="4769" y="4215"/>
                  </a:cubicBezTo>
                  <a:cubicBezTo>
                    <a:pt x="4744" y="4215"/>
                    <a:pt x="4717" y="4206"/>
                    <a:pt x="4692" y="4183"/>
                  </a:cubicBezTo>
                  <a:cubicBezTo>
                    <a:pt x="4474" y="3976"/>
                    <a:pt x="4313" y="3723"/>
                    <a:pt x="4232" y="3436"/>
                  </a:cubicBezTo>
                  <a:cubicBezTo>
                    <a:pt x="4041" y="3370"/>
                    <a:pt x="3842" y="3338"/>
                    <a:pt x="3642" y="3338"/>
                  </a:cubicBezTo>
                  <a:cubicBezTo>
                    <a:pt x="3493" y="3338"/>
                    <a:pt x="3344" y="3355"/>
                    <a:pt x="3197" y="3390"/>
                  </a:cubicBezTo>
                  <a:cubicBezTo>
                    <a:pt x="1967" y="3666"/>
                    <a:pt x="1150" y="4770"/>
                    <a:pt x="0" y="5207"/>
                  </a:cubicBezTo>
                  <a:cubicBezTo>
                    <a:pt x="587" y="5563"/>
                    <a:pt x="886" y="6242"/>
                    <a:pt x="1277" y="6793"/>
                  </a:cubicBezTo>
                  <a:cubicBezTo>
                    <a:pt x="1702" y="7414"/>
                    <a:pt x="2381" y="7943"/>
                    <a:pt x="3151" y="8035"/>
                  </a:cubicBezTo>
                  <a:cubicBezTo>
                    <a:pt x="3228" y="8045"/>
                    <a:pt x="3305" y="8050"/>
                    <a:pt x="3381" y="8050"/>
                  </a:cubicBezTo>
                  <a:cubicBezTo>
                    <a:pt x="4032" y="8050"/>
                    <a:pt x="4636" y="7704"/>
                    <a:pt x="4945" y="7127"/>
                  </a:cubicBezTo>
                  <a:cubicBezTo>
                    <a:pt x="5129" y="6805"/>
                    <a:pt x="5140" y="6414"/>
                    <a:pt x="5002" y="6081"/>
                  </a:cubicBezTo>
                  <a:cubicBezTo>
                    <a:pt x="4869" y="5791"/>
                    <a:pt x="4573" y="5620"/>
                    <a:pt x="4262" y="5620"/>
                  </a:cubicBezTo>
                  <a:cubicBezTo>
                    <a:pt x="4252" y="5620"/>
                    <a:pt x="4242" y="5620"/>
                    <a:pt x="4232" y="5621"/>
                  </a:cubicBezTo>
                  <a:cubicBezTo>
                    <a:pt x="3910" y="5632"/>
                    <a:pt x="3634" y="5839"/>
                    <a:pt x="3542" y="6138"/>
                  </a:cubicBezTo>
                  <a:cubicBezTo>
                    <a:pt x="3439" y="6437"/>
                    <a:pt x="3508" y="6782"/>
                    <a:pt x="3726" y="7012"/>
                  </a:cubicBezTo>
                  <a:cubicBezTo>
                    <a:pt x="3807" y="7093"/>
                    <a:pt x="3733" y="7202"/>
                    <a:pt x="3643" y="7202"/>
                  </a:cubicBezTo>
                  <a:cubicBezTo>
                    <a:pt x="3617" y="7202"/>
                    <a:pt x="3590" y="7193"/>
                    <a:pt x="3565" y="7173"/>
                  </a:cubicBezTo>
                  <a:cubicBezTo>
                    <a:pt x="3243" y="6874"/>
                    <a:pt x="3140" y="6414"/>
                    <a:pt x="3301" y="6012"/>
                  </a:cubicBezTo>
                  <a:cubicBezTo>
                    <a:pt x="3447" y="5618"/>
                    <a:pt x="3824" y="5367"/>
                    <a:pt x="4249" y="5367"/>
                  </a:cubicBezTo>
                  <a:cubicBezTo>
                    <a:pt x="4259" y="5367"/>
                    <a:pt x="4269" y="5367"/>
                    <a:pt x="4278" y="5368"/>
                  </a:cubicBezTo>
                  <a:cubicBezTo>
                    <a:pt x="4658" y="5368"/>
                    <a:pt x="5002" y="5563"/>
                    <a:pt x="5198" y="5897"/>
                  </a:cubicBezTo>
                  <a:cubicBezTo>
                    <a:pt x="5405" y="6288"/>
                    <a:pt x="5416" y="6747"/>
                    <a:pt x="5232" y="7150"/>
                  </a:cubicBezTo>
                  <a:cubicBezTo>
                    <a:pt x="5106" y="7437"/>
                    <a:pt x="4911" y="7679"/>
                    <a:pt x="4658" y="7874"/>
                  </a:cubicBezTo>
                  <a:cubicBezTo>
                    <a:pt x="5014" y="7966"/>
                    <a:pt x="5336" y="8139"/>
                    <a:pt x="5612" y="8392"/>
                  </a:cubicBezTo>
                  <a:cubicBezTo>
                    <a:pt x="6014" y="8725"/>
                    <a:pt x="6348" y="9139"/>
                    <a:pt x="6819" y="9392"/>
                  </a:cubicBezTo>
                  <a:cubicBezTo>
                    <a:pt x="7195" y="9595"/>
                    <a:pt x="7624" y="9707"/>
                    <a:pt x="8048" y="9707"/>
                  </a:cubicBezTo>
                  <a:cubicBezTo>
                    <a:pt x="8466" y="9707"/>
                    <a:pt x="8880" y="9598"/>
                    <a:pt x="9234" y="9358"/>
                  </a:cubicBezTo>
                  <a:cubicBezTo>
                    <a:pt x="9867" y="8909"/>
                    <a:pt x="10246" y="8070"/>
                    <a:pt x="10016" y="7322"/>
                  </a:cubicBezTo>
                  <a:cubicBezTo>
                    <a:pt x="9867" y="6885"/>
                    <a:pt x="9487" y="6575"/>
                    <a:pt x="9039" y="6517"/>
                  </a:cubicBezTo>
                  <a:cubicBezTo>
                    <a:pt x="8979" y="6508"/>
                    <a:pt x="8920" y="6503"/>
                    <a:pt x="8862" y="6503"/>
                  </a:cubicBezTo>
                  <a:cubicBezTo>
                    <a:pt x="8501" y="6503"/>
                    <a:pt x="8166" y="6682"/>
                    <a:pt x="7958" y="6989"/>
                  </a:cubicBezTo>
                  <a:cubicBezTo>
                    <a:pt x="7739" y="7311"/>
                    <a:pt x="7751" y="7736"/>
                    <a:pt x="7992" y="8047"/>
                  </a:cubicBezTo>
                  <a:cubicBezTo>
                    <a:pt x="8234" y="8334"/>
                    <a:pt x="8590" y="8507"/>
                    <a:pt x="8958" y="8530"/>
                  </a:cubicBezTo>
                  <a:cubicBezTo>
                    <a:pt x="9131" y="8530"/>
                    <a:pt x="9131" y="8771"/>
                    <a:pt x="8958" y="8771"/>
                  </a:cubicBezTo>
                  <a:cubicBezTo>
                    <a:pt x="8930" y="8774"/>
                    <a:pt x="8903" y="8776"/>
                    <a:pt x="8875" y="8776"/>
                  </a:cubicBezTo>
                  <a:cubicBezTo>
                    <a:pt x="8798" y="8776"/>
                    <a:pt x="8720" y="8765"/>
                    <a:pt x="8636" y="8748"/>
                  </a:cubicBezTo>
                  <a:cubicBezTo>
                    <a:pt x="8211" y="8656"/>
                    <a:pt x="7843" y="8380"/>
                    <a:pt x="7647" y="7989"/>
                  </a:cubicBezTo>
                  <a:cubicBezTo>
                    <a:pt x="7463" y="7575"/>
                    <a:pt x="7532" y="7081"/>
                    <a:pt x="7831" y="6736"/>
                  </a:cubicBezTo>
                  <a:cubicBezTo>
                    <a:pt x="8090" y="6412"/>
                    <a:pt x="8469" y="6265"/>
                    <a:pt x="8853" y="6265"/>
                  </a:cubicBezTo>
                  <a:cubicBezTo>
                    <a:pt x="9424" y="6265"/>
                    <a:pt x="10008" y="6589"/>
                    <a:pt x="10235" y="7138"/>
                  </a:cubicBezTo>
                  <a:cubicBezTo>
                    <a:pt x="10373" y="7483"/>
                    <a:pt x="10396" y="7851"/>
                    <a:pt x="10315" y="8208"/>
                  </a:cubicBezTo>
                  <a:cubicBezTo>
                    <a:pt x="10580" y="8369"/>
                    <a:pt x="10878" y="8484"/>
                    <a:pt x="11189" y="8541"/>
                  </a:cubicBezTo>
                  <a:cubicBezTo>
                    <a:pt x="11325" y="8567"/>
                    <a:pt x="11462" y="8579"/>
                    <a:pt x="11600" y="8579"/>
                  </a:cubicBezTo>
                  <a:cubicBezTo>
                    <a:pt x="12078" y="8579"/>
                    <a:pt x="12555" y="8427"/>
                    <a:pt x="12948" y="8150"/>
                  </a:cubicBezTo>
                  <a:cubicBezTo>
                    <a:pt x="13431" y="7794"/>
                    <a:pt x="13776" y="7288"/>
                    <a:pt x="13926" y="6713"/>
                  </a:cubicBezTo>
                  <a:cubicBezTo>
                    <a:pt x="13939" y="6668"/>
                    <a:pt x="13970" y="6650"/>
                    <a:pt x="14002" y="6650"/>
                  </a:cubicBezTo>
                  <a:cubicBezTo>
                    <a:pt x="14052" y="6650"/>
                    <a:pt x="14105" y="6696"/>
                    <a:pt x="14098" y="6759"/>
                  </a:cubicBezTo>
                  <a:cubicBezTo>
                    <a:pt x="14041" y="7127"/>
                    <a:pt x="13903" y="7472"/>
                    <a:pt x="13684" y="7771"/>
                  </a:cubicBezTo>
                  <a:cubicBezTo>
                    <a:pt x="13772" y="7785"/>
                    <a:pt x="13860" y="7793"/>
                    <a:pt x="13949" y="7793"/>
                  </a:cubicBezTo>
                  <a:cubicBezTo>
                    <a:pt x="14140" y="7793"/>
                    <a:pt x="14331" y="7757"/>
                    <a:pt x="14512" y="7679"/>
                  </a:cubicBezTo>
                  <a:cubicBezTo>
                    <a:pt x="15064" y="7460"/>
                    <a:pt x="15467" y="7012"/>
                    <a:pt x="15835" y="6563"/>
                  </a:cubicBezTo>
                  <a:cubicBezTo>
                    <a:pt x="16019" y="6345"/>
                    <a:pt x="16214" y="6138"/>
                    <a:pt x="16409" y="5943"/>
                  </a:cubicBezTo>
                  <a:cubicBezTo>
                    <a:pt x="16559" y="5816"/>
                    <a:pt x="16708" y="5701"/>
                    <a:pt x="16869" y="5609"/>
                  </a:cubicBezTo>
                  <a:cubicBezTo>
                    <a:pt x="16318" y="5368"/>
                    <a:pt x="15950" y="4804"/>
                    <a:pt x="15524" y="4390"/>
                  </a:cubicBezTo>
                  <a:cubicBezTo>
                    <a:pt x="15260" y="4137"/>
                    <a:pt x="14984" y="3907"/>
                    <a:pt x="14685" y="3712"/>
                  </a:cubicBezTo>
                  <a:cubicBezTo>
                    <a:pt x="14386" y="3505"/>
                    <a:pt x="14064" y="3344"/>
                    <a:pt x="13730" y="3240"/>
                  </a:cubicBezTo>
                  <a:cubicBezTo>
                    <a:pt x="13583" y="3198"/>
                    <a:pt x="13434" y="3178"/>
                    <a:pt x="13286" y="3178"/>
                  </a:cubicBezTo>
                  <a:cubicBezTo>
                    <a:pt x="13109" y="3178"/>
                    <a:pt x="12933" y="3207"/>
                    <a:pt x="12764" y="3263"/>
                  </a:cubicBezTo>
                  <a:cubicBezTo>
                    <a:pt x="12477" y="3367"/>
                    <a:pt x="12235" y="3585"/>
                    <a:pt x="12109" y="3861"/>
                  </a:cubicBezTo>
                  <a:cubicBezTo>
                    <a:pt x="11982" y="4137"/>
                    <a:pt x="11994" y="4459"/>
                    <a:pt x="12132" y="4724"/>
                  </a:cubicBezTo>
                  <a:cubicBezTo>
                    <a:pt x="12270" y="4965"/>
                    <a:pt x="12523" y="5115"/>
                    <a:pt x="12787" y="5126"/>
                  </a:cubicBezTo>
                  <a:cubicBezTo>
                    <a:pt x="12797" y="5127"/>
                    <a:pt x="12807" y="5127"/>
                    <a:pt x="12817" y="5127"/>
                  </a:cubicBezTo>
                  <a:cubicBezTo>
                    <a:pt x="13059" y="5127"/>
                    <a:pt x="13286" y="4991"/>
                    <a:pt x="13397" y="4781"/>
                  </a:cubicBezTo>
                  <a:cubicBezTo>
                    <a:pt x="13512" y="4563"/>
                    <a:pt x="13500" y="4310"/>
                    <a:pt x="13362" y="4114"/>
                  </a:cubicBezTo>
                  <a:cubicBezTo>
                    <a:pt x="13292" y="4018"/>
                    <a:pt x="13395" y="3902"/>
                    <a:pt x="13494" y="3902"/>
                  </a:cubicBezTo>
                  <a:cubicBezTo>
                    <a:pt x="13525" y="3902"/>
                    <a:pt x="13556" y="3914"/>
                    <a:pt x="13581" y="3942"/>
                  </a:cubicBezTo>
                  <a:cubicBezTo>
                    <a:pt x="13788" y="4229"/>
                    <a:pt x="13811" y="4609"/>
                    <a:pt x="13638" y="4919"/>
                  </a:cubicBezTo>
                  <a:cubicBezTo>
                    <a:pt x="13480" y="5205"/>
                    <a:pt x="13175" y="5383"/>
                    <a:pt x="12850" y="5383"/>
                  </a:cubicBezTo>
                  <a:cubicBezTo>
                    <a:pt x="12821" y="5383"/>
                    <a:pt x="12793" y="5382"/>
                    <a:pt x="12764" y="5379"/>
                  </a:cubicBezTo>
                  <a:cubicBezTo>
                    <a:pt x="12442" y="5356"/>
                    <a:pt x="12143" y="5184"/>
                    <a:pt x="11948" y="4931"/>
                  </a:cubicBezTo>
                  <a:cubicBezTo>
                    <a:pt x="11752" y="4632"/>
                    <a:pt x="11706" y="4264"/>
                    <a:pt x="11810" y="3919"/>
                  </a:cubicBezTo>
                  <a:cubicBezTo>
                    <a:pt x="11959" y="3447"/>
                    <a:pt x="12350" y="3091"/>
                    <a:pt x="12822" y="2976"/>
                  </a:cubicBezTo>
                  <a:cubicBezTo>
                    <a:pt x="12799" y="2872"/>
                    <a:pt x="12776" y="2780"/>
                    <a:pt x="12753" y="2688"/>
                  </a:cubicBezTo>
                  <a:cubicBezTo>
                    <a:pt x="12707" y="2562"/>
                    <a:pt x="12649" y="2435"/>
                    <a:pt x="12580" y="2309"/>
                  </a:cubicBezTo>
                  <a:cubicBezTo>
                    <a:pt x="12339" y="1883"/>
                    <a:pt x="11959" y="1538"/>
                    <a:pt x="11499" y="1354"/>
                  </a:cubicBezTo>
                  <a:cubicBezTo>
                    <a:pt x="11213" y="1236"/>
                    <a:pt x="10910" y="1176"/>
                    <a:pt x="10603" y="1176"/>
                  </a:cubicBezTo>
                  <a:cubicBezTo>
                    <a:pt x="10404" y="1176"/>
                    <a:pt x="10203" y="1201"/>
                    <a:pt x="10005" y="1251"/>
                  </a:cubicBezTo>
                  <a:cubicBezTo>
                    <a:pt x="9993" y="1366"/>
                    <a:pt x="9970" y="1469"/>
                    <a:pt x="9924" y="1584"/>
                  </a:cubicBezTo>
                  <a:cubicBezTo>
                    <a:pt x="9913" y="1603"/>
                    <a:pt x="9895" y="1610"/>
                    <a:pt x="9877" y="1610"/>
                  </a:cubicBezTo>
                  <a:cubicBezTo>
                    <a:pt x="9837" y="1610"/>
                    <a:pt x="9793" y="1574"/>
                    <a:pt x="9809" y="1527"/>
                  </a:cubicBezTo>
                  <a:cubicBezTo>
                    <a:pt x="9913" y="1193"/>
                    <a:pt x="9855" y="814"/>
                    <a:pt x="9648" y="527"/>
                  </a:cubicBezTo>
                  <a:cubicBezTo>
                    <a:pt x="9430" y="228"/>
                    <a:pt x="9096" y="44"/>
                    <a:pt x="8740" y="9"/>
                  </a:cubicBezTo>
                  <a:cubicBezTo>
                    <a:pt x="8681" y="3"/>
                    <a:pt x="8622" y="0"/>
                    <a:pt x="85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8"/>
            <p:cNvSpPr/>
            <p:nvPr/>
          </p:nvSpPr>
          <p:spPr>
            <a:xfrm>
              <a:off x="887820" y="646086"/>
              <a:ext cx="228874" cy="194652"/>
            </a:xfrm>
            <a:custGeom>
              <a:rect b="b" l="l" r="r" t="t"/>
              <a:pathLst>
                <a:path extrusionOk="0" h="2133" w="2508">
                  <a:moveTo>
                    <a:pt x="265" y="1"/>
                  </a:moveTo>
                  <a:cubicBezTo>
                    <a:pt x="171" y="1"/>
                    <a:pt x="115" y="49"/>
                    <a:pt x="28" y="49"/>
                  </a:cubicBezTo>
                  <a:cubicBezTo>
                    <a:pt x="19" y="49"/>
                    <a:pt x="10" y="48"/>
                    <a:pt x="1" y="47"/>
                  </a:cubicBezTo>
                  <a:lnTo>
                    <a:pt x="1" y="47"/>
                  </a:lnTo>
                  <a:cubicBezTo>
                    <a:pt x="24" y="484"/>
                    <a:pt x="139" y="898"/>
                    <a:pt x="346" y="1289"/>
                  </a:cubicBezTo>
                  <a:cubicBezTo>
                    <a:pt x="553" y="1668"/>
                    <a:pt x="898" y="1956"/>
                    <a:pt x="1312" y="2082"/>
                  </a:cubicBezTo>
                  <a:cubicBezTo>
                    <a:pt x="1426" y="2116"/>
                    <a:pt x="1543" y="2133"/>
                    <a:pt x="1659" y="2133"/>
                  </a:cubicBezTo>
                  <a:cubicBezTo>
                    <a:pt x="1974" y="2133"/>
                    <a:pt x="2281" y="2010"/>
                    <a:pt x="2508" y="1783"/>
                  </a:cubicBezTo>
                  <a:lnTo>
                    <a:pt x="2508" y="1783"/>
                  </a:lnTo>
                  <a:cubicBezTo>
                    <a:pt x="2337" y="1834"/>
                    <a:pt x="2159" y="1860"/>
                    <a:pt x="1980" y="1860"/>
                  </a:cubicBezTo>
                  <a:cubicBezTo>
                    <a:pt x="1834" y="1860"/>
                    <a:pt x="1687" y="1843"/>
                    <a:pt x="1542" y="1806"/>
                  </a:cubicBezTo>
                  <a:cubicBezTo>
                    <a:pt x="1427" y="1783"/>
                    <a:pt x="1312" y="1737"/>
                    <a:pt x="1208" y="1680"/>
                  </a:cubicBezTo>
                  <a:cubicBezTo>
                    <a:pt x="978" y="1507"/>
                    <a:pt x="794" y="1277"/>
                    <a:pt x="702" y="1013"/>
                  </a:cubicBezTo>
                  <a:cubicBezTo>
                    <a:pt x="576" y="725"/>
                    <a:pt x="495" y="392"/>
                    <a:pt x="622" y="104"/>
                  </a:cubicBezTo>
                  <a:cubicBezTo>
                    <a:pt x="507" y="47"/>
                    <a:pt x="392" y="12"/>
                    <a:pt x="2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8"/>
            <p:cNvSpPr/>
            <p:nvPr/>
          </p:nvSpPr>
          <p:spPr>
            <a:xfrm>
              <a:off x="1398862" y="893759"/>
              <a:ext cx="158606" cy="139533"/>
            </a:xfrm>
            <a:custGeom>
              <a:rect b="b" l="l" r="r" t="t"/>
              <a:pathLst>
                <a:path extrusionOk="0" h="1529" w="1738">
                  <a:moveTo>
                    <a:pt x="219" y="1"/>
                  </a:moveTo>
                  <a:lnTo>
                    <a:pt x="219" y="1"/>
                  </a:lnTo>
                  <a:cubicBezTo>
                    <a:pt x="58" y="231"/>
                    <a:pt x="1" y="518"/>
                    <a:pt x="47" y="794"/>
                  </a:cubicBezTo>
                  <a:cubicBezTo>
                    <a:pt x="139" y="1128"/>
                    <a:pt x="380" y="1392"/>
                    <a:pt x="714" y="1484"/>
                  </a:cubicBezTo>
                  <a:cubicBezTo>
                    <a:pt x="807" y="1514"/>
                    <a:pt x="903" y="1528"/>
                    <a:pt x="998" y="1528"/>
                  </a:cubicBezTo>
                  <a:cubicBezTo>
                    <a:pt x="1125" y="1528"/>
                    <a:pt x="1251" y="1502"/>
                    <a:pt x="1369" y="1450"/>
                  </a:cubicBezTo>
                  <a:cubicBezTo>
                    <a:pt x="1576" y="1358"/>
                    <a:pt x="1714" y="1162"/>
                    <a:pt x="1737" y="932"/>
                  </a:cubicBezTo>
                  <a:lnTo>
                    <a:pt x="1737" y="932"/>
                  </a:lnTo>
                  <a:cubicBezTo>
                    <a:pt x="1546" y="1073"/>
                    <a:pt x="1311" y="1143"/>
                    <a:pt x="1078" y="1143"/>
                  </a:cubicBezTo>
                  <a:cubicBezTo>
                    <a:pt x="1045" y="1143"/>
                    <a:pt x="1011" y="1142"/>
                    <a:pt x="978" y="1139"/>
                  </a:cubicBezTo>
                  <a:cubicBezTo>
                    <a:pt x="702" y="1105"/>
                    <a:pt x="461" y="944"/>
                    <a:pt x="311" y="714"/>
                  </a:cubicBezTo>
                  <a:cubicBezTo>
                    <a:pt x="242" y="599"/>
                    <a:pt x="208" y="472"/>
                    <a:pt x="208" y="346"/>
                  </a:cubicBezTo>
                  <a:cubicBezTo>
                    <a:pt x="196" y="265"/>
                    <a:pt x="277" y="35"/>
                    <a:pt x="2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8"/>
            <p:cNvSpPr/>
            <p:nvPr/>
          </p:nvSpPr>
          <p:spPr>
            <a:xfrm>
              <a:off x="275025" y="537489"/>
              <a:ext cx="1626574" cy="928910"/>
            </a:xfrm>
            <a:custGeom>
              <a:rect b="b" l="l" r="r" t="t"/>
              <a:pathLst>
                <a:path extrusionOk="0" h="10179" w="17824">
                  <a:moveTo>
                    <a:pt x="9046" y="216"/>
                  </a:moveTo>
                  <a:cubicBezTo>
                    <a:pt x="9105" y="216"/>
                    <a:pt x="9164" y="219"/>
                    <a:pt x="9223" y="225"/>
                  </a:cubicBezTo>
                  <a:cubicBezTo>
                    <a:pt x="9579" y="260"/>
                    <a:pt x="9913" y="444"/>
                    <a:pt x="10131" y="743"/>
                  </a:cubicBezTo>
                  <a:cubicBezTo>
                    <a:pt x="10338" y="1030"/>
                    <a:pt x="10396" y="1409"/>
                    <a:pt x="10292" y="1743"/>
                  </a:cubicBezTo>
                  <a:cubicBezTo>
                    <a:pt x="10276" y="1790"/>
                    <a:pt x="10320" y="1826"/>
                    <a:pt x="10360" y="1826"/>
                  </a:cubicBezTo>
                  <a:cubicBezTo>
                    <a:pt x="10378" y="1826"/>
                    <a:pt x="10396" y="1819"/>
                    <a:pt x="10407" y="1800"/>
                  </a:cubicBezTo>
                  <a:cubicBezTo>
                    <a:pt x="10453" y="1685"/>
                    <a:pt x="10476" y="1582"/>
                    <a:pt x="10488" y="1467"/>
                  </a:cubicBezTo>
                  <a:cubicBezTo>
                    <a:pt x="10686" y="1417"/>
                    <a:pt x="10887" y="1392"/>
                    <a:pt x="11086" y="1392"/>
                  </a:cubicBezTo>
                  <a:cubicBezTo>
                    <a:pt x="11393" y="1392"/>
                    <a:pt x="11696" y="1452"/>
                    <a:pt x="11982" y="1570"/>
                  </a:cubicBezTo>
                  <a:cubicBezTo>
                    <a:pt x="12442" y="1754"/>
                    <a:pt x="12822" y="2099"/>
                    <a:pt x="13063" y="2525"/>
                  </a:cubicBezTo>
                  <a:cubicBezTo>
                    <a:pt x="13132" y="2651"/>
                    <a:pt x="13190" y="2778"/>
                    <a:pt x="13236" y="2904"/>
                  </a:cubicBezTo>
                  <a:cubicBezTo>
                    <a:pt x="13259" y="2996"/>
                    <a:pt x="13282" y="3088"/>
                    <a:pt x="13305" y="3192"/>
                  </a:cubicBezTo>
                  <a:cubicBezTo>
                    <a:pt x="12833" y="3307"/>
                    <a:pt x="12442" y="3663"/>
                    <a:pt x="12293" y="4135"/>
                  </a:cubicBezTo>
                  <a:cubicBezTo>
                    <a:pt x="12189" y="4480"/>
                    <a:pt x="12235" y="4848"/>
                    <a:pt x="12431" y="5147"/>
                  </a:cubicBezTo>
                  <a:cubicBezTo>
                    <a:pt x="12626" y="5400"/>
                    <a:pt x="12925" y="5572"/>
                    <a:pt x="13247" y="5595"/>
                  </a:cubicBezTo>
                  <a:cubicBezTo>
                    <a:pt x="13276" y="5598"/>
                    <a:pt x="13304" y="5599"/>
                    <a:pt x="13333" y="5599"/>
                  </a:cubicBezTo>
                  <a:cubicBezTo>
                    <a:pt x="13658" y="5599"/>
                    <a:pt x="13963" y="5421"/>
                    <a:pt x="14121" y="5135"/>
                  </a:cubicBezTo>
                  <a:cubicBezTo>
                    <a:pt x="14294" y="4825"/>
                    <a:pt x="14271" y="4445"/>
                    <a:pt x="14064" y="4158"/>
                  </a:cubicBezTo>
                  <a:cubicBezTo>
                    <a:pt x="14039" y="4130"/>
                    <a:pt x="14008" y="4118"/>
                    <a:pt x="13977" y="4118"/>
                  </a:cubicBezTo>
                  <a:cubicBezTo>
                    <a:pt x="13878" y="4118"/>
                    <a:pt x="13775" y="4234"/>
                    <a:pt x="13845" y="4330"/>
                  </a:cubicBezTo>
                  <a:cubicBezTo>
                    <a:pt x="13983" y="4526"/>
                    <a:pt x="13995" y="4779"/>
                    <a:pt x="13880" y="4997"/>
                  </a:cubicBezTo>
                  <a:cubicBezTo>
                    <a:pt x="13769" y="5207"/>
                    <a:pt x="13542" y="5343"/>
                    <a:pt x="13300" y="5343"/>
                  </a:cubicBezTo>
                  <a:cubicBezTo>
                    <a:pt x="13290" y="5343"/>
                    <a:pt x="13280" y="5343"/>
                    <a:pt x="13270" y="5342"/>
                  </a:cubicBezTo>
                  <a:cubicBezTo>
                    <a:pt x="13006" y="5331"/>
                    <a:pt x="12753" y="5181"/>
                    <a:pt x="12615" y="4940"/>
                  </a:cubicBezTo>
                  <a:cubicBezTo>
                    <a:pt x="12477" y="4675"/>
                    <a:pt x="12465" y="4353"/>
                    <a:pt x="12592" y="4077"/>
                  </a:cubicBezTo>
                  <a:cubicBezTo>
                    <a:pt x="12718" y="3801"/>
                    <a:pt x="12960" y="3583"/>
                    <a:pt x="13247" y="3479"/>
                  </a:cubicBezTo>
                  <a:cubicBezTo>
                    <a:pt x="13416" y="3423"/>
                    <a:pt x="13592" y="3394"/>
                    <a:pt x="13769" y="3394"/>
                  </a:cubicBezTo>
                  <a:cubicBezTo>
                    <a:pt x="13917" y="3394"/>
                    <a:pt x="14066" y="3414"/>
                    <a:pt x="14213" y="3456"/>
                  </a:cubicBezTo>
                  <a:cubicBezTo>
                    <a:pt x="14547" y="3560"/>
                    <a:pt x="14869" y="3721"/>
                    <a:pt x="15168" y="3928"/>
                  </a:cubicBezTo>
                  <a:cubicBezTo>
                    <a:pt x="15467" y="4123"/>
                    <a:pt x="15743" y="4353"/>
                    <a:pt x="16007" y="4606"/>
                  </a:cubicBezTo>
                  <a:cubicBezTo>
                    <a:pt x="16433" y="5020"/>
                    <a:pt x="16801" y="5584"/>
                    <a:pt x="17352" y="5825"/>
                  </a:cubicBezTo>
                  <a:cubicBezTo>
                    <a:pt x="17191" y="5917"/>
                    <a:pt x="17042" y="6032"/>
                    <a:pt x="16892" y="6159"/>
                  </a:cubicBezTo>
                  <a:cubicBezTo>
                    <a:pt x="16697" y="6354"/>
                    <a:pt x="16502" y="6561"/>
                    <a:pt x="16318" y="6779"/>
                  </a:cubicBezTo>
                  <a:cubicBezTo>
                    <a:pt x="15950" y="7228"/>
                    <a:pt x="15547" y="7676"/>
                    <a:pt x="14995" y="7895"/>
                  </a:cubicBezTo>
                  <a:cubicBezTo>
                    <a:pt x="14814" y="7973"/>
                    <a:pt x="14623" y="8009"/>
                    <a:pt x="14432" y="8009"/>
                  </a:cubicBezTo>
                  <a:cubicBezTo>
                    <a:pt x="14343" y="8009"/>
                    <a:pt x="14255" y="8001"/>
                    <a:pt x="14167" y="7987"/>
                  </a:cubicBezTo>
                  <a:cubicBezTo>
                    <a:pt x="14386" y="7688"/>
                    <a:pt x="14524" y="7343"/>
                    <a:pt x="14581" y="6975"/>
                  </a:cubicBezTo>
                  <a:cubicBezTo>
                    <a:pt x="14588" y="6912"/>
                    <a:pt x="14535" y="6866"/>
                    <a:pt x="14485" y="6866"/>
                  </a:cubicBezTo>
                  <a:cubicBezTo>
                    <a:pt x="14453" y="6866"/>
                    <a:pt x="14422" y="6884"/>
                    <a:pt x="14409" y="6929"/>
                  </a:cubicBezTo>
                  <a:cubicBezTo>
                    <a:pt x="14259" y="7504"/>
                    <a:pt x="13914" y="8010"/>
                    <a:pt x="13431" y="8366"/>
                  </a:cubicBezTo>
                  <a:cubicBezTo>
                    <a:pt x="13038" y="8643"/>
                    <a:pt x="12561" y="8795"/>
                    <a:pt x="12083" y="8795"/>
                  </a:cubicBezTo>
                  <a:cubicBezTo>
                    <a:pt x="11945" y="8795"/>
                    <a:pt x="11808" y="8783"/>
                    <a:pt x="11672" y="8757"/>
                  </a:cubicBezTo>
                  <a:cubicBezTo>
                    <a:pt x="11361" y="8700"/>
                    <a:pt x="11063" y="8585"/>
                    <a:pt x="10798" y="8424"/>
                  </a:cubicBezTo>
                  <a:cubicBezTo>
                    <a:pt x="10879" y="8067"/>
                    <a:pt x="10856" y="7699"/>
                    <a:pt x="10718" y="7354"/>
                  </a:cubicBezTo>
                  <a:cubicBezTo>
                    <a:pt x="10491" y="6805"/>
                    <a:pt x="9907" y="6481"/>
                    <a:pt x="9336" y="6481"/>
                  </a:cubicBezTo>
                  <a:cubicBezTo>
                    <a:pt x="8952" y="6481"/>
                    <a:pt x="8573" y="6628"/>
                    <a:pt x="8314" y="6952"/>
                  </a:cubicBezTo>
                  <a:cubicBezTo>
                    <a:pt x="8015" y="7297"/>
                    <a:pt x="7946" y="7791"/>
                    <a:pt x="8130" y="8205"/>
                  </a:cubicBezTo>
                  <a:cubicBezTo>
                    <a:pt x="8326" y="8596"/>
                    <a:pt x="8694" y="8872"/>
                    <a:pt x="9119" y="8964"/>
                  </a:cubicBezTo>
                  <a:cubicBezTo>
                    <a:pt x="9203" y="8981"/>
                    <a:pt x="9281" y="8992"/>
                    <a:pt x="9358" y="8992"/>
                  </a:cubicBezTo>
                  <a:cubicBezTo>
                    <a:pt x="9386" y="8992"/>
                    <a:pt x="9413" y="8990"/>
                    <a:pt x="9441" y="8987"/>
                  </a:cubicBezTo>
                  <a:cubicBezTo>
                    <a:pt x="9614" y="8987"/>
                    <a:pt x="9614" y="8746"/>
                    <a:pt x="9441" y="8746"/>
                  </a:cubicBezTo>
                  <a:cubicBezTo>
                    <a:pt x="9073" y="8723"/>
                    <a:pt x="8717" y="8550"/>
                    <a:pt x="8475" y="8263"/>
                  </a:cubicBezTo>
                  <a:cubicBezTo>
                    <a:pt x="8234" y="7952"/>
                    <a:pt x="8222" y="7527"/>
                    <a:pt x="8441" y="7205"/>
                  </a:cubicBezTo>
                  <a:cubicBezTo>
                    <a:pt x="8649" y="6898"/>
                    <a:pt x="8984" y="6719"/>
                    <a:pt x="9345" y="6719"/>
                  </a:cubicBezTo>
                  <a:cubicBezTo>
                    <a:pt x="9403" y="6719"/>
                    <a:pt x="9462" y="6724"/>
                    <a:pt x="9522" y="6733"/>
                  </a:cubicBezTo>
                  <a:cubicBezTo>
                    <a:pt x="9970" y="6791"/>
                    <a:pt x="10350" y="7101"/>
                    <a:pt x="10499" y="7538"/>
                  </a:cubicBezTo>
                  <a:cubicBezTo>
                    <a:pt x="10729" y="8286"/>
                    <a:pt x="10350" y="9125"/>
                    <a:pt x="9717" y="9574"/>
                  </a:cubicBezTo>
                  <a:cubicBezTo>
                    <a:pt x="9363" y="9814"/>
                    <a:pt x="8949" y="9923"/>
                    <a:pt x="8531" y="9923"/>
                  </a:cubicBezTo>
                  <a:cubicBezTo>
                    <a:pt x="8107" y="9923"/>
                    <a:pt x="7678" y="9811"/>
                    <a:pt x="7302" y="9608"/>
                  </a:cubicBezTo>
                  <a:cubicBezTo>
                    <a:pt x="6831" y="9355"/>
                    <a:pt x="6497" y="8941"/>
                    <a:pt x="6095" y="8608"/>
                  </a:cubicBezTo>
                  <a:cubicBezTo>
                    <a:pt x="5819" y="8355"/>
                    <a:pt x="5497" y="8182"/>
                    <a:pt x="5141" y="8090"/>
                  </a:cubicBezTo>
                  <a:cubicBezTo>
                    <a:pt x="5394" y="7895"/>
                    <a:pt x="5589" y="7653"/>
                    <a:pt x="5715" y="7366"/>
                  </a:cubicBezTo>
                  <a:cubicBezTo>
                    <a:pt x="5899" y="6963"/>
                    <a:pt x="5888" y="6504"/>
                    <a:pt x="5681" y="6113"/>
                  </a:cubicBezTo>
                  <a:cubicBezTo>
                    <a:pt x="5485" y="5779"/>
                    <a:pt x="5141" y="5584"/>
                    <a:pt x="4761" y="5584"/>
                  </a:cubicBezTo>
                  <a:cubicBezTo>
                    <a:pt x="4752" y="5583"/>
                    <a:pt x="4742" y="5583"/>
                    <a:pt x="4732" y="5583"/>
                  </a:cubicBezTo>
                  <a:cubicBezTo>
                    <a:pt x="4307" y="5583"/>
                    <a:pt x="3930" y="5834"/>
                    <a:pt x="3784" y="6228"/>
                  </a:cubicBezTo>
                  <a:cubicBezTo>
                    <a:pt x="3623" y="6630"/>
                    <a:pt x="3726" y="7090"/>
                    <a:pt x="4048" y="7389"/>
                  </a:cubicBezTo>
                  <a:cubicBezTo>
                    <a:pt x="4073" y="7409"/>
                    <a:pt x="4100" y="7418"/>
                    <a:pt x="4126" y="7418"/>
                  </a:cubicBezTo>
                  <a:cubicBezTo>
                    <a:pt x="4216" y="7418"/>
                    <a:pt x="4290" y="7309"/>
                    <a:pt x="4209" y="7228"/>
                  </a:cubicBezTo>
                  <a:cubicBezTo>
                    <a:pt x="3991" y="6998"/>
                    <a:pt x="3922" y="6653"/>
                    <a:pt x="4025" y="6354"/>
                  </a:cubicBezTo>
                  <a:cubicBezTo>
                    <a:pt x="4117" y="6055"/>
                    <a:pt x="4393" y="5848"/>
                    <a:pt x="4715" y="5837"/>
                  </a:cubicBezTo>
                  <a:cubicBezTo>
                    <a:pt x="4725" y="5836"/>
                    <a:pt x="4735" y="5836"/>
                    <a:pt x="4745" y="5836"/>
                  </a:cubicBezTo>
                  <a:cubicBezTo>
                    <a:pt x="5056" y="5836"/>
                    <a:pt x="5352" y="6007"/>
                    <a:pt x="5485" y="6297"/>
                  </a:cubicBezTo>
                  <a:cubicBezTo>
                    <a:pt x="5623" y="6630"/>
                    <a:pt x="5612" y="7021"/>
                    <a:pt x="5428" y="7343"/>
                  </a:cubicBezTo>
                  <a:cubicBezTo>
                    <a:pt x="5119" y="7920"/>
                    <a:pt x="4515" y="8266"/>
                    <a:pt x="3864" y="8266"/>
                  </a:cubicBezTo>
                  <a:cubicBezTo>
                    <a:pt x="3788" y="8266"/>
                    <a:pt x="3711" y="8261"/>
                    <a:pt x="3634" y="8251"/>
                  </a:cubicBezTo>
                  <a:cubicBezTo>
                    <a:pt x="2864" y="8159"/>
                    <a:pt x="2185" y="7630"/>
                    <a:pt x="1760" y="7009"/>
                  </a:cubicBezTo>
                  <a:cubicBezTo>
                    <a:pt x="1369" y="6458"/>
                    <a:pt x="1070" y="5779"/>
                    <a:pt x="483" y="5423"/>
                  </a:cubicBezTo>
                  <a:cubicBezTo>
                    <a:pt x="1633" y="4986"/>
                    <a:pt x="2450" y="3882"/>
                    <a:pt x="3680" y="3606"/>
                  </a:cubicBezTo>
                  <a:cubicBezTo>
                    <a:pt x="3827" y="3571"/>
                    <a:pt x="3976" y="3554"/>
                    <a:pt x="4125" y="3554"/>
                  </a:cubicBezTo>
                  <a:cubicBezTo>
                    <a:pt x="4325" y="3554"/>
                    <a:pt x="4524" y="3586"/>
                    <a:pt x="4715" y="3652"/>
                  </a:cubicBezTo>
                  <a:cubicBezTo>
                    <a:pt x="4796" y="3939"/>
                    <a:pt x="4957" y="4192"/>
                    <a:pt x="5175" y="4399"/>
                  </a:cubicBezTo>
                  <a:cubicBezTo>
                    <a:pt x="5200" y="4422"/>
                    <a:pt x="5227" y="4431"/>
                    <a:pt x="5252" y="4431"/>
                  </a:cubicBezTo>
                  <a:cubicBezTo>
                    <a:pt x="5343" y="4431"/>
                    <a:pt x="5417" y="4308"/>
                    <a:pt x="5336" y="4227"/>
                  </a:cubicBezTo>
                  <a:cubicBezTo>
                    <a:pt x="4945" y="3778"/>
                    <a:pt x="4819" y="3169"/>
                    <a:pt x="4991" y="2605"/>
                  </a:cubicBezTo>
                  <a:cubicBezTo>
                    <a:pt x="5175" y="2030"/>
                    <a:pt x="5658" y="1593"/>
                    <a:pt x="6244" y="1444"/>
                  </a:cubicBezTo>
                  <a:cubicBezTo>
                    <a:pt x="6405" y="1398"/>
                    <a:pt x="6578" y="1363"/>
                    <a:pt x="6750" y="1352"/>
                  </a:cubicBezTo>
                  <a:cubicBezTo>
                    <a:pt x="6911" y="1352"/>
                    <a:pt x="7061" y="1352"/>
                    <a:pt x="7210" y="1375"/>
                  </a:cubicBezTo>
                  <a:cubicBezTo>
                    <a:pt x="7187" y="1570"/>
                    <a:pt x="7199" y="1777"/>
                    <a:pt x="7245" y="1984"/>
                  </a:cubicBezTo>
                  <a:cubicBezTo>
                    <a:pt x="7314" y="2341"/>
                    <a:pt x="7486" y="2663"/>
                    <a:pt x="7751" y="2916"/>
                  </a:cubicBezTo>
                  <a:cubicBezTo>
                    <a:pt x="7994" y="3144"/>
                    <a:pt x="8315" y="3260"/>
                    <a:pt x="8632" y="3260"/>
                  </a:cubicBezTo>
                  <a:cubicBezTo>
                    <a:pt x="9034" y="3260"/>
                    <a:pt x="9429" y="3072"/>
                    <a:pt x="9648" y="2686"/>
                  </a:cubicBezTo>
                  <a:cubicBezTo>
                    <a:pt x="9855" y="2352"/>
                    <a:pt x="9809" y="1927"/>
                    <a:pt x="9545" y="1639"/>
                  </a:cubicBezTo>
                  <a:cubicBezTo>
                    <a:pt x="9317" y="1412"/>
                    <a:pt x="8998" y="1318"/>
                    <a:pt x="8680" y="1318"/>
                  </a:cubicBezTo>
                  <a:cubicBezTo>
                    <a:pt x="8532" y="1318"/>
                    <a:pt x="8384" y="1338"/>
                    <a:pt x="8245" y="1375"/>
                  </a:cubicBezTo>
                  <a:cubicBezTo>
                    <a:pt x="8115" y="1418"/>
                    <a:pt x="8159" y="1595"/>
                    <a:pt x="8290" y="1595"/>
                  </a:cubicBezTo>
                  <a:cubicBezTo>
                    <a:pt x="8298" y="1595"/>
                    <a:pt x="8306" y="1595"/>
                    <a:pt x="8314" y="1593"/>
                  </a:cubicBezTo>
                  <a:cubicBezTo>
                    <a:pt x="8424" y="1578"/>
                    <a:pt x="8540" y="1566"/>
                    <a:pt x="8656" y="1566"/>
                  </a:cubicBezTo>
                  <a:cubicBezTo>
                    <a:pt x="8882" y="1566"/>
                    <a:pt x="9109" y="1610"/>
                    <a:pt x="9292" y="1754"/>
                  </a:cubicBezTo>
                  <a:cubicBezTo>
                    <a:pt x="9510" y="1915"/>
                    <a:pt x="9591" y="2214"/>
                    <a:pt x="9487" y="2467"/>
                  </a:cubicBezTo>
                  <a:cubicBezTo>
                    <a:pt x="9352" y="2846"/>
                    <a:pt x="8990" y="3033"/>
                    <a:pt x="8620" y="3033"/>
                  </a:cubicBezTo>
                  <a:cubicBezTo>
                    <a:pt x="8393" y="3033"/>
                    <a:pt x="8164" y="2963"/>
                    <a:pt x="7981" y="2824"/>
                  </a:cubicBezTo>
                  <a:cubicBezTo>
                    <a:pt x="7751" y="2628"/>
                    <a:pt x="7590" y="2364"/>
                    <a:pt x="7509" y="2076"/>
                  </a:cubicBezTo>
                  <a:cubicBezTo>
                    <a:pt x="7406" y="1754"/>
                    <a:pt x="7371" y="1386"/>
                    <a:pt x="7544" y="1076"/>
                  </a:cubicBezTo>
                  <a:cubicBezTo>
                    <a:pt x="7859" y="541"/>
                    <a:pt x="8432" y="216"/>
                    <a:pt x="9046" y="216"/>
                  </a:cubicBezTo>
                  <a:close/>
                  <a:moveTo>
                    <a:pt x="9022" y="1"/>
                  </a:moveTo>
                  <a:cubicBezTo>
                    <a:pt x="8409" y="1"/>
                    <a:pt x="7803" y="333"/>
                    <a:pt x="7440" y="823"/>
                  </a:cubicBezTo>
                  <a:cubicBezTo>
                    <a:pt x="7348" y="938"/>
                    <a:pt x="7279" y="1076"/>
                    <a:pt x="7233" y="1214"/>
                  </a:cubicBezTo>
                  <a:cubicBezTo>
                    <a:pt x="7067" y="1165"/>
                    <a:pt x="6894" y="1142"/>
                    <a:pt x="6721" y="1142"/>
                  </a:cubicBezTo>
                  <a:cubicBezTo>
                    <a:pt x="6572" y="1142"/>
                    <a:pt x="6423" y="1159"/>
                    <a:pt x="6279" y="1191"/>
                  </a:cubicBezTo>
                  <a:cubicBezTo>
                    <a:pt x="5934" y="1260"/>
                    <a:pt x="5612" y="1409"/>
                    <a:pt x="5348" y="1628"/>
                  </a:cubicBezTo>
                  <a:cubicBezTo>
                    <a:pt x="4807" y="2053"/>
                    <a:pt x="4554" y="2743"/>
                    <a:pt x="4658" y="3422"/>
                  </a:cubicBezTo>
                  <a:cubicBezTo>
                    <a:pt x="4658" y="3422"/>
                    <a:pt x="4658" y="3422"/>
                    <a:pt x="4658" y="3433"/>
                  </a:cubicBezTo>
                  <a:cubicBezTo>
                    <a:pt x="4463" y="3354"/>
                    <a:pt x="4254" y="3322"/>
                    <a:pt x="4048" y="3322"/>
                  </a:cubicBezTo>
                  <a:cubicBezTo>
                    <a:pt x="3986" y="3322"/>
                    <a:pt x="3925" y="3325"/>
                    <a:pt x="3864" y="3330"/>
                  </a:cubicBezTo>
                  <a:cubicBezTo>
                    <a:pt x="3519" y="3376"/>
                    <a:pt x="3186" y="3479"/>
                    <a:pt x="2875" y="3629"/>
                  </a:cubicBezTo>
                  <a:cubicBezTo>
                    <a:pt x="2243" y="3928"/>
                    <a:pt x="1725" y="4399"/>
                    <a:pt x="1150" y="4767"/>
                  </a:cubicBezTo>
                  <a:cubicBezTo>
                    <a:pt x="828" y="4986"/>
                    <a:pt x="483" y="5147"/>
                    <a:pt x="115" y="5262"/>
                  </a:cubicBezTo>
                  <a:cubicBezTo>
                    <a:pt x="0" y="5296"/>
                    <a:pt x="0" y="5469"/>
                    <a:pt x="115" y="5503"/>
                  </a:cubicBezTo>
                  <a:cubicBezTo>
                    <a:pt x="495" y="5607"/>
                    <a:pt x="759" y="5894"/>
                    <a:pt x="978" y="6216"/>
                  </a:cubicBezTo>
                  <a:cubicBezTo>
                    <a:pt x="1185" y="6527"/>
                    <a:pt x="1369" y="6894"/>
                    <a:pt x="1610" y="7216"/>
                  </a:cubicBezTo>
                  <a:cubicBezTo>
                    <a:pt x="2105" y="7906"/>
                    <a:pt x="2875" y="8470"/>
                    <a:pt x="3749" y="8527"/>
                  </a:cubicBezTo>
                  <a:cubicBezTo>
                    <a:pt x="3790" y="8530"/>
                    <a:pt x="3830" y="8531"/>
                    <a:pt x="3870" y="8531"/>
                  </a:cubicBezTo>
                  <a:cubicBezTo>
                    <a:pt x="4230" y="8531"/>
                    <a:pt x="4576" y="8439"/>
                    <a:pt x="4876" y="8263"/>
                  </a:cubicBezTo>
                  <a:cubicBezTo>
                    <a:pt x="5325" y="8343"/>
                    <a:pt x="5727" y="8562"/>
                    <a:pt x="6049" y="8884"/>
                  </a:cubicBezTo>
                  <a:cubicBezTo>
                    <a:pt x="6428" y="9240"/>
                    <a:pt x="6773" y="9631"/>
                    <a:pt x="7245" y="9861"/>
                  </a:cubicBezTo>
                  <a:cubicBezTo>
                    <a:pt x="7645" y="10064"/>
                    <a:pt x="8098" y="10178"/>
                    <a:pt x="8546" y="10178"/>
                  </a:cubicBezTo>
                  <a:cubicBezTo>
                    <a:pt x="9037" y="10178"/>
                    <a:pt x="9521" y="10041"/>
                    <a:pt x="9924" y="9735"/>
                  </a:cubicBezTo>
                  <a:cubicBezTo>
                    <a:pt x="10292" y="9459"/>
                    <a:pt x="10568" y="9068"/>
                    <a:pt x="10729" y="8631"/>
                  </a:cubicBezTo>
                  <a:cubicBezTo>
                    <a:pt x="11138" y="8898"/>
                    <a:pt x="11616" y="9034"/>
                    <a:pt x="12099" y="9034"/>
                  </a:cubicBezTo>
                  <a:cubicBezTo>
                    <a:pt x="12241" y="9034"/>
                    <a:pt x="12382" y="9022"/>
                    <a:pt x="12523" y="8999"/>
                  </a:cubicBezTo>
                  <a:cubicBezTo>
                    <a:pt x="13109" y="8895"/>
                    <a:pt x="13650" y="8596"/>
                    <a:pt x="14029" y="8136"/>
                  </a:cubicBezTo>
                  <a:cubicBezTo>
                    <a:pt x="14187" y="8201"/>
                    <a:pt x="14348" y="8229"/>
                    <a:pt x="14508" y="8229"/>
                  </a:cubicBezTo>
                  <a:cubicBezTo>
                    <a:pt x="14917" y="8229"/>
                    <a:pt x="15320" y="8043"/>
                    <a:pt x="15651" y="7803"/>
                  </a:cubicBezTo>
                  <a:cubicBezTo>
                    <a:pt x="16145" y="7435"/>
                    <a:pt x="16490" y="6929"/>
                    <a:pt x="16904" y="6492"/>
                  </a:cubicBezTo>
                  <a:cubicBezTo>
                    <a:pt x="17122" y="6262"/>
                    <a:pt x="17387" y="6009"/>
                    <a:pt x="17686" y="5906"/>
                  </a:cubicBezTo>
                  <a:cubicBezTo>
                    <a:pt x="17812" y="5871"/>
                    <a:pt x="17824" y="5687"/>
                    <a:pt x="17697" y="5653"/>
                  </a:cubicBezTo>
                  <a:cubicBezTo>
                    <a:pt x="17375" y="5561"/>
                    <a:pt x="17088" y="5377"/>
                    <a:pt x="16869" y="5124"/>
                  </a:cubicBezTo>
                  <a:cubicBezTo>
                    <a:pt x="16605" y="4859"/>
                    <a:pt x="16375" y="4572"/>
                    <a:pt x="16099" y="4319"/>
                  </a:cubicBezTo>
                  <a:cubicBezTo>
                    <a:pt x="15812" y="4043"/>
                    <a:pt x="15478" y="3790"/>
                    <a:pt x="15133" y="3583"/>
                  </a:cubicBezTo>
                  <a:cubicBezTo>
                    <a:pt x="14788" y="3353"/>
                    <a:pt x="14409" y="3203"/>
                    <a:pt x="14006" y="3134"/>
                  </a:cubicBezTo>
                  <a:cubicBezTo>
                    <a:pt x="13924" y="3124"/>
                    <a:pt x="13841" y="3118"/>
                    <a:pt x="13759" y="3118"/>
                  </a:cubicBezTo>
                  <a:cubicBezTo>
                    <a:pt x="13659" y="3118"/>
                    <a:pt x="13561" y="3127"/>
                    <a:pt x="13466" y="3146"/>
                  </a:cubicBezTo>
                  <a:cubicBezTo>
                    <a:pt x="13454" y="3065"/>
                    <a:pt x="13431" y="2973"/>
                    <a:pt x="13408" y="2893"/>
                  </a:cubicBezTo>
                  <a:cubicBezTo>
                    <a:pt x="13374" y="2766"/>
                    <a:pt x="13328" y="2640"/>
                    <a:pt x="13259" y="2525"/>
                  </a:cubicBezTo>
                  <a:cubicBezTo>
                    <a:pt x="13155" y="2295"/>
                    <a:pt x="12994" y="2076"/>
                    <a:pt x="12810" y="1892"/>
                  </a:cubicBezTo>
                  <a:cubicBezTo>
                    <a:pt x="12431" y="1501"/>
                    <a:pt x="11913" y="1260"/>
                    <a:pt x="11361" y="1214"/>
                  </a:cubicBezTo>
                  <a:cubicBezTo>
                    <a:pt x="11288" y="1205"/>
                    <a:pt x="11214" y="1201"/>
                    <a:pt x="11139" y="1201"/>
                  </a:cubicBezTo>
                  <a:cubicBezTo>
                    <a:pt x="10922" y="1201"/>
                    <a:pt x="10702" y="1237"/>
                    <a:pt x="10488" y="1306"/>
                  </a:cubicBezTo>
                  <a:cubicBezTo>
                    <a:pt x="10488" y="1111"/>
                    <a:pt x="10442" y="927"/>
                    <a:pt x="10350" y="754"/>
                  </a:cubicBezTo>
                  <a:cubicBezTo>
                    <a:pt x="10166" y="421"/>
                    <a:pt x="9867" y="179"/>
                    <a:pt x="9510" y="76"/>
                  </a:cubicBezTo>
                  <a:cubicBezTo>
                    <a:pt x="9350" y="25"/>
                    <a:pt x="9186" y="1"/>
                    <a:pt x="90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8"/>
            <p:cNvSpPr/>
            <p:nvPr/>
          </p:nvSpPr>
          <p:spPr>
            <a:xfrm>
              <a:off x="319102" y="1028090"/>
              <a:ext cx="463862" cy="263004"/>
            </a:xfrm>
            <a:custGeom>
              <a:rect b="b" l="l" r="r" t="t"/>
              <a:pathLst>
                <a:path extrusionOk="0" h="2882" w="5083">
                  <a:moveTo>
                    <a:pt x="81" y="1"/>
                  </a:moveTo>
                  <a:lnTo>
                    <a:pt x="0" y="35"/>
                  </a:lnTo>
                  <a:cubicBezTo>
                    <a:pt x="575" y="403"/>
                    <a:pt x="874" y="1070"/>
                    <a:pt x="1265" y="1633"/>
                  </a:cubicBezTo>
                  <a:cubicBezTo>
                    <a:pt x="1702" y="2254"/>
                    <a:pt x="2381" y="2783"/>
                    <a:pt x="3151" y="2864"/>
                  </a:cubicBezTo>
                  <a:cubicBezTo>
                    <a:pt x="3233" y="2875"/>
                    <a:pt x="3314" y="2881"/>
                    <a:pt x="3394" y="2881"/>
                  </a:cubicBezTo>
                  <a:cubicBezTo>
                    <a:pt x="4029" y="2881"/>
                    <a:pt x="4617" y="2528"/>
                    <a:pt x="4933" y="1967"/>
                  </a:cubicBezTo>
                  <a:cubicBezTo>
                    <a:pt x="5025" y="1806"/>
                    <a:pt x="5071" y="1622"/>
                    <a:pt x="5083" y="1438"/>
                  </a:cubicBezTo>
                  <a:lnTo>
                    <a:pt x="5083" y="1438"/>
                  </a:lnTo>
                  <a:cubicBezTo>
                    <a:pt x="4853" y="1852"/>
                    <a:pt x="4462" y="2162"/>
                    <a:pt x="4002" y="2289"/>
                  </a:cubicBezTo>
                  <a:cubicBezTo>
                    <a:pt x="3856" y="2326"/>
                    <a:pt x="3707" y="2344"/>
                    <a:pt x="3561" y="2344"/>
                  </a:cubicBezTo>
                  <a:cubicBezTo>
                    <a:pt x="3155" y="2344"/>
                    <a:pt x="2759" y="2206"/>
                    <a:pt x="2438" y="1944"/>
                  </a:cubicBezTo>
                  <a:cubicBezTo>
                    <a:pt x="2231" y="1760"/>
                    <a:pt x="2036" y="1553"/>
                    <a:pt x="1875" y="1323"/>
                  </a:cubicBezTo>
                  <a:cubicBezTo>
                    <a:pt x="1587" y="932"/>
                    <a:pt x="1231" y="587"/>
                    <a:pt x="817" y="311"/>
                  </a:cubicBezTo>
                  <a:cubicBezTo>
                    <a:pt x="587" y="173"/>
                    <a:pt x="334" y="70"/>
                    <a:pt x="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8"/>
            <p:cNvSpPr/>
            <p:nvPr/>
          </p:nvSpPr>
          <p:spPr>
            <a:xfrm>
              <a:off x="1260424" y="1232689"/>
              <a:ext cx="285453" cy="107593"/>
            </a:xfrm>
            <a:custGeom>
              <a:rect b="b" l="l" r="r" t="t"/>
              <a:pathLst>
                <a:path extrusionOk="0" h="1179" w="3128">
                  <a:moveTo>
                    <a:pt x="0" y="1"/>
                  </a:moveTo>
                  <a:lnTo>
                    <a:pt x="0" y="1"/>
                  </a:lnTo>
                  <a:cubicBezTo>
                    <a:pt x="58" y="265"/>
                    <a:pt x="58" y="541"/>
                    <a:pt x="0" y="806"/>
                  </a:cubicBezTo>
                  <a:cubicBezTo>
                    <a:pt x="265" y="967"/>
                    <a:pt x="563" y="1082"/>
                    <a:pt x="874" y="1139"/>
                  </a:cubicBezTo>
                  <a:cubicBezTo>
                    <a:pt x="1017" y="1166"/>
                    <a:pt x="1160" y="1179"/>
                    <a:pt x="1302" y="1179"/>
                  </a:cubicBezTo>
                  <a:cubicBezTo>
                    <a:pt x="1779" y="1179"/>
                    <a:pt x="2246" y="1032"/>
                    <a:pt x="2645" y="748"/>
                  </a:cubicBezTo>
                  <a:cubicBezTo>
                    <a:pt x="2817" y="610"/>
                    <a:pt x="2990" y="461"/>
                    <a:pt x="3128" y="277"/>
                  </a:cubicBezTo>
                  <a:lnTo>
                    <a:pt x="3128" y="277"/>
                  </a:lnTo>
                  <a:cubicBezTo>
                    <a:pt x="2723" y="540"/>
                    <a:pt x="2246" y="688"/>
                    <a:pt x="1761" y="688"/>
                  </a:cubicBezTo>
                  <a:cubicBezTo>
                    <a:pt x="1696" y="688"/>
                    <a:pt x="1630" y="685"/>
                    <a:pt x="1564" y="679"/>
                  </a:cubicBezTo>
                  <a:cubicBezTo>
                    <a:pt x="989" y="645"/>
                    <a:pt x="368" y="426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8"/>
            <p:cNvSpPr/>
            <p:nvPr/>
          </p:nvSpPr>
          <p:spPr>
            <a:xfrm>
              <a:off x="744089" y="1115241"/>
              <a:ext cx="478646" cy="327706"/>
            </a:xfrm>
            <a:custGeom>
              <a:rect b="b" l="l" r="r" t="t"/>
              <a:pathLst>
                <a:path extrusionOk="0" h="3591" w="5245">
                  <a:moveTo>
                    <a:pt x="633" y="0"/>
                  </a:moveTo>
                  <a:cubicBezTo>
                    <a:pt x="736" y="333"/>
                    <a:pt x="713" y="701"/>
                    <a:pt x="575" y="1023"/>
                  </a:cubicBezTo>
                  <a:cubicBezTo>
                    <a:pt x="437" y="1311"/>
                    <a:pt x="242" y="1564"/>
                    <a:pt x="1" y="1748"/>
                  </a:cubicBezTo>
                  <a:cubicBezTo>
                    <a:pt x="345" y="1840"/>
                    <a:pt x="679" y="2012"/>
                    <a:pt x="955" y="2265"/>
                  </a:cubicBezTo>
                  <a:cubicBezTo>
                    <a:pt x="1357" y="2610"/>
                    <a:pt x="1691" y="3013"/>
                    <a:pt x="2162" y="3266"/>
                  </a:cubicBezTo>
                  <a:cubicBezTo>
                    <a:pt x="2535" y="3475"/>
                    <a:pt x="2967" y="3591"/>
                    <a:pt x="3395" y="3591"/>
                  </a:cubicBezTo>
                  <a:cubicBezTo>
                    <a:pt x="3812" y="3591"/>
                    <a:pt x="4225" y="3481"/>
                    <a:pt x="4577" y="3243"/>
                  </a:cubicBezTo>
                  <a:cubicBezTo>
                    <a:pt x="4865" y="3036"/>
                    <a:pt x="5095" y="2760"/>
                    <a:pt x="5244" y="2438"/>
                  </a:cubicBezTo>
                  <a:lnTo>
                    <a:pt x="5244" y="2438"/>
                  </a:lnTo>
                  <a:cubicBezTo>
                    <a:pt x="5164" y="2610"/>
                    <a:pt x="4842" y="2771"/>
                    <a:pt x="4669" y="2840"/>
                  </a:cubicBezTo>
                  <a:cubicBezTo>
                    <a:pt x="4439" y="2921"/>
                    <a:pt x="4198" y="2978"/>
                    <a:pt x="3956" y="3001"/>
                  </a:cubicBezTo>
                  <a:cubicBezTo>
                    <a:pt x="3868" y="3012"/>
                    <a:pt x="3779" y="3017"/>
                    <a:pt x="3691" y="3017"/>
                  </a:cubicBezTo>
                  <a:cubicBezTo>
                    <a:pt x="3298" y="3017"/>
                    <a:pt x="2912" y="2915"/>
                    <a:pt x="2565" y="2737"/>
                  </a:cubicBezTo>
                  <a:cubicBezTo>
                    <a:pt x="2139" y="2484"/>
                    <a:pt x="1783" y="2139"/>
                    <a:pt x="1530" y="1725"/>
                  </a:cubicBezTo>
                  <a:cubicBezTo>
                    <a:pt x="1185" y="1173"/>
                    <a:pt x="1012" y="529"/>
                    <a:pt x="6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8"/>
            <p:cNvSpPr/>
            <p:nvPr/>
          </p:nvSpPr>
          <p:spPr>
            <a:xfrm>
              <a:off x="1566776" y="1156124"/>
              <a:ext cx="197390" cy="113068"/>
            </a:xfrm>
            <a:custGeom>
              <a:rect b="b" l="l" r="r" t="t"/>
              <a:pathLst>
                <a:path extrusionOk="0" h="1239" w="2163">
                  <a:moveTo>
                    <a:pt x="2163" y="0"/>
                  </a:moveTo>
                  <a:lnTo>
                    <a:pt x="2163" y="0"/>
                  </a:lnTo>
                  <a:cubicBezTo>
                    <a:pt x="1898" y="207"/>
                    <a:pt x="1611" y="391"/>
                    <a:pt x="1323" y="564"/>
                  </a:cubicBezTo>
                  <a:cubicBezTo>
                    <a:pt x="1151" y="679"/>
                    <a:pt x="955" y="759"/>
                    <a:pt x="748" y="805"/>
                  </a:cubicBezTo>
                  <a:cubicBezTo>
                    <a:pt x="690" y="818"/>
                    <a:pt x="631" y="824"/>
                    <a:pt x="571" y="824"/>
                  </a:cubicBezTo>
                  <a:cubicBezTo>
                    <a:pt x="465" y="824"/>
                    <a:pt x="357" y="804"/>
                    <a:pt x="254" y="759"/>
                  </a:cubicBezTo>
                  <a:cubicBezTo>
                    <a:pt x="185" y="920"/>
                    <a:pt x="104" y="1070"/>
                    <a:pt x="1" y="1208"/>
                  </a:cubicBezTo>
                  <a:cubicBezTo>
                    <a:pt x="97" y="1228"/>
                    <a:pt x="194" y="1238"/>
                    <a:pt x="292" y="1238"/>
                  </a:cubicBezTo>
                  <a:cubicBezTo>
                    <a:pt x="474" y="1238"/>
                    <a:pt x="656" y="1202"/>
                    <a:pt x="829" y="1127"/>
                  </a:cubicBezTo>
                  <a:cubicBezTo>
                    <a:pt x="1392" y="897"/>
                    <a:pt x="1783" y="449"/>
                    <a:pt x="2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8"/>
            <p:cNvSpPr/>
            <p:nvPr/>
          </p:nvSpPr>
          <p:spPr>
            <a:xfrm>
              <a:off x="469130" y="911006"/>
              <a:ext cx="215276" cy="80489"/>
            </a:xfrm>
            <a:custGeom>
              <a:rect b="b" l="l" r="r" t="t"/>
              <a:pathLst>
                <a:path extrusionOk="0" h="882" w="2359">
                  <a:moveTo>
                    <a:pt x="1969" y="1"/>
                  </a:moveTo>
                  <a:cubicBezTo>
                    <a:pt x="1632" y="1"/>
                    <a:pt x="1162" y="221"/>
                    <a:pt x="990" y="318"/>
                  </a:cubicBezTo>
                  <a:cubicBezTo>
                    <a:pt x="656" y="502"/>
                    <a:pt x="346" y="720"/>
                    <a:pt x="1" y="881"/>
                  </a:cubicBezTo>
                  <a:cubicBezTo>
                    <a:pt x="288" y="847"/>
                    <a:pt x="587" y="824"/>
                    <a:pt x="886" y="812"/>
                  </a:cubicBezTo>
                  <a:cubicBezTo>
                    <a:pt x="1041" y="824"/>
                    <a:pt x="1197" y="829"/>
                    <a:pt x="1352" y="829"/>
                  </a:cubicBezTo>
                  <a:cubicBezTo>
                    <a:pt x="1507" y="829"/>
                    <a:pt x="1662" y="824"/>
                    <a:pt x="1818" y="812"/>
                  </a:cubicBezTo>
                  <a:cubicBezTo>
                    <a:pt x="1933" y="789"/>
                    <a:pt x="2048" y="755"/>
                    <a:pt x="2151" y="686"/>
                  </a:cubicBezTo>
                  <a:cubicBezTo>
                    <a:pt x="2255" y="628"/>
                    <a:pt x="2324" y="525"/>
                    <a:pt x="2335" y="398"/>
                  </a:cubicBezTo>
                  <a:cubicBezTo>
                    <a:pt x="2358" y="99"/>
                    <a:pt x="2193" y="1"/>
                    <a:pt x="19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8"/>
            <p:cNvSpPr/>
            <p:nvPr/>
          </p:nvSpPr>
          <p:spPr>
            <a:xfrm>
              <a:off x="1229944" y="729678"/>
              <a:ext cx="195291" cy="81675"/>
            </a:xfrm>
            <a:custGeom>
              <a:rect b="b" l="l" r="r" t="t"/>
              <a:pathLst>
                <a:path extrusionOk="0" h="895" w="2140">
                  <a:moveTo>
                    <a:pt x="711" y="1"/>
                  </a:moveTo>
                  <a:cubicBezTo>
                    <a:pt x="597" y="1"/>
                    <a:pt x="483" y="16"/>
                    <a:pt x="369" y="51"/>
                  </a:cubicBezTo>
                  <a:cubicBezTo>
                    <a:pt x="219" y="108"/>
                    <a:pt x="104" y="212"/>
                    <a:pt x="58" y="361"/>
                  </a:cubicBezTo>
                  <a:cubicBezTo>
                    <a:pt x="1" y="511"/>
                    <a:pt x="58" y="672"/>
                    <a:pt x="185" y="764"/>
                  </a:cubicBezTo>
                  <a:cubicBezTo>
                    <a:pt x="242" y="798"/>
                    <a:pt x="300" y="810"/>
                    <a:pt x="369" y="821"/>
                  </a:cubicBezTo>
                  <a:cubicBezTo>
                    <a:pt x="587" y="821"/>
                    <a:pt x="805" y="810"/>
                    <a:pt x="1024" y="775"/>
                  </a:cubicBezTo>
                  <a:cubicBezTo>
                    <a:pt x="1057" y="774"/>
                    <a:pt x="1090" y="773"/>
                    <a:pt x="1124" y="773"/>
                  </a:cubicBezTo>
                  <a:cubicBezTo>
                    <a:pt x="1357" y="773"/>
                    <a:pt x="1596" y="808"/>
                    <a:pt x="1817" y="879"/>
                  </a:cubicBezTo>
                  <a:cubicBezTo>
                    <a:pt x="1867" y="889"/>
                    <a:pt x="1911" y="895"/>
                    <a:pt x="1949" y="895"/>
                  </a:cubicBezTo>
                  <a:cubicBezTo>
                    <a:pt x="2081" y="895"/>
                    <a:pt x="2139" y="827"/>
                    <a:pt x="2059" y="649"/>
                  </a:cubicBezTo>
                  <a:cubicBezTo>
                    <a:pt x="1886" y="235"/>
                    <a:pt x="1208" y="39"/>
                    <a:pt x="817" y="5"/>
                  </a:cubicBezTo>
                  <a:cubicBezTo>
                    <a:pt x="782" y="2"/>
                    <a:pt x="746" y="1"/>
                    <a:pt x="7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8"/>
            <p:cNvSpPr/>
            <p:nvPr/>
          </p:nvSpPr>
          <p:spPr>
            <a:xfrm>
              <a:off x="764074" y="727944"/>
              <a:ext cx="96915" cy="152126"/>
            </a:xfrm>
            <a:custGeom>
              <a:rect b="b" l="l" r="r" t="t"/>
              <a:pathLst>
                <a:path extrusionOk="0" h="1667" w="1062">
                  <a:moveTo>
                    <a:pt x="775" y="0"/>
                  </a:moveTo>
                  <a:cubicBezTo>
                    <a:pt x="748" y="0"/>
                    <a:pt x="720" y="4"/>
                    <a:pt x="690" y="12"/>
                  </a:cubicBezTo>
                  <a:cubicBezTo>
                    <a:pt x="425" y="116"/>
                    <a:pt x="218" y="323"/>
                    <a:pt x="126" y="587"/>
                  </a:cubicBezTo>
                  <a:cubicBezTo>
                    <a:pt x="57" y="737"/>
                    <a:pt x="23" y="898"/>
                    <a:pt x="12" y="1070"/>
                  </a:cubicBezTo>
                  <a:cubicBezTo>
                    <a:pt x="0" y="1185"/>
                    <a:pt x="23" y="1312"/>
                    <a:pt x="57" y="1427"/>
                  </a:cubicBezTo>
                  <a:cubicBezTo>
                    <a:pt x="103" y="1530"/>
                    <a:pt x="195" y="1622"/>
                    <a:pt x="322" y="1657"/>
                  </a:cubicBezTo>
                  <a:cubicBezTo>
                    <a:pt x="345" y="1664"/>
                    <a:pt x="368" y="1667"/>
                    <a:pt x="391" y="1667"/>
                  </a:cubicBezTo>
                  <a:cubicBezTo>
                    <a:pt x="484" y="1667"/>
                    <a:pt x="575" y="1613"/>
                    <a:pt x="621" y="1530"/>
                  </a:cubicBezTo>
                  <a:cubicBezTo>
                    <a:pt x="655" y="1450"/>
                    <a:pt x="667" y="1369"/>
                    <a:pt x="644" y="1277"/>
                  </a:cubicBezTo>
                  <a:cubicBezTo>
                    <a:pt x="621" y="1036"/>
                    <a:pt x="598" y="748"/>
                    <a:pt x="770" y="564"/>
                  </a:cubicBezTo>
                  <a:cubicBezTo>
                    <a:pt x="816" y="507"/>
                    <a:pt x="874" y="461"/>
                    <a:pt x="920" y="403"/>
                  </a:cubicBezTo>
                  <a:cubicBezTo>
                    <a:pt x="1062" y="211"/>
                    <a:pt x="971" y="0"/>
                    <a:pt x="7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8"/>
            <p:cNvSpPr/>
            <p:nvPr/>
          </p:nvSpPr>
          <p:spPr>
            <a:xfrm>
              <a:off x="1607659" y="933273"/>
              <a:ext cx="152309" cy="109600"/>
            </a:xfrm>
            <a:custGeom>
              <a:rect b="b" l="l" r="r" t="t"/>
              <a:pathLst>
                <a:path extrusionOk="0" h="1201" w="1669">
                  <a:moveTo>
                    <a:pt x="312" y="0"/>
                  </a:moveTo>
                  <a:cubicBezTo>
                    <a:pt x="41" y="0"/>
                    <a:pt x="0" y="489"/>
                    <a:pt x="289" y="672"/>
                  </a:cubicBezTo>
                  <a:cubicBezTo>
                    <a:pt x="415" y="752"/>
                    <a:pt x="553" y="798"/>
                    <a:pt x="691" y="833"/>
                  </a:cubicBezTo>
                  <a:cubicBezTo>
                    <a:pt x="944" y="902"/>
                    <a:pt x="1186" y="1005"/>
                    <a:pt x="1416" y="1143"/>
                  </a:cubicBezTo>
                  <a:cubicBezTo>
                    <a:pt x="1450" y="1166"/>
                    <a:pt x="1485" y="1189"/>
                    <a:pt x="1519" y="1201"/>
                  </a:cubicBezTo>
                  <a:cubicBezTo>
                    <a:pt x="1565" y="1201"/>
                    <a:pt x="1611" y="1189"/>
                    <a:pt x="1634" y="1155"/>
                  </a:cubicBezTo>
                  <a:cubicBezTo>
                    <a:pt x="1669" y="1097"/>
                    <a:pt x="1611" y="1028"/>
                    <a:pt x="1554" y="982"/>
                  </a:cubicBezTo>
                  <a:cubicBezTo>
                    <a:pt x="1358" y="833"/>
                    <a:pt x="1174" y="683"/>
                    <a:pt x="990" y="522"/>
                  </a:cubicBezTo>
                  <a:cubicBezTo>
                    <a:pt x="829" y="350"/>
                    <a:pt x="668" y="200"/>
                    <a:pt x="496" y="62"/>
                  </a:cubicBezTo>
                  <a:cubicBezTo>
                    <a:pt x="426" y="19"/>
                    <a:pt x="365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9"/>
          <p:cNvSpPr txBox="1"/>
          <p:nvPr>
            <p:ph type="title"/>
          </p:nvPr>
        </p:nvSpPr>
        <p:spPr>
          <a:xfrm>
            <a:off x="731825" y="2075673"/>
            <a:ext cx="2983200" cy="89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7" name="Google Shape;197;p9"/>
          <p:cNvSpPr txBox="1"/>
          <p:nvPr>
            <p:ph idx="1" type="subTitle"/>
          </p:nvPr>
        </p:nvSpPr>
        <p:spPr>
          <a:xfrm>
            <a:off x="731825" y="3514950"/>
            <a:ext cx="4434600" cy="84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8" name="Google Shape;198;p9"/>
          <p:cNvSpPr/>
          <p:nvPr/>
        </p:nvSpPr>
        <p:spPr>
          <a:xfrm>
            <a:off x="5538275" y="1387075"/>
            <a:ext cx="328847" cy="327700"/>
          </a:xfrm>
          <a:custGeom>
            <a:rect b="b" l="l" r="r" t="t"/>
            <a:pathLst>
              <a:path extrusionOk="0" h="3713" w="3726">
                <a:moveTo>
                  <a:pt x="1880" y="1"/>
                </a:moveTo>
                <a:cubicBezTo>
                  <a:pt x="1854" y="1"/>
                  <a:pt x="1828" y="15"/>
                  <a:pt x="1817" y="44"/>
                </a:cubicBezTo>
                <a:cubicBezTo>
                  <a:pt x="1805" y="216"/>
                  <a:pt x="1794" y="389"/>
                  <a:pt x="1794" y="573"/>
                </a:cubicBezTo>
                <a:cubicBezTo>
                  <a:pt x="1782" y="745"/>
                  <a:pt x="1782" y="918"/>
                  <a:pt x="1794" y="1090"/>
                </a:cubicBezTo>
                <a:cubicBezTo>
                  <a:pt x="1800" y="1136"/>
                  <a:pt x="1837" y="1159"/>
                  <a:pt x="1874" y="1159"/>
                </a:cubicBezTo>
                <a:cubicBezTo>
                  <a:pt x="1912" y="1159"/>
                  <a:pt x="1949" y="1136"/>
                  <a:pt x="1955" y="1090"/>
                </a:cubicBezTo>
                <a:cubicBezTo>
                  <a:pt x="1966" y="918"/>
                  <a:pt x="1966" y="745"/>
                  <a:pt x="1955" y="573"/>
                </a:cubicBezTo>
                <a:cubicBezTo>
                  <a:pt x="1966" y="389"/>
                  <a:pt x="1955" y="216"/>
                  <a:pt x="1943" y="44"/>
                </a:cubicBezTo>
                <a:cubicBezTo>
                  <a:pt x="1932" y="15"/>
                  <a:pt x="1906" y="1"/>
                  <a:pt x="1880" y="1"/>
                </a:cubicBezTo>
                <a:close/>
                <a:moveTo>
                  <a:pt x="634" y="510"/>
                </a:moveTo>
                <a:cubicBezTo>
                  <a:pt x="574" y="510"/>
                  <a:pt x="518" y="587"/>
                  <a:pt x="564" y="642"/>
                </a:cubicBezTo>
                <a:cubicBezTo>
                  <a:pt x="679" y="780"/>
                  <a:pt x="794" y="895"/>
                  <a:pt x="932" y="1021"/>
                </a:cubicBezTo>
                <a:cubicBezTo>
                  <a:pt x="1047" y="1136"/>
                  <a:pt x="1185" y="1263"/>
                  <a:pt x="1323" y="1366"/>
                </a:cubicBezTo>
                <a:cubicBezTo>
                  <a:pt x="1331" y="1373"/>
                  <a:pt x="1341" y="1376"/>
                  <a:pt x="1350" y="1376"/>
                </a:cubicBezTo>
                <a:cubicBezTo>
                  <a:pt x="1391" y="1376"/>
                  <a:pt x="1431" y="1323"/>
                  <a:pt x="1403" y="1286"/>
                </a:cubicBezTo>
                <a:cubicBezTo>
                  <a:pt x="1346" y="1217"/>
                  <a:pt x="1288" y="1148"/>
                  <a:pt x="1231" y="1090"/>
                </a:cubicBezTo>
                <a:cubicBezTo>
                  <a:pt x="1173" y="1021"/>
                  <a:pt x="1116" y="964"/>
                  <a:pt x="1047" y="895"/>
                </a:cubicBezTo>
                <a:cubicBezTo>
                  <a:pt x="932" y="768"/>
                  <a:pt x="805" y="642"/>
                  <a:pt x="679" y="527"/>
                </a:cubicBezTo>
                <a:cubicBezTo>
                  <a:pt x="665" y="515"/>
                  <a:pt x="649" y="510"/>
                  <a:pt x="634" y="510"/>
                </a:cubicBezTo>
                <a:close/>
                <a:moveTo>
                  <a:pt x="3144" y="529"/>
                </a:moveTo>
                <a:cubicBezTo>
                  <a:pt x="3135" y="529"/>
                  <a:pt x="3125" y="532"/>
                  <a:pt x="3116" y="538"/>
                </a:cubicBezTo>
                <a:cubicBezTo>
                  <a:pt x="3047" y="584"/>
                  <a:pt x="2978" y="642"/>
                  <a:pt x="2921" y="711"/>
                </a:cubicBezTo>
                <a:lnTo>
                  <a:pt x="2725" y="883"/>
                </a:lnTo>
                <a:cubicBezTo>
                  <a:pt x="2599" y="998"/>
                  <a:pt x="2472" y="1125"/>
                  <a:pt x="2357" y="1251"/>
                </a:cubicBezTo>
                <a:cubicBezTo>
                  <a:pt x="2330" y="1316"/>
                  <a:pt x="2376" y="1380"/>
                  <a:pt x="2430" y="1380"/>
                </a:cubicBezTo>
                <a:cubicBezTo>
                  <a:pt x="2444" y="1380"/>
                  <a:pt x="2458" y="1376"/>
                  <a:pt x="2472" y="1366"/>
                </a:cubicBezTo>
                <a:lnTo>
                  <a:pt x="2472" y="1378"/>
                </a:lnTo>
                <a:cubicBezTo>
                  <a:pt x="2610" y="1251"/>
                  <a:pt x="2725" y="1136"/>
                  <a:pt x="2852" y="1010"/>
                </a:cubicBezTo>
                <a:cubicBezTo>
                  <a:pt x="2978" y="883"/>
                  <a:pt x="3093" y="757"/>
                  <a:pt x="3197" y="619"/>
                </a:cubicBezTo>
                <a:cubicBezTo>
                  <a:pt x="3225" y="582"/>
                  <a:pt x="3185" y="529"/>
                  <a:pt x="3144" y="529"/>
                </a:cubicBezTo>
                <a:close/>
                <a:moveTo>
                  <a:pt x="352" y="1760"/>
                </a:moveTo>
                <a:cubicBezTo>
                  <a:pt x="265" y="1760"/>
                  <a:pt x="178" y="1763"/>
                  <a:pt x="92" y="1769"/>
                </a:cubicBezTo>
                <a:cubicBezTo>
                  <a:pt x="0" y="1780"/>
                  <a:pt x="0" y="1918"/>
                  <a:pt x="92" y="1930"/>
                </a:cubicBezTo>
                <a:cubicBezTo>
                  <a:pt x="178" y="1935"/>
                  <a:pt x="265" y="1938"/>
                  <a:pt x="352" y="1938"/>
                </a:cubicBezTo>
                <a:cubicBezTo>
                  <a:pt x="440" y="1938"/>
                  <a:pt x="529" y="1935"/>
                  <a:pt x="621" y="1930"/>
                </a:cubicBezTo>
                <a:cubicBezTo>
                  <a:pt x="672" y="1933"/>
                  <a:pt x="722" y="1935"/>
                  <a:pt x="773" y="1935"/>
                </a:cubicBezTo>
                <a:cubicBezTo>
                  <a:pt x="895" y="1935"/>
                  <a:pt x="1017" y="1926"/>
                  <a:pt x="1139" y="1918"/>
                </a:cubicBezTo>
                <a:cubicBezTo>
                  <a:pt x="1196" y="1895"/>
                  <a:pt x="1196" y="1815"/>
                  <a:pt x="1139" y="1792"/>
                </a:cubicBezTo>
                <a:cubicBezTo>
                  <a:pt x="966" y="1769"/>
                  <a:pt x="794" y="1769"/>
                  <a:pt x="621" y="1769"/>
                </a:cubicBezTo>
                <a:cubicBezTo>
                  <a:pt x="529" y="1763"/>
                  <a:pt x="440" y="1760"/>
                  <a:pt x="352" y="1760"/>
                </a:cubicBezTo>
                <a:close/>
                <a:moveTo>
                  <a:pt x="2904" y="1760"/>
                </a:moveTo>
                <a:cubicBezTo>
                  <a:pt x="2817" y="1760"/>
                  <a:pt x="2731" y="1763"/>
                  <a:pt x="2645" y="1769"/>
                </a:cubicBezTo>
                <a:cubicBezTo>
                  <a:pt x="2553" y="1780"/>
                  <a:pt x="2553" y="1918"/>
                  <a:pt x="2645" y="1930"/>
                </a:cubicBezTo>
                <a:cubicBezTo>
                  <a:pt x="2731" y="1935"/>
                  <a:pt x="2817" y="1938"/>
                  <a:pt x="2904" y="1938"/>
                </a:cubicBezTo>
                <a:cubicBezTo>
                  <a:pt x="2990" y="1938"/>
                  <a:pt x="3076" y="1935"/>
                  <a:pt x="3162" y="1930"/>
                </a:cubicBezTo>
                <a:cubicBezTo>
                  <a:pt x="3335" y="1930"/>
                  <a:pt x="3519" y="1930"/>
                  <a:pt x="3691" y="1907"/>
                </a:cubicBezTo>
                <a:cubicBezTo>
                  <a:pt x="3726" y="1884"/>
                  <a:pt x="3726" y="1826"/>
                  <a:pt x="3691" y="1803"/>
                </a:cubicBezTo>
                <a:lnTo>
                  <a:pt x="3691" y="1792"/>
                </a:lnTo>
                <a:cubicBezTo>
                  <a:pt x="3519" y="1769"/>
                  <a:pt x="3335" y="1769"/>
                  <a:pt x="3162" y="1769"/>
                </a:cubicBezTo>
                <a:cubicBezTo>
                  <a:pt x="3076" y="1763"/>
                  <a:pt x="2990" y="1760"/>
                  <a:pt x="2904" y="1760"/>
                </a:cubicBezTo>
                <a:close/>
                <a:moveTo>
                  <a:pt x="2428" y="2315"/>
                </a:moveTo>
                <a:cubicBezTo>
                  <a:pt x="2368" y="2315"/>
                  <a:pt x="2312" y="2392"/>
                  <a:pt x="2357" y="2447"/>
                </a:cubicBezTo>
                <a:cubicBezTo>
                  <a:pt x="2472" y="2574"/>
                  <a:pt x="2599" y="2700"/>
                  <a:pt x="2725" y="2815"/>
                </a:cubicBezTo>
                <a:cubicBezTo>
                  <a:pt x="2852" y="2942"/>
                  <a:pt x="2978" y="3068"/>
                  <a:pt x="3116" y="3172"/>
                </a:cubicBezTo>
                <a:cubicBezTo>
                  <a:pt x="3125" y="3178"/>
                  <a:pt x="3135" y="3181"/>
                  <a:pt x="3144" y="3181"/>
                </a:cubicBezTo>
                <a:cubicBezTo>
                  <a:pt x="3185" y="3181"/>
                  <a:pt x="3225" y="3128"/>
                  <a:pt x="3197" y="3091"/>
                </a:cubicBezTo>
                <a:cubicBezTo>
                  <a:pt x="3151" y="3022"/>
                  <a:pt x="3093" y="2953"/>
                  <a:pt x="3024" y="2896"/>
                </a:cubicBezTo>
                <a:lnTo>
                  <a:pt x="2852" y="2700"/>
                </a:lnTo>
                <a:cubicBezTo>
                  <a:pt x="2725" y="2574"/>
                  <a:pt x="2610" y="2447"/>
                  <a:pt x="2472" y="2332"/>
                </a:cubicBezTo>
                <a:cubicBezTo>
                  <a:pt x="2458" y="2320"/>
                  <a:pt x="2443" y="2315"/>
                  <a:pt x="2428" y="2315"/>
                </a:cubicBezTo>
                <a:close/>
                <a:moveTo>
                  <a:pt x="1345" y="2334"/>
                </a:moveTo>
                <a:cubicBezTo>
                  <a:pt x="1337" y="2334"/>
                  <a:pt x="1329" y="2337"/>
                  <a:pt x="1323" y="2344"/>
                </a:cubicBezTo>
                <a:lnTo>
                  <a:pt x="1311" y="2344"/>
                </a:lnTo>
                <a:cubicBezTo>
                  <a:pt x="1242" y="2390"/>
                  <a:pt x="1173" y="2447"/>
                  <a:pt x="1116" y="2516"/>
                </a:cubicBezTo>
                <a:lnTo>
                  <a:pt x="932" y="2689"/>
                </a:lnTo>
                <a:cubicBezTo>
                  <a:pt x="794" y="2804"/>
                  <a:pt x="679" y="2930"/>
                  <a:pt x="564" y="3057"/>
                </a:cubicBezTo>
                <a:cubicBezTo>
                  <a:pt x="510" y="3119"/>
                  <a:pt x="560" y="3194"/>
                  <a:pt x="622" y="3194"/>
                </a:cubicBezTo>
                <a:cubicBezTo>
                  <a:pt x="640" y="3194"/>
                  <a:pt x="660" y="3187"/>
                  <a:pt x="679" y="3172"/>
                </a:cubicBezTo>
                <a:cubicBezTo>
                  <a:pt x="805" y="3057"/>
                  <a:pt x="932" y="2942"/>
                  <a:pt x="1047" y="2804"/>
                </a:cubicBezTo>
                <a:cubicBezTo>
                  <a:pt x="1173" y="2689"/>
                  <a:pt x="1288" y="2562"/>
                  <a:pt x="1392" y="2424"/>
                </a:cubicBezTo>
                <a:cubicBezTo>
                  <a:pt x="1420" y="2387"/>
                  <a:pt x="1379" y="2334"/>
                  <a:pt x="1345" y="2334"/>
                </a:cubicBezTo>
                <a:close/>
                <a:moveTo>
                  <a:pt x="1880" y="2554"/>
                </a:moveTo>
                <a:cubicBezTo>
                  <a:pt x="1854" y="2554"/>
                  <a:pt x="1828" y="2568"/>
                  <a:pt x="1817" y="2597"/>
                </a:cubicBezTo>
                <a:cubicBezTo>
                  <a:pt x="1805" y="2769"/>
                  <a:pt x="1794" y="2942"/>
                  <a:pt x="1794" y="3114"/>
                </a:cubicBezTo>
                <a:cubicBezTo>
                  <a:pt x="1782" y="3298"/>
                  <a:pt x="1782" y="3471"/>
                  <a:pt x="1794" y="3643"/>
                </a:cubicBezTo>
                <a:cubicBezTo>
                  <a:pt x="1800" y="3689"/>
                  <a:pt x="1837" y="3712"/>
                  <a:pt x="1874" y="3712"/>
                </a:cubicBezTo>
                <a:cubicBezTo>
                  <a:pt x="1912" y="3712"/>
                  <a:pt x="1949" y="3689"/>
                  <a:pt x="1955" y="3643"/>
                </a:cubicBezTo>
                <a:cubicBezTo>
                  <a:pt x="1966" y="3471"/>
                  <a:pt x="1966" y="3298"/>
                  <a:pt x="1955" y="3114"/>
                </a:cubicBezTo>
                <a:cubicBezTo>
                  <a:pt x="1966" y="2942"/>
                  <a:pt x="1955" y="2769"/>
                  <a:pt x="1943" y="2597"/>
                </a:cubicBezTo>
                <a:cubicBezTo>
                  <a:pt x="1932" y="2568"/>
                  <a:pt x="1906" y="2554"/>
                  <a:pt x="1880" y="2554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9"/>
          <p:cNvSpPr/>
          <p:nvPr/>
        </p:nvSpPr>
        <p:spPr>
          <a:xfrm>
            <a:off x="402975" y="1203000"/>
            <a:ext cx="328847" cy="327700"/>
          </a:xfrm>
          <a:custGeom>
            <a:rect b="b" l="l" r="r" t="t"/>
            <a:pathLst>
              <a:path extrusionOk="0" h="3713" w="3726">
                <a:moveTo>
                  <a:pt x="1880" y="1"/>
                </a:moveTo>
                <a:cubicBezTo>
                  <a:pt x="1854" y="1"/>
                  <a:pt x="1828" y="15"/>
                  <a:pt x="1817" y="44"/>
                </a:cubicBezTo>
                <a:cubicBezTo>
                  <a:pt x="1805" y="216"/>
                  <a:pt x="1794" y="389"/>
                  <a:pt x="1794" y="573"/>
                </a:cubicBezTo>
                <a:cubicBezTo>
                  <a:pt x="1782" y="745"/>
                  <a:pt x="1782" y="918"/>
                  <a:pt x="1794" y="1090"/>
                </a:cubicBezTo>
                <a:cubicBezTo>
                  <a:pt x="1800" y="1136"/>
                  <a:pt x="1837" y="1159"/>
                  <a:pt x="1874" y="1159"/>
                </a:cubicBezTo>
                <a:cubicBezTo>
                  <a:pt x="1912" y="1159"/>
                  <a:pt x="1949" y="1136"/>
                  <a:pt x="1955" y="1090"/>
                </a:cubicBezTo>
                <a:cubicBezTo>
                  <a:pt x="1966" y="918"/>
                  <a:pt x="1966" y="745"/>
                  <a:pt x="1955" y="573"/>
                </a:cubicBezTo>
                <a:cubicBezTo>
                  <a:pt x="1966" y="389"/>
                  <a:pt x="1955" y="216"/>
                  <a:pt x="1943" y="44"/>
                </a:cubicBezTo>
                <a:cubicBezTo>
                  <a:pt x="1932" y="15"/>
                  <a:pt x="1906" y="1"/>
                  <a:pt x="1880" y="1"/>
                </a:cubicBezTo>
                <a:close/>
                <a:moveTo>
                  <a:pt x="634" y="510"/>
                </a:moveTo>
                <a:cubicBezTo>
                  <a:pt x="574" y="510"/>
                  <a:pt x="518" y="587"/>
                  <a:pt x="564" y="642"/>
                </a:cubicBezTo>
                <a:cubicBezTo>
                  <a:pt x="679" y="780"/>
                  <a:pt x="794" y="895"/>
                  <a:pt x="932" y="1021"/>
                </a:cubicBezTo>
                <a:cubicBezTo>
                  <a:pt x="1047" y="1136"/>
                  <a:pt x="1185" y="1263"/>
                  <a:pt x="1323" y="1366"/>
                </a:cubicBezTo>
                <a:cubicBezTo>
                  <a:pt x="1331" y="1373"/>
                  <a:pt x="1341" y="1376"/>
                  <a:pt x="1350" y="1376"/>
                </a:cubicBezTo>
                <a:cubicBezTo>
                  <a:pt x="1391" y="1376"/>
                  <a:pt x="1431" y="1323"/>
                  <a:pt x="1403" y="1286"/>
                </a:cubicBezTo>
                <a:cubicBezTo>
                  <a:pt x="1346" y="1217"/>
                  <a:pt x="1288" y="1148"/>
                  <a:pt x="1231" y="1090"/>
                </a:cubicBezTo>
                <a:cubicBezTo>
                  <a:pt x="1173" y="1021"/>
                  <a:pt x="1116" y="964"/>
                  <a:pt x="1047" y="895"/>
                </a:cubicBezTo>
                <a:cubicBezTo>
                  <a:pt x="932" y="768"/>
                  <a:pt x="805" y="642"/>
                  <a:pt x="679" y="527"/>
                </a:cubicBezTo>
                <a:cubicBezTo>
                  <a:pt x="665" y="515"/>
                  <a:pt x="649" y="510"/>
                  <a:pt x="634" y="510"/>
                </a:cubicBezTo>
                <a:close/>
                <a:moveTo>
                  <a:pt x="3144" y="529"/>
                </a:moveTo>
                <a:cubicBezTo>
                  <a:pt x="3135" y="529"/>
                  <a:pt x="3125" y="532"/>
                  <a:pt x="3116" y="538"/>
                </a:cubicBezTo>
                <a:cubicBezTo>
                  <a:pt x="3047" y="584"/>
                  <a:pt x="2978" y="642"/>
                  <a:pt x="2921" y="711"/>
                </a:cubicBezTo>
                <a:lnTo>
                  <a:pt x="2725" y="883"/>
                </a:lnTo>
                <a:cubicBezTo>
                  <a:pt x="2599" y="998"/>
                  <a:pt x="2472" y="1125"/>
                  <a:pt x="2357" y="1251"/>
                </a:cubicBezTo>
                <a:cubicBezTo>
                  <a:pt x="2330" y="1316"/>
                  <a:pt x="2376" y="1380"/>
                  <a:pt x="2430" y="1380"/>
                </a:cubicBezTo>
                <a:cubicBezTo>
                  <a:pt x="2444" y="1380"/>
                  <a:pt x="2458" y="1376"/>
                  <a:pt x="2472" y="1366"/>
                </a:cubicBezTo>
                <a:lnTo>
                  <a:pt x="2472" y="1378"/>
                </a:lnTo>
                <a:cubicBezTo>
                  <a:pt x="2610" y="1251"/>
                  <a:pt x="2725" y="1136"/>
                  <a:pt x="2852" y="1010"/>
                </a:cubicBezTo>
                <a:cubicBezTo>
                  <a:pt x="2978" y="883"/>
                  <a:pt x="3093" y="757"/>
                  <a:pt x="3197" y="619"/>
                </a:cubicBezTo>
                <a:cubicBezTo>
                  <a:pt x="3225" y="582"/>
                  <a:pt x="3185" y="529"/>
                  <a:pt x="3144" y="529"/>
                </a:cubicBezTo>
                <a:close/>
                <a:moveTo>
                  <a:pt x="352" y="1760"/>
                </a:moveTo>
                <a:cubicBezTo>
                  <a:pt x="265" y="1760"/>
                  <a:pt x="178" y="1763"/>
                  <a:pt x="92" y="1769"/>
                </a:cubicBezTo>
                <a:cubicBezTo>
                  <a:pt x="0" y="1780"/>
                  <a:pt x="0" y="1918"/>
                  <a:pt x="92" y="1930"/>
                </a:cubicBezTo>
                <a:cubicBezTo>
                  <a:pt x="178" y="1935"/>
                  <a:pt x="265" y="1938"/>
                  <a:pt x="352" y="1938"/>
                </a:cubicBezTo>
                <a:cubicBezTo>
                  <a:pt x="440" y="1938"/>
                  <a:pt x="529" y="1935"/>
                  <a:pt x="621" y="1930"/>
                </a:cubicBezTo>
                <a:cubicBezTo>
                  <a:pt x="672" y="1933"/>
                  <a:pt x="722" y="1935"/>
                  <a:pt x="773" y="1935"/>
                </a:cubicBezTo>
                <a:cubicBezTo>
                  <a:pt x="895" y="1935"/>
                  <a:pt x="1017" y="1926"/>
                  <a:pt x="1139" y="1918"/>
                </a:cubicBezTo>
                <a:cubicBezTo>
                  <a:pt x="1196" y="1895"/>
                  <a:pt x="1196" y="1815"/>
                  <a:pt x="1139" y="1792"/>
                </a:cubicBezTo>
                <a:cubicBezTo>
                  <a:pt x="966" y="1769"/>
                  <a:pt x="794" y="1769"/>
                  <a:pt x="621" y="1769"/>
                </a:cubicBezTo>
                <a:cubicBezTo>
                  <a:pt x="529" y="1763"/>
                  <a:pt x="440" y="1760"/>
                  <a:pt x="352" y="1760"/>
                </a:cubicBezTo>
                <a:close/>
                <a:moveTo>
                  <a:pt x="2904" y="1760"/>
                </a:moveTo>
                <a:cubicBezTo>
                  <a:pt x="2817" y="1760"/>
                  <a:pt x="2731" y="1763"/>
                  <a:pt x="2645" y="1769"/>
                </a:cubicBezTo>
                <a:cubicBezTo>
                  <a:pt x="2553" y="1780"/>
                  <a:pt x="2553" y="1918"/>
                  <a:pt x="2645" y="1930"/>
                </a:cubicBezTo>
                <a:cubicBezTo>
                  <a:pt x="2731" y="1935"/>
                  <a:pt x="2817" y="1938"/>
                  <a:pt x="2904" y="1938"/>
                </a:cubicBezTo>
                <a:cubicBezTo>
                  <a:pt x="2990" y="1938"/>
                  <a:pt x="3076" y="1935"/>
                  <a:pt x="3162" y="1930"/>
                </a:cubicBezTo>
                <a:cubicBezTo>
                  <a:pt x="3335" y="1930"/>
                  <a:pt x="3519" y="1930"/>
                  <a:pt x="3691" y="1907"/>
                </a:cubicBezTo>
                <a:cubicBezTo>
                  <a:pt x="3726" y="1884"/>
                  <a:pt x="3726" y="1826"/>
                  <a:pt x="3691" y="1803"/>
                </a:cubicBezTo>
                <a:lnTo>
                  <a:pt x="3691" y="1792"/>
                </a:lnTo>
                <a:cubicBezTo>
                  <a:pt x="3519" y="1769"/>
                  <a:pt x="3335" y="1769"/>
                  <a:pt x="3162" y="1769"/>
                </a:cubicBezTo>
                <a:cubicBezTo>
                  <a:pt x="3076" y="1763"/>
                  <a:pt x="2990" y="1760"/>
                  <a:pt x="2904" y="1760"/>
                </a:cubicBezTo>
                <a:close/>
                <a:moveTo>
                  <a:pt x="2428" y="2315"/>
                </a:moveTo>
                <a:cubicBezTo>
                  <a:pt x="2368" y="2315"/>
                  <a:pt x="2312" y="2392"/>
                  <a:pt x="2357" y="2447"/>
                </a:cubicBezTo>
                <a:cubicBezTo>
                  <a:pt x="2472" y="2574"/>
                  <a:pt x="2599" y="2700"/>
                  <a:pt x="2725" y="2815"/>
                </a:cubicBezTo>
                <a:cubicBezTo>
                  <a:pt x="2852" y="2942"/>
                  <a:pt x="2978" y="3068"/>
                  <a:pt x="3116" y="3172"/>
                </a:cubicBezTo>
                <a:cubicBezTo>
                  <a:pt x="3125" y="3178"/>
                  <a:pt x="3135" y="3181"/>
                  <a:pt x="3144" y="3181"/>
                </a:cubicBezTo>
                <a:cubicBezTo>
                  <a:pt x="3185" y="3181"/>
                  <a:pt x="3225" y="3128"/>
                  <a:pt x="3197" y="3091"/>
                </a:cubicBezTo>
                <a:cubicBezTo>
                  <a:pt x="3151" y="3022"/>
                  <a:pt x="3093" y="2953"/>
                  <a:pt x="3024" y="2896"/>
                </a:cubicBezTo>
                <a:lnTo>
                  <a:pt x="2852" y="2700"/>
                </a:lnTo>
                <a:cubicBezTo>
                  <a:pt x="2725" y="2574"/>
                  <a:pt x="2610" y="2447"/>
                  <a:pt x="2472" y="2332"/>
                </a:cubicBezTo>
                <a:cubicBezTo>
                  <a:pt x="2458" y="2320"/>
                  <a:pt x="2443" y="2315"/>
                  <a:pt x="2428" y="2315"/>
                </a:cubicBezTo>
                <a:close/>
                <a:moveTo>
                  <a:pt x="1345" y="2334"/>
                </a:moveTo>
                <a:cubicBezTo>
                  <a:pt x="1337" y="2334"/>
                  <a:pt x="1329" y="2337"/>
                  <a:pt x="1323" y="2344"/>
                </a:cubicBezTo>
                <a:lnTo>
                  <a:pt x="1311" y="2344"/>
                </a:lnTo>
                <a:cubicBezTo>
                  <a:pt x="1242" y="2390"/>
                  <a:pt x="1173" y="2447"/>
                  <a:pt x="1116" y="2516"/>
                </a:cubicBezTo>
                <a:lnTo>
                  <a:pt x="932" y="2689"/>
                </a:lnTo>
                <a:cubicBezTo>
                  <a:pt x="794" y="2804"/>
                  <a:pt x="679" y="2930"/>
                  <a:pt x="564" y="3057"/>
                </a:cubicBezTo>
                <a:cubicBezTo>
                  <a:pt x="510" y="3119"/>
                  <a:pt x="560" y="3194"/>
                  <a:pt x="622" y="3194"/>
                </a:cubicBezTo>
                <a:cubicBezTo>
                  <a:pt x="640" y="3194"/>
                  <a:pt x="660" y="3187"/>
                  <a:pt x="679" y="3172"/>
                </a:cubicBezTo>
                <a:cubicBezTo>
                  <a:pt x="805" y="3057"/>
                  <a:pt x="932" y="2942"/>
                  <a:pt x="1047" y="2804"/>
                </a:cubicBezTo>
                <a:cubicBezTo>
                  <a:pt x="1173" y="2689"/>
                  <a:pt x="1288" y="2562"/>
                  <a:pt x="1392" y="2424"/>
                </a:cubicBezTo>
                <a:cubicBezTo>
                  <a:pt x="1420" y="2387"/>
                  <a:pt x="1379" y="2334"/>
                  <a:pt x="1345" y="2334"/>
                </a:cubicBezTo>
                <a:close/>
                <a:moveTo>
                  <a:pt x="1880" y="2554"/>
                </a:moveTo>
                <a:cubicBezTo>
                  <a:pt x="1854" y="2554"/>
                  <a:pt x="1828" y="2568"/>
                  <a:pt x="1817" y="2597"/>
                </a:cubicBezTo>
                <a:cubicBezTo>
                  <a:pt x="1805" y="2769"/>
                  <a:pt x="1794" y="2942"/>
                  <a:pt x="1794" y="3114"/>
                </a:cubicBezTo>
                <a:cubicBezTo>
                  <a:pt x="1782" y="3298"/>
                  <a:pt x="1782" y="3471"/>
                  <a:pt x="1794" y="3643"/>
                </a:cubicBezTo>
                <a:cubicBezTo>
                  <a:pt x="1800" y="3689"/>
                  <a:pt x="1837" y="3712"/>
                  <a:pt x="1874" y="3712"/>
                </a:cubicBezTo>
                <a:cubicBezTo>
                  <a:pt x="1912" y="3712"/>
                  <a:pt x="1949" y="3689"/>
                  <a:pt x="1955" y="3643"/>
                </a:cubicBezTo>
                <a:cubicBezTo>
                  <a:pt x="1966" y="3471"/>
                  <a:pt x="1966" y="3298"/>
                  <a:pt x="1955" y="3114"/>
                </a:cubicBezTo>
                <a:cubicBezTo>
                  <a:pt x="1966" y="2942"/>
                  <a:pt x="1955" y="2769"/>
                  <a:pt x="1943" y="2597"/>
                </a:cubicBezTo>
                <a:cubicBezTo>
                  <a:pt x="1932" y="2568"/>
                  <a:pt x="1906" y="2554"/>
                  <a:pt x="1880" y="2554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9"/>
          <p:cNvSpPr/>
          <p:nvPr/>
        </p:nvSpPr>
        <p:spPr>
          <a:xfrm>
            <a:off x="5912788" y="4087925"/>
            <a:ext cx="328847" cy="327700"/>
          </a:xfrm>
          <a:custGeom>
            <a:rect b="b" l="l" r="r" t="t"/>
            <a:pathLst>
              <a:path extrusionOk="0" h="3713" w="3726">
                <a:moveTo>
                  <a:pt x="1880" y="1"/>
                </a:moveTo>
                <a:cubicBezTo>
                  <a:pt x="1854" y="1"/>
                  <a:pt x="1828" y="15"/>
                  <a:pt x="1817" y="44"/>
                </a:cubicBezTo>
                <a:cubicBezTo>
                  <a:pt x="1805" y="216"/>
                  <a:pt x="1794" y="389"/>
                  <a:pt x="1794" y="573"/>
                </a:cubicBezTo>
                <a:cubicBezTo>
                  <a:pt x="1782" y="745"/>
                  <a:pt x="1782" y="918"/>
                  <a:pt x="1794" y="1090"/>
                </a:cubicBezTo>
                <a:cubicBezTo>
                  <a:pt x="1800" y="1136"/>
                  <a:pt x="1837" y="1159"/>
                  <a:pt x="1874" y="1159"/>
                </a:cubicBezTo>
                <a:cubicBezTo>
                  <a:pt x="1912" y="1159"/>
                  <a:pt x="1949" y="1136"/>
                  <a:pt x="1955" y="1090"/>
                </a:cubicBezTo>
                <a:cubicBezTo>
                  <a:pt x="1966" y="918"/>
                  <a:pt x="1966" y="745"/>
                  <a:pt x="1955" y="573"/>
                </a:cubicBezTo>
                <a:cubicBezTo>
                  <a:pt x="1966" y="389"/>
                  <a:pt x="1955" y="216"/>
                  <a:pt x="1943" y="44"/>
                </a:cubicBezTo>
                <a:cubicBezTo>
                  <a:pt x="1932" y="15"/>
                  <a:pt x="1906" y="1"/>
                  <a:pt x="1880" y="1"/>
                </a:cubicBezTo>
                <a:close/>
                <a:moveTo>
                  <a:pt x="634" y="510"/>
                </a:moveTo>
                <a:cubicBezTo>
                  <a:pt x="574" y="510"/>
                  <a:pt x="518" y="587"/>
                  <a:pt x="564" y="642"/>
                </a:cubicBezTo>
                <a:cubicBezTo>
                  <a:pt x="679" y="780"/>
                  <a:pt x="794" y="895"/>
                  <a:pt x="932" y="1021"/>
                </a:cubicBezTo>
                <a:cubicBezTo>
                  <a:pt x="1047" y="1136"/>
                  <a:pt x="1185" y="1263"/>
                  <a:pt x="1323" y="1366"/>
                </a:cubicBezTo>
                <a:cubicBezTo>
                  <a:pt x="1331" y="1373"/>
                  <a:pt x="1341" y="1376"/>
                  <a:pt x="1350" y="1376"/>
                </a:cubicBezTo>
                <a:cubicBezTo>
                  <a:pt x="1391" y="1376"/>
                  <a:pt x="1431" y="1323"/>
                  <a:pt x="1403" y="1286"/>
                </a:cubicBezTo>
                <a:cubicBezTo>
                  <a:pt x="1346" y="1217"/>
                  <a:pt x="1288" y="1148"/>
                  <a:pt x="1231" y="1090"/>
                </a:cubicBezTo>
                <a:cubicBezTo>
                  <a:pt x="1173" y="1021"/>
                  <a:pt x="1116" y="964"/>
                  <a:pt x="1047" y="895"/>
                </a:cubicBezTo>
                <a:cubicBezTo>
                  <a:pt x="932" y="768"/>
                  <a:pt x="805" y="642"/>
                  <a:pt x="679" y="527"/>
                </a:cubicBezTo>
                <a:cubicBezTo>
                  <a:pt x="665" y="515"/>
                  <a:pt x="649" y="510"/>
                  <a:pt x="634" y="510"/>
                </a:cubicBezTo>
                <a:close/>
                <a:moveTo>
                  <a:pt x="3144" y="529"/>
                </a:moveTo>
                <a:cubicBezTo>
                  <a:pt x="3135" y="529"/>
                  <a:pt x="3125" y="532"/>
                  <a:pt x="3116" y="538"/>
                </a:cubicBezTo>
                <a:cubicBezTo>
                  <a:pt x="3047" y="584"/>
                  <a:pt x="2978" y="642"/>
                  <a:pt x="2921" y="711"/>
                </a:cubicBezTo>
                <a:lnTo>
                  <a:pt x="2725" y="883"/>
                </a:lnTo>
                <a:cubicBezTo>
                  <a:pt x="2599" y="998"/>
                  <a:pt x="2472" y="1125"/>
                  <a:pt x="2357" y="1251"/>
                </a:cubicBezTo>
                <a:cubicBezTo>
                  <a:pt x="2330" y="1316"/>
                  <a:pt x="2376" y="1380"/>
                  <a:pt x="2430" y="1380"/>
                </a:cubicBezTo>
                <a:cubicBezTo>
                  <a:pt x="2444" y="1380"/>
                  <a:pt x="2458" y="1376"/>
                  <a:pt x="2472" y="1366"/>
                </a:cubicBezTo>
                <a:lnTo>
                  <a:pt x="2472" y="1378"/>
                </a:lnTo>
                <a:cubicBezTo>
                  <a:pt x="2610" y="1251"/>
                  <a:pt x="2725" y="1136"/>
                  <a:pt x="2852" y="1010"/>
                </a:cubicBezTo>
                <a:cubicBezTo>
                  <a:pt x="2978" y="883"/>
                  <a:pt x="3093" y="757"/>
                  <a:pt x="3197" y="619"/>
                </a:cubicBezTo>
                <a:cubicBezTo>
                  <a:pt x="3225" y="582"/>
                  <a:pt x="3185" y="529"/>
                  <a:pt x="3144" y="529"/>
                </a:cubicBezTo>
                <a:close/>
                <a:moveTo>
                  <a:pt x="352" y="1760"/>
                </a:moveTo>
                <a:cubicBezTo>
                  <a:pt x="265" y="1760"/>
                  <a:pt x="178" y="1763"/>
                  <a:pt x="92" y="1769"/>
                </a:cubicBezTo>
                <a:cubicBezTo>
                  <a:pt x="0" y="1780"/>
                  <a:pt x="0" y="1918"/>
                  <a:pt x="92" y="1930"/>
                </a:cubicBezTo>
                <a:cubicBezTo>
                  <a:pt x="178" y="1935"/>
                  <a:pt x="265" y="1938"/>
                  <a:pt x="352" y="1938"/>
                </a:cubicBezTo>
                <a:cubicBezTo>
                  <a:pt x="440" y="1938"/>
                  <a:pt x="529" y="1935"/>
                  <a:pt x="621" y="1930"/>
                </a:cubicBezTo>
                <a:cubicBezTo>
                  <a:pt x="672" y="1933"/>
                  <a:pt x="722" y="1935"/>
                  <a:pt x="773" y="1935"/>
                </a:cubicBezTo>
                <a:cubicBezTo>
                  <a:pt x="895" y="1935"/>
                  <a:pt x="1017" y="1926"/>
                  <a:pt x="1139" y="1918"/>
                </a:cubicBezTo>
                <a:cubicBezTo>
                  <a:pt x="1196" y="1895"/>
                  <a:pt x="1196" y="1815"/>
                  <a:pt x="1139" y="1792"/>
                </a:cubicBezTo>
                <a:cubicBezTo>
                  <a:pt x="966" y="1769"/>
                  <a:pt x="794" y="1769"/>
                  <a:pt x="621" y="1769"/>
                </a:cubicBezTo>
                <a:cubicBezTo>
                  <a:pt x="529" y="1763"/>
                  <a:pt x="440" y="1760"/>
                  <a:pt x="352" y="1760"/>
                </a:cubicBezTo>
                <a:close/>
                <a:moveTo>
                  <a:pt x="2904" y="1760"/>
                </a:moveTo>
                <a:cubicBezTo>
                  <a:pt x="2817" y="1760"/>
                  <a:pt x="2731" y="1763"/>
                  <a:pt x="2645" y="1769"/>
                </a:cubicBezTo>
                <a:cubicBezTo>
                  <a:pt x="2553" y="1780"/>
                  <a:pt x="2553" y="1918"/>
                  <a:pt x="2645" y="1930"/>
                </a:cubicBezTo>
                <a:cubicBezTo>
                  <a:pt x="2731" y="1935"/>
                  <a:pt x="2817" y="1938"/>
                  <a:pt x="2904" y="1938"/>
                </a:cubicBezTo>
                <a:cubicBezTo>
                  <a:pt x="2990" y="1938"/>
                  <a:pt x="3076" y="1935"/>
                  <a:pt x="3162" y="1930"/>
                </a:cubicBezTo>
                <a:cubicBezTo>
                  <a:pt x="3335" y="1930"/>
                  <a:pt x="3519" y="1930"/>
                  <a:pt x="3691" y="1907"/>
                </a:cubicBezTo>
                <a:cubicBezTo>
                  <a:pt x="3726" y="1884"/>
                  <a:pt x="3726" y="1826"/>
                  <a:pt x="3691" y="1803"/>
                </a:cubicBezTo>
                <a:lnTo>
                  <a:pt x="3691" y="1792"/>
                </a:lnTo>
                <a:cubicBezTo>
                  <a:pt x="3519" y="1769"/>
                  <a:pt x="3335" y="1769"/>
                  <a:pt x="3162" y="1769"/>
                </a:cubicBezTo>
                <a:cubicBezTo>
                  <a:pt x="3076" y="1763"/>
                  <a:pt x="2990" y="1760"/>
                  <a:pt x="2904" y="1760"/>
                </a:cubicBezTo>
                <a:close/>
                <a:moveTo>
                  <a:pt x="2428" y="2315"/>
                </a:moveTo>
                <a:cubicBezTo>
                  <a:pt x="2368" y="2315"/>
                  <a:pt x="2312" y="2392"/>
                  <a:pt x="2357" y="2447"/>
                </a:cubicBezTo>
                <a:cubicBezTo>
                  <a:pt x="2472" y="2574"/>
                  <a:pt x="2599" y="2700"/>
                  <a:pt x="2725" y="2815"/>
                </a:cubicBezTo>
                <a:cubicBezTo>
                  <a:pt x="2852" y="2942"/>
                  <a:pt x="2978" y="3068"/>
                  <a:pt x="3116" y="3172"/>
                </a:cubicBezTo>
                <a:cubicBezTo>
                  <a:pt x="3125" y="3178"/>
                  <a:pt x="3135" y="3181"/>
                  <a:pt x="3144" y="3181"/>
                </a:cubicBezTo>
                <a:cubicBezTo>
                  <a:pt x="3185" y="3181"/>
                  <a:pt x="3225" y="3128"/>
                  <a:pt x="3197" y="3091"/>
                </a:cubicBezTo>
                <a:cubicBezTo>
                  <a:pt x="3151" y="3022"/>
                  <a:pt x="3093" y="2953"/>
                  <a:pt x="3024" y="2896"/>
                </a:cubicBezTo>
                <a:lnTo>
                  <a:pt x="2852" y="2700"/>
                </a:lnTo>
                <a:cubicBezTo>
                  <a:pt x="2725" y="2574"/>
                  <a:pt x="2610" y="2447"/>
                  <a:pt x="2472" y="2332"/>
                </a:cubicBezTo>
                <a:cubicBezTo>
                  <a:pt x="2458" y="2320"/>
                  <a:pt x="2443" y="2315"/>
                  <a:pt x="2428" y="2315"/>
                </a:cubicBezTo>
                <a:close/>
                <a:moveTo>
                  <a:pt x="1345" y="2334"/>
                </a:moveTo>
                <a:cubicBezTo>
                  <a:pt x="1337" y="2334"/>
                  <a:pt x="1329" y="2337"/>
                  <a:pt x="1323" y="2344"/>
                </a:cubicBezTo>
                <a:lnTo>
                  <a:pt x="1311" y="2344"/>
                </a:lnTo>
                <a:cubicBezTo>
                  <a:pt x="1242" y="2390"/>
                  <a:pt x="1173" y="2447"/>
                  <a:pt x="1116" y="2516"/>
                </a:cubicBezTo>
                <a:lnTo>
                  <a:pt x="932" y="2689"/>
                </a:lnTo>
                <a:cubicBezTo>
                  <a:pt x="794" y="2804"/>
                  <a:pt x="679" y="2930"/>
                  <a:pt x="564" y="3057"/>
                </a:cubicBezTo>
                <a:cubicBezTo>
                  <a:pt x="510" y="3119"/>
                  <a:pt x="560" y="3194"/>
                  <a:pt x="622" y="3194"/>
                </a:cubicBezTo>
                <a:cubicBezTo>
                  <a:pt x="640" y="3194"/>
                  <a:pt x="660" y="3187"/>
                  <a:pt x="679" y="3172"/>
                </a:cubicBezTo>
                <a:cubicBezTo>
                  <a:pt x="805" y="3057"/>
                  <a:pt x="932" y="2942"/>
                  <a:pt x="1047" y="2804"/>
                </a:cubicBezTo>
                <a:cubicBezTo>
                  <a:pt x="1173" y="2689"/>
                  <a:pt x="1288" y="2562"/>
                  <a:pt x="1392" y="2424"/>
                </a:cubicBezTo>
                <a:cubicBezTo>
                  <a:pt x="1420" y="2387"/>
                  <a:pt x="1379" y="2334"/>
                  <a:pt x="1345" y="2334"/>
                </a:cubicBezTo>
                <a:close/>
                <a:moveTo>
                  <a:pt x="1880" y="2554"/>
                </a:moveTo>
                <a:cubicBezTo>
                  <a:pt x="1854" y="2554"/>
                  <a:pt x="1828" y="2568"/>
                  <a:pt x="1817" y="2597"/>
                </a:cubicBezTo>
                <a:cubicBezTo>
                  <a:pt x="1805" y="2769"/>
                  <a:pt x="1794" y="2942"/>
                  <a:pt x="1794" y="3114"/>
                </a:cubicBezTo>
                <a:cubicBezTo>
                  <a:pt x="1782" y="3298"/>
                  <a:pt x="1782" y="3471"/>
                  <a:pt x="1794" y="3643"/>
                </a:cubicBezTo>
                <a:cubicBezTo>
                  <a:pt x="1800" y="3689"/>
                  <a:pt x="1837" y="3712"/>
                  <a:pt x="1874" y="3712"/>
                </a:cubicBezTo>
                <a:cubicBezTo>
                  <a:pt x="1912" y="3712"/>
                  <a:pt x="1949" y="3689"/>
                  <a:pt x="1955" y="3643"/>
                </a:cubicBezTo>
                <a:cubicBezTo>
                  <a:pt x="1966" y="3471"/>
                  <a:pt x="1966" y="3298"/>
                  <a:pt x="1955" y="3114"/>
                </a:cubicBezTo>
                <a:cubicBezTo>
                  <a:pt x="1966" y="2942"/>
                  <a:pt x="1955" y="2769"/>
                  <a:pt x="1943" y="2597"/>
                </a:cubicBezTo>
                <a:cubicBezTo>
                  <a:pt x="1932" y="2568"/>
                  <a:pt x="1906" y="2554"/>
                  <a:pt x="1880" y="2554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1" name="Google Shape;201;p9"/>
          <p:cNvGrpSpPr/>
          <p:nvPr/>
        </p:nvGrpSpPr>
        <p:grpSpPr>
          <a:xfrm>
            <a:off x="1723600" y="597769"/>
            <a:ext cx="1382100" cy="789295"/>
            <a:chOff x="275025" y="537489"/>
            <a:chExt cx="1626574" cy="928910"/>
          </a:xfrm>
        </p:grpSpPr>
        <p:sp>
          <p:nvSpPr>
            <p:cNvPr id="202" name="Google Shape;202;p9"/>
            <p:cNvSpPr/>
            <p:nvPr/>
          </p:nvSpPr>
          <p:spPr>
            <a:xfrm>
              <a:off x="319102" y="557201"/>
              <a:ext cx="1539514" cy="885928"/>
            </a:xfrm>
            <a:custGeom>
              <a:rect b="b" l="l" r="r" t="t"/>
              <a:pathLst>
                <a:path extrusionOk="0" h="9708" w="16870">
                  <a:moveTo>
                    <a:pt x="8563" y="0"/>
                  </a:moveTo>
                  <a:cubicBezTo>
                    <a:pt x="7949" y="0"/>
                    <a:pt x="7376" y="325"/>
                    <a:pt x="7061" y="860"/>
                  </a:cubicBezTo>
                  <a:cubicBezTo>
                    <a:pt x="6888" y="1170"/>
                    <a:pt x="6923" y="1538"/>
                    <a:pt x="7026" y="1860"/>
                  </a:cubicBezTo>
                  <a:cubicBezTo>
                    <a:pt x="7107" y="2148"/>
                    <a:pt x="7268" y="2412"/>
                    <a:pt x="7498" y="2608"/>
                  </a:cubicBezTo>
                  <a:cubicBezTo>
                    <a:pt x="7681" y="2747"/>
                    <a:pt x="7910" y="2817"/>
                    <a:pt x="8137" y="2817"/>
                  </a:cubicBezTo>
                  <a:cubicBezTo>
                    <a:pt x="8507" y="2817"/>
                    <a:pt x="8869" y="2630"/>
                    <a:pt x="9004" y="2251"/>
                  </a:cubicBezTo>
                  <a:cubicBezTo>
                    <a:pt x="9108" y="1998"/>
                    <a:pt x="9027" y="1699"/>
                    <a:pt x="8809" y="1538"/>
                  </a:cubicBezTo>
                  <a:cubicBezTo>
                    <a:pt x="8626" y="1394"/>
                    <a:pt x="8399" y="1350"/>
                    <a:pt x="8173" y="1350"/>
                  </a:cubicBezTo>
                  <a:cubicBezTo>
                    <a:pt x="8057" y="1350"/>
                    <a:pt x="7941" y="1362"/>
                    <a:pt x="7831" y="1377"/>
                  </a:cubicBezTo>
                  <a:cubicBezTo>
                    <a:pt x="7823" y="1379"/>
                    <a:pt x="7815" y="1379"/>
                    <a:pt x="7807" y="1379"/>
                  </a:cubicBezTo>
                  <a:cubicBezTo>
                    <a:pt x="7676" y="1379"/>
                    <a:pt x="7632" y="1202"/>
                    <a:pt x="7762" y="1159"/>
                  </a:cubicBezTo>
                  <a:cubicBezTo>
                    <a:pt x="7901" y="1122"/>
                    <a:pt x="8049" y="1102"/>
                    <a:pt x="8197" y="1102"/>
                  </a:cubicBezTo>
                  <a:cubicBezTo>
                    <a:pt x="8515" y="1102"/>
                    <a:pt x="8834" y="1196"/>
                    <a:pt x="9062" y="1423"/>
                  </a:cubicBezTo>
                  <a:cubicBezTo>
                    <a:pt x="9326" y="1711"/>
                    <a:pt x="9372" y="2136"/>
                    <a:pt x="9165" y="2470"/>
                  </a:cubicBezTo>
                  <a:cubicBezTo>
                    <a:pt x="8946" y="2856"/>
                    <a:pt x="8551" y="3044"/>
                    <a:pt x="8149" y="3044"/>
                  </a:cubicBezTo>
                  <a:cubicBezTo>
                    <a:pt x="7832" y="3044"/>
                    <a:pt x="7511" y="2928"/>
                    <a:pt x="7268" y="2700"/>
                  </a:cubicBezTo>
                  <a:cubicBezTo>
                    <a:pt x="7003" y="2447"/>
                    <a:pt x="6831" y="2125"/>
                    <a:pt x="6762" y="1768"/>
                  </a:cubicBezTo>
                  <a:cubicBezTo>
                    <a:pt x="6716" y="1561"/>
                    <a:pt x="6704" y="1354"/>
                    <a:pt x="6727" y="1159"/>
                  </a:cubicBezTo>
                  <a:cubicBezTo>
                    <a:pt x="6578" y="1136"/>
                    <a:pt x="6428" y="1136"/>
                    <a:pt x="6267" y="1136"/>
                  </a:cubicBezTo>
                  <a:cubicBezTo>
                    <a:pt x="6095" y="1147"/>
                    <a:pt x="5922" y="1182"/>
                    <a:pt x="5761" y="1228"/>
                  </a:cubicBezTo>
                  <a:cubicBezTo>
                    <a:pt x="5175" y="1377"/>
                    <a:pt x="4692" y="1814"/>
                    <a:pt x="4508" y="2389"/>
                  </a:cubicBezTo>
                  <a:cubicBezTo>
                    <a:pt x="4336" y="2953"/>
                    <a:pt x="4462" y="3562"/>
                    <a:pt x="4853" y="4011"/>
                  </a:cubicBezTo>
                  <a:cubicBezTo>
                    <a:pt x="4934" y="4092"/>
                    <a:pt x="4860" y="4215"/>
                    <a:pt x="4769" y="4215"/>
                  </a:cubicBezTo>
                  <a:cubicBezTo>
                    <a:pt x="4744" y="4215"/>
                    <a:pt x="4717" y="4206"/>
                    <a:pt x="4692" y="4183"/>
                  </a:cubicBezTo>
                  <a:cubicBezTo>
                    <a:pt x="4474" y="3976"/>
                    <a:pt x="4313" y="3723"/>
                    <a:pt x="4232" y="3436"/>
                  </a:cubicBezTo>
                  <a:cubicBezTo>
                    <a:pt x="4041" y="3370"/>
                    <a:pt x="3842" y="3338"/>
                    <a:pt x="3642" y="3338"/>
                  </a:cubicBezTo>
                  <a:cubicBezTo>
                    <a:pt x="3493" y="3338"/>
                    <a:pt x="3344" y="3355"/>
                    <a:pt x="3197" y="3390"/>
                  </a:cubicBezTo>
                  <a:cubicBezTo>
                    <a:pt x="1967" y="3666"/>
                    <a:pt x="1150" y="4770"/>
                    <a:pt x="0" y="5207"/>
                  </a:cubicBezTo>
                  <a:cubicBezTo>
                    <a:pt x="587" y="5563"/>
                    <a:pt x="886" y="6242"/>
                    <a:pt x="1277" y="6793"/>
                  </a:cubicBezTo>
                  <a:cubicBezTo>
                    <a:pt x="1702" y="7414"/>
                    <a:pt x="2381" y="7943"/>
                    <a:pt x="3151" y="8035"/>
                  </a:cubicBezTo>
                  <a:cubicBezTo>
                    <a:pt x="3228" y="8045"/>
                    <a:pt x="3305" y="8050"/>
                    <a:pt x="3381" y="8050"/>
                  </a:cubicBezTo>
                  <a:cubicBezTo>
                    <a:pt x="4032" y="8050"/>
                    <a:pt x="4636" y="7704"/>
                    <a:pt x="4945" y="7127"/>
                  </a:cubicBezTo>
                  <a:cubicBezTo>
                    <a:pt x="5129" y="6805"/>
                    <a:pt x="5140" y="6414"/>
                    <a:pt x="5002" y="6081"/>
                  </a:cubicBezTo>
                  <a:cubicBezTo>
                    <a:pt x="4869" y="5791"/>
                    <a:pt x="4573" y="5620"/>
                    <a:pt x="4262" y="5620"/>
                  </a:cubicBezTo>
                  <a:cubicBezTo>
                    <a:pt x="4252" y="5620"/>
                    <a:pt x="4242" y="5620"/>
                    <a:pt x="4232" y="5621"/>
                  </a:cubicBezTo>
                  <a:cubicBezTo>
                    <a:pt x="3910" y="5632"/>
                    <a:pt x="3634" y="5839"/>
                    <a:pt x="3542" y="6138"/>
                  </a:cubicBezTo>
                  <a:cubicBezTo>
                    <a:pt x="3439" y="6437"/>
                    <a:pt x="3508" y="6782"/>
                    <a:pt x="3726" y="7012"/>
                  </a:cubicBezTo>
                  <a:cubicBezTo>
                    <a:pt x="3807" y="7093"/>
                    <a:pt x="3733" y="7202"/>
                    <a:pt x="3643" y="7202"/>
                  </a:cubicBezTo>
                  <a:cubicBezTo>
                    <a:pt x="3617" y="7202"/>
                    <a:pt x="3590" y="7193"/>
                    <a:pt x="3565" y="7173"/>
                  </a:cubicBezTo>
                  <a:cubicBezTo>
                    <a:pt x="3243" y="6874"/>
                    <a:pt x="3140" y="6414"/>
                    <a:pt x="3301" y="6012"/>
                  </a:cubicBezTo>
                  <a:cubicBezTo>
                    <a:pt x="3447" y="5618"/>
                    <a:pt x="3824" y="5367"/>
                    <a:pt x="4249" y="5367"/>
                  </a:cubicBezTo>
                  <a:cubicBezTo>
                    <a:pt x="4259" y="5367"/>
                    <a:pt x="4269" y="5367"/>
                    <a:pt x="4278" y="5368"/>
                  </a:cubicBezTo>
                  <a:cubicBezTo>
                    <a:pt x="4658" y="5368"/>
                    <a:pt x="5002" y="5563"/>
                    <a:pt x="5198" y="5897"/>
                  </a:cubicBezTo>
                  <a:cubicBezTo>
                    <a:pt x="5405" y="6288"/>
                    <a:pt x="5416" y="6747"/>
                    <a:pt x="5232" y="7150"/>
                  </a:cubicBezTo>
                  <a:cubicBezTo>
                    <a:pt x="5106" y="7437"/>
                    <a:pt x="4911" y="7679"/>
                    <a:pt x="4658" y="7874"/>
                  </a:cubicBezTo>
                  <a:cubicBezTo>
                    <a:pt x="5014" y="7966"/>
                    <a:pt x="5336" y="8139"/>
                    <a:pt x="5612" y="8392"/>
                  </a:cubicBezTo>
                  <a:cubicBezTo>
                    <a:pt x="6014" y="8725"/>
                    <a:pt x="6348" y="9139"/>
                    <a:pt x="6819" y="9392"/>
                  </a:cubicBezTo>
                  <a:cubicBezTo>
                    <a:pt x="7195" y="9595"/>
                    <a:pt x="7624" y="9707"/>
                    <a:pt x="8048" y="9707"/>
                  </a:cubicBezTo>
                  <a:cubicBezTo>
                    <a:pt x="8466" y="9707"/>
                    <a:pt x="8880" y="9598"/>
                    <a:pt x="9234" y="9358"/>
                  </a:cubicBezTo>
                  <a:cubicBezTo>
                    <a:pt x="9867" y="8909"/>
                    <a:pt x="10246" y="8070"/>
                    <a:pt x="10016" y="7322"/>
                  </a:cubicBezTo>
                  <a:cubicBezTo>
                    <a:pt x="9867" y="6885"/>
                    <a:pt x="9487" y="6575"/>
                    <a:pt x="9039" y="6517"/>
                  </a:cubicBezTo>
                  <a:cubicBezTo>
                    <a:pt x="8979" y="6508"/>
                    <a:pt x="8920" y="6503"/>
                    <a:pt x="8862" y="6503"/>
                  </a:cubicBezTo>
                  <a:cubicBezTo>
                    <a:pt x="8501" y="6503"/>
                    <a:pt x="8166" y="6682"/>
                    <a:pt x="7958" y="6989"/>
                  </a:cubicBezTo>
                  <a:cubicBezTo>
                    <a:pt x="7739" y="7311"/>
                    <a:pt x="7751" y="7736"/>
                    <a:pt x="7992" y="8047"/>
                  </a:cubicBezTo>
                  <a:cubicBezTo>
                    <a:pt x="8234" y="8334"/>
                    <a:pt x="8590" y="8507"/>
                    <a:pt x="8958" y="8530"/>
                  </a:cubicBezTo>
                  <a:cubicBezTo>
                    <a:pt x="9131" y="8530"/>
                    <a:pt x="9131" y="8771"/>
                    <a:pt x="8958" y="8771"/>
                  </a:cubicBezTo>
                  <a:cubicBezTo>
                    <a:pt x="8930" y="8774"/>
                    <a:pt x="8903" y="8776"/>
                    <a:pt x="8875" y="8776"/>
                  </a:cubicBezTo>
                  <a:cubicBezTo>
                    <a:pt x="8798" y="8776"/>
                    <a:pt x="8720" y="8765"/>
                    <a:pt x="8636" y="8748"/>
                  </a:cubicBezTo>
                  <a:cubicBezTo>
                    <a:pt x="8211" y="8656"/>
                    <a:pt x="7843" y="8380"/>
                    <a:pt x="7647" y="7989"/>
                  </a:cubicBezTo>
                  <a:cubicBezTo>
                    <a:pt x="7463" y="7575"/>
                    <a:pt x="7532" y="7081"/>
                    <a:pt x="7831" y="6736"/>
                  </a:cubicBezTo>
                  <a:cubicBezTo>
                    <a:pt x="8090" y="6412"/>
                    <a:pt x="8469" y="6265"/>
                    <a:pt x="8853" y="6265"/>
                  </a:cubicBezTo>
                  <a:cubicBezTo>
                    <a:pt x="9424" y="6265"/>
                    <a:pt x="10008" y="6589"/>
                    <a:pt x="10235" y="7138"/>
                  </a:cubicBezTo>
                  <a:cubicBezTo>
                    <a:pt x="10373" y="7483"/>
                    <a:pt x="10396" y="7851"/>
                    <a:pt x="10315" y="8208"/>
                  </a:cubicBezTo>
                  <a:cubicBezTo>
                    <a:pt x="10580" y="8369"/>
                    <a:pt x="10878" y="8484"/>
                    <a:pt x="11189" y="8541"/>
                  </a:cubicBezTo>
                  <a:cubicBezTo>
                    <a:pt x="11325" y="8567"/>
                    <a:pt x="11462" y="8579"/>
                    <a:pt x="11600" y="8579"/>
                  </a:cubicBezTo>
                  <a:cubicBezTo>
                    <a:pt x="12078" y="8579"/>
                    <a:pt x="12555" y="8427"/>
                    <a:pt x="12948" y="8150"/>
                  </a:cubicBezTo>
                  <a:cubicBezTo>
                    <a:pt x="13431" y="7794"/>
                    <a:pt x="13776" y="7288"/>
                    <a:pt x="13926" y="6713"/>
                  </a:cubicBezTo>
                  <a:cubicBezTo>
                    <a:pt x="13939" y="6668"/>
                    <a:pt x="13970" y="6650"/>
                    <a:pt x="14002" y="6650"/>
                  </a:cubicBezTo>
                  <a:cubicBezTo>
                    <a:pt x="14052" y="6650"/>
                    <a:pt x="14105" y="6696"/>
                    <a:pt x="14098" y="6759"/>
                  </a:cubicBezTo>
                  <a:cubicBezTo>
                    <a:pt x="14041" y="7127"/>
                    <a:pt x="13903" y="7472"/>
                    <a:pt x="13684" y="7771"/>
                  </a:cubicBezTo>
                  <a:cubicBezTo>
                    <a:pt x="13772" y="7785"/>
                    <a:pt x="13860" y="7793"/>
                    <a:pt x="13949" y="7793"/>
                  </a:cubicBezTo>
                  <a:cubicBezTo>
                    <a:pt x="14140" y="7793"/>
                    <a:pt x="14331" y="7757"/>
                    <a:pt x="14512" y="7679"/>
                  </a:cubicBezTo>
                  <a:cubicBezTo>
                    <a:pt x="15064" y="7460"/>
                    <a:pt x="15467" y="7012"/>
                    <a:pt x="15835" y="6563"/>
                  </a:cubicBezTo>
                  <a:cubicBezTo>
                    <a:pt x="16019" y="6345"/>
                    <a:pt x="16214" y="6138"/>
                    <a:pt x="16409" y="5943"/>
                  </a:cubicBezTo>
                  <a:cubicBezTo>
                    <a:pt x="16559" y="5816"/>
                    <a:pt x="16708" y="5701"/>
                    <a:pt x="16869" y="5609"/>
                  </a:cubicBezTo>
                  <a:cubicBezTo>
                    <a:pt x="16318" y="5368"/>
                    <a:pt x="15950" y="4804"/>
                    <a:pt x="15524" y="4390"/>
                  </a:cubicBezTo>
                  <a:cubicBezTo>
                    <a:pt x="15260" y="4137"/>
                    <a:pt x="14984" y="3907"/>
                    <a:pt x="14685" y="3712"/>
                  </a:cubicBezTo>
                  <a:cubicBezTo>
                    <a:pt x="14386" y="3505"/>
                    <a:pt x="14064" y="3344"/>
                    <a:pt x="13730" y="3240"/>
                  </a:cubicBezTo>
                  <a:cubicBezTo>
                    <a:pt x="13583" y="3198"/>
                    <a:pt x="13434" y="3178"/>
                    <a:pt x="13286" y="3178"/>
                  </a:cubicBezTo>
                  <a:cubicBezTo>
                    <a:pt x="13109" y="3178"/>
                    <a:pt x="12933" y="3207"/>
                    <a:pt x="12764" y="3263"/>
                  </a:cubicBezTo>
                  <a:cubicBezTo>
                    <a:pt x="12477" y="3367"/>
                    <a:pt x="12235" y="3585"/>
                    <a:pt x="12109" y="3861"/>
                  </a:cubicBezTo>
                  <a:cubicBezTo>
                    <a:pt x="11982" y="4137"/>
                    <a:pt x="11994" y="4459"/>
                    <a:pt x="12132" y="4724"/>
                  </a:cubicBezTo>
                  <a:cubicBezTo>
                    <a:pt x="12270" y="4965"/>
                    <a:pt x="12523" y="5115"/>
                    <a:pt x="12787" y="5126"/>
                  </a:cubicBezTo>
                  <a:cubicBezTo>
                    <a:pt x="12797" y="5127"/>
                    <a:pt x="12807" y="5127"/>
                    <a:pt x="12817" y="5127"/>
                  </a:cubicBezTo>
                  <a:cubicBezTo>
                    <a:pt x="13059" y="5127"/>
                    <a:pt x="13286" y="4991"/>
                    <a:pt x="13397" y="4781"/>
                  </a:cubicBezTo>
                  <a:cubicBezTo>
                    <a:pt x="13512" y="4563"/>
                    <a:pt x="13500" y="4310"/>
                    <a:pt x="13362" y="4114"/>
                  </a:cubicBezTo>
                  <a:cubicBezTo>
                    <a:pt x="13292" y="4018"/>
                    <a:pt x="13395" y="3902"/>
                    <a:pt x="13494" y="3902"/>
                  </a:cubicBezTo>
                  <a:cubicBezTo>
                    <a:pt x="13525" y="3902"/>
                    <a:pt x="13556" y="3914"/>
                    <a:pt x="13581" y="3942"/>
                  </a:cubicBezTo>
                  <a:cubicBezTo>
                    <a:pt x="13788" y="4229"/>
                    <a:pt x="13811" y="4609"/>
                    <a:pt x="13638" y="4919"/>
                  </a:cubicBezTo>
                  <a:cubicBezTo>
                    <a:pt x="13480" y="5205"/>
                    <a:pt x="13175" y="5383"/>
                    <a:pt x="12850" y="5383"/>
                  </a:cubicBezTo>
                  <a:cubicBezTo>
                    <a:pt x="12821" y="5383"/>
                    <a:pt x="12793" y="5382"/>
                    <a:pt x="12764" y="5379"/>
                  </a:cubicBezTo>
                  <a:cubicBezTo>
                    <a:pt x="12442" y="5356"/>
                    <a:pt x="12143" y="5184"/>
                    <a:pt x="11948" y="4931"/>
                  </a:cubicBezTo>
                  <a:cubicBezTo>
                    <a:pt x="11752" y="4632"/>
                    <a:pt x="11706" y="4264"/>
                    <a:pt x="11810" y="3919"/>
                  </a:cubicBezTo>
                  <a:cubicBezTo>
                    <a:pt x="11959" y="3447"/>
                    <a:pt x="12350" y="3091"/>
                    <a:pt x="12822" y="2976"/>
                  </a:cubicBezTo>
                  <a:cubicBezTo>
                    <a:pt x="12799" y="2872"/>
                    <a:pt x="12776" y="2780"/>
                    <a:pt x="12753" y="2688"/>
                  </a:cubicBezTo>
                  <a:cubicBezTo>
                    <a:pt x="12707" y="2562"/>
                    <a:pt x="12649" y="2435"/>
                    <a:pt x="12580" y="2309"/>
                  </a:cubicBezTo>
                  <a:cubicBezTo>
                    <a:pt x="12339" y="1883"/>
                    <a:pt x="11959" y="1538"/>
                    <a:pt x="11499" y="1354"/>
                  </a:cubicBezTo>
                  <a:cubicBezTo>
                    <a:pt x="11213" y="1236"/>
                    <a:pt x="10910" y="1176"/>
                    <a:pt x="10603" y="1176"/>
                  </a:cubicBezTo>
                  <a:cubicBezTo>
                    <a:pt x="10404" y="1176"/>
                    <a:pt x="10203" y="1201"/>
                    <a:pt x="10005" y="1251"/>
                  </a:cubicBezTo>
                  <a:cubicBezTo>
                    <a:pt x="9993" y="1366"/>
                    <a:pt x="9970" y="1469"/>
                    <a:pt x="9924" y="1584"/>
                  </a:cubicBezTo>
                  <a:cubicBezTo>
                    <a:pt x="9913" y="1603"/>
                    <a:pt x="9895" y="1610"/>
                    <a:pt x="9877" y="1610"/>
                  </a:cubicBezTo>
                  <a:cubicBezTo>
                    <a:pt x="9837" y="1610"/>
                    <a:pt x="9793" y="1574"/>
                    <a:pt x="9809" y="1527"/>
                  </a:cubicBezTo>
                  <a:cubicBezTo>
                    <a:pt x="9913" y="1193"/>
                    <a:pt x="9855" y="814"/>
                    <a:pt x="9648" y="527"/>
                  </a:cubicBezTo>
                  <a:cubicBezTo>
                    <a:pt x="9430" y="228"/>
                    <a:pt x="9096" y="44"/>
                    <a:pt x="8740" y="9"/>
                  </a:cubicBezTo>
                  <a:cubicBezTo>
                    <a:pt x="8681" y="3"/>
                    <a:pt x="8622" y="0"/>
                    <a:pt x="85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9"/>
            <p:cNvSpPr/>
            <p:nvPr/>
          </p:nvSpPr>
          <p:spPr>
            <a:xfrm>
              <a:off x="887820" y="646086"/>
              <a:ext cx="228874" cy="194652"/>
            </a:xfrm>
            <a:custGeom>
              <a:rect b="b" l="l" r="r" t="t"/>
              <a:pathLst>
                <a:path extrusionOk="0" h="2133" w="2508">
                  <a:moveTo>
                    <a:pt x="265" y="1"/>
                  </a:moveTo>
                  <a:cubicBezTo>
                    <a:pt x="171" y="1"/>
                    <a:pt x="115" y="49"/>
                    <a:pt x="28" y="49"/>
                  </a:cubicBezTo>
                  <a:cubicBezTo>
                    <a:pt x="19" y="49"/>
                    <a:pt x="10" y="48"/>
                    <a:pt x="1" y="47"/>
                  </a:cubicBezTo>
                  <a:lnTo>
                    <a:pt x="1" y="47"/>
                  </a:lnTo>
                  <a:cubicBezTo>
                    <a:pt x="24" y="484"/>
                    <a:pt x="139" y="898"/>
                    <a:pt x="346" y="1289"/>
                  </a:cubicBezTo>
                  <a:cubicBezTo>
                    <a:pt x="553" y="1668"/>
                    <a:pt x="898" y="1956"/>
                    <a:pt x="1312" y="2082"/>
                  </a:cubicBezTo>
                  <a:cubicBezTo>
                    <a:pt x="1426" y="2116"/>
                    <a:pt x="1543" y="2133"/>
                    <a:pt x="1659" y="2133"/>
                  </a:cubicBezTo>
                  <a:cubicBezTo>
                    <a:pt x="1974" y="2133"/>
                    <a:pt x="2281" y="2010"/>
                    <a:pt x="2508" y="1783"/>
                  </a:cubicBezTo>
                  <a:lnTo>
                    <a:pt x="2508" y="1783"/>
                  </a:lnTo>
                  <a:cubicBezTo>
                    <a:pt x="2337" y="1834"/>
                    <a:pt x="2159" y="1860"/>
                    <a:pt x="1980" y="1860"/>
                  </a:cubicBezTo>
                  <a:cubicBezTo>
                    <a:pt x="1834" y="1860"/>
                    <a:pt x="1687" y="1843"/>
                    <a:pt x="1542" y="1806"/>
                  </a:cubicBezTo>
                  <a:cubicBezTo>
                    <a:pt x="1427" y="1783"/>
                    <a:pt x="1312" y="1737"/>
                    <a:pt x="1208" y="1680"/>
                  </a:cubicBezTo>
                  <a:cubicBezTo>
                    <a:pt x="978" y="1507"/>
                    <a:pt x="794" y="1277"/>
                    <a:pt x="702" y="1013"/>
                  </a:cubicBezTo>
                  <a:cubicBezTo>
                    <a:pt x="576" y="725"/>
                    <a:pt x="495" y="392"/>
                    <a:pt x="622" y="104"/>
                  </a:cubicBezTo>
                  <a:cubicBezTo>
                    <a:pt x="507" y="47"/>
                    <a:pt x="392" y="12"/>
                    <a:pt x="2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9"/>
            <p:cNvSpPr/>
            <p:nvPr/>
          </p:nvSpPr>
          <p:spPr>
            <a:xfrm>
              <a:off x="1398862" y="893759"/>
              <a:ext cx="158606" cy="139533"/>
            </a:xfrm>
            <a:custGeom>
              <a:rect b="b" l="l" r="r" t="t"/>
              <a:pathLst>
                <a:path extrusionOk="0" h="1529" w="1738">
                  <a:moveTo>
                    <a:pt x="219" y="1"/>
                  </a:moveTo>
                  <a:lnTo>
                    <a:pt x="219" y="1"/>
                  </a:lnTo>
                  <a:cubicBezTo>
                    <a:pt x="58" y="231"/>
                    <a:pt x="1" y="518"/>
                    <a:pt x="47" y="794"/>
                  </a:cubicBezTo>
                  <a:cubicBezTo>
                    <a:pt x="139" y="1128"/>
                    <a:pt x="380" y="1392"/>
                    <a:pt x="714" y="1484"/>
                  </a:cubicBezTo>
                  <a:cubicBezTo>
                    <a:pt x="807" y="1514"/>
                    <a:pt x="903" y="1528"/>
                    <a:pt x="998" y="1528"/>
                  </a:cubicBezTo>
                  <a:cubicBezTo>
                    <a:pt x="1125" y="1528"/>
                    <a:pt x="1251" y="1502"/>
                    <a:pt x="1369" y="1450"/>
                  </a:cubicBezTo>
                  <a:cubicBezTo>
                    <a:pt x="1576" y="1358"/>
                    <a:pt x="1714" y="1162"/>
                    <a:pt x="1737" y="932"/>
                  </a:cubicBezTo>
                  <a:lnTo>
                    <a:pt x="1737" y="932"/>
                  </a:lnTo>
                  <a:cubicBezTo>
                    <a:pt x="1546" y="1073"/>
                    <a:pt x="1311" y="1143"/>
                    <a:pt x="1078" y="1143"/>
                  </a:cubicBezTo>
                  <a:cubicBezTo>
                    <a:pt x="1045" y="1143"/>
                    <a:pt x="1011" y="1142"/>
                    <a:pt x="978" y="1139"/>
                  </a:cubicBezTo>
                  <a:cubicBezTo>
                    <a:pt x="702" y="1105"/>
                    <a:pt x="461" y="944"/>
                    <a:pt x="311" y="714"/>
                  </a:cubicBezTo>
                  <a:cubicBezTo>
                    <a:pt x="242" y="599"/>
                    <a:pt x="208" y="472"/>
                    <a:pt x="208" y="346"/>
                  </a:cubicBezTo>
                  <a:cubicBezTo>
                    <a:pt x="196" y="265"/>
                    <a:pt x="277" y="35"/>
                    <a:pt x="2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9"/>
            <p:cNvSpPr/>
            <p:nvPr/>
          </p:nvSpPr>
          <p:spPr>
            <a:xfrm>
              <a:off x="275025" y="537489"/>
              <a:ext cx="1626574" cy="928910"/>
            </a:xfrm>
            <a:custGeom>
              <a:rect b="b" l="l" r="r" t="t"/>
              <a:pathLst>
                <a:path extrusionOk="0" h="10179" w="17824">
                  <a:moveTo>
                    <a:pt x="9046" y="216"/>
                  </a:moveTo>
                  <a:cubicBezTo>
                    <a:pt x="9105" y="216"/>
                    <a:pt x="9164" y="219"/>
                    <a:pt x="9223" y="225"/>
                  </a:cubicBezTo>
                  <a:cubicBezTo>
                    <a:pt x="9579" y="260"/>
                    <a:pt x="9913" y="444"/>
                    <a:pt x="10131" y="743"/>
                  </a:cubicBezTo>
                  <a:cubicBezTo>
                    <a:pt x="10338" y="1030"/>
                    <a:pt x="10396" y="1409"/>
                    <a:pt x="10292" y="1743"/>
                  </a:cubicBezTo>
                  <a:cubicBezTo>
                    <a:pt x="10276" y="1790"/>
                    <a:pt x="10320" y="1826"/>
                    <a:pt x="10360" y="1826"/>
                  </a:cubicBezTo>
                  <a:cubicBezTo>
                    <a:pt x="10378" y="1826"/>
                    <a:pt x="10396" y="1819"/>
                    <a:pt x="10407" y="1800"/>
                  </a:cubicBezTo>
                  <a:cubicBezTo>
                    <a:pt x="10453" y="1685"/>
                    <a:pt x="10476" y="1582"/>
                    <a:pt x="10488" y="1467"/>
                  </a:cubicBezTo>
                  <a:cubicBezTo>
                    <a:pt x="10686" y="1417"/>
                    <a:pt x="10887" y="1392"/>
                    <a:pt x="11086" y="1392"/>
                  </a:cubicBezTo>
                  <a:cubicBezTo>
                    <a:pt x="11393" y="1392"/>
                    <a:pt x="11696" y="1452"/>
                    <a:pt x="11982" y="1570"/>
                  </a:cubicBezTo>
                  <a:cubicBezTo>
                    <a:pt x="12442" y="1754"/>
                    <a:pt x="12822" y="2099"/>
                    <a:pt x="13063" y="2525"/>
                  </a:cubicBezTo>
                  <a:cubicBezTo>
                    <a:pt x="13132" y="2651"/>
                    <a:pt x="13190" y="2778"/>
                    <a:pt x="13236" y="2904"/>
                  </a:cubicBezTo>
                  <a:cubicBezTo>
                    <a:pt x="13259" y="2996"/>
                    <a:pt x="13282" y="3088"/>
                    <a:pt x="13305" y="3192"/>
                  </a:cubicBezTo>
                  <a:cubicBezTo>
                    <a:pt x="12833" y="3307"/>
                    <a:pt x="12442" y="3663"/>
                    <a:pt x="12293" y="4135"/>
                  </a:cubicBezTo>
                  <a:cubicBezTo>
                    <a:pt x="12189" y="4480"/>
                    <a:pt x="12235" y="4848"/>
                    <a:pt x="12431" y="5147"/>
                  </a:cubicBezTo>
                  <a:cubicBezTo>
                    <a:pt x="12626" y="5400"/>
                    <a:pt x="12925" y="5572"/>
                    <a:pt x="13247" y="5595"/>
                  </a:cubicBezTo>
                  <a:cubicBezTo>
                    <a:pt x="13276" y="5598"/>
                    <a:pt x="13304" y="5599"/>
                    <a:pt x="13333" y="5599"/>
                  </a:cubicBezTo>
                  <a:cubicBezTo>
                    <a:pt x="13658" y="5599"/>
                    <a:pt x="13963" y="5421"/>
                    <a:pt x="14121" y="5135"/>
                  </a:cubicBezTo>
                  <a:cubicBezTo>
                    <a:pt x="14294" y="4825"/>
                    <a:pt x="14271" y="4445"/>
                    <a:pt x="14064" y="4158"/>
                  </a:cubicBezTo>
                  <a:cubicBezTo>
                    <a:pt x="14039" y="4130"/>
                    <a:pt x="14008" y="4118"/>
                    <a:pt x="13977" y="4118"/>
                  </a:cubicBezTo>
                  <a:cubicBezTo>
                    <a:pt x="13878" y="4118"/>
                    <a:pt x="13775" y="4234"/>
                    <a:pt x="13845" y="4330"/>
                  </a:cubicBezTo>
                  <a:cubicBezTo>
                    <a:pt x="13983" y="4526"/>
                    <a:pt x="13995" y="4779"/>
                    <a:pt x="13880" y="4997"/>
                  </a:cubicBezTo>
                  <a:cubicBezTo>
                    <a:pt x="13769" y="5207"/>
                    <a:pt x="13542" y="5343"/>
                    <a:pt x="13300" y="5343"/>
                  </a:cubicBezTo>
                  <a:cubicBezTo>
                    <a:pt x="13290" y="5343"/>
                    <a:pt x="13280" y="5343"/>
                    <a:pt x="13270" y="5342"/>
                  </a:cubicBezTo>
                  <a:cubicBezTo>
                    <a:pt x="13006" y="5331"/>
                    <a:pt x="12753" y="5181"/>
                    <a:pt x="12615" y="4940"/>
                  </a:cubicBezTo>
                  <a:cubicBezTo>
                    <a:pt x="12477" y="4675"/>
                    <a:pt x="12465" y="4353"/>
                    <a:pt x="12592" y="4077"/>
                  </a:cubicBezTo>
                  <a:cubicBezTo>
                    <a:pt x="12718" y="3801"/>
                    <a:pt x="12960" y="3583"/>
                    <a:pt x="13247" y="3479"/>
                  </a:cubicBezTo>
                  <a:cubicBezTo>
                    <a:pt x="13416" y="3423"/>
                    <a:pt x="13592" y="3394"/>
                    <a:pt x="13769" y="3394"/>
                  </a:cubicBezTo>
                  <a:cubicBezTo>
                    <a:pt x="13917" y="3394"/>
                    <a:pt x="14066" y="3414"/>
                    <a:pt x="14213" y="3456"/>
                  </a:cubicBezTo>
                  <a:cubicBezTo>
                    <a:pt x="14547" y="3560"/>
                    <a:pt x="14869" y="3721"/>
                    <a:pt x="15168" y="3928"/>
                  </a:cubicBezTo>
                  <a:cubicBezTo>
                    <a:pt x="15467" y="4123"/>
                    <a:pt x="15743" y="4353"/>
                    <a:pt x="16007" y="4606"/>
                  </a:cubicBezTo>
                  <a:cubicBezTo>
                    <a:pt x="16433" y="5020"/>
                    <a:pt x="16801" y="5584"/>
                    <a:pt x="17352" y="5825"/>
                  </a:cubicBezTo>
                  <a:cubicBezTo>
                    <a:pt x="17191" y="5917"/>
                    <a:pt x="17042" y="6032"/>
                    <a:pt x="16892" y="6159"/>
                  </a:cubicBezTo>
                  <a:cubicBezTo>
                    <a:pt x="16697" y="6354"/>
                    <a:pt x="16502" y="6561"/>
                    <a:pt x="16318" y="6779"/>
                  </a:cubicBezTo>
                  <a:cubicBezTo>
                    <a:pt x="15950" y="7228"/>
                    <a:pt x="15547" y="7676"/>
                    <a:pt x="14995" y="7895"/>
                  </a:cubicBezTo>
                  <a:cubicBezTo>
                    <a:pt x="14814" y="7973"/>
                    <a:pt x="14623" y="8009"/>
                    <a:pt x="14432" y="8009"/>
                  </a:cubicBezTo>
                  <a:cubicBezTo>
                    <a:pt x="14343" y="8009"/>
                    <a:pt x="14255" y="8001"/>
                    <a:pt x="14167" y="7987"/>
                  </a:cubicBezTo>
                  <a:cubicBezTo>
                    <a:pt x="14386" y="7688"/>
                    <a:pt x="14524" y="7343"/>
                    <a:pt x="14581" y="6975"/>
                  </a:cubicBezTo>
                  <a:cubicBezTo>
                    <a:pt x="14588" y="6912"/>
                    <a:pt x="14535" y="6866"/>
                    <a:pt x="14485" y="6866"/>
                  </a:cubicBezTo>
                  <a:cubicBezTo>
                    <a:pt x="14453" y="6866"/>
                    <a:pt x="14422" y="6884"/>
                    <a:pt x="14409" y="6929"/>
                  </a:cubicBezTo>
                  <a:cubicBezTo>
                    <a:pt x="14259" y="7504"/>
                    <a:pt x="13914" y="8010"/>
                    <a:pt x="13431" y="8366"/>
                  </a:cubicBezTo>
                  <a:cubicBezTo>
                    <a:pt x="13038" y="8643"/>
                    <a:pt x="12561" y="8795"/>
                    <a:pt x="12083" y="8795"/>
                  </a:cubicBezTo>
                  <a:cubicBezTo>
                    <a:pt x="11945" y="8795"/>
                    <a:pt x="11808" y="8783"/>
                    <a:pt x="11672" y="8757"/>
                  </a:cubicBezTo>
                  <a:cubicBezTo>
                    <a:pt x="11361" y="8700"/>
                    <a:pt x="11063" y="8585"/>
                    <a:pt x="10798" y="8424"/>
                  </a:cubicBezTo>
                  <a:cubicBezTo>
                    <a:pt x="10879" y="8067"/>
                    <a:pt x="10856" y="7699"/>
                    <a:pt x="10718" y="7354"/>
                  </a:cubicBezTo>
                  <a:cubicBezTo>
                    <a:pt x="10491" y="6805"/>
                    <a:pt x="9907" y="6481"/>
                    <a:pt x="9336" y="6481"/>
                  </a:cubicBezTo>
                  <a:cubicBezTo>
                    <a:pt x="8952" y="6481"/>
                    <a:pt x="8573" y="6628"/>
                    <a:pt x="8314" y="6952"/>
                  </a:cubicBezTo>
                  <a:cubicBezTo>
                    <a:pt x="8015" y="7297"/>
                    <a:pt x="7946" y="7791"/>
                    <a:pt x="8130" y="8205"/>
                  </a:cubicBezTo>
                  <a:cubicBezTo>
                    <a:pt x="8326" y="8596"/>
                    <a:pt x="8694" y="8872"/>
                    <a:pt x="9119" y="8964"/>
                  </a:cubicBezTo>
                  <a:cubicBezTo>
                    <a:pt x="9203" y="8981"/>
                    <a:pt x="9281" y="8992"/>
                    <a:pt x="9358" y="8992"/>
                  </a:cubicBezTo>
                  <a:cubicBezTo>
                    <a:pt x="9386" y="8992"/>
                    <a:pt x="9413" y="8990"/>
                    <a:pt x="9441" y="8987"/>
                  </a:cubicBezTo>
                  <a:cubicBezTo>
                    <a:pt x="9614" y="8987"/>
                    <a:pt x="9614" y="8746"/>
                    <a:pt x="9441" y="8746"/>
                  </a:cubicBezTo>
                  <a:cubicBezTo>
                    <a:pt x="9073" y="8723"/>
                    <a:pt x="8717" y="8550"/>
                    <a:pt x="8475" y="8263"/>
                  </a:cubicBezTo>
                  <a:cubicBezTo>
                    <a:pt x="8234" y="7952"/>
                    <a:pt x="8222" y="7527"/>
                    <a:pt x="8441" y="7205"/>
                  </a:cubicBezTo>
                  <a:cubicBezTo>
                    <a:pt x="8649" y="6898"/>
                    <a:pt x="8984" y="6719"/>
                    <a:pt x="9345" y="6719"/>
                  </a:cubicBezTo>
                  <a:cubicBezTo>
                    <a:pt x="9403" y="6719"/>
                    <a:pt x="9462" y="6724"/>
                    <a:pt x="9522" y="6733"/>
                  </a:cubicBezTo>
                  <a:cubicBezTo>
                    <a:pt x="9970" y="6791"/>
                    <a:pt x="10350" y="7101"/>
                    <a:pt x="10499" y="7538"/>
                  </a:cubicBezTo>
                  <a:cubicBezTo>
                    <a:pt x="10729" y="8286"/>
                    <a:pt x="10350" y="9125"/>
                    <a:pt x="9717" y="9574"/>
                  </a:cubicBezTo>
                  <a:cubicBezTo>
                    <a:pt x="9363" y="9814"/>
                    <a:pt x="8949" y="9923"/>
                    <a:pt x="8531" y="9923"/>
                  </a:cubicBezTo>
                  <a:cubicBezTo>
                    <a:pt x="8107" y="9923"/>
                    <a:pt x="7678" y="9811"/>
                    <a:pt x="7302" y="9608"/>
                  </a:cubicBezTo>
                  <a:cubicBezTo>
                    <a:pt x="6831" y="9355"/>
                    <a:pt x="6497" y="8941"/>
                    <a:pt x="6095" y="8608"/>
                  </a:cubicBezTo>
                  <a:cubicBezTo>
                    <a:pt x="5819" y="8355"/>
                    <a:pt x="5497" y="8182"/>
                    <a:pt x="5141" y="8090"/>
                  </a:cubicBezTo>
                  <a:cubicBezTo>
                    <a:pt x="5394" y="7895"/>
                    <a:pt x="5589" y="7653"/>
                    <a:pt x="5715" y="7366"/>
                  </a:cubicBezTo>
                  <a:cubicBezTo>
                    <a:pt x="5899" y="6963"/>
                    <a:pt x="5888" y="6504"/>
                    <a:pt x="5681" y="6113"/>
                  </a:cubicBezTo>
                  <a:cubicBezTo>
                    <a:pt x="5485" y="5779"/>
                    <a:pt x="5141" y="5584"/>
                    <a:pt x="4761" y="5584"/>
                  </a:cubicBezTo>
                  <a:cubicBezTo>
                    <a:pt x="4752" y="5583"/>
                    <a:pt x="4742" y="5583"/>
                    <a:pt x="4732" y="5583"/>
                  </a:cubicBezTo>
                  <a:cubicBezTo>
                    <a:pt x="4307" y="5583"/>
                    <a:pt x="3930" y="5834"/>
                    <a:pt x="3784" y="6228"/>
                  </a:cubicBezTo>
                  <a:cubicBezTo>
                    <a:pt x="3623" y="6630"/>
                    <a:pt x="3726" y="7090"/>
                    <a:pt x="4048" y="7389"/>
                  </a:cubicBezTo>
                  <a:cubicBezTo>
                    <a:pt x="4073" y="7409"/>
                    <a:pt x="4100" y="7418"/>
                    <a:pt x="4126" y="7418"/>
                  </a:cubicBezTo>
                  <a:cubicBezTo>
                    <a:pt x="4216" y="7418"/>
                    <a:pt x="4290" y="7309"/>
                    <a:pt x="4209" y="7228"/>
                  </a:cubicBezTo>
                  <a:cubicBezTo>
                    <a:pt x="3991" y="6998"/>
                    <a:pt x="3922" y="6653"/>
                    <a:pt x="4025" y="6354"/>
                  </a:cubicBezTo>
                  <a:cubicBezTo>
                    <a:pt x="4117" y="6055"/>
                    <a:pt x="4393" y="5848"/>
                    <a:pt x="4715" y="5837"/>
                  </a:cubicBezTo>
                  <a:cubicBezTo>
                    <a:pt x="4725" y="5836"/>
                    <a:pt x="4735" y="5836"/>
                    <a:pt x="4745" y="5836"/>
                  </a:cubicBezTo>
                  <a:cubicBezTo>
                    <a:pt x="5056" y="5836"/>
                    <a:pt x="5352" y="6007"/>
                    <a:pt x="5485" y="6297"/>
                  </a:cubicBezTo>
                  <a:cubicBezTo>
                    <a:pt x="5623" y="6630"/>
                    <a:pt x="5612" y="7021"/>
                    <a:pt x="5428" y="7343"/>
                  </a:cubicBezTo>
                  <a:cubicBezTo>
                    <a:pt x="5119" y="7920"/>
                    <a:pt x="4515" y="8266"/>
                    <a:pt x="3864" y="8266"/>
                  </a:cubicBezTo>
                  <a:cubicBezTo>
                    <a:pt x="3788" y="8266"/>
                    <a:pt x="3711" y="8261"/>
                    <a:pt x="3634" y="8251"/>
                  </a:cubicBezTo>
                  <a:cubicBezTo>
                    <a:pt x="2864" y="8159"/>
                    <a:pt x="2185" y="7630"/>
                    <a:pt x="1760" y="7009"/>
                  </a:cubicBezTo>
                  <a:cubicBezTo>
                    <a:pt x="1369" y="6458"/>
                    <a:pt x="1070" y="5779"/>
                    <a:pt x="483" y="5423"/>
                  </a:cubicBezTo>
                  <a:cubicBezTo>
                    <a:pt x="1633" y="4986"/>
                    <a:pt x="2450" y="3882"/>
                    <a:pt x="3680" y="3606"/>
                  </a:cubicBezTo>
                  <a:cubicBezTo>
                    <a:pt x="3827" y="3571"/>
                    <a:pt x="3976" y="3554"/>
                    <a:pt x="4125" y="3554"/>
                  </a:cubicBezTo>
                  <a:cubicBezTo>
                    <a:pt x="4325" y="3554"/>
                    <a:pt x="4524" y="3586"/>
                    <a:pt x="4715" y="3652"/>
                  </a:cubicBezTo>
                  <a:cubicBezTo>
                    <a:pt x="4796" y="3939"/>
                    <a:pt x="4957" y="4192"/>
                    <a:pt x="5175" y="4399"/>
                  </a:cubicBezTo>
                  <a:cubicBezTo>
                    <a:pt x="5200" y="4422"/>
                    <a:pt x="5227" y="4431"/>
                    <a:pt x="5252" y="4431"/>
                  </a:cubicBezTo>
                  <a:cubicBezTo>
                    <a:pt x="5343" y="4431"/>
                    <a:pt x="5417" y="4308"/>
                    <a:pt x="5336" y="4227"/>
                  </a:cubicBezTo>
                  <a:cubicBezTo>
                    <a:pt x="4945" y="3778"/>
                    <a:pt x="4819" y="3169"/>
                    <a:pt x="4991" y="2605"/>
                  </a:cubicBezTo>
                  <a:cubicBezTo>
                    <a:pt x="5175" y="2030"/>
                    <a:pt x="5658" y="1593"/>
                    <a:pt x="6244" y="1444"/>
                  </a:cubicBezTo>
                  <a:cubicBezTo>
                    <a:pt x="6405" y="1398"/>
                    <a:pt x="6578" y="1363"/>
                    <a:pt x="6750" y="1352"/>
                  </a:cubicBezTo>
                  <a:cubicBezTo>
                    <a:pt x="6911" y="1352"/>
                    <a:pt x="7061" y="1352"/>
                    <a:pt x="7210" y="1375"/>
                  </a:cubicBezTo>
                  <a:cubicBezTo>
                    <a:pt x="7187" y="1570"/>
                    <a:pt x="7199" y="1777"/>
                    <a:pt x="7245" y="1984"/>
                  </a:cubicBezTo>
                  <a:cubicBezTo>
                    <a:pt x="7314" y="2341"/>
                    <a:pt x="7486" y="2663"/>
                    <a:pt x="7751" y="2916"/>
                  </a:cubicBezTo>
                  <a:cubicBezTo>
                    <a:pt x="7994" y="3144"/>
                    <a:pt x="8315" y="3260"/>
                    <a:pt x="8632" y="3260"/>
                  </a:cubicBezTo>
                  <a:cubicBezTo>
                    <a:pt x="9034" y="3260"/>
                    <a:pt x="9429" y="3072"/>
                    <a:pt x="9648" y="2686"/>
                  </a:cubicBezTo>
                  <a:cubicBezTo>
                    <a:pt x="9855" y="2352"/>
                    <a:pt x="9809" y="1927"/>
                    <a:pt x="9545" y="1639"/>
                  </a:cubicBezTo>
                  <a:cubicBezTo>
                    <a:pt x="9317" y="1412"/>
                    <a:pt x="8998" y="1318"/>
                    <a:pt x="8680" y="1318"/>
                  </a:cubicBezTo>
                  <a:cubicBezTo>
                    <a:pt x="8532" y="1318"/>
                    <a:pt x="8384" y="1338"/>
                    <a:pt x="8245" y="1375"/>
                  </a:cubicBezTo>
                  <a:cubicBezTo>
                    <a:pt x="8115" y="1418"/>
                    <a:pt x="8159" y="1595"/>
                    <a:pt x="8290" y="1595"/>
                  </a:cubicBezTo>
                  <a:cubicBezTo>
                    <a:pt x="8298" y="1595"/>
                    <a:pt x="8306" y="1595"/>
                    <a:pt x="8314" y="1593"/>
                  </a:cubicBezTo>
                  <a:cubicBezTo>
                    <a:pt x="8424" y="1578"/>
                    <a:pt x="8540" y="1566"/>
                    <a:pt x="8656" y="1566"/>
                  </a:cubicBezTo>
                  <a:cubicBezTo>
                    <a:pt x="8882" y="1566"/>
                    <a:pt x="9109" y="1610"/>
                    <a:pt x="9292" y="1754"/>
                  </a:cubicBezTo>
                  <a:cubicBezTo>
                    <a:pt x="9510" y="1915"/>
                    <a:pt x="9591" y="2214"/>
                    <a:pt x="9487" y="2467"/>
                  </a:cubicBezTo>
                  <a:cubicBezTo>
                    <a:pt x="9352" y="2846"/>
                    <a:pt x="8990" y="3033"/>
                    <a:pt x="8620" y="3033"/>
                  </a:cubicBezTo>
                  <a:cubicBezTo>
                    <a:pt x="8393" y="3033"/>
                    <a:pt x="8164" y="2963"/>
                    <a:pt x="7981" y="2824"/>
                  </a:cubicBezTo>
                  <a:cubicBezTo>
                    <a:pt x="7751" y="2628"/>
                    <a:pt x="7590" y="2364"/>
                    <a:pt x="7509" y="2076"/>
                  </a:cubicBezTo>
                  <a:cubicBezTo>
                    <a:pt x="7406" y="1754"/>
                    <a:pt x="7371" y="1386"/>
                    <a:pt x="7544" y="1076"/>
                  </a:cubicBezTo>
                  <a:cubicBezTo>
                    <a:pt x="7859" y="541"/>
                    <a:pt x="8432" y="216"/>
                    <a:pt x="9046" y="216"/>
                  </a:cubicBezTo>
                  <a:close/>
                  <a:moveTo>
                    <a:pt x="9022" y="1"/>
                  </a:moveTo>
                  <a:cubicBezTo>
                    <a:pt x="8409" y="1"/>
                    <a:pt x="7803" y="333"/>
                    <a:pt x="7440" y="823"/>
                  </a:cubicBezTo>
                  <a:cubicBezTo>
                    <a:pt x="7348" y="938"/>
                    <a:pt x="7279" y="1076"/>
                    <a:pt x="7233" y="1214"/>
                  </a:cubicBezTo>
                  <a:cubicBezTo>
                    <a:pt x="7067" y="1165"/>
                    <a:pt x="6894" y="1142"/>
                    <a:pt x="6721" y="1142"/>
                  </a:cubicBezTo>
                  <a:cubicBezTo>
                    <a:pt x="6572" y="1142"/>
                    <a:pt x="6423" y="1159"/>
                    <a:pt x="6279" y="1191"/>
                  </a:cubicBezTo>
                  <a:cubicBezTo>
                    <a:pt x="5934" y="1260"/>
                    <a:pt x="5612" y="1409"/>
                    <a:pt x="5348" y="1628"/>
                  </a:cubicBezTo>
                  <a:cubicBezTo>
                    <a:pt x="4807" y="2053"/>
                    <a:pt x="4554" y="2743"/>
                    <a:pt x="4658" y="3422"/>
                  </a:cubicBezTo>
                  <a:cubicBezTo>
                    <a:pt x="4658" y="3422"/>
                    <a:pt x="4658" y="3422"/>
                    <a:pt x="4658" y="3433"/>
                  </a:cubicBezTo>
                  <a:cubicBezTo>
                    <a:pt x="4463" y="3354"/>
                    <a:pt x="4254" y="3322"/>
                    <a:pt x="4048" y="3322"/>
                  </a:cubicBezTo>
                  <a:cubicBezTo>
                    <a:pt x="3986" y="3322"/>
                    <a:pt x="3925" y="3325"/>
                    <a:pt x="3864" y="3330"/>
                  </a:cubicBezTo>
                  <a:cubicBezTo>
                    <a:pt x="3519" y="3376"/>
                    <a:pt x="3186" y="3479"/>
                    <a:pt x="2875" y="3629"/>
                  </a:cubicBezTo>
                  <a:cubicBezTo>
                    <a:pt x="2243" y="3928"/>
                    <a:pt x="1725" y="4399"/>
                    <a:pt x="1150" y="4767"/>
                  </a:cubicBezTo>
                  <a:cubicBezTo>
                    <a:pt x="828" y="4986"/>
                    <a:pt x="483" y="5147"/>
                    <a:pt x="115" y="5262"/>
                  </a:cubicBezTo>
                  <a:cubicBezTo>
                    <a:pt x="0" y="5296"/>
                    <a:pt x="0" y="5469"/>
                    <a:pt x="115" y="5503"/>
                  </a:cubicBezTo>
                  <a:cubicBezTo>
                    <a:pt x="495" y="5607"/>
                    <a:pt x="759" y="5894"/>
                    <a:pt x="978" y="6216"/>
                  </a:cubicBezTo>
                  <a:cubicBezTo>
                    <a:pt x="1185" y="6527"/>
                    <a:pt x="1369" y="6894"/>
                    <a:pt x="1610" y="7216"/>
                  </a:cubicBezTo>
                  <a:cubicBezTo>
                    <a:pt x="2105" y="7906"/>
                    <a:pt x="2875" y="8470"/>
                    <a:pt x="3749" y="8527"/>
                  </a:cubicBezTo>
                  <a:cubicBezTo>
                    <a:pt x="3790" y="8530"/>
                    <a:pt x="3830" y="8531"/>
                    <a:pt x="3870" y="8531"/>
                  </a:cubicBezTo>
                  <a:cubicBezTo>
                    <a:pt x="4230" y="8531"/>
                    <a:pt x="4576" y="8439"/>
                    <a:pt x="4876" y="8263"/>
                  </a:cubicBezTo>
                  <a:cubicBezTo>
                    <a:pt x="5325" y="8343"/>
                    <a:pt x="5727" y="8562"/>
                    <a:pt x="6049" y="8884"/>
                  </a:cubicBezTo>
                  <a:cubicBezTo>
                    <a:pt x="6428" y="9240"/>
                    <a:pt x="6773" y="9631"/>
                    <a:pt x="7245" y="9861"/>
                  </a:cubicBezTo>
                  <a:cubicBezTo>
                    <a:pt x="7645" y="10064"/>
                    <a:pt x="8098" y="10178"/>
                    <a:pt x="8546" y="10178"/>
                  </a:cubicBezTo>
                  <a:cubicBezTo>
                    <a:pt x="9037" y="10178"/>
                    <a:pt x="9521" y="10041"/>
                    <a:pt x="9924" y="9735"/>
                  </a:cubicBezTo>
                  <a:cubicBezTo>
                    <a:pt x="10292" y="9459"/>
                    <a:pt x="10568" y="9068"/>
                    <a:pt x="10729" y="8631"/>
                  </a:cubicBezTo>
                  <a:cubicBezTo>
                    <a:pt x="11138" y="8898"/>
                    <a:pt x="11616" y="9034"/>
                    <a:pt x="12099" y="9034"/>
                  </a:cubicBezTo>
                  <a:cubicBezTo>
                    <a:pt x="12241" y="9034"/>
                    <a:pt x="12382" y="9022"/>
                    <a:pt x="12523" y="8999"/>
                  </a:cubicBezTo>
                  <a:cubicBezTo>
                    <a:pt x="13109" y="8895"/>
                    <a:pt x="13650" y="8596"/>
                    <a:pt x="14029" y="8136"/>
                  </a:cubicBezTo>
                  <a:cubicBezTo>
                    <a:pt x="14187" y="8201"/>
                    <a:pt x="14348" y="8229"/>
                    <a:pt x="14508" y="8229"/>
                  </a:cubicBezTo>
                  <a:cubicBezTo>
                    <a:pt x="14917" y="8229"/>
                    <a:pt x="15320" y="8043"/>
                    <a:pt x="15651" y="7803"/>
                  </a:cubicBezTo>
                  <a:cubicBezTo>
                    <a:pt x="16145" y="7435"/>
                    <a:pt x="16490" y="6929"/>
                    <a:pt x="16904" y="6492"/>
                  </a:cubicBezTo>
                  <a:cubicBezTo>
                    <a:pt x="17122" y="6262"/>
                    <a:pt x="17387" y="6009"/>
                    <a:pt x="17686" y="5906"/>
                  </a:cubicBezTo>
                  <a:cubicBezTo>
                    <a:pt x="17812" y="5871"/>
                    <a:pt x="17824" y="5687"/>
                    <a:pt x="17697" y="5653"/>
                  </a:cubicBezTo>
                  <a:cubicBezTo>
                    <a:pt x="17375" y="5561"/>
                    <a:pt x="17088" y="5377"/>
                    <a:pt x="16869" y="5124"/>
                  </a:cubicBezTo>
                  <a:cubicBezTo>
                    <a:pt x="16605" y="4859"/>
                    <a:pt x="16375" y="4572"/>
                    <a:pt x="16099" y="4319"/>
                  </a:cubicBezTo>
                  <a:cubicBezTo>
                    <a:pt x="15812" y="4043"/>
                    <a:pt x="15478" y="3790"/>
                    <a:pt x="15133" y="3583"/>
                  </a:cubicBezTo>
                  <a:cubicBezTo>
                    <a:pt x="14788" y="3353"/>
                    <a:pt x="14409" y="3203"/>
                    <a:pt x="14006" y="3134"/>
                  </a:cubicBezTo>
                  <a:cubicBezTo>
                    <a:pt x="13924" y="3124"/>
                    <a:pt x="13841" y="3118"/>
                    <a:pt x="13759" y="3118"/>
                  </a:cubicBezTo>
                  <a:cubicBezTo>
                    <a:pt x="13659" y="3118"/>
                    <a:pt x="13561" y="3127"/>
                    <a:pt x="13466" y="3146"/>
                  </a:cubicBezTo>
                  <a:cubicBezTo>
                    <a:pt x="13454" y="3065"/>
                    <a:pt x="13431" y="2973"/>
                    <a:pt x="13408" y="2893"/>
                  </a:cubicBezTo>
                  <a:cubicBezTo>
                    <a:pt x="13374" y="2766"/>
                    <a:pt x="13328" y="2640"/>
                    <a:pt x="13259" y="2525"/>
                  </a:cubicBezTo>
                  <a:cubicBezTo>
                    <a:pt x="13155" y="2295"/>
                    <a:pt x="12994" y="2076"/>
                    <a:pt x="12810" y="1892"/>
                  </a:cubicBezTo>
                  <a:cubicBezTo>
                    <a:pt x="12431" y="1501"/>
                    <a:pt x="11913" y="1260"/>
                    <a:pt x="11361" y="1214"/>
                  </a:cubicBezTo>
                  <a:cubicBezTo>
                    <a:pt x="11288" y="1205"/>
                    <a:pt x="11214" y="1201"/>
                    <a:pt x="11139" y="1201"/>
                  </a:cubicBezTo>
                  <a:cubicBezTo>
                    <a:pt x="10922" y="1201"/>
                    <a:pt x="10702" y="1237"/>
                    <a:pt x="10488" y="1306"/>
                  </a:cubicBezTo>
                  <a:cubicBezTo>
                    <a:pt x="10488" y="1111"/>
                    <a:pt x="10442" y="927"/>
                    <a:pt x="10350" y="754"/>
                  </a:cubicBezTo>
                  <a:cubicBezTo>
                    <a:pt x="10166" y="421"/>
                    <a:pt x="9867" y="179"/>
                    <a:pt x="9510" y="76"/>
                  </a:cubicBezTo>
                  <a:cubicBezTo>
                    <a:pt x="9350" y="25"/>
                    <a:pt x="9186" y="1"/>
                    <a:pt x="90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9"/>
            <p:cNvSpPr/>
            <p:nvPr/>
          </p:nvSpPr>
          <p:spPr>
            <a:xfrm>
              <a:off x="319102" y="1028090"/>
              <a:ext cx="463862" cy="263004"/>
            </a:xfrm>
            <a:custGeom>
              <a:rect b="b" l="l" r="r" t="t"/>
              <a:pathLst>
                <a:path extrusionOk="0" h="2882" w="5083">
                  <a:moveTo>
                    <a:pt x="81" y="1"/>
                  </a:moveTo>
                  <a:lnTo>
                    <a:pt x="0" y="35"/>
                  </a:lnTo>
                  <a:cubicBezTo>
                    <a:pt x="575" y="403"/>
                    <a:pt x="874" y="1070"/>
                    <a:pt x="1265" y="1633"/>
                  </a:cubicBezTo>
                  <a:cubicBezTo>
                    <a:pt x="1702" y="2254"/>
                    <a:pt x="2381" y="2783"/>
                    <a:pt x="3151" y="2864"/>
                  </a:cubicBezTo>
                  <a:cubicBezTo>
                    <a:pt x="3233" y="2875"/>
                    <a:pt x="3314" y="2881"/>
                    <a:pt x="3394" y="2881"/>
                  </a:cubicBezTo>
                  <a:cubicBezTo>
                    <a:pt x="4029" y="2881"/>
                    <a:pt x="4617" y="2528"/>
                    <a:pt x="4933" y="1967"/>
                  </a:cubicBezTo>
                  <a:cubicBezTo>
                    <a:pt x="5025" y="1806"/>
                    <a:pt x="5071" y="1622"/>
                    <a:pt x="5083" y="1438"/>
                  </a:cubicBezTo>
                  <a:lnTo>
                    <a:pt x="5083" y="1438"/>
                  </a:lnTo>
                  <a:cubicBezTo>
                    <a:pt x="4853" y="1852"/>
                    <a:pt x="4462" y="2162"/>
                    <a:pt x="4002" y="2289"/>
                  </a:cubicBezTo>
                  <a:cubicBezTo>
                    <a:pt x="3856" y="2326"/>
                    <a:pt x="3707" y="2344"/>
                    <a:pt x="3561" y="2344"/>
                  </a:cubicBezTo>
                  <a:cubicBezTo>
                    <a:pt x="3155" y="2344"/>
                    <a:pt x="2759" y="2206"/>
                    <a:pt x="2438" y="1944"/>
                  </a:cubicBezTo>
                  <a:cubicBezTo>
                    <a:pt x="2231" y="1760"/>
                    <a:pt x="2036" y="1553"/>
                    <a:pt x="1875" y="1323"/>
                  </a:cubicBezTo>
                  <a:cubicBezTo>
                    <a:pt x="1587" y="932"/>
                    <a:pt x="1231" y="587"/>
                    <a:pt x="817" y="311"/>
                  </a:cubicBezTo>
                  <a:cubicBezTo>
                    <a:pt x="587" y="173"/>
                    <a:pt x="334" y="70"/>
                    <a:pt x="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9"/>
            <p:cNvSpPr/>
            <p:nvPr/>
          </p:nvSpPr>
          <p:spPr>
            <a:xfrm>
              <a:off x="1260424" y="1232689"/>
              <a:ext cx="285453" cy="107593"/>
            </a:xfrm>
            <a:custGeom>
              <a:rect b="b" l="l" r="r" t="t"/>
              <a:pathLst>
                <a:path extrusionOk="0" h="1179" w="3128">
                  <a:moveTo>
                    <a:pt x="0" y="1"/>
                  </a:moveTo>
                  <a:lnTo>
                    <a:pt x="0" y="1"/>
                  </a:lnTo>
                  <a:cubicBezTo>
                    <a:pt x="58" y="265"/>
                    <a:pt x="58" y="541"/>
                    <a:pt x="0" y="806"/>
                  </a:cubicBezTo>
                  <a:cubicBezTo>
                    <a:pt x="265" y="967"/>
                    <a:pt x="563" y="1082"/>
                    <a:pt x="874" y="1139"/>
                  </a:cubicBezTo>
                  <a:cubicBezTo>
                    <a:pt x="1017" y="1166"/>
                    <a:pt x="1160" y="1179"/>
                    <a:pt x="1302" y="1179"/>
                  </a:cubicBezTo>
                  <a:cubicBezTo>
                    <a:pt x="1779" y="1179"/>
                    <a:pt x="2246" y="1032"/>
                    <a:pt x="2645" y="748"/>
                  </a:cubicBezTo>
                  <a:cubicBezTo>
                    <a:pt x="2817" y="610"/>
                    <a:pt x="2990" y="461"/>
                    <a:pt x="3128" y="277"/>
                  </a:cubicBezTo>
                  <a:lnTo>
                    <a:pt x="3128" y="277"/>
                  </a:lnTo>
                  <a:cubicBezTo>
                    <a:pt x="2723" y="540"/>
                    <a:pt x="2246" y="688"/>
                    <a:pt x="1761" y="688"/>
                  </a:cubicBezTo>
                  <a:cubicBezTo>
                    <a:pt x="1696" y="688"/>
                    <a:pt x="1630" y="685"/>
                    <a:pt x="1564" y="679"/>
                  </a:cubicBezTo>
                  <a:cubicBezTo>
                    <a:pt x="989" y="645"/>
                    <a:pt x="368" y="426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9"/>
            <p:cNvSpPr/>
            <p:nvPr/>
          </p:nvSpPr>
          <p:spPr>
            <a:xfrm>
              <a:off x="744089" y="1115241"/>
              <a:ext cx="478646" cy="327706"/>
            </a:xfrm>
            <a:custGeom>
              <a:rect b="b" l="l" r="r" t="t"/>
              <a:pathLst>
                <a:path extrusionOk="0" h="3591" w="5245">
                  <a:moveTo>
                    <a:pt x="633" y="0"/>
                  </a:moveTo>
                  <a:cubicBezTo>
                    <a:pt x="736" y="333"/>
                    <a:pt x="713" y="701"/>
                    <a:pt x="575" y="1023"/>
                  </a:cubicBezTo>
                  <a:cubicBezTo>
                    <a:pt x="437" y="1311"/>
                    <a:pt x="242" y="1564"/>
                    <a:pt x="1" y="1748"/>
                  </a:cubicBezTo>
                  <a:cubicBezTo>
                    <a:pt x="345" y="1840"/>
                    <a:pt x="679" y="2012"/>
                    <a:pt x="955" y="2265"/>
                  </a:cubicBezTo>
                  <a:cubicBezTo>
                    <a:pt x="1357" y="2610"/>
                    <a:pt x="1691" y="3013"/>
                    <a:pt x="2162" y="3266"/>
                  </a:cubicBezTo>
                  <a:cubicBezTo>
                    <a:pt x="2535" y="3475"/>
                    <a:pt x="2967" y="3591"/>
                    <a:pt x="3395" y="3591"/>
                  </a:cubicBezTo>
                  <a:cubicBezTo>
                    <a:pt x="3812" y="3591"/>
                    <a:pt x="4225" y="3481"/>
                    <a:pt x="4577" y="3243"/>
                  </a:cubicBezTo>
                  <a:cubicBezTo>
                    <a:pt x="4865" y="3036"/>
                    <a:pt x="5095" y="2760"/>
                    <a:pt x="5244" y="2438"/>
                  </a:cubicBezTo>
                  <a:lnTo>
                    <a:pt x="5244" y="2438"/>
                  </a:lnTo>
                  <a:cubicBezTo>
                    <a:pt x="5164" y="2610"/>
                    <a:pt x="4842" y="2771"/>
                    <a:pt x="4669" y="2840"/>
                  </a:cubicBezTo>
                  <a:cubicBezTo>
                    <a:pt x="4439" y="2921"/>
                    <a:pt x="4198" y="2978"/>
                    <a:pt x="3956" y="3001"/>
                  </a:cubicBezTo>
                  <a:cubicBezTo>
                    <a:pt x="3868" y="3012"/>
                    <a:pt x="3779" y="3017"/>
                    <a:pt x="3691" y="3017"/>
                  </a:cubicBezTo>
                  <a:cubicBezTo>
                    <a:pt x="3298" y="3017"/>
                    <a:pt x="2912" y="2915"/>
                    <a:pt x="2565" y="2737"/>
                  </a:cubicBezTo>
                  <a:cubicBezTo>
                    <a:pt x="2139" y="2484"/>
                    <a:pt x="1783" y="2139"/>
                    <a:pt x="1530" y="1725"/>
                  </a:cubicBezTo>
                  <a:cubicBezTo>
                    <a:pt x="1185" y="1173"/>
                    <a:pt x="1012" y="529"/>
                    <a:pt x="6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9"/>
            <p:cNvSpPr/>
            <p:nvPr/>
          </p:nvSpPr>
          <p:spPr>
            <a:xfrm>
              <a:off x="1566776" y="1156124"/>
              <a:ext cx="197390" cy="113068"/>
            </a:xfrm>
            <a:custGeom>
              <a:rect b="b" l="l" r="r" t="t"/>
              <a:pathLst>
                <a:path extrusionOk="0" h="1239" w="2163">
                  <a:moveTo>
                    <a:pt x="2163" y="0"/>
                  </a:moveTo>
                  <a:lnTo>
                    <a:pt x="2163" y="0"/>
                  </a:lnTo>
                  <a:cubicBezTo>
                    <a:pt x="1898" y="207"/>
                    <a:pt x="1611" y="391"/>
                    <a:pt x="1323" y="564"/>
                  </a:cubicBezTo>
                  <a:cubicBezTo>
                    <a:pt x="1151" y="679"/>
                    <a:pt x="955" y="759"/>
                    <a:pt x="748" y="805"/>
                  </a:cubicBezTo>
                  <a:cubicBezTo>
                    <a:pt x="690" y="818"/>
                    <a:pt x="631" y="824"/>
                    <a:pt x="571" y="824"/>
                  </a:cubicBezTo>
                  <a:cubicBezTo>
                    <a:pt x="465" y="824"/>
                    <a:pt x="357" y="804"/>
                    <a:pt x="254" y="759"/>
                  </a:cubicBezTo>
                  <a:cubicBezTo>
                    <a:pt x="185" y="920"/>
                    <a:pt x="104" y="1070"/>
                    <a:pt x="1" y="1208"/>
                  </a:cubicBezTo>
                  <a:cubicBezTo>
                    <a:pt x="97" y="1228"/>
                    <a:pt x="194" y="1238"/>
                    <a:pt x="292" y="1238"/>
                  </a:cubicBezTo>
                  <a:cubicBezTo>
                    <a:pt x="474" y="1238"/>
                    <a:pt x="656" y="1202"/>
                    <a:pt x="829" y="1127"/>
                  </a:cubicBezTo>
                  <a:cubicBezTo>
                    <a:pt x="1392" y="897"/>
                    <a:pt x="1783" y="449"/>
                    <a:pt x="2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9"/>
            <p:cNvSpPr/>
            <p:nvPr/>
          </p:nvSpPr>
          <p:spPr>
            <a:xfrm>
              <a:off x="469130" y="911006"/>
              <a:ext cx="215276" cy="80489"/>
            </a:xfrm>
            <a:custGeom>
              <a:rect b="b" l="l" r="r" t="t"/>
              <a:pathLst>
                <a:path extrusionOk="0" h="882" w="2359">
                  <a:moveTo>
                    <a:pt x="1969" y="1"/>
                  </a:moveTo>
                  <a:cubicBezTo>
                    <a:pt x="1632" y="1"/>
                    <a:pt x="1162" y="221"/>
                    <a:pt x="990" y="318"/>
                  </a:cubicBezTo>
                  <a:cubicBezTo>
                    <a:pt x="656" y="502"/>
                    <a:pt x="346" y="720"/>
                    <a:pt x="1" y="881"/>
                  </a:cubicBezTo>
                  <a:cubicBezTo>
                    <a:pt x="288" y="847"/>
                    <a:pt x="587" y="824"/>
                    <a:pt x="886" y="812"/>
                  </a:cubicBezTo>
                  <a:cubicBezTo>
                    <a:pt x="1041" y="824"/>
                    <a:pt x="1197" y="829"/>
                    <a:pt x="1352" y="829"/>
                  </a:cubicBezTo>
                  <a:cubicBezTo>
                    <a:pt x="1507" y="829"/>
                    <a:pt x="1662" y="824"/>
                    <a:pt x="1818" y="812"/>
                  </a:cubicBezTo>
                  <a:cubicBezTo>
                    <a:pt x="1933" y="789"/>
                    <a:pt x="2048" y="755"/>
                    <a:pt x="2151" y="686"/>
                  </a:cubicBezTo>
                  <a:cubicBezTo>
                    <a:pt x="2255" y="628"/>
                    <a:pt x="2324" y="525"/>
                    <a:pt x="2335" y="398"/>
                  </a:cubicBezTo>
                  <a:cubicBezTo>
                    <a:pt x="2358" y="99"/>
                    <a:pt x="2193" y="1"/>
                    <a:pt x="19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9"/>
            <p:cNvSpPr/>
            <p:nvPr/>
          </p:nvSpPr>
          <p:spPr>
            <a:xfrm>
              <a:off x="1229944" y="729678"/>
              <a:ext cx="195291" cy="81675"/>
            </a:xfrm>
            <a:custGeom>
              <a:rect b="b" l="l" r="r" t="t"/>
              <a:pathLst>
                <a:path extrusionOk="0" h="895" w="2140">
                  <a:moveTo>
                    <a:pt x="711" y="1"/>
                  </a:moveTo>
                  <a:cubicBezTo>
                    <a:pt x="597" y="1"/>
                    <a:pt x="483" y="16"/>
                    <a:pt x="369" y="51"/>
                  </a:cubicBezTo>
                  <a:cubicBezTo>
                    <a:pt x="219" y="108"/>
                    <a:pt x="104" y="212"/>
                    <a:pt x="58" y="361"/>
                  </a:cubicBezTo>
                  <a:cubicBezTo>
                    <a:pt x="1" y="511"/>
                    <a:pt x="58" y="672"/>
                    <a:pt x="185" y="764"/>
                  </a:cubicBezTo>
                  <a:cubicBezTo>
                    <a:pt x="242" y="798"/>
                    <a:pt x="300" y="810"/>
                    <a:pt x="369" y="821"/>
                  </a:cubicBezTo>
                  <a:cubicBezTo>
                    <a:pt x="587" y="821"/>
                    <a:pt x="805" y="810"/>
                    <a:pt x="1024" y="775"/>
                  </a:cubicBezTo>
                  <a:cubicBezTo>
                    <a:pt x="1057" y="774"/>
                    <a:pt x="1090" y="773"/>
                    <a:pt x="1124" y="773"/>
                  </a:cubicBezTo>
                  <a:cubicBezTo>
                    <a:pt x="1357" y="773"/>
                    <a:pt x="1596" y="808"/>
                    <a:pt x="1817" y="879"/>
                  </a:cubicBezTo>
                  <a:cubicBezTo>
                    <a:pt x="1867" y="889"/>
                    <a:pt x="1911" y="895"/>
                    <a:pt x="1949" y="895"/>
                  </a:cubicBezTo>
                  <a:cubicBezTo>
                    <a:pt x="2081" y="895"/>
                    <a:pt x="2139" y="827"/>
                    <a:pt x="2059" y="649"/>
                  </a:cubicBezTo>
                  <a:cubicBezTo>
                    <a:pt x="1886" y="235"/>
                    <a:pt x="1208" y="39"/>
                    <a:pt x="817" y="5"/>
                  </a:cubicBezTo>
                  <a:cubicBezTo>
                    <a:pt x="782" y="2"/>
                    <a:pt x="746" y="1"/>
                    <a:pt x="7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9"/>
            <p:cNvSpPr/>
            <p:nvPr/>
          </p:nvSpPr>
          <p:spPr>
            <a:xfrm>
              <a:off x="764074" y="727944"/>
              <a:ext cx="96915" cy="152126"/>
            </a:xfrm>
            <a:custGeom>
              <a:rect b="b" l="l" r="r" t="t"/>
              <a:pathLst>
                <a:path extrusionOk="0" h="1667" w="1062">
                  <a:moveTo>
                    <a:pt x="775" y="0"/>
                  </a:moveTo>
                  <a:cubicBezTo>
                    <a:pt x="748" y="0"/>
                    <a:pt x="720" y="4"/>
                    <a:pt x="690" y="12"/>
                  </a:cubicBezTo>
                  <a:cubicBezTo>
                    <a:pt x="425" y="116"/>
                    <a:pt x="218" y="323"/>
                    <a:pt x="126" y="587"/>
                  </a:cubicBezTo>
                  <a:cubicBezTo>
                    <a:pt x="57" y="737"/>
                    <a:pt x="23" y="898"/>
                    <a:pt x="12" y="1070"/>
                  </a:cubicBezTo>
                  <a:cubicBezTo>
                    <a:pt x="0" y="1185"/>
                    <a:pt x="23" y="1312"/>
                    <a:pt x="57" y="1427"/>
                  </a:cubicBezTo>
                  <a:cubicBezTo>
                    <a:pt x="103" y="1530"/>
                    <a:pt x="195" y="1622"/>
                    <a:pt x="322" y="1657"/>
                  </a:cubicBezTo>
                  <a:cubicBezTo>
                    <a:pt x="345" y="1664"/>
                    <a:pt x="368" y="1667"/>
                    <a:pt x="391" y="1667"/>
                  </a:cubicBezTo>
                  <a:cubicBezTo>
                    <a:pt x="484" y="1667"/>
                    <a:pt x="575" y="1613"/>
                    <a:pt x="621" y="1530"/>
                  </a:cubicBezTo>
                  <a:cubicBezTo>
                    <a:pt x="655" y="1450"/>
                    <a:pt x="667" y="1369"/>
                    <a:pt x="644" y="1277"/>
                  </a:cubicBezTo>
                  <a:cubicBezTo>
                    <a:pt x="621" y="1036"/>
                    <a:pt x="598" y="748"/>
                    <a:pt x="770" y="564"/>
                  </a:cubicBezTo>
                  <a:cubicBezTo>
                    <a:pt x="816" y="507"/>
                    <a:pt x="874" y="461"/>
                    <a:pt x="920" y="403"/>
                  </a:cubicBezTo>
                  <a:cubicBezTo>
                    <a:pt x="1062" y="211"/>
                    <a:pt x="971" y="0"/>
                    <a:pt x="7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9"/>
            <p:cNvSpPr/>
            <p:nvPr/>
          </p:nvSpPr>
          <p:spPr>
            <a:xfrm>
              <a:off x="1607659" y="933273"/>
              <a:ext cx="152309" cy="109600"/>
            </a:xfrm>
            <a:custGeom>
              <a:rect b="b" l="l" r="r" t="t"/>
              <a:pathLst>
                <a:path extrusionOk="0" h="1201" w="1669">
                  <a:moveTo>
                    <a:pt x="312" y="0"/>
                  </a:moveTo>
                  <a:cubicBezTo>
                    <a:pt x="41" y="0"/>
                    <a:pt x="0" y="489"/>
                    <a:pt x="289" y="672"/>
                  </a:cubicBezTo>
                  <a:cubicBezTo>
                    <a:pt x="415" y="752"/>
                    <a:pt x="553" y="798"/>
                    <a:pt x="691" y="833"/>
                  </a:cubicBezTo>
                  <a:cubicBezTo>
                    <a:pt x="944" y="902"/>
                    <a:pt x="1186" y="1005"/>
                    <a:pt x="1416" y="1143"/>
                  </a:cubicBezTo>
                  <a:cubicBezTo>
                    <a:pt x="1450" y="1166"/>
                    <a:pt x="1485" y="1189"/>
                    <a:pt x="1519" y="1201"/>
                  </a:cubicBezTo>
                  <a:cubicBezTo>
                    <a:pt x="1565" y="1201"/>
                    <a:pt x="1611" y="1189"/>
                    <a:pt x="1634" y="1155"/>
                  </a:cubicBezTo>
                  <a:cubicBezTo>
                    <a:pt x="1669" y="1097"/>
                    <a:pt x="1611" y="1028"/>
                    <a:pt x="1554" y="982"/>
                  </a:cubicBezTo>
                  <a:cubicBezTo>
                    <a:pt x="1358" y="833"/>
                    <a:pt x="1174" y="683"/>
                    <a:pt x="990" y="522"/>
                  </a:cubicBezTo>
                  <a:cubicBezTo>
                    <a:pt x="829" y="350"/>
                    <a:pt x="668" y="200"/>
                    <a:pt x="496" y="62"/>
                  </a:cubicBezTo>
                  <a:cubicBezTo>
                    <a:pt x="426" y="19"/>
                    <a:pt x="365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4" name="Google Shape;214;p9"/>
          <p:cNvSpPr/>
          <p:nvPr/>
        </p:nvSpPr>
        <p:spPr>
          <a:xfrm flipH="1" rot="1416814">
            <a:off x="7176118" y="4071647"/>
            <a:ext cx="1317477" cy="940369"/>
          </a:xfrm>
          <a:custGeom>
            <a:rect b="b" l="l" r="r" t="t"/>
            <a:pathLst>
              <a:path extrusionOk="0" h="201433" w="282212">
                <a:moveTo>
                  <a:pt x="206851" y="13612"/>
                </a:moveTo>
                <a:cubicBezTo>
                  <a:pt x="207225" y="13612"/>
                  <a:pt x="207642" y="13750"/>
                  <a:pt x="208120" y="14091"/>
                </a:cubicBezTo>
                <a:cubicBezTo>
                  <a:pt x="209604" y="15233"/>
                  <a:pt x="209033" y="16603"/>
                  <a:pt x="208234" y="17859"/>
                </a:cubicBezTo>
                <a:cubicBezTo>
                  <a:pt x="203896" y="24594"/>
                  <a:pt x="199444" y="31330"/>
                  <a:pt x="195105" y="38065"/>
                </a:cubicBezTo>
                <a:cubicBezTo>
                  <a:pt x="194631" y="38824"/>
                  <a:pt x="194078" y="39662"/>
                  <a:pt x="193119" y="39662"/>
                </a:cubicBezTo>
                <a:cubicBezTo>
                  <a:pt x="192924" y="39662"/>
                  <a:pt x="192712" y="39627"/>
                  <a:pt x="192480" y="39549"/>
                </a:cubicBezTo>
                <a:cubicBezTo>
                  <a:pt x="191110" y="39093"/>
                  <a:pt x="190881" y="37951"/>
                  <a:pt x="190881" y="36695"/>
                </a:cubicBezTo>
                <a:cubicBezTo>
                  <a:pt x="191110" y="33956"/>
                  <a:pt x="191909" y="31330"/>
                  <a:pt x="193279" y="28932"/>
                </a:cubicBezTo>
                <a:cubicBezTo>
                  <a:pt x="196247" y="23681"/>
                  <a:pt x="200129" y="19000"/>
                  <a:pt x="204695" y="15004"/>
                </a:cubicBezTo>
                <a:cubicBezTo>
                  <a:pt x="205335" y="14364"/>
                  <a:pt x="205975" y="13612"/>
                  <a:pt x="206851" y="13612"/>
                </a:cubicBezTo>
                <a:close/>
                <a:moveTo>
                  <a:pt x="249961" y="43745"/>
                </a:moveTo>
                <a:cubicBezTo>
                  <a:pt x="252339" y="43745"/>
                  <a:pt x="254718" y="43983"/>
                  <a:pt x="257096" y="44458"/>
                </a:cubicBezTo>
                <a:cubicBezTo>
                  <a:pt x="258580" y="44801"/>
                  <a:pt x="260064" y="44915"/>
                  <a:pt x="259950" y="46742"/>
                </a:cubicBezTo>
                <a:cubicBezTo>
                  <a:pt x="259836" y="48683"/>
                  <a:pt x="258352" y="48797"/>
                  <a:pt x="256868" y="49025"/>
                </a:cubicBezTo>
                <a:cubicBezTo>
                  <a:pt x="245565" y="50623"/>
                  <a:pt x="234378" y="52222"/>
                  <a:pt x="223075" y="53820"/>
                </a:cubicBezTo>
                <a:cubicBezTo>
                  <a:pt x="219080" y="54391"/>
                  <a:pt x="215084" y="54847"/>
                  <a:pt x="211202" y="55418"/>
                </a:cubicBezTo>
                <a:cubicBezTo>
                  <a:pt x="210589" y="55506"/>
                  <a:pt x="209959" y="55627"/>
                  <a:pt x="209383" y="55627"/>
                </a:cubicBezTo>
                <a:cubicBezTo>
                  <a:pt x="208458" y="55627"/>
                  <a:pt x="207673" y="55314"/>
                  <a:pt x="207321" y="54048"/>
                </a:cubicBezTo>
                <a:cubicBezTo>
                  <a:pt x="206864" y="51993"/>
                  <a:pt x="208577" y="51537"/>
                  <a:pt x="210061" y="50852"/>
                </a:cubicBezTo>
                <a:cubicBezTo>
                  <a:pt x="216911" y="47769"/>
                  <a:pt x="224217" y="46399"/>
                  <a:pt x="231638" y="45372"/>
                </a:cubicBezTo>
                <a:cubicBezTo>
                  <a:pt x="237232" y="44344"/>
                  <a:pt x="242826" y="43774"/>
                  <a:pt x="248534" y="43774"/>
                </a:cubicBezTo>
                <a:cubicBezTo>
                  <a:pt x="249009" y="43754"/>
                  <a:pt x="249485" y="43745"/>
                  <a:pt x="249961" y="43745"/>
                </a:cubicBezTo>
                <a:close/>
                <a:moveTo>
                  <a:pt x="271307" y="49451"/>
                </a:moveTo>
                <a:cubicBezTo>
                  <a:pt x="272263" y="49451"/>
                  <a:pt x="273094" y="49802"/>
                  <a:pt x="273307" y="51080"/>
                </a:cubicBezTo>
                <a:cubicBezTo>
                  <a:pt x="273764" y="53135"/>
                  <a:pt x="272051" y="53592"/>
                  <a:pt x="270567" y="54162"/>
                </a:cubicBezTo>
                <a:cubicBezTo>
                  <a:pt x="258283" y="58964"/>
                  <a:pt x="245124" y="61472"/>
                  <a:pt x="231946" y="61472"/>
                </a:cubicBezTo>
                <a:cubicBezTo>
                  <a:pt x="231653" y="61472"/>
                  <a:pt x="231360" y="61471"/>
                  <a:pt x="231067" y="61469"/>
                </a:cubicBezTo>
                <a:cubicBezTo>
                  <a:pt x="228213" y="61583"/>
                  <a:pt x="225359" y="61583"/>
                  <a:pt x="222505" y="61583"/>
                </a:cubicBezTo>
                <a:cubicBezTo>
                  <a:pt x="222442" y="61587"/>
                  <a:pt x="222380" y="61590"/>
                  <a:pt x="222318" y="61590"/>
                </a:cubicBezTo>
                <a:cubicBezTo>
                  <a:pt x="220801" y="61590"/>
                  <a:pt x="219541" y="60265"/>
                  <a:pt x="219650" y="58729"/>
                </a:cubicBezTo>
                <a:cubicBezTo>
                  <a:pt x="219536" y="56674"/>
                  <a:pt x="220564" y="56103"/>
                  <a:pt x="222390" y="55875"/>
                </a:cubicBezTo>
                <a:cubicBezTo>
                  <a:pt x="238145" y="53820"/>
                  <a:pt x="253899" y="51651"/>
                  <a:pt x="269540" y="49710"/>
                </a:cubicBezTo>
                <a:cubicBezTo>
                  <a:pt x="270101" y="49581"/>
                  <a:pt x="270727" y="49451"/>
                  <a:pt x="271307" y="49451"/>
                </a:cubicBezTo>
                <a:close/>
                <a:moveTo>
                  <a:pt x="140171" y="26412"/>
                </a:moveTo>
                <a:cubicBezTo>
                  <a:pt x="140465" y="26412"/>
                  <a:pt x="140776" y="26484"/>
                  <a:pt x="141106" y="26649"/>
                </a:cubicBezTo>
                <a:cubicBezTo>
                  <a:pt x="142590" y="27448"/>
                  <a:pt x="142362" y="28932"/>
                  <a:pt x="142020" y="30188"/>
                </a:cubicBezTo>
                <a:cubicBezTo>
                  <a:pt x="138252" y="43203"/>
                  <a:pt x="134599" y="56331"/>
                  <a:pt x="130946" y="69460"/>
                </a:cubicBezTo>
                <a:cubicBezTo>
                  <a:pt x="130603" y="70602"/>
                  <a:pt x="130147" y="71972"/>
                  <a:pt x="128777" y="71972"/>
                </a:cubicBezTo>
                <a:cubicBezTo>
                  <a:pt x="128687" y="71978"/>
                  <a:pt x="128597" y="71981"/>
                  <a:pt x="128507" y="71981"/>
                </a:cubicBezTo>
                <a:cubicBezTo>
                  <a:pt x="127013" y="71981"/>
                  <a:pt x="125656" y="71095"/>
                  <a:pt x="125009" y="69803"/>
                </a:cubicBezTo>
                <a:cubicBezTo>
                  <a:pt x="124096" y="67405"/>
                  <a:pt x="123639" y="64894"/>
                  <a:pt x="123754" y="62382"/>
                </a:cubicBezTo>
                <a:cubicBezTo>
                  <a:pt x="125238" y="49596"/>
                  <a:pt x="128891" y="37723"/>
                  <a:pt x="137796" y="27905"/>
                </a:cubicBezTo>
                <a:cubicBezTo>
                  <a:pt x="138489" y="27125"/>
                  <a:pt x="139247" y="26412"/>
                  <a:pt x="140171" y="26412"/>
                </a:cubicBezTo>
                <a:close/>
                <a:moveTo>
                  <a:pt x="166907" y="81527"/>
                </a:moveTo>
                <a:cubicBezTo>
                  <a:pt x="167416" y="81527"/>
                  <a:pt x="167948" y="81573"/>
                  <a:pt x="168450" y="81573"/>
                </a:cubicBezTo>
                <a:cubicBezTo>
                  <a:pt x="168585" y="81573"/>
                  <a:pt x="168718" y="81570"/>
                  <a:pt x="168848" y="81561"/>
                </a:cubicBezTo>
                <a:lnTo>
                  <a:pt x="169305" y="81561"/>
                </a:lnTo>
                <a:cubicBezTo>
                  <a:pt x="182548" y="82361"/>
                  <a:pt x="194649" y="83730"/>
                  <a:pt x="205266" y="90923"/>
                </a:cubicBezTo>
                <a:cubicBezTo>
                  <a:pt x="206522" y="91722"/>
                  <a:pt x="208805" y="92179"/>
                  <a:pt x="207778" y="94462"/>
                </a:cubicBezTo>
                <a:cubicBezTo>
                  <a:pt x="207331" y="95579"/>
                  <a:pt x="206610" y="95904"/>
                  <a:pt x="205791" y="95904"/>
                </a:cubicBezTo>
                <a:cubicBezTo>
                  <a:pt x="204935" y="95904"/>
                  <a:pt x="203971" y="95550"/>
                  <a:pt x="203097" y="95375"/>
                </a:cubicBezTo>
                <a:cubicBezTo>
                  <a:pt x="191452" y="92293"/>
                  <a:pt x="179693" y="89324"/>
                  <a:pt x="168049" y="86242"/>
                </a:cubicBezTo>
                <a:cubicBezTo>
                  <a:pt x="166451" y="85785"/>
                  <a:pt x="163939" y="86014"/>
                  <a:pt x="164396" y="83388"/>
                </a:cubicBezTo>
                <a:cubicBezTo>
                  <a:pt x="164689" y="81772"/>
                  <a:pt x="165739" y="81527"/>
                  <a:pt x="166907" y="81527"/>
                </a:cubicBezTo>
                <a:close/>
                <a:moveTo>
                  <a:pt x="81525" y="65788"/>
                </a:moveTo>
                <a:cubicBezTo>
                  <a:pt x="83467" y="65788"/>
                  <a:pt x="83587" y="67594"/>
                  <a:pt x="83911" y="68889"/>
                </a:cubicBezTo>
                <a:cubicBezTo>
                  <a:pt x="84710" y="72086"/>
                  <a:pt x="85166" y="75282"/>
                  <a:pt x="85052" y="78593"/>
                </a:cubicBezTo>
                <a:cubicBezTo>
                  <a:pt x="85509" y="84301"/>
                  <a:pt x="84139" y="89553"/>
                  <a:pt x="82541" y="94690"/>
                </a:cubicBezTo>
                <a:cubicBezTo>
                  <a:pt x="81954" y="96786"/>
                  <a:pt x="80752" y="97404"/>
                  <a:pt x="79296" y="97404"/>
                </a:cubicBezTo>
                <a:cubicBezTo>
                  <a:pt x="78769" y="97404"/>
                  <a:pt x="78208" y="97323"/>
                  <a:pt x="77632" y="97202"/>
                </a:cubicBezTo>
                <a:cubicBezTo>
                  <a:pt x="75120" y="96745"/>
                  <a:pt x="75805" y="94804"/>
                  <a:pt x="75919" y="93206"/>
                </a:cubicBezTo>
                <a:cubicBezTo>
                  <a:pt x="77061" y="85100"/>
                  <a:pt x="78088" y="76995"/>
                  <a:pt x="79116" y="68889"/>
                </a:cubicBezTo>
                <a:cubicBezTo>
                  <a:pt x="79344" y="67519"/>
                  <a:pt x="79230" y="65921"/>
                  <a:pt x="81171" y="65807"/>
                </a:cubicBezTo>
                <a:cubicBezTo>
                  <a:pt x="81295" y="65794"/>
                  <a:pt x="81413" y="65788"/>
                  <a:pt x="81525" y="65788"/>
                </a:cubicBezTo>
                <a:close/>
                <a:moveTo>
                  <a:pt x="147496" y="82068"/>
                </a:moveTo>
                <a:cubicBezTo>
                  <a:pt x="147945" y="82068"/>
                  <a:pt x="148398" y="82232"/>
                  <a:pt x="148755" y="82589"/>
                </a:cubicBezTo>
                <a:cubicBezTo>
                  <a:pt x="157203" y="88639"/>
                  <a:pt x="167364" y="89439"/>
                  <a:pt x="177068" y="91379"/>
                </a:cubicBezTo>
                <a:cubicBezTo>
                  <a:pt x="184260" y="92749"/>
                  <a:pt x="191224" y="95261"/>
                  <a:pt x="198302" y="97088"/>
                </a:cubicBezTo>
                <a:cubicBezTo>
                  <a:pt x="200243" y="97544"/>
                  <a:pt x="200699" y="98686"/>
                  <a:pt x="200357" y="100512"/>
                </a:cubicBezTo>
                <a:cubicBezTo>
                  <a:pt x="200041" y="102195"/>
                  <a:pt x="199338" y="103393"/>
                  <a:pt x="197534" y="103393"/>
                </a:cubicBezTo>
                <a:cubicBezTo>
                  <a:pt x="197380" y="103393"/>
                  <a:pt x="197217" y="103384"/>
                  <a:pt x="197046" y="103366"/>
                </a:cubicBezTo>
                <a:cubicBezTo>
                  <a:pt x="195790" y="103138"/>
                  <a:pt x="194535" y="103024"/>
                  <a:pt x="193165" y="102910"/>
                </a:cubicBezTo>
                <a:lnTo>
                  <a:pt x="193165" y="103024"/>
                </a:lnTo>
                <a:cubicBezTo>
                  <a:pt x="181520" y="102111"/>
                  <a:pt x="169761" y="101197"/>
                  <a:pt x="158802" y="96403"/>
                </a:cubicBezTo>
                <a:cubicBezTo>
                  <a:pt x="154692" y="94576"/>
                  <a:pt x="150696" y="92293"/>
                  <a:pt x="147043" y="89781"/>
                </a:cubicBezTo>
                <a:cubicBezTo>
                  <a:pt x="144417" y="87954"/>
                  <a:pt x="144645" y="86014"/>
                  <a:pt x="145673" y="83616"/>
                </a:cubicBezTo>
                <a:cubicBezTo>
                  <a:pt x="145822" y="82648"/>
                  <a:pt x="146652" y="82068"/>
                  <a:pt x="147496" y="82068"/>
                </a:cubicBezTo>
                <a:close/>
                <a:moveTo>
                  <a:pt x="101663" y="106408"/>
                </a:moveTo>
                <a:cubicBezTo>
                  <a:pt x="116106" y="106408"/>
                  <a:pt x="130324" y="110314"/>
                  <a:pt x="142819" y="117751"/>
                </a:cubicBezTo>
                <a:cubicBezTo>
                  <a:pt x="148413" y="121176"/>
                  <a:pt x="153893" y="124715"/>
                  <a:pt x="159372" y="128254"/>
                </a:cubicBezTo>
                <a:cubicBezTo>
                  <a:pt x="162341" y="130195"/>
                  <a:pt x="162341" y="131565"/>
                  <a:pt x="159258" y="133391"/>
                </a:cubicBezTo>
                <a:cubicBezTo>
                  <a:pt x="153093" y="137044"/>
                  <a:pt x="146358" y="138072"/>
                  <a:pt x="139394" y="138072"/>
                </a:cubicBezTo>
                <a:lnTo>
                  <a:pt x="133001" y="138072"/>
                </a:lnTo>
                <a:cubicBezTo>
                  <a:pt x="132138" y="138091"/>
                  <a:pt x="131276" y="138100"/>
                  <a:pt x="130415" y="138100"/>
                </a:cubicBezTo>
                <a:cubicBezTo>
                  <a:pt x="120907" y="138100"/>
                  <a:pt x="111503" y="136941"/>
                  <a:pt x="102291" y="134533"/>
                </a:cubicBezTo>
                <a:cubicBezTo>
                  <a:pt x="93044" y="132021"/>
                  <a:pt x="83568" y="130309"/>
                  <a:pt x="74093" y="128482"/>
                </a:cubicBezTo>
                <a:cubicBezTo>
                  <a:pt x="72380" y="128254"/>
                  <a:pt x="70097" y="128482"/>
                  <a:pt x="69869" y="125400"/>
                </a:cubicBezTo>
                <a:cubicBezTo>
                  <a:pt x="69640" y="122317"/>
                  <a:pt x="71809" y="121861"/>
                  <a:pt x="73864" y="121290"/>
                </a:cubicBezTo>
                <a:cubicBezTo>
                  <a:pt x="76397" y="120645"/>
                  <a:pt x="78967" y="120428"/>
                  <a:pt x="81545" y="120428"/>
                </a:cubicBezTo>
                <a:cubicBezTo>
                  <a:pt x="85356" y="120428"/>
                  <a:pt x="89184" y="120903"/>
                  <a:pt x="92930" y="121176"/>
                </a:cubicBezTo>
                <a:cubicBezTo>
                  <a:pt x="108227" y="122203"/>
                  <a:pt x="123297" y="125057"/>
                  <a:pt x="138024" y="129624"/>
                </a:cubicBezTo>
                <a:cubicBezTo>
                  <a:pt x="140650" y="130309"/>
                  <a:pt x="143504" y="130994"/>
                  <a:pt x="146244" y="131451"/>
                </a:cubicBezTo>
                <a:cubicBezTo>
                  <a:pt x="146796" y="131573"/>
                  <a:pt x="147479" y="131926"/>
                  <a:pt x="148047" y="131926"/>
                </a:cubicBezTo>
                <a:cubicBezTo>
                  <a:pt x="148536" y="131926"/>
                  <a:pt x="148939" y="131664"/>
                  <a:pt x="149098" y="130766"/>
                </a:cubicBezTo>
                <a:cubicBezTo>
                  <a:pt x="149440" y="129396"/>
                  <a:pt x="148299" y="128596"/>
                  <a:pt x="147043" y="128254"/>
                </a:cubicBezTo>
                <a:cubicBezTo>
                  <a:pt x="142590" y="126998"/>
                  <a:pt x="138252" y="125628"/>
                  <a:pt x="133800" y="124372"/>
                </a:cubicBezTo>
                <a:cubicBezTo>
                  <a:pt x="119986" y="120377"/>
                  <a:pt x="105830" y="119121"/>
                  <a:pt x="91560" y="117979"/>
                </a:cubicBezTo>
                <a:cubicBezTo>
                  <a:pt x="88934" y="117751"/>
                  <a:pt x="86080" y="117523"/>
                  <a:pt x="83454" y="117294"/>
                </a:cubicBezTo>
                <a:cubicBezTo>
                  <a:pt x="80828" y="117066"/>
                  <a:pt x="80257" y="115810"/>
                  <a:pt x="81627" y="113527"/>
                </a:cubicBezTo>
                <a:cubicBezTo>
                  <a:pt x="84710" y="108390"/>
                  <a:pt x="89733" y="107134"/>
                  <a:pt x="95099" y="106677"/>
                </a:cubicBezTo>
                <a:cubicBezTo>
                  <a:pt x="97288" y="106497"/>
                  <a:pt x="99478" y="106408"/>
                  <a:pt x="101663" y="106408"/>
                </a:cubicBezTo>
                <a:close/>
                <a:moveTo>
                  <a:pt x="23840" y="86464"/>
                </a:moveTo>
                <a:cubicBezTo>
                  <a:pt x="25477" y="86464"/>
                  <a:pt x="25696" y="87780"/>
                  <a:pt x="25916" y="89096"/>
                </a:cubicBezTo>
                <a:cubicBezTo>
                  <a:pt x="29227" y="111130"/>
                  <a:pt x="30711" y="133049"/>
                  <a:pt x="24203" y="154740"/>
                </a:cubicBezTo>
                <a:cubicBezTo>
                  <a:pt x="24089" y="154968"/>
                  <a:pt x="23975" y="155196"/>
                  <a:pt x="23975" y="155425"/>
                </a:cubicBezTo>
                <a:cubicBezTo>
                  <a:pt x="23561" y="156667"/>
                  <a:pt x="23241" y="158097"/>
                  <a:pt x="21737" y="158097"/>
                </a:cubicBezTo>
                <a:cubicBezTo>
                  <a:pt x="21583" y="158097"/>
                  <a:pt x="21416" y="158082"/>
                  <a:pt x="21235" y="158050"/>
                </a:cubicBezTo>
                <a:cubicBezTo>
                  <a:pt x="19637" y="157708"/>
                  <a:pt x="19294" y="156338"/>
                  <a:pt x="19294" y="154968"/>
                </a:cubicBezTo>
                <a:cubicBezTo>
                  <a:pt x="19066" y="148575"/>
                  <a:pt x="18724" y="142182"/>
                  <a:pt x="18381" y="135789"/>
                </a:cubicBezTo>
                <a:cubicBezTo>
                  <a:pt x="18267" y="120263"/>
                  <a:pt x="19294" y="104851"/>
                  <a:pt x="21464" y="89553"/>
                </a:cubicBezTo>
                <a:cubicBezTo>
                  <a:pt x="21692" y="88183"/>
                  <a:pt x="21920" y="86585"/>
                  <a:pt x="23633" y="86470"/>
                </a:cubicBezTo>
                <a:cubicBezTo>
                  <a:pt x="23704" y="86466"/>
                  <a:pt x="23773" y="86464"/>
                  <a:pt x="23840" y="86464"/>
                </a:cubicBezTo>
                <a:close/>
                <a:moveTo>
                  <a:pt x="16283" y="75825"/>
                </a:moveTo>
                <a:cubicBezTo>
                  <a:pt x="16536" y="75825"/>
                  <a:pt x="16815" y="75870"/>
                  <a:pt x="17125" y="75967"/>
                </a:cubicBezTo>
                <a:cubicBezTo>
                  <a:pt x="19066" y="76652"/>
                  <a:pt x="18609" y="78479"/>
                  <a:pt x="18381" y="79963"/>
                </a:cubicBezTo>
                <a:cubicBezTo>
                  <a:pt x="17239" y="88525"/>
                  <a:pt x="16326" y="97088"/>
                  <a:pt x="15527" y="105764"/>
                </a:cubicBezTo>
                <a:cubicBezTo>
                  <a:pt x="13929" y="122660"/>
                  <a:pt x="14385" y="139670"/>
                  <a:pt x="16669" y="156566"/>
                </a:cubicBezTo>
                <a:cubicBezTo>
                  <a:pt x="16897" y="158279"/>
                  <a:pt x="17354" y="159877"/>
                  <a:pt x="15185" y="160676"/>
                </a:cubicBezTo>
                <a:cubicBezTo>
                  <a:pt x="14771" y="160800"/>
                  <a:pt x="14402" y="160857"/>
                  <a:pt x="14069" y="160857"/>
                </a:cubicBezTo>
                <a:cubicBezTo>
                  <a:pt x="12566" y="160857"/>
                  <a:pt x="11802" y="159701"/>
                  <a:pt x="10961" y="158393"/>
                </a:cubicBezTo>
                <a:cubicBezTo>
                  <a:pt x="6166" y="150744"/>
                  <a:pt x="5481" y="142068"/>
                  <a:pt x="4910" y="133391"/>
                </a:cubicBezTo>
                <a:cubicBezTo>
                  <a:pt x="4910" y="131907"/>
                  <a:pt x="4910" y="130423"/>
                  <a:pt x="4910" y="128825"/>
                </a:cubicBezTo>
                <a:cubicBezTo>
                  <a:pt x="4339" y="113527"/>
                  <a:pt x="7193" y="98800"/>
                  <a:pt x="11760" y="84301"/>
                </a:cubicBezTo>
                <a:cubicBezTo>
                  <a:pt x="12216" y="82475"/>
                  <a:pt x="12901" y="80534"/>
                  <a:pt x="13700" y="78593"/>
                </a:cubicBezTo>
                <a:cubicBezTo>
                  <a:pt x="14190" y="77419"/>
                  <a:pt x="14763" y="75825"/>
                  <a:pt x="16283" y="75825"/>
                </a:cubicBezTo>
                <a:close/>
                <a:moveTo>
                  <a:pt x="70439" y="155653"/>
                </a:moveTo>
                <a:cubicBezTo>
                  <a:pt x="80828" y="156110"/>
                  <a:pt x="91103" y="158050"/>
                  <a:pt x="101035" y="161361"/>
                </a:cubicBezTo>
                <a:cubicBezTo>
                  <a:pt x="109483" y="164101"/>
                  <a:pt x="118160" y="166042"/>
                  <a:pt x="126722" y="168211"/>
                </a:cubicBezTo>
                <a:cubicBezTo>
                  <a:pt x="128891" y="168553"/>
                  <a:pt x="130832" y="169467"/>
                  <a:pt x="132658" y="170723"/>
                </a:cubicBezTo>
                <a:cubicBezTo>
                  <a:pt x="133686" y="171522"/>
                  <a:pt x="135170" y="172435"/>
                  <a:pt x="134371" y="174147"/>
                </a:cubicBezTo>
                <a:cubicBezTo>
                  <a:pt x="133936" y="175090"/>
                  <a:pt x="133179" y="175342"/>
                  <a:pt x="132363" y="175342"/>
                </a:cubicBezTo>
                <a:cubicBezTo>
                  <a:pt x="131893" y="175342"/>
                  <a:pt x="131404" y="175258"/>
                  <a:pt x="130946" y="175175"/>
                </a:cubicBezTo>
                <a:cubicBezTo>
                  <a:pt x="124324" y="174376"/>
                  <a:pt x="117703" y="173577"/>
                  <a:pt x="111081" y="172663"/>
                </a:cubicBezTo>
                <a:cubicBezTo>
                  <a:pt x="89276" y="169581"/>
                  <a:pt x="67243" y="167983"/>
                  <a:pt x="45209" y="167868"/>
                </a:cubicBezTo>
                <a:cubicBezTo>
                  <a:pt x="42355" y="167868"/>
                  <a:pt x="39501" y="167754"/>
                  <a:pt x="36647" y="167754"/>
                </a:cubicBezTo>
                <a:cubicBezTo>
                  <a:pt x="36433" y="167740"/>
                  <a:pt x="36216" y="167736"/>
                  <a:pt x="35998" y="167736"/>
                </a:cubicBezTo>
                <a:cubicBezTo>
                  <a:pt x="35780" y="167736"/>
                  <a:pt x="35562" y="167740"/>
                  <a:pt x="35347" y="167740"/>
                </a:cubicBezTo>
                <a:cubicBezTo>
                  <a:pt x="34057" y="167740"/>
                  <a:pt x="32880" y="167612"/>
                  <a:pt x="32537" y="165814"/>
                </a:cubicBezTo>
                <a:cubicBezTo>
                  <a:pt x="32195" y="163759"/>
                  <a:pt x="34021" y="163416"/>
                  <a:pt x="35391" y="162845"/>
                </a:cubicBezTo>
                <a:cubicBezTo>
                  <a:pt x="45438" y="158050"/>
                  <a:pt x="56055" y="155653"/>
                  <a:pt x="70439" y="155653"/>
                </a:cubicBezTo>
                <a:close/>
                <a:moveTo>
                  <a:pt x="36693" y="171289"/>
                </a:moveTo>
                <a:cubicBezTo>
                  <a:pt x="37201" y="171289"/>
                  <a:pt x="37737" y="171368"/>
                  <a:pt x="38245" y="171407"/>
                </a:cubicBezTo>
                <a:cubicBezTo>
                  <a:pt x="54114" y="172092"/>
                  <a:pt x="69983" y="172777"/>
                  <a:pt x="85851" y="173577"/>
                </a:cubicBezTo>
                <a:cubicBezTo>
                  <a:pt x="90075" y="173805"/>
                  <a:pt x="94185" y="174033"/>
                  <a:pt x="98295" y="174262"/>
                </a:cubicBezTo>
                <a:cubicBezTo>
                  <a:pt x="98638" y="174262"/>
                  <a:pt x="99002" y="174240"/>
                  <a:pt x="99358" y="174240"/>
                </a:cubicBezTo>
                <a:cubicBezTo>
                  <a:pt x="100429" y="174240"/>
                  <a:pt x="101435" y="174433"/>
                  <a:pt x="101606" y="175974"/>
                </a:cubicBezTo>
                <a:cubicBezTo>
                  <a:pt x="101834" y="177801"/>
                  <a:pt x="100350" y="178371"/>
                  <a:pt x="99094" y="178942"/>
                </a:cubicBezTo>
                <a:cubicBezTo>
                  <a:pt x="92016" y="182139"/>
                  <a:pt x="84481" y="183052"/>
                  <a:pt x="76833" y="183509"/>
                </a:cubicBezTo>
                <a:cubicBezTo>
                  <a:pt x="76110" y="183547"/>
                  <a:pt x="75374" y="183559"/>
                  <a:pt x="74630" y="183559"/>
                </a:cubicBezTo>
                <a:cubicBezTo>
                  <a:pt x="73141" y="183559"/>
                  <a:pt x="71619" y="183509"/>
                  <a:pt x="70097" y="183509"/>
                </a:cubicBezTo>
                <a:cubicBezTo>
                  <a:pt x="60736" y="183509"/>
                  <a:pt x="51374" y="183052"/>
                  <a:pt x="42355" y="179970"/>
                </a:cubicBezTo>
                <a:cubicBezTo>
                  <a:pt x="40415" y="179285"/>
                  <a:pt x="38474" y="178371"/>
                  <a:pt x="36533" y="177344"/>
                </a:cubicBezTo>
                <a:cubicBezTo>
                  <a:pt x="34821" y="176659"/>
                  <a:pt x="33793" y="174832"/>
                  <a:pt x="34478" y="173006"/>
                </a:cubicBezTo>
                <a:cubicBezTo>
                  <a:pt x="34853" y="171581"/>
                  <a:pt x="35721" y="171289"/>
                  <a:pt x="36693" y="171289"/>
                </a:cubicBezTo>
                <a:close/>
                <a:moveTo>
                  <a:pt x="215117" y="0"/>
                </a:moveTo>
                <a:cubicBezTo>
                  <a:pt x="214195" y="0"/>
                  <a:pt x="213275" y="330"/>
                  <a:pt x="212572" y="962"/>
                </a:cubicBezTo>
                <a:cubicBezTo>
                  <a:pt x="200129" y="10666"/>
                  <a:pt x="189055" y="21398"/>
                  <a:pt x="184146" y="37038"/>
                </a:cubicBezTo>
                <a:cubicBezTo>
                  <a:pt x="182205" y="43203"/>
                  <a:pt x="180721" y="49482"/>
                  <a:pt x="179008" y="55761"/>
                </a:cubicBezTo>
                <a:cubicBezTo>
                  <a:pt x="178666" y="57473"/>
                  <a:pt x="177639" y="58843"/>
                  <a:pt x="176040" y="59642"/>
                </a:cubicBezTo>
                <a:cubicBezTo>
                  <a:pt x="162797" y="65693"/>
                  <a:pt x="149554" y="71743"/>
                  <a:pt x="136311" y="77794"/>
                </a:cubicBezTo>
                <a:cubicBezTo>
                  <a:pt x="135818" y="78041"/>
                  <a:pt x="135291" y="78254"/>
                  <a:pt x="134749" y="78254"/>
                </a:cubicBezTo>
                <a:cubicBezTo>
                  <a:pt x="134288" y="78254"/>
                  <a:pt x="133816" y="78100"/>
                  <a:pt x="133343" y="77680"/>
                </a:cubicBezTo>
                <a:cubicBezTo>
                  <a:pt x="132658" y="76881"/>
                  <a:pt x="132544" y="75625"/>
                  <a:pt x="133115" y="74712"/>
                </a:cubicBezTo>
                <a:cubicBezTo>
                  <a:pt x="133914" y="72200"/>
                  <a:pt x="135855" y="70259"/>
                  <a:pt x="137339" y="68204"/>
                </a:cubicBezTo>
                <a:cubicBezTo>
                  <a:pt x="142705" y="61355"/>
                  <a:pt x="147043" y="54048"/>
                  <a:pt x="147614" y="45143"/>
                </a:cubicBezTo>
                <a:cubicBezTo>
                  <a:pt x="148070" y="36581"/>
                  <a:pt x="148641" y="28019"/>
                  <a:pt x="148413" y="19457"/>
                </a:cubicBezTo>
                <a:cubicBezTo>
                  <a:pt x="148413" y="17973"/>
                  <a:pt x="148527" y="16374"/>
                  <a:pt x="146929" y="15804"/>
                </a:cubicBezTo>
                <a:cubicBezTo>
                  <a:pt x="146612" y="15690"/>
                  <a:pt x="146317" y="15640"/>
                  <a:pt x="146041" y="15640"/>
                </a:cubicBezTo>
                <a:cubicBezTo>
                  <a:pt x="144923" y="15640"/>
                  <a:pt x="144099" y="16464"/>
                  <a:pt x="143275" y="17288"/>
                </a:cubicBezTo>
                <a:cubicBezTo>
                  <a:pt x="138595" y="21968"/>
                  <a:pt x="134371" y="26992"/>
                  <a:pt x="130603" y="32243"/>
                </a:cubicBezTo>
                <a:cubicBezTo>
                  <a:pt x="120785" y="45714"/>
                  <a:pt x="117931" y="60555"/>
                  <a:pt x="122155" y="76767"/>
                </a:cubicBezTo>
                <a:cubicBezTo>
                  <a:pt x="122269" y="77566"/>
                  <a:pt x="122726" y="78365"/>
                  <a:pt x="123411" y="78821"/>
                </a:cubicBezTo>
                <a:cubicBezTo>
                  <a:pt x="126265" y="80762"/>
                  <a:pt x="125124" y="82132"/>
                  <a:pt x="122840" y="83502"/>
                </a:cubicBezTo>
                <a:lnTo>
                  <a:pt x="88135" y="103138"/>
                </a:lnTo>
                <a:cubicBezTo>
                  <a:pt x="87355" y="103564"/>
                  <a:pt x="86575" y="104077"/>
                  <a:pt x="85768" y="104077"/>
                </a:cubicBezTo>
                <a:cubicBezTo>
                  <a:pt x="85275" y="104077"/>
                  <a:pt x="84772" y="103886"/>
                  <a:pt x="84253" y="103366"/>
                </a:cubicBezTo>
                <a:cubicBezTo>
                  <a:pt x="82883" y="101997"/>
                  <a:pt x="83797" y="100741"/>
                  <a:pt x="84481" y="99485"/>
                </a:cubicBezTo>
                <a:cubicBezTo>
                  <a:pt x="87564" y="93663"/>
                  <a:pt x="90304" y="87840"/>
                  <a:pt x="90989" y="81105"/>
                </a:cubicBezTo>
                <a:cubicBezTo>
                  <a:pt x="91560" y="76196"/>
                  <a:pt x="90418" y="71515"/>
                  <a:pt x="89961" y="66720"/>
                </a:cubicBezTo>
                <a:cubicBezTo>
                  <a:pt x="88820" y="54391"/>
                  <a:pt x="88021" y="42061"/>
                  <a:pt x="85509" y="29960"/>
                </a:cubicBezTo>
                <a:cubicBezTo>
                  <a:pt x="85281" y="28818"/>
                  <a:pt x="85623" y="26992"/>
                  <a:pt x="84253" y="26649"/>
                </a:cubicBezTo>
                <a:cubicBezTo>
                  <a:pt x="84037" y="26616"/>
                  <a:pt x="83820" y="26599"/>
                  <a:pt x="83605" y="26599"/>
                </a:cubicBezTo>
                <a:cubicBezTo>
                  <a:pt x="82348" y="26599"/>
                  <a:pt x="81152" y="27158"/>
                  <a:pt x="80372" y="28133"/>
                </a:cubicBezTo>
                <a:cubicBezTo>
                  <a:pt x="79687" y="28818"/>
                  <a:pt x="79116" y="29617"/>
                  <a:pt x="78659" y="30416"/>
                </a:cubicBezTo>
                <a:cubicBezTo>
                  <a:pt x="74663" y="37609"/>
                  <a:pt x="70668" y="45029"/>
                  <a:pt x="66444" y="52107"/>
                </a:cubicBezTo>
                <a:cubicBezTo>
                  <a:pt x="61649" y="60555"/>
                  <a:pt x="58224" y="69803"/>
                  <a:pt x="56512" y="79278"/>
                </a:cubicBezTo>
                <a:cubicBezTo>
                  <a:pt x="54342" y="90923"/>
                  <a:pt x="58110" y="100627"/>
                  <a:pt x="63475" y="110901"/>
                </a:cubicBezTo>
                <a:cubicBezTo>
                  <a:pt x="63704" y="108618"/>
                  <a:pt x="63590" y="106221"/>
                  <a:pt x="63133" y="103937"/>
                </a:cubicBezTo>
                <a:cubicBezTo>
                  <a:pt x="61991" y="96745"/>
                  <a:pt x="60393" y="89667"/>
                  <a:pt x="61078" y="82361"/>
                </a:cubicBezTo>
                <a:cubicBezTo>
                  <a:pt x="61763" y="74826"/>
                  <a:pt x="63590" y="67405"/>
                  <a:pt x="66444" y="60327"/>
                </a:cubicBezTo>
                <a:cubicBezTo>
                  <a:pt x="69184" y="53477"/>
                  <a:pt x="73522" y="47541"/>
                  <a:pt x="76947" y="40805"/>
                </a:cubicBezTo>
                <a:cubicBezTo>
                  <a:pt x="77403" y="40120"/>
                  <a:pt x="77860" y="39435"/>
                  <a:pt x="78545" y="38865"/>
                </a:cubicBezTo>
                <a:cubicBezTo>
                  <a:pt x="79164" y="38431"/>
                  <a:pt x="79850" y="38233"/>
                  <a:pt x="80548" y="38233"/>
                </a:cubicBezTo>
                <a:cubicBezTo>
                  <a:pt x="81138" y="38233"/>
                  <a:pt x="81737" y="38375"/>
                  <a:pt x="82312" y="38636"/>
                </a:cubicBezTo>
                <a:cubicBezTo>
                  <a:pt x="83454" y="39093"/>
                  <a:pt x="83568" y="40234"/>
                  <a:pt x="83454" y="41376"/>
                </a:cubicBezTo>
                <a:cubicBezTo>
                  <a:pt x="83226" y="43431"/>
                  <a:pt x="83112" y="45600"/>
                  <a:pt x="82883" y="47769"/>
                </a:cubicBezTo>
                <a:cubicBezTo>
                  <a:pt x="82664" y="50476"/>
                  <a:pt x="82397" y="51589"/>
                  <a:pt x="81153" y="51589"/>
                </a:cubicBezTo>
                <a:cubicBezTo>
                  <a:pt x="80456" y="51589"/>
                  <a:pt x="79451" y="51239"/>
                  <a:pt x="77974" y="50623"/>
                </a:cubicBezTo>
                <a:cubicBezTo>
                  <a:pt x="77289" y="53249"/>
                  <a:pt x="76604" y="55875"/>
                  <a:pt x="76033" y="58615"/>
                </a:cubicBezTo>
                <a:cubicBezTo>
                  <a:pt x="72837" y="72771"/>
                  <a:pt x="68385" y="86813"/>
                  <a:pt x="70668" y="101654"/>
                </a:cubicBezTo>
                <a:cubicBezTo>
                  <a:pt x="71010" y="104051"/>
                  <a:pt x="71124" y="106449"/>
                  <a:pt x="71239" y="108846"/>
                </a:cubicBezTo>
                <a:cubicBezTo>
                  <a:pt x="71581" y="112385"/>
                  <a:pt x="70211" y="115810"/>
                  <a:pt x="67585" y="118093"/>
                </a:cubicBezTo>
                <a:cubicBezTo>
                  <a:pt x="58224" y="126770"/>
                  <a:pt x="48748" y="135560"/>
                  <a:pt x="40072" y="144922"/>
                </a:cubicBezTo>
                <a:cubicBezTo>
                  <a:pt x="38836" y="146253"/>
                  <a:pt x="37837" y="148931"/>
                  <a:pt x="35889" y="148931"/>
                </a:cubicBezTo>
                <a:cubicBezTo>
                  <a:pt x="35498" y="148931"/>
                  <a:pt x="35069" y="148823"/>
                  <a:pt x="34592" y="148575"/>
                </a:cubicBezTo>
                <a:cubicBezTo>
                  <a:pt x="31738" y="147205"/>
                  <a:pt x="32994" y="143894"/>
                  <a:pt x="33336" y="141497"/>
                </a:cubicBezTo>
                <a:cubicBezTo>
                  <a:pt x="34821" y="127569"/>
                  <a:pt x="34478" y="113641"/>
                  <a:pt x="32537" y="99942"/>
                </a:cubicBezTo>
                <a:cubicBezTo>
                  <a:pt x="30368" y="85443"/>
                  <a:pt x="25916" y="71515"/>
                  <a:pt x="25003" y="56674"/>
                </a:cubicBezTo>
                <a:cubicBezTo>
                  <a:pt x="20779" y="58044"/>
                  <a:pt x="17468" y="59870"/>
                  <a:pt x="16212" y="64437"/>
                </a:cubicBezTo>
                <a:cubicBezTo>
                  <a:pt x="14842" y="69460"/>
                  <a:pt x="12787" y="74255"/>
                  <a:pt x="10961" y="79164"/>
                </a:cubicBezTo>
                <a:cubicBezTo>
                  <a:pt x="4682" y="96060"/>
                  <a:pt x="1" y="113299"/>
                  <a:pt x="914" y="131565"/>
                </a:cubicBezTo>
                <a:cubicBezTo>
                  <a:pt x="1371" y="139670"/>
                  <a:pt x="1713" y="147776"/>
                  <a:pt x="5252" y="155196"/>
                </a:cubicBezTo>
                <a:cubicBezTo>
                  <a:pt x="7878" y="160790"/>
                  <a:pt x="9933" y="166841"/>
                  <a:pt x="15984" y="170152"/>
                </a:cubicBezTo>
                <a:cubicBezTo>
                  <a:pt x="17468" y="170837"/>
                  <a:pt x="17810" y="172892"/>
                  <a:pt x="16783" y="174147"/>
                </a:cubicBezTo>
                <a:cubicBezTo>
                  <a:pt x="15870" y="175517"/>
                  <a:pt x="15527" y="177230"/>
                  <a:pt x="15755" y="178828"/>
                </a:cubicBezTo>
                <a:cubicBezTo>
                  <a:pt x="15870" y="183509"/>
                  <a:pt x="15185" y="188075"/>
                  <a:pt x="13929" y="192528"/>
                </a:cubicBezTo>
                <a:cubicBezTo>
                  <a:pt x="13130" y="195496"/>
                  <a:pt x="11531" y="198236"/>
                  <a:pt x="11531" y="201432"/>
                </a:cubicBezTo>
                <a:lnTo>
                  <a:pt x="12901" y="201432"/>
                </a:lnTo>
                <a:cubicBezTo>
                  <a:pt x="17239" y="193669"/>
                  <a:pt x="22491" y="186477"/>
                  <a:pt x="27172" y="178942"/>
                </a:cubicBezTo>
                <a:cubicBezTo>
                  <a:pt x="28208" y="177353"/>
                  <a:pt x="29203" y="176558"/>
                  <a:pt x="30459" y="176558"/>
                </a:cubicBezTo>
                <a:cubicBezTo>
                  <a:pt x="31279" y="176558"/>
                  <a:pt x="32210" y="176896"/>
                  <a:pt x="33336" y="177572"/>
                </a:cubicBezTo>
                <a:cubicBezTo>
                  <a:pt x="44234" y="183800"/>
                  <a:pt x="55720" y="186501"/>
                  <a:pt x="67852" y="186501"/>
                </a:cubicBezTo>
                <a:cubicBezTo>
                  <a:pt x="70844" y="186501"/>
                  <a:pt x="73875" y="186336"/>
                  <a:pt x="76947" y="186020"/>
                </a:cubicBezTo>
                <a:cubicBezTo>
                  <a:pt x="97268" y="183851"/>
                  <a:pt x="117475" y="180997"/>
                  <a:pt x="137910" y="179856"/>
                </a:cubicBezTo>
                <a:cubicBezTo>
                  <a:pt x="140079" y="179856"/>
                  <a:pt x="142134" y="179285"/>
                  <a:pt x="144075" y="178371"/>
                </a:cubicBezTo>
                <a:cubicBezTo>
                  <a:pt x="145445" y="177686"/>
                  <a:pt x="146130" y="177001"/>
                  <a:pt x="144645" y="175517"/>
                </a:cubicBezTo>
                <a:cubicBezTo>
                  <a:pt x="142248" y="173120"/>
                  <a:pt x="139508" y="171065"/>
                  <a:pt x="136311" y="169695"/>
                </a:cubicBezTo>
                <a:cubicBezTo>
                  <a:pt x="122269" y="164101"/>
                  <a:pt x="107314" y="161475"/>
                  <a:pt x="92930" y="157023"/>
                </a:cubicBezTo>
                <a:cubicBezTo>
                  <a:pt x="86080" y="155082"/>
                  <a:pt x="79002" y="153941"/>
                  <a:pt x="71924" y="153712"/>
                </a:cubicBezTo>
                <a:cubicBezTo>
                  <a:pt x="70686" y="153644"/>
                  <a:pt x="69452" y="153612"/>
                  <a:pt x="68221" y="153612"/>
                </a:cubicBezTo>
                <a:cubicBezTo>
                  <a:pt x="59116" y="153612"/>
                  <a:pt x="50178" y="155381"/>
                  <a:pt x="41328" y="157594"/>
                </a:cubicBezTo>
                <a:cubicBezTo>
                  <a:pt x="40874" y="157788"/>
                  <a:pt x="40403" y="157881"/>
                  <a:pt x="39941" y="157881"/>
                </a:cubicBezTo>
                <a:cubicBezTo>
                  <a:pt x="38776" y="157881"/>
                  <a:pt x="37676" y="157287"/>
                  <a:pt x="37104" y="156224"/>
                </a:cubicBezTo>
                <a:cubicBezTo>
                  <a:pt x="35962" y="154511"/>
                  <a:pt x="37332" y="153484"/>
                  <a:pt x="38245" y="152571"/>
                </a:cubicBezTo>
                <a:cubicBezTo>
                  <a:pt x="46237" y="144123"/>
                  <a:pt x="54457" y="135789"/>
                  <a:pt x="62448" y="127341"/>
                </a:cubicBezTo>
                <a:cubicBezTo>
                  <a:pt x="63292" y="126437"/>
                  <a:pt x="64072" y="126010"/>
                  <a:pt x="64889" y="126010"/>
                </a:cubicBezTo>
                <a:cubicBezTo>
                  <a:pt x="65620" y="126010"/>
                  <a:pt x="66380" y="126351"/>
                  <a:pt x="67243" y="126998"/>
                </a:cubicBezTo>
                <a:cubicBezTo>
                  <a:pt x="69640" y="128825"/>
                  <a:pt x="72266" y="130195"/>
                  <a:pt x="75120" y="131108"/>
                </a:cubicBezTo>
                <a:cubicBezTo>
                  <a:pt x="94496" y="137632"/>
                  <a:pt x="114702" y="141000"/>
                  <a:pt x="135030" y="141000"/>
                </a:cubicBezTo>
                <a:cubicBezTo>
                  <a:pt x="138537" y="141000"/>
                  <a:pt x="142048" y="140899"/>
                  <a:pt x="145559" y="140698"/>
                </a:cubicBezTo>
                <a:cubicBezTo>
                  <a:pt x="153322" y="139899"/>
                  <a:pt x="160857" y="137958"/>
                  <a:pt x="167820" y="134647"/>
                </a:cubicBezTo>
                <a:cubicBezTo>
                  <a:pt x="170560" y="133391"/>
                  <a:pt x="170218" y="132135"/>
                  <a:pt x="168391" y="130537"/>
                </a:cubicBezTo>
                <a:cubicBezTo>
                  <a:pt x="167592" y="129852"/>
                  <a:pt x="166679" y="129167"/>
                  <a:pt x="165766" y="128596"/>
                </a:cubicBezTo>
                <a:cubicBezTo>
                  <a:pt x="159258" y="124601"/>
                  <a:pt x="152637" y="120605"/>
                  <a:pt x="146244" y="116267"/>
                </a:cubicBezTo>
                <a:cubicBezTo>
                  <a:pt x="134503" y="108114"/>
                  <a:pt x="120588" y="103790"/>
                  <a:pt x="106372" y="103790"/>
                </a:cubicBezTo>
                <a:cubicBezTo>
                  <a:pt x="105660" y="103790"/>
                  <a:pt x="104946" y="103801"/>
                  <a:pt x="104232" y="103823"/>
                </a:cubicBezTo>
                <a:cubicBezTo>
                  <a:pt x="103657" y="103823"/>
                  <a:pt x="103031" y="103926"/>
                  <a:pt x="102440" y="103926"/>
                </a:cubicBezTo>
                <a:cubicBezTo>
                  <a:pt x="101504" y="103926"/>
                  <a:pt x="100656" y="103668"/>
                  <a:pt x="100236" y="102339"/>
                </a:cubicBezTo>
                <a:cubicBezTo>
                  <a:pt x="99551" y="100284"/>
                  <a:pt x="101378" y="99599"/>
                  <a:pt x="102862" y="98686"/>
                </a:cubicBezTo>
                <a:cubicBezTo>
                  <a:pt x="111196" y="93548"/>
                  <a:pt x="119758" y="88639"/>
                  <a:pt x="128434" y="83959"/>
                </a:cubicBezTo>
                <a:cubicBezTo>
                  <a:pt x="131305" y="82375"/>
                  <a:pt x="133339" y="81499"/>
                  <a:pt x="135094" y="81499"/>
                </a:cubicBezTo>
                <a:cubicBezTo>
                  <a:pt x="137387" y="81499"/>
                  <a:pt x="139205" y="82994"/>
                  <a:pt x="141791" y="86356"/>
                </a:cubicBezTo>
                <a:cubicBezTo>
                  <a:pt x="148527" y="95147"/>
                  <a:pt x="158117" y="101197"/>
                  <a:pt x="168962" y="103366"/>
                </a:cubicBezTo>
                <a:cubicBezTo>
                  <a:pt x="179537" y="105444"/>
                  <a:pt x="190112" y="107677"/>
                  <a:pt x="200880" y="107677"/>
                </a:cubicBezTo>
                <a:cubicBezTo>
                  <a:pt x="203132" y="107677"/>
                  <a:pt x="205393" y="107579"/>
                  <a:pt x="207663" y="107362"/>
                </a:cubicBezTo>
                <a:cubicBezTo>
                  <a:pt x="212116" y="106906"/>
                  <a:pt x="214970" y="104508"/>
                  <a:pt x="217139" y="100741"/>
                </a:cubicBezTo>
                <a:cubicBezTo>
                  <a:pt x="218395" y="98457"/>
                  <a:pt x="217824" y="97202"/>
                  <a:pt x="216226" y="95489"/>
                </a:cubicBezTo>
                <a:cubicBezTo>
                  <a:pt x="205038" y="84301"/>
                  <a:pt x="191795" y="78136"/>
                  <a:pt x="175812" y="78022"/>
                </a:cubicBezTo>
                <a:cubicBezTo>
                  <a:pt x="168277" y="77908"/>
                  <a:pt x="160857" y="77452"/>
                  <a:pt x="153322" y="77223"/>
                </a:cubicBezTo>
                <a:cubicBezTo>
                  <a:pt x="152180" y="77109"/>
                  <a:pt x="150924" y="77223"/>
                  <a:pt x="150468" y="75739"/>
                </a:cubicBezTo>
                <a:cubicBezTo>
                  <a:pt x="150239" y="74369"/>
                  <a:pt x="151039" y="72999"/>
                  <a:pt x="152408" y="72657"/>
                </a:cubicBezTo>
                <a:lnTo>
                  <a:pt x="154349" y="71743"/>
                </a:lnTo>
                <a:cubicBezTo>
                  <a:pt x="163939" y="67291"/>
                  <a:pt x="173643" y="63067"/>
                  <a:pt x="183118" y="58501"/>
                </a:cubicBezTo>
                <a:cubicBezTo>
                  <a:pt x="184919" y="57600"/>
                  <a:pt x="186878" y="57141"/>
                  <a:pt x="188829" y="57141"/>
                </a:cubicBezTo>
                <a:cubicBezTo>
                  <a:pt x="190588" y="57141"/>
                  <a:pt x="192340" y="57514"/>
                  <a:pt x="193964" y="58272"/>
                </a:cubicBezTo>
                <a:cubicBezTo>
                  <a:pt x="202983" y="62040"/>
                  <a:pt x="212572" y="64323"/>
                  <a:pt x="222276" y="64894"/>
                </a:cubicBezTo>
                <a:cubicBezTo>
                  <a:pt x="225117" y="65105"/>
                  <a:pt x="227957" y="65209"/>
                  <a:pt x="230793" y="65209"/>
                </a:cubicBezTo>
                <a:cubicBezTo>
                  <a:pt x="247899" y="65209"/>
                  <a:pt x="264814" y="61393"/>
                  <a:pt x="280385" y="54048"/>
                </a:cubicBezTo>
                <a:cubicBezTo>
                  <a:pt x="281184" y="53706"/>
                  <a:pt x="282212" y="53477"/>
                  <a:pt x="282212" y="52107"/>
                </a:cubicBezTo>
                <a:lnTo>
                  <a:pt x="281184" y="52107"/>
                </a:lnTo>
                <a:cubicBezTo>
                  <a:pt x="279988" y="52261"/>
                  <a:pt x="279104" y="52373"/>
                  <a:pt x="278466" y="52373"/>
                </a:cubicBezTo>
                <a:cubicBezTo>
                  <a:pt x="276728" y="52373"/>
                  <a:pt x="276802" y="51543"/>
                  <a:pt x="277303" y="48454"/>
                </a:cubicBezTo>
                <a:cubicBezTo>
                  <a:pt x="277531" y="47313"/>
                  <a:pt x="277189" y="46970"/>
                  <a:pt x="276275" y="46628"/>
                </a:cubicBezTo>
                <a:cubicBezTo>
                  <a:pt x="266627" y="42961"/>
                  <a:pt x="256978" y="39784"/>
                  <a:pt x="246709" y="39784"/>
                </a:cubicBezTo>
                <a:cubicBezTo>
                  <a:pt x="244828" y="39784"/>
                  <a:pt x="242926" y="39891"/>
                  <a:pt x="240999" y="40120"/>
                </a:cubicBezTo>
                <a:cubicBezTo>
                  <a:pt x="228555" y="41719"/>
                  <a:pt x="216454" y="44687"/>
                  <a:pt x="204695" y="49025"/>
                </a:cubicBezTo>
                <a:cubicBezTo>
                  <a:pt x="204020" y="49270"/>
                  <a:pt x="203312" y="49615"/>
                  <a:pt x="202642" y="49615"/>
                </a:cubicBezTo>
                <a:cubicBezTo>
                  <a:pt x="202065" y="49615"/>
                  <a:pt x="201517" y="49360"/>
                  <a:pt x="201042" y="48568"/>
                </a:cubicBezTo>
                <a:cubicBezTo>
                  <a:pt x="200014" y="47084"/>
                  <a:pt x="200814" y="45828"/>
                  <a:pt x="201727" y="44687"/>
                </a:cubicBezTo>
                <a:cubicBezTo>
                  <a:pt x="202184" y="44230"/>
                  <a:pt x="202640" y="43659"/>
                  <a:pt x="203211" y="43203"/>
                </a:cubicBezTo>
                <a:cubicBezTo>
                  <a:pt x="208919" y="37837"/>
                  <a:pt x="213372" y="31101"/>
                  <a:pt x="215769" y="23681"/>
                </a:cubicBezTo>
                <a:cubicBezTo>
                  <a:pt x="217824" y="17744"/>
                  <a:pt x="218966" y="11694"/>
                  <a:pt x="219308" y="5529"/>
                </a:cubicBezTo>
                <a:cubicBezTo>
                  <a:pt x="219650" y="3474"/>
                  <a:pt x="218623" y="1419"/>
                  <a:pt x="216796" y="392"/>
                </a:cubicBezTo>
                <a:cubicBezTo>
                  <a:pt x="216270" y="128"/>
                  <a:pt x="215693" y="0"/>
                  <a:pt x="21511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9"/>
          <p:cNvSpPr/>
          <p:nvPr/>
        </p:nvSpPr>
        <p:spPr>
          <a:xfrm rot="9874419">
            <a:off x="4039049" y="79350"/>
            <a:ext cx="1283749" cy="916295"/>
          </a:xfrm>
          <a:custGeom>
            <a:rect b="b" l="l" r="r" t="t"/>
            <a:pathLst>
              <a:path extrusionOk="0" h="201433" w="282212">
                <a:moveTo>
                  <a:pt x="206851" y="13612"/>
                </a:moveTo>
                <a:cubicBezTo>
                  <a:pt x="207225" y="13612"/>
                  <a:pt x="207642" y="13750"/>
                  <a:pt x="208120" y="14091"/>
                </a:cubicBezTo>
                <a:cubicBezTo>
                  <a:pt x="209604" y="15233"/>
                  <a:pt x="209033" y="16603"/>
                  <a:pt x="208234" y="17859"/>
                </a:cubicBezTo>
                <a:cubicBezTo>
                  <a:pt x="203896" y="24594"/>
                  <a:pt x="199444" y="31330"/>
                  <a:pt x="195105" y="38065"/>
                </a:cubicBezTo>
                <a:cubicBezTo>
                  <a:pt x="194631" y="38824"/>
                  <a:pt x="194078" y="39662"/>
                  <a:pt x="193119" y="39662"/>
                </a:cubicBezTo>
                <a:cubicBezTo>
                  <a:pt x="192924" y="39662"/>
                  <a:pt x="192712" y="39627"/>
                  <a:pt x="192480" y="39549"/>
                </a:cubicBezTo>
                <a:cubicBezTo>
                  <a:pt x="191110" y="39093"/>
                  <a:pt x="190881" y="37951"/>
                  <a:pt x="190881" y="36695"/>
                </a:cubicBezTo>
                <a:cubicBezTo>
                  <a:pt x="191110" y="33956"/>
                  <a:pt x="191909" y="31330"/>
                  <a:pt x="193279" y="28932"/>
                </a:cubicBezTo>
                <a:cubicBezTo>
                  <a:pt x="196247" y="23681"/>
                  <a:pt x="200129" y="19000"/>
                  <a:pt x="204695" y="15004"/>
                </a:cubicBezTo>
                <a:cubicBezTo>
                  <a:pt x="205335" y="14364"/>
                  <a:pt x="205975" y="13612"/>
                  <a:pt x="206851" y="13612"/>
                </a:cubicBezTo>
                <a:close/>
                <a:moveTo>
                  <a:pt x="249961" y="43745"/>
                </a:moveTo>
                <a:cubicBezTo>
                  <a:pt x="252339" y="43745"/>
                  <a:pt x="254718" y="43983"/>
                  <a:pt x="257096" y="44458"/>
                </a:cubicBezTo>
                <a:cubicBezTo>
                  <a:pt x="258580" y="44801"/>
                  <a:pt x="260064" y="44915"/>
                  <a:pt x="259950" y="46742"/>
                </a:cubicBezTo>
                <a:cubicBezTo>
                  <a:pt x="259836" y="48683"/>
                  <a:pt x="258352" y="48797"/>
                  <a:pt x="256868" y="49025"/>
                </a:cubicBezTo>
                <a:cubicBezTo>
                  <a:pt x="245565" y="50623"/>
                  <a:pt x="234378" y="52222"/>
                  <a:pt x="223075" y="53820"/>
                </a:cubicBezTo>
                <a:cubicBezTo>
                  <a:pt x="219080" y="54391"/>
                  <a:pt x="215084" y="54847"/>
                  <a:pt x="211202" y="55418"/>
                </a:cubicBezTo>
                <a:cubicBezTo>
                  <a:pt x="210589" y="55506"/>
                  <a:pt x="209959" y="55627"/>
                  <a:pt x="209383" y="55627"/>
                </a:cubicBezTo>
                <a:cubicBezTo>
                  <a:pt x="208458" y="55627"/>
                  <a:pt x="207673" y="55314"/>
                  <a:pt x="207321" y="54048"/>
                </a:cubicBezTo>
                <a:cubicBezTo>
                  <a:pt x="206864" y="51993"/>
                  <a:pt x="208577" y="51537"/>
                  <a:pt x="210061" y="50852"/>
                </a:cubicBezTo>
                <a:cubicBezTo>
                  <a:pt x="216911" y="47769"/>
                  <a:pt x="224217" y="46399"/>
                  <a:pt x="231638" y="45372"/>
                </a:cubicBezTo>
                <a:cubicBezTo>
                  <a:pt x="237232" y="44344"/>
                  <a:pt x="242826" y="43774"/>
                  <a:pt x="248534" y="43774"/>
                </a:cubicBezTo>
                <a:cubicBezTo>
                  <a:pt x="249009" y="43754"/>
                  <a:pt x="249485" y="43745"/>
                  <a:pt x="249961" y="43745"/>
                </a:cubicBezTo>
                <a:close/>
                <a:moveTo>
                  <a:pt x="271307" y="49451"/>
                </a:moveTo>
                <a:cubicBezTo>
                  <a:pt x="272263" y="49451"/>
                  <a:pt x="273094" y="49802"/>
                  <a:pt x="273307" y="51080"/>
                </a:cubicBezTo>
                <a:cubicBezTo>
                  <a:pt x="273764" y="53135"/>
                  <a:pt x="272051" y="53592"/>
                  <a:pt x="270567" y="54162"/>
                </a:cubicBezTo>
                <a:cubicBezTo>
                  <a:pt x="258283" y="58964"/>
                  <a:pt x="245124" y="61472"/>
                  <a:pt x="231946" y="61472"/>
                </a:cubicBezTo>
                <a:cubicBezTo>
                  <a:pt x="231653" y="61472"/>
                  <a:pt x="231360" y="61471"/>
                  <a:pt x="231067" y="61469"/>
                </a:cubicBezTo>
                <a:cubicBezTo>
                  <a:pt x="228213" y="61583"/>
                  <a:pt x="225359" y="61583"/>
                  <a:pt x="222505" y="61583"/>
                </a:cubicBezTo>
                <a:cubicBezTo>
                  <a:pt x="222442" y="61587"/>
                  <a:pt x="222380" y="61590"/>
                  <a:pt x="222318" y="61590"/>
                </a:cubicBezTo>
                <a:cubicBezTo>
                  <a:pt x="220801" y="61590"/>
                  <a:pt x="219541" y="60265"/>
                  <a:pt x="219650" y="58729"/>
                </a:cubicBezTo>
                <a:cubicBezTo>
                  <a:pt x="219536" y="56674"/>
                  <a:pt x="220564" y="56103"/>
                  <a:pt x="222390" y="55875"/>
                </a:cubicBezTo>
                <a:cubicBezTo>
                  <a:pt x="238145" y="53820"/>
                  <a:pt x="253899" y="51651"/>
                  <a:pt x="269540" y="49710"/>
                </a:cubicBezTo>
                <a:cubicBezTo>
                  <a:pt x="270101" y="49581"/>
                  <a:pt x="270727" y="49451"/>
                  <a:pt x="271307" y="49451"/>
                </a:cubicBezTo>
                <a:close/>
                <a:moveTo>
                  <a:pt x="140171" y="26412"/>
                </a:moveTo>
                <a:cubicBezTo>
                  <a:pt x="140465" y="26412"/>
                  <a:pt x="140776" y="26484"/>
                  <a:pt x="141106" y="26649"/>
                </a:cubicBezTo>
                <a:cubicBezTo>
                  <a:pt x="142590" y="27448"/>
                  <a:pt x="142362" y="28932"/>
                  <a:pt x="142020" y="30188"/>
                </a:cubicBezTo>
                <a:cubicBezTo>
                  <a:pt x="138252" y="43203"/>
                  <a:pt x="134599" y="56331"/>
                  <a:pt x="130946" y="69460"/>
                </a:cubicBezTo>
                <a:cubicBezTo>
                  <a:pt x="130603" y="70602"/>
                  <a:pt x="130147" y="71972"/>
                  <a:pt x="128777" y="71972"/>
                </a:cubicBezTo>
                <a:cubicBezTo>
                  <a:pt x="128687" y="71978"/>
                  <a:pt x="128597" y="71981"/>
                  <a:pt x="128507" y="71981"/>
                </a:cubicBezTo>
                <a:cubicBezTo>
                  <a:pt x="127013" y="71981"/>
                  <a:pt x="125656" y="71095"/>
                  <a:pt x="125009" y="69803"/>
                </a:cubicBezTo>
                <a:cubicBezTo>
                  <a:pt x="124096" y="67405"/>
                  <a:pt x="123639" y="64894"/>
                  <a:pt x="123754" y="62382"/>
                </a:cubicBezTo>
                <a:cubicBezTo>
                  <a:pt x="125238" y="49596"/>
                  <a:pt x="128891" y="37723"/>
                  <a:pt x="137796" y="27905"/>
                </a:cubicBezTo>
                <a:cubicBezTo>
                  <a:pt x="138489" y="27125"/>
                  <a:pt x="139247" y="26412"/>
                  <a:pt x="140171" y="26412"/>
                </a:cubicBezTo>
                <a:close/>
                <a:moveTo>
                  <a:pt x="166907" y="81527"/>
                </a:moveTo>
                <a:cubicBezTo>
                  <a:pt x="167416" y="81527"/>
                  <a:pt x="167948" y="81573"/>
                  <a:pt x="168450" y="81573"/>
                </a:cubicBezTo>
                <a:cubicBezTo>
                  <a:pt x="168585" y="81573"/>
                  <a:pt x="168718" y="81570"/>
                  <a:pt x="168848" y="81561"/>
                </a:cubicBezTo>
                <a:lnTo>
                  <a:pt x="169305" y="81561"/>
                </a:lnTo>
                <a:cubicBezTo>
                  <a:pt x="182548" y="82361"/>
                  <a:pt x="194649" y="83730"/>
                  <a:pt x="205266" y="90923"/>
                </a:cubicBezTo>
                <a:cubicBezTo>
                  <a:pt x="206522" y="91722"/>
                  <a:pt x="208805" y="92179"/>
                  <a:pt x="207778" y="94462"/>
                </a:cubicBezTo>
                <a:cubicBezTo>
                  <a:pt x="207331" y="95579"/>
                  <a:pt x="206610" y="95904"/>
                  <a:pt x="205791" y="95904"/>
                </a:cubicBezTo>
                <a:cubicBezTo>
                  <a:pt x="204935" y="95904"/>
                  <a:pt x="203971" y="95550"/>
                  <a:pt x="203097" y="95375"/>
                </a:cubicBezTo>
                <a:cubicBezTo>
                  <a:pt x="191452" y="92293"/>
                  <a:pt x="179693" y="89324"/>
                  <a:pt x="168049" y="86242"/>
                </a:cubicBezTo>
                <a:cubicBezTo>
                  <a:pt x="166451" y="85785"/>
                  <a:pt x="163939" y="86014"/>
                  <a:pt x="164396" y="83388"/>
                </a:cubicBezTo>
                <a:cubicBezTo>
                  <a:pt x="164689" y="81772"/>
                  <a:pt x="165739" y="81527"/>
                  <a:pt x="166907" y="81527"/>
                </a:cubicBezTo>
                <a:close/>
                <a:moveTo>
                  <a:pt x="81525" y="65788"/>
                </a:moveTo>
                <a:cubicBezTo>
                  <a:pt x="83467" y="65788"/>
                  <a:pt x="83587" y="67594"/>
                  <a:pt x="83911" y="68889"/>
                </a:cubicBezTo>
                <a:cubicBezTo>
                  <a:pt x="84710" y="72086"/>
                  <a:pt x="85166" y="75282"/>
                  <a:pt x="85052" y="78593"/>
                </a:cubicBezTo>
                <a:cubicBezTo>
                  <a:pt x="85509" y="84301"/>
                  <a:pt x="84139" y="89553"/>
                  <a:pt x="82541" y="94690"/>
                </a:cubicBezTo>
                <a:cubicBezTo>
                  <a:pt x="81954" y="96786"/>
                  <a:pt x="80752" y="97404"/>
                  <a:pt x="79296" y="97404"/>
                </a:cubicBezTo>
                <a:cubicBezTo>
                  <a:pt x="78769" y="97404"/>
                  <a:pt x="78208" y="97323"/>
                  <a:pt x="77632" y="97202"/>
                </a:cubicBezTo>
                <a:cubicBezTo>
                  <a:pt x="75120" y="96745"/>
                  <a:pt x="75805" y="94804"/>
                  <a:pt x="75919" y="93206"/>
                </a:cubicBezTo>
                <a:cubicBezTo>
                  <a:pt x="77061" y="85100"/>
                  <a:pt x="78088" y="76995"/>
                  <a:pt x="79116" y="68889"/>
                </a:cubicBezTo>
                <a:cubicBezTo>
                  <a:pt x="79344" y="67519"/>
                  <a:pt x="79230" y="65921"/>
                  <a:pt x="81171" y="65807"/>
                </a:cubicBezTo>
                <a:cubicBezTo>
                  <a:pt x="81295" y="65794"/>
                  <a:pt x="81413" y="65788"/>
                  <a:pt x="81525" y="65788"/>
                </a:cubicBezTo>
                <a:close/>
                <a:moveTo>
                  <a:pt x="147496" y="82068"/>
                </a:moveTo>
                <a:cubicBezTo>
                  <a:pt x="147945" y="82068"/>
                  <a:pt x="148398" y="82232"/>
                  <a:pt x="148755" y="82589"/>
                </a:cubicBezTo>
                <a:cubicBezTo>
                  <a:pt x="157203" y="88639"/>
                  <a:pt x="167364" y="89439"/>
                  <a:pt x="177068" y="91379"/>
                </a:cubicBezTo>
                <a:cubicBezTo>
                  <a:pt x="184260" y="92749"/>
                  <a:pt x="191224" y="95261"/>
                  <a:pt x="198302" y="97088"/>
                </a:cubicBezTo>
                <a:cubicBezTo>
                  <a:pt x="200243" y="97544"/>
                  <a:pt x="200699" y="98686"/>
                  <a:pt x="200357" y="100512"/>
                </a:cubicBezTo>
                <a:cubicBezTo>
                  <a:pt x="200041" y="102195"/>
                  <a:pt x="199338" y="103393"/>
                  <a:pt x="197534" y="103393"/>
                </a:cubicBezTo>
                <a:cubicBezTo>
                  <a:pt x="197380" y="103393"/>
                  <a:pt x="197217" y="103384"/>
                  <a:pt x="197046" y="103366"/>
                </a:cubicBezTo>
                <a:cubicBezTo>
                  <a:pt x="195790" y="103138"/>
                  <a:pt x="194535" y="103024"/>
                  <a:pt x="193165" y="102910"/>
                </a:cubicBezTo>
                <a:lnTo>
                  <a:pt x="193165" y="103024"/>
                </a:lnTo>
                <a:cubicBezTo>
                  <a:pt x="181520" y="102111"/>
                  <a:pt x="169761" y="101197"/>
                  <a:pt x="158802" y="96403"/>
                </a:cubicBezTo>
                <a:cubicBezTo>
                  <a:pt x="154692" y="94576"/>
                  <a:pt x="150696" y="92293"/>
                  <a:pt x="147043" y="89781"/>
                </a:cubicBezTo>
                <a:cubicBezTo>
                  <a:pt x="144417" y="87954"/>
                  <a:pt x="144645" y="86014"/>
                  <a:pt x="145673" y="83616"/>
                </a:cubicBezTo>
                <a:cubicBezTo>
                  <a:pt x="145822" y="82648"/>
                  <a:pt x="146652" y="82068"/>
                  <a:pt x="147496" y="82068"/>
                </a:cubicBezTo>
                <a:close/>
                <a:moveTo>
                  <a:pt x="101663" y="106408"/>
                </a:moveTo>
                <a:cubicBezTo>
                  <a:pt x="116106" y="106408"/>
                  <a:pt x="130324" y="110314"/>
                  <a:pt x="142819" y="117751"/>
                </a:cubicBezTo>
                <a:cubicBezTo>
                  <a:pt x="148413" y="121176"/>
                  <a:pt x="153893" y="124715"/>
                  <a:pt x="159372" y="128254"/>
                </a:cubicBezTo>
                <a:cubicBezTo>
                  <a:pt x="162341" y="130195"/>
                  <a:pt x="162341" y="131565"/>
                  <a:pt x="159258" y="133391"/>
                </a:cubicBezTo>
                <a:cubicBezTo>
                  <a:pt x="153093" y="137044"/>
                  <a:pt x="146358" y="138072"/>
                  <a:pt x="139394" y="138072"/>
                </a:cubicBezTo>
                <a:lnTo>
                  <a:pt x="133001" y="138072"/>
                </a:lnTo>
                <a:cubicBezTo>
                  <a:pt x="132138" y="138091"/>
                  <a:pt x="131276" y="138100"/>
                  <a:pt x="130415" y="138100"/>
                </a:cubicBezTo>
                <a:cubicBezTo>
                  <a:pt x="120907" y="138100"/>
                  <a:pt x="111503" y="136941"/>
                  <a:pt x="102291" y="134533"/>
                </a:cubicBezTo>
                <a:cubicBezTo>
                  <a:pt x="93044" y="132021"/>
                  <a:pt x="83568" y="130309"/>
                  <a:pt x="74093" y="128482"/>
                </a:cubicBezTo>
                <a:cubicBezTo>
                  <a:pt x="72380" y="128254"/>
                  <a:pt x="70097" y="128482"/>
                  <a:pt x="69869" y="125400"/>
                </a:cubicBezTo>
                <a:cubicBezTo>
                  <a:pt x="69640" y="122317"/>
                  <a:pt x="71809" y="121861"/>
                  <a:pt x="73864" y="121290"/>
                </a:cubicBezTo>
                <a:cubicBezTo>
                  <a:pt x="76397" y="120645"/>
                  <a:pt x="78967" y="120428"/>
                  <a:pt x="81545" y="120428"/>
                </a:cubicBezTo>
                <a:cubicBezTo>
                  <a:pt x="85356" y="120428"/>
                  <a:pt x="89184" y="120903"/>
                  <a:pt x="92930" y="121176"/>
                </a:cubicBezTo>
                <a:cubicBezTo>
                  <a:pt x="108227" y="122203"/>
                  <a:pt x="123297" y="125057"/>
                  <a:pt x="138024" y="129624"/>
                </a:cubicBezTo>
                <a:cubicBezTo>
                  <a:pt x="140650" y="130309"/>
                  <a:pt x="143504" y="130994"/>
                  <a:pt x="146244" y="131451"/>
                </a:cubicBezTo>
                <a:cubicBezTo>
                  <a:pt x="146796" y="131573"/>
                  <a:pt x="147479" y="131926"/>
                  <a:pt x="148047" y="131926"/>
                </a:cubicBezTo>
                <a:cubicBezTo>
                  <a:pt x="148536" y="131926"/>
                  <a:pt x="148939" y="131664"/>
                  <a:pt x="149098" y="130766"/>
                </a:cubicBezTo>
                <a:cubicBezTo>
                  <a:pt x="149440" y="129396"/>
                  <a:pt x="148299" y="128596"/>
                  <a:pt x="147043" y="128254"/>
                </a:cubicBezTo>
                <a:cubicBezTo>
                  <a:pt x="142590" y="126998"/>
                  <a:pt x="138252" y="125628"/>
                  <a:pt x="133800" y="124372"/>
                </a:cubicBezTo>
                <a:cubicBezTo>
                  <a:pt x="119986" y="120377"/>
                  <a:pt x="105830" y="119121"/>
                  <a:pt x="91560" y="117979"/>
                </a:cubicBezTo>
                <a:cubicBezTo>
                  <a:pt x="88934" y="117751"/>
                  <a:pt x="86080" y="117523"/>
                  <a:pt x="83454" y="117294"/>
                </a:cubicBezTo>
                <a:cubicBezTo>
                  <a:pt x="80828" y="117066"/>
                  <a:pt x="80257" y="115810"/>
                  <a:pt x="81627" y="113527"/>
                </a:cubicBezTo>
                <a:cubicBezTo>
                  <a:pt x="84710" y="108390"/>
                  <a:pt x="89733" y="107134"/>
                  <a:pt x="95099" y="106677"/>
                </a:cubicBezTo>
                <a:cubicBezTo>
                  <a:pt x="97288" y="106497"/>
                  <a:pt x="99478" y="106408"/>
                  <a:pt x="101663" y="106408"/>
                </a:cubicBezTo>
                <a:close/>
                <a:moveTo>
                  <a:pt x="23840" y="86464"/>
                </a:moveTo>
                <a:cubicBezTo>
                  <a:pt x="25477" y="86464"/>
                  <a:pt x="25696" y="87780"/>
                  <a:pt x="25916" y="89096"/>
                </a:cubicBezTo>
                <a:cubicBezTo>
                  <a:pt x="29227" y="111130"/>
                  <a:pt x="30711" y="133049"/>
                  <a:pt x="24203" y="154740"/>
                </a:cubicBezTo>
                <a:cubicBezTo>
                  <a:pt x="24089" y="154968"/>
                  <a:pt x="23975" y="155196"/>
                  <a:pt x="23975" y="155425"/>
                </a:cubicBezTo>
                <a:cubicBezTo>
                  <a:pt x="23561" y="156667"/>
                  <a:pt x="23241" y="158097"/>
                  <a:pt x="21737" y="158097"/>
                </a:cubicBezTo>
                <a:cubicBezTo>
                  <a:pt x="21583" y="158097"/>
                  <a:pt x="21416" y="158082"/>
                  <a:pt x="21235" y="158050"/>
                </a:cubicBezTo>
                <a:cubicBezTo>
                  <a:pt x="19637" y="157708"/>
                  <a:pt x="19294" y="156338"/>
                  <a:pt x="19294" y="154968"/>
                </a:cubicBezTo>
                <a:cubicBezTo>
                  <a:pt x="19066" y="148575"/>
                  <a:pt x="18724" y="142182"/>
                  <a:pt x="18381" y="135789"/>
                </a:cubicBezTo>
                <a:cubicBezTo>
                  <a:pt x="18267" y="120263"/>
                  <a:pt x="19294" y="104851"/>
                  <a:pt x="21464" y="89553"/>
                </a:cubicBezTo>
                <a:cubicBezTo>
                  <a:pt x="21692" y="88183"/>
                  <a:pt x="21920" y="86585"/>
                  <a:pt x="23633" y="86470"/>
                </a:cubicBezTo>
                <a:cubicBezTo>
                  <a:pt x="23704" y="86466"/>
                  <a:pt x="23773" y="86464"/>
                  <a:pt x="23840" y="86464"/>
                </a:cubicBezTo>
                <a:close/>
                <a:moveTo>
                  <a:pt x="16283" y="75825"/>
                </a:moveTo>
                <a:cubicBezTo>
                  <a:pt x="16536" y="75825"/>
                  <a:pt x="16815" y="75870"/>
                  <a:pt x="17125" y="75967"/>
                </a:cubicBezTo>
                <a:cubicBezTo>
                  <a:pt x="19066" y="76652"/>
                  <a:pt x="18609" y="78479"/>
                  <a:pt x="18381" y="79963"/>
                </a:cubicBezTo>
                <a:cubicBezTo>
                  <a:pt x="17239" y="88525"/>
                  <a:pt x="16326" y="97088"/>
                  <a:pt x="15527" y="105764"/>
                </a:cubicBezTo>
                <a:cubicBezTo>
                  <a:pt x="13929" y="122660"/>
                  <a:pt x="14385" y="139670"/>
                  <a:pt x="16669" y="156566"/>
                </a:cubicBezTo>
                <a:cubicBezTo>
                  <a:pt x="16897" y="158279"/>
                  <a:pt x="17354" y="159877"/>
                  <a:pt x="15185" y="160676"/>
                </a:cubicBezTo>
                <a:cubicBezTo>
                  <a:pt x="14771" y="160800"/>
                  <a:pt x="14402" y="160857"/>
                  <a:pt x="14069" y="160857"/>
                </a:cubicBezTo>
                <a:cubicBezTo>
                  <a:pt x="12566" y="160857"/>
                  <a:pt x="11802" y="159701"/>
                  <a:pt x="10961" y="158393"/>
                </a:cubicBezTo>
                <a:cubicBezTo>
                  <a:pt x="6166" y="150744"/>
                  <a:pt x="5481" y="142068"/>
                  <a:pt x="4910" y="133391"/>
                </a:cubicBezTo>
                <a:cubicBezTo>
                  <a:pt x="4910" y="131907"/>
                  <a:pt x="4910" y="130423"/>
                  <a:pt x="4910" y="128825"/>
                </a:cubicBezTo>
                <a:cubicBezTo>
                  <a:pt x="4339" y="113527"/>
                  <a:pt x="7193" y="98800"/>
                  <a:pt x="11760" y="84301"/>
                </a:cubicBezTo>
                <a:cubicBezTo>
                  <a:pt x="12216" y="82475"/>
                  <a:pt x="12901" y="80534"/>
                  <a:pt x="13700" y="78593"/>
                </a:cubicBezTo>
                <a:cubicBezTo>
                  <a:pt x="14190" y="77419"/>
                  <a:pt x="14763" y="75825"/>
                  <a:pt x="16283" y="75825"/>
                </a:cubicBezTo>
                <a:close/>
                <a:moveTo>
                  <a:pt x="70439" y="155653"/>
                </a:moveTo>
                <a:cubicBezTo>
                  <a:pt x="80828" y="156110"/>
                  <a:pt x="91103" y="158050"/>
                  <a:pt x="101035" y="161361"/>
                </a:cubicBezTo>
                <a:cubicBezTo>
                  <a:pt x="109483" y="164101"/>
                  <a:pt x="118160" y="166042"/>
                  <a:pt x="126722" y="168211"/>
                </a:cubicBezTo>
                <a:cubicBezTo>
                  <a:pt x="128891" y="168553"/>
                  <a:pt x="130832" y="169467"/>
                  <a:pt x="132658" y="170723"/>
                </a:cubicBezTo>
                <a:cubicBezTo>
                  <a:pt x="133686" y="171522"/>
                  <a:pt x="135170" y="172435"/>
                  <a:pt x="134371" y="174147"/>
                </a:cubicBezTo>
                <a:cubicBezTo>
                  <a:pt x="133936" y="175090"/>
                  <a:pt x="133179" y="175342"/>
                  <a:pt x="132363" y="175342"/>
                </a:cubicBezTo>
                <a:cubicBezTo>
                  <a:pt x="131893" y="175342"/>
                  <a:pt x="131404" y="175258"/>
                  <a:pt x="130946" y="175175"/>
                </a:cubicBezTo>
                <a:cubicBezTo>
                  <a:pt x="124324" y="174376"/>
                  <a:pt x="117703" y="173577"/>
                  <a:pt x="111081" y="172663"/>
                </a:cubicBezTo>
                <a:cubicBezTo>
                  <a:pt x="89276" y="169581"/>
                  <a:pt x="67243" y="167983"/>
                  <a:pt x="45209" y="167868"/>
                </a:cubicBezTo>
                <a:cubicBezTo>
                  <a:pt x="42355" y="167868"/>
                  <a:pt x="39501" y="167754"/>
                  <a:pt x="36647" y="167754"/>
                </a:cubicBezTo>
                <a:cubicBezTo>
                  <a:pt x="36433" y="167740"/>
                  <a:pt x="36216" y="167736"/>
                  <a:pt x="35998" y="167736"/>
                </a:cubicBezTo>
                <a:cubicBezTo>
                  <a:pt x="35780" y="167736"/>
                  <a:pt x="35562" y="167740"/>
                  <a:pt x="35347" y="167740"/>
                </a:cubicBezTo>
                <a:cubicBezTo>
                  <a:pt x="34057" y="167740"/>
                  <a:pt x="32880" y="167612"/>
                  <a:pt x="32537" y="165814"/>
                </a:cubicBezTo>
                <a:cubicBezTo>
                  <a:pt x="32195" y="163759"/>
                  <a:pt x="34021" y="163416"/>
                  <a:pt x="35391" y="162845"/>
                </a:cubicBezTo>
                <a:cubicBezTo>
                  <a:pt x="45438" y="158050"/>
                  <a:pt x="56055" y="155653"/>
                  <a:pt x="70439" y="155653"/>
                </a:cubicBezTo>
                <a:close/>
                <a:moveTo>
                  <a:pt x="36693" y="171289"/>
                </a:moveTo>
                <a:cubicBezTo>
                  <a:pt x="37201" y="171289"/>
                  <a:pt x="37737" y="171368"/>
                  <a:pt x="38245" y="171407"/>
                </a:cubicBezTo>
                <a:cubicBezTo>
                  <a:pt x="54114" y="172092"/>
                  <a:pt x="69983" y="172777"/>
                  <a:pt x="85851" y="173577"/>
                </a:cubicBezTo>
                <a:cubicBezTo>
                  <a:pt x="90075" y="173805"/>
                  <a:pt x="94185" y="174033"/>
                  <a:pt x="98295" y="174262"/>
                </a:cubicBezTo>
                <a:cubicBezTo>
                  <a:pt x="98638" y="174262"/>
                  <a:pt x="99002" y="174240"/>
                  <a:pt x="99358" y="174240"/>
                </a:cubicBezTo>
                <a:cubicBezTo>
                  <a:pt x="100429" y="174240"/>
                  <a:pt x="101435" y="174433"/>
                  <a:pt x="101606" y="175974"/>
                </a:cubicBezTo>
                <a:cubicBezTo>
                  <a:pt x="101834" y="177801"/>
                  <a:pt x="100350" y="178371"/>
                  <a:pt x="99094" y="178942"/>
                </a:cubicBezTo>
                <a:cubicBezTo>
                  <a:pt x="92016" y="182139"/>
                  <a:pt x="84481" y="183052"/>
                  <a:pt x="76833" y="183509"/>
                </a:cubicBezTo>
                <a:cubicBezTo>
                  <a:pt x="76110" y="183547"/>
                  <a:pt x="75374" y="183559"/>
                  <a:pt x="74630" y="183559"/>
                </a:cubicBezTo>
                <a:cubicBezTo>
                  <a:pt x="73141" y="183559"/>
                  <a:pt x="71619" y="183509"/>
                  <a:pt x="70097" y="183509"/>
                </a:cubicBezTo>
                <a:cubicBezTo>
                  <a:pt x="60736" y="183509"/>
                  <a:pt x="51374" y="183052"/>
                  <a:pt x="42355" y="179970"/>
                </a:cubicBezTo>
                <a:cubicBezTo>
                  <a:pt x="40415" y="179285"/>
                  <a:pt x="38474" y="178371"/>
                  <a:pt x="36533" y="177344"/>
                </a:cubicBezTo>
                <a:cubicBezTo>
                  <a:pt x="34821" y="176659"/>
                  <a:pt x="33793" y="174832"/>
                  <a:pt x="34478" y="173006"/>
                </a:cubicBezTo>
                <a:cubicBezTo>
                  <a:pt x="34853" y="171581"/>
                  <a:pt x="35721" y="171289"/>
                  <a:pt x="36693" y="171289"/>
                </a:cubicBezTo>
                <a:close/>
                <a:moveTo>
                  <a:pt x="215117" y="0"/>
                </a:moveTo>
                <a:cubicBezTo>
                  <a:pt x="214195" y="0"/>
                  <a:pt x="213275" y="330"/>
                  <a:pt x="212572" y="962"/>
                </a:cubicBezTo>
                <a:cubicBezTo>
                  <a:pt x="200129" y="10666"/>
                  <a:pt x="189055" y="21398"/>
                  <a:pt x="184146" y="37038"/>
                </a:cubicBezTo>
                <a:cubicBezTo>
                  <a:pt x="182205" y="43203"/>
                  <a:pt x="180721" y="49482"/>
                  <a:pt x="179008" y="55761"/>
                </a:cubicBezTo>
                <a:cubicBezTo>
                  <a:pt x="178666" y="57473"/>
                  <a:pt x="177639" y="58843"/>
                  <a:pt x="176040" y="59642"/>
                </a:cubicBezTo>
                <a:cubicBezTo>
                  <a:pt x="162797" y="65693"/>
                  <a:pt x="149554" y="71743"/>
                  <a:pt x="136311" y="77794"/>
                </a:cubicBezTo>
                <a:cubicBezTo>
                  <a:pt x="135818" y="78041"/>
                  <a:pt x="135291" y="78254"/>
                  <a:pt x="134749" y="78254"/>
                </a:cubicBezTo>
                <a:cubicBezTo>
                  <a:pt x="134288" y="78254"/>
                  <a:pt x="133816" y="78100"/>
                  <a:pt x="133343" y="77680"/>
                </a:cubicBezTo>
                <a:cubicBezTo>
                  <a:pt x="132658" y="76881"/>
                  <a:pt x="132544" y="75625"/>
                  <a:pt x="133115" y="74712"/>
                </a:cubicBezTo>
                <a:cubicBezTo>
                  <a:pt x="133914" y="72200"/>
                  <a:pt x="135855" y="70259"/>
                  <a:pt x="137339" y="68204"/>
                </a:cubicBezTo>
                <a:cubicBezTo>
                  <a:pt x="142705" y="61355"/>
                  <a:pt x="147043" y="54048"/>
                  <a:pt x="147614" y="45143"/>
                </a:cubicBezTo>
                <a:cubicBezTo>
                  <a:pt x="148070" y="36581"/>
                  <a:pt x="148641" y="28019"/>
                  <a:pt x="148413" y="19457"/>
                </a:cubicBezTo>
                <a:cubicBezTo>
                  <a:pt x="148413" y="17973"/>
                  <a:pt x="148527" y="16374"/>
                  <a:pt x="146929" y="15804"/>
                </a:cubicBezTo>
                <a:cubicBezTo>
                  <a:pt x="146612" y="15690"/>
                  <a:pt x="146317" y="15640"/>
                  <a:pt x="146041" y="15640"/>
                </a:cubicBezTo>
                <a:cubicBezTo>
                  <a:pt x="144923" y="15640"/>
                  <a:pt x="144099" y="16464"/>
                  <a:pt x="143275" y="17288"/>
                </a:cubicBezTo>
                <a:cubicBezTo>
                  <a:pt x="138595" y="21968"/>
                  <a:pt x="134371" y="26992"/>
                  <a:pt x="130603" y="32243"/>
                </a:cubicBezTo>
                <a:cubicBezTo>
                  <a:pt x="120785" y="45714"/>
                  <a:pt x="117931" y="60555"/>
                  <a:pt x="122155" y="76767"/>
                </a:cubicBezTo>
                <a:cubicBezTo>
                  <a:pt x="122269" y="77566"/>
                  <a:pt x="122726" y="78365"/>
                  <a:pt x="123411" y="78821"/>
                </a:cubicBezTo>
                <a:cubicBezTo>
                  <a:pt x="126265" y="80762"/>
                  <a:pt x="125124" y="82132"/>
                  <a:pt x="122840" y="83502"/>
                </a:cubicBezTo>
                <a:lnTo>
                  <a:pt x="88135" y="103138"/>
                </a:lnTo>
                <a:cubicBezTo>
                  <a:pt x="87355" y="103564"/>
                  <a:pt x="86575" y="104077"/>
                  <a:pt x="85768" y="104077"/>
                </a:cubicBezTo>
                <a:cubicBezTo>
                  <a:pt x="85275" y="104077"/>
                  <a:pt x="84772" y="103886"/>
                  <a:pt x="84253" y="103366"/>
                </a:cubicBezTo>
                <a:cubicBezTo>
                  <a:pt x="82883" y="101997"/>
                  <a:pt x="83797" y="100741"/>
                  <a:pt x="84481" y="99485"/>
                </a:cubicBezTo>
                <a:cubicBezTo>
                  <a:pt x="87564" y="93663"/>
                  <a:pt x="90304" y="87840"/>
                  <a:pt x="90989" y="81105"/>
                </a:cubicBezTo>
                <a:cubicBezTo>
                  <a:pt x="91560" y="76196"/>
                  <a:pt x="90418" y="71515"/>
                  <a:pt x="89961" y="66720"/>
                </a:cubicBezTo>
                <a:cubicBezTo>
                  <a:pt x="88820" y="54391"/>
                  <a:pt x="88021" y="42061"/>
                  <a:pt x="85509" y="29960"/>
                </a:cubicBezTo>
                <a:cubicBezTo>
                  <a:pt x="85281" y="28818"/>
                  <a:pt x="85623" y="26992"/>
                  <a:pt x="84253" y="26649"/>
                </a:cubicBezTo>
                <a:cubicBezTo>
                  <a:pt x="84037" y="26616"/>
                  <a:pt x="83820" y="26599"/>
                  <a:pt x="83605" y="26599"/>
                </a:cubicBezTo>
                <a:cubicBezTo>
                  <a:pt x="82348" y="26599"/>
                  <a:pt x="81152" y="27158"/>
                  <a:pt x="80372" y="28133"/>
                </a:cubicBezTo>
                <a:cubicBezTo>
                  <a:pt x="79687" y="28818"/>
                  <a:pt x="79116" y="29617"/>
                  <a:pt x="78659" y="30416"/>
                </a:cubicBezTo>
                <a:cubicBezTo>
                  <a:pt x="74663" y="37609"/>
                  <a:pt x="70668" y="45029"/>
                  <a:pt x="66444" y="52107"/>
                </a:cubicBezTo>
                <a:cubicBezTo>
                  <a:pt x="61649" y="60555"/>
                  <a:pt x="58224" y="69803"/>
                  <a:pt x="56512" y="79278"/>
                </a:cubicBezTo>
                <a:cubicBezTo>
                  <a:pt x="54342" y="90923"/>
                  <a:pt x="58110" y="100627"/>
                  <a:pt x="63475" y="110901"/>
                </a:cubicBezTo>
                <a:cubicBezTo>
                  <a:pt x="63704" y="108618"/>
                  <a:pt x="63590" y="106221"/>
                  <a:pt x="63133" y="103937"/>
                </a:cubicBezTo>
                <a:cubicBezTo>
                  <a:pt x="61991" y="96745"/>
                  <a:pt x="60393" y="89667"/>
                  <a:pt x="61078" y="82361"/>
                </a:cubicBezTo>
                <a:cubicBezTo>
                  <a:pt x="61763" y="74826"/>
                  <a:pt x="63590" y="67405"/>
                  <a:pt x="66444" y="60327"/>
                </a:cubicBezTo>
                <a:cubicBezTo>
                  <a:pt x="69184" y="53477"/>
                  <a:pt x="73522" y="47541"/>
                  <a:pt x="76947" y="40805"/>
                </a:cubicBezTo>
                <a:cubicBezTo>
                  <a:pt x="77403" y="40120"/>
                  <a:pt x="77860" y="39435"/>
                  <a:pt x="78545" y="38865"/>
                </a:cubicBezTo>
                <a:cubicBezTo>
                  <a:pt x="79164" y="38431"/>
                  <a:pt x="79850" y="38233"/>
                  <a:pt x="80548" y="38233"/>
                </a:cubicBezTo>
                <a:cubicBezTo>
                  <a:pt x="81138" y="38233"/>
                  <a:pt x="81737" y="38375"/>
                  <a:pt x="82312" y="38636"/>
                </a:cubicBezTo>
                <a:cubicBezTo>
                  <a:pt x="83454" y="39093"/>
                  <a:pt x="83568" y="40234"/>
                  <a:pt x="83454" y="41376"/>
                </a:cubicBezTo>
                <a:cubicBezTo>
                  <a:pt x="83226" y="43431"/>
                  <a:pt x="83112" y="45600"/>
                  <a:pt x="82883" y="47769"/>
                </a:cubicBezTo>
                <a:cubicBezTo>
                  <a:pt x="82664" y="50476"/>
                  <a:pt x="82397" y="51589"/>
                  <a:pt x="81153" y="51589"/>
                </a:cubicBezTo>
                <a:cubicBezTo>
                  <a:pt x="80456" y="51589"/>
                  <a:pt x="79451" y="51239"/>
                  <a:pt x="77974" y="50623"/>
                </a:cubicBezTo>
                <a:cubicBezTo>
                  <a:pt x="77289" y="53249"/>
                  <a:pt x="76604" y="55875"/>
                  <a:pt x="76033" y="58615"/>
                </a:cubicBezTo>
                <a:cubicBezTo>
                  <a:pt x="72837" y="72771"/>
                  <a:pt x="68385" y="86813"/>
                  <a:pt x="70668" y="101654"/>
                </a:cubicBezTo>
                <a:cubicBezTo>
                  <a:pt x="71010" y="104051"/>
                  <a:pt x="71124" y="106449"/>
                  <a:pt x="71239" y="108846"/>
                </a:cubicBezTo>
                <a:cubicBezTo>
                  <a:pt x="71581" y="112385"/>
                  <a:pt x="70211" y="115810"/>
                  <a:pt x="67585" y="118093"/>
                </a:cubicBezTo>
                <a:cubicBezTo>
                  <a:pt x="58224" y="126770"/>
                  <a:pt x="48748" y="135560"/>
                  <a:pt x="40072" y="144922"/>
                </a:cubicBezTo>
                <a:cubicBezTo>
                  <a:pt x="38836" y="146253"/>
                  <a:pt x="37837" y="148931"/>
                  <a:pt x="35889" y="148931"/>
                </a:cubicBezTo>
                <a:cubicBezTo>
                  <a:pt x="35498" y="148931"/>
                  <a:pt x="35069" y="148823"/>
                  <a:pt x="34592" y="148575"/>
                </a:cubicBezTo>
                <a:cubicBezTo>
                  <a:pt x="31738" y="147205"/>
                  <a:pt x="32994" y="143894"/>
                  <a:pt x="33336" y="141497"/>
                </a:cubicBezTo>
                <a:cubicBezTo>
                  <a:pt x="34821" y="127569"/>
                  <a:pt x="34478" y="113641"/>
                  <a:pt x="32537" y="99942"/>
                </a:cubicBezTo>
                <a:cubicBezTo>
                  <a:pt x="30368" y="85443"/>
                  <a:pt x="25916" y="71515"/>
                  <a:pt x="25003" y="56674"/>
                </a:cubicBezTo>
                <a:cubicBezTo>
                  <a:pt x="20779" y="58044"/>
                  <a:pt x="17468" y="59870"/>
                  <a:pt x="16212" y="64437"/>
                </a:cubicBezTo>
                <a:cubicBezTo>
                  <a:pt x="14842" y="69460"/>
                  <a:pt x="12787" y="74255"/>
                  <a:pt x="10961" y="79164"/>
                </a:cubicBezTo>
                <a:cubicBezTo>
                  <a:pt x="4682" y="96060"/>
                  <a:pt x="1" y="113299"/>
                  <a:pt x="914" y="131565"/>
                </a:cubicBezTo>
                <a:cubicBezTo>
                  <a:pt x="1371" y="139670"/>
                  <a:pt x="1713" y="147776"/>
                  <a:pt x="5252" y="155196"/>
                </a:cubicBezTo>
                <a:cubicBezTo>
                  <a:pt x="7878" y="160790"/>
                  <a:pt x="9933" y="166841"/>
                  <a:pt x="15984" y="170152"/>
                </a:cubicBezTo>
                <a:cubicBezTo>
                  <a:pt x="17468" y="170837"/>
                  <a:pt x="17810" y="172892"/>
                  <a:pt x="16783" y="174147"/>
                </a:cubicBezTo>
                <a:cubicBezTo>
                  <a:pt x="15870" y="175517"/>
                  <a:pt x="15527" y="177230"/>
                  <a:pt x="15755" y="178828"/>
                </a:cubicBezTo>
                <a:cubicBezTo>
                  <a:pt x="15870" y="183509"/>
                  <a:pt x="15185" y="188075"/>
                  <a:pt x="13929" y="192528"/>
                </a:cubicBezTo>
                <a:cubicBezTo>
                  <a:pt x="13130" y="195496"/>
                  <a:pt x="11531" y="198236"/>
                  <a:pt x="11531" y="201432"/>
                </a:cubicBezTo>
                <a:lnTo>
                  <a:pt x="12901" y="201432"/>
                </a:lnTo>
                <a:cubicBezTo>
                  <a:pt x="17239" y="193669"/>
                  <a:pt x="22491" y="186477"/>
                  <a:pt x="27172" y="178942"/>
                </a:cubicBezTo>
                <a:cubicBezTo>
                  <a:pt x="28208" y="177353"/>
                  <a:pt x="29203" y="176558"/>
                  <a:pt x="30459" y="176558"/>
                </a:cubicBezTo>
                <a:cubicBezTo>
                  <a:pt x="31279" y="176558"/>
                  <a:pt x="32210" y="176896"/>
                  <a:pt x="33336" y="177572"/>
                </a:cubicBezTo>
                <a:cubicBezTo>
                  <a:pt x="44234" y="183800"/>
                  <a:pt x="55720" y="186501"/>
                  <a:pt x="67852" y="186501"/>
                </a:cubicBezTo>
                <a:cubicBezTo>
                  <a:pt x="70844" y="186501"/>
                  <a:pt x="73875" y="186336"/>
                  <a:pt x="76947" y="186020"/>
                </a:cubicBezTo>
                <a:cubicBezTo>
                  <a:pt x="97268" y="183851"/>
                  <a:pt x="117475" y="180997"/>
                  <a:pt x="137910" y="179856"/>
                </a:cubicBezTo>
                <a:cubicBezTo>
                  <a:pt x="140079" y="179856"/>
                  <a:pt x="142134" y="179285"/>
                  <a:pt x="144075" y="178371"/>
                </a:cubicBezTo>
                <a:cubicBezTo>
                  <a:pt x="145445" y="177686"/>
                  <a:pt x="146130" y="177001"/>
                  <a:pt x="144645" y="175517"/>
                </a:cubicBezTo>
                <a:cubicBezTo>
                  <a:pt x="142248" y="173120"/>
                  <a:pt x="139508" y="171065"/>
                  <a:pt x="136311" y="169695"/>
                </a:cubicBezTo>
                <a:cubicBezTo>
                  <a:pt x="122269" y="164101"/>
                  <a:pt x="107314" y="161475"/>
                  <a:pt x="92930" y="157023"/>
                </a:cubicBezTo>
                <a:cubicBezTo>
                  <a:pt x="86080" y="155082"/>
                  <a:pt x="79002" y="153941"/>
                  <a:pt x="71924" y="153712"/>
                </a:cubicBezTo>
                <a:cubicBezTo>
                  <a:pt x="70686" y="153644"/>
                  <a:pt x="69452" y="153612"/>
                  <a:pt x="68221" y="153612"/>
                </a:cubicBezTo>
                <a:cubicBezTo>
                  <a:pt x="59116" y="153612"/>
                  <a:pt x="50178" y="155381"/>
                  <a:pt x="41328" y="157594"/>
                </a:cubicBezTo>
                <a:cubicBezTo>
                  <a:pt x="40874" y="157788"/>
                  <a:pt x="40403" y="157881"/>
                  <a:pt x="39941" y="157881"/>
                </a:cubicBezTo>
                <a:cubicBezTo>
                  <a:pt x="38776" y="157881"/>
                  <a:pt x="37676" y="157287"/>
                  <a:pt x="37104" y="156224"/>
                </a:cubicBezTo>
                <a:cubicBezTo>
                  <a:pt x="35962" y="154511"/>
                  <a:pt x="37332" y="153484"/>
                  <a:pt x="38245" y="152571"/>
                </a:cubicBezTo>
                <a:cubicBezTo>
                  <a:pt x="46237" y="144123"/>
                  <a:pt x="54457" y="135789"/>
                  <a:pt x="62448" y="127341"/>
                </a:cubicBezTo>
                <a:cubicBezTo>
                  <a:pt x="63292" y="126437"/>
                  <a:pt x="64072" y="126010"/>
                  <a:pt x="64889" y="126010"/>
                </a:cubicBezTo>
                <a:cubicBezTo>
                  <a:pt x="65620" y="126010"/>
                  <a:pt x="66380" y="126351"/>
                  <a:pt x="67243" y="126998"/>
                </a:cubicBezTo>
                <a:cubicBezTo>
                  <a:pt x="69640" y="128825"/>
                  <a:pt x="72266" y="130195"/>
                  <a:pt x="75120" y="131108"/>
                </a:cubicBezTo>
                <a:cubicBezTo>
                  <a:pt x="94496" y="137632"/>
                  <a:pt x="114702" y="141000"/>
                  <a:pt x="135030" y="141000"/>
                </a:cubicBezTo>
                <a:cubicBezTo>
                  <a:pt x="138537" y="141000"/>
                  <a:pt x="142048" y="140899"/>
                  <a:pt x="145559" y="140698"/>
                </a:cubicBezTo>
                <a:cubicBezTo>
                  <a:pt x="153322" y="139899"/>
                  <a:pt x="160857" y="137958"/>
                  <a:pt x="167820" y="134647"/>
                </a:cubicBezTo>
                <a:cubicBezTo>
                  <a:pt x="170560" y="133391"/>
                  <a:pt x="170218" y="132135"/>
                  <a:pt x="168391" y="130537"/>
                </a:cubicBezTo>
                <a:cubicBezTo>
                  <a:pt x="167592" y="129852"/>
                  <a:pt x="166679" y="129167"/>
                  <a:pt x="165766" y="128596"/>
                </a:cubicBezTo>
                <a:cubicBezTo>
                  <a:pt x="159258" y="124601"/>
                  <a:pt x="152637" y="120605"/>
                  <a:pt x="146244" y="116267"/>
                </a:cubicBezTo>
                <a:cubicBezTo>
                  <a:pt x="134503" y="108114"/>
                  <a:pt x="120588" y="103790"/>
                  <a:pt x="106372" y="103790"/>
                </a:cubicBezTo>
                <a:cubicBezTo>
                  <a:pt x="105660" y="103790"/>
                  <a:pt x="104946" y="103801"/>
                  <a:pt x="104232" y="103823"/>
                </a:cubicBezTo>
                <a:cubicBezTo>
                  <a:pt x="103657" y="103823"/>
                  <a:pt x="103031" y="103926"/>
                  <a:pt x="102440" y="103926"/>
                </a:cubicBezTo>
                <a:cubicBezTo>
                  <a:pt x="101504" y="103926"/>
                  <a:pt x="100656" y="103668"/>
                  <a:pt x="100236" y="102339"/>
                </a:cubicBezTo>
                <a:cubicBezTo>
                  <a:pt x="99551" y="100284"/>
                  <a:pt x="101378" y="99599"/>
                  <a:pt x="102862" y="98686"/>
                </a:cubicBezTo>
                <a:cubicBezTo>
                  <a:pt x="111196" y="93548"/>
                  <a:pt x="119758" y="88639"/>
                  <a:pt x="128434" y="83959"/>
                </a:cubicBezTo>
                <a:cubicBezTo>
                  <a:pt x="131305" y="82375"/>
                  <a:pt x="133339" y="81499"/>
                  <a:pt x="135094" y="81499"/>
                </a:cubicBezTo>
                <a:cubicBezTo>
                  <a:pt x="137387" y="81499"/>
                  <a:pt x="139205" y="82994"/>
                  <a:pt x="141791" y="86356"/>
                </a:cubicBezTo>
                <a:cubicBezTo>
                  <a:pt x="148527" y="95147"/>
                  <a:pt x="158117" y="101197"/>
                  <a:pt x="168962" y="103366"/>
                </a:cubicBezTo>
                <a:cubicBezTo>
                  <a:pt x="179537" y="105444"/>
                  <a:pt x="190112" y="107677"/>
                  <a:pt x="200880" y="107677"/>
                </a:cubicBezTo>
                <a:cubicBezTo>
                  <a:pt x="203132" y="107677"/>
                  <a:pt x="205393" y="107579"/>
                  <a:pt x="207663" y="107362"/>
                </a:cubicBezTo>
                <a:cubicBezTo>
                  <a:pt x="212116" y="106906"/>
                  <a:pt x="214970" y="104508"/>
                  <a:pt x="217139" y="100741"/>
                </a:cubicBezTo>
                <a:cubicBezTo>
                  <a:pt x="218395" y="98457"/>
                  <a:pt x="217824" y="97202"/>
                  <a:pt x="216226" y="95489"/>
                </a:cubicBezTo>
                <a:cubicBezTo>
                  <a:pt x="205038" y="84301"/>
                  <a:pt x="191795" y="78136"/>
                  <a:pt x="175812" y="78022"/>
                </a:cubicBezTo>
                <a:cubicBezTo>
                  <a:pt x="168277" y="77908"/>
                  <a:pt x="160857" y="77452"/>
                  <a:pt x="153322" y="77223"/>
                </a:cubicBezTo>
                <a:cubicBezTo>
                  <a:pt x="152180" y="77109"/>
                  <a:pt x="150924" y="77223"/>
                  <a:pt x="150468" y="75739"/>
                </a:cubicBezTo>
                <a:cubicBezTo>
                  <a:pt x="150239" y="74369"/>
                  <a:pt x="151039" y="72999"/>
                  <a:pt x="152408" y="72657"/>
                </a:cubicBezTo>
                <a:lnTo>
                  <a:pt x="154349" y="71743"/>
                </a:lnTo>
                <a:cubicBezTo>
                  <a:pt x="163939" y="67291"/>
                  <a:pt x="173643" y="63067"/>
                  <a:pt x="183118" y="58501"/>
                </a:cubicBezTo>
                <a:cubicBezTo>
                  <a:pt x="184919" y="57600"/>
                  <a:pt x="186878" y="57141"/>
                  <a:pt x="188829" y="57141"/>
                </a:cubicBezTo>
                <a:cubicBezTo>
                  <a:pt x="190588" y="57141"/>
                  <a:pt x="192340" y="57514"/>
                  <a:pt x="193964" y="58272"/>
                </a:cubicBezTo>
                <a:cubicBezTo>
                  <a:pt x="202983" y="62040"/>
                  <a:pt x="212572" y="64323"/>
                  <a:pt x="222276" y="64894"/>
                </a:cubicBezTo>
                <a:cubicBezTo>
                  <a:pt x="225117" y="65105"/>
                  <a:pt x="227957" y="65209"/>
                  <a:pt x="230793" y="65209"/>
                </a:cubicBezTo>
                <a:cubicBezTo>
                  <a:pt x="247899" y="65209"/>
                  <a:pt x="264814" y="61393"/>
                  <a:pt x="280385" y="54048"/>
                </a:cubicBezTo>
                <a:cubicBezTo>
                  <a:pt x="281184" y="53706"/>
                  <a:pt x="282212" y="53477"/>
                  <a:pt x="282212" y="52107"/>
                </a:cubicBezTo>
                <a:lnTo>
                  <a:pt x="281184" y="52107"/>
                </a:lnTo>
                <a:cubicBezTo>
                  <a:pt x="279988" y="52261"/>
                  <a:pt x="279104" y="52373"/>
                  <a:pt x="278466" y="52373"/>
                </a:cubicBezTo>
                <a:cubicBezTo>
                  <a:pt x="276728" y="52373"/>
                  <a:pt x="276802" y="51543"/>
                  <a:pt x="277303" y="48454"/>
                </a:cubicBezTo>
                <a:cubicBezTo>
                  <a:pt x="277531" y="47313"/>
                  <a:pt x="277189" y="46970"/>
                  <a:pt x="276275" y="46628"/>
                </a:cubicBezTo>
                <a:cubicBezTo>
                  <a:pt x="266627" y="42961"/>
                  <a:pt x="256978" y="39784"/>
                  <a:pt x="246709" y="39784"/>
                </a:cubicBezTo>
                <a:cubicBezTo>
                  <a:pt x="244828" y="39784"/>
                  <a:pt x="242926" y="39891"/>
                  <a:pt x="240999" y="40120"/>
                </a:cubicBezTo>
                <a:cubicBezTo>
                  <a:pt x="228555" y="41719"/>
                  <a:pt x="216454" y="44687"/>
                  <a:pt x="204695" y="49025"/>
                </a:cubicBezTo>
                <a:cubicBezTo>
                  <a:pt x="204020" y="49270"/>
                  <a:pt x="203312" y="49615"/>
                  <a:pt x="202642" y="49615"/>
                </a:cubicBezTo>
                <a:cubicBezTo>
                  <a:pt x="202065" y="49615"/>
                  <a:pt x="201517" y="49360"/>
                  <a:pt x="201042" y="48568"/>
                </a:cubicBezTo>
                <a:cubicBezTo>
                  <a:pt x="200014" y="47084"/>
                  <a:pt x="200814" y="45828"/>
                  <a:pt x="201727" y="44687"/>
                </a:cubicBezTo>
                <a:cubicBezTo>
                  <a:pt x="202184" y="44230"/>
                  <a:pt x="202640" y="43659"/>
                  <a:pt x="203211" y="43203"/>
                </a:cubicBezTo>
                <a:cubicBezTo>
                  <a:pt x="208919" y="37837"/>
                  <a:pt x="213372" y="31101"/>
                  <a:pt x="215769" y="23681"/>
                </a:cubicBezTo>
                <a:cubicBezTo>
                  <a:pt x="217824" y="17744"/>
                  <a:pt x="218966" y="11694"/>
                  <a:pt x="219308" y="5529"/>
                </a:cubicBezTo>
                <a:cubicBezTo>
                  <a:pt x="219650" y="3474"/>
                  <a:pt x="218623" y="1419"/>
                  <a:pt x="216796" y="392"/>
                </a:cubicBezTo>
                <a:cubicBezTo>
                  <a:pt x="216270" y="128"/>
                  <a:pt x="215693" y="0"/>
                  <a:pt x="21511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6" name="Google Shape;216;p9"/>
          <p:cNvGrpSpPr/>
          <p:nvPr/>
        </p:nvGrpSpPr>
        <p:grpSpPr>
          <a:xfrm>
            <a:off x="4114025" y="2199182"/>
            <a:ext cx="1382100" cy="789295"/>
            <a:chOff x="275025" y="537489"/>
            <a:chExt cx="1626574" cy="928910"/>
          </a:xfrm>
        </p:grpSpPr>
        <p:sp>
          <p:nvSpPr>
            <p:cNvPr id="217" name="Google Shape;217;p9"/>
            <p:cNvSpPr/>
            <p:nvPr/>
          </p:nvSpPr>
          <p:spPr>
            <a:xfrm>
              <a:off x="319102" y="557201"/>
              <a:ext cx="1539514" cy="885928"/>
            </a:xfrm>
            <a:custGeom>
              <a:rect b="b" l="l" r="r" t="t"/>
              <a:pathLst>
                <a:path extrusionOk="0" h="9708" w="16870">
                  <a:moveTo>
                    <a:pt x="8563" y="0"/>
                  </a:moveTo>
                  <a:cubicBezTo>
                    <a:pt x="7949" y="0"/>
                    <a:pt x="7376" y="325"/>
                    <a:pt x="7061" y="860"/>
                  </a:cubicBezTo>
                  <a:cubicBezTo>
                    <a:pt x="6888" y="1170"/>
                    <a:pt x="6923" y="1538"/>
                    <a:pt x="7026" y="1860"/>
                  </a:cubicBezTo>
                  <a:cubicBezTo>
                    <a:pt x="7107" y="2148"/>
                    <a:pt x="7268" y="2412"/>
                    <a:pt x="7498" y="2608"/>
                  </a:cubicBezTo>
                  <a:cubicBezTo>
                    <a:pt x="7681" y="2747"/>
                    <a:pt x="7910" y="2817"/>
                    <a:pt x="8137" y="2817"/>
                  </a:cubicBezTo>
                  <a:cubicBezTo>
                    <a:pt x="8507" y="2817"/>
                    <a:pt x="8869" y="2630"/>
                    <a:pt x="9004" y="2251"/>
                  </a:cubicBezTo>
                  <a:cubicBezTo>
                    <a:pt x="9108" y="1998"/>
                    <a:pt x="9027" y="1699"/>
                    <a:pt x="8809" y="1538"/>
                  </a:cubicBezTo>
                  <a:cubicBezTo>
                    <a:pt x="8626" y="1394"/>
                    <a:pt x="8399" y="1350"/>
                    <a:pt x="8173" y="1350"/>
                  </a:cubicBezTo>
                  <a:cubicBezTo>
                    <a:pt x="8057" y="1350"/>
                    <a:pt x="7941" y="1362"/>
                    <a:pt x="7831" y="1377"/>
                  </a:cubicBezTo>
                  <a:cubicBezTo>
                    <a:pt x="7823" y="1379"/>
                    <a:pt x="7815" y="1379"/>
                    <a:pt x="7807" y="1379"/>
                  </a:cubicBezTo>
                  <a:cubicBezTo>
                    <a:pt x="7676" y="1379"/>
                    <a:pt x="7632" y="1202"/>
                    <a:pt x="7762" y="1159"/>
                  </a:cubicBezTo>
                  <a:cubicBezTo>
                    <a:pt x="7901" y="1122"/>
                    <a:pt x="8049" y="1102"/>
                    <a:pt x="8197" y="1102"/>
                  </a:cubicBezTo>
                  <a:cubicBezTo>
                    <a:pt x="8515" y="1102"/>
                    <a:pt x="8834" y="1196"/>
                    <a:pt x="9062" y="1423"/>
                  </a:cubicBezTo>
                  <a:cubicBezTo>
                    <a:pt x="9326" y="1711"/>
                    <a:pt x="9372" y="2136"/>
                    <a:pt x="9165" y="2470"/>
                  </a:cubicBezTo>
                  <a:cubicBezTo>
                    <a:pt x="8946" y="2856"/>
                    <a:pt x="8551" y="3044"/>
                    <a:pt x="8149" y="3044"/>
                  </a:cubicBezTo>
                  <a:cubicBezTo>
                    <a:pt x="7832" y="3044"/>
                    <a:pt x="7511" y="2928"/>
                    <a:pt x="7268" y="2700"/>
                  </a:cubicBezTo>
                  <a:cubicBezTo>
                    <a:pt x="7003" y="2447"/>
                    <a:pt x="6831" y="2125"/>
                    <a:pt x="6762" y="1768"/>
                  </a:cubicBezTo>
                  <a:cubicBezTo>
                    <a:pt x="6716" y="1561"/>
                    <a:pt x="6704" y="1354"/>
                    <a:pt x="6727" y="1159"/>
                  </a:cubicBezTo>
                  <a:cubicBezTo>
                    <a:pt x="6578" y="1136"/>
                    <a:pt x="6428" y="1136"/>
                    <a:pt x="6267" y="1136"/>
                  </a:cubicBezTo>
                  <a:cubicBezTo>
                    <a:pt x="6095" y="1147"/>
                    <a:pt x="5922" y="1182"/>
                    <a:pt x="5761" y="1228"/>
                  </a:cubicBezTo>
                  <a:cubicBezTo>
                    <a:pt x="5175" y="1377"/>
                    <a:pt x="4692" y="1814"/>
                    <a:pt x="4508" y="2389"/>
                  </a:cubicBezTo>
                  <a:cubicBezTo>
                    <a:pt x="4336" y="2953"/>
                    <a:pt x="4462" y="3562"/>
                    <a:pt x="4853" y="4011"/>
                  </a:cubicBezTo>
                  <a:cubicBezTo>
                    <a:pt x="4934" y="4092"/>
                    <a:pt x="4860" y="4215"/>
                    <a:pt x="4769" y="4215"/>
                  </a:cubicBezTo>
                  <a:cubicBezTo>
                    <a:pt x="4744" y="4215"/>
                    <a:pt x="4717" y="4206"/>
                    <a:pt x="4692" y="4183"/>
                  </a:cubicBezTo>
                  <a:cubicBezTo>
                    <a:pt x="4474" y="3976"/>
                    <a:pt x="4313" y="3723"/>
                    <a:pt x="4232" y="3436"/>
                  </a:cubicBezTo>
                  <a:cubicBezTo>
                    <a:pt x="4041" y="3370"/>
                    <a:pt x="3842" y="3338"/>
                    <a:pt x="3642" y="3338"/>
                  </a:cubicBezTo>
                  <a:cubicBezTo>
                    <a:pt x="3493" y="3338"/>
                    <a:pt x="3344" y="3355"/>
                    <a:pt x="3197" y="3390"/>
                  </a:cubicBezTo>
                  <a:cubicBezTo>
                    <a:pt x="1967" y="3666"/>
                    <a:pt x="1150" y="4770"/>
                    <a:pt x="0" y="5207"/>
                  </a:cubicBezTo>
                  <a:cubicBezTo>
                    <a:pt x="587" y="5563"/>
                    <a:pt x="886" y="6242"/>
                    <a:pt x="1277" y="6793"/>
                  </a:cubicBezTo>
                  <a:cubicBezTo>
                    <a:pt x="1702" y="7414"/>
                    <a:pt x="2381" y="7943"/>
                    <a:pt x="3151" y="8035"/>
                  </a:cubicBezTo>
                  <a:cubicBezTo>
                    <a:pt x="3228" y="8045"/>
                    <a:pt x="3305" y="8050"/>
                    <a:pt x="3381" y="8050"/>
                  </a:cubicBezTo>
                  <a:cubicBezTo>
                    <a:pt x="4032" y="8050"/>
                    <a:pt x="4636" y="7704"/>
                    <a:pt x="4945" y="7127"/>
                  </a:cubicBezTo>
                  <a:cubicBezTo>
                    <a:pt x="5129" y="6805"/>
                    <a:pt x="5140" y="6414"/>
                    <a:pt x="5002" y="6081"/>
                  </a:cubicBezTo>
                  <a:cubicBezTo>
                    <a:pt x="4869" y="5791"/>
                    <a:pt x="4573" y="5620"/>
                    <a:pt x="4262" y="5620"/>
                  </a:cubicBezTo>
                  <a:cubicBezTo>
                    <a:pt x="4252" y="5620"/>
                    <a:pt x="4242" y="5620"/>
                    <a:pt x="4232" y="5621"/>
                  </a:cubicBezTo>
                  <a:cubicBezTo>
                    <a:pt x="3910" y="5632"/>
                    <a:pt x="3634" y="5839"/>
                    <a:pt x="3542" y="6138"/>
                  </a:cubicBezTo>
                  <a:cubicBezTo>
                    <a:pt x="3439" y="6437"/>
                    <a:pt x="3508" y="6782"/>
                    <a:pt x="3726" y="7012"/>
                  </a:cubicBezTo>
                  <a:cubicBezTo>
                    <a:pt x="3807" y="7093"/>
                    <a:pt x="3733" y="7202"/>
                    <a:pt x="3643" y="7202"/>
                  </a:cubicBezTo>
                  <a:cubicBezTo>
                    <a:pt x="3617" y="7202"/>
                    <a:pt x="3590" y="7193"/>
                    <a:pt x="3565" y="7173"/>
                  </a:cubicBezTo>
                  <a:cubicBezTo>
                    <a:pt x="3243" y="6874"/>
                    <a:pt x="3140" y="6414"/>
                    <a:pt x="3301" y="6012"/>
                  </a:cubicBezTo>
                  <a:cubicBezTo>
                    <a:pt x="3447" y="5618"/>
                    <a:pt x="3824" y="5367"/>
                    <a:pt x="4249" y="5367"/>
                  </a:cubicBezTo>
                  <a:cubicBezTo>
                    <a:pt x="4259" y="5367"/>
                    <a:pt x="4269" y="5367"/>
                    <a:pt x="4278" y="5368"/>
                  </a:cubicBezTo>
                  <a:cubicBezTo>
                    <a:pt x="4658" y="5368"/>
                    <a:pt x="5002" y="5563"/>
                    <a:pt x="5198" y="5897"/>
                  </a:cubicBezTo>
                  <a:cubicBezTo>
                    <a:pt x="5405" y="6288"/>
                    <a:pt x="5416" y="6747"/>
                    <a:pt x="5232" y="7150"/>
                  </a:cubicBezTo>
                  <a:cubicBezTo>
                    <a:pt x="5106" y="7437"/>
                    <a:pt x="4911" y="7679"/>
                    <a:pt x="4658" y="7874"/>
                  </a:cubicBezTo>
                  <a:cubicBezTo>
                    <a:pt x="5014" y="7966"/>
                    <a:pt x="5336" y="8139"/>
                    <a:pt x="5612" y="8392"/>
                  </a:cubicBezTo>
                  <a:cubicBezTo>
                    <a:pt x="6014" y="8725"/>
                    <a:pt x="6348" y="9139"/>
                    <a:pt x="6819" y="9392"/>
                  </a:cubicBezTo>
                  <a:cubicBezTo>
                    <a:pt x="7195" y="9595"/>
                    <a:pt x="7624" y="9707"/>
                    <a:pt x="8048" y="9707"/>
                  </a:cubicBezTo>
                  <a:cubicBezTo>
                    <a:pt x="8466" y="9707"/>
                    <a:pt x="8880" y="9598"/>
                    <a:pt x="9234" y="9358"/>
                  </a:cubicBezTo>
                  <a:cubicBezTo>
                    <a:pt x="9867" y="8909"/>
                    <a:pt x="10246" y="8070"/>
                    <a:pt x="10016" y="7322"/>
                  </a:cubicBezTo>
                  <a:cubicBezTo>
                    <a:pt x="9867" y="6885"/>
                    <a:pt x="9487" y="6575"/>
                    <a:pt x="9039" y="6517"/>
                  </a:cubicBezTo>
                  <a:cubicBezTo>
                    <a:pt x="8979" y="6508"/>
                    <a:pt x="8920" y="6503"/>
                    <a:pt x="8862" y="6503"/>
                  </a:cubicBezTo>
                  <a:cubicBezTo>
                    <a:pt x="8501" y="6503"/>
                    <a:pt x="8166" y="6682"/>
                    <a:pt x="7958" y="6989"/>
                  </a:cubicBezTo>
                  <a:cubicBezTo>
                    <a:pt x="7739" y="7311"/>
                    <a:pt x="7751" y="7736"/>
                    <a:pt x="7992" y="8047"/>
                  </a:cubicBezTo>
                  <a:cubicBezTo>
                    <a:pt x="8234" y="8334"/>
                    <a:pt x="8590" y="8507"/>
                    <a:pt x="8958" y="8530"/>
                  </a:cubicBezTo>
                  <a:cubicBezTo>
                    <a:pt x="9131" y="8530"/>
                    <a:pt x="9131" y="8771"/>
                    <a:pt x="8958" y="8771"/>
                  </a:cubicBezTo>
                  <a:cubicBezTo>
                    <a:pt x="8930" y="8774"/>
                    <a:pt x="8903" y="8776"/>
                    <a:pt x="8875" y="8776"/>
                  </a:cubicBezTo>
                  <a:cubicBezTo>
                    <a:pt x="8798" y="8776"/>
                    <a:pt x="8720" y="8765"/>
                    <a:pt x="8636" y="8748"/>
                  </a:cubicBezTo>
                  <a:cubicBezTo>
                    <a:pt x="8211" y="8656"/>
                    <a:pt x="7843" y="8380"/>
                    <a:pt x="7647" y="7989"/>
                  </a:cubicBezTo>
                  <a:cubicBezTo>
                    <a:pt x="7463" y="7575"/>
                    <a:pt x="7532" y="7081"/>
                    <a:pt x="7831" y="6736"/>
                  </a:cubicBezTo>
                  <a:cubicBezTo>
                    <a:pt x="8090" y="6412"/>
                    <a:pt x="8469" y="6265"/>
                    <a:pt x="8853" y="6265"/>
                  </a:cubicBezTo>
                  <a:cubicBezTo>
                    <a:pt x="9424" y="6265"/>
                    <a:pt x="10008" y="6589"/>
                    <a:pt x="10235" y="7138"/>
                  </a:cubicBezTo>
                  <a:cubicBezTo>
                    <a:pt x="10373" y="7483"/>
                    <a:pt x="10396" y="7851"/>
                    <a:pt x="10315" y="8208"/>
                  </a:cubicBezTo>
                  <a:cubicBezTo>
                    <a:pt x="10580" y="8369"/>
                    <a:pt x="10878" y="8484"/>
                    <a:pt x="11189" y="8541"/>
                  </a:cubicBezTo>
                  <a:cubicBezTo>
                    <a:pt x="11325" y="8567"/>
                    <a:pt x="11462" y="8579"/>
                    <a:pt x="11600" y="8579"/>
                  </a:cubicBezTo>
                  <a:cubicBezTo>
                    <a:pt x="12078" y="8579"/>
                    <a:pt x="12555" y="8427"/>
                    <a:pt x="12948" y="8150"/>
                  </a:cubicBezTo>
                  <a:cubicBezTo>
                    <a:pt x="13431" y="7794"/>
                    <a:pt x="13776" y="7288"/>
                    <a:pt x="13926" y="6713"/>
                  </a:cubicBezTo>
                  <a:cubicBezTo>
                    <a:pt x="13939" y="6668"/>
                    <a:pt x="13970" y="6650"/>
                    <a:pt x="14002" y="6650"/>
                  </a:cubicBezTo>
                  <a:cubicBezTo>
                    <a:pt x="14052" y="6650"/>
                    <a:pt x="14105" y="6696"/>
                    <a:pt x="14098" y="6759"/>
                  </a:cubicBezTo>
                  <a:cubicBezTo>
                    <a:pt x="14041" y="7127"/>
                    <a:pt x="13903" y="7472"/>
                    <a:pt x="13684" y="7771"/>
                  </a:cubicBezTo>
                  <a:cubicBezTo>
                    <a:pt x="13772" y="7785"/>
                    <a:pt x="13860" y="7793"/>
                    <a:pt x="13949" y="7793"/>
                  </a:cubicBezTo>
                  <a:cubicBezTo>
                    <a:pt x="14140" y="7793"/>
                    <a:pt x="14331" y="7757"/>
                    <a:pt x="14512" y="7679"/>
                  </a:cubicBezTo>
                  <a:cubicBezTo>
                    <a:pt x="15064" y="7460"/>
                    <a:pt x="15467" y="7012"/>
                    <a:pt x="15835" y="6563"/>
                  </a:cubicBezTo>
                  <a:cubicBezTo>
                    <a:pt x="16019" y="6345"/>
                    <a:pt x="16214" y="6138"/>
                    <a:pt x="16409" y="5943"/>
                  </a:cubicBezTo>
                  <a:cubicBezTo>
                    <a:pt x="16559" y="5816"/>
                    <a:pt x="16708" y="5701"/>
                    <a:pt x="16869" y="5609"/>
                  </a:cubicBezTo>
                  <a:cubicBezTo>
                    <a:pt x="16318" y="5368"/>
                    <a:pt x="15950" y="4804"/>
                    <a:pt x="15524" y="4390"/>
                  </a:cubicBezTo>
                  <a:cubicBezTo>
                    <a:pt x="15260" y="4137"/>
                    <a:pt x="14984" y="3907"/>
                    <a:pt x="14685" y="3712"/>
                  </a:cubicBezTo>
                  <a:cubicBezTo>
                    <a:pt x="14386" y="3505"/>
                    <a:pt x="14064" y="3344"/>
                    <a:pt x="13730" y="3240"/>
                  </a:cubicBezTo>
                  <a:cubicBezTo>
                    <a:pt x="13583" y="3198"/>
                    <a:pt x="13434" y="3178"/>
                    <a:pt x="13286" y="3178"/>
                  </a:cubicBezTo>
                  <a:cubicBezTo>
                    <a:pt x="13109" y="3178"/>
                    <a:pt x="12933" y="3207"/>
                    <a:pt x="12764" y="3263"/>
                  </a:cubicBezTo>
                  <a:cubicBezTo>
                    <a:pt x="12477" y="3367"/>
                    <a:pt x="12235" y="3585"/>
                    <a:pt x="12109" y="3861"/>
                  </a:cubicBezTo>
                  <a:cubicBezTo>
                    <a:pt x="11982" y="4137"/>
                    <a:pt x="11994" y="4459"/>
                    <a:pt x="12132" y="4724"/>
                  </a:cubicBezTo>
                  <a:cubicBezTo>
                    <a:pt x="12270" y="4965"/>
                    <a:pt x="12523" y="5115"/>
                    <a:pt x="12787" y="5126"/>
                  </a:cubicBezTo>
                  <a:cubicBezTo>
                    <a:pt x="12797" y="5127"/>
                    <a:pt x="12807" y="5127"/>
                    <a:pt x="12817" y="5127"/>
                  </a:cubicBezTo>
                  <a:cubicBezTo>
                    <a:pt x="13059" y="5127"/>
                    <a:pt x="13286" y="4991"/>
                    <a:pt x="13397" y="4781"/>
                  </a:cubicBezTo>
                  <a:cubicBezTo>
                    <a:pt x="13512" y="4563"/>
                    <a:pt x="13500" y="4310"/>
                    <a:pt x="13362" y="4114"/>
                  </a:cubicBezTo>
                  <a:cubicBezTo>
                    <a:pt x="13292" y="4018"/>
                    <a:pt x="13395" y="3902"/>
                    <a:pt x="13494" y="3902"/>
                  </a:cubicBezTo>
                  <a:cubicBezTo>
                    <a:pt x="13525" y="3902"/>
                    <a:pt x="13556" y="3914"/>
                    <a:pt x="13581" y="3942"/>
                  </a:cubicBezTo>
                  <a:cubicBezTo>
                    <a:pt x="13788" y="4229"/>
                    <a:pt x="13811" y="4609"/>
                    <a:pt x="13638" y="4919"/>
                  </a:cubicBezTo>
                  <a:cubicBezTo>
                    <a:pt x="13480" y="5205"/>
                    <a:pt x="13175" y="5383"/>
                    <a:pt x="12850" y="5383"/>
                  </a:cubicBezTo>
                  <a:cubicBezTo>
                    <a:pt x="12821" y="5383"/>
                    <a:pt x="12793" y="5382"/>
                    <a:pt x="12764" y="5379"/>
                  </a:cubicBezTo>
                  <a:cubicBezTo>
                    <a:pt x="12442" y="5356"/>
                    <a:pt x="12143" y="5184"/>
                    <a:pt x="11948" y="4931"/>
                  </a:cubicBezTo>
                  <a:cubicBezTo>
                    <a:pt x="11752" y="4632"/>
                    <a:pt x="11706" y="4264"/>
                    <a:pt x="11810" y="3919"/>
                  </a:cubicBezTo>
                  <a:cubicBezTo>
                    <a:pt x="11959" y="3447"/>
                    <a:pt x="12350" y="3091"/>
                    <a:pt x="12822" y="2976"/>
                  </a:cubicBezTo>
                  <a:cubicBezTo>
                    <a:pt x="12799" y="2872"/>
                    <a:pt x="12776" y="2780"/>
                    <a:pt x="12753" y="2688"/>
                  </a:cubicBezTo>
                  <a:cubicBezTo>
                    <a:pt x="12707" y="2562"/>
                    <a:pt x="12649" y="2435"/>
                    <a:pt x="12580" y="2309"/>
                  </a:cubicBezTo>
                  <a:cubicBezTo>
                    <a:pt x="12339" y="1883"/>
                    <a:pt x="11959" y="1538"/>
                    <a:pt x="11499" y="1354"/>
                  </a:cubicBezTo>
                  <a:cubicBezTo>
                    <a:pt x="11213" y="1236"/>
                    <a:pt x="10910" y="1176"/>
                    <a:pt x="10603" y="1176"/>
                  </a:cubicBezTo>
                  <a:cubicBezTo>
                    <a:pt x="10404" y="1176"/>
                    <a:pt x="10203" y="1201"/>
                    <a:pt x="10005" y="1251"/>
                  </a:cubicBezTo>
                  <a:cubicBezTo>
                    <a:pt x="9993" y="1366"/>
                    <a:pt x="9970" y="1469"/>
                    <a:pt x="9924" y="1584"/>
                  </a:cubicBezTo>
                  <a:cubicBezTo>
                    <a:pt x="9913" y="1603"/>
                    <a:pt x="9895" y="1610"/>
                    <a:pt x="9877" y="1610"/>
                  </a:cubicBezTo>
                  <a:cubicBezTo>
                    <a:pt x="9837" y="1610"/>
                    <a:pt x="9793" y="1574"/>
                    <a:pt x="9809" y="1527"/>
                  </a:cubicBezTo>
                  <a:cubicBezTo>
                    <a:pt x="9913" y="1193"/>
                    <a:pt x="9855" y="814"/>
                    <a:pt x="9648" y="527"/>
                  </a:cubicBezTo>
                  <a:cubicBezTo>
                    <a:pt x="9430" y="228"/>
                    <a:pt x="9096" y="44"/>
                    <a:pt x="8740" y="9"/>
                  </a:cubicBezTo>
                  <a:cubicBezTo>
                    <a:pt x="8681" y="3"/>
                    <a:pt x="8622" y="0"/>
                    <a:pt x="85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9"/>
            <p:cNvSpPr/>
            <p:nvPr/>
          </p:nvSpPr>
          <p:spPr>
            <a:xfrm>
              <a:off x="887820" y="646086"/>
              <a:ext cx="228874" cy="194652"/>
            </a:xfrm>
            <a:custGeom>
              <a:rect b="b" l="l" r="r" t="t"/>
              <a:pathLst>
                <a:path extrusionOk="0" h="2133" w="2508">
                  <a:moveTo>
                    <a:pt x="265" y="1"/>
                  </a:moveTo>
                  <a:cubicBezTo>
                    <a:pt x="171" y="1"/>
                    <a:pt x="115" y="49"/>
                    <a:pt x="28" y="49"/>
                  </a:cubicBezTo>
                  <a:cubicBezTo>
                    <a:pt x="19" y="49"/>
                    <a:pt x="10" y="48"/>
                    <a:pt x="1" y="47"/>
                  </a:cubicBezTo>
                  <a:lnTo>
                    <a:pt x="1" y="47"/>
                  </a:lnTo>
                  <a:cubicBezTo>
                    <a:pt x="24" y="484"/>
                    <a:pt x="139" y="898"/>
                    <a:pt x="346" y="1289"/>
                  </a:cubicBezTo>
                  <a:cubicBezTo>
                    <a:pt x="553" y="1668"/>
                    <a:pt x="898" y="1956"/>
                    <a:pt x="1312" y="2082"/>
                  </a:cubicBezTo>
                  <a:cubicBezTo>
                    <a:pt x="1426" y="2116"/>
                    <a:pt x="1543" y="2133"/>
                    <a:pt x="1659" y="2133"/>
                  </a:cubicBezTo>
                  <a:cubicBezTo>
                    <a:pt x="1974" y="2133"/>
                    <a:pt x="2281" y="2010"/>
                    <a:pt x="2508" y="1783"/>
                  </a:cubicBezTo>
                  <a:lnTo>
                    <a:pt x="2508" y="1783"/>
                  </a:lnTo>
                  <a:cubicBezTo>
                    <a:pt x="2337" y="1834"/>
                    <a:pt x="2159" y="1860"/>
                    <a:pt x="1980" y="1860"/>
                  </a:cubicBezTo>
                  <a:cubicBezTo>
                    <a:pt x="1834" y="1860"/>
                    <a:pt x="1687" y="1843"/>
                    <a:pt x="1542" y="1806"/>
                  </a:cubicBezTo>
                  <a:cubicBezTo>
                    <a:pt x="1427" y="1783"/>
                    <a:pt x="1312" y="1737"/>
                    <a:pt x="1208" y="1680"/>
                  </a:cubicBezTo>
                  <a:cubicBezTo>
                    <a:pt x="978" y="1507"/>
                    <a:pt x="794" y="1277"/>
                    <a:pt x="702" y="1013"/>
                  </a:cubicBezTo>
                  <a:cubicBezTo>
                    <a:pt x="576" y="725"/>
                    <a:pt x="495" y="392"/>
                    <a:pt x="622" y="104"/>
                  </a:cubicBezTo>
                  <a:cubicBezTo>
                    <a:pt x="507" y="47"/>
                    <a:pt x="392" y="12"/>
                    <a:pt x="2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9"/>
            <p:cNvSpPr/>
            <p:nvPr/>
          </p:nvSpPr>
          <p:spPr>
            <a:xfrm>
              <a:off x="1398862" y="893759"/>
              <a:ext cx="158606" cy="139533"/>
            </a:xfrm>
            <a:custGeom>
              <a:rect b="b" l="l" r="r" t="t"/>
              <a:pathLst>
                <a:path extrusionOk="0" h="1529" w="1738">
                  <a:moveTo>
                    <a:pt x="219" y="1"/>
                  </a:moveTo>
                  <a:lnTo>
                    <a:pt x="219" y="1"/>
                  </a:lnTo>
                  <a:cubicBezTo>
                    <a:pt x="58" y="231"/>
                    <a:pt x="1" y="518"/>
                    <a:pt x="47" y="794"/>
                  </a:cubicBezTo>
                  <a:cubicBezTo>
                    <a:pt x="139" y="1128"/>
                    <a:pt x="380" y="1392"/>
                    <a:pt x="714" y="1484"/>
                  </a:cubicBezTo>
                  <a:cubicBezTo>
                    <a:pt x="807" y="1514"/>
                    <a:pt x="903" y="1528"/>
                    <a:pt x="998" y="1528"/>
                  </a:cubicBezTo>
                  <a:cubicBezTo>
                    <a:pt x="1125" y="1528"/>
                    <a:pt x="1251" y="1502"/>
                    <a:pt x="1369" y="1450"/>
                  </a:cubicBezTo>
                  <a:cubicBezTo>
                    <a:pt x="1576" y="1358"/>
                    <a:pt x="1714" y="1162"/>
                    <a:pt x="1737" y="932"/>
                  </a:cubicBezTo>
                  <a:lnTo>
                    <a:pt x="1737" y="932"/>
                  </a:lnTo>
                  <a:cubicBezTo>
                    <a:pt x="1546" y="1073"/>
                    <a:pt x="1311" y="1143"/>
                    <a:pt x="1078" y="1143"/>
                  </a:cubicBezTo>
                  <a:cubicBezTo>
                    <a:pt x="1045" y="1143"/>
                    <a:pt x="1011" y="1142"/>
                    <a:pt x="978" y="1139"/>
                  </a:cubicBezTo>
                  <a:cubicBezTo>
                    <a:pt x="702" y="1105"/>
                    <a:pt x="461" y="944"/>
                    <a:pt x="311" y="714"/>
                  </a:cubicBezTo>
                  <a:cubicBezTo>
                    <a:pt x="242" y="599"/>
                    <a:pt x="208" y="472"/>
                    <a:pt x="208" y="346"/>
                  </a:cubicBezTo>
                  <a:cubicBezTo>
                    <a:pt x="196" y="265"/>
                    <a:pt x="277" y="35"/>
                    <a:pt x="2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9"/>
            <p:cNvSpPr/>
            <p:nvPr/>
          </p:nvSpPr>
          <p:spPr>
            <a:xfrm>
              <a:off x="275025" y="537489"/>
              <a:ext cx="1626574" cy="928910"/>
            </a:xfrm>
            <a:custGeom>
              <a:rect b="b" l="l" r="r" t="t"/>
              <a:pathLst>
                <a:path extrusionOk="0" h="10179" w="17824">
                  <a:moveTo>
                    <a:pt x="9046" y="216"/>
                  </a:moveTo>
                  <a:cubicBezTo>
                    <a:pt x="9105" y="216"/>
                    <a:pt x="9164" y="219"/>
                    <a:pt x="9223" y="225"/>
                  </a:cubicBezTo>
                  <a:cubicBezTo>
                    <a:pt x="9579" y="260"/>
                    <a:pt x="9913" y="444"/>
                    <a:pt x="10131" y="743"/>
                  </a:cubicBezTo>
                  <a:cubicBezTo>
                    <a:pt x="10338" y="1030"/>
                    <a:pt x="10396" y="1409"/>
                    <a:pt x="10292" y="1743"/>
                  </a:cubicBezTo>
                  <a:cubicBezTo>
                    <a:pt x="10276" y="1790"/>
                    <a:pt x="10320" y="1826"/>
                    <a:pt x="10360" y="1826"/>
                  </a:cubicBezTo>
                  <a:cubicBezTo>
                    <a:pt x="10378" y="1826"/>
                    <a:pt x="10396" y="1819"/>
                    <a:pt x="10407" y="1800"/>
                  </a:cubicBezTo>
                  <a:cubicBezTo>
                    <a:pt x="10453" y="1685"/>
                    <a:pt x="10476" y="1582"/>
                    <a:pt x="10488" y="1467"/>
                  </a:cubicBezTo>
                  <a:cubicBezTo>
                    <a:pt x="10686" y="1417"/>
                    <a:pt x="10887" y="1392"/>
                    <a:pt x="11086" y="1392"/>
                  </a:cubicBezTo>
                  <a:cubicBezTo>
                    <a:pt x="11393" y="1392"/>
                    <a:pt x="11696" y="1452"/>
                    <a:pt x="11982" y="1570"/>
                  </a:cubicBezTo>
                  <a:cubicBezTo>
                    <a:pt x="12442" y="1754"/>
                    <a:pt x="12822" y="2099"/>
                    <a:pt x="13063" y="2525"/>
                  </a:cubicBezTo>
                  <a:cubicBezTo>
                    <a:pt x="13132" y="2651"/>
                    <a:pt x="13190" y="2778"/>
                    <a:pt x="13236" y="2904"/>
                  </a:cubicBezTo>
                  <a:cubicBezTo>
                    <a:pt x="13259" y="2996"/>
                    <a:pt x="13282" y="3088"/>
                    <a:pt x="13305" y="3192"/>
                  </a:cubicBezTo>
                  <a:cubicBezTo>
                    <a:pt x="12833" y="3307"/>
                    <a:pt x="12442" y="3663"/>
                    <a:pt x="12293" y="4135"/>
                  </a:cubicBezTo>
                  <a:cubicBezTo>
                    <a:pt x="12189" y="4480"/>
                    <a:pt x="12235" y="4848"/>
                    <a:pt x="12431" y="5147"/>
                  </a:cubicBezTo>
                  <a:cubicBezTo>
                    <a:pt x="12626" y="5400"/>
                    <a:pt x="12925" y="5572"/>
                    <a:pt x="13247" y="5595"/>
                  </a:cubicBezTo>
                  <a:cubicBezTo>
                    <a:pt x="13276" y="5598"/>
                    <a:pt x="13304" y="5599"/>
                    <a:pt x="13333" y="5599"/>
                  </a:cubicBezTo>
                  <a:cubicBezTo>
                    <a:pt x="13658" y="5599"/>
                    <a:pt x="13963" y="5421"/>
                    <a:pt x="14121" y="5135"/>
                  </a:cubicBezTo>
                  <a:cubicBezTo>
                    <a:pt x="14294" y="4825"/>
                    <a:pt x="14271" y="4445"/>
                    <a:pt x="14064" y="4158"/>
                  </a:cubicBezTo>
                  <a:cubicBezTo>
                    <a:pt x="14039" y="4130"/>
                    <a:pt x="14008" y="4118"/>
                    <a:pt x="13977" y="4118"/>
                  </a:cubicBezTo>
                  <a:cubicBezTo>
                    <a:pt x="13878" y="4118"/>
                    <a:pt x="13775" y="4234"/>
                    <a:pt x="13845" y="4330"/>
                  </a:cubicBezTo>
                  <a:cubicBezTo>
                    <a:pt x="13983" y="4526"/>
                    <a:pt x="13995" y="4779"/>
                    <a:pt x="13880" y="4997"/>
                  </a:cubicBezTo>
                  <a:cubicBezTo>
                    <a:pt x="13769" y="5207"/>
                    <a:pt x="13542" y="5343"/>
                    <a:pt x="13300" y="5343"/>
                  </a:cubicBezTo>
                  <a:cubicBezTo>
                    <a:pt x="13290" y="5343"/>
                    <a:pt x="13280" y="5343"/>
                    <a:pt x="13270" y="5342"/>
                  </a:cubicBezTo>
                  <a:cubicBezTo>
                    <a:pt x="13006" y="5331"/>
                    <a:pt x="12753" y="5181"/>
                    <a:pt x="12615" y="4940"/>
                  </a:cubicBezTo>
                  <a:cubicBezTo>
                    <a:pt x="12477" y="4675"/>
                    <a:pt x="12465" y="4353"/>
                    <a:pt x="12592" y="4077"/>
                  </a:cubicBezTo>
                  <a:cubicBezTo>
                    <a:pt x="12718" y="3801"/>
                    <a:pt x="12960" y="3583"/>
                    <a:pt x="13247" y="3479"/>
                  </a:cubicBezTo>
                  <a:cubicBezTo>
                    <a:pt x="13416" y="3423"/>
                    <a:pt x="13592" y="3394"/>
                    <a:pt x="13769" y="3394"/>
                  </a:cubicBezTo>
                  <a:cubicBezTo>
                    <a:pt x="13917" y="3394"/>
                    <a:pt x="14066" y="3414"/>
                    <a:pt x="14213" y="3456"/>
                  </a:cubicBezTo>
                  <a:cubicBezTo>
                    <a:pt x="14547" y="3560"/>
                    <a:pt x="14869" y="3721"/>
                    <a:pt x="15168" y="3928"/>
                  </a:cubicBezTo>
                  <a:cubicBezTo>
                    <a:pt x="15467" y="4123"/>
                    <a:pt x="15743" y="4353"/>
                    <a:pt x="16007" y="4606"/>
                  </a:cubicBezTo>
                  <a:cubicBezTo>
                    <a:pt x="16433" y="5020"/>
                    <a:pt x="16801" y="5584"/>
                    <a:pt x="17352" y="5825"/>
                  </a:cubicBezTo>
                  <a:cubicBezTo>
                    <a:pt x="17191" y="5917"/>
                    <a:pt x="17042" y="6032"/>
                    <a:pt x="16892" y="6159"/>
                  </a:cubicBezTo>
                  <a:cubicBezTo>
                    <a:pt x="16697" y="6354"/>
                    <a:pt x="16502" y="6561"/>
                    <a:pt x="16318" y="6779"/>
                  </a:cubicBezTo>
                  <a:cubicBezTo>
                    <a:pt x="15950" y="7228"/>
                    <a:pt x="15547" y="7676"/>
                    <a:pt x="14995" y="7895"/>
                  </a:cubicBezTo>
                  <a:cubicBezTo>
                    <a:pt x="14814" y="7973"/>
                    <a:pt x="14623" y="8009"/>
                    <a:pt x="14432" y="8009"/>
                  </a:cubicBezTo>
                  <a:cubicBezTo>
                    <a:pt x="14343" y="8009"/>
                    <a:pt x="14255" y="8001"/>
                    <a:pt x="14167" y="7987"/>
                  </a:cubicBezTo>
                  <a:cubicBezTo>
                    <a:pt x="14386" y="7688"/>
                    <a:pt x="14524" y="7343"/>
                    <a:pt x="14581" y="6975"/>
                  </a:cubicBezTo>
                  <a:cubicBezTo>
                    <a:pt x="14588" y="6912"/>
                    <a:pt x="14535" y="6866"/>
                    <a:pt x="14485" y="6866"/>
                  </a:cubicBezTo>
                  <a:cubicBezTo>
                    <a:pt x="14453" y="6866"/>
                    <a:pt x="14422" y="6884"/>
                    <a:pt x="14409" y="6929"/>
                  </a:cubicBezTo>
                  <a:cubicBezTo>
                    <a:pt x="14259" y="7504"/>
                    <a:pt x="13914" y="8010"/>
                    <a:pt x="13431" y="8366"/>
                  </a:cubicBezTo>
                  <a:cubicBezTo>
                    <a:pt x="13038" y="8643"/>
                    <a:pt x="12561" y="8795"/>
                    <a:pt x="12083" y="8795"/>
                  </a:cubicBezTo>
                  <a:cubicBezTo>
                    <a:pt x="11945" y="8795"/>
                    <a:pt x="11808" y="8783"/>
                    <a:pt x="11672" y="8757"/>
                  </a:cubicBezTo>
                  <a:cubicBezTo>
                    <a:pt x="11361" y="8700"/>
                    <a:pt x="11063" y="8585"/>
                    <a:pt x="10798" y="8424"/>
                  </a:cubicBezTo>
                  <a:cubicBezTo>
                    <a:pt x="10879" y="8067"/>
                    <a:pt x="10856" y="7699"/>
                    <a:pt x="10718" y="7354"/>
                  </a:cubicBezTo>
                  <a:cubicBezTo>
                    <a:pt x="10491" y="6805"/>
                    <a:pt x="9907" y="6481"/>
                    <a:pt x="9336" y="6481"/>
                  </a:cubicBezTo>
                  <a:cubicBezTo>
                    <a:pt x="8952" y="6481"/>
                    <a:pt x="8573" y="6628"/>
                    <a:pt x="8314" y="6952"/>
                  </a:cubicBezTo>
                  <a:cubicBezTo>
                    <a:pt x="8015" y="7297"/>
                    <a:pt x="7946" y="7791"/>
                    <a:pt x="8130" y="8205"/>
                  </a:cubicBezTo>
                  <a:cubicBezTo>
                    <a:pt x="8326" y="8596"/>
                    <a:pt x="8694" y="8872"/>
                    <a:pt x="9119" y="8964"/>
                  </a:cubicBezTo>
                  <a:cubicBezTo>
                    <a:pt x="9203" y="8981"/>
                    <a:pt x="9281" y="8992"/>
                    <a:pt x="9358" y="8992"/>
                  </a:cubicBezTo>
                  <a:cubicBezTo>
                    <a:pt x="9386" y="8992"/>
                    <a:pt x="9413" y="8990"/>
                    <a:pt x="9441" y="8987"/>
                  </a:cubicBezTo>
                  <a:cubicBezTo>
                    <a:pt x="9614" y="8987"/>
                    <a:pt x="9614" y="8746"/>
                    <a:pt x="9441" y="8746"/>
                  </a:cubicBezTo>
                  <a:cubicBezTo>
                    <a:pt x="9073" y="8723"/>
                    <a:pt x="8717" y="8550"/>
                    <a:pt x="8475" y="8263"/>
                  </a:cubicBezTo>
                  <a:cubicBezTo>
                    <a:pt x="8234" y="7952"/>
                    <a:pt x="8222" y="7527"/>
                    <a:pt x="8441" y="7205"/>
                  </a:cubicBezTo>
                  <a:cubicBezTo>
                    <a:pt x="8649" y="6898"/>
                    <a:pt x="8984" y="6719"/>
                    <a:pt x="9345" y="6719"/>
                  </a:cubicBezTo>
                  <a:cubicBezTo>
                    <a:pt x="9403" y="6719"/>
                    <a:pt x="9462" y="6724"/>
                    <a:pt x="9522" y="6733"/>
                  </a:cubicBezTo>
                  <a:cubicBezTo>
                    <a:pt x="9970" y="6791"/>
                    <a:pt x="10350" y="7101"/>
                    <a:pt x="10499" y="7538"/>
                  </a:cubicBezTo>
                  <a:cubicBezTo>
                    <a:pt x="10729" y="8286"/>
                    <a:pt x="10350" y="9125"/>
                    <a:pt x="9717" y="9574"/>
                  </a:cubicBezTo>
                  <a:cubicBezTo>
                    <a:pt x="9363" y="9814"/>
                    <a:pt x="8949" y="9923"/>
                    <a:pt x="8531" y="9923"/>
                  </a:cubicBezTo>
                  <a:cubicBezTo>
                    <a:pt x="8107" y="9923"/>
                    <a:pt x="7678" y="9811"/>
                    <a:pt x="7302" y="9608"/>
                  </a:cubicBezTo>
                  <a:cubicBezTo>
                    <a:pt x="6831" y="9355"/>
                    <a:pt x="6497" y="8941"/>
                    <a:pt x="6095" y="8608"/>
                  </a:cubicBezTo>
                  <a:cubicBezTo>
                    <a:pt x="5819" y="8355"/>
                    <a:pt x="5497" y="8182"/>
                    <a:pt x="5141" y="8090"/>
                  </a:cubicBezTo>
                  <a:cubicBezTo>
                    <a:pt x="5394" y="7895"/>
                    <a:pt x="5589" y="7653"/>
                    <a:pt x="5715" y="7366"/>
                  </a:cubicBezTo>
                  <a:cubicBezTo>
                    <a:pt x="5899" y="6963"/>
                    <a:pt x="5888" y="6504"/>
                    <a:pt x="5681" y="6113"/>
                  </a:cubicBezTo>
                  <a:cubicBezTo>
                    <a:pt x="5485" y="5779"/>
                    <a:pt x="5141" y="5584"/>
                    <a:pt x="4761" y="5584"/>
                  </a:cubicBezTo>
                  <a:cubicBezTo>
                    <a:pt x="4752" y="5583"/>
                    <a:pt x="4742" y="5583"/>
                    <a:pt x="4732" y="5583"/>
                  </a:cubicBezTo>
                  <a:cubicBezTo>
                    <a:pt x="4307" y="5583"/>
                    <a:pt x="3930" y="5834"/>
                    <a:pt x="3784" y="6228"/>
                  </a:cubicBezTo>
                  <a:cubicBezTo>
                    <a:pt x="3623" y="6630"/>
                    <a:pt x="3726" y="7090"/>
                    <a:pt x="4048" y="7389"/>
                  </a:cubicBezTo>
                  <a:cubicBezTo>
                    <a:pt x="4073" y="7409"/>
                    <a:pt x="4100" y="7418"/>
                    <a:pt x="4126" y="7418"/>
                  </a:cubicBezTo>
                  <a:cubicBezTo>
                    <a:pt x="4216" y="7418"/>
                    <a:pt x="4290" y="7309"/>
                    <a:pt x="4209" y="7228"/>
                  </a:cubicBezTo>
                  <a:cubicBezTo>
                    <a:pt x="3991" y="6998"/>
                    <a:pt x="3922" y="6653"/>
                    <a:pt x="4025" y="6354"/>
                  </a:cubicBezTo>
                  <a:cubicBezTo>
                    <a:pt x="4117" y="6055"/>
                    <a:pt x="4393" y="5848"/>
                    <a:pt x="4715" y="5837"/>
                  </a:cubicBezTo>
                  <a:cubicBezTo>
                    <a:pt x="4725" y="5836"/>
                    <a:pt x="4735" y="5836"/>
                    <a:pt x="4745" y="5836"/>
                  </a:cubicBezTo>
                  <a:cubicBezTo>
                    <a:pt x="5056" y="5836"/>
                    <a:pt x="5352" y="6007"/>
                    <a:pt x="5485" y="6297"/>
                  </a:cubicBezTo>
                  <a:cubicBezTo>
                    <a:pt x="5623" y="6630"/>
                    <a:pt x="5612" y="7021"/>
                    <a:pt x="5428" y="7343"/>
                  </a:cubicBezTo>
                  <a:cubicBezTo>
                    <a:pt x="5119" y="7920"/>
                    <a:pt x="4515" y="8266"/>
                    <a:pt x="3864" y="8266"/>
                  </a:cubicBezTo>
                  <a:cubicBezTo>
                    <a:pt x="3788" y="8266"/>
                    <a:pt x="3711" y="8261"/>
                    <a:pt x="3634" y="8251"/>
                  </a:cubicBezTo>
                  <a:cubicBezTo>
                    <a:pt x="2864" y="8159"/>
                    <a:pt x="2185" y="7630"/>
                    <a:pt x="1760" y="7009"/>
                  </a:cubicBezTo>
                  <a:cubicBezTo>
                    <a:pt x="1369" y="6458"/>
                    <a:pt x="1070" y="5779"/>
                    <a:pt x="483" y="5423"/>
                  </a:cubicBezTo>
                  <a:cubicBezTo>
                    <a:pt x="1633" y="4986"/>
                    <a:pt x="2450" y="3882"/>
                    <a:pt x="3680" y="3606"/>
                  </a:cubicBezTo>
                  <a:cubicBezTo>
                    <a:pt x="3827" y="3571"/>
                    <a:pt x="3976" y="3554"/>
                    <a:pt x="4125" y="3554"/>
                  </a:cubicBezTo>
                  <a:cubicBezTo>
                    <a:pt x="4325" y="3554"/>
                    <a:pt x="4524" y="3586"/>
                    <a:pt x="4715" y="3652"/>
                  </a:cubicBezTo>
                  <a:cubicBezTo>
                    <a:pt x="4796" y="3939"/>
                    <a:pt x="4957" y="4192"/>
                    <a:pt x="5175" y="4399"/>
                  </a:cubicBezTo>
                  <a:cubicBezTo>
                    <a:pt x="5200" y="4422"/>
                    <a:pt x="5227" y="4431"/>
                    <a:pt x="5252" y="4431"/>
                  </a:cubicBezTo>
                  <a:cubicBezTo>
                    <a:pt x="5343" y="4431"/>
                    <a:pt x="5417" y="4308"/>
                    <a:pt x="5336" y="4227"/>
                  </a:cubicBezTo>
                  <a:cubicBezTo>
                    <a:pt x="4945" y="3778"/>
                    <a:pt x="4819" y="3169"/>
                    <a:pt x="4991" y="2605"/>
                  </a:cubicBezTo>
                  <a:cubicBezTo>
                    <a:pt x="5175" y="2030"/>
                    <a:pt x="5658" y="1593"/>
                    <a:pt x="6244" y="1444"/>
                  </a:cubicBezTo>
                  <a:cubicBezTo>
                    <a:pt x="6405" y="1398"/>
                    <a:pt x="6578" y="1363"/>
                    <a:pt x="6750" y="1352"/>
                  </a:cubicBezTo>
                  <a:cubicBezTo>
                    <a:pt x="6911" y="1352"/>
                    <a:pt x="7061" y="1352"/>
                    <a:pt x="7210" y="1375"/>
                  </a:cubicBezTo>
                  <a:cubicBezTo>
                    <a:pt x="7187" y="1570"/>
                    <a:pt x="7199" y="1777"/>
                    <a:pt x="7245" y="1984"/>
                  </a:cubicBezTo>
                  <a:cubicBezTo>
                    <a:pt x="7314" y="2341"/>
                    <a:pt x="7486" y="2663"/>
                    <a:pt x="7751" y="2916"/>
                  </a:cubicBezTo>
                  <a:cubicBezTo>
                    <a:pt x="7994" y="3144"/>
                    <a:pt x="8315" y="3260"/>
                    <a:pt x="8632" y="3260"/>
                  </a:cubicBezTo>
                  <a:cubicBezTo>
                    <a:pt x="9034" y="3260"/>
                    <a:pt x="9429" y="3072"/>
                    <a:pt x="9648" y="2686"/>
                  </a:cubicBezTo>
                  <a:cubicBezTo>
                    <a:pt x="9855" y="2352"/>
                    <a:pt x="9809" y="1927"/>
                    <a:pt x="9545" y="1639"/>
                  </a:cubicBezTo>
                  <a:cubicBezTo>
                    <a:pt x="9317" y="1412"/>
                    <a:pt x="8998" y="1318"/>
                    <a:pt x="8680" y="1318"/>
                  </a:cubicBezTo>
                  <a:cubicBezTo>
                    <a:pt x="8532" y="1318"/>
                    <a:pt x="8384" y="1338"/>
                    <a:pt x="8245" y="1375"/>
                  </a:cubicBezTo>
                  <a:cubicBezTo>
                    <a:pt x="8115" y="1418"/>
                    <a:pt x="8159" y="1595"/>
                    <a:pt x="8290" y="1595"/>
                  </a:cubicBezTo>
                  <a:cubicBezTo>
                    <a:pt x="8298" y="1595"/>
                    <a:pt x="8306" y="1595"/>
                    <a:pt x="8314" y="1593"/>
                  </a:cubicBezTo>
                  <a:cubicBezTo>
                    <a:pt x="8424" y="1578"/>
                    <a:pt x="8540" y="1566"/>
                    <a:pt x="8656" y="1566"/>
                  </a:cubicBezTo>
                  <a:cubicBezTo>
                    <a:pt x="8882" y="1566"/>
                    <a:pt x="9109" y="1610"/>
                    <a:pt x="9292" y="1754"/>
                  </a:cubicBezTo>
                  <a:cubicBezTo>
                    <a:pt x="9510" y="1915"/>
                    <a:pt x="9591" y="2214"/>
                    <a:pt x="9487" y="2467"/>
                  </a:cubicBezTo>
                  <a:cubicBezTo>
                    <a:pt x="9352" y="2846"/>
                    <a:pt x="8990" y="3033"/>
                    <a:pt x="8620" y="3033"/>
                  </a:cubicBezTo>
                  <a:cubicBezTo>
                    <a:pt x="8393" y="3033"/>
                    <a:pt x="8164" y="2963"/>
                    <a:pt x="7981" y="2824"/>
                  </a:cubicBezTo>
                  <a:cubicBezTo>
                    <a:pt x="7751" y="2628"/>
                    <a:pt x="7590" y="2364"/>
                    <a:pt x="7509" y="2076"/>
                  </a:cubicBezTo>
                  <a:cubicBezTo>
                    <a:pt x="7406" y="1754"/>
                    <a:pt x="7371" y="1386"/>
                    <a:pt x="7544" y="1076"/>
                  </a:cubicBezTo>
                  <a:cubicBezTo>
                    <a:pt x="7859" y="541"/>
                    <a:pt x="8432" y="216"/>
                    <a:pt x="9046" y="216"/>
                  </a:cubicBezTo>
                  <a:close/>
                  <a:moveTo>
                    <a:pt x="9022" y="1"/>
                  </a:moveTo>
                  <a:cubicBezTo>
                    <a:pt x="8409" y="1"/>
                    <a:pt x="7803" y="333"/>
                    <a:pt x="7440" y="823"/>
                  </a:cubicBezTo>
                  <a:cubicBezTo>
                    <a:pt x="7348" y="938"/>
                    <a:pt x="7279" y="1076"/>
                    <a:pt x="7233" y="1214"/>
                  </a:cubicBezTo>
                  <a:cubicBezTo>
                    <a:pt x="7067" y="1165"/>
                    <a:pt x="6894" y="1142"/>
                    <a:pt x="6721" y="1142"/>
                  </a:cubicBezTo>
                  <a:cubicBezTo>
                    <a:pt x="6572" y="1142"/>
                    <a:pt x="6423" y="1159"/>
                    <a:pt x="6279" y="1191"/>
                  </a:cubicBezTo>
                  <a:cubicBezTo>
                    <a:pt x="5934" y="1260"/>
                    <a:pt x="5612" y="1409"/>
                    <a:pt x="5348" y="1628"/>
                  </a:cubicBezTo>
                  <a:cubicBezTo>
                    <a:pt x="4807" y="2053"/>
                    <a:pt x="4554" y="2743"/>
                    <a:pt x="4658" y="3422"/>
                  </a:cubicBezTo>
                  <a:cubicBezTo>
                    <a:pt x="4658" y="3422"/>
                    <a:pt x="4658" y="3422"/>
                    <a:pt x="4658" y="3433"/>
                  </a:cubicBezTo>
                  <a:cubicBezTo>
                    <a:pt x="4463" y="3354"/>
                    <a:pt x="4254" y="3322"/>
                    <a:pt x="4048" y="3322"/>
                  </a:cubicBezTo>
                  <a:cubicBezTo>
                    <a:pt x="3986" y="3322"/>
                    <a:pt x="3925" y="3325"/>
                    <a:pt x="3864" y="3330"/>
                  </a:cubicBezTo>
                  <a:cubicBezTo>
                    <a:pt x="3519" y="3376"/>
                    <a:pt x="3186" y="3479"/>
                    <a:pt x="2875" y="3629"/>
                  </a:cubicBezTo>
                  <a:cubicBezTo>
                    <a:pt x="2243" y="3928"/>
                    <a:pt x="1725" y="4399"/>
                    <a:pt x="1150" y="4767"/>
                  </a:cubicBezTo>
                  <a:cubicBezTo>
                    <a:pt x="828" y="4986"/>
                    <a:pt x="483" y="5147"/>
                    <a:pt x="115" y="5262"/>
                  </a:cubicBezTo>
                  <a:cubicBezTo>
                    <a:pt x="0" y="5296"/>
                    <a:pt x="0" y="5469"/>
                    <a:pt x="115" y="5503"/>
                  </a:cubicBezTo>
                  <a:cubicBezTo>
                    <a:pt x="495" y="5607"/>
                    <a:pt x="759" y="5894"/>
                    <a:pt x="978" y="6216"/>
                  </a:cubicBezTo>
                  <a:cubicBezTo>
                    <a:pt x="1185" y="6527"/>
                    <a:pt x="1369" y="6894"/>
                    <a:pt x="1610" y="7216"/>
                  </a:cubicBezTo>
                  <a:cubicBezTo>
                    <a:pt x="2105" y="7906"/>
                    <a:pt x="2875" y="8470"/>
                    <a:pt x="3749" y="8527"/>
                  </a:cubicBezTo>
                  <a:cubicBezTo>
                    <a:pt x="3790" y="8530"/>
                    <a:pt x="3830" y="8531"/>
                    <a:pt x="3870" y="8531"/>
                  </a:cubicBezTo>
                  <a:cubicBezTo>
                    <a:pt x="4230" y="8531"/>
                    <a:pt x="4576" y="8439"/>
                    <a:pt x="4876" y="8263"/>
                  </a:cubicBezTo>
                  <a:cubicBezTo>
                    <a:pt x="5325" y="8343"/>
                    <a:pt x="5727" y="8562"/>
                    <a:pt x="6049" y="8884"/>
                  </a:cubicBezTo>
                  <a:cubicBezTo>
                    <a:pt x="6428" y="9240"/>
                    <a:pt x="6773" y="9631"/>
                    <a:pt x="7245" y="9861"/>
                  </a:cubicBezTo>
                  <a:cubicBezTo>
                    <a:pt x="7645" y="10064"/>
                    <a:pt x="8098" y="10178"/>
                    <a:pt x="8546" y="10178"/>
                  </a:cubicBezTo>
                  <a:cubicBezTo>
                    <a:pt x="9037" y="10178"/>
                    <a:pt x="9521" y="10041"/>
                    <a:pt x="9924" y="9735"/>
                  </a:cubicBezTo>
                  <a:cubicBezTo>
                    <a:pt x="10292" y="9459"/>
                    <a:pt x="10568" y="9068"/>
                    <a:pt x="10729" y="8631"/>
                  </a:cubicBezTo>
                  <a:cubicBezTo>
                    <a:pt x="11138" y="8898"/>
                    <a:pt x="11616" y="9034"/>
                    <a:pt x="12099" y="9034"/>
                  </a:cubicBezTo>
                  <a:cubicBezTo>
                    <a:pt x="12241" y="9034"/>
                    <a:pt x="12382" y="9022"/>
                    <a:pt x="12523" y="8999"/>
                  </a:cubicBezTo>
                  <a:cubicBezTo>
                    <a:pt x="13109" y="8895"/>
                    <a:pt x="13650" y="8596"/>
                    <a:pt x="14029" y="8136"/>
                  </a:cubicBezTo>
                  <a:cubicBezTo>
                    <a:pt x="14187" y="8201"/>
                    <a:pt x="14348" y="8229"/>
                    <a:pt x="14508" y="8229"/>
                  </a:cubicBezTo>
                  <a:cubicBezTo>
                    <a:pt x="14917" y="8229"/>
                    <a:pt x="15320" y="8043"/>
                    <a:pt x="15651" y="7803"/>
                  </a:cubicBezTo>
                  <a:cubicBezTo>
                    <a:pt x="16145" y="7435"/>
                    <a:pt x="16490" y="6929"/>
                    <a:pt x="16904" y="6492"/>
                  </a:cubicBezTo>
                  <a:cubicBezTo>
                    <a:pt x="17122" y="6262"/>
                    <a:pt x="17387" y="6009"/>
                    <a:pt x="17686" y="5906"/>
                  </a:cubicBezTo>
                  <a:cubicBezTo>
                    <a:pt x="17812" y="5871"/>
                    <a:pt x="17824" y="5687"/>
                    <a:pt x="17697" y="5653"/>
                  </a:cubicBezTo>
                  <a:cubicBezTo>
                    <a:pt x="17375" y="5561"/>
                    <a:pt x="17088" y="5377"/>
                    <a:pt x="16869" y="5124"/>
                  </a:cubicBezTo>
                  <a:cubicBezTo>
                    <a:pt x="16605" y="4859"/>
                    <a:pt x="16375" y="4572"/>
                    <a:pt x="16099" y="4319"/>
                  </a:cubicBezTo>
                  <a:cubicBezTo>
                    <a:pt x="15812" y="4043"/>
                    <a:pt x="15478" y="3790"/>
                    <a:pt x="15133" y="3583"/>
                  </a:cubicBezTo>
                  <a:cubicBezTo>
                    <a:pt x="14788" y="3353"/>
                    <a:pt x="14409" y="3203"/>
                    <a:pt x="14006" y="3134"/>
                  </a:cubicBezTo>
                  <a:cubicBezTo>
                    <a:pt x="13924" y="3124"/>
                    <a:pt x="13841" y="3118"/>
                    <a:pt x="13759" y="3118"/>
                  </a:cubicBezTo>
                  <a:cubicBezTo>
                    <a:pt x="13659" y="3118"/>
                    <a:pt x="13561" y="3127"/>
                    <a:pt x="13466" y="3146"/>
                  </a:cubicBezTo>
                  <a:cubicBezTo>
                    <a:pt x="13454" y="3065"/>
                    <a:pt x="13431" y="2973"/>
                    <a:pt x="13408" y="2893"/>
                  </a:cubicBezTo>
                  <a:cubicBezTo>
                    <a:pt x="13374" y="2766"/>
                    <a:pt x="13328" y="2640"/>
                    <a:pt x="13259" y="2525"/>
                  </a:cubicBezTo>
                  <a:cubicBezTo>
                    <a:pt x="13155" y="2295"/>
                    <a:pt x="12994" y="2076"/>
                    <a:pt x="12810" y="1892"/>
                  </a:cubicBezTo>
                  <a:cubicBezTo>
                    <a:pt x="12431" y="1501"/>
                    <a:pt x="11913" y="1260"/>
                    <a:pt x="11361" y="1214"/>
                  </a:cubicBezTo>
                  <a:cubicBezTo>
                    <a:pt x="11288" y="1205"/>
                    <a:pt x="11214" y="1201"/>
                    <a:pt x="11139" y="1201"/>
                  </a:cubicBezTo>
                  <a:cubicBezTo>
                    <a:pt x="10922" y="1201"/>
                    <a:pt x="10702" y="1237"/>
                    <a:pt x="10488" y="1306"/>
                  </a:cubicBezTo>
                  <a:cubicBezTo>
                    <a:pt x="10488" y="1111"/>
                    <a:pt x="10442" y="927"/>
                    <a:pt x="10350" y="754"/>
                  </a:cubicBezTo>
                  <a:cubicBezTo>
                    <a:pt x="10166" y="421"/>
                    <a:pt x="9867" y="179"/>
                    <a:pt x="9510" y="76"/>
                  </a:cubicBezTo>
                  <a:cubicBezTo>
                    <a:pt x="9350" y="25"/>
                    <a:pt x="9186" y="1"/>
                    <a:pt x="90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9"/>
            <p:cNvSpPr/>
            <p:nvPr/>
          </p:nvSpPr>
          <p:spPr>
            <a:xfrm>
              <a:off x="319102" y="1028090"/>
              <a:ext cx="463862" cy="263004"/>
            </a:xfrm>
            <a:custGeom>
              <a:rect b="b" l="l" r="r" t="t"/>
              <a:pathLst>
                <a:path extrusionOk="0" h="2882" w="5083">
                  <a:moveTo>
                    <a:pt x="81" y="1"/>
                  </a:moveTo>
                  <a:lnTo>
                    <a:pt x="0" y="35"/>
                  </a:lnTo>
                  <a:cubicBezTo>
                    <a:pt x="575" y="403"/>
                    <a:pt x="874" y="1070"/>
                    <a:pt x="1265" y="1633"/>
                  </a:cubicBezTo>
                  <a:cubicBezTo>
                    <a:pt x="1702" y="2254"/>
                    <a:pt x="2381" y="2783"/>
                    <a:pt x="3151" y="2864"/>
                  </a:cubicBezTo>
                  <a:cubicBezTo>
                    <a:pt x="3233" y="2875"/>
                    <a:pt x="3314" y="2881"/>
                    <a:pt x="3394" y="2881"/>
                  </a:cubicBezTo>
                  <a:cubicBezTo>
                    <a:pt x="4029" y="2881"/>
                    <a:pt x="4617" y="2528"/>
                    <a:pt x="4933" y="1967"/>
                  </a:cubicBezTo>
                  <a:cubicBezTo>
                    <a:pt x="5025" y="1806"/>
                    <a:pt x="5071" y="1622"/>
                    <a:pt x="5083" y="1438"/>
                  </a:cubicBezTo>
                  <a:lnTo>
                    <a:pt x="5083" y="1438"/>
                  </a:lnTo>
                  <a:cubicBezTo>
                    <a:pt x="4853" y="1852"/>
                    <a:pt x="4462" y="2162"/>
                    <a:pt x="4002" y="2289"/>
                  </a:cubicBezTo>
                  <a:cubicBezTo>
                    <a:pt x="3856" y="2326"/>
                    <a:pt x="3707" y="2344"/>
                    <a:pt x="3561" y="2344"/>
                  </a:cubicBezTo>
                  <a:cubicBezTo>
                    <a:pt x="3155" y="2344"/>
                    <a:pt x="2759" y="2206"/>
                    <a:pt x="2438" y="1944"/>
                  </a:cubicBezTo>
                  <a:cubicBezTo>
                    <a:pt x="2231" y="1760"/>
                    <a:pt x="2036" y="1553"/>
                    <a:pt x="1875" y="1323"/>
                  </a:cubicBezTo>
                  <a:cubicBezTo>
                    <a:pt x="1587" y="932"/>
                    <a:pt x="1231" y="587"/>
                    <a:pt x="817" y="311"/>
                  </a:cubicBezTo>
                  <a:cubicBezTo>
                    <a:pt x="587" y="173"/>
                    <a:pt x="334" y="70"/>
                    <a:pt x="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9"/>
            <p:cNvSpPr/>
            <p:nvPr/>
          </p:nvSpPr>
          <p:spPr>
            <a:xfrm>
              <a:off x="1260424" y="1232689"/>
              <a:ext cx="285453" cy="107593"/>
            </a:xfrm>
            <a:custGeom>
              <a:rect b="b" l="l" r="r" t="t"/>
              <a:pathLst>
                <a:path extrusionOk="0" h="1179" w="3128">
                  <a:moveTo>
                    <a:pt x="0" y="1"/>
                  </a:moveTo>
                  <a:lnTo>
                    <a:pt x="0" y="1"/>
                  </a:lnTo>
                  <a:cubicBezTo>
                    <a:pt x="58" y="265"/>
                    <a:pt x="58" y="541"/>
                    <a:pt x="0" y="806"/>
                  </a:cubicBezTo>
                  <a:cubicBezTo>
                    <a:pt x="265" y="967"/>
                    <a:pt x="563" y="1082"/>
                    <a:pt x="874" y="1139"/>
                  </a:cubicBezTo>
                  <a:cubicBezTo>
                    <a:pt x="1017" y="1166"/>
                    <a:pt x="1160" y="1179"/>
                    <a:pt x="1302" y="1179"/>
                  </a:cubicBezTo>
                  <a:cubicBezTo>
                    <a:pt x="1779" y="1179"/>
                    <a:pt x="2246" y="1032"/>
                    <a:pt x="2645" y="748"/>
                  </a:cubicBezTo>
                  <a:cubicBezTo>
                    <a:pt x="2817" y="610"/>
                    <a:pt x="2990" y="461"/>
                    <a:pt x="3128" y="277"/>
                  </a:cubicBezTo>
                  <a:lnTo>
                    <a:pt x="3128" y="277"/>
                  </a:lnTo>
                  <a:cubicBezTo>
                    <a:pt x="2723" y="540"/>
                    <a:pt x="2246" y="688"/>
                    <a:pt x="1761" y="688"/>
                  </a:cubicBezTo>
                  <a:cubicBezTo>
                    <a:pt x="1696" y="688"/>
                    <a:pt x="1630" y="685"/>
                    <a:pt x="1564" y="679"/>
                  </a:cubicBezTo>
                  <a:cubicBezTo>
                    <a:pt x="989" y="645"/>
                    <a:pt x="368" y="426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9"/>
            <p:cNvSpPr/>
            <p:nvPr/>
          </p:nvSpPr>
          <p:spPr>
            <a:xfrm>
              <a:off x="744089" y="1115241"/>
              <a:ext cx="478646" cy="327706"/>
            </a:xfrm>
            <a:custGeom>
              <a:rect b="b" l="l" r="r" t="t"/>
              <a:pathLst>
                <a:path extrusionOk="0" h="3591" w="5245">
                  <a:moveTo>
                    <a:pt x="633" y="0"/>
                  </a:moveTo>
                  <a:cubicBezTo>
                    <a:pt x="736" y="333"/>
                    <a:pt x="713" y="701"/>
                    <a:pt x="575" y="1023"/>
                  </a:cubicBezTo>
                  <a:cubicBezTo>
                    <a:pt x="437" y="1311"/>
                    <a:pt x="242" y="1564"/>
                    <a:pt x="1" y="1748"/>
                  </a:cubicBezTo>
                  <a:cubicBezTo>
                    <a:pt x="345" y="1840"/>
                    <a:pt x="679" y="2012"/>
                    <a:pt x="955" y="2265"/>
                  </a:cubicBezTo>
                  <a:cubicBezTo>
                    <a:pt x="1357" y="2610"/>
                    <a:pt x="1691" y="3013"/>
                    <a:pt x="2162" y="3266"/>
                  </a:cubicBezTo>
                  <a:cubicBezTo>
                    <a:pt x="2535" y="3475"/>
                    <a:pt x="2967" y="3591"/>
                    <a:pt x="3395" y="3591"/>
                  </a:cubicBezTo>
                  <a:cubicBezTo>
                    <a:pt x="3812" y="3591"/>
                    <a:pt x="4225" y="3481"/>
                    <a:pt x="4577" y="3243"/>
                  </a:cubicBezTo>
                  <a:cubicBezTo>
                    <a:pt x="4865" y="3036"/>
                    <a:pt x="5095" y="2760"/>
                    <a:pt x="5244" y="2438"/>
                  </a:cubicBezTo>
                  <a:lnTo>
                    <a:pt x="5244" y="2438"/>
                  </a:lnTo>
                  <a:cubicBezTo>
                    <a:pt x="5164" y="2610"/>
                    <a:pt x="4842" y="2771"/>
                    <a:pt x="4669" y="2840"/>
                  </a:cubicBezTo>
                  <a:cubicBezTo>
                    <a:pt x="4439" y="2921"/>
                    <a:pt x="4198" y="2978"/>
                    <a:pt x="3956" y="3001"/>
                  </a:cubicBezTo>
                  <a:cubicBezTo>
                    <a:pt x="3868" y="3012"/>
                    <a:pt x="3779" y="3017"/>
                    <a:pt x="3691" y="3017"/>
                  </a:cubicBezTo>
                  <a:cubicBezTo>
                    <a:pt x="3298" y="3017"/>
                    <a:pt x="2912" y="2915"/>
                    <a:pt x="2565" y="2737"/>
                  </a:cubicBezTo>
                  <a:cubicBezTo>
                    <a:pt x="2139" y="2484"/>
                    <a:pt x="1783" y="2139"/>
                    <a:pt x="1530" y="1725"/>
                  </a:cubicBezTo>
                  <a:cubicBezTo>
                    <a:pt x="1185" y="1173"/>
                    <a:pt x="1012" y="529"/>
                    <a:pt x="6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9"/>
            <p:cNvSpPr/>
            <p:nvPr/>
          </p:nvSpPr>
          <p:spPr>
            <a:xfrm>
              <a:off x="1566776" y="1156124"/>
              <a:ext cx="197390" cy="113068"/>
            </a:xfrm>
            <a:custGeom>
              <a:rect b="b" l="l" r="r" t="t"/>
              <a:pathLst>
                <a:path extrusionOk="0" h="1239" w="2163">
                  <a:moveTo>
                    <a:pt x="2163" y="0"/>
                  </a:moveTo>
                  <a:lnTo>
                    <a:pt x="2163" y="0"/>
                  </a:lnTo>
                  <a:cubicBezTo>
                    <a:pt x="1898" y="207"/>
                    <a:pt x="1611" y="391"/>
                    <a:pt x="1323" y="564"/>
                  </a:cubicBezTo>
                  <a:cubicBezTo>
                    <a:pt x="1151" y="679"/>
                    <a:pt x="955" y="759"/>
                    <a:pt x="748" y="805"/>
                  </a:cubicBezTo>
                  <a:cubicBezTo>
                    <a:pt x="690" y="818"/>
                    <a:pt x="631" y="824"/>
                    <a:pt x="571" y="824"/>
                  </a:cubicBezTo>
                  <a:cubicBezTo>
                    <a:pt x="465" y="824"/>
                    <a:pt x="357" y="804"/>
                    <a:pt x="254" y="759"/>
                  </a:cubicBezTo>
                  <a:cubicBezTo>
                    <a:pt x="185" y="920"/>
                    <a:pt x="104" y="1070"/>
                    <a:pt x="1" y="1208"/>
                  </a:cubicBezTo>
                  <a:cubicBezTo>
                    <a:pt x="97" y="1228"/>
                    <a:pt x="194" y="1238"/>
                    <a:pt x="292" y="1238"/>
                  </a:cubicBezTo>
                  <a:cubicBezTo>
                    <a:pt x="474" y="1238"/>
                    <a:pt x="656" y="1202"/>
                    <a:pt x="829" y="1127"/>
                  </a:cubicBezTo>
                  <a:cubicBezTo>
                    <a:pt x="1392" y="897"/>
                    <a:pt x="1783" y="449"/>
                    <a:pt x="2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9"/>
            <p:cNvSpPr/>
            <p:nvPr/>
          </p:nvSpPr>
          <p:spPr>
            <a:xfrm>
              <a:off x="469130" y="911006"/>
              <a:ext cx="215276" cy="80489"/>
            </a:xfrm>
            <a:custGeom>
              <a:rect b="b" l="l" r="r" t="t"/>
              <a:pathLst>
                <a:path extrusionOk="0" h="882" w="2359">
                  <a:moveTo>
                    <a:pt x="1969" y="1"/>
                  </a:moveTo>
                  <a:cubicBezTo>
                    <a:pt x="1632" y="1"/>
                    <a:pt x="1162" y="221"/>
                    <a:pt x="990" y="318"/>
                  </a:cubicBezTo>
                  <a:cubicBezTo>
                    <a:pt x="656" y="502"/>
                    <a:pt x="346" y="720"/>
                    <a:pt x="1" y="881"/>
                  </a:cubicBezTo>
                  <a:cubicBezTo>
                    <a:pt x="288" y="847"/>
                    <a:pt x="587" y="824"/>
                    <a:pt x="886" y="812"/>
                  </a:cubicBezTo>
                  <a:cubicBezTo>
                    <a:pt x="1041" y="824"/>
                    <a:pt x="1197" y="829"/>
                    <a:pt x="1352" y="829"/>
                  </a:cubicBezTo>
                  <a:cubicBezTo>
                    <a:pt x="1507" y="829"/>
                    <a:pt x="1662" y="824"/>
                    <a:pt x="1818" y="812"/>
                  </a:cubicBezTo>
                  <a:cubicBezTo>
                    <a:pt x="1933" y="789"/>
                    <a:pt x="2048" y="755"/>
                    <a:pt x="2151" y="686"/>
                  </a:cubicBezTo>
                  <a:cubicBezTo>
                    <a:pt x="2255" y="628"/>
                    <a:pt x="2324" y="525"/>
                    <a:pt x="2335" y="398"/>
                  </a:cubicBezTo>
                  <a:cubicBezTo>
                    <a:pt x="2358" y="99"/>
                    <a:pt x="2193" y="1"/>
                    <a:pt x="19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9"/>
            <p:cNvSpPr/>
            <p:nvPr/>
          </p:nvSpPr>
          <p:spPr>
            <a:xfrm>
              <a:off x="1229944" y="729678"/>
              <a:ext cx="195291" cy="81675"/>
            </a:xfrm>
            <a:custGeom>
              <a:rect b="b" l="l" r="r" t="t"/>
              <a:pathLst>
                <a:path extrusionOk="0" h="895" w="2140">
                  <a:moveTo>
                    <a:pt x="711" y="1"/>
                  </a:moveTo>
                  <a:cubicBezTo>
                    <a:pt x="597" y="1"/>
                    <a:pt x="483" y="16"/>
                    <a:pt x="369" y="51"/>
                  </a:cubicBezTo>
                  <a:cubicBezTo>
                    <a:pt x="219" y="108"/>
                    <a:pt x="104" y="212"/>
                    <a:pt x="58" y="361"/>
                  </a:cubicBezTo>
                  <a:cubicBezTo>
                    <a:pt x="1" y="511"/>
                    <a:pt x="58" y="672"/>
                    <a:pt x="185" y="764"/>
                  </a:cubicBezTo>
                  <a:cubicBezTo>
                    <a:pt x="242" y="798"/>
                    <a:pt x="300" y="810"/>
                    <a:pt x="369" y="821"/>
                  </a:cubicBezTo>
                  <a:cubicBezTo>
                    <a:pt x="587" y="821"/>
                    <a:pt x="805" y="810"/>
                    <a:pt x="1024" y="775"/>
                  </a:cubicBezTo>
                  <a:cubicBezTo>
                    <a:pt x="1057" y="774"/>
                    <a:pt x="1090" y="773"/>
                    <a:pt x="1124" y="773"/>
                  </a:cubicBezTo>
                  <a:cubicBezTo>
                    <a:pt x="1357" y="773"/>
                    <a:pt x="1596" y="808"/>
                    <a:pt x="1817" y="879"/>
                  </a:cubicBezTo>
                  <a:cubicBezTo>
                    <a:pt x="1867" y="889"/>
                    <a:pt x="1911" y="895"/>
                    <a:pt x="1949" y="895"/>
                  </a:cubicBezTo>
                  <a:cubicBezTo>
                    <a:pt x="2081" y="895"/>
                    <a:pt x="2139" y="827"/>
                    <a:pt x="2059" y="649"/>
                  </a:cubicBezTo>
                  <a:cubicBezTo>
                    <a:pt x="1886" y="235"/>
                    <a:pt x="1208" y="39"/>
                    <a:pt x="817" y="5"/>
                  </a:cubicBezTo>
                  <a:cubicBezTo>
                    <a:pt x="782" y="2"/>
                    <a:pt x="746" y="1"/>
                    <a:pt x="7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9"/>
            <p:cNvSpPr/>
            <p:nvPr/>
          </p:nvSpPr>
          <p:spPr>
            <a:xfrm>
              <a:off x="764074" y="727944"/>
              <a:ext cx="96915" cy="152126"/>
            </a:xfrm>
            <a:custGeom>
              <a:rect b="b" l="l" r="r" t="t"/>
              <a:pathLst>
                <a:path extrusionOk="0" h="1667" w="1062">
                  <a:moveTo>
                    <a:pt x="775" y="0"/>
                  </a:moveTo>
                  <a:cubicBezTo>
                    <a:pt x="748" y="0"/>
                    <a:pt x="720" y="4"/>
                    <a:pt x="690" y="12"/>
                  </a:cubicBezTo>
                  <a:cubicBezTo>
                    <a:pt x="425" y="116"/>
                    <a:pt x="218" y="323"/>
                    <a:pt x="126" y="587"/>
                  </a:cubicBezTo>
                  <a:cubicBezTo>
                    <a:pt x="57" y="737"/>
                    <a:pt x="23" y="898"/>
                    <a:pt x="12" y="1070"/>
                  </a:cubicBezTo>
                  <a:cubicBezTo>
                    <a:pt x="0" y="1185"/>
                    <a:pt x="23" y="1312"/>
                    <a:pt x="57" y="1427"/>
                  </a:cubicBezTo>
                  <a:cubicBezTo>
                    <a:pt x="103" y="1530"/>
                    <a:pt x="195" y="1622"/>
                    <a:pt x="322" y="1657"/>
                  </a:cubicBezTo>
                  <a:cubicBezTo>
                    <a:pt x="345" y="1664"/>
                    <a:pt x="368" y="1667"/>
                    <a:pt x="391" y="1667"/>
                  </a:cubicBezTo>
                  <a:cubicBezTo>
                    <a:pt x="484" y="1667"/>
                    <a:pt x="575" y="1613"/>
                    <a:pt x="621" y="1530"/>
                  </a:cubicBezTo>
                  <a:cubicBezTo>
                    <a:pt x="655" y="1450"/>
                    <a:pt x="667" y="1369"/>
                    <a:pt x="644" y="1277"/>
                  </a:cubicBezTo>
                  <a:cubicBezTo>
                    <a:pt x="621" y="1036"/>
                    <a:pt x="598" y="748"/>
                    <a:pt x="770" y="564"/>
                  </a:cubicBezTo>
                  <a:cubicBezTo>
                    <a:pt x="816" y="507"/>
                    <a:pt x="874" y="461"/>
                    <a:pt x="920" y="403"/>
                  </a:cubicBezTo>
                  <a:cubicBezTo>
                    <a:pt x="1062" y="211"/>
                    <a:pt x="971" y="0"/>
                    <a:pt x="7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9"/>
            <p:cNvSpPr/>
            <p:nvPr/>
          </p:nvSpPr>
          <p:spPr>
            <a:xfrm>
              <a:off x="1607659" y="933273"/>
              <a:ext cx="152309" cy="109600"/>
            </a:xfrm>
            <a:custGeom>
              <a:rect b="b" l="l" r="r" t="t"/>
              <a:pathLst>
                <a:path extrusionOk="0" h="1201" w="1669">
                  <a:moveTo>
                    <a:pt x="312" y="0"/>
                  </a:moveTo>
                  <a:cubicBezTo>
                    <a:pt x="41" y="0"/>
                    <a:pt x="0" y="489"/>
                    <a:pt x="289" y="672"/>
                  </a:cubicBezTo>
                  <a:cubicBezTo>
                    <a:pt x="415" y="752"/>
                    <a:pt x="553" y="798"/>
                    <a:pt x="691" y="833"/>
                  </a:cubicBezTo>
                  <a:cubicBezTo>
                    <a:pt x="944" y="902"/>
                    <a:pt x="1186" y="1005"/>
                    <a:pt x="1416" y="1143"/>
                  </a:cubicBezTo>
                  <a:cubicBezTo>
                    <a:pt x="1450" y="1166"/>
                    <a:pt x="1485" y="1189"/>
                    <a:pt x="1519" y="1201"/>
                  </a:cubicBezTo>
                  <a:cubicBezTo>
                    <a:pt x="1565" y="1201"/>
                    <a:pt x="1611" y="1189"/>
                    <a:pt x="1634" y="1155"/>
                  </a:cubicBezTo>
                  <a:cubicBezTo>
                    <a:pt x="1669" y="1097"/>
                    <a:pt x="1611" y="1028"/>
                    <a:pt x="1554" y="982"/>
                  </a:cubicBezTo>
                  <a:cubicBezTo>
                    <a:pt x="1358" y="833"/>
                    <a:pt x="1174" y="683"/>
                    <a:pt x="990" y="522"/>
                  </a:cubicBezTo>
                  <a:cubicBezTo>
                    <a:pt x="829" y="350"/>
                    <a:pt x="668" y="200"/>
                    <a:pt x="496" y="62"/>
                  </a:cubicBezTo>
                  <a:cubicBezTo>
                    <a:pt x="426" y="19"/>
                    <a:pt x="365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0"/>
          <p:cNvSpPr txBox="1"/>
          <p:nvPr>
            <p:ph idx="1" type="body"/>
          </p:nvPr>
        </p:nvSpPr>
        <p:spPr>
          <a:xfrm flipH="1">
            <a:off x="732475" y="2195825"/>
            <a:ext cx="3186000" cy="211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80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</a:lstStyle>
          <a:p/>
        </p:txBody>
      </p:sp>
      <p:sp>
        <p:nvSpPr>
          <p:cNvPr id="231" name="Google Shape;231;p10"/>
          <p:cNvSpPr/>
          <p:nvPr/>
        </p:nvSpPr>
        <p:spPr>
          <a:xfrm>
            <a:off x="1248425" y="1351875"/>
            <a:ext cx="328847" cy="327700"/>
          </a:xfrm>
          <a:custGeom>
            <a:rect b="b" l="l" r="r" t="t"/>
            <a:pathLst>
              <a:path extrusionOk="0" h="3713" w="3726">
                <a:moveTo>
                  <a:pt x="1880" y="1"/>
                </a:moveTo>
                <a:cubicBezTo>
                  <a:pt x="1854" y="1"/>
                  <a:pt x="1828" y="15"/>
                  <a:pt x="1817" y="44"/>
                </a:cubicBezTo>
                <a:cubicBezTo>
                  <a:pt x="1805" y="216"/>
                  <a:pt x="1794" y="389"/>
                  <a:pt x="1794" y="573"/>
                </a:cubicBezTo>
                <a:cubicBezTo>
                  <a:pt x="1782" y="745"/>
                  <a:pt x="1782" y="918"/>
                  <a:pt x="1794" y="1090"/>
                </a:cubicBezTo>
                <a:cubicBezTo>
                  <a:pt x="1800" y="1136"/>
                  <a:pt x="1837" y="1159"/>
                  <a:pt x="1874" y="1159"/>
                </a:cubicBezTo>
                <a:cubicBezTo>
                  <a:pt x="1912" y="1159"/>
                  <a:pt x="1949" y="1136"/>
                  <a:pt x="1955" y="1090"/>
                </a:cubicBezTo>
                <a:cubicBezTo>
                  <a:pt x="1966" y="918"/>
                  <a:pt x="1966" y="745"/>
                  <a:pt x="1955" y="573"/>
                </a:cubicBezTo>
                <a:cubicBezTo>
                  <a:pt x="1966" y="389"/>
                  <a:pt x="1955" y="216"/>
                  <a:pt x="1943" y="44"/>
                </a:cubicBezTo>
                <a:cubicBezTo>
                  <a:pt x="1932" y="15"/>
                  <a:pt x="1906" y="1"/>
                  <a:pt x="1880" y="1"/>
                </a:cubicBezTo>
                <a:close/>
                <a:moveTo>
                  <a:pt x="634" y="510"/>
                </a:moveTo>
                <a:cubicBezTo>
                  <a:pt x="574" y="510"/>
                  <a:pt x="518" y="587"/>
                  <a:pt x="564" y="642"/>
                </a:cubicBezTo>
                <a:cubicBezTo>
                  <a:pt x="679" y="780"/>
                  <a:pt x="794" y="895"/>
                  <a:pt x="932" y="1021"/>
                </a:cubicBezTo>
                <a:cubicBezTo>
                  <a:pt x="1047" y="1136"/>
                  <a:pt x="1185" y="1263"/>
                  <a:pt x="1323" y="1366"/>
                </a:cubicBezTo>
                <a:cubicBezTo>
                  <a:pt x="1331" y="1373"/>
                  <a:pt x="1341" y="1376"/>
                  <a:pt x="1350" y="1376"/>
                </a:cubicBezTo>
                <a:cubicBezTo>
                  <a:pt x="1391" y="1376"/>
                  <a:pt x="1431" y="1323"/>
                  <a:pt x="1403" y="1286"/>
                </a:cubicBezTo>
                <a:cubicBezTo>
                  <a:pt x="1346" y="1217"/>
                  <a:pt x="1288" y="1148"/>
                  <a:pt x="1231" y="1090"/>
                </a:cubicBezTo>
                <a:cubicBezTo>
                  <a:pt x="1173" y="1021"/>
                  <a:pt x="1116" y="964"/>
                  <a:pt x="1047" y="895"/>
                </a:cubicBezTo>
                <a:cubicBezTo>
                  <a:pt x="932" y="768"/>
                  <a:pt x="805" y="642"/>
                  <a:pt x="679" y="527"/>
                </a:cubicBezTo>
                <a:cubicBezTo>
                  <a:pt x="665" y="515"/>
                  <a:pt x="649" y="510"/>
                  <a:pt x="634" y="510"/>
                </a:cubicBezTo>
                <a:close/>
                <a:moveTo>
                  <a:pt x="3144" y="529"/>
                </a:moveTo>
                <a:cubicBezTo>
                  <a:pt x="3135" y="529"/>
                  <a:pt x="3125" y="532"/>
                  <a:pt x="3116" y="538"/>
                </a:cubicBezTo>
                <a:cubicBezTo>
                  <a:pt x="3047" y="584"/>
                  <a:pt x="2978" y="642"/>
                  <a:pt x="2921" y="711"/>
                </a:cubicBezTo>
                <a:lnTo>
                  <a:pt x="2725" y="883"/>
                </a:lnTo>
                <a:cubicBezTo>
                  <a:pt x="2599" y="998"/>
                  <a:pt x="2472" y="1125"/>
                  <a:pt x="2357" y="1251"/>
                </a:cubicBezTo>
                <a:cubicBezTo>
                  <a:pt x="2330" y="1316"/>
                  <a:pt x="2376" y="1380"/>
                  <a:pt x="2430" y="1380"/>
                </a:cubicBezTo>
                <a:cubicBezTo>
                  <a:pt x="2444" y="1380"/>
                  <a:pt x="2458" y="1376"/>
                  <a:pt x="2472" y="1366"/>
                </a:cubicBezTo>
                <a:lnTo>
                  <a:pt x="2472" y="1378"/>
                </a:lnTo>
                <a:cubicBezTo>
                  <a:pt x="2610" y="1251"/>
                  <a:pt x="2725" y="1136"/>
                  <a:pt x="2852" y="1010"/>
                </a:cubicBezTo>
                <a:cubicBezTo>
                  <a:pt x="2978" y="883"/>
                  <a:pt x="3093" y="757"/>
                  <a:pt x="3197" y="619"/>
                </a:cubicBezTo>
                <a:cubicBezTo>
                  <a:pt x="3225" y="582"/>
                  <a:pt x="3185" y="529"/>
                  <a:pt x="3144" y="529"/>
                </a:cubicBezTo>
                <a:close/>
                <a:moveTo>
                  <a:pt x="352" y="1760"/>
                </a:moveTo>
                <a:cubicBezTo>
                  <a:pt x="265" y="1760"/>
                  <a:pt x="178" y="1763"/>
                  <a:pt x="92" y="1769"/>
                </a:cubicBezTo>
                <a:cubicBezTo>
                  <a:pt x="0" y="1780"/>
                  <a:pt x="0" y="1918"/>
                  <a:pt x="92" y="1930"/>
                </a:cubicBezTo>
                <a:cubicBezTo>
                  <a:pt x="178" y="1935"/>
                  <a:pt x="265" y="1938"/>
                  <a:pt x="352" y="1938"/>
                </a:cubicBezTo>
                <a:cubicBezTo>
                  <a:pt x="440" y="1938"/>
                  <a:pt x="529" y="1935"/>
                  <a:pt x="621" y="1930"/>
                </a:cubicBezTo>
                <a:cubicBezTo>
                  <a:pt x="672" y="1933"/>
                  <a:pt x="722" y="1935"/>
                  <a:pt x="773" y="1935"/>
                </a:cubicBezTo>
                <a:cubicBezTo>
                  <a:pt x="895" y="1935"/>
                  <a:pt x="1017" y="1926"/>
                  <a:pt x="1139" y="1918"/>
                </a:cubicBezTo>
                <a:cubicBezTo>
                  <a:pt x="1196" y="1895"/>
                  <a:pt x="1196" y="1815"/>
                  <a:pt x="1139" y="1792"/>
                </a:cubicBezTo>
                <a:cubicBezTo>
                  <a:pt x="966" y="1769"/>
                  <a:pt x="794" y="1769"/>
                  <a:pt x="621" y="1769"/>
                </a:cubicBezTo>
                <a:cubicBezTo>
                  <a:pt x="529" y="1763"/>
                  <a:pt x="440" y="1760"/>
                  <a:pt x="352" y="1760"/>
                </a:cubicBezTo>
                <a:close/>
                <a:moveTo>
                  <a:pt x="2904" y="1760"/>
                </a:moveTo>
                <a:cubicBezTo>
                  <a:pt x="2817" y="1760"/>
                  <a:pt x="2731" y="1763"/>
                  <a:pt x="2645" y="1769"/>
                </a:cubicBezTo>
                <a:cubicBezTo>
                  <a:pt x="2553" y="1780"/>
                  <a:pt x="2553" y="1918"/>
                  <a:pt x="2645" y="1930"/>
                </a:cubicBezTo>
                <a:cubicBezTo>
                  <a:pt x="2731" y="1935"/>
                  <a:pt x="2817" y="1938"/>
                  <a:pt x="2904" y="1938"/>
                </a:cubicBezTo>
                <a:cubicBezTo>
                  <a:pt x="2990" y="1938"/>
                  <a:pt x="3076" y="1935"/>
                  <a:pt x="3162" y="1930"/>
                </a:cubicBezTo>
                <a:cubicBezTo>
                  <a:pt x="3335" y="1930"/>
                  <a:pt x="3519" y="1930"/>
                  <a:pt x="3691" y="1907"/>
                </a:cubicBezTo>
                <a:cubicBezTo>
                  <a:pt x="3726" y="1884"/>
                  <a:pt x="3726" y="1826"/>
                  <a:pt x="3691" y="1803"/>
                </a:cubicBezTo>
                <a:lnTo>
                  <a:pt x="3691" y="1792"/>
                </a:lnTo>
                <a:cubicBezTo>
                  <a:pt x="3519" y="1769"/>
                  <a:pt x="3335" y="1769"/>
                  <a:pt x="3162" y="1769"/>
                </a:cubicBezTo>
                <a:cubicBezTo>
                  <a:pt x="3076" y="1763"/>
                  <a:pt x="2990" y="1760"/>
                  <a:pt x="2904" y="1760"/>
                </a:cubicBezTo>
                <a:close/>
                <a:moveTo>
                  <a:pt x="2428" y="2315"/>
                </a:moveTo>
                <a:cubicBezTo>
                  <a:pt x="2368" y="2315"/>
                  <a:pt x="2312" y="2392"/>
                  <a:pt x="2357" y="2447"/>
                </a:cubicBezTo>
                <a:cubicBezTo>
                  <a:pt x="2472" y="2574"/>
                  <a:pt x="2599" y="2700"/>
                  <a:pt x="2725" y="2815"/>
                </a:cubicBezTo>
                <a:cubicBezTo>
                  <a:pt x="2852" y="2942"/>
                  <a:pt x="2978" y="3068"/>
                  <a:pt x="3116" y="3172"/>
                </a:cubicBezTo>
                <a:cubicBezTo>
                  <a:pt x="3125" y="3178"/>
                  <a:pt x="3135" y="3181"/>
                  <a:pt x="3144" y="3181"/>
                </a:cubicBezTo>
                <a:cubicBezTo>
                  <a:pt x="3185" y="3181"/>
                  <a:pt x="3225" y="3128"/>
                  <a:pt x="3197" y="3091"/>
                </a:cubicBezTo>
                <a:cubicBezTo>
                  <a:pt x="3151" y="3022"/>
                  <a:pt x="3093" y="2953"/>
                  <a:pt x="3024" y="2896"/>
                </a:cubicBezTo>
                <a:lnTo>
                  <a:pt x="2852" y="2700"/>
                </a:lnTo>
                <a:cubicBezTo>
                  <a:pt x="2725" y="2574"/>
                  <a:pt x="2610" y="2447"/>
                  <a:pt x="2472" y="2332"/>
                </a:cubicBezTo>
                <a:cubicBezTo>
                  <a:pt x="2458" y="2320"/>
                  <a:pt x="2443" y="2315"/>
                  <a:pt x="2428" y="2315"/>
                </a:cubicBezTo>
                <a:close/>
                <a:moveTo>
                  <a:pt x="1345" y="2334"/>
                </a:moveTo>
                <a:cubicBezTo>
                  <a:pt x="1337" y="2334"/>
                  <a:pt x="1329" y="2337"/>
                  <a:pt x="1323" y="2344"/>
                </a:cubicBezTo>
                <a:lnTo>
                  <a:pt x="1311" y="2344"/>
                </a:lnTo>
                <a:cubicBezTo>
                  <a:pt x="1242" y="2390"/>
                  <a:pt x="1173" y="2447"/>
                  <a:pt x="1116" y="2516"/>
                </a:cubicBezTo>
                <a:lnTo>
                  <a:pt x="932" y="2689"/>
                </a:lnTo>
                <a:cubicBezTo>
                  <a:pt x="794" y="2804"/>
                  <a:pt x="679" y="2930"/>
                  <a:pt x="564" y="3057"/>
                </a:cubicBezTo>
                <a:cubicBezTo>
                  <a:pt x="510" y="3119"/>
                  <a:pt x="560" y="3194"/>
                  <a:pt x="622" y="3194"/>
                </a:cubicBezTo>
                <a:cubicBezTo>
                  <a:pt x="640" y="3194"/>
                  <a:pt x="660" y="3187"/>
                  <a:pt x="679" y="3172"/>
                </a:cubicBezTo>
                <a:cubicBezTo>
                  <a:pt x="805" y="3057"/>
                  <a:pt x="932" y="2942"/>
                  <a:pt x="1047" y="2804"/>
                </a:cubicBezTo>
                <a:cubicBezTo>
                  <a:pt x="1173" y="2689"/>
                  <a:pt x="1288" y="2562"/>
                  <a:pt x="1392" y="2424"/>
                </a:cubicBezTo>
                <a:cubicBezTo>
                  <a:pt x="1420" y="2387"/>
                  <a:pt x="1379" y="2334"/>
                  <a:pt x="1345" y="2334"/>
                </a:cubicBezTo>
                <a:close/>
                <a:moveTo>
                  <a:pt x="1880" y="2554"/>
                </a:moveTo>
                <a:cubicBezTo>
                  <a:pt x="1854" y="2554"/>
                  <a:pt x="1828" y="2568"/>
                  <a:pt x="1817" y="2597"/>
                </a:cubicBezTo>
                <a:cubicBezTo>
                  <a:pt x="1805" y="2769"/>
                  <a:pt x="1794" y="2942"/>
                  <a:pt x="1794" y="3114"/>
                </a:cubicBezTo>
                <a:cubicBezTo>
                  <a:pt x="1782" y="3298"/>
                  <a:pt x="1782" y="3471"/>
                  <a:pt x="1794" y="3643"/>
                </a:cubicBezTo>
                <a:cubicBezTo>
                  <a:pt x="1800" y="3689"/>
                  <a:pt x="1837" y="3712"/>
                  <a:pt x="1874" y="3712"/>
                </a:cubicBezTo>
                <a:cubicBezTo>
                  <a:pt x="1912" y="3712"/>
                  <a:pt x="1949" y="3689"/>
                  <a:pt x="1955" y="3643"/>
                </a:cubicBezTo>
                <a:cubicBezTo>
                  <a:pt x="1966" y="3471"/>
                  <a:pt x="1966" y="3298"/>
                  <a:pt x="1955" y="3114"/>
                </a:cubicBezTo>
                <a:cubicBezTo>
                  <a:pt x="1966" y="2942"/>
                  <a:pt x="1955" y="2769"/>
                  <a:pt x="1943" y="2597"/>
                </a:cubicBezTo>
                <a:cubicBezTo>
                  <a:pt x="1932" y="2568"/>
                  <a:pt x="1906" y="2554"/>
                  <a:pt x="1880" y="2554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10"/>
          <p:cNvSpPr/>
          <p:nvPr/>
        </p:nvSpPr>
        <p:spPr>
          <a:xfrm>
            <a:off x="7538125" y="1946250"/>
            <a:ext cx="328847" cy="327700"/>
          </a:xfrm>
          <a:custGeom>
            <a:rect b="b" l="l" r="r" t="t"/>
            <a:pathLst>
              <a:path extrusionOk="0" h="3713" w="3726">
                <a:moveTo>
                  <a:pt x="1880" y="1"/>
                </a:moveTo>
                <a:cubicBezTo>
                  <a:pt x="1854" y="1"/>
                  <a:pt x="1828" y="15"/>
                  <a:pt x="1817" y="44"/>
                </a:cubicBezTo>
                <a:cubicBezTo>
                  <a:pt x="1805" y="216"/>
                  <a:pt x="1794" y="389"/>
                  <a:pt x="1794" y="573"/>
                </a:cubicBezTo>
                <a:cubicBezTo>
                  <a:pt x="1782" y="745"/>
                  <a:pt x="1782" y="918"/>
                  <a:pt x="1794" y="1090"/>
                </a:cubicBezTo>
                <a:cubicBezTo>
                  <a:pt x="1800" y="1136"/>
                  <a:pt x="1837" y="1159"/>
                  <a:pt x="1874" y="1159"/>
                </a:cubicBezTo>
                <a:cubicBezTo>
                  <a:pt x="1912" y="1159"/>
                  <a:pt x="1949" y="1136"/>
                  <a:pt x="1955" y="1090"/>
                </a:cubicBezTo>
                <a:cubicBezTo>
                  <a:pt x="1966" y="918"/>
                  <a:pt x="1966" y="745"/>
                  <a:pt x="1955" y="573"/>
                </a:cubicBezTo>
                <a:cubicBezTo>
                  <a:pt x="1966" y="389"/>
                  <a:pt x="1955" y="216"/>
                  <a:pt x="1943" y="44"/>
                </a:cubicBezTo>
                <a:cubicBezTo>
                  <a:pt x="1932" y="15"/>
                  <a:pt x="1906" y="1"/>
                  <a:pt x="1880" y="1"/>
                </a:cubicBezTo>
                <a:close/>
                <a:moveTo>
                  <a:pt x="634" y="510"/>
                </a:moveTo>
                <a:cubicBezTo>
                  <a:pt x="574" y="510"/>
                  <a:pt x="518" y="587"/>
                  <a:pt x="564" y="642"/>
                </a:cubicBezTo>
                <a:cubicBezTo>
                  <a:pt x="679" y="780"/>
                  <a:pt x="794" y="895"/>
                  <a:pt x="932" y="1021"/>
                </a:cubicBezTo>
                <a:cubicBezTo>
                  <a:pt x="1047" y="1136"/>
                  <a:pt x="1185" y="1263"/>
                  <a:pt x="1323" y="1366"/>
                </a:cubicBezTo>
                <a:cubicBezTo>
                  <a:pt x="1331" y="1373"/>
                  <a:pt x="1341" y="1376"/>
                  <a:pt x="1350" y="1376"/>
                </a:cubicBezTo>
                <a:cubicBezTo>
                  <a:pt x="1391" y="1376"/>
                  <a:pt x="1431" y="1323"/>
                  <a:pt x="1403" y="1286"/>
                </a:cubicBezTo>
                <a:cubicBezTo>
                  <a:pt x="1346" y="1217"/>
                  <a:pt x="1288" y="1148"/>
                  <a:pt x="1231" y="1090"/>
                </a:cubicBezTo>
                <a:cubicBezTo>
                  <a:pt x="1173" y="1021"/>
                  <a:pt x="1116" y="964"/>
                  <a:pt x="1047" y="895"/>
                </a:cubicBezTo>
                <a:cubicBezTo>
                  <a:pt x="932" y="768"/>
                  <a:pt x="805" y="642"/>
                  <a:pt x="679" y="527"/>
                </a:cubicBezTo>
                <a:cubicBezTo>
                  <a:pt x="665" y="515"/>
                  <a:pt x="649" y="510"/>
                  <a:pt x="634" y="510"/>
                </a:cubicBezTo>
                <a:close/>
                <a:moveTo>
                  <a:pt x="3144" y="529"/>
                </a:moveTo>
                <a:cubicBezTo>
                  <a:pt x="3135" y="529"/>
                  <a:pt x="3125" y="532"/>
                  <a:pt x="3116" y="538"/>
                </a:cubicBezTo>
                <a:cubicBezTo>
                  <a:pt x="3047" y="584"/>
                  <a:pt x="2978" y="642"/>
                  <a:pt x="2921" y="711"/>
                </a:cubicBezTo>
                <a:lnTo>
                  <a:pt x="2725" y="883"/>
                </a:lnTo>
                <a:cubicBezTo>
                  <a:pt x="2599" y="998"/>
                  <a:pt x="2472" y="1125"/>
                  <a:pt x="2357" y="1251"/>
                </a:cubicBezTo>
                <a:cubicBezTo>
                  <a:pt x="2330" y="1316"/>
                  <a:pt x="2376" y="1380"/>
                  <a:pt x="2430" y="1380"/>
                </a:cubicBezTo>
                <a:cubicBezTo>
                  <a:pt x="2444" y="1380"/>
                  <a:pt x="2458" y="1376"/>
                  <a:pt x="2472" y="1366"/>
                </a:cubicBezTo>
                <a:lnTo>
                  <a:pt x="2472" y="1378"/>
                </a:lnTo>
                <a:cubicBezTo>
                  <a:pt x="2610" y="1251"/>
                  <a:pt x="2725" y="1136"/>
                  <a:pt x="2852" y="1010"/>
                </a:cubicBezTo>
                <a:cubicBezTo>
                  <a:pt x="2978" y="883"/>
                  <a:pt x="3093" y="757"/>
                  <a:pt x="3197" y="619"/>
                </a:cubicBezTo>
                <a:cubicBezTo>
                  <a:pt x="3225" y="582"/>
                  <a:pt x="3185" y="529"/>
                  <a:pt x="3144" y="529"/>
                </a:cubicBezTo>
                <a:close/>
                <a:moveTo>
                  <a:pt x="352" y="1760"/>
                </a:moveTo>
                <a:cubicBezTo>
                  <a:pt x="265" y="1760"/>
                  <a:pt x="178" y="1763"/>
                  <a:pt x="92" y="1769"/>
                </a:cubicBezTo>
                <a:cubicBezTo>
                  <a:pt x="0" y="1780"/>
                  <a:pt x="0" y="1918"/>
                  <a:pt x="92" y="1930"/>
                </a:cubicBezTo>
                <a:cubicBezTo>
                  <a:pt x="178" y="1935"/>
                  <a:pt x="265" y="1938"/>
                  <a:pt x="352" y="1938"/>
                </a:cubicBezTo>
                <a:cubicBezTo>
                  <a:pt x="440" y="1938"/>
                  <a:pt x="529" y="1935"/>
                  <a:pt x="621" y="1930"/>
                </a:cubicBezTo>
                <a:cubicBezTo>
                  <a:pt x="672" y="1933"/>
                  <a:pt x="722" y="1935"/>
                  <a:pt x="773" y="1935"/>
                </a:cubicBezTo>
                <a:cubicBezTo>
                  <a:pt x="895" y="1935"/>
                  <a:pt x="1017" y="1926"/>
                  <a:pt x="1139" y="1918"/>
                </a:cubicBezTo>
                <a:cubicBezTo>
                  <a:pt x="1196" y="1895"/>
                  <a:pt x="1196" y="1815"/>
                  <a:pt x="1139" y="1792"/>
                </a:cubicBezTo>
                <a:cubicBezTo>
                  <a:pt x="966" y="1769"/>
                  <a:pt x="794" y="1769"/>
                  <a:pt x="621" y="1769"/>
                </a:cubicBezTo>
                <a:cubicBezTo>
                  <a:pt x="529" y="1763"/>
                  <a:pt x="440" y="1760"/>
                  <a:pt x="352" y="1760"/>
                </a:cubicBezTo>
                <a:close/>
                <a:moveTo>
                  <a:pt x="2904" y="1760"/>
                </a:moveTo>
                <a:cubicBezTo>
                  <a:pt x="2817" y="1760"/>
                  <a:pt x="2731" y="1763"/>
                  <a:pt x="2645" y="1769"/>
                </a:cubicBezTo>
                <a:cubicBezTo>
                  <a:pt x="2553" y="1780"/>
                  <a:pt x="2553" y="1918"/>
                  <a:pt x="2645" y="1930"/>
                </a:cubicBezTo>
                <a:cubicBezTo>
                  <a:pt x="2731" y="1935"/>
                  <a:pt x="2817" y="1938"/>
                  <a:pt x="2904" y="1938"/>
                </a:cubicBezTo>
                <a:cubicBezTo>
                  <a:pt x="2990" y="1938"/>
                  <a:pt x="3076" y="1935"/>
                  <a:pt x="3162" y="1930"/>
                </a:cubicBezTo>
                <a:cubicBezTo>
                  <a:pt x="3335" y="1930"/>
                  <a:pt x="3519" y="1930"/>
                  <a:pt x="3691" y="1907"/>
                </a:cubicBezTo>
                <a:cubicBezTo>
                  <a:pt x="3726" y="1884"/>
                  <a:pt x="3726" y="1826"/>
                  <a:pt x="3691" y="1803"/>
                </a:cubicBezTo>
                <a:lnTo>
                  <a:pt x="3691" y="1792"/>
                </a:lnTo>
                <a:cubicBezTo>
                  <a:pt x="3519" y="1769"/>
                  <a:pt x="3335" y="1769"/>
                  <a:pt x="3162" y="1769"/>
                </a:cubicBezTo>
                <a:cubicBezTo>
                  <a:pt x="3076" y="1763"/>
                  <a:pt x="2990" y="1760"/>
                  <a:pt x="2904" y="1760"/>
                </a:cubicBezTo>
                <a:close/>
                <a:moveTo>
                  <a:pt x="2428" y="2315"/>
                </a:moveTo>
                <a:cubicBezTo>
                  <a:pt x="2368" y="2315"/>
                  <a:pt x="2312" y="2392"/>
                  <a:pt x="2357" y="2447"/>
                </a:cubicBezTo>
                <a:cubicBezTo>
                  <a:pt x="2472" y="2574"/>
                  <a:pt x="2599" y="2700"/>
                  <a:pt x="2725" y="2815"/>
                </a:cubicBezTo>
                <a:cubicBezTo>
                  <a:pt x="2852" y="2942"/>
                  <a:pt x="2978" y="3068"/>
                  <a:pt x="3116" y="3172"/>
                </a:cubicBezTo>
                <a:cubicBezTo>
                  <a:pt x="3125" y="3178"/>
                  <a:pt x="3135" y="3181"/>
                  <a:pt x="3144" y="3181"/>
                </a:cubicBezTo>
                <a:cubicBezTo>
                  <a:pt x="3185" y="3181"/>
                  <a:pt x="3225" y="3128"/>
                  <a:pt x="3197" y="3091"/>
                </a:cubicBezTo>
                <a:cubicBezTo>
                  <a:pt x="3151" y="3022"/>
                  <a:pt x="3093" y="2953"/>
                  <a:pt x="3024" y="2896"/>
                </a:cubicBezTo>
                <a:lnTo>
                  <a:pt x="2852" y="2700"/>
                </a:lnTo>
                <a:cubicBezTo>
                  <a:pt x="2725" y="2574"/>
                  <a:pt x="2610" y="2447"/>
                  <a:pt x="2472" y="2332"/>
                </a:cubicBezTo>
                <a:cubicBezTo>
                  <a:pt x="2458" y="2320"/>
                  <a:pt x="2443" y="2315"/>
                  <a:pt x="2428" y="2315"/>
                </a:cubicBezTo>
                <a:close/>
                <a:moveTo>
                  <a:pt x="1345" y="2334"/>
                </a:moveTo>
                <a:cubicBezTo>
                  <a:pt x="1337" y="2334"/>
                  <a:pt x="1329" y="2337"/>
                  <a:pt x="1323" y="2344"/>
                </a:cubicBezTo>
                <a:lnTo>
                  <a:pt x="1311" y="2344"/>
                </a:lnTo>
                <a:cubicBezTo>
                  <a:pt x="1242" y="2390"/>
                  <a:pt x="1173" y="2447"/>
                  <a:pt x="1116" y="2516"/>
                </a:cubicBezTo>
                <a:lnTo>
                  <a:pt x="932" y="2689"/>
                </a:lnTo>
                <a:cubicBezTo>
                  <a:pt x="794" y="2804"/>
                  <a:pt x="679" y="2930"/>
                  <a:pt x="564" y="3057"/>
                </a:cubicBezTo>
                <a:cubicBezTo>
                  <a:pt x="510" y="3119"/>
                  <a:pt x="560" y="3194"/>
                  <a:pt x="622" y="3194"/>
                </a:cubicBezTo>
                <a:cubicBezTo>
                  <a:pt x="640" y="3194"/>
                  <a:pt x="660" y="3187"/>
                  <a:pt x="679" y="3172"/>
                </a:cubicBezTo>
                <a:cubicBezTo>
                  <a:pt x="805" y="3057"/>
                  <a:pt x="932" y="2942"/>
                  <a:pt x="1047" y="2804"/>
                </a:cubicBezTo>
                <a:cubicBezTo>
                  <a:pt x="1173" y="2689"/>
                  <a:pt x="1288" y="2562"/>
                  <a:pt x="1392" y="2424"/>
                </a:cubicBezTo>
                <a:cubicBezTo>
                  <a:pt x="1420" y="2387"/>
                  <a:pt x="1379" y="2334"/>
                  <a:pt x="1345" y="2334"/>
                </a:cubicBezTo>
                <a:close/>
                <a:moveTo>
                  <a:pt x="1880" y="2554"/>
                </a:moveTo>
                <a:cubicBezTo>
                  <a:pt x="1854" y="2554"/>
                  <a:pt x="1828" y="2568"/>
                  <a:pt x="1817" y="2597"/>
                </a:cubicBezTo>
                <a:cubicBezTo>
                  <a:pt x="1805" y="2769"/>
                  <a:pt x="1794" y="2942"/>
                  <a:pt x="1794" y="3114"/>
                </a:cubicBezTo>
                <a:cubicBezTo>
                  <a:pt x="1782" y="3298"/>
                  <a:pt x="1782" y="3471"/>
                  <a:pt x="1794" y="3643"/>
                </a:cubicBezTo>
                <a:cubicBezTo>
                  <a:pt x="1800" y="3689"/>
                  <a:pt x="1837" y="3712"/>
                  <a:pt x="1874" y="3712"/>
                </a:cubicBezTo>
                <a:cubicBezTo>
                  <a:pt x="1912" y="3712"/>
                  <a:pt x="1949" y="3689"/>
                  <a:pt x="1955" y="3643"/>
                </a:cubicBezTo>
                <a:cubicBezTo>
                  <a:pt x="1966" y="3471"/>
                  <a:pt x="1966" y="3298"/>
                  <a:pt x="1955" y="3114"/>
                </a:cubicBezTo>
                <a:cubicBezTo>
                  <a:pt x="1966" y="2942"/>
                  <a:pt x="1955" y="2769"/>
                  <a:pt x="1943" y="2597"/>
                </a:cubicBezTo>
                <a:cubicBezTo>
                  <a:pt x="1932" y="2568"/>
                  <a:pt x="1906" y="2554"/>
                  <a:pt x="1880" y="2554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10"/>
          <p:cNvSpPr/>
          <p:nvPr/>
        </p:nvSpPr>
        <p:spPr>
          <a:xfrm>
            <a:off x="6737400" y="4437588"/>
            <a:ext cx="328847" cy="327700"/>
          </a:xfrm>
          <a:custGeom>
            <a:rect b="b" l="l" r="r" t="t"/>
            <a:pathLst>
              <a:path extrusionOk="0" h="3713" w="3726">
                <a:moveTo>
                  <a:pt x="1880" y="1"/>
                </a:moveTo>
                <a:cubicBezTo>
                  <a:pt x="1854" y="1"/>
                  <a:pt x="1828" y="15"/>
                  <a:pt x="1817" y="44"/>
                </a:cubicBezTo>
                <a:cubicBezTo>
                  <a:pt x="1805" y="216"/>
                  <a:pt x="1794" y="389"/>
                  <a:pt x="1794" y="573"/>
                </a:cubicBezTo>
                <a:cubicBezTo>
                  <a:pt x="1782" y="745"/>
                  <a:pt x="1782" y="918"/>
                  <a:pt x="1794" y="1090"/>
                </a:cubicBezTo>
                <a:cubicBezTo>
                  <a:pt x="1800" y="1136"/>
                  <a:pt x="1837" y="1159"/>
                  <a:pt x="1874" y="1159"/>
                </a:cubicBezTo>
                <a:cubicBezTo>
                  <a:pt x="1912" y="1159"/>
                  <a:pt x="1949" y="1136"/>
                  <a:pt x="1955" y="1090"/>
                </a:cubicBezTo>
                <a:cubicBezTo>
                  <a:pt x="1966" y="918"/>
                  <a:pt x="1966" y="745"/>
                  <a:pt x="1955" y="573"/>
                </a:cubicBezTo>
                <a:cubicBezTo>
                  <a:pt x="1966" y="389"/>
                  <a:pt x="1955" y="216"/>
                  <a:pt x="1943" y="44"/>
                </a:cubicBezTo>
                <a:cubicBezTo>
                  <a:pt x="1932" y="15"/>
                  <a:pt x="1906" y="1"/>
                  <a:pt x="1880" y="1"/>
                </a:cubicBezTo>
                <a:close/>
                <a:moveTo>
                  <a:pt x="634" y="510"/>
                </a:moveTo>
                <a:cubicBezTo>
                  <a:pt x="574" y="510"/>
                  <a:pt x="518" y="587"/>
                  <a:pt x="564" y="642"/>
                </a:cubicBezTo>
                <a:cubicBezTo>
                  <a:pt x="679" y="780"/>
                  <a:pt x="794" y="895"/>
                  <a:pt x="932" y="1021"/>
                </a:cubicBezTo>
                <a:cubicBezTo>
                  <a:pt x="1047" y="1136"/>
                  <a:pt x="1185" y="1263"/>
                  <a:pt x="1323" y="1366"/>
                </a:cubicBezTo>
                <a:cubicBezTo>
                  <a:pt x="1331" y="1373"/>
                  <a:pt x="1341" y="1376"/>
                  <a:pt x="1350" y="1376"/>
                </a:cubicBezTo>
                <a:cubicBezTo>
                  <a:pt x="1391" y="1376"/>
                  <a:pt x="1431" y="1323"/>
                  <a:pt x="1403" y="1286"/>
                </a:cubicBezTo>
                <a:cubicBezTo>
                  <a:pt x="1346" y="1217"/>
                  <a:pt x="1288" y="1148"/>
                  <a:pt x="1231" y="1090"/>
                </a:cubicBezTo>
                <a:cubicBezTo>
                  <a:pt x="1173" y="1021"/>
                  <a:pt x="1116" y="964"/>
                  <a:pt x="1047" y="895"/>
                </a:cubicBezTo>
                <a:cubicBezTo>
                  <a:pt x="932" y="768"/>
                  <a:pt x="805" y="642"/>
                  <a:pt x="679" y="527"/>
                </a:cubicBezTo>
                <a:cubicBezTo>
                  <a:pt x="665" y="515"/>
                  <a:pt x="649" y="510"/>
                  <a:pt x="634" y="510"/>
                </a:cubicBezTo>
                <a:close/>
                <a:moveTo>
                  <a:pt x="3144" y="529"/>
                </a:moveTo>
                <a:cubicBezTo>
                  <a:pt x="3135" y="529"/>
                  <a:pt x="3125" y="532"/>
                  <a:pt x="3116" y="538"/>
                </a:cubicBezTo>
                <a:cubicBezTo>
                  <a:pt x="3047" y="584"/>
                  <a:pt x="2978" y="642"/>
                  <a:pt x="2921" y="711"/>
                </a:cubicBezTo>
                <a:lnTo>
                  <a:pt x="2725" y="883"/>
                </a:lnTo>
                <a:cubicBezTo>
                  <a:pt x="2599" y="998"/>
                  <a:pt x="2472" y="1125"/>
                  <a:pt x="2357" y="1251"/>
                </a:cubicBezTo>
                <a:cubicBezTo>
                  <a:pt x="2330" y="1316"/>
                  <a:pt x="2376" y="1380"/>
                  <a:pt x="2430" y="1380"/>
                </a:cubicBezTo>
                <a:cubicBezTo>
                  <a:pt x="2444" y="1380"/>
                  <a:pt x="2458" y="1376"/>
                  <a:pt x="2472" y="1366"/>
                </a:cubicBezTo>
                <a:lnTo>
                  <a:pt x="2472" y="1378"/>
                </a:lnTo>
                <a:cubicBezTo>
                  <a:pt x="2610" y="1251"/>
                  <a:pt x="2725" y="1136"/>
                  <a:pt x="2852" y="1010"/>
                </a:cubicBezTo>
                <a:cubicBezTo>
                  <a:pt x="2978" y="883"/>
                  <a:pt x="3093" y="757"/>
                  <a:pt x="3197" y="619"/>
                </a:cubicBezTo>
                <a:cubicBezTo>
                  <a:pt x="3225" y="582"/>
                  <a:pt x="3185" y="529"/>
                  <a:pt x="3144" y="529"/>
                </a:cubicBezTo>
                <a:close/>
                <a:moveTo>
                  <a:pt x="352" y="1760"/>
                </a:moveTo>
                <a:cubicBezTo>
                  <a:pt x="265" y="1760"/>
                  <a:pt x="178" y="1763"/>
                  <a:pt x="92" y="1769"/>
                </a:cubicBezTo>
                <a:cubicBezTo>
                  <a:pt x="0" y="1780"/>
                  <a:pt x="0" y="1918"/>
                  <a:pt x="92" y="1930"/>
                </a:cubicBezTo>
                <a:cubicBezTo>
                  <a:pt x="178" y="1935"/>
                  <a:pt x="265" y="1938"/>
                  <a:pt x="352" y="1938"/>
                </a:cubicBezTo>
                <a:cubicBezTo>
                  <a:pt x="440" y="1938"/>
                  <a:pt x="529" y="1935"/>
                  <a:pt x="621" y="1930"/>
                </a:cubicBezTo>
                <a:cubicBezTo>
                  <a:pt x="672" y="1933"/>
                  <a:pt x="722" y="1935"/>
                  <a:pt x="773" y="1935"/>
                </a:cubicBezTo>
                <a:cubicBezTo>
                  <a:pt x="895" y="1935"/>
                  <a:pt x="1017" y="1926"/>
                  <a:pt x="1139" y="1918"/>
                </a:cubicBezTo>
                <a:cubicBezTo>
                  <a:pt x="1196" y="1895"/>
                  <a:pt x="1196" y="1815"/>
                  <a:pt x="1139" y="1792"/>
                </a:cubicBezTo>
                <a:cubicBezTo>
                  <a:pt x="966" y="1769"/>
                  <a:pt x="794" y="1769"/>
                  <a:pt x="621" y="1769"/>
                </a:cubicBezTo>
                <a:cubicBezTo>
                  <a:pt x="529" y="1763"/>
                  <a:pt x="440" y="1760"/>
                  <a:pt x="352" y="1760"/>
                </a:cubicBezTo>
                <a:close/>
                <a:moveTo>
                  <a:pt x="2904" y="1760"/>
                </a:moveTo>
                <a:cubicBezTo>
                  <a:pt x="2817" y="1760"/>
                  <a:pt x="2731" y="1763"/>
                  <a:pt x="2645" y="1769"/>
                </a:cubicBezTo>
                <a:cubicBezTo>
                  <a:pt x="2553" y="1780"/>
                  <a:pt x="2553" y="1918"/>
                  <a:pt x="2645" y="1930"/>
                </a:cubicBezTo>
                <a:cubicBezTo>
                  <a:pt x="2731" y="1935"/>
                  <a:pt x="2817" y="1938"/>
                  <a:pt x="2904" y="1938"/>
                </a:cubicBezTo>
                <a:cubicBezTo>
                  <a:pt x="2990" y="1938"/>
                  <a:pt x="3076" y="1935"/>
                  <a:pt x="3162" y="1930"/>
                </a:cubicBezTo>
                <a:cubicBezTo>
                  <a:pt x="3335" y="1930"/>
                  <a:pt x="3519" y="1930"/>
                  <a:pt x="3691" y="1907"/>
                </a:cubicBezTo>
                <a:cubicBezTo>
                  <a:pt x="3726" y="1884"/>
                  <a:pt x="3726" y="1826"/>
                  <a:pt x="3691" y="1803"/>
                </a:cubicBezTo>
                <a:lnTo>
                  <a:pt x="3691" y="1792"/>
                </a:lnTo>
                <a:cubicBezTo>
                  <a:pt x="3519" y="1769"/>
                  <a:pt x="3335" y="1769"/>
                  <a:pt x="3162" y="1769"/>
                </a:cubicBezTo>
                <a:cubicBezTo>
                  <a:pt x="3076" y="1763"/>
                  <a:pt x="2990" y="1760"/>
                  <a:pt x="2904" y="1760"/>
                </a:cubicBezTo>
                <a:close/>
                <a:moveTo>
                  <a:pt x="2428" y="2315"/>
                </a:moveTo>
                <a:cubicBezTo>
                  <a:pt x="2368" y="2315"/>
                  <a:pt x="2312" y="2392"/>
                  <a:pt x="2357" y="2447"/>
                </a:cubicBezTo>
                <a:cubicBezTo>
                  <a:pt x="2472" y="2574"/>
                  <a:pt x="2599" y="2700"/>
                  <a:pt x="2725" y="2815"/>
                </a:cubicBezTo>
                <a:cubicBezTo>
                  <a:pt x="2852" y="2942"/>
                  <a:pt x="2978" y="3068"/>
                  <a:pt x="3116" y="3172"/>
                </a:cubicBezTo>
                <a:cubicBezTo>
                  <a:pt x="3125" y="3178"/>
                  <a:pt x="3135" y="3181"/>
                  <a:pt x="3144" y="3181"/>
                </a:cubicBezTo>
                <a:cubicBezTo>
                  <a:pt x="3185" y="3181"/>
                  <a:pt x="3225" y="3128"/>
                  <a:pt x="3197" y="3091"/>
                </a:cubicBezTo>
                <a:cubicBezTo>
                  <a:pt x="3151" y="3022"/>
                  <a:pt x="3093" y="2953"/>
                  <a:pt x="3024" y="2896"/>
                </a:cubicBezTo>
                <a:lnTo>
                  <a:pt x="2852" y="2700"/>
                </a:lnTo>
                <a:cubicBezTo>
                  <a:pt x="2725" y="2574"/>
                  <a:pt x="2610" y="2447"/>
                  <a:pt x="2472" y="2332"/>
                </a:cubicBezTo>
                <a:cubicBezTo>
                  <a:pt x="2458" y="2320"/>
                  <a:pt x="2443" y="2315"/>
                  <a:pt x="2428" y="2315"/>
                </a:cubicBezTo>
                <a:close/>
                <a:moveTo>
                  <a:pt x="1345" y="2334"/>
                </a:moveTo>
                <a:cubicBezTo>
                  <a:pt x="1337" y="2334"/>
                  <a:pt x="1329" y="2337"/>
                  <a:pt x="1323" y="2344"/>
                </a:cubicBezTo>
                <a:lnTo>
                  <a:pt x="1311" y="2344"/>
                </a:lnTo>
                <a:cubicBezTo>
                  <a:pt x="1242" y="2390"/>
                  <a:pt x="1173" y="2447"/>
                  <a:pt x="1116" y="2516"/>
                </a:cubicBezTo>
                <a:lnTo>
                  <a:pt x="932" y="2689"/>
                </a:lnTo>
                <a:cubicBezTo>
                  <a:pt x="794" y="2804"/>
                  <a:pt x="679" y="2930"/>
                  <a:pt x="564" y="3057"/>
                </a:cubicBezTo>
                <a:cubicBezTo>
                  <a:pt x="510" y="3119"/>
                  <a:pt x="560" y="3194"/>
                  <a:pt x="622" y="3194"/>
                </a:cubicBezTo>
                <a:cubicBezTo>
                  <a:pt x="640" y="3194"/>
                  <a:pt x="660" y="3187"/>
                  <a:pt x="679" y="3172"/>
                </a:cubicBezTo>
                <a:cubicBezTo>
                  <a:pt x="805" y="3057"/>
                  <a:pt x="932" y="2942"/>
                  <a:pt x="1047" y="2804"/>
                </a:cubicBezTo>
                <a:cubicBezTo>
                  <a:pt x="1173" y="2689"/>
                  <a:pt x="1288" y="2562"/>
                  <a:pt x="1392" y="2424"/>
                </a:cubicBezTo>
                <a:cubicBezTo>
                  <a:pt x="1420" y="2387"/>
                  <a:pt x="1379" y="2334"/>
                  <a:pt x="1345" y="2334"/>
                </a:cubicBezTo>
                <a:close/>
                <a:moveTo>
                  <a:pt x="1880" y="2554"/>
                </a:moveTo>
                <a:cubicBezTo>
                  <a:pt x="1854" y="2554"/>
                  <a:pt x="1828" y="2568"/>
                  <a:pt x="1817" y="2597"/>
                </a:cubicBezTo>
                <a:cubicBezTo>
                  <a:pt x="1805" y="2769"/>
                  <a:pt x="1794" y="2942"/>
                  <a:pt x="1794" y="3114"/>
                </a:cubicBezTo>
                <a:cubicBezTo>
                  <a:pt x="1782" y="3298"/>
                  <a:pt x="1782" y="3471"/>
                  <a:pt x="1794" y="3643"/>
                </a:cubicBezTo>
                <a:cubicBezTo>
                  <a:pt x="1800" y="3689"/>
                  <a:pt x="1837" y="3712"/>
                  <a:pt x="1874" y="3712"/>
                </a:cubicBezTo>
                <a:cubicBezTo>
                  <a:pt x="1912" y="3712"/>
                  <a:pt x="1949" y="3689"/>
                  <a:pt x="1955" y="3643"/>
                </a:cubicBezTo>
                <a:cubicBezTo>
                  <a:pt x="1966" y="3471"/>
                  <a:pt x="1966" y="3298"/>
                  <a:pt x="1955" y="3114"/>
                </a:cubicBezTo>
                <a:cubicBezTo>
                  <a:pt x="1966" y="2942"/>
                  <a:pt x="1955" y="2769"/>
                  <a:pt x="1943" y="2597"/>
                </a:cubicBezTo>
                <a:cubicBezTo>
                  <a:pt x="1932" y="2568"/>
                  <a:pt x="1906" y="2554"/>
                  <a:pt x="1880" y="2554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34" name="Google Shape;234;p10"/>
          <p:cNvGrpSpPr/>
          <p:nvPr/>
        </p:nvGrpSpPr>
        <p:grpSpPr>
          <a:xfrm>
            <a:off x="7182087" y="449694"/>
            <a:ext cx="1382100" cy="789295"/>
            <a:chOff x="275025" y="537489"/>
            <a:chExt cx="1626574" cy="928910"/>
          </a:xfrm>
        </p:grpSpPr>
        <p:sp>
          <p:nvSpPr>
            <p:cNvPr id="235" name="Google Shape;235;p10"/>
            <p:cNvSpPr/>
            <p:nvPr/>
          </p:nvSpPr>
          <p:spPr>
            <a:xfrm>
              <a:off x="319102" y="557201"/>
              <a:ext cx="1539514" cy="885928"/>
            </a:xfrm>
            <a:custGeom>
              <a:rect b="b" l="l" r="r" t="t"/>
              <a:pathLst>
                <a:path extrusionOk="0" h="9708" w="16870">
                  <a:moveTo>
                    <a:pt x="8563" y="0"/>
                  </a:moveTo>
                  <a:cubicBezTo>
                    <a:pt x="7949" y="0"/>
                    <a:pt x="7376" y="325"/>
                    <a:pt x="7061" y="860"/>
                  </a:cubicBezTo>
                  <a:cubicBezTo>
                    <a:pt x="6888" y="1170"/>
                    <a:pt x="6923" y="1538"/>
                    <a:pt x="7026" y="1860"/>
                  </a:cubicBezTo>
                  <a:cubicBezTo>
                    <a:pt x="7107" y="2148"/>
                    <a:pt x="7268" y="2412"/>
                    <a:pt x="7498" y="2608"/>
                  </a:cubicBezTo>
                  <a:cubicBezTo>
                    <a:pt x="7681" y="2747"/>
                    <a:pt x="7910" y="2817"/>
                    <a:pt x="8137" y="2817"/>
                  </a:cubicBezTo>
                  <a:cubicBezTo>
                    <a:pt x="8507" y="2817"/>
                    <a:pt x="8869" y="2630"/>
                    <a:pt x="9004" y="2251"/>
                  </a:cubicBezTo>
                  <a:cubicBezTo>
                    <a:pt x="9108" y="1998"/>
                    <a:pt x="9027" y="1699"/>
                    <a:pt x="8809" y="1538"/>
                  </a:cubicBezTo>
                  <a:cubicBezTo>
                    <a:pt x="8626" y="1394"/>
                    <a:pt x="8399" y="1350"/>
                    <a:pt x="8173" y="1350"/>
                  </a:cubicBezTo>
                  <a:cubicBezTo>
                    <a:pt x="8057" y="1350"/>
                    <a:pt x="7941" y="1362"/>
                    <a:pt x="7831" y="1377"/>
                  </a:cubicBezTo>
                  <a:cubicBezTo>
                    <a:pt x="7823" y="1379"/>
                    <a:pt x="7815" y="1379"/>
                    <a:pt x="7807" y="1379"/>
                  </a:cubicBezTo>
                  <a:cubicBezTo>
                    <a:pt x="7676" y="1379"/>
                    <a:pt x="7632" y="1202"/>
                    <a:pt x="7762" y="1159"/>
                  </a:cubicBezTo>
                  <a:cubicBezTo>
                    <a:pt x="7901" y="1122"/>
                    <a:pt x="8049" y="1102"/>
                    <a:pt x="8197" y="1102"/>
                  </a:cubicBezTo>
                  <a:cubicBezTo>
                    <a:pt x="8515" y="1102"/>
                    <a:pt x="8834" y="1196"/>
                    <a:pt x="9062" y="1423"/>
                  </a:cubicBezTo>
                  <a:cubicBezTo>
                    <a:pt x="9326" y="1711"/>
                    <a:pt x="9372" y="2136"/>
                    <a:pt x="9165" y="2470"/>
                  </a:cubicBezTo>
                  <a:cubicBezTo>
                    <a:pt x="8946" y="2856"/>
                    <a:pt x="8551" y="3044"/>
                    <a:pt x="8149" y="3044"/>
                  </a:cubicBezTo>
                  <a:cubicBezTo>
                    <a:pt x="7832" y="3044"/>
                    <a:pt x="7511" y="2928"/>
                    <a:pt x="7268" y="2700"/>
                  </a:cubicBezTo>
                  <a:cubicBezTo>
                    <a:pt x="7003" y="2447"/>
                    <a:pt x="6831" y="2125"/>
                    <a:pt x="6762" y="1768"/>
                  </a:cubicBezTo>
                  <a:cubicBezTo>
                    <a:pt x="6716" y="1561"/>
                    <a:pt x="6704" y="1354"/>
                    <a:pt x="6727" y="1159"/>
                  </a:cubicBezTo>
                  <a:cubicBezTo>
                    <a:pt x="6578" y="1136"/>
                    <a:pt x="6428" y="1136"/>
                    <a:pt x="6267" y="1136"/>
                  </a:cubicBezTo>
                  <a:cubicBezTo>
                    <a:pt x="6095" y="1147"/>
                    <a:pt x="5922" y="1182"/>
                    <a:pt x="5761" y="1228"/>
                  </a:cubicBezTo>
                  <a:cubicBezTo>
                    <a:pt x="5175" y="1377"/>
                    <a:pt x="4692" y="1814"/>
                    <a:pt x="4508" y="2389"/>
                  </a:cubicBezTo>
                  <a:cubicBezTo>
                    <a:pt x="4336" y="2953"/>
                    <a:pt x="4462" y="3562"/>
                    <a:pt x="4853" y="4011"/>
                  </a:cubicBezTo>
                  <a:cubicBezTo>
                    <a:pt x="4934" y="4092"/>
                    <a:pt x="4860" y="4215"/>
                    <a:pt x="4769" y="4215"/>
                  </a:cubicBezTo>
                  <a:cubicBezTo>
                    <a:pt x="4744" y="4215"/>
                    <a:pt x="4717" y="4206"/>
                    <a:pt x="4692" y="4183"/>
                  </a:cubicBezTo>
                  <a:cubicBezTo>
                    <a:pt x="4474" y="3976"/>
                    <a:pt x="4313" y="3723"/>
                    <a:pt x="4232" y="3436"/>
                  </a:cubicBezTo>
                  <a:cubicBezTo>
                    <a:pt x="4041" y="3370"/>
                    <a:pt x="3842" y="3338"/>
                    <a:pt x="3642" y="3338"/>
                  </a:cubicBezTo>
                  <a:cubicBezTo>
                    <a:pt x="3493" y="3338"/>
                    <a:pt x="3344" y="3355"/>
                    <a:pt x="3197" y="3390"/>
                  </a:cubicBezTo>
                  <a:cubicBezTo>
                    <a:pt x="1967" y="3666"/>
                    <a:pt x="1150" y="4770"/>
                    <a:pt x="0" y="5207"/>
                  </a:cubicBezTo>
                  <a:cubicBezTo>
                    <a:pt x="587" y="5563"/>
                    <a:pt x="886" y="6242"/>
                    <a:pt x="1277" y="6793"/>
                  </a:cubicBezTo>
                  <a:cubicBezTo>
                    <a:pt x="1702" y="7414"/>
                    <a:pt x="2381" y="7943"/>
                    <a:pt x="3151" y="8035"/>
                  </a:cubicBezTo>
                  <a:cubicBezTo>
                    <a:pt x="3228" y="8045"/>
                    <a:pt x="3305" y="8050"/>
                    <a:pt x="3381" y="8050"/>
                  </a:cubicBezTo>
                  <a:cubicBezTo>
                    <a:pt x="4032" y="8050"/>
                    <a:pt x="4636" y="7704"/>
                    <a:pt x="4945" y="7127"/>
                  </a:cubicBezTo>
                  <a:cubicBezTo>
                    <a:pt x="5129" y="6805"/>
                    <a:pt x="5140" y="6414"/>
                    <a:pt x="5002" y="6081"/>
                  </a:cubicBezTo>
                  <a:cubicBezTo>
                    <a:pt x="4869" y="5791"/>
                    <a:pt x="4573" y="5620"/>
                    <a:pt x="4262" y="5620"/>
                  </a:cubicBezTo>
                  <a:cubicBezTo>
                    <a:pt x="4252" y="5620"/>
                    <a:pt x="4242" y="5620"/>
                    <a:pt x="4232" y="5621"/>
                  </a:cubicBezTo>
                  <a:cubicBezTo>
                    <a:pt x="3910" y="5632"/>
                    <a:pt x="3634" y="5839"/>
                    <a:pt x="3542" y="6138"/>
                  </a:cubicBezTo>
                  <a:cubicBezTo>
                    <a:pt x="3439" y="6437"/>
                    <a:pt x="3508" y="6782"/>
                    <a:pt x="3726" y="7012"/>
                  </a:cubicBezTo>
                  <a:cubicBezTo>
                    <a:pt x="3807" y="7093"/>
                    <a:pt x="3733" y="7202"/>
                    <a:pt x="3643" y="7202"/>
                  </a:cubicBezTo>
                  <a:cubicBezTo>
                    <a:pt x="3617" y="7202"/>
                    <a:pt x="3590" y="7193"/>
                    <a:pt x="3565" y="7173"/>
                  </a:cubicBezTo>
                  <a:cubicBezTo>
                    <a:pt x="3243" y="6874"/>
                    <a:pt x="3140" y="6414"/>
                    <a:pt x="3301" y="6012"/>
                  </a:cubicBezTo>
                  <a:cubicBezTo>
                    <a:pt x="3447" y="5618"/>
                    <a:pt x="3824" y="5367"/>
                    <a:pt x="4249" y="5367"/>
                  </a:cubicBezTo>
                  <a:cubicBezTo>
                    <a:pt x="4259" y="5367"/>
                    <a:pt x="4269" y="5367"/>
                    <a:pt x="4278" y="5368"/>
                  </a:cubicBezTo>
                  <a:cubicBezTo>
                    <a:pt x="4658" y="5368"/>
                    <a:pt x="5002" y="5563"/>
                    <a:pt x="5198" y="5897"/>
                  </a:cubicBezTo>
                  <a:cubicBezTo>
                    <a:pt x="5405" y="6288"/>
                    <a:pt x="5416" y="6747"/>
                    <a:pt x="5232" y="7150"/>
                  </a:cubicBezTo>
                  <a:cubicBezTo>
                    <a:pt x="5106" y="7437"/>
                    <a:pt x="4911" y="7679"/>
                    <a:pt x="4658" y="7874"/>
                  </a:cubicBezTo>
                  <a:cubicBezTo>
                    <a:pt x="5014" y="7966"/>
                    <a:pt x="5336" y="8139"/>
                    <a:pt x="5612" y="8392"/>
                  </a:cubicBezTo>
                  <a:cubicBezTo>
                    <a:pt x="6014" y="8725"/>
                    <a:pt x="6348" y="9139"/>
                    <a:pt x="6819" y="9392"/>
                  </a:cubicBezTo>
                  <a:cubicBezTo>
                    <a:pt x="7195" y="9595"/>
                    <a:pt x="7624" y="9707"/>
                    <a:pt x="8048" y="9707"/>
                  </a:cubicBezTo>
                  <a:cubicBezTo>
                    <a:pt x="8466" y="9707"/>
                    <a:pt x="8880" y="9598"/>
                    <a:pt x="9234" y="9358"/>
                  </a:cubicBezTo>
                  <a:cubicBezTo>
                    <a:pt x="9867" y="8909"/>
                    <a:pt x="10246" y="8070"/>
                    <a:pt x="10016" y="7322"/>
                  </a:cubicBezTo>
                  <a:cubicBezTo>
                    <a:pt x="9867" y="6885"/>
                    <a:pt x="9487" y="6575"/>
                    <a:pt x="9039" y="6517"/>
                  </a:cubicBezTo>
                  <a:cubicBezTo>
                    <a:pt x="8979" y="6508"/>
                    <a:pt x="8920" y="6503"/>
                    <a:pt x="8862" y="6503"/>
                  </a:cubicBezTo>
                  <a:cubicBezTo>
                    <a:pt x="8501" y="6503"/>
                    <a:pt x="8166" y="6682"/>
                    <a:pt x="7958" y="6989"/>
                  </a:cubicBezTo>
                  <a:cubicBezTo>
                    <a:pt x="7739" y="7311"/>
                    <a:pt x="7751" y="7736"/>
                    <a:pt x="7992" y="8047"/>
                  </a:cubicBezTo>
                  <a:cubicBezTo>
                    <a:pt x="8234" y="8334"/>
                    <a:pt x="8590" y="8507"/>
                    <a:pt x="8958" y="8530"/>
                  </a:cubicBezTo>
                  <a:cubicBezTo>
                    <a:pt x="9131" y="8530"/>
                    <a:pt x="9131" y="8771"/>
                    <a:pt x="8958" y="8771"/>
                  </a:cubicBezTo>
                  <a:cubicBezTo>
                    <a:pt x="8930" y="8774"/>
                    <a:pt x="8903" y="8776"/>
                    <a:pt x="8875" y="8776"/>
                  </a:cubicBezTo>
                  <a:cubicBezTo>
                    <a:pt x="8798" y="8776"/>
                    <a:pt x="8720" y="8765"/>
                    <a:pt x="8636" y="8748"/>
                  </a:cubicBezTo>
                  <a:cubicBezTo>
                    <a:pt x="8211" y="8656"/>
                    <a:pt x="7843" y="8380"/>
                    <a:pt x="7647" y="7989"/>
                  </a:cubicBezTo>
                  <a:cubicBezTo>
                    <a:pt x="7463" y="7575"/>
                    <a:pt x="7532" y="7081"/>
                    <a:pt x="7831" y="6736"/>
                  </a:cubicBezTo>
                  <a:cubicBezTo>
                    <a:pt x="8090" y="6412"/>
                    <a:pt x="8469" y="6265"/>
                    <a:pt x="8853" y="6265"/>
                  </a:cubicBezTo>
                  <a:cubicBezTo>
                    <a:pt x="9424" y="6265"/>
                    <a:pt x="10008" y="6589"/>
                    <a:pt x="10235" y="7138"/>
                  </a:cubicBezTo>
                  <a:cubicBezTo>
                    <a:pt x="10373" y="7483"/>
                    <a:pt x="10396" y="7851"/>
                    <a:pt x="10315" y="8208"/>
                  </a:cubicBezTo>
                  <a:cubicBezTo>
                    <a:pt x="10580" y="8369"/>
                    <a:pt x="10878" y="8484"/>
                    <a:pt x="11189" y="8541"/>
                  </a:cubicBezTo>
                  <a:cubicBezTo>
                    <a:pt x="11325" y="8567"/>
                    <a:pt x="11462" y="8579"/>
                    <a:pt x="11600" y="8579"/>
                  </a:cubicBezTo>
                  <a:cubicBezTo>
                    <a:pt x="12078" y="8579"/>
                    <a:pt x="12555" y="8427"/>
                    <a:pt x="12948" y="8150"/>
                  </a:cubicBezTo>
                  <a:cubicBezTo>
                    <a:pt x="13431" y="7794"/>
                    <a:pt x="13776" y="7288"/>
                    <a:pt x="13926" y="6713"/>
                  </a:cubicBezTo>
                  <a:cubicBezTo>
                    <a:pt x="13939" y="6668"/>
                    <a:pt x="13970" y="6650"/>
                    <a:pt x="14002" y="6650"/>
                  </a:cubicBezTo>
                  <a:cubicBezTo>
                    <a:pt x="14052" y="6650"/>
                    <a:pt x="14105" y="6696"/>
                    <a:pt x="14098" y="6759"/>
                  </a:cubicBezTo>
                  <a:cubicBezTo>
                    <a:pt x="14041" y="7127"/>
                    <a:pt x="13903" y="7472"/>
                    <a:pt x="13684" y="7771"/>
                  </a:cubicBezTo>
                  <a:cubicBezTo>
                    <a:pt x="13772" y="7785"/>
                    <a:pt x="13860" y="7793"/>
                    <a:pt x="13949" y="7793"/>
                  </a:cubicBezTo>
                  <a:cubicBezTo>
                    <a:pt x="14140" y="7793"/>
                    <a:pt x="14331" y="7757"/>
                    <a:pt x="14512" y="7679"/>
                  </a:cubicBezTo>
                  <a:cubicBezTo>
                    <a:pt x="15064" y="7460"/>
                    <a:pt x="15467" y="7012"/>
                    <a:pt x="15835" y="6563"/>
                  </a:cubicBezTo>
                  <a:cubicBezTo>
                    <a:pt x="16019" y="6345"/>
                    <a:pt x="16214" y="6138"/>
                    <a:pt x="16409" y="5943"/>
                  </a:cubicBezTo>
                  <a:cubicBezTo>
                    <a:pt x="16559" y="5816"/>
                    <a:pt x="16708" y="5701"/>
                    <a:pt x="16869" y="5609"/>
                  </a:cubicBezTo>
                  <a:cubicBezTo>
                    <a:pt x="16318" y="5368"/>
                    <a:pt x="15950" y="4804"/>
                    <a:pt x="15524" y="4390"/>
                  </a:cubicBezTo>
                  <a:cubicBezTo>
                    <a:pt x="15260" y="4137"/>
                    <a:pt x="14984" y="3907"/>
                    <a:pt x="14685" y="3712"/>
                  </a:cubicBezTo>
                  <a:cubicBezTo>
                    <a:pt x="14386" y="3505"/>
                    <a:pt x="14064" y="3344"/>
                    <a:pt x="13730" y="3240"/>
                  </a:cubicBezTo>
                  <a:cubicBezTo>
                    <a:pt x="13583" y="3198"/>
                    <a:pt x="13434" y="3178"/>
                    <a:pt x="13286" y="3178"/>
                  </a:cubicBezTo>
                  <a:cubicBezTo>
                    <a:pt x="13109" y="3178"/>
                    <a:pt x="12933" y="3207"/>
                    <a:pt x="12764" y="3263"/>
                  </a:cubicBezTo>
                  <a:cubicBezTo>
                    <a:pt x="12477" y="3367"/>
                    <a:pt x="12235" y="3585"/>
                    <a:pt x="12109" y="3861"/>
                  </a:cubicBezTo>
                  <a:cubicBezTo>
                    <a:pt x="11982" y="4137"/>
                    <a:pt x="11994" y="4459"/>
                    <a:pt x="12132" y="4724"/>
                  </a:cubicBezTo>
                  <a:cubicBezTo>
                    <a:pt x="12270" y="4965"/>
                    <a:pt x="12523" y="5115"/>
                    <a:pt x="12787" y="5126"/>
                  </a:cubicBezTo>
                  <a:cubicBezTo>
                    <a:pt x="12797" y="5127"/>
                    <a:pt x="12807" y="5127"/>
                    <a:pt x="12817" y="5127"/>
                  </a:cubicBezTo>
                  <a:cubicBezTo>
                    <a:pt x="13059" y="5127"/>
                    <a:pt x="13286" y="4991"/>
                    <a:pt x="13397" y="4781"/>
                  </a:cubicBezTo>
                  <a:cubicBezTo>
                    <a:pt x="13512" y="4563"/>
                    <a:pt x="13500" y="4310"/>
                    <a:pt x="13362" y="4114"/>
                  </a:cubicBezTo>
                  <a:cubicBezTo>
                    <a:pt x="13292" y="4018"/>
                    <a:pt x="13395" y="3902"/>
                    <a:pt x="13494" y="3902"/>
                  </a:cubicBezTo>
                  <a:cubicBezTo>
                    <a:pt x="13525" y="3902"/>
                    <a:pt x="13556" y="3914"/>
                    <a:pt x="13581" y="3942"/>
                  </a:cubicBezTo>
                  <a:cubicBezTo>
                    <a:pt x="13788" y="4229"/>
                    <a:pt x="13811" y="4609"/>
                    <a:pt x="13638" y="4919"/>
                  </a:cubicBezTo>
                  <a:cubicBezTo>
                    <a:pt x="13480" y="5205"/>
                    <a:pt x="13175" y="5383"/>
                    <a:pt x="12850" y="5383"/>
                  </a:cubicBezTo>
                  <a:cubicBezTo>
                    <a:pt x="12821" y="5383"/>
                    <a:pt x="12793" y="5382"/>
                    <a:pt x="12764" y="5379"/>
                  </a:cubicBezTo>
                  <a:cubicBezTo>
                    <a:pt x="12442" y="5356"/>
                    <a:pt x="12143" y="5184"/>
                    <a:pt x="11948" y="4931"/>
                  </a:cubicBezTo>
                  <a:cubicBezTo>
                    <a:pt x="11752" y="4632"/>
                    <a:pt x="11706" y="4264"/>
                    <a:pt x="11810" y="3919"/>
                  </a:cubicBezTo>
                  <a:cubicBezTo>
                    <a:pt x="11959" y="3447"/>
                    <a:pt x="12350" y="3091"/>
                    <a:pt x="12822" y="2976"/>
                  </a:cubicBezTo>
                  <a:cubicBezTo>
                    <a:pt x="12799" y="2872"/>
                    <a:pt x="12776" y="2780"/>
                    <a:pt x="12753" y="2688"/>
                  </a:cubicBezTo>
                  <a:cubicBezTo>
                    <a:pt x="12707" y="2562"/>
                    <a:pt x="12649" y="2435"/>
                    <a:pt x="12580" y="2309"/>
                  </a:cubicBezTo>
                  <a:cubicBezTo>
                    <a:pt x="12339" y="1883"/>
                    <a:pt x="11959" y="1538"/>
                    <a:pt x="11499" y="1354"/>
                  </a:cubicBezTo>
                  <a:cubicBezTo>
                    <a:pt x="11213" y="1236"/>
                    <a:pt x="10910" y="1176"/>
                    <a:pt x="10603" y="1176"/>
                  </a:cubicBezTo>
                  <a:cubicBezTo>
                    <a:pt x="10404" y="1176"/>
                    <a:pt x="10203" y="1201"/>
                    <a:pt x="10005" y="1251"/>
                  </a:cubicBezTo>
                  <a:cubicBezTo>
                    <a:pt x="9993" y="1366"/>
                    <a:pt x="9970" y="1469"/>
                    <a:pt x="9924" y="1584"/>
                  </a:cubicBezTo>
                  <a:cubicBezTo>
                    <a:pt x="9913" y="1603"/>
                    <a:pt x="9895" y="1610"/>
                    <a:pt x="9877" y="1610"/>
                  </a:cubicBezTo>
                  <a:cubicBezTo>
                    <a:pt x="9837" y="1610"/>
                    <a:pt x="9793" y="1574"/>
                    <a:pt x="9809" y="1527"/>
                  </a:cubicBezTo>
                  <a:cubicBezTo>
                    <a:pt x="9913" y="1193"/>
                    <a:pt x="9855" y="814"/>
                    <a:pt x="9648" y="527"/>
                  </a:cubicBezTo>
                  <a:cubicBezTo>
                    <a:pt x="9430" y="228"/>
                    <a:pt x="9096" y="44"/>
                    <a:pt x="8740" y="9"/>
                  </a:cubicBezTo>
                  <a:cubicBezTo>
                    <a:pt x="8681" y="3"/>
                    <a:pt x="8622" y="0"/>
                    <a:pt x="85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10"/>
            <p:cNvSpPr/>
            <p:nvPr/>
          </p:nvSpPr>
          <p:spPr>
            <a:xfrm>
              <a:off x="887820" y="646086"/>
              <a:ext cx="228874" cy="194652"/>
            </a:xfrm>
            <a:custGeom>
              <a:rect b="b" l="l" r="r" t="t"/>
              <a:pathLst>
                <a:path extrusionOk="0" h="2133" w="2508">
                  <a:moveTo>
                    <a:pt x="265" y="1"/>
                  </a:moveTo>
                  <a:cubicBezTo>
                    <a:pt x="171" y="1"/>
                    <a:pt x="115" y="49"/>
                    <a:pt x="28" y="49"/>
                  </a:cubicBezTo>
                  <a:cubicBezTo>
                    <a:pt x="19" y="49"/>
                    <a:pt x="10" y="48"/>
                    <a:pt x="1" y="47"/>
                  </a:cubicBezTo>
                  <a:lnTo>
                    <a:pt x="1" y="47"/>
                  </a:lnTo>
                  <a:cubicBezTo>
                    <a:pt x="24" y="484"/>
                    <a:pt x="139" y="898"/>
                    <a:pt x="346" y="1289"/>
                  </a:cubicBezTo>
                  <a:cubicBezTo>
                    <a:pt x="553" y="1668"/>
                    <a:pt x="898" y="1956"/>
                    <a:pt x="1312" y="2082"/>
                  </a:cubicBezTo>
                  <a:cubicBezTo>
                    <a:pt x="1426" y="2116"/>
                    <a:pt x="1543" y="2133"/>
                    <a:pt x="1659" y="2133"/>
                  </a:cubicBezTo>
                  <a:cubicBezTo>
                    <a:pt x="1974" y="2133"/>
                    <a:pt x="2281" y="2010"/>
                    <a:pt x="2508" y="1783"/>
                  </a:cubicBezTo>
                  <a:lnTo>
                    <a:pt x="2508" y="1783"/>
                  </a:lnTo>
                  <a:cubicBezTo>
                    <a:pt x="2337" y="1834"/>
                    <a:pt x="2159" y="1860"/>
                    <a:pt x="1980" y="1860"/>
                  </a:cubicBezTo>
                  <a:cubicBezTo>
                    <a:pt x="1834" y="1860"/>
                    <a:pt x="1687" y="1843"/>
                    <a:pt x="1542" y="1806"/>
                  </a:cubicBezTo>
                  <a:cubicBezTo>
                    <a:pt x="1427" y="1783"/>
                    <a:pt x="1312" y="1737"/>
                    <a:pt x="1208" y="1680"/>
                  </a:cubicBezTo>
                  <a:cubicBezTo>
                    <a:pt x="978" y="1507"/>
                    <a:pt x="794" y="1277"/>
                    <a:pt x="702" y="1013"/>
                  </a:cubicBezTo>
                  <a:cubicBezTo>
                    <a:pt x="576" y="725"/>
                    <a:pt x="495" y="392"/>
                    <a:pt x="622" y="104"/>
                  </a:cubicBezTo>
                  <a:cubicBezTo>
                    <a:pt x="507" y="47"/>
                    <a:pt x="392" y="12"/>
                    <a:pt x="2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10"/>
            <p:cNvSpPr/>
            <p:nvPr/>
          </p:nvSpPr>
          <p:spPr>
            <a:xfrm>
              <a:off x="1398862" y="893759"/>
              <a:ext cx="158606" cy="139533"/>
            </a:xfrm>
            <a:custGeom>
              <a:rect b="b" l="l" r="r" t="t"/>
              <a:pathLst>
                <a:path extrusionOk="0" h="1529" w="1738">
                  <a:moveTo>
                    <a:pt x="219" y="1"/>
                  </a:moveTo>
                  <a:lnTo>
                    <a:pt x="219" y="1"/>
                  </a:lnTo>
                  <a:cubicBezTo>
                    <a:pt x="58" y="231"/>
                    <a:pt x="1" y="518"/>
                    <a:pt x="47" y="794"/>
                  </a:cubicBezTo>
                  <a:cubicBezTo>
                    <a:pt x="139" y="1128"/>
                    <a:pt x="380" y="1392"/>
                    <a:pt x="714" y="1484"/>
                  </a:cubicBezTo>
                  <a:cubicBezTo>
                    <a:pt x="807" y="1514"/>
                    <a:pt x="903" y="1528"/>
                    <a:pt x="998" y="1528"/>
                  </a:cubicBezTo>
                  <a:cubicBezTo>
                    <a:pt x="1125" y="1528"/>
                    <a:pt x="1251" y="1502"/>
                    <a:pt x="1369" y="1450"/>
                  </a:cubicBezTo>
                  <a:cubicBezTo>
                    <a:pt x="1576" y="1358"/>
                    <a:pt x="1714" y="1162"/>
                    <a:pt x="1737" y="932"/>
                  </a:cubicBezTo>
                  <a:lnTo>
                    <a:pt x="1737" y="932"/>
                  </a:lnTo>
                  <a:cubicBezTo>
                    <a:pt x="1546" y="1073"/>
                    <a:pt x="1311" y="1143"/>
                    <a:pt x="1078" y="1143"/>
                  </a:cubicBezTo>
                  <a:cubicBezTo>
                    <a:pt x="1045" y="1143"/>
                    <a:pt x="1011" y="1142"/>
                    <a:pt x="978" y="1139"/>
                  </a:cubicBezTo>
                  <a:cubicBezTo>
                    <a:pt x="702" y="1105"/>
                    <a:pt x="461" y="944"/>
                    <a:pt x="311" y="714"/>
                  </a:cubicBezTo>
                  <a:cubicBezTo>
                    <a:pt x="242" y="599"/>
                    <a:pt x="208" y="472"/>
                    <a:pt x="208" y="346"/>
                  </a:cubicBezTo>
                  <a:cubicBezTo>
                    <a:pt x="196" y="265"/>
                    <a:pt x="277" y="35"/>
                    <a:pt x="2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10"/>
            <p:cNvSpPr/>
            <p:nvPr/>
          </p:nvSpPr>
          <p:spPr>
            <a:xfrm>
              <a:off x="275025" y="537489"/>
              <a:ext cx="1626574" cy="928910"/>
            </a:xfrm>
            <a:custGeom>
              <a:rect b="b" l="l" r="r" t="t"/>
              <a:pathLst>
                <a:path extrusionOk="0" h="10179" w="17824">
                  <a:moveTo>
                    <a:pt x="9046" y="216"/>
                  </a:moveTo>
                  <a:cubicBezTo>
                    <a:pt x="9105" y="216"/>
                    <a:pt x="9164" y="219"/>
                    <a:pt x="9223" y="225"/>
                  </a:cubicBezTo>
                  <a:cubicBezTo>
                    <a:pt x="9579" y="260"/>
                    <a:pt x="9913" y="444"/>
                    <a:pt x="10131" y="743"/>
                  </a:cubicBezTo>
                  <a:cubicBezTo>
                    <a:pt x="10338" y="1030"/>
                    <a:pt x="10396" y="1409"/>
                    <a:pt x="10292" y="1743"/>
                  </a:cubicBezTo>
                  <a:cubicBezTo>
                    <a:pt x="10276" y="1790"/>
                    <a:pt x="10320" y="1826"/>
                    <a:pt x="10360" y="1826"/>
                  </a:cubicBezTo>
                  <a:cubicBezTo>
                    <a:pt x="10378" y="1826"/>
                    <a:pt x="10396" y="1819"/>
                    <a:pt x="10407" y="1800"/>
                  </a:cubicBezTo>
                  <a:cubicBezTo>
                    <a:pt x="10453" y="1685"/>
                    <a:pt x="10476" y="1582"/>
                    <a:pt x="10488" y="1467"/>
                  </a:cubicBezTo>
                  <a:cubicBezTo>
                    <a:pt x="10686" y="1417"/>
                    <a:pt x="10887" y="1392"/>
                    <a:pt x="11086" y="1392"/>
                  </a:cubicBezTo>
                  <a:cubicBezTo>
                    <a:pt x="11393" y="1392"/>
                    <a:pt x="11696" y="1452"/>
                    <a:pt x="11982" y="1570"/>
                  </a:cubicBezTo>
                  <a:cubicBezTo>
                    <a:pt x="12442" y="1754"/>
                    <a:pt x="12822" y="2099"/>
                    <a:pt x="13063" y="2525"/>
                  </a:cubicBezTo>
                  <a:cubicBezTo>
                    <a:pt x="13132" y="2651"/>
                    <a:pt x="13190" y="2778"/>
                    <a:pt x="13236" y="2904"/>
                  </a:cubicBezTo>
                  <a:cubicBezTo>
                    <a:pt x="13259" y="2996"/>
                    <a:pt x="13282" y="3088"/>
                    <a:pt x="13305" y="3192"/>
                  </a:cubicBezTo>
                  <a:cubicBezTo>
                    <a:pt x="12833" y="3307"/>
                    <a:pt x="12442" y="3663"/>
                    <a:pt x="12293" y="4135"/>
                  </a:cubicBezTo>
                  <a:cubicBezTo>
                    <a:pt x="12189" y="4480"/>
                    <a:pt x="12235" y="4848"/>
                    <a:pt x="12431" y="5147"/>
                  </a:cubicBezTo>
                  <a:cubicBezTo>
                    <a:pt x="12626" y="5400"/>
                    <a:pt x="12925" y="5572"/>
                    <a:pt x="13247" y="5595"/>
                  </a:cubicBezTo>
                  <a:cubicBezTo>
                    <a:pt x="13276" y="5598"/>
                    <a:pt x="13304" y="5599"/>
                    <a:pt x="13333" y="5599"/>
                  </a:cubicBezTo>
                  <a:cubicBezTo>
                    <a:pt x="13658" y="5599"/>
                    <a:pt x="13963" y="5421"/>
                    <a:pt x="14121" y="5135"/>
                  </a:cubicBezTo>
                  <a:cubicBezTo>
                    <a:pt x="14294" y="4825"/>
                    <a:pt x="14271" y="4445"/>
                    <a:pt x="14064" y="4158"/>
                  </a:cubicBezTo>
                  <a:cubicBezTo>
                    <a:pt x="14039" y="4130"/>
                    <a:pt x="14008" y="4118"/>
                    <a:pt x="13977" y="4118"/>
                  </a:cubicBezTo>
                  <a:cubicBezTo>
                    <a:pt x="13878" y="4118"/>
                    <a:pt x="13775" y="4234"/>
                    <a:pt x="13845" y="4330"/>
                  </a:cubicBezTo>
                  <a:cubicBezTo>
                    <a:pt x="13983" y="4526"/>
                    <a:pt x="13995" y="4779"/>
                    <a:pt x="13880" y="4997"/>
                  </a:cubicBezTo>
                  <a:cubicBezTo>
                    <a:pt x="13769" y="5207"/>
                    <a:pt x="13542" y="5343"/>
                    <a:pt x="13300" y="5343"/>
                  </a:cubicBezTo>
                  <a:cubicBezTo>
                    <a:pt x="13290" y="5343"/>
                    <a:pt x="13280" y="5343"/>
                    <a:pt x="13270" y="5342"/>
                  </a:cubicBezTo>
                  <a:cubicBezTo>
                    <a:pt x="13006" y="5331"/>
                    <a:pt x="12753" y="5181"/>
                    <a:pt x="12615" y="4940"/>
                  </a:cubicBezTo>
                  <a:cubicBezTo>
                    <a:pt x="12477" y="4675"/>
                    <a:pt x="12465" y="4353"/>
                    <a:pt x="12592" y="4077"/>
                  </a:cubicBezTo>
                  <a:cubicBezTo>
                    <a:pt x="12718" y="3801"/>
                    <a:pt x="12960" y="3583"/>
                    <a:pt x="13247" y="3479"/>
                  </a:cubicBezTo>
                  <a:cubicBezTo>
                    <a:pt x="13416" y="3423"/>
                    <a:pt x="13592" y="3394"/>
                    <a:pt x="13769" y="3394"/>
                  </a:cubicBezTo>
                  <a:cubicBezTo>
                    <a:pt x="13917" y="3394"/>
                    <a:pt x="14066" y="3414"/>
                    <a:pt x="14213" y="3456"/>
                  </a:cubicBezTo>
                  <a:cubicBezTo>
                    <a:pt x="14547" y="3560"/>
                    <a:pt x="14869" y="3721"/>
                    <a:pt x="15168" y="3928"/>
                  </a:cubicBezTo>
                  <a:cubicBezTo>
                    <a:pt x="15467" y="4123"/>
                    <a:pt x="15743" y="4353"/>
                    <a:pt x="16007" y="4606"/>
                  </a:cubicBezTo>
                  <a:cubicBezTo>
                    <a:pt x="16433" y="5020"/>
                    <a:pt x="16801" y="5584"/>
                    <a:pt x="17352" y="5825"/>
                  </a:cubicBezTo>
                  <a:cubicBezTo>
                    <a:pt x="17191" y="5917"/>
                    <a:pt x="17042" y="6032"/>
                    <a:pt x="16892" y="6159"/>
                  </a:cubicBezTo>
                  <a:cubicBezTo>
                    <a:pt x="16697" y="6354"/>
                    <a:pt x="16502" y="6561"/>
                    <a:pt x="16318" y="6779"/>
                  </a:cubicBezTo>
                  <a:cubicBezTo>
                    <a:pt x="15950" y="7228"/>
                    <a:pt x="15547" y="7676"/>
                    <a:pt x="14995" y="7895"/>
                  </a:cubicBezTo>
                  <a:cubicBezTo>
                    <a:pt x="14814" y="7973"/>
                    <a:pt x="14623" y="8009"/>
                    <a:pt x="14432" y="8009"/>
                  </a:cubicBezTo>
                  <a:cubicBezTo>
                    <a:pt x="14343" y="8009"/>
                    <a:pt x="14255" y="8001"/>
                    <a:pt x="14167" y="7987"/>
                  </a:cubicBezTo>
                  <a:cubicBezTo>
                    <a:pt x="14386" y="7688"/>
                    <a:pt x="14524" y="7343"/>
                    <a:pt x="14581" y="6975"/>
                  </a:cubicBezTo>
                  <a:cubicBezTo>
                    <a:pt x="14588" y="6912"/>
                    <a:pt x="14535" y="6866"/>
                    <a:pt x="14485" y="6866"/>
                  </a:cubicBezTo>
                  <a:cubicBezTo>
                    <a:pt x="14453" y="6866"/>
                    <a:pt x="14422" y="6884"/>
                    <a:pt x="14409" y="6929"/>
                  </a:cubicBezTo>
                  <a:cubicBezTo>
                    <a:pt x="14259" y="7504"/>
                    <a:pt x="13914" y="8010"/>
                    <a:pt x="13431" y="8366"/>
                  </a:cubicBezTo>
                  <a:cubicBezTo>
                    <a:pt x="13038" y="8643"/>
                    <a:pt x="12561" y="8795"/>
                    <a:pt x="12083" y="8795"/>
                  </a:cubicBezTo>
                  <a:cubicBezTo>
                    <a:pt x="11945" y="8795"/>
                    <a:pt x="11808" y="8783"/>
                    <a:pt x="11672" y="8757"/>
                  </a:cubicBezTo>
                  <a:cubicBezTo>
                    <a:pt x="11361" y="8700"/>
                    <a:pt x="11063" y="8585"/>
                    <a:pt x="10798" y="8424"/>
                  </a:cubicBezTo>
                  <a:cubicBezTo>
                    <a:pt x="10879" y="8067"/>
                    <a:pt x="10856" y="7699"/>
                    <a:pt x="10718" y="7354"/>
                  </a:cubicBezTo>
                  <a:cubicBezTo>
                    <a:pt x="10491" y="6805"/>
                    <a:pt x="9907" y="6481"/>
                    <a:pt x="9336" y="6481"/>
                  </a:cubicBezTo>
                  <a:cubicBezTo>
                    <a:pt x="8952" y="6481"/>
                    <a:pt x="8573" y="6628"/>
                    <a:pt x="8314" y="6952"/>
                  </a:cubicBezTo>
                  <a:cubicBezTo>
                    <a:pt x="8015" y="7297"/>
                    <a:pt x="7946" y="7791"/>
                    <a:pt x="8130" y="8205"/>
                  </a:cubicBezTo>
                  <a:cubicBezTo>
                    <a:pt x="8326" y="8596"/>
                    <a:pt x="8694" y="8872"/>
                    <a:pt x="9119" y="8964"/>
                  </a:cubicBezTo>
                  <a:cubicBezTo>
                    <a:pt x="9203" y="8981"/>
                    <a:pt x="9281" y="8992"/>
                    <a:pt x="9358" y="8992"/>
                  </a:cubicBezTo>
                  <a:cubicBezTo>
                    <a:pt x="9386" y="8992"/>
                    <a:pt x="9413" y="8990"/>
                    <a:pt x="9441" y="8987"/>
                  </a:cubicBezTo>
                  <a:cubicBezTo>
                    <a:pt x="9614" y="8987"/>
                    <a:pt x="9614" y="8746"/>
                    <a:pt x="9441" y="8746"/>
                  </a:cubicBezTo>
                  <a:cubicBezTo>
                    <a:pt x="9073" y="8723"/>
                    <a:pt x="8717" y="8550"/>
                    <a:pt x="8475" y="8263"/>
                  </a:cubicBezTo>
                  <a:cubicBezTo>
                    <a:pt x="8234" y="7952"/>
                    <a:pt x="8222" y="7527"/>
                    <a:pt x="8441" y="7205"/>
                  </a:cubicBezTo>
                  <a:cubicBezTo>
                    <a:pt x="8649" y="6898"/>
                    <a:pt x="8984" y="6719"/>
                    <a:pt x="9345" y="6719"/>
                  </a:cubicBezTo>
                  <a:cubicBezTo>
                    <a:pt x="9403" y="6719"/>
                    <a:pt x="9462" y="6724"/>
                    <a:pt x="9522" y="6733"/>
                  </a:cubicBezTo>
                  <a:cubicBezTo>
                    <a:pt x="9970" y="6791"/>
                    <a:pt x="10350" y="7101"/>
                    <a:pt x="10499" y="7538"/>
                  </a:cubicBezTo>
                  <a:cubicBezTo>
                    <a:pt x="10729" y="8286"/>
                    <a:pt x="10350" y="9125"/>
                    <a:pt x="9717" y="9574"/>
                  </a:cubicBezTo>
                  <a:cubicBezTo>
                    <a:pt x="9363" y="9814"/>
                    <a:pt x="8949" y="9923"/>
                    <a:pt x="8531" y="9923"/>
                  </a:cubicBezTo>
                  <a:cubicBezTo>
                    <a:pt x="8107" y="9923"/>
                    <a:pt x="7678" y="9811"/>
                    <a:pt x="7302" y="9608"/>
                  </a:cubicBezTo>
                  <a:cubicBezTo>
                    <a:pt x="6831" y="9355"/>
                    <a:pt x="6497" y="8941"/>
                    <a:pt x="6095" y="8608"/>
                  </a:cubicBezTo>
                  <a:cubicBezTo>
                    <a:pt x="5819" y="8355"/>
                    <a:pt x="5497" y="8182"/>
                    <a:pt x="5141" y="8090"/>
                  </a:cubicBezTo>
                  <a:cubicBezTo>
                    <a:pt x="5394" y="7895"/>
                    <a:pt x="5589" y="7653"/>
                    <a:pt x="5715" y="7366"/>
                  </a:cubicBezTo>
                  <a:cubicBezTo>
                    <a:pt x="5899" y="6963"/>
                    <a:pt x="5888" y="6504"/>
                    <a:pt x="5681" y="6113"/>
                  </a:cubicBezTo>
                  <a:cubicBezTo>
                    <a:pt x="5485" y="5779"/>
                    <a:pt x="5141" y="5584"/>
                    <a:pt x="4761" y="5584"/>
                  </a:cubicBezTo>
                  <a:cubicBezTo>
                    <a:pt x="4752" y="5583"/>
                    <a:pt x="4742" y="5583"/>
                    <a:pt x="4732" y="5583"/>
                  </a:cubicBezTo>
                  <a:cubicBezTo>
                    <a:pt x="4307" y="5583"/>
                    <a:pt x="3930" y="5834"/>
                    <a:pt x="3784" y="6228"/>
                  </a:cubicBezTo>
                  <a:cubicBezTo>
                    <a:pt x="3623" y="6630"/>
                    <a:pt x="3726" y="7090"/>
                    <a:pt x="4048" y="7389"/>
                  </a:cubicBezTo>
                  <a:cubicBezTo>
                    <a:pt x="4073" y="7409"/>
                    <a:pt x="4100" y="7418"/>
                    <a:pt x="4126" y="7418"/>
                  </a:cubicBezTo>
                  <a:cubicBezTo>
                    <a:pt x="4216" y="7418"/>
                    <a:pt x="4290" y="7309"/>
                    <a:pt x="4209" y="7228"/>
                  </a:cubicBezTo>
                  <a:cubicBezTo>
                    <a:pt x="3991" y="6998"/>
                    <a:pt x="3922" y="6653"/>
                    <a:pt x="4025" y="6354"/>
                  </a:cubicBezTo>
                  <a:cubicBezTo>
                    <a:pt x="4117" y="6055"/>
                    <a:pt x="4393" y="5848"/>
                    <a:pt x="4715" y="5837"/>
                  </a:cubicBezTo>
                  <a:cubicBezTo>
                    <a:pt x="4725" y="5836"/>
                    <a:pt x="4735" y="5836"/>
                    <a:pt x="4745" y="5836"/>
                  </a:cubicBezTo>
                  <a:cubicBezTo>
                    <a:pt x="5056" y="5836"/>
                    <a:pt x="5352" y="6007"/>
                    <a:pt x="5485" y="6297"/>
                  </a:cubicBezTo>
                  <a:cubicBezTo>
                    <a:pt x="5623" y="6630"/>
                    <a:pt x="5612" y="7021"/>
                    <a:pt x="5428" y="7343"/>
                  </a:cubicBezTo>
                  <a:cubicBezTo>
                    <a:pt x="5119" y="7920"/>
                    <a:pt x="4515" y="8266"/>
                    <a:pt x="3864" y="8266"/>
                  </a:cubicBezTo>
                  <a:cubicBezTo>
                    <a:pt x="3788" y="8266"/>
                    <a:pt x="3711" y="8261"/>
                    <a:pt x="3634" y="8251"/>
                  </a:cubicBezTo>
                  <a:cubicBezTo>
                    <a:pt x="2864" y="8159"/>
                    <a:pt x="2185" y="7630"/>
                    <a:pt x="1760" y="7009"/>
                  </a:cubicBezTo>
                  <a:cubicBezTo>
                    <a:pt x="1369" y="6458"/>
                    <a:pt x="1070" y="5779"/>
                    <a:pt x="483" y="5423"/>
                  </a:cubicBezTo>
                  <a:cubicBezTo>
                    <a:pt x="1633" y="4986"/>
                    <a:pt x="2450" y="3882"/>
                    <a:pt x="3680" y="3606"/>
                  </a:cubicBezTo>
                  <a:cubicBezTo>
                    <a:pt x="3827" y="3571"/>
                    <a:pt x="3976" y="3554"/>
                    <a:pt x="4125" y="3554"/>
                  </a:cubicBezTo>
                  <a:cubicBezTo>
                    <a:pt x="4325" y="3554"/>
                    <a:pt x="4524" y="3586"/>
                    <a:pt x="4715" y="3652"/>
                  </a:cubicBezTo>
                  <a:cubicBezTo>
                    <a:pt x="4796" y="3939"/>
                    <a:pt x="4957" y="4192"/>
                    <a:pt x="5175" y="4399"/>
                  </a:cubicBezTo>
                  <a:cubicBezTo>
                    <a:pt x="5200" y="4422"/>
                    <a:pt x="5227" y="4431"/>
                    <a:pt x="5252" y="4431"/>
                  </a:cubicBezTo>
                  <a:cubicBezTo>
                    <a:pt x="5343" y="4431"/>
                    <a:pt x="5417" y="4308"/>
                    <a:pt x="5336" y="4227"/>
                  </a:cubicBezTo>
                  <a:cubicBezTo>
                    <a:pt x="4945" y="3778"/>
                    <a:pt x="4819" y="3169"/>
                    <a:pt x="4991" y="2605"/>
                  </a:cubicBezTo>
                  <a:cubicBezTo>
                    <a:pt x="5175" y="2030"/>
                    <a:pt x="5658" y="1593"/>
                    <a:pt x="6244" y="1444"/>
                  </a:cubicBezTo>
                  <a:cubicBezTo>
                    <a:pt x="6405" y="1398"/>
                    <a:pt x="6578" y="1363"/>
                    <a:pt x="6750" y="1352"/>
                  </a:cubicBezTo>
                  <a:cubicBezTo>
                    <a:pt x="6911" y="1352"/>
                    <a:pt x="7061" y="1352"/>
                    <a:pt x="7210" y="1375"/>
                  </a:cubicBezTo>
                  <a:cubicBezTo>
                    <a:pt x="7187" y="1570"/>
                    <a:pt x="7199" y="1777"/>
                    <a:pt x="7245" y="1984"/>
                  </a:cubicBezTo>
                  <a:cubicBezTo>
                    <a:pt x="7314" y="2341"/>
                    <a:pt x="7486" y="2663"/>
                    <a:pt x="7751" y="2916"/>
                  </a:cubicBezTo>
                  <a:cubicBezTo>
                    <a:pt x="7994" y="3144"/>
                    <a:pt x="8315" y="3260"/>
                    <a:pt x="8632" y="3260"/>
                  </a:cubicBezTo>
                  <a:cubicBezTo>
                    <a:pt x="9034" y="3260"/>
                    <a:pt x="9429" y="3072"/>
                    <a:pt x="9648" y="2686"/>
                  </a:cubicBezTo>
                  <a:cubicBezTo>
                    <a:pt x="9855" y="2352"/>
                    <a:pt x="9809" y="1927"/>
                    <a:pt x="9545" y="1639"/>
                  </a:cubicBezTo>
                  <a:cubicBezTo>
                    <a:pt x="9317" y="1412"/>
                    <a:pt x="8998" y="1318"/>
                    <a:pt x="8680" y="1318"/>
                  </a:cubicBezTo>
                  <a:cubicBezTo>
                    <a:pt x="8532" y="1318"/>
                    <a:pt x="8384" y="1338"/>
                    <a:pt x="8245" y="1375"/>
                  </a:cubicBezTo>
                  <a:cubicBezTo>
                    <a:pt x="8115" y="1418"/>
                    <a:pt x="8159" y="1595"/>
                    <a:pt x="8290" y="1595"/>
                  </a:cubicBezTo>
                  <a:cubicBezTo>
                    <a:pt x="8298" y="1595"/>
                    <a:pt x="8306" y="1595"/>
                    <a:pt x="8314" y="1593"/>
                  </a:cubicBezTo>
                  <a:cubicBezTo>
                    <a:pt x="8424" y="1578"/>
                    <a:pt x="8540" y="1566"/>
                    <a:pt x="8656" y="1566"/>
                  </a:cubicBezTo>
                  <a:cubicBezTo>
                    <a:pt x="8882" y="1566"/>
                    <a:pt x="9109" y="1610"/>
                    <a:pt x="9292" y="1754"/>
                  </a:cubicBezTo>
                  <a:cubicBezTo>
                    <a:pt x="9510" y="1915"/>
                    <a:pt x="9591" y="2214"/>
                    <a:pt x="9487" y="2467"/>
                  </a:cubicBezTo>
                  <a:cubicBezTo>
                    <a:pt x="9352" y="2846"/>
                    <a:pt x="8990" y="3033"/>
                    <a:pt x="8620" y="3033"/>
                  </a:cubicBezTo>
                  <a:cubicBezTo>
                    <a:pt x="8393" y="3033"/>
                    <a:pt x="8164" y="2963"/>
                    <a:pt x="7981" y="2824"/>
                  </a:cubicBezTo>
                  <a:cubicBezTo>
                    <a:pt x="7751" y="2628"/>
                    <a:pt x="7590" y="2364"/>
                    <a:pt x="7509" y="2076"/>
                  </a:cubicBezTo>
                  <a:cubicBezTo>
                    <a:pt x="7406" y="1754"/>
                    <a:pt x="7371" y="1386"/>
                    <a:pt x="7544" y="1076"/>
                  </a:cubicBezTo>
                  <a:cubicBezTo>
                    <a:pt x="7859" y="541"/>
                    <a:pt x="8432" y="216"/>
                    <a:pt x="9046" y="216"/>
                  </a:cubicBezTo>
                  <a:close/>
                  <a:moveTo>
                    <a:pt x="9022" y="1"/>
                  </a:moveTo>
                  <a:cubicBezTo>
                    <a:pt x="8409" y="1"/>
                    <a:pt x="7803" y="333"/>
                    <a:pt x="7440" y="823"/>
                  </a:cubicBezTo>
                  <a:cubicBezTo>
                    <a:pt x="7348" y="938"/>
                    <a:pt x="7279" y="1076"/>
                    <a:pt x="7233" y="1214"/>
                  </a:cubicBezTo>
                  <a:cubicBezTo>
                    <a:pt x="7067" y="1165"/>
                    <a:pt x="6894" y="1142"/>
                    <a:pt x="6721" y="1142"/>
                  </a:cubicBezTo>
                  <a:cubicBezTo>
                    <a:pt x="6572" y="1142"/>
                    <a:pt x="6423" y="1159"/>
                    <a:pt x="6279" y="1191"/>
                  </a:cubicBezTo>
                  <a:cubicBezTo>
                    <a:pt x="5934" y="1260"/>
                    <a:pt x="5612" y="1409"/>
                    <a:pt x="5348" y="1628"/>
                  </a:cubicBezTo>
                  <a:cubicBezTo>
                    <a:pt x="4807" y="2053"/>
                    <a:pt x="4554" y="2743"/>
                    <a:pt x="4658" y="3422"/>
                  </a:cubicBezTo>
                  <a:cubicBezTo>
                    <a:pt x="4658" y="3422"/>
                    <a:pt x="4658" y="3422"/>
                    <a:pt x="4658" y="3433"/>
                  </a:cubicBezTo>
                  <a:cubicBezTo>
                    <a:pt x="4463" y="3354"/>
                    <a:pt x="4254" y="3322"/>
                    <a:pt x="4048" y="3322"/>
                  </a:cubicBezTo>
                  <a:cubicBezTo>
                    <a:pt x="3986" y="3322"/>
                    <a:pt x="3925" y="3325"/>
                    <a:pt x="3864" y="3330"/>
                  </a:cubicBezTo>
                  <a:cubicBezTo>
                    <a:pt x="3519" y="3376"/>
                    <a:pt x="3186" y="3479"/>
                    <a:pt x="2875" y="3629"/>
                  </a:cubicBezTo>
                  <a:cubicBezTo>
                    <a:pt x="2243" y="3928"/>
                    <a:pt x="1725" y="4399"/>
                    <a:pt x="1150" y="4767"/>
                  </a:cubicBezTo>
                  <a:cubicBezTo>
                    <a:pt x="828" y="4986"/>
                    <a:pt x="483" y="5147"/>
                    <a:pt x="115" y="5262"/>
                  </a:cubicBezTo>
                  <a:cubicBezTo>
                    <a:pt x="0" y="5296"/>
                    <a:pt x="0" y="5469"/>
                    <a:pt x="115" y="5503"/>
                  </a:cubicBezTo>
                  <a:cubicBezTo>
                    <a:pt x="495" y="5607"/>
                    <a:pt x="759" y="5894"/>
                    <a:pt x="978" y="6216"/>
                  </a:cubicBezTo>
                  <a:cubicBezTo>
                    <a:pt x="1185" y="6527"/>
                    <a:pt x="1369" y="6894"/>
                    <a:pt x="1610" y="7216"/>
                  </a:cubicBezTo>
                  <a:cubicBezTo>
                    <a:pt x="2105" y="7906"/>
                    <a:pt x="2875" y="8470"/>
                    <a:pt x="3749" y="8527"/>
                  </a:cubicBezTo>
                  <a:cubicBezTo>
                    <a:pt x="3790" y="8530"/>
                    <a:pt x="3830" y="8531"/>
                    <a:pt x="3870" y="8531"/>
                  </a:cubicBezTo>
                  <a:cubicBezTo>
                    <a:pt x="4230" y="8531"/>
                    <a:pt x="4576" y="8439"/>
                    <a:pt x="4876" y="8263"/>
                  </a:cubicBezTo>
                  <a:cubicBezTo>
                    <a:pt x="5325" y="8343"/>
                    <a:pt x="5727" y="8562"/>
                    <a:pt x="6049" y="8884"/>
                  </a:cubicBezTo>
                  <a:cubicBezTo>
                    <a:pt x="6428" y="9240"/>
                    <a:pt x="6773" y="9631"/>
                    <a:pt x="7245" y="9861"/>
                  </a:cubicBezTo>
                  <a:cubicBezTo>
                    <a:pt x="7645" y="10064"/>
                    <a:pt x="8098" y="10178"/>
                    <a:pt x="8546" y="10178"/>
                  </a:cubicBezTo>
                  <a:cubicBezTo>
                    <a:pt x="9037" y="10178"/>
                    <a:pt x="9521" y="10041"/>
                    <a:pt x="9924" y="9735"/>
                  </a:cubicBezTo>
                  <a:cubicBezTo>
                    <a:pt x="10292" y="9459"/>
                    <a:pt x="10568" y="9068"/>
                    <a:pt x="10729" y="8631"/>
                  </a:cubicBezTo>
                  <a:cubicBezTo>
                    <a:pt x="11138" y="8898"/>
                    <a:pt x="11616" y="9034"/>
                    <a:pt x="12099" y="9034"/>
                  </a:cubicBezTo>
                  <a:cubicBezTo>
                    <a:pt x="12241" y="9034"/>
                    <a:pt x="12382" y="9022"/>
                    <a:pt x="12523" y="8999"/>
                  </a:cubicBezTo>
                  <a:cubicBezTo>
                    <a:pt x="13109" y="8895"/>
                    <a:pt x="13650" y="8596"/>
                    <a:pt x="14029" y="8136"/>
                  </a:cubicBezTo>
                  <a:cubicBezTo>
                    <a:pt x="14187" y="8201"/>
                    <a:pt x="14348" y="8229"/>
                    <a:pt x="14508" y="8229"/>
                  </a:cubicBezTo>
                  <a:cubicBezTo>
                    <a:pt x="14917" y="8229"/>
                    <a:pt x="15320" y="8043"/>
                    <a:pt x="15651" y="7803"/>
                  </a:cubicBezTo>
                  <a:cubicBezTo>
                    <a:pt x="16145" y="7435"/>
                    <a:pt x="16490" y="6929"/>
                    <a:pt x="16904" y="6492"/>
                  </a:cubicBezTo>
                  <a:cubicBezTo>
                    <a:pt x="17122" y="6262"/>
                    <a:pt x="17387" y="6009"/>
                    <a:pt x="17686" y="5906"/>
                  </a:cubicBezTo>
                  <a:cubicBezTo>
                    <a:pt x="17812" y="5871"/>
                    <a:pt x="17824" y="5687"/>
                    <a:pt x="17697" y="5653"/>
                  </a:cubicBezTo>
                  <a:cubicBezTo>
                    <a:pt x="17375" y="5561"/>
                    <a:pt x="17088" y="5377"/>
                    <a:pt x="16869" y="5124"/>
                  </a:cubicBezTo>
                  <a:cubicBezTo>
                    <a:pt x="16605" y="4859"/>
                    <a:pt x="16375" y="4572"/>
                    <a:pt x="16099" y="4319"/>
                  </a:cubicBezTo>
                  <a:cubicBezTo>
                    <a:pt x="15812" y="4043"/>
                    <a:pt x="15478" y="3790"/>
                    <a:pt x="15133" y="3583"/>
                  </a:cubicBezTo>
                  <a:cubicBezTo>
                    <a:pt x="14788" y="3353"/>
                    <a:pt x="14409" y="3203"/>
                    <a:pt x="14006" y="3134"/>
                  </a:cubicBezTo>
                  <a:cubicBezTo>
                    <a:pt x="13924" y="3124"/>
                    <a:pt x="13841" y="3118"/>
                    <a:pt x="13759" y="3118"/>
                  </a:cubicBezTo>
                  <a:cubicBezTo>
                    <a:pt x="13659" y="3118"/>
                    <a:pt x="13561" y="3127"/>
                    <a:pt x="13466" y="3146"/>
                  </a:cubicBezTo>
                  <a:cubicBezTo>
                    <a:pt x="13454" y="3065"/>
                    <a:pt x="13431" y="2973"/>
                    <a:pt x="13408" y="2893"/>
                  </a:cubicBezTo>
                  <a:cubicBezTo>
                    <a:pt x="13374" y="2766"/>
                    <a:pt x="13328" y="2640"/>
                    <a:pt x="13259" y="2525"/>
                  </a:cubicBezTo>
                  <a:cubicBezTo>
                    <a:pt x="13155" y="2295"/>
                    <a:pt x="12994" y="2076"/>
                    <a:pt x="12810" y="1892"/>
                  </a:cubicBezTo>
                  <a:cubicBezTo>
                    <a:pt x="12431" y="1501"/>
                    <a:pt x="11913" y="1260"/>
                    <a:pt x="11361" y="1214"/>
                  </a:cubicBezTo>
                  <a:cubicBezTo>
                    <a:pt x="11288" y="1205"/>
                    <a:pt x="11214" y="1201"/>
                    <a:pt x="11139" y="1201"/>
                  </a:cubicBezTo>
                  <a:cubicBezTo>
                    <a:pt x="10922" y="1201"/>
                    <a:pt x="10702" y="1237"/>
                    <a:pt x="10488" y="1306"/>
                  </a:cubicBezTo>
                  <a:cubicBezTo>
                    <a:pt x="10488" y="1111"/>
                    <a:pt x="10442" y="927"/>
                    <a:pt x="10350" y="754"/>
                  </a:cubicBezTo>
                  <a:cubicBezTo>
                    <a:pt x="10166" y="421"/>
                    <a:pt x="9867" y="179"/>
                    <a:pt x="9510" y="76"/>
                  </a:cubicBezTo>
                  <a:cubicBezTo>
                    <a:pt x="9350" y="25"/>
                    <a:pt x="9186" y="1"/>
                    <a:pt x="90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10"/>
            <p:cNvSpPr/>
            <p:nvPr/>
          </p:nvSpPr>
          <p:spPr>
            <a:xfrm>
              <a:off x="319102" y="1028090"/>
              <a:ext cx="463862" cy="263004"/>
            </a:xfrm>
            <a:custGeom>
              <a:rect b="b" l="l" r="r" t="t"/>
              <a:pathLst>
                <a:path extrusionOk="0" h="2882" w="5083">
                  <a:moveTo>
                    <a:pt x="81" y="1"/>
                  </a:moveTo>
                  <a:lnTo>
                    <a:pt x="0" y="35"/>
                  </a:lnTo>
                  <a:cubicBezTo>
                    <a:pt x="575" y="403"/>
                    <a:pt x="874" y="1070"/>
                    <a:pt x="1265" y="1633"/>
                  </a:cubicBezTo>
                  <a:cubicBezTo>
                    <a:pt x="1702" y="2254"/>
                    <a:pt x="2381" y="2783"/>
                    <a:pt x="3151" y="2864"/>
                  </a:cubicBezTo>
                  <a:cubicBezTo>
                    <a:pt x="3233" y="2875"/>
                    <a:pt x="3314" y="2881"/>
                    <a:pt x="3394" y="2881"/>
                  </a:cubicBezTo>
                  <a:cubicBezTo>
                    <a:pt x="4029" y="2881"/>
                    <a:pt x="4617" y="2528"/>
                    <a:pt x="4933" y="1967"/>
                  </a:cubicBezTo>
                  <a:cubicBezTo>
                    <a:pt x="5025" y="1806"/>
                    <a:pt x="5071" y="1622"/>
                    <a:pt x="5083" y="1438"/>
                  </a:cubicBezTo>
                  <a:lnTo>
                    <a:pt x="5083" y="1438"/>
                  </a:lnTo>
                  <a:cubicBezTo>
                    <a:pt x="4853" y="1852"/>
                    <a:pt x="4462" y="2162"/>
                    <a:pt x="4002" y="2289"/>
                  </a:cubicBezTo>
                  <a:cubicBezTo>
                    <a:pt x="3856" y="2326"/>
                    <a:pt x="3707" y="2344"/>
                    <a:pt x="3561" y="2344"/>
                  </a:cubicBezTo>
                  <a:cubicBezTo>
                    <a:pt x="3155" y="2344"/>
                    <a:pt x="2759" y="2206"/>
                    <a:pt x="2438" y="1944"/>
                  </a:cubicBezTo>
                  <a:cubicBezTo>
                    <a:pt x="2231" y="1760"/>
                    <a:pt x="2036" y="1553"/>
                    <a:pt x="1875" y="1323"/>
                  </a:cubicBezTo>
                  <a:cubicBezTo>
                    <a:pt x="1587" y="932"/>
                    <a:pt x="1231" y="587"/>
                    <a:pt x="817" y="311"/>
                  </a:cubicBezTo>
                  <a:cubicBezTo>
                    <a:pt x="587" y="173"/>
                    <a:pt x="334" y="70"/>
                    <a:pt x="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10"/>
            <p:cNvSpPr/>
            <p:nvPr/>
          </p:nvSpPr>
          <p:spPr>
            <a:xfrm>
              <a:off x="1260424" y="1232689"/>
              <a:ext cx="285453" cy="107593"/>
            </a:xfrm>
            <a:custGeom>
              <a:rect b="b" l="l" r="r" t="t"/>
              <a:pathLst>
                <a:path extrusionOk="0" h="1179" w="3128">
                  <a:moveTo>
                    <a:pt x="0" y="1"/>
                  </a:moveTo>
                  <a:lnTo>
                    <a:pt x="0" y="1"/>
                  </a:lnTo>
                  <a:cubicBezTo>
                    <a:pt x="58" y="265"/>
                    <a:pt x="58" y="541"/>
                    <a:pt x="0" y="806"/>
                  </a:cubicBezTo>
                  <a:cubicBezTo>
                    <a:pt x="265" y="967"/>
                    <a:pt x="563" y="1082"/>
                    <a:pt x="874" y="1139"/>
                  </a:cubicBezTo>
                  <a:cubicBezTo>
                    <a:pt x="1017" y="1166"/>
                    <a:pt x="1160" y="1179"/>
                    <a:pt x="1302" y="1179"/>
                  </a:cubicBezTo>
                  <a:cubicBezTo>
                    <a:pt x="1779" y="1179"/>
                    <a:pt x="2246" y="1032"/>
                    <a:pt x="2645" y="748"/>
                  </a:cubicBezTo>
                  <a:cubicBezTo>
                    <a:pt x="2817" y="610"/>
                    <a:pt x="2990" y="461"/>
                    <a:pt x="3128" y="277"/>
                  </a:cubicBezTo>
                  <a:lnTo>
                    <a:pt x="3128" y="277"/>
                  </a:lnTo>
                  <a:cubicBezTo>
                    <a:pt x="2723" y="540"/>
                    <a:pt x="2246" y="688"/>
                    <a:pt x="1761" y="688"/>
                  </a:cubicBezTo>
                  <a:cubicBezTo>
                    <a:pt x="1696" y="688"/>
                    <a:pt x="1630" y="685"/>
                    <a:pt x="1564" y="679"/>
                  </a:cubicBezTo>
                  <a:cubicBezTo>
                    <a:pt x="989" y="645"/>
                    <a:pt x="368" y="426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10"/>
            <p:cNvSpPr/>
            <p:nvPr/>
          </p:nvSpPr>
          <p:spPr>
            <a:xfrm>
              <a:off x="744089" y="1115241"/>
              <a:ext cx="478646" cy="327706"/>
            </a:xfrm>
            <a:custGeom>
              <a:rect b="b" l="l" r="r" t="t"/>
              <a:pathLst>
                <a:path extrusionOk="0" h="3591" w="5245">
                  <a:moveTo>
                    <a:pt x="633" y="0"/>
                  </a:moveTo>
                  <a:cubicBezTo>
                    <a:pt x="736" y="333"/>
                    <a:pt x="713" y="701"/>
                    <a:pt x="575" y="1023"/>
                  </a:cubicBezTo>
                  <a:cubicBezTo>
                    <a:pt x="437" y="1311"/>
                    <a:pt x="242" y="1564"/>
                    <a:pt x="1" y="1748"/>
                  </a:cubicBezTo>
                  <a:cubicBezTo>
                    <a:pt x="345" y="1840"/>
                    <a:pt x="679" y="2012"/>
                    <a:pt x="955" y="2265"/>
                  </a:cubicBezTo>
                  <a:cubicBezTo>
                    <a:pt x="1357" y="2610"/>
                    <a:pt x="1691" y="3013"/>
                    <a:pt x="2162" y="3266"/>
                  </a:cubicBezTo>
                  <a:cubicBezTo>
                    <a:pt x="2535" y="3475"/>
                    <a:pt x="2967" y="3591"/>
                    <a:pt x="3395" y="3591"/>
                  </a:cubicBezTo>
                  <a:cubicBezTo>
                    <a:pt x="3812" y="3591"/>
                    <a:pt x="4225" y="3481"/>
                    <a:pt x="4577" y="3243"/>
                  </a:cubicBezTo>
                  <a:cubicBezTo>
                    <a:pt x="4865" y="3036"/>
                    <a:pt x="5095" y="2760"/>
                    <a:pt x="5244" y="2438"/>
                  </a:cubicBezTo>
                  <a:lnTo>
                    <a:pt x="5244" y="2438"/>
                  </a:lnTo>
                  <a:cubicBezTo>
                    <a:pt x="5164" y="2610"/>
                    <a:pt x="4842" y="2771"/>
                    <a:pt x="4669" y="2840"/>
                  </a:cubicBezTo>
                  <a:cubicBezTo>
                    <a:pt x="4439" y="2921"/>
                    <a:pt x="4198" y="2978"/>
                    <a:pt x="3956" y="3001"/>
                  </a:cubicBezTo>
                  <a:cubicBezTo>
                    <a:pt x="3868" y="3012"/>
                    <a:pt x="3779" y="3017"/>
                    <a:pt x="3691" y="3017"/>
                  </a:cubicBezTo>
                  <a:cubicBezTo>
                    <a:pt x="3298" y="3017"/>
                    <a:pt x="2912" y="2915"/>
                    <a:pt x="2565" y="2737"/>
                  </a:cubicBezTo>
                  <a:cubicBezTo>
                    <a:pt x="2139" y="2484"/>
                    <a:pt x="1783" y="2139"/>
                    <a:pt x="1530" y="1725"/>
                  </a:cubicBezTo>
                  <a:cubicBezTo>
                    <a:pt x="1185" y="1173"/>
                    <a:pt x="1012" y="529"/>
                    <a:pt x="6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10"/>
            <p:cNvSpPr/>
            <p:nvPr/>
          </p:nvSpPr>
          <p:spPr>
            <a:xfrm>
              <a:off x="1566776" y="1156124"/>
              <a:ext cx="197390" cy="113068"/>
            </a:xfrm>
            <a:custGeom>
              <a:rect b="b" l="l" r="r" t="t"/>
              <a:pathLst>
                <a:path extrusionOk="0" h="1239" w="2163">
                  <a:moveTo>
                    <a:pt x="2163" y="0"/>
                  </a:moveTo>
                  <a:lnTo>
                    <a:pt x="2163" y="0"/>
                  </a:lnTo>
                  <a:cubicBezTo>
                    <a:pt x="1898" y="207"/>
                    <a:pt x="1611" y="391"/>
                    <a:pt x="1323" y="564"/>
                  </a:cubicBezTo>
                  <a:cubicBezTo>
                    <a:pt x="1151" y="679"/>
                    <a:pt x="955" y="759"/>
                    <a:pt x="748" y="805"/>
                  </a:cubicBezTo>
                  <a:cubicBezTo>
                    <a:pt x="690" y="818"/>
                    <a:pt x="631" y="824"/>
                    <a:pt x="571" y="824"/>
                  </a:cubicBezTo>
                  <a:cubicBezTo>
                    <a:pt x="465" y="824"/>
                    <a:pt x="357" y="804"/>
                    <a:pt x="254" y="759"/>
                  </a:cubicBezTo>
                  <a:cubicBezTo>
                    <a:pt x="185" y="920"/>
                    <a:pt x="104" y="1070"/>
                    <a:pt x="1" y="1208"/>
                  </a:cubicBezTo>
                  <a:cubicBezTo>
                    <a:pt x="97" y="1228"/>
                    <a:pt x="194" y="1238"/>
                    <a:pt x="292" y="1238"/>
                  </a:cubicBezTo>
                  <a:cubicBezTo>
                    <a:pt x="474" y="1238"/>
                    <a:pt x="656" y="1202"/>
                    <a:pt x="829" y="1127"/>
                  </a:cubicBezTo>
                  <a:cubicBezTo>
                    <a:pt x="1392" y="897"/>
                    <a:pt x="1783" y="449"/>
                    <a:pt x="2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10"/>
            <p:cNvSpPr/>
            <p:nvPr/>
          </p:nvSpPr>
          <p:spPr>
            <a:xfrm>
              <a:off x="469130" y="911006"/>
              <a:ext cx="215276" cy="80489"/>
            </a:xfrm>
            <a:custGeom>
              <a:rect b="b" l="l" r="r" t="t"/>
              <a:pathLst>
                <a:path extrusionOk="0" h="882" w="2359">
                  <a:moveTo>
                    <a:pt x="1969" y="1"/>
                  </a:moveTo>
                  <a:cubicBezTo>
                    <a:pt x="1632" y="1"/>
                    <a:pt x="1162" y="221"/>
                    <a:pt x="990" y="318"/>
                  </a:cubicBezTo>
                  <a:cubicBezTo>
                    <a:pt x="656" y="502"/>
                    <a:pt x="346" y="720"/>
                    <a:pt x="1" y="881"/>
                  </a:cubicBezTo>
                  <a:cubicBezTo>
                    <a:pt x="288" y="847"/>
                    <a:pt x="587" y="824"/>
                    <a:pt x="886" y="812"/>
                  </a:cubicBezTo>
                  <a:cubicBezTo>
                    <a:pt x="1041" y="824"/>
                    <a:pt x="1197" y="829"/>
                    <a:pt x="1352" y="829"/>
                  </a:cubicBezTo>
                  <a:cubicBezTo>
                    <a:pt x="1507" y="829"/>
                    <a:pt x="1662" y="824"/>
                    <a:pt x="1818" y="812"/>
                  </a:cubicBezTo>
                  <a:cubicBezTo>
                    <a:pt x="1933" y="789"/>
                    <a:pt x="2048" y="755"/>
                    <a:pt x="2151" y="686"/>
                  </a:cubicBezTo>
                  <a:cubicBezTo>
                    <a:pt x="2255" y="628"/>
                    <a:pt x="2324" y="525"/>
                    <a:pt x="2335" y="398"/>
                  </a:cubicBezTo>
                  <a:cubicBezTo>
                    <a:pt x="2358" y="99"/>
                    <a:pt x="2193" y="1"/>
                    <a:pt x="19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10"/>
            <p:cNvSpPr/>
            <p:nvPr/>
          </p:nvSpPr>
          <p:spPr>
            <a:xfrm>
              <a:off x="1229944" y="729678"/>
              <a:ext cx="195291" cy="81675"/>
            </a:xfrm>
            <a:custGeom>
              <a:rect b="b" l="l" r="r" t="t"/>
              <a:pathLst>
                <a:path extrusionOk="0" h="895" w="2140">
                  <a:moveTo>
                    <a:pt x="711" y="1"/>
                  </a:moveTo>
                  <a:cubicBezTo>
                    <a:pt x="597" y="1"/>
                    <a:pt x="483" y="16"/>
                    <a:pt x="369" y="51"/>
                  </a:cubicBezTo>
                  <a:cubicBezTo>
                    <a:pt x="219" y="108"/>
                    <a:pt x="104" y="212"/>
                    <a:pt x="58" y="361"/>
                  </a:cubicBezTo>
                  <a:cubicBezTo>
                    <a:pt x="1" y="511"/>
                    <a:pt x="58" y="672"/>
                    <a:pt x="185" y="764"/>
                  </a:cubicBezTo>
                  <a:cubicBezTo>
                    <a:pt x="242" y="798"/>
                    <a:pt x="300" y="810"/>
                    <a:pt x="369" y="821"/>
                  </a:cubicBezTo>
                  <a:cubicBezTo>
                    <a:pt x="587" y="821"/>
                    <a:pt x="805" y="810"/>
                    <a:pt x="1024" y="775"/>
                  </a:cubicBezTo>
                  <a:cubicBezTo>
                    <a:pt x="1057" y="774"/>
                    <a:pt x="1090" y="773"/>
                    <a:pt x="1124" y="773"/>
                  </a:cubicBezTo>
                  <a:cubicBezTo>
                    <a:pt x="1357" y="773"/>
                    <a:pt x="1596" y="808"/>
                    <a:pt x="1817" y="879"/>
                  </a:cubicBezTo>
                  <a:cubicBezTo>
                    <a:pt x="1867" y="889"/>
                    <a:pt x="1911" y="895"/>
                    <a:pt x="1949" y="895"/>
                  </a:cubicBezTo>
                  <a:cubicBezTo>
                    <a:pt x="2081" y="895"/>
                    <a:pt x="2139" y="827"/>
                    <a:pt x="2059" y="649"/>
                  </a:cubicBezTo>
                  <a:cubicBezTo>
                    <a:pt x="1886" y="235"/>
                    <a:pt x="1208" y="39"/>
                    <a:pt x="817" y="5"/>
                  </a:cubicBezTo>
                  <a:cubicBezTo>
                    <a:pt x="782" y="2"/>
                    <a:pt x="746" y="1"/>
                    <a:pt x="7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10"/>
            <p:cNvSpPr/>
            <p:nvPr/>
          </p:nvSpPr>
          <p:spPr>
            <a:xfrm>
              <a:off x="764074" y="727944"/>
              <a:ext cx="96915" cy="152126"/>
            </a:xfrm>
            <a:custGeom>
              <a:rect b="b" l="l" r="r" t="t"/>
              <a:pathLst>
                <a:path extrusionOk="0" h="1667" w="1062">
                  <a:moveTo>
                    <a:pt x="775" y="0"/>
                  </a:moveTo>
                  <a:cubicBezTo>
                    <a:pt x="748" y="0"/>
                    <a:pt x="720" y="4"/>
                    <a:pt x="690" y="12"/>
                  </a:cubicBezTo>
                  <a:cubicBezTo>
                    <a:pt x="425" y="116"/>
                    <a:pt x="218" y="323"/>
                    <a:pt x="126" y="587"/>
                  </a:cubicBezTo>
                  <a:cubicBezTo>
                    <a:pt x="57" y="737"/>
                    <a:pt x="23" y="898"/>
                    <a:pt x="12" y="1070"/>
                  </a:cubicBezTo>
                  <a:cubicBezTo>
                    <a:pt x="0" y="1185"/>
                    <a:pt x="23" y="1312"/>
                    <a:pt x="57" y="1427"/>
                  </a:cubicBezTo>
                  <a:cubicBezTo>
                    <a:pt x="103" y="1530"/>
                    <a:pt x="195" y="1622"/>
                    <a:pt x="322" y="1657"/>
                  </a:cubicBezTo>
                  <a:cubicBezTo>
                    <a:pt x="345" y="1664"/>
                    <a:pt x="368" y="1667"/>
                    <a:pt x="391" y="1667"/>
                  </a:cubicBezTo>
                  <a:cubicBezTo>
                    <a:pt x="484" y="1667"/>
                    <a:pt x="575" y="1613"/>
                    <a:pt x="621" y="1530"/>
                  </a:cubicBezTo>
                  <a:cubicBezTo>
                    <a:pt x="655" y="1450"/>
                    <a:pt x="667" y="1369"/>
                    <a:pt x="644" y="1277"/>
                  </a:cubicBezTo>
                  <a:cubicBezTo>
                    <a:pt x="621" y="1036"/>
                    <a:pt x="598" y="748"/>
                    <a:pt x="770" y="564"/>
                  </a:cubicBezTo>
                  <a:cubicBezTo>
                    <a:pt x="816" y="507"/>
                    <a:pt x="874" y="461"/>
                    <a:pt x="920" y="403"/>
                  </a:cubicBezTo>
                  <a:cubicBezTo>
                    <a:pt x="1062" y="211"/>
                    <a:pt x="971" y="0"/>
                    <a:pt x="7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10"/>
            <p:cNvSpPr/>
            <p:nvPr/>
          </p:nvSpPr>
          <p:spPr>
            <a:xfrm>
              <a:off x="1607659" y="933273"/>
              <a:ext cx="152309" cy="109600"/>
            </a:xfrm>
            <a:custGeom>
              <a:rect b="b" l="l" r="r" t="t"/>
              <a:pathLst>
                <a:path extrusionOk="0" h="1201" w="1669">
                  <a:moveTo>
                    <a:pt x="312" y="0"/>
                  </a:moveTo>
                  <a:cubicBezTo>
                    <a:pt x="41" y="0"/>
                    <a:pt x="0" y="489"/>
                    <a:pt x="289" y="672"/>
                  </a:cubicBezTo>
                  <a:cubicBezTo>
                    <a:pt x="415" y="752"/>
                    <a:pt x="553" y="798"/>
                    <a:pt x="691" y="833"/>
                  </a:cubicBezTo>
                  <a:cubicBezTo>
                    <a:pt x="944" y="902"/>
                    <a:pt x="1186" y="1005"/>
                    <a:pt x="1416" y="1143"/>
                  </a:cubicBezTo>
                  <a:cubicBezTo>
                    <a:pt x="1450" y="1166"/>
                    <a:pt x="1485" y="1189"/>
                    <a:pt x="1519" y="1201"/>
                  </a:cubicBezTo>
                  <a:cubicBezTo>
                    <a:pt x="1565" y="1201"/>
                    <a:pt x="1611" y="1189"/>
                    <a:pt x="1634" y="1155"/>
                  </a:cubicBezTo>
                  <a:cubicBezTo>
                    <a:pt x="1669" y="1097"/>
                    <a:pt x="1611" y="1028"/>
                    <a:pt x="1554" y="982"/>
                  </a:cubicBezTo>
                  <a:cubicBezTo>
                    <a:pt x="1358" y="833"/>
                    <a:pt x="1174" y="683"/>
                    <a:pt x="990" y="522"/>
                  </a:cubicBezTo>
                  <a:cubicBezTo>
                    <a:pt x="829" y="350"/>
                    <a:pt x="668" y="200"/>
                    <a:pt x="496" y="62"/>
                  </a:cubicBezTo>
                  <a:cubicBezTo>
                    <a:pt x="426" y="19"/>
                    <a:pt x="365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7" name="Google Shape;247;p10"/>
          <p:cNvSpPr/>
          <p:nvPr/>
        </p:nvSpPr>
        <p:spPr>
          <a:xfrm rot="-750090">
            <a:off x="-168868" y="665613"/>
            <a:ext cx="1284174" cy="916598"/>
          </a:xfrm>
          <a:custGeom>
            <a:rect b="b" l="l" r="r" t="t"/>
            <a:pathLst>
              <a:path extrusionOk="0" h="201433" w="282212">
                <a:moveTo>
                  <a:pt x="206851" y="13612"/>
                </a:moveTo>
                <a:cubicBezTo>
                  <a:pt x="207225" y="13612"/>
                  <a:pt x="207642" y="13750"/>
                  <a:pt x="208120" y="14091"/>
                </a:cubicBezTo>
                <a:cubicBezTo>
                  <a:pt x="209604" y="15233"/>
                  <a:pt x="209033" y="16603"/>
                  <a:pt x="208234" y="17859"/>
                </a:cubicBezTo>
                <a:cubicBezTo>
                  <a:pt x="203896" y="24594"/>
                  <a:pt x="199444" y="31330"/>
                  <a:pt x="195105" y="38065"/>
                </a:cubicBezTo>
                <a:cubicBezTo>
                  <a:pt x="194631" y="38824"/>
                  <a:pt x="194078" y="39662"/>
                  <a:pt x="193119" y="39662"/>
                </a:cubicBezTo>
                <a:cubicBezTo>
                  <a:pt x="192924" y="39662"/>
                  <a:pt x="192712" y="39627"/>
                  <a:pt x="192480" y="39549"/>
                </a:cubicBezTo>
                <a:cubicBezTo>
                  <a:pt x="191110" y="39093"/>
                  <a:pt x="190881" y="37951"/>
                  <a:pt x="190881" y="36695"/>
                </a:cubicBezTo>
                <a:cubicBezTo>
                  <a:pt x="191110" y="33956"/>
                  <a:pt x="191909" y="31330"/>
                  <a:pt x="193279" y="28932"/>
                </a:cubicBezTo>
                <a:cubicBezTo>
                  <a:pt x="196247" y="23681"/>
                  <a:pt x="200129" y="19000"/>
                  <a:pt x="204695" y="15004"/>
                </a:cubicBezTo>
                <a:cubicBezTo>
                  <a:pt x="205335" y="14364"/>
                  <a:pt x="205975" y="13612"/>
                  <a:pt x="206851" y="13612"/>
                </a:cubicBezTo>
                <a:close/>
                <a:moveTo>
                  <a:pt x="249961" y="43745"/>
                </a:moveTo>
                <a:cubicBezTo>
                  <a:pt x="252339" y="43745"/>
                  <a:pt x="254718" y="43983"/>
                  <a:pt x="257096" y="44458"/>
                </a:cubicBezTo>
                <a:cubicBezTo>
                  <a:pt x="258580" y="44801"/>
                  <a:pt x="260064" y="44915"/>
                  <a:pt x="259950" y="46742"/>
                </a:cubicBezTo>
                <a:cubicBezTo>
                  <a:pt x="259836" y="48683"/>
                  <a:pt x="258352" y="48797"/>
                  <a:pt x="256868" y="49025"/>
                </a:cubicBezTo>
                <a:cubicBezTo>
                  <a:pt x="245565" y="50623"/>
                  <a:pt x="234378" y="52222"/>
                  <a:pt x="223075" y="53820"/>
                </a:cubicBezTo>
                <a:cubicBezTo>
                  <a:pt x="219080" y="54391"/>
                  <a:pt x="215084" y="54847"/>
                  <a:pt x="211202" y="55418"/>
                </a:cubicBezTo>
                <a:cubicBezTo>
                  <a:pt x="210589" y="55506"/>
                  <a:pt x="209959" y="55627"/>
                  <a:pt x="209383" y="55627"/>
                </a:cubicBezTo>
                <a:cubicBezTo>
                  <a:pt x="208458" y="55627"/>
                  <a:pt x="207673" y="55314"/>
                  <a:pt x="207321" y="54048"/>
                </a:cubicBezTo>
                <a:cubicBezTo>
                  <a:pt x="206864" y="51993"/>
                  <a:pt x="208577" y="51537"/>
                  <a:pt x="210061" y="50852"/>
                </a:cubicBezTo>
                <a:cubicBezTo>
                  <a:pt x="216911" y="47769"/>
                  <a:pt x="224217" y="46399"/>
                  <a:pt x="231638" y="45372"/>
                </a:cubicBezTo>
                <a:cubicBezTo>
                  <a:pt x="237232" y="44344"/>
                  <a:pt x="242826" y="43774"/>
                  <a:pt x="248534" y="43774"/>
                </a:cubicBezTo>
                <a:cubicBezTo>
                  <a:pt x="249009" y="43754"/>
                  <a:pt x="249485" y="43745"/>
                  <a:pt x="249961" y="43745"/>
                </a:cubicBezTo>
                <a:close/>
                <a:moveTo>
                  <a:pt x="271307" y="49451"/>
                </a:moveTo>
                <a:cubicBezTo>
                  <a:pt x="272263" y="49451"/>
                  <a:pt x="273094" y="49802"/>
                  <a:pt x="273307" y="51080"/>
                </a:cubicBezTo>
                <a:cubicBezTo>
                  <a:pt x="273764" y="53135"/>
                  <a:pt x="272051" y="53592"/>
                  <a:pt x="270567" y="54162"/>
                </a:cubicBezTo>
                <a:cubicBezTo>
                  <a:pt x="258283" y="58964"/>
                  <a:pt x="245124" y="61472"/>
                  <a:pt x="231946" y="61472"/>
                </a:cubicBezTo>
                <a:cubicBezTo>
                  <a:pt x="231653" y="61472"/>
                  <a:pt x="231360" y="61471"/>
                  <a:pt x="231067" y="61469"/>
                </a:cubicBezTo>
                <a:cubicBezTo>
                  <a:pt x="228213" y="61583"/>
                  <a:pt x="225359" y="61583"/>
                  <a:pt x="222505" y="61583"/>
                </a:cubicBezTo>
                <a:cubicBezTo>
                  <a:pt x="222442" y="61587"/>
                  <a:pt x="222380" y="61590"/>
                  <a:pt x="222318" y="61590"/>
                </a:cubicBezTo>
                <a:cubicBezTo>
                  <a:pt x="220801" y="61590"/>
                  <a:pt x="219541" y="60265"/>
                  <a:pt x="219650" y="58729"/>
                </a:cubicBezTo>
                <a:cubicBezTo>
                  <a:pt x="219536" y="56674"/>
                  <a:pt x="220564" y="56103"/>
                  <a:pt x="222390" y="55875"/>
                </a:cubicBezTo>
                <a:cubicBezTo>
                  <a:pt x="238145" y="53820"/>
                  <a:pt x="253899" y="51651"/>
                  <a:pt x="269540" y="49710"/>
                </a:cubicBezTo>
                <a:cubicBezTo>
                  <a:pt x="270101" y="49581"/>
                  <a:pt x="270727" y="49451"/>
                  <a:pt x="271307" y="49451"/>
                </a:cubicBezTo>
                <a:close/>
                <a:moveTo>
                  <a:pt x="140171" y="26412"/>
                </a:moveTo>
                <a:cubicBezTo>
                  <a:pt x="140465" y="26412"/>
                  <a:pt x="140776" y="26484"/>
                  <a:pt x="141106" y="26649"/>
                </a:cubicBezTo>
                <a:cubicBezTo>
                  <a:pt x="142590" y="27448"/>
                  <a:pt x="142362" y="28932"/>
                  <a:pt x="142020" y="30188"/>
                </a:cubicBezTo>
                <a:cubicBezTo>
                  <a:pt x="138252" y="43203"/>
                  <a:pt x="134599" y="56331"/>
                  <a:pt x="130946" y="69460"/>
                </a:cubicBezTo>
                <a:cubicBezTo>
                  <a:pt x="130603" y="70602"/>
                  <a:pt x="130147" y="71972"/>
                  <a:pt x="128777" y="71972"/>
                </a:cubicBezTo>
                <a:cubicBezTo>
                  <a:pt x="128687" y="71978"/>
                  <a:pt x="128597" y="71981"/>
                  <a:pt x="128507" y="71981"/>
                </a:cubicBezTo>
                <a:cubicBezTo>
                  <a:pt x="127013" y="71981"/>
                  <a:pt x="125656" y="71095"/>
                  <a:pt x="125009" y="69803"/>
                </a:cubicBezTo>
                <a:cubicBezTo>
                  <a:pt x="124096" y="67405"/>
                  <a:pt x="123639" y="64894"/>
                  <a:pt x="123754" y="62382"/>
                </a:cubicBezTo>
                <a:cubicBezTo>
                  <a:pt x="125238" y="49596"/>
                  <a:pt x="128891" y="37723"/>
                  <a:pt x="137796" y="27905"/>
                </a:cubicBezTo>
                <a:cubicBezTo>
                  <a:pt x="138489" y="27125"/>
                  <a:pt x="139247" y="26412"/>
                  <a:pt x="140171" y="26412"/>
                </a:cubicBezTo>
                <a:close/>
                <a:moveTo>
                  <a:pt x="166907" y="81527"/>
                </a:moveTo>
                <a:cubicBezTo>
                  <a:pt x="167416" y="81527"/>
                  <a:pt x="167948" y="81573"/>
                  <a:pt x="168450" y="81573"/>
                </a:cubicBezTo>
                <a:cubicBezTo>
                  <a:pt x="168585" y="81573"/>
                  <a:pt x="168718" y="81570"/>
                  <a:pt x="168848" y="81561"/>
                </a:cubicBezTo>
                <a:lnTo>
                  <a:pt x="169305" y="81561"/>
                </a:lnTo>
                <a:cubicBezTo>
                  <a:pt x="182548" y="82361"/>
                  <a:pt x="194649" y="83730"/>
                  <a:pt x="205266" y="90923"/>
                </a:cubicBezTo>
                <a:cubicBezTo>
                  <a:pt x="206522" y="91722"/>
                  <a:pt x="208805" y="92179"/>
                  <a:pt x="207778" y="94462"/>
                </a:cubicBezTo>
                <a:cubicBezTo>
                  <a:pt x="207331" y="95579"/>
                  <a:pt x="206610" y="95904"/>
                  <a:pt x="205791" y="95904"/>
                </a:cubicBezTo>
                <a:cubicBezTo>
                  <a:pt x="204935" y="95904"/>
                  <a:pt x="203971" y="95550"/>
                  <a:pt x="203097" y="95375"/>
                </a:cubicBezTo>
                <a:cubicBezTo>
                  <a:pt x="191452" y="92293"/>
                  <a:pt x="179693" y="89324"/>
                  <a:pt x="168049" y="86242"/>
                </a:cubicBezTo>
                <a:cubicBezTo>
                  <a:pt x="166451" y="85785"/>
                  <a:pt x="163939" y="86014"/>
                  <a:pt x="164396" y="83388"/>
                </a:cubicBezTo>
                <a:cubicBezTo>
                  <a:pt x="164689" y="81772"/>
                  <a:pt x="165739" y="81527"/>
                  <a:pt x="166907" y="81527"/>
                </a:cubicBezTo>
                <a:close/>
                <a:moveTo>
                  <a:pt x="81525" y="65788"/>
                </a:moveTo>
                <a:cubicBezTo>
                  <a:pt x="83467" y="65788"/>
                  <a:pt x="83587" y="67594"/>
                  <a:pt x="83911" y="68889"/>
                </a:cubicBezTo>
                <a:cubicBezTo>
                  <a:pt x="84710" y="72086"/>
                  <a:pt x="85166" y="75282"/>
                  <a:pt x="85052" y="78593"/>
                </a:cubicBezTo>
                <a:cubicBezTo>
                  <a:pt x="85509" y="84301"/>
                  <a:pt x="84139" y="89553"/>
                  <a:pt x="82541" y="94690"/>
                </a:cubicBezTo>
                <a:cubicBezTo>
                  <a:pt x="81954" y="96786"/>
                  <a:pt x="80752" y="97404"/>
                  <a:pt x="79296" y="97404"/>
                </a:cubicBezTo>
                <a:cubicBezTo>
                  <a:pt x="78769" y="97404"/>
                  <a:pt x="78208" y="97323"/>
                  <a:pt x="77632" y="97202"/>
                </a:cubicBezTo>
                <a:cubicBezTo>
                  <a:pt x="75120" y="96745"/>
                  <a:pt x="75805" y="94804"/>
                  <a:pt x="75919" y="93206"/>
                </a:cubicBezTo>
                <a:cubicBezTo>
                  <a:pt x="77061" y="85100"/>
                  <a:pt x="78088" y="76995"/>
                  <a:pt x="79116" y="68889"/>
                </a:cubicBezTo>
                <a:cubicBezTo>
                  <a:pt x="79344" y="67519"/>
                  <a:pt x="79230" y="65921"/>
                  <a:pt x="81171" y="65807"/>
                </a:cubicBezTo>
                <a:cubicBezTo>
                  <a:pt x="81295" y="65794"/>
                  <a:pt x="81413" y="65788"/>
                  <a:pt x="81525" y="65788"/>
                </a:cubicBezTo>
                <a:close/>
                <a:moveTo>
                  <a:pt x="147496" y="82068"/>
                </a:moveTo>
                <a:cubicBezTo>
                  <a:pt x="147945" y="82068"/>
                  <a:pt x="148398" y="82232"/>
                  <a:pt x="148755" y="82589"/>
                </a:cubicBezTo>
                <a:cubicBezTo>
                  <a:pt x="157203" y="88639"/>
                  <a:pt x="167364" y="89439"/>
                  <a:pt x="177068" y="91379"/>
                </a:cubicBezTo>
                <a:cubicBezTo>
                  <a:pt x="184260" y="92749"/>
                  <a:pt x="191224" y="95261"/>
                  <a:pt x="198302" y="97088"/>
                </a:cubicBezTo>
                <a:cubicBezTo>
                  <a:pt x="200243" y="97544"/>
                  <a:pt x="200699" y="98686"/>
                  <a:pt x="200357" y="100512"/>
                </a:cubicBezTo>
                <a:cubicBezTo>
                  <a:pt x="200041" y="102195"/>
                  <a:pt x="199338" y="103393"/>
                  <a:pt x="197534" y="103393"/>
                </a:cubicBezTo>
                <a:cubicBezTo>
                  <a:pt x="197380" y="103393"/>
                  <a:pt x="197217" y="103384"/>
                  <a:pt x="197046" y="103366"/>
                </a:cubicBezTo>
                <a:cubicBezTo>
                  <a:pt x="195790" y="103138"/>
                  <a:pt x="194535" y="103024"/>
                  <a:pt x="193165" y="102910"/>
                </a:cubicBezTo>
                <a:lnTo>
                  <a:pt x="193165" y="103024"/>
                </a:lnTo>
                <a:cubicBezTo>
                  <a:pt x="181520" y="102111"/>
                  <a:pt x="169761" y="101197"/>
                  <a:pt x="158802" y="96403"/>
                </a:cubicBezTo>
                <a:cubicBezTo>
                  <a:pt x="154692" y="94576"/>
                  <a:pt x="150696" y="92293"/>
                  <a:pt x="147043" y="89781"/>
                </a:cubicBezTo>
                <a:cubicBezTo>
                  <a:pt x="144417" y="87954"/>
                  <a:pt x="144645" y="86014"/>
                  <a:pt x="145673" y="83616"/>
                </a:cubicBezTo>
                <a:cubicBezTo>
                  <a:pt x="145822" y="82648"/>
                  <a:pt x="146652" y="82068"/>
                  <a:pt x="147496" y="82068"/>
                </a:cubicBezTo>
                <a:close/>
                <a:moveTo>
                  <a:pt x="101663" y="106408"/>
                </a:moveTo>
                <a:cubicBezTo>
                  <a:pt x="116106" y="106408"/>
                  <a:pt x="130324" y="110314"/>
                  <a:pt x="142819" y="117751"/>
                </a:cubicBezTo>
                <a:cubicBezTo>
                  <a:pt x="148413" y="121176"/>
                  <a:pt x="153893" y="124715"/>
                  <a:pt x="159372" y="128254"/>
                </a:cubicBezTo>
                <a:cubicBezTo>
                  <a:pt x="162341" y="130195"/>
                  <a:pt x="162341" y="131565"/>
                  <a:pt x="159258" y="133391"/>
                </a:cubicBezTo>
                <a:cubicBezTo>
                  <a:pt x="153093" y="137044"/>
                  <a:pt x="146358" y="138072"/>
                  <a:pt x="139394" y="138072"/>
                </a:cubicBezTo>
                <a:lnTo>
                  <a:pt x="133001" y="138072"/>
                </a:lnTo>
                <a:cubicBezTo>
                  <a:pt x="132138" y="138091"/>
                  <a:pt x="131276" y="138100"/>
                  <a:pt x="130415" y="138100"/>
                </a:cubicBezTo>
                <a:cubicBezTo>
                  <a:pt x="120907" y="138100"/>
                  <a:pt x="111503" y="136941"/>
                  <a:pt x="102291" y="134533"/>
                </a:cubicBezTo>
                <a:cubicBezTo>
                  <a:pt x="93044" y="132021"/>
                  <a:pt x="83568" y="130309"/>
                  <a:pt x="74093" y="128482"/>
                </a:cubicBezTo>
                <a:cubicBezTo>
                  <a:pt x="72380" y="128254"/>
                  <a:pt x="70097" y="128482"/>
                  <a:pt x="69869" y="125400"/>
                </a:cubicBezTo>
                <a:cubicBezTo>
                  <a:pt x="69640" y="122317"/>
                  <a:pt x="71809" y="121861"/>
                  <a:pt x="73864" y="121290"/>
                </a:cubicBezTo>
                <a:cubicBezTo>
                  <a:pt x="76397" y="120645"/>
                  <a:pt x="78967" y="120428"/>
                  <a:pt x="81545" y="120428"/>
                </a:cubicBezTo>
                <a:cubicBezTo>
                  <a:pt x="85356" y="120428"/>
                  <a:pt x="89184" y="120903"/>
                  <a:pt x="92930" y="121176"/>
                </a:cubicBezTo>
                <a:cubicBezTo>
                  <a:pt x="108227" y="122203"/>
                  <a:pt x="123297" y="125057"/>
                  <a:pt x="138024" y="129624"/>
                </a:cubicBezTo>
                <a:cubicBezTo>
                  <a:pt x="140650" y="130309"/>
                  <a:pt x="143504" y="130994"/>
                  <a:pt x="146244" y="131451"/>
                </a:cubicBezTo>
                <a:cubicBezTo>
                  <a:pt x="146796" y="131573"/>
                  <a:pt x="147479" y="131926"/>
                  <a:pt x="148047" y="131926"/>
                </a:cubicBezTo>
                <a:cubicBezTo>
                  <a:pt x="148536" y="131926"/>
                  <a:pt x="148939" y="131664"/>
                  <a:pt x="149098" y="130766"/>
                </a:cubicBezTo>
                <a:cubicBezTo>
                  <a:pt x="149440" y="129396"/>
                  <a:pt x="148299" y="128596"/>
                  <a:pt x="147043" y="128254"/>
                </a:cubicBezTo>
                <a:cubicBezTo>
                  <a:pt x="142590" y="126998"/>
                  <a:pt x="138252" y="125628"/>
                  <a:pt x="133800" y="124372"/>
                </a:cubicBezTo>
                <a:cubicBezTo>
                  <a:pt x="119986" y="120377"/>
                  <a:pt x="105830" y="119121"/>
                  <a:pt x="91560" y="117979"/>
                </a:cubicBezTo>
                <a:cubicBezTo>
                  <a:pt x="88934" y="117751"/>
                  <a:pt x="86080" y="117523"/>
                  <a:pt x="83454" y="117294"/>
                </a:cubicBezTo>
                <a:cubicBezTo>
                  <a:pt x="80828" y="117066"/>
                  <a:pt x="80257" y="115810"/>
                  <a:pt x="81627" y="113527"/>
                </a:cubicBezTo>
                <a:cubicBezTo>
                  <a:pt x="84710" y="108390"/>
                  <a:pt x="89733" y="107134"/>
                  <a:pt x="95099" y="106677"/>
                </a:cubicBezTo>
                <a:cubicBezTo>
                  <a:pt x="97288" y="106497"/>
                  <a:pt x="99478" y="106408"/>
                  <a:pt x="101663" y="106408"/>
                </a:cubicBezTo>
                <a:close/>
                <a:moveTo>
                  <a:pt x="23840" y="86464"/>
                </a:moveTo>
                <a:cubicBezTo>
                  <a:pt x="25477" y="86464"/>
                  <a:pt x="25696" y="87780"/>
                  <a:pt x="25916" y="89096"/>
                </a:cubicBezTo>
                <a:cubicBezTo>
                  <a:pt x="29227" y="111130"/>
                  <a:pt x="30711" y="133049"/>
                  <a:pt x="24203" y="154740"/>
                </a:cubicBezTo>
                <a:cubicBezTo>
                  <a:pt x="24089" y="154968"/>
                  <a:pt x="23975" y="155196"/>
                  <a:pt x="23975" y="155425"/>
                </a:cubicBezTo>
                <a:cubicBezTo>
                  <a:pt x="23561" y="156667"/>
                  <a:pt x="23241" y="158097"/>
                  <a:pt x="21737" y="158097"/>
                </a:cubicBezTo>
                <a:cubicBezTo>
                  <a:pt x="21583" y="158097"/>
                  <a:pt x="21416" y="158082"/>
                  <a:pt x="21235" y="158050"/>
                </a:cubicBezTo>
                <a:cubicBezTo>
                  <a:pt x="19637" y="157708"/>
                  <a:pt x="19294" y="156338"/>
                  <a:pt x="19294" y="154968"/>
                </a:cubicBezTo>
                <a:cubicBezTo>
                  <a:pt x="19066" y="148575"/>
                  <a:pt x="18724" y="142182"/>
                  <a:pt x="18381" y="135789"/>
                </a:cubicBezTo>
                <a:cubicBezTo>
                  <a:pt x="18267" y="120263"/>
                  <a:pt x="19294" y="104851"/>
                  <a:pt x="21464" y="89553"/>
                </a:cubicBezTo>
                <a:cubicBezTo>
                  <a:pt x="21692" y="88183"/>
                  <a:pt x="21920" y="86585"/>
                  <a:pt x="23633" y="86470"/>
                </a:cubicBezTo>
                <a:cubicBezTo>
                  <a:pt x="23704" y="86466"/>
                  <a:pt x="23773" y="86464"/>
                  <a:pt x="23840" y="86464"/>
                </a:cubicBezTo>
                <a:close/>
                <a:moveTo>
                  <a:pt x="16283" y="75825"/>
                </a:moveTo>
                <a:cubicBezTo>
                  <a:pt x="16536" y="75825"/>
                  <a:pt x="16815" y="75870"/>
                  <a:pt x="17125" y="75967"/>
                </a:cubicBezTo>
                <a:cubicBezTo>
                  <a:pt x="19066" y="76652"/>
                  <a:pt x="18609" y="78479"/>
                  <a:pt x="18381" y="79963"/>
                </a:cubicBezTo>
                <a:cubicBezTo>
                  <a:pt x="17239" y="88525"/>
                  <a:pt x="16326" y="97088"/>
                  <a:pt x="15527" y="105764"/>
                </a:cubicBezTo>
                <a:cubicBezTo>
                  <a:pt x="13929" y="122660"/>
                  <a:pt x="14385" y="139670"/>
                  <a:pt x="16669" y="156566"/>
                </a:cubicBezTo>
                <a:cubicBezTo>
                  <a:pt x="16897" y="158279"/>
                  <a:pt x="17354" y="159877"/>
                  <a:pt x="15185" y="160676"/>
                </a:cubicBezTo>
                <a:cubicBezTo>
                  <a:pt x="14771" y="160800"/>
                  <a:pt x="14402" y="160857"/>
                  <a:pt x="14069" y="160857"/>
                </a:cubicBezTo>
                <a:cubicBezTo>
                  <a:pt x="12566" y="160857"/>
                  <a:pt x="11802" y="159701"/>
                  <a:pt x="10961" y="158393"/>
                </a:cubicBezTo>
                <a:cubicBezTo>
                  <a:pt x="6166" y="150744"/>
                  <a:pt x="5481" y="142068"/>
                  <a:pt x="4910" y="133391"/>
                </a:cubicBezTo>
                <a:cubicBezTo>
                  <a:pt x="4910" y="131907"/>
                  <a:pt x="4910" y="130423"/>
                  <a:pt x="4910" y="128825"/>
                </a:cubicBezTo>
                <a:cubicBezTo>
                  <a:pt x="4339" y="113527"/>
                  <a:pt x="7193" y="98800"/>
                  <a:pt x="11760" y="84301"/>
                </a:cubicBezTo>
                <a:cubicBezTo>
                  <a:pt x="12216" y="82475"/>
                  <a:pt x="12901" y="80534"/>
                  <a:pt x="13700" y="78593"/>
                </a:cubicBezTo>
                <a:cubicBezTo>
                  <a:pt x="14190" y="77419"/>
                  <a:pt x="14763" y="75825"/>
                  <a:pt x="16283" y="75825"/>
                </a:cubicBezTo>
                <a:close/>
                <a:moveTo>
                  <a:pt x="70439" y="155653"/>
                </a:moveTo>
                <a:cubicBezTo>
                  <a:pt x="80828" y="156110"/>
                  <a:pt x="91103" y="158050"/>
                  <a:pt x="101035" y="161361"/>
                </a:cubicBezTo>
                <a:cubicBezTo>
                  <a:pt x="109483" y="164101"/>
                  <a:pt x="118160" y="166042"/>
                  <a:pt x="126722" y="168211"/>
                </a:cubicBezTo>
                <a:cubicBezTo>
                  <a:pt x="128891" y="168553"/>
                  <a:pt x="130832" y="169467"/>
                  <a:pt x="132658" y="170723"/>
                </a:cubicBezTo>
                <a:cubicBezTo>
                  <a:pt x="133686" y="171522"/>
                  <a:pt x="135170" y="172435"/>
                  <a:pt x="134371" y="174147"/>
                </a:cubicBezTo>
                <a:cubicBezTo>
                  <a:pt x="133936" y="175090"/>
                  <a:pt x="133179" y="175342"/>
                  <a:pt x="132363" y="175342"/>
                </a:cubicBezTo>
                <a:cubicBezTo>
                  <a:pt x="131893" y="175342"/>
                  <a:pt x="131404" y="175258"/>
                  <a:pt x="130946" y="175175"/>
                </a:cubicBezTo>
                <a:cubicBezTo>
                  <a:pt x="124324" y="174376"/>
                  <a:pt x="117703" y="173577"/>
                  <a:pt x="111081" y="172663"/>
                </a:cubicBezTo>
                <a:cubicBezTo>
                  <a:pt x="89276" y="169581"/>
                  <a:pt x="67243" y="167983"/>
                  <a:pt x="45209" y="167868"/>
                </a:cubicBezTo>
                <a:cubicBezTo>
                  <a:pt x="42355" y="167868"/>
                  <a:pt x="39501" y="167754"/>
                  <a:pt x="36647" y="167754"/>
                </a:cubicBezTo>
                <a:cubicBezTo>
                  <a:pt x="36433" y="167740"/>
                  <a:pt x="36216" y="167736"/>
                  <a:pt x="35998" y="167736"/>
                </a:cubicBezTo>
                <a:cubicBezTo>
                  <a:pt x="35780" y="167736"/>
                  <a:pt x="35562" y="167740"/>
                  <a:pt x="35347" y="167740"/>
                </a:cubicBezTo>
                <a:cubicBezTo>
                  <a:pt x="34057" y="167740"/>
                  <a:pt x="32880" y="167612"/>
                  <a:pt x="32537" y="165814"/>
                </a:cubicBezTo>
                <a:cubicBezTo>
                  <a:pt x="32195" y="163759"/>
                  <a:pt x="34021" y="163416"/>
                  <a:pt x="35391" y="162845"/>
                </a:cubicBezTo>
                <a:cubicBezTo>
                  <a:pt x="45438" y="158050"/>
                  <a:pt x="56055" y="155653"/>
                  <a:pt x="70439" y="155653"/>
                </a:cubicBezTo>
                <a:close/>
                <a:moveTo>
                  <a:pt x="36693" y="171289"/>
                </a:moveTo>
                <a:cubicBezTo>
                  <a:pt x="37201" y="171289"/>
                  <a:pt x="37737" y="171368"/>
                  <a:pt x="38245" y="171407"/>
                </a:cubicBezTo>
                <a:cubicBezTo>
                  <a:pt x="54114" y="172092"/>
                  <a:pt x="69983" y="172777"/>
                  <a:pt x="85851" y="173577"/>
                </a:cubicBezTo>
                <a:cubicBezTo>
                  <a:pt x="90075" y="173805"/>
                  <a:pt x="94185" y="174033"/>
                  <a:pt x="98295" y="174262"/>
                </a:cubicBezTo>
                <a:cubicBezTo>
                  <a:pt x="98638" y="174262"/>
                  <a:pt x="99002" y="174240"/>
                  <a:pt x="99358" y="174240"/>
                </a:cubicBezTo>
                <a:cubicBezTo>
                  <a:pt x="100429" y="174240"/>
                  <a:pt x="101435" y="174433"/>
                  <a:pt x="101606" y="175974"/>
                </a:cubicBezTo>
                <a:cubicBezTo>
                  <a:pt x="101834" y="177801"/>
                  <a:pt x="100350" y="178371"/>
                  <a:pt x="99094" y="178942"/>
                </a:cubicBezTo>
                <a:cubicBezTo>
                  <a:pt x="92016" y="182139"/>
                  <a:pt x="84481" y="183052"/>
                  <a:pt x="76833" y="183509"/>
                </a:cubicBezTo>
                <a:cubicBezTo>
                  <a:pt x="76110" y="183547"/>
                  <a:pt x="75374" y="183559"/>
                  <a:pt x="74630" y="183559"/>
                </a:cubicBezTo>
                <a:cubicBezTo>
                  <a:pt x="73141" y="183559"/>
                  <a:pt x="71619" y="183509"/>
                  <a:pt x="70097" y="183509"/>
                </a:cubicBezTo>
                <a:cubicBezTo>
                  <a:pt x="60736" y="183509"/>
                  <a:pt x="51374" y="183052"/>
                  <a:pt x="42355" y="179970"/>
                </a:cubicBezTo>
                <a:cubicBezTo>
                  <a:pt x="40415" y="179285"/>
                  <a:pt x="38474" y="178371"/>
                  <a:pt x="36533" y="177344"/>
                </a:cubicBezTo>
                <a:cubicBezTo>
                  <a:pt x="34821" y="176659"/>
                  <a:pt x="33793" y="174832"/>
                  <a:pt x="34478" y="173006"/>
                </a:cubicBezTo>
                <a:cubicBezTo>
                  <a:pt x="34853" y="171581"/>
                  <a:pt x="35721" y="171289"/>
                  <a:pt x="36693" y="171289"/>
                </a:cubicBezTo>
                <a:close/>
                <a:moveTo>
                  <a:pt x="215117" y="0"/>
                </a:moveTo>
                <a:cubicBezTo>
                  <a:pt x="214195" y="0"/>
                  <a:pt x="213275" y="330"/>
                  <a:pt x="212572" y="962"/>
                </a:cubicBezTo>
                <a:cubicBezTo>
                  <a:pt x="200129" y="10666"/>
                  <a:pt x="189055" y="21398"/>
                  <a:pt x="184146" y="37038"/>
                </a:cubicBezTo>
                <a:cubicBezTo>
                  <a:pt x="182205" y="43203"/>
                  <a:pt x="180721" y="49482"/>
                  <a:pt x="179008" y="55761"/>
                </a:cubicBezTo>
                <a:cubicBezTo>
                  <a:pt x="178666" y="57473"/>
                  <a:pt x="177639" y="58843"/>
                  <a:pt x="176040" y="59642"/>
                </a:cubicBezTo>
                <a:cubicBezTo>
                  <a:pt x="162797" y="65693"/>
                  <a:pt x="149554" y="71743"/>
                  <a:pt x="136311" y="77794"/>
                </a:cubicBezTo>
                <a:cubicBezTo>
                  <a:pt x="135818" y="78041"/>
                  <a:pt x="135291" y="78254"/>
                  <a:pt x="134749" y="78254"/>
                </a:cubicBezTo>
                <a:cubicBezTo>
                  <a:pt x="134288" y="78254"/>
                  <a:pt x="133816" y="78100"/>
                  <a:pt x="133343" y="77680"/>
                </a:cubicBezTo>
                <a:cubicBezTo>
                  <a:pt x="132658" y="76881"/>
                  <a:pt x="132544" y="75625"/>
                  <a:pt x="133115" y="74712"/>
                </a:cubicBezTo>
                <a:cubicBezTo>
                  <a:pt x="133914" y="72200"/>
                  <a:pt x="135855" y="70259"/>
                  <a:pt x="137339" y="68204"/>
                </a:cubicBezTo>
                <a:cubicBezTo>
                  <a:pt x="142705" y="61355"/>
                  <a:pt x="147043" y="54048"/>
                  <a:pt x="147614" y="45143"/>
                </a:cubicBezTo>
                <a:cubicBezTo>
                  <a:pt x="148070" y="36581"/>
                  <a:pt x="148641" y="28019"/>
                  <a:pt x="148413" y="19457"/>
                </a:cubicBezTo>
                <a:cubicBezTo>
                  <a:pt x="148413" y="17973"/>
                  <a:pt x="148527" y="16374"/>
                  <a:pt x="146929" y="15804"/>
                </a:cubicBezTo>
                <a:cubicBezTo>
                  <a:pt x="146612" y="15690"/>
                  <a:pt x="146317" y="15640"/>
                  <a:pt x="146041" y="15640"/>
                </a:cubicBezTo>
                <a:cubicBezTo>
                  <a:pt x="144923" y="15640"/>
                  <a:pt x="144099" y="16464"/>
                  <a:pt x="143275" y="17288"/>
                </a:cubicBezTo>
                <a:cubicBezTo>
                  <a:pt x="138595" y="21968"/>
                  <a:pt x="134371" y="26992"/>
                  <a:pt x="130603" y="32243"/>
                </a:cubicBezTo>
                <a:cubicBezTo>
                  <a:pt x="120785" y="45714"/>
                  <a:pt x="117931" y="60555"/>
                  <a:pt x="122155" y="76767"/>
                </a:cubicBezTo>
                <a:cubicBezTo>
                  <a:pt x="122269" y="77566"/>
                  <a:pt x="122726" y="78365"/>
                  <a:pt x="123411" y="78821"/>
                </a:cubicBezTo>
                <a:cubicBezTo>
                  <a:pt x="126265" y="80762"/>
                  <a:pt x="125124" y="82132"/>
                  <a:pt x="122840" y="83502"/>
                </a:cubicBezTo>
                <a:lnTo>
                  <a:pt x="88135" y="103138"/>
                </a:lnTo>
                <a:cubicBezTo>
                  <a:pt x="87355" y="103564"/>
                  <a:pt x="86575" y="104077"/>
                  <a:pt x="85768" y="104077"/>
                </a:cubicBezTo>
                <a:cubicBezTo>
                  <a:pt x="85275" y="104077"/>
                  <a:pt x="84772" y="103886"/>
                  <a:pt x="84253" y="103366"/>
                </a:cubicBezTo>
                <a:cubicBezTo>
                  <a:pt x="82883" y="101997"/>
                  <a:pt x="83797" y="100741"/>
                  <a:pt x="84481" y="99485"/>
                </a:cubicBezTo>
                <a:cubicBezTo>
                  <a:pt x="87564" y="93663"/>
                  <a:pt x="90304" y="87840"/>
                  <a:pt x="90989" y="81105"/>
                </a:cubicBezTo>
                <a:cubicBezTo>
                  <a:pt x="91560" y="76196"/>
                  <a:pt x="90418" y="71515"/>
                  <a:pt x="89961" y="66720"/>
                </a:cubicBezTo>
                <a:cubicBezTo>
                  <a:pt x="88820" y="54391"/>
                  <a:pt x="88021" y="42061"/>
                  <a:pt x="85509" y="29960"/>
                </a:cubicBezTo>
                <a:cubicBezTo>
                  <a:pt x="85281" y="28818"/>
                  <a:pt x="85623" y="26992"/>
                  <a:pt x="84253" y="26649"/>
                </a:cubicBezTo>
                <a:cubicBezTo>
                  <a:pt x="84037" y="26616"/>
                  <a:pt x="83820" y="26599"/>
                  <a:pt x="83605" y="26599"/>
                </a:cubicBezTo>
                <a:cubicBezTo>
                  <a:pt x="82348" y="26599"/>
                  <a:pt x="81152" y="27158"/>
                  <a:pt x="80372" y="28133"/>
                </a:cubicBezTo>
                <a:cubicBezTo>
                  <a:pt x="79687" y="28818"/>
                  <a:pt x="79116" y="29617"/>
                  <a:pt x="78659" y="30416"/>
                </a:cubicBezTo>
                <a:cubicBezTo>
                  <a:pt x="74663" y="37609"/>
                  <a:pt x="70668" y="45029"/>
                  <a:pt x="66444" y="52107"/>
                </a:cubicBezTo>
                <a:cubicBezTo>
                  <a:pt x="61649" y="60555"/>
                  <a:pt x="58224" y="69803"/>
                  <a:pt x="56512" y="79278"/>
                </a:cubicBezTo>
                <a:cubicBezTo>
                  <a:pt x="54342" y="90923"/>
                  <a:pt x="58110" y="100627"/>
                  <a:pt x="63475" y="110901"/>
                </a:cubicBezTo>
                <a:cubicBezTo>
                  <a:pt x="63704" y="108618"/>
                  <a:pt x="63590" y="106221"/>
                  <a:pt x="63133" y="103937"/>
                </a:cubicBezTo>
                <a:cubicBezTo>
                  <a:pt x="61991" y="96745"/>
                  <a:pt x="60393" y="89667"/>
                  <a:pt x="61078" y="82361"/>
                </a:cubicBezTo>
                <a:cubicBezTo>
                  <a:pt x="61763" y="74826"/>
                  <a:pt x="63590" y="67405"/>
                  <a:pt x="66444" y="60327"/>
                </a:cubicBezTo>
                <a:cubicBezTo>
                  <a:pt x="69184" y="53477"/>
                  <a:pt x="73522" y="47541"/>
                  <a:pt x="76947" y="40805"/>
                </a:cubicBezTo>
                <a:cubicBezTo>
                  <a:pt x="77403" y="40120"/>
                  <a:pt x="77860" y="39435"/>
                  <a:pt x="78545" y="38865"/>
                </a:cubicBezTo>
                <a:cubicBezTo>
                  <a:pt x="79164" y="38431"/>
                  <a:pt x="79850" y="38233"/>
                  <a:pt x="80548" y="38233"/>
                </a:cubicBezTo>
                <a:cubicBezTo>
                  <a:pt x="81138" y="38233"/>
                  <a:pt x="81737" y="38375"/>
                  <a:pt x="82312" y="38636"/>
                </a:cubicBezTo>
                <a:cubicBezTo>
                  <a:pt x="83454" y="39093"/>
                  <a:pt x="83568" y="40234"/>
                  <a:pt x="83454" y="41376"/>
                </a:cubicBezTo>
                <a:cubicBezTo>
                  <a:pt x="83226" y="43431"/>
                  <a:pt x="83112" y="45600"/>
                  <a:pt x="82883" y="47769"/>
                </a:cubicBezTo>
                <a:cubicBezTo>
                  <a:pt x="82664" y="50476"/>
                  <a:pt x="82397" y="51589"/>
                  <a:pt x="81153" y="51589"/>
                </a:cubicBezTo>
                <a:cubicBezTo>
                  <a:pt x="80456" y="51589"/>
                  <a:pt x="79451" y="51239"/>
                  <a:pt x="77974" y="50623"/>
                </a:cubicBezTo>
                <a:cubicBezTo>
                  <a:pt x="77289" y="53249"/>
                  <a:pt x="76604" y="55875"/>
                  <a:pt x="76033" y="58615"/>
                </a:cubicBezTo>
                <a:cubicBezTo>
                  <a:pt x="72837" y="72771"/>
                  <a:pt x="68385" y="86813"/>
                  <a:pt x="70668" y="101654"/>
                </a:cubicBezTo>
                <a:cubicBezTo>
                  <a:pt x="71010" y="104051"/>
                  <a:pt x="71124" y="106449"/>
                  <a:pt x="71239" y="108846"/>
                </a:cubicBezTo>
                <a:cubicBezTo>
                  <a:pt x="71581" y="112385"/>
                  <a:pt x="70211" y="115810"/>
                  <a:pt x="67585" y="118093"/>
                </a:cubicBezTo>
                <a:cubicBezTo>
                  <a:pt x="58224" y="126770"/>
                  <a:pt x="48748" y="135560"/>
                  <a:pt x="40072" y="144922"/>
                </a:cubicBezTo>
                <a:cubicBezTo>
                  <a:pt x="38836" y="146253"/>
                  <a:pt x="37837" y="148931"/>
                  <a:pt x="35889" y="148931"/>
                </a:cubicBezTo>
                <a:cubicBezTo>
                  <a:pt x="35498" y="148931"/>
                  <a:pt x="35069" y="148823"/>
                  <a:pt x="34592" y="148575"/>
                </a:cubicBezTo>
                <a:cubicBezTo>
                  <a:pt x="31738" y="147205"/>
                  <a:pt x="32994" y="143894"/>
                  <a:pt x="33336" y="141497"/>
                </a:cubicBezTo>
                <a:cubicBezTo>
                  <a:pt x="34821" y="127569"/>
                  <a:pt x="34478" y="113641"/>
                  <a:pt x="32537" y="99942"/>
                </a:cubicBezTo>
                <a:cubicBezTo>
                  <a:pt x="30368" y="85443"/>
                  <a:pt x="25916" y="71515"/>
                  <a:pt x="25003" y="56674"/>
                </a:cubicBezTo>
                <a:cubicBezTo>
                  <a:pt x="20779" y="58044"/>
                  <a:pt x="17468" y="59870"/>
                  <a:pt x="16212" y="64437"/>
                </a:cubicBezTo>
                <a:cubicBezTo>
                  <a:pt x="14842" y="69460"/>
                  <a:pt x="12787" y="74255"/>
                  <a:pt x="10961" y="79164"/>
                </a:cubicBezTo>
                <a:cubicBezTo>
                  <a:pt x="4682" y="96060"/>
                  <a:pt x="1" y="113299"/>
                  <a:pt x="914" y="131565"/>
                </a:cubicBezTo>
                <a:cubicBezTo>
                  <a:pt x="1371" y="139670"/>
                  <a:pt x="1713" y="147776"/>
                  <a:pt x="5252" y="155196"/>
                </a:cubicBezTo>
                <a:cubicBezTo>
                  <a:pt x="7878" y="160790"/>
                  <a:pt x="9933" y="166841"/>
                  <a:pt x="15984" y="170152"/>
                </a:cubicBezTo>
                <a:cubicBezTo>
                  <a:pt x="17468" y="170837"/>
                  <a:pt x="17810" y="172892"/>
                  <a:pt x="16783" y="174147"/>
                </a:cubicBezTo>
                <a:cubicBezTo>
                  <a:pt x="15870" y="175517"/>
                  <a:pt x="15527" y="177230"/>
                  <a:pt x="15755" y="178828"/>
                </a:cubicBezTo>
                <a:cubicBezTo>
                  <a:pt x="15870" y="183509"/>
                  <a:pt x="15185" y="188075"/>
                  <a:pt x="13929" y="192528"/>
                </a:cubicBezTo>
                <a:cubicBezTo>
                  <a:pt x="13130" y="195496"/>
                  <a:pt x="11531" y="198236"/>
                  <a:pt x="11531" y="201432"/>
                </a:cubicBezTo>
                <a:lnTo>
                  <a:pt x="12901" y="201432"/>
                </a:lnTo>
                <a:cubicBezTo>
                  <a:pt x="17239" y="193669"/>
                  <a:pt x="22491" y="186477"/>
                  <a:pt x="27172" y="178942"/>
                </a:cubicBezTo>
                <a:cubicBezTo>
                  <a:pt x="28208" y="177353"/>
                  <a:pt x="29203" y="176558"/>
                  <a:pt x="30459" y="176558"/>
                </a:cubicBezTo>
                <a:cubicBezTo>
                  <a:pt x="31279" y="176558"/>
                  <a:pt x="32210" y="176896"/>
                  <a:pt x="33336" y="177572"/>
                </a:cubicBezTo>
                <a:cubicBezTo>
                  <a:pt x="44234" y="183800"/>
                  <a:pt x="55720" y="186501"/>
                  <a:pt x="67852" y="186501"/>
                </a:cubicBezTo>
                <a:cubicBezTo>
                  <a:pt x="70844" y="186501"/>
                  <a:pt x="73875" y="186336"/>
                  <a:pt x="76947" y="186020"/>
                </a:cubicBezTo>
                <a:cubicBezTo>
                  <a:pt x="97268" y="183851"/>
                  <a:pt x="117475" y="180997"/>
                  <a:pt x="137910" y="179856"/>
                </a:cubicBezTo>
                <a:cubicBezTo>
                  <a:pt x="140079" y="179856"/>
                  <a:pt x="142134" y="179285"/>
                  <a:pt x="144075" y="178371"/>
                </a:cubicBezTo>
                <a:cubicBezTo>
                  <a:pt x="145445" y="177686"/>
                  <a:pt x="146130" y="177001"/>
                  <a:pt x="144645" y="175517"/>
                </a:cubicBezTo>
                <a:cubicBezTo>
                  <a:pt x="142248" y="173120"/>
                  <a:pt x="139508" y="171065"/>
                  <a:pt x="136311" y="169695"/>
                </a:cubicBezTo>
                <a:cubicBezTo>
                  <a:pt x="122269" y="164101"/>
                  <a:pt x="107314" y="161475"/>
                  <a:pt x="92930" y="157023"/>
                </a:cubicBezTo>
                <a:cubicBezTo>
                  <a:pt x="86080" y="155082"/>
                  <a:pt x="79002" y="153941"/>
                  <a:pt x="71924" y="153712"/>
                </a:cubicBezTo>
                <a:cubicBezTo>
                  <a:pt x="70686" y="153644"/>
                  <a:pt x="69452" y="153612"/>
                  <a:pt x="68221" y="153612"/>
                </a:cubicBezTo>
                <a:cubicBezTo>
                  <a:pt x="59116" y="153612"/>
                  <a:pt x="50178" y="155381"/>
                  <a:pt x="41328" y="157594"/>
                </a:cubicBezTo>
                <a:cubicBezTo>
                  <a:pt x="40874" y="157788"/>
                  <a:pt x="40403" y="157881"/>
                  <a:pt x="39941" y="157881"/>
                </a:cubicBezTo>
                <a:cubicBezTo>
                  <a:pt x="38776" y="157881"/>
                  <a:pt x="37676" y="157287"/>
                  <a:pt x="37104" y="156224"/>
                </a:cubicBezTo>
                <a:cubicBezTo>
                  <a:pt x="35962" y="154511"/>
                  <a:pt x="37332" y="153484"/>
                  <a:pt x="38245" y="152571"/>
                </a:cubicBezTo>
                <a:cubicBezTo>
                  <a:pt x="46237" y="144123"/>
                  <a:pt x="54457" y="135789"/>
                  <a:pt x="62448" y="127341"/>
                </a:cubicBezTo>
                <a:cubicBezTo>
                  <a:pt x="63292" y="126437"/>
                  <a:pt x="64072" y="126010"/>
                  <a:pt x="64889" y="126010"/>
                </a:cubicBezTo>
                <a:cubicBezTo>
                  <a:pt x="65620" y="126010"/>
                  <a:pt x="66380" y="126351"/>
                  <a:pt x="67243" y="126998"/>
                </a:cubicBezTo>
                <a:cubicBezTo>
                  <a:pt x="69640" y="128825"/>
                  <a:pt x="72266" y="130195"/>
                  <a:pt x="75120" y="131108"/>
                </a:cubicBezTo>
                <a:cubicBezTo>
                  <a:pt x="94496" y="137632"/>
                  <a:pt x="114702" y="141000"/>
                  <a:pt x="135030" y="141000"/>
                </a:cubicBezTo>
                <a:cubicBezTo>
                  <a:pt x="138537" y="141000"/>
                  <a:pt x="142048" y="140899"/>
                  <a:pt x="145559" y="140698"/>
                </a:cubicBezTo>
                <a:cubicBezTo>
                  <a:pt x="153322" y="139899"/>
                  <a:pt x="160857" y="137958"/>
                  <a:pt x="167820" y="134647"/>
                </a:cubicBezTo>
                <a:cubicBezTo>
                  <a:pt x="170560" y="133391"/>
                  <a:pt x="170218" y="132135"/>
                  <a:pt x="168391" y="130537"/>
                </a:cubicBezTo>
                <a:cubicBezTo>
                  <a:pt x="167592" y="129852"/>
                  <a:pt x="166679" y="129167"/>
                  <a:pt x="165766" y="128596"/>
                </a:cubicBezTo>
                <a:cubicBezTo>
                  <a:pt x="159258" y="124601"/>
                  <a:pt x="152637" y="120605"/>
                  <a:pt x="146244" y="116267"/>
                </a:cubicBezTo>
                <a:cubicBezTo>
                  <a:pt x="134503" y="108114"/>
                  <a:pt x="120588" y="103790"/>
                  <a:pt x="106372" y="103790"/>
                </a:cubicBezTo>
                <a:cubicBezTo>
                  <a:pt x="105660" y="103790"/>
                  <a:pt x="104946" y="103801"/>
                  <a:pt x="104232" y="103823"/>
                </a:cubicBezTo>
                <a:cubicBezTo>
                  <a:pt x="103657" y="103823"/>
                  <a:pt x="103031" y="103926"/>
                  <a:pt x="102440" y="103926"/>
                </a:cubicBezTo>
                <a:cubicBezTo>
                  <a:pt x="101504" y="103926"/>
                  <a:pt x="100656" y="103668"/>
                  <a:pt x="100236" y="102339"/>
                </a:cubicBezTo>
                <a:cubicBezTo>
                  <a:pt x="99551" y="100284"/>
                  <a:pt x="101378" y="99599"/>
                  <a:pt x="102862" y="98686"/>
                </a:cubicBezTo>
                <a:cubicBezTo>
                  <a:pt x="111196" y="93548"/>
                  <a:pt x="119758" y="88639"/>
                  <a:pt x="128434" y="83959"/>
                </a:cubicBezTo>
                <a:cubicBezTo>
                  <a:pt x="131305" y="82375"/>
                  <a:pt x="133339" y="81499"/>
                  <a:pt x="135094" y="81499"/>
                </a:cubicBezTo>
                <a:cubicBezTo>
                  <a:pt x="137387" y="81499"/>
                  <a:pt x="139205" y="82994"/>
                  <a:pt x="141791" y="86356"/>
                </a:cubicBezTo>
                <a:cubicBezTo>
                  <a:pt x="148527" y="95147"/>
                  <a:pt x="158117" y="101197"/>
                  <a:pt x="168962" y="103366"/>
                </a:cubicBezTo>
                <a:cubicBezTo>
                  <a:pt x="179537" y="105444"/>
                  <a:pt x="190112" y="107677"/>
                  <a:pt x="200880" y="107677"/>
                </a:cubicBezTo>
                <a:cubicBezTo>
                  <a:pt x="203132" y="107677"/>
                  <a:pt x="205393" y="107579"/>
                  <a:pt x="207663" y="107362"/>
                </a:cubicBezTo>
                <a:cubicBezTo>
                  <a:pt x="212116" y="106906"/>
                  <a:pt x="214970" y="104508"/>
                  <a:pt x="217139" y="100741"/>
                </a:cubicBezTo>
                <a:cubicBezTo>
                  <a:pt x="218395" y="98457"/>
                  <a:pt x="217824" y="97202"/>
                  <a:pt x="216226" y="95489"/>
                </a:cubicBezTo>
                <a:cubicBezTo>
                  <a:pt x="205038" y="84301"/>
                  <a:pt x="191795" y="78136"/>
                  <a:pt x="175812" y="78022"/>
                </a:cubicBezTo>
                <a:cubicBezTo>
                  <a:pt x="168277" y="77908"/>
                  <a:pt x="160857" y="77452"/>
                  <a:pt x="153322" y="77223"/>
                </a:cubicBezTo>
                <a:cubicBezTo>
                  <a:pt x="152180" y="77109"/>
                  <a:pt x="150924" y="77223"/>
                  <a:pt x="150468" y="75739"/>
                </a:cubicBezTo>
                <a:cubicBezTo>
                  <a:pt x="150239" y="74369"/>
                  <a:pt x="151039" y="72999"/>
                  <a:pt x="152408" y="72657"/>
                </a:cubicBezTo>
                <a:lnTo>
                  <a:pt x="154349" y="71743"/>
                </a:lnTo>
                <a:cubicBezTo>
                  <a:pt x="163939" y="67291"/>
                  <a:pt x="173643" y="63067"/>
                  <a:pt x="183118" y="58501"/>
                </a:cubicBezTo>
                <a:cubicBezTo>
                  <a:pt x="184919" y="57600"/>
                  <a:pt x="186878" y="57141"/>
                  <a:pt x="188829" y="57141"/>
                </a:cubicBezTo>
                <a:cubicBezTo>
                  <a:pt x="190588" y="57141"/>
                  <a:pt x="192340" y="57514"/>
                  <a:pt x="193964" y="58272"/>
                </a:cubicBezTo>
                <a:cubicBezTo>
                  <a:pt x="202983" y="62040"/>
                  <a:pt x="212572" y="64323"/>
                  <a:pt x="222276" y="64894"/>
                </a:cubicBezTo>
                <a:cubicBezTo>
                  <a:pt x="225117" y="65105"/>
                  <a:pt x="227957" y="65209"/>
                  <a:pt x="230793" y="65209"/>
                </a:cubicBezTo>
                <a:cubicBezTo>
                  <a:pt x="247899" y="65209"/>
                  <a:pt x="264814" y="61393"/>
                  <a:pt x="280385" y="54048"/>
                </a:cubicBezTo>
                <a:cubicBezTo>
                  <a:pt x="281184" y="53706"/>
                  <a:pt x="282212" y="53477"/>
                  <a:pt x="282212" y="52107"/>
                </a:cubicBezTo>
                <a:lnTo>
                  <a:pt x="281184" y="52107"/>
                </a:lnTo>
                <a:cubicBezTo>
                  <a:pt x="279988" y="52261"/>
                  <a:pt x="279104" y="52373"/>
                  <a:pt x="278466" y="52373"/>
                </a:cubicBezTo>
                <a:cubicBezTo>
                  <a:pt x="276728" y="52373"/>
                  <a:pt x="276802" y="51543"/>
                  <a:pt x="277303" y="48454"/>
                </a:cubicBezTo>
                <a:cubicBezTo>
                  <a:pt x="277531" y="47313"/>
                  <a:pt x="277189" y="46970"/>
                  <a:pt x="276275" y="46628"/>
                </a:cubicBezTo>
                <a:cubicBezTo>
                  <a:pt x="266627" y="42961"/>
                  <a:pt x="256978" y="39784"/>
                  <a:pt x="246709" y="39784"/>
                </a:cubicBezTo>
                <a:cubicBezTo>
                  <a:pt x="244828" y="39784"/>
                  <a:pt x="242926" y="39891"/>
                  <a:pt x="240999" y="40120"/>
                </a:cubicBezTo>
                <a:cubicBezTo>
                  <a:pt x="228555" y="41719"/>
                  <a:pt x="216454" y="44687"/>
                  <a:pt x="204695" y="49025"/>
                </a:cubicBezTo>
                <a:cubicBezTo>
                  <a:pt x="204020" y="49270"/>
                  <a:pt x="203312" y="49615"/>
                  <a:pt x="202642" y="49615"/>
                </a:cubicBezTo>
                <a:cubicBezTo>
                  <a:pt x="202065" y="49615"/>
                  <a:pt x="201517" y="49360"/>
                  <a:pt x="201042" y="48568"/>
                </a:cubicBezTo>
                <a:cubicBezTo>
                  <a:pt x="200014" y="47084"/>
                  <a:pt x="200814" y="45828"/>
                  <a:pt x="201727" y="44687"/>
                </a:cubicBezTo>
                <a:cubicBezTo>
                  <a:pt x="202184" y="44230"/>
                  <a:pt x="202640" y="43659"/>
                  <a:pt x="203211" y="43203"/>
                </a:cubicBezTo>
                <a:cubicBezTo>
                  <a:pt x="208919" y="37837"/>
                  <a:pt x="213372" y="31101"/>
                  <a:pt x="215769" y="23681"/>
                </a:cubicBezTo>
                <a:cubicBezTo>
                  <a:pt x="217824" y="17744"/>
                  <a:pt x="218966" y="11694"/>
                  <a:pt x="219308" y="5529"/>
                </a:cubicBezTo>
                <a:cubicBezTo>
                  <a:pt x="219650" y="3474"/>
                  <a:pt x="218623" y="1419"/>
                  <a:pt x="216796" y="392"/>
                </a:cubicBezTo>
                <a:cubicBezTo>
                  <a:pt x="216270" y="128"/>
                  <a:pt x="215693" y="0"/>
                  <a:pt x="21511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10"/>
          <p:cNvSpPr/>
          <p:nvPr/>
        </p:nvSpPr>
        <p:spPr>
          <a:xfrm rot="-10327292">
            <a:off x="7855676" y="3880151"/>
            <a:ext cx="1317668" cy="940505"/>
          </a:xfrm>
          <a:custGeom>
            <a:rect b="b" l="l" r="r" t="t"/>
            <a:pathLst>
              <a:path extrusionOk="0" h="201433" w="282212">
                <a:moveTo>
                  <a:pt x="206851" y="13612"/>
                </a:moveTo>
                <a:cubicBezTo>
                  <a:pt x="207225" y="13612"/>
                  <a:pt x="207642" y="13750"/>
                  <a:pt x="208120" y="14091"/>
                </a:cubicBezTo>
                <a:cubicBezTo>
                  <a:pt x="209604" y="15233"/>
                  <a:pt x="209033" y="16603"/>
                  <a:pt x="208234" y="17859"/>
                </a:cubicBezTo>
                <a:cubicBezTo>
                  <a:pt x="203896" y="24594"/>
                  <a:pt x="199444" y="31330"/>
                  <a:pt x="195105" y="38065"/>
                </a:cubicBezTo>
                <a:cubicBezTo>
                  <a:pt x="194631" y="38824"/>
                  <a:pt x="194078" y="39662"/>
                  <a:pt x="193119" y="39662"/>
                </a:cubicBezTo>
                <a:cubicBezTo>
                  <a:pt x="192924" y="39662"/>
                  <a:pt x="192712" y="39627"/>
                  <a:pt x="192480" y="39549"/>
                </a:cubicBezTo>
                <a:cubicBezTo>
                  <a:pt x="191110" y="39093"/>
                  <a:pt x="190881" y="37951"/>
                  <a:pt x="190881" y="36695"/>
                </a:cubicBezTo>
                <a:cubicBezTo>
                  <a:pt x="191110" y="33956"/>
                  <a:pt x="191909" y="31330"/>
                  <a:pt x="193279" y="28932"/>
                </a:cubicBezTo>
                <a:cubicBezTo>
                  <a:pt x="196247" y="23681"/>
                  <a:pt x="200129" y="19000"/>
                  <a:pt x="204695" y="15004"/>
                </a:cubicBezTo>
                <a:cubicBezTo>
                  <a:pt x="205335" y="14364"/>
                  <a:pt x="205975" y="13612"/>
                  <a:pt x="206851" y="13612"/>
                </a:cubicBezTo>
                <a:close/>
                <a:moveTo>
                  <a:pt x="249961" y="43745"/>
                </a:moveTo>
                <a:cubicBezTo>
                  <a:pt x="252339" y="43745"/>
                  <a:pt x="254718" y="43983"/>
                  <a:pt x="257096" y="44458"/>
                </a:cubicBezTo>
                <a:cubicBezTo>
                  <a:pt x="258580" y="44801"/>
                  <a:pt x="260064" y="44915"/>
                  <a:pt x="259950" y="46742"/>
                </a:cubicBezTo>
                <a:cubicBezTo>
                  <a:pt x="259836" y="48683"/>
                  <a:pt x="258352" y="48797"/>
                  <a:pt x="256868" y="49025"/>
                </a:cubicBezTo>
                <a:cubicBezTo>
                  <a:pt x="245565" y="50623"/>
                  <a:pt x="234378" y="52222"/>
                  <a:pt x="223075" y="53820"/>
                </a:cubicBezTo>
                <a:cubicBezTo>
                  <a:pt x="219080" y="54391"/>
                  <a:pt x="215084" y="54847"/>
                  <a:pt x="211202" y="55418"/>
                </a:cubicBezTo>
                <a:cubicBezTo>
                  <a:pt x="210589" y="55506"/>
                  <a:pt x="209959" y="55627"/>
                  <a:pt x="209383" y="55627"/>
                </a:cubicBezTo>
                <a:cubicBezTo>
                  <a:pt x="208458" y="55627"/>
                  <a:pt x="207673" y="55314"/>
                  <a:pt x="207321" y="54048"/>
                </a:cubicBezTo>
                <a:cubicBezTo>
                  <a:pt x="206864" y="51993"/>
                  <a:pt x="208577" y="51537"/>
                  <a:pt x="210061" y="50852"/>
                </a:cubicBezTo>
                <a:cubicBezTo>
                  <a:pt x="216911" y="47769"/>
                  <a:pt x="224217" y="46399"/>
                  <a:pt x="231638" y="45372"/>
                </a:cubicBezTo>
                <a:cubicBezTo>
                  <a:pt x="237232" y="44344"/>
                  <a:pt x="242826" y="43774"/>
                  <a:pt x="248534" y="43774"/>
                </a:cubicBezTo>
                <a:cubicBezTo>
                  <a:pt x="249009" y="43754"/>
                  <a:pt x="249485" y="43745"/>
                  <a:pt x="249961" y="43745"/>
                </a:cubicBezTo>
                <a:close/>
                <a:moveTo>
                  <a:pt x="271307" y="49451"/>
                </a:moveTo>
                <a:cubicBezTo>
                  <a:pt x="272263" y="49451"/>
                  <a:pt x="273094" y="49802"/>
                  <a:pt x="273307" y="51080"/>
                </a:cubicBezTo>
                <a:cubicBezTo>
                  <a:pt x="273764" y="53135"/>
                  <a:pt x="272051" y="53592"/>
                  <a:pt x="270567" y="54162"/>
                </a:cubicBezTo>
                <a:cubicBezTo>
                  <a:pt x="258283" y="58964"/>
                  <a:pt x="245124" y="61472"/>
                  <a:pt x="231946" y="61472"/>
                </a:cubicBezTo>
                <a:cubicBezTo>
                  <a:pt x="231653" y="61472"/>
                  <a:pt x="231360" y="61471"/>
                  <a:pt x="231067" y="61469"/>
                </a:cubicBezTo>
                <a:cubicBezTo>
                  <a:pt x="228213" y="61583"/>
                  <a:pt x="225359" y="61583"/>
                  <a:pt x="222505" y="61583"/>
                </a:cubicBezTo>
                <a:cubicBezTo>
                  <a:pt x="222442" y="61587"/>
                  <a:pt x="222380" y="61590"/>
                  <a:pt x="222318" y="61590"/>
                </a:cubicBezTo>
                <a:cubicBezTo>
                  <a:pt x="220801" y="61590"/>
                  <a:pt x="219541" y="60265"/>
                  <a:pt x="219650" y="58729"/>
                </a:cubicBezTo>
                <a:cubicBezTo>
                  <a:pt x="219536" y="56674"/>
                  <a:pt x="220564" y="56103"/>
                  <a:pt x="222390" y="55875"/>
                </a:cubicBezTo>
                <a:cubicBezTo>
                  <a:pt x="238145" y="53820"/>
                  <a:pt x="253899" y="51651"/>
                  <a:pt x="269540" y="49710"/>
                </a:cubicBezTo>
                <a:cubicBezTo>
                  <a:pt x="270101" y="49581"/>
                  <a:pt x="270727" y="49451"/>
                  <a:pt x="271307" y="49451"/>
                </a:cubicBezTo>
                <a:close/>
                <a:moveTo>
                  <a:pt x="140171" y="26412"/>
                </a:moveTo>
                <a:cubicBezTo>
                  <a:pt x="140465" y="26412"/>
                  <a:pt x="140776" y="26484"/>
                  <a:pt x="141106" y="26649"/>
                </a:cubicBezTo>
                <a:cubicBezTo>
                  <a:pt x="142590" y="27448"/>
                  <a:pt x="142362" y="28932"/>
                  <a:pt x="142020" y="30188"/>
                </a:cubicBezTo>
                <a:cubicBezTo>
                  <a:pt x="138252" y="43203"/>
                  <a:pt x="134599" y="56331"/>
                  <a:pt x="130946" y="69460"/>
                </a:cubicBezTo>
                <a:cubicBezTo>
                  <a:pt x="130603" y="70602"/>
                  <a:pt x="130147" y="71972"/>
                  <a:pt x="128777" y="71972"/>
                </a:cubicBezTo>
                <a:cubicBezTo>
                  <a:pt x="128687" y="71978"/>
                  <a:pt x="128597" y="71981"/>
                  <a:pt x="128507" y="71981"/>
                </a:cubicBezTo>
                <a:cubicBezTo>
                  <a:pt x="127013" y="71981"/>
                  <a:pt x="125656" y="71095"/>
                  <a:pt x="125009" y="69803"/>
                </a:cubicBezTo>
                <a:cubicBezTo>
                  <a:pt x="124096" y="67405"/>
                  <a:pt x="123639" y="64894"/>
                  <a:pt x="123754" y="62382"/>
                </a:cubicBezTo>
                <a:cubicBezTo>
                  <a:pt x="125238" y="49596"/>
                  <a:pt x="128891" y="37723"/>
                  <a:pt x="137796" y="27905"/>
                </a:cubicBezTo>
                <a:cubicBezTo>
                  <a:pt x="138489" y="27125"/>
                  <a:pt x="139247" y="26412"/>
                  <a:pt x="140171" y="26412"/>
                </a:cubicBezTo>
                <a:close/>
                <a:moveTo>
                  <a:pt x="166907" y="81527"/>
                </a:moveTo>
                <a:cubicBezTo>
                  <a:pt x="167416" y="81527"/>
                  <a:pt x="167948" y="81573"/>
                  <a:pt x="168450" y="81573"/>
                </a:cubicBezTo>
                <a:cubicBezTo>
                  <a:pt x="168585" y="81573"/>
                  <a:pt x="168718" y="81570"/>
                  <a:pt x="168848" y="81561"/>
                </a:cubicBezTo>
                <a:lnTo>
                  <a:pt x="169305" y="81561"/>
                </a:lnTo>
                <a:cubicBezTo>
                  <a:pt x="182548" y="82361"/>
                  <a:pt x="194649" y="83730"/>
                  <a:pt x="205266" y="90923"/>
                </a:cubicBezTo>
                <a:cubicBezTo>
                  <a:pt x="206522" y="91722"/>
                  <a:pt x="208805" y="92179"/>
                  <a:pt x="207778" y="94462"/>
                </a:cubicBezTo>
                <a:cubicBezTo>
                  <a:pt x="207331" y="95579"/>
                  <a:pt x="206610" y="95904"/>
                  <a:pt x="205791" y="95904"/>
                </a:cubicBezTo>
                <a:cubicBezTo>
                  <a:pt x="204935" y="95904"/>
                  <a:pt x="203971" y="95550"/>
                  <a:pt x="203097" y="95375"/>
                </a:cubicBezTo>
                <a:cubicBezTo>
                  <a:pt x="191452" y="92293"/>
                  <a:pt x="179693" y="89324"/>
                  <a:pt x="168049" y="86242"/>
                </a:cubicBezTo>
                <a:cubicBezTo>
                  <a:pt x="166451" y="85785"/>
                  <a:pt x="163939" y="86014"/>
                  <a:pt x="164396" y="83388"/>
                </a:cubicBezTo>
                <a:cubicBezTo>
                  <a:pt x="164689" y="81772"/>
                  <a:pt x="165739" y="81527"/>
                  <a:pt x="166907" y="81527"/>
                </a:cubicBezTo>
                <a:close/>
                <a:moveTo>
                  <a:pt x="81525" y="65788"/>
                </a:moveTo>
                <a:cubicBezTo>
                  <a:pt x="83467" y="65788"/>
                  <a:pt x="83587" y="67594"/>
                  <a:pt x="83911" y="68889"/>
                </a:cubicBezTo>
                <a:cubicBezTo>
                  <a:pt x="84710" y="72086"/>
                  <a:pt x="85166" y="75282"/>
                  <a:pt x="85052" y="78593"/>
                </a:cubicBezTo>
                <a:cubicBezTo>
                  <a:pt x="85509" y="84301"/>
                  <a:pt x="84139" y="89553"/>
                  <a:pt x="82541" y="94690"/>
                </a:cubicBezTo>
                <a:cubicBezTo>
                  <a:pt x="81954" y="96786"/>
                  <a:pt x="80752" y="97404"/>
                  <a:pt x="79296" y="97404"/>
                </a:cubicBezTo>
                <a:cubicBezTo>
                  <a:pt x="78769" y="97404"/>
                  <a:pt x="78208" y="97323"/>
                  <a:pt x="77632" y="97202"/>
                </a:cubicBezTo>
                <a:cubicBezTo>
                  <a:pt x="75120" y="96745"/>
                  <a:pt x="75805" y="94804"/>
                  <a:pt x="75919" y="93206"/>
                </a:cubicBezTo>
                <a:cubicBezTo>
                  <a:pt x="77061" y="85100"/>
                  <a:pt x="78088" y="76995"/>
                  <a:pt x="79116" y="68889"/>
                </a:cubicBezTo>
                <a:cubicBezTo>
                  <a:pt x="79344" y="67519"/>
                  <a:pt x="79230" y="65921"/>
                  <a:pt x="81171" y="65807"/>
                </a:cubicBezTo>
                <a:cubicBezTo>
                  <a:pt x="81295" y="65794"/>
                  <a:pt x="81413" y="65788"/>
                  <a:pt x="81525" y="65788"/>
                </a:cubicBezTo>
                <a:close/>
                <a:moveTo>
                  <a:pt x="147496" y="82068"/>
                </a:moveTo>
                <a:cubicBezTo>
                  <a:pt x="147945" y="82068"/>
                  <a:pt x="148398" y="82232"/>
                  <a:pt x="148755" y="82589"/>
                </a:cubicBezTo>
                <a:cubicBezTo>
                  <a:pt x="157203" y="88639"/>
                  <a:pt x="167364" y="89439"/>
                  <a:pt x="177068" y="91379"/>
                </a:cubicBezTo>
                <a:cubicBezTo>
                  <a:pt x="184260" y="92749"/>
                  <a:pt x="191224" y="95261"/>
                  <a:pt x="198302" y="97088"/>
                </a:cubicBezTo>
                <a:cubicBezTo>
                  <a:pt x="200243" y="97544"/>
                  <a:pt x="200699" y="98686"/>
                  <a:pt x="200357" y="100512"/>
                </a:cubicBezTo>
                <a:cubicBezTo>
                  <a:pt x="200041" y="102195"/>
                  <a:pt x="199338" y="103393"/>
                  <a:pt x="197534" y="103393"/>
                </a:cubicBezTo>
                <a:cubicBezTo>
                  <a:pt x="197380" y="103393"/>
                  <a:pt x="197217" y="103384"/>
                  <a:pt x="197046" y="103366"/>
                </a:cubicBezTo>
                <a:cubicBezTo>
                  <a:pt x="195790" y="103138"/>
                  <a:pt x="194535" y="103024"/>
                  <a:pt x="193165" y="102910"/>
                </a:cubicBezTo>
                <a:lnTo>
                  <a:pt x="193165" y="103024"/>
                </a:lnTo>
                <a:cubicBezTo>
                  <a:pt x="181520" y="102111"/>
                  <a:pt x="169761" y="101197"/>
                  <a:pt x="158802" y="96403"/>
                </a:cubicBezTo>
                <a:cubicBezTo>
                  <a:pt x="154692" y="94576"/>
                  <a:pt x="150696" y="92293"/>
                  <a:pt x="147043" y="89781"/>
                </a:cubicBezTo>
                <a:cubicBezTo>
                  <a:pt x="144417" y="87954"/>
                  <a:pt x="144645" y="86014"/>
                  <a:pt x="145673" y="83616"/>
                </a:cubicBezTo>
                <a:cubicBezTo>
                  <a:pt x="145822" y="82648"/>
                  <a:pt x="146652" y="82068"/>
                  <a:pt x="147496" y="82068"/>
                </a:cubicBezTo>
                <a:close/>
                <a:moveTo>
                  <a:pt x="101663" y="106408"/>
                </a:moveTo>
                <a:cubicBezTo>
                  <a:pt x="116106" y="106408"/>
                  <a:pt x="130324" y="110314"/>
                  <a:pt x="142819" y="117751"/>
                </a:cubicBezTo>
                <a:cubicBezTo>
                  <a:pt x="148413" y="121176"/>
                  <a:pt x="153893" y="124715"/>
                  <a:pt x="159372" y="128254"/>
                </a:cubicBezTo>
                <a:cubicBezTo>
                  <a:pt x="162341" y="130195"/>
                  <a:pt x="162341" y="131565"/>
                  <a:pt x="159258" y="133391"/>
                </a:cubicBezTo>
                <a:cubicBezTo>
                  <a:pt x="153093" y="137044"/>
                  <a:pt x="146358" y="138072"/>
                  <a:pt x="139394" y="138072"/>
                </a:cubicBezTo>
                <a:lnTo>
                  <a:pt x="133001" y="138072"/>
                </a:lnTo>
                <a:cubicBezTo>
                  <a:pt x="132138" y="138091"/>
                  <a:pt x="131276" y="138100"/>
                  <a:pt x="130415" y="138100"/>
                </a:cubicBezTo>
                <a:cubicBezTo>
                  <a:pt x="120907" y="138100"/>
                  <a:pt x="111503" y="136941"/>
                  <a:pt x="102291" y="134533"/>
                </a:cubicBezTo>
                <a:cubicBezTo>
                  <a:pt x="93044" y="132021"/>
                  <a:pt x="83568" y="130309"/>
                  <a:pt x="74093" y="128482"/>
                </a:cubicBezTo>
                <a:cubicBezTo>
                  <a:pt x="72380" y="128254"/>
                  <a:pt x="70097" y="128482"/>
                  <a:pt x="69869" y="125400"/>
                </a:cubicBezTo>
                <a:cubicBezTo>
                  <a:pt x="69640" y="122317"/>
                  <a:pt x="71809" y="121861"/>
                  <a:pt x="73864" y="121290"/>
                </a:cubicBezTo>
                <a:cubicBezTo>
                  <a:pt x="76397" y="120645"/>
                  <a:pt x="78967" y="120428"/>
                  <a:pt x="81545" y="120428"/>
                </a:cubicBezTo>
                <a:cubicBezTo>
                  <a:pt x="85356" y="120428"/>
                  <a:pt x="89184" y="120903"/>
                  <a:pt x="92930" y="121176"/>
                </a:cubicBezTo>
                <a:cubicBezTo>
                  <a:pt x="108227" y="122203"/>
                  <a:pt x="123297" y="125057"/>
                  <a:pt x="138024" y="129624"/>
                </a:cubicBezTo>
                <a:cubicBezTo>
                  <a:pt x="140650" y="130309"/>
                  <a:pt x="143504" y="130994"/>
                  <a:pt x="146244" y="131451"/>
                </a:cubicBezTo>
                <a:cubicBezTo>
                  <a:pt x="146796" y="131573"/>
                  <a:pt x="147479" y="131926"/>
                  <a:pt x="148047" y="131926"/>
                </a:cubicBezTo>
                <a:cubicBezTo>
                  <a:pt x="148536" y="131926"/>
                  <a:pt x="148939" y="131664"/>
                  <a:pt x="149098" y="130766"/>
                </a:cubicBezTo>
                <a:cubicBezTo>
                  <a:pt x="149440" y="129396"/>
                  <a:pt x="148299" y="128596"/>
                  <a:pt x="147043" y="128254"/>
                </a:cubicBezTo>
                <a:cubicBezTo>
                  <a:pt x="142590" y="126998"/>
                  <a:pt x="138252" y="125628"/>
                  <a:pt x="133800" y="124372"/>
                </a:cubicBezTo>
                <a:cubicBezTo>
                  <a:pt x="119986" y="120377"/>
                  <a:pt x="105830" y="119121"/>
                  <a:pt x="91560" y="117979"/>
                </a:cubicBezTo>
                <a:cubicBezTo>
                  <a:pt x="88934" y="117751"/>
                  <a:pt x="86080" y="117523"/>
                  <a:pt x="83454" y="117294"/>
                </a:cubicBezTo>
                <a:cubicBezTo>
                  <a:pt x="80828" y="117066"/>
                  <a:pt x="80257" y="115810"/>
                  <a:pt x="81627" y="113527"/>
                </a:cubicBezTo>
                <a:cubicBezTo>
                  <a:pt x="84710" y="108390"/>
                  <a:pt x="89733" y="107134"/>
                  <a:pt x="95099" y="106677"/>
                </a:cubicBezTo>
                <a:cubicBezTo>
                  <a:pt x="97288" y="106497"/>
                  <a:pt x="99478" y="106408"/>
                  <a:pt x="101663" y="106408"/>
                </a:cubicBezTo>
                <a:close/>
                <a:moveTo>
                  <a:pt x="23840" y="86464"/>
                </a:moveTo>
                <a:cubicBezTo>
                  <a:pt x="25477" y="86464"/>
                  <a:pt x="25696" y="87780"/>
                  <a:pt x="25916" y="89096"/>
                </a:cubicBezTo>
                <a:cubicBezTo>
                  <a:pt x="29227" y="111130"/>
                  <a:pt x="30711" y="133049"/>
                  <a:pt x="24203" y="154740"/>
                </a:cubicBezTo>
                <a:cubicBezTo>
                  <a:pt x="24089" y="154968"/>
                  <a:pt x="23975" y="155196"/>
                  <a:pt x="23975" y="155425"/>
                </a:cubicBezTo>
                <a:cubicBezTo>
                  <a:pt x="23561" y="156667"/>
                  <a:pt x="23241" y="158097"/>
                  <a:pt x="21737" y="158097"/>
                </a:cubicBezTo>
                <a:cubicBezTo>
                  <a:pt x="21583" y="158097"/>
                  <a:pt x="21416" y="158082"/>
                  <a:pt x="21235" y="158050"/>
                </a:cubicBezTo>
                <a:cubicBezTo>
                  <a:pt x="19637" y="157708"/>
                  <a:pt x="19294" y="156338"/>
                  <a:pt x="19294" y="154968"/>
                </a:cubicBezTo>
                <a:cubicBezTo>
                  <a:pt x="19066" y="148575"/>
                  <a:pt x="18724" y="142182"/>
                  <a:pt x="18381" y="135789"/>
                </a:cubicBezTo>
                <a:cubicBezTo>
                  <a:pt x="18267" y="120263"/>
                  <a:pt x="19294" y="104851"/>
                  <a:pt x="21464" y="89553"/>
                </a:cubicBezTo>
                <a:cubicBezTo>
                  <a:pt x="21692" y="88183"/>
                  <a:pt x="21920" y="86585"/>
                  <a:pt x="23633" y="86470"/>
                </a:cubicBezTo>
                <a:cubicBezTo>
                  <a:pt x="23704" y="86466"/>
                  <a:pt x="23773" y="86464"/>
                  <a:pt x="23840" y="86464"/>
                </a:cubicBezTo>
                <a:close/>
                <a:moveTo>
                  <a:pt x="16283" y="75825"/>
                </a:moveTo>
                <a:cubicBezTo>
                  <a:pt x="16536" y="75825"/>
                  <a:pt x="16815" y="75870"/>
                  <a:pt x="17125" y="75967"/>
                </a:cubicBezTo>
                <a:cubicBezTo>
                  <a:pt x="19066" y="76652"/>
                  <a:pt x="18609" y="78479"/>
                  <a:pt x="18381" y="79963"/>
                </a:cubicBezTo>
                <a:cubicBezTo>
                  <a:pt x="17239" y="88525"/>
                  <a:pt x="16326" y="97088"/>
                  <a:pt x="15527" y="105764"/>
                </a:cubicBezTo>
                <a:cubicBezTo>
                  <a:pt x="13929" y="122660"/>
                  <a:pt x="14385" y="139670"/>
                  <a:pt x="16669" y="156566"/>
                </a:cubicBezTo>
                <a:cubicBezTo>
                  <a:pt x="16897" y="158279"/>
                  <a:pt x="17354" y="159877"/>
                  <a:pt x="15185" y="160676"/>
                </a:cubicBezTo>
                <a:cubicBezTo>
                  <a:pt x="14771" y="160800"/>
                  <a:pt x="14402" y="160857"/>
                  <a:pt x="14069" y="160857"/>
                </a:cubicBezTo>
                <a:cubicBezTo>
                  <a:pt x="12566" y="160857"/>
                  <a:pt x="11802" y="159701"/>
                  <a:pt x="10961" y="158393"/>
                </a:cubicBezTo>
                <a:cubicBezTo>
                  <a:pt x="6166" y="150744"/>
                  <a:pt x="5481" y="142068"/>
                  <a:pt x="4910" y="133391"/>
                </a:cubicBezTo>
                <a:cubicBezTo>
                  <a:pt x="4910" y="131907"/>
                  <a:pt x="4910" y="130423"/>
                  <a:pt x="4910" y="128825"/>
                </a:cubicBezTo>
                <a:cubicBezTo>
                  <a:pt x="4339" y="113527"/>
                  <a:pt x="7193" y="98800"/>
                  <a:pt x="11760" y="84301"/>
                </a:cubicBezTo>
                <a:cubicBezTo>
                  <a:pt x="12216" y="82475"/>
                  <a:pt x="12901" y="80534"/>
                  <a:pt x="13700" y="78593"/>
                </a:cubicBezTo>
                <a:cubicBezTo>
                  <a:pt x="14190" y="77419"/>
                  <a:pt x="14763" y="75825"/>
                  <a:pt x="16283" y="75825"/>
                </a:cubicBezTo>
                <a:close/>
                <a:moveTo>
                  <a:pt x="70439" y="155653"/>
                </a:moveTo>
                <a:cubicBezTo>
                  <a:pt x="80828" y="156110"/>
                  <a:pt x="91103" y="158050"/>
                  <a:pt x="101035" y="161361"/>
                </a:cubicBezTo>
                <a:cubicBezTo>
                  <a:pt x="109483" y="164101"/>
                  <a:pt x="118160" y="166042"/>
                  <a:pt x="126722" y="168211"/>
                </a:cubicBezTo>
                <a:cubicBezTo>
                  <a:pt x="128891" y="168553"/>
                  <a:pt x="130832" y="169467"/>
                  <a:pt x="132658" y="170723"/>
                </a:cubicBezTo>
                <a:cubicBezTo>
                  <a:pt x="133686" y="171522"/>
                  <a:pt x="135170" y="172435"/>
                  <a:pt x="134371" y="174147"/>
                </a:cubicBezTo>
                <a:cubicBezTo>
                  <a:pt x="133936" y="175090"/>
                  <a:pt x="133179" y="175342"/>
                  <a:pt x="132363" y="175342"/>
                </a:cubicBezTo>
                <a:cubicBezTo>
                  <a:pt x="131893" y="175342"/>
                  <a:pt x="131404" y="175258"/>
                  <a:pt x="130946" y="175175"/>
                </a:cubicBezTo>
                <a:cubicBezTo>
                  <a:pt x="124324" y="174376"/>
                  <a:pt x="117703" y="173577"/>
                  <a:pt x="111081" y="172663"/>
                </a:cubicBezTo>
                <a:cubicBezTo>
                  <a:pt x="89276" y="169581"/>
                  <a:pt x="67243" y="167983"/>
                  <a:pt x="45209" y="167868"/>
                </a:cubicBezTo>
                <a:cubicBezTo>
                  <a:pt x="42355" y="167868"/>
                  <a:pt x="39501" y="167754"/>
                  <a:pt x="36647" y="167754"/>
                </a:cubicBezTo>
                <a:cubicBezTo>
                  <a:pt x="36433" y="167740"/>
                  <a:pt x="36216" y="167736"/>
                  <a:pt x="35998" y="167736"/>
                </a:cubicBezTo>
                <a:cubicBezTo>
                  <a:pt x="35780" y="167736"/>
                  <a:pt x="35562" y="167740"/>
                  <a:pt x="35347" y="167740"/>
                </a:cubicBezTo>
                <a:cubicBezTo>
                  <a:pt x="34057" y="167740"/>
                  <a:pt x="32880" y="167612"/>
                  <a:pt x="32537" y="165814"/>
                </a:cubicBezTo>
                <a:cubicBezTo>
                  <a:pt x="32195" y="163759"/>
                  <a:pt x="34021" y="163416"/>
                  <a:pt x="35391" y="162845"/>
                </a:cubicBezTo>
                <a:cubicBezTo>
                  <a:pt x="45438" y="158050"/>
                  <a:pt x="56055" y="155653"/>
                  <a:pt x="70439" y="155653"/>
                </a:cubicBezTo>
                <a:close/>
                <a:moveTo>
                  <a:pt x="36693" y="171289"/>
                </a:moveTo>
                <a:cubicBezTo>
                  <a:pt x="37201" y="171289"/>
                  <a:pt x="37737" y="171368"/>
                  <a:pt x="38245" y="171407"/>
                </a:cubicBezTo>
                <a:cubicBezTo>
                  <a:pt x="54114" y="172092"/>
                  <a:pt x="69983" y="172777"/>
                  <a:pt x="85851" y="173577"/>
                </a:cubicBezTo>
                <a:cubicBezTo>
                  <a:pt x="90075" y="173805"/>
                  <a:pt x="94185" y="174033"/>
                  <a:pt x="98295" y="174262"/>
                </a:cubicBezTo>
                <a:cubicBezTo>
                  <a:pt x="98638" y="174262"/>
                  <a:pt x="99002" y="174240"/>
                  <a:pt x="99358" y="174240"/>
                </a:cubicBezTo>
                <a:cubicBezTo>
                  <a:pt x="100429" y="174240"/>
                  <a:pt x="101435" y="174433"/>
                  <a:pt x="101606" y="175974"/>
                </a:cubicBezTo>
                <a:cubicBezTo>
                  <a:pt x="101834" y="177801"/>
                  <a:pt x="100350" y="178371"/>
                  <a:pt x="99094" y="178942"/>
                </a:cubicBezTo>
                <a:cubicBezTo>
                  <a:pt x="92016" y="182139"/>
                  <a:pt x="84481" y="183052"/>
                  <a:pt x="76833" y="183509"/>
                </a:cubicBezTo>
                <a:cubicBezTo>
                  <a:pt x="76110" y="183547"/>
                  <a:pt x="75374" y="183559"/>
                  <a:pt x="74630" y="183559"/>
                </a:cubicBezTo>
                <a:cubicBezTo>
                  <a:pt x="73141" y="183559"/>
                  <a:pt x="71619" y="183509"/>
                  <a:pt x="70097" y="183509"/>
                </a:cubicBezTo>
                <a:cubicBezTo>
                  <a:pt x="60736" y="183509"/>
                  <a:pt x="51374" y="183052"/>
                  <a:pt x="42355" y="179970"/>
                </a:cubicBezTo>
                <a:cubicBezTo>
                  <a:pt x="40415" y="179285"/>
                  <a:pt x="38474" y="178371"/>
                  <a:pt x="36533" y="177344"/>
                </a:cubicBezTo>
                <a:cubicBezTo>
                  <a:pt x="34821" y="176659"/>
                  <a:pt x="33793" y="174832"/>
                  <a:pt x="34478" y="173006"/>
                </a:cubicBezTo>
                <a:cubicBezTo>
                  <a:pt x="34853" y="171581"/>
                  <a:pt x="35721" y="171289"/>
                  <a:pt x="36693" y="171289"/>
                </a:cubicBezTo>
                <a:close/>
                <a:moveTo>
                  <a:pt x="215117" y="0"/>
                </a:moveTo>
                <a:cubicBezTo>
                  <a:pt x="214195" y="0"/>
                  <a:pt x="213275" y="330"/>
                  <a:pt x="212572" y="962"/>
                </a:cubicBezTo>
                <a:cubicBezTo>
                  <a:pt x="200129" y="10666"/>
                  <a:pt x="189055" y="21398"/>
                  <a:pt x="184146" y="37038"/>
                </a:cubicBezTo>
                <a:cubicBezTo>
                  <a:pt x="182205" y="43203"/>
                  <a:pt x="180721" y="49482"/>
                  <a:pt x="179008" y="55761"/>
                </a:cubicBezTo>
                <a:cubicBezTo>
                  <a:pt x="178666" y="57473"/>
                  <a:pt x="177639" y="58843"/>
                  <a:pt x="176040" y="59642"/>
                </a:cubicBezTo>
                <a:cubicBezTo>
                  <a:pt x="162797" y="65693"/>
                  <a:pt x="149554" y="71743"/>
                  <a:pt x="136311" y="77794"/>
                </a:cubicBezTo>
                <a:cubicBezTo>
                  <a:pt x="135818" y="78041"/>
                  <a:pt x="135291" y="78254"/>
                  <a:pt x="134749" y="78254"/>
                </a:cubicBezTo>
                <a:cubicBezTo>
                  <a:pt x="134288" y="78254"/>
                  <a:pt x="133816" y="78100"/>
                  <a:pt x="133343" y="77680"/>
                </a:cubicBezTo>
                <a:cubicBezTo>
                  <a:pt x="132658" y="76881"/>
                  <a:pt x="132544" y="75625"/>
                  <a:pt x="133115" y="74712"/>
                </a:cubicBezTo>
                <a:cubicBezTo>
                  <a:pt x="133914" y="72200"/>
                  <a:pt x="135855" y="70259"/>
                  <a:pt x="137339" y="68204"/>
                </a:cubicBezTo>
                <a:cubicBezTo>
                  <a:pt x="142705" y="61355"/>
                  <a:pt x="147043" y="54048"/>
                  <a:pt x="147614" y="45143"/>
                </a:cubicBezTo>
                <a:cubicBezTo>
                  <a:pt x="148070" y="36581"/>
                  <a:pt x="148641" y="28019"/>
                  <a:pt x="148413" y="19457"/>
                </a:cubicBezTo>
                <a:cubicBezTo>
                  <a:pt x="148413" y="17973"/>
                  <a:pt x="148527" y="16374"/>
                  <a:pt x="146929" y="15804"/>
                </a:cubicBezTo>
                <a:cubicBezTo>
                  <a:pt x="146612" y="15690"/>
                  <a:pt x="146317" y="15640"/>
                  <a:pt x="146041" y="15640"/>
                </a:cubicBezTo>
                <a:cubicBezTo>
                  <a:pt x="144923" y="15640"/>
                  <a:pt x="144099" y="16464"/>
                  <a:pt x="143275" y="17288"/>
                </a:cubicBezTo>
                <a:cubicBezTo>
                  <a:pt x="138595" y="21968"/>
                  <a:pt x="134371" y="26992"/>
                  <a:pt x="130603" y="32243"/>
                </a:cubicBezTo>
                <a:cubicBezTo>
                  <a:pt x="120785" y="45714"/>
                  <a:pt x="117931" y="60555"/>
                  <a:pt x="122155" y="76767"/>
                </a:cubicBezTo>
                <a:cubicBezTo>
                  <a:pt x="122269" y="77566"/>
                  <a:pt x="122726" y="78365"/>
                  <a:pt x="123411" y="78821"/>
                </a:cubicBezTo>
                <a:cubicBezTo>
                  <a:pt x="126265" y="80762"/>
                  <a:pt x="125124" y="82132"/>
                  <a:pt x="122840" y="83502"/>
                </a:cubicBezTo>
                <a:lnTo>
                  <a:pt x="88135" y="103138"/>
                </a:lnTo>
                <a:cubicBezTo>
                  <a:pt x="87355" y="103564"/>
                  <a:pt x="86575" y="104077"/>
                  <a:pt x="85768" y="104077"/>
                </a:cubicBezTo>
                <a:cubicBezTo>
                  <a:pt x="85275" y="104077"/>
                  <a:pt x="84772" y="103886"/>
                  <a:pt x="84253" y="103366"/>
                </a:cubicBezTo>
                <a:cubicBezTo>
                  <a:pt x="82883" y="101997"/>
                  <a:pt x="83797" y="100741"/>
                  <a:pt x="84481" y="99485"/>
                </a:cubicBezTo>
                <a:cubicBezTo>
                  <a:pt x="87564" y="93663"/>
                  <a:pt x="90304" y="87840"/>
                  <a:pt x="90989" y="81105"/>
                </a:cubicBezTo>
                <a:cubicBezTo>
                  <a:pt x="91560" y="76196"/>
                  <a:pt x="90418" y="71515"/>
                  <a:pt x="89961" y="66720"/>
                </a:cubicBezTo>
                <a:cubicBezTo>
                  <a:pt x="88820" y="54391"/>
                  <a:pt x="88021" y="42061"/>
                  <a:pt x="85509" y="29960"/>
                </a:cubicBezTo>
                <a:cubicBezTo>
                  <a:pt x="85281" y="28818"/>
                  <a:pt x="85623" y="26992"/>
                  <a:pt x="84253" y="26649"/>
                </a:cubicBezTo>
                <a:cubicBezTo>
                  <a:pt x="84037" y="26616"/>
                  <a:pt x="83820" y="26599"/>
                  <a:pt x="83605" y="26599"/>
                </a:cubicBezTo>
                <a:cubicBezTo>
                  <a:pt x="82348" y="26599"/>
                  <a:pt x="81152" y="27158"/>
                  <a:pt x="80372" y="28133"/>
                </a:cubicBezTo>
                <a:cubicBezTo>
                  <a:pt x="79687" y="28818"/>
                  <a:pt x="79116" y="29617"/>
                  <a:pt x="78659" y="30416"/>
                </a:cubicBezTo>
                <a:cubicBezTo>
                  <a:pt x="74663" y="37609"/>
                  <a:pt x="70668" y="45029"/>
                  <a:pt x="66444" y="52107"/>
                </a:cubicBezTo>
                <a:cubicBezTo>
                  <a:pt x="61649" y="60555"/>
                  <a:pt x="58224" y="69803"/>
                  <a:pt x="56512" y="79278"/>
                </a:cubicBezTo>
                <a:cubicBezTo>
                  <a:pt x="54342" y="90923"/>
                  <a:pt x="58110" y="100627"/>
                  <a:pt x="63475" y="110901"/>
                </a:cubicBezTo>
                <a:cubicBezTo>
                  <a:pt x="63704" y="108618"/>
                  <a:pt x="63590" y="106221"/>
                  <a:pt x="63133" y="103937"/>
                </a:cubicBezTo>
                <a:cubicBezTo>
                  <a:pt x="61991" y="96745"/>
                  <a:pt x="60393" y="89667"/>
                  <a:pt x="61078" y="82361"/>
                </a:cubicBezTo>
                <a:cubicBezTo>
                  <a:pt x="61763" y="74826"/>
                  <a:pt x="63590" y="67405"/>
                  <a:pt x="66444" y="60327"/>
                </a:cubicBezTo>
                <a:cubicBezTo>
                  <a:pt x="69184" y="53477"/>
                  <a:pt x="73522" y="47541"/>
                  <a:pt x="76947" y="40805"/>
                </a:cubicBezTo>
                <a:cubicBezTo>
                  <a:pt x="77403" y="40120"/>
                  <a:pt x="77860" y="39435"/>
                  <a:pt x="78545" y="38865"/>
                </a:cubicBezTo>
                <a:cubicBezTo>
                  <a:pt x="79164" y="38431"/>
                  <a:pt x="79850" y="38233"/>
                  <a:pt x="80548" y="38233"/>
                </a:cubicBezTo>
                <a:cubicBezTo>
                  <a:pt x="81138" y="38233"/>
                  <a:pt x="81737" y="38375"/>
                  <a:pt x="82312" y="38636"/>
                </a:cubicBezTo>
                <a:cubicBezTo>
                  <a:pt x="83454" y="39093"/>
                  <a:pt x="83568" y="40234"/>
                  <a:pt x="83454" y="41376"/>
                </a:cubicBezTo>
                <a:cubicBezTo>
                  <a:pt x="83226" y="43431"/>
                  <a:pt x="83112" y="45600"/>
                  <a:pt x="82883" y="47769"/>
                </a:cubicBezTo>
                <a:cubicBezTo>
                  <a:pt x="82664" y="50476"/>
                  <a:pt x="82397" y="51589"/>
                  <a:pt x="81153" y="51589"/>
                </a:cubicBezTo>
                <a:cubicBezTo>
                  <a:pt x="80456" y="51589"/>
                  <a:pt x="79451" y="51239"/>
                  <a:pt x="77974" y="50623"/>
                </a:cubicBezTo>
                <a:cubicBezTo>
                  <a:pt x="77289" y="53249"/>
                  <a:pt x="76604" y="55875"/>
                  <a:pt x="76033" y="58615"/>
                </a:cubicBezTo>
                <a:cubicBezTo>
                  <a:pt x="72837" y="72771"/>
                  <a:pt x="68385" y="86813"/>
                  <a:pt x="70668" y="101654"/>
                </a:cubicBezTo>
                <a:cubicBezTo>
                  <a:pt x="71010" y="104051"/>
                  <a:pt x="71124" y="106449"/>
                  <a:pt x="71239" y="108846"/>
                </a:cubicBezTo>
                <a:cubicBezTo>
                  <a:pt x="71581" y="112385"/>
                  <a:pt x="70211" y="115810"/>
                  <a:pt x="67585" y="118093"/>
                </a:cubicBezTo>
                <a:cubicBezTo>
                  <a:pt x="58224" y="126770"/>
                  <a:pt x="48748" y="135560"/>
                  <a:pt x="40072" y="144922"/>
                </a:cubicBezTo>
                <a:cubicBezTo>
                  <a:pt x="38836" y="146253"/>
                  <a:pt x="37837" y="148931"/>
                  <a:pt x="35889" y="148931"/>
                </a:cubicBezTo>
                <a:cubicBezTo>
                  <a:pt x="35498" y="148931"/>
                  <a:pt x="35069" y="148823"/>
                  <a:pt x="34592" y="148575"/>
                </a:cubicBezTo>
                <a:cubicBezTo>
                  <a:pt x="31738" y="147205"/>
                  <a:pt x="32994" y="143894"/>
                  <a:pt x="33336" y="141497"/>
                </a:cubicBezTo>
                <a:cubicBezTo>
                  <a:pt x="34821" y="127569"/>
                  <a:pt x="34478" y="113641"/>
                  <a:pt x="32537" y="99942"/>
                </a:cubicBezTo>
                <a:cubicBezTo>
                  <a:pt x="30368" y="85443"/>
                  <a:pt x="25916" y="71515"/>
                  <a:pt x="25003" y="56674"/>
                </a:cubicBezTo>
                <a:cubicBezTo>
                  <a:pt x="20779" y="58044"/>
                  <a:pt x="17468" y="59870"/>
                  <a:pt x="16212" y="64437"/>
                </a:cubicBezTo>
                <a:cubicBezTo>
                  <a:pt x="14842" y="69460"/>
                  <a:pt x="12787" y="74255"/>
                  <a:pt x="10961" y="79164"/>
                </a:cubicBezTo>
                <a:cubicBezTo>
                  <a:pt x="4682" y="96060"/>
                  <a:pt x="1" y="113299"/>
                  <a:pt x="914" y="131565"/>
                </a:cubicBezTo>
                <a:cubicBezTo>
                  <a:pt x="1371" y="139670"/>
                  <a:pt x="1713" y="147776"/>
                  <a:pt x="5252" y="155196"/>
                </a:cubicBezTo>
                <a:cubicBezTo>
                  <a:pt x="7878" y="160790"/>
                  <a:pt x="9933" y="166841"/>
                  <a:pt x="15984" y="170152"/>
                </a:cubicBezTo>
                <a:cubicBezTo>
                  <a:pt x="17468" y="170837"/>
                  <a:pt x="17810" y="172892"/>
                  <a:pt x="16783" y="174147"/>
                </a:cubicBezTo>
                <a:cubicBezTo>
                  <a:pt x="15870" y="175517"/>
                  <a:pt x="15527" y="177230"/>
                  <a:pt x="15755" y="178828"/>
                </a:cubicBezTo>
                <a:cubicBezTo>
                  <a:pt x="15870" y="183509"/>
                  <a:pt x="15185" y="188075"/>
                  <a:pt x="13929" y="192528"/>
                </a:cubicBezTo>
                <a:cubicBezTo>
                  <a:pt x="13130" y="195496"/>
                  <a:pt x="11531" y="198236"/>
                  <a:pt x="11531" y="201432"/>
                </a:cubicBezTo>
                <a:lnTo>
                  <a:pt x="12901" y="201432"/>
                </a:lnTo>
                <a:cubicBezTo>
                  <a:pt x="17239" y="193669"/>
                  <a:pt x="22491" y="186477"/>
                  <a:pt x="27172" y="178942"/>
                </a:cubicBezTo>
                <a:cubicBezTo>
                  <a:pt x="28208" y="177353"/>
                  <a:pt x="29203" y="176558"/>
                  <a:pt x="30459" y="176558"/>
                </a:cubicBezTo>
                <a:cubicBezTo>
                  <a:pt x="31279" y="176558"/>
                  <a:pt x="32210" y="176896"/>
                  <a:pt x="33336" y="177572"/>
                </a:cubicBezTo>
                <a:cubicBezTo>
                  <a:pt x="44234" y="183800"/>
                  <a:pt x="55720" y="186501"/>
                  <a:pt x="67852" y="186501"/>
                </a:cubicBezTo>
                <a:cubicBezTo>
                  <a:pt x="70844" y="186501"/>
                  <a:pt x="73875" y="186336"/>
                  <a:pt x="76947" y="186020"/>
                </a:cubicBezTo>
                <a:cubicBezTo>
                  <a:pt x="97268" y="183851"/>
                  <a:pt x="117475" y="180997"/>
                  <a:pt x="137910" y="179856"/>
                </a:cubicBezTo>
                <a:cubicBezTo>
                  <a:pt x="140079" y="179856"/>
                  <a:pt x="142134" y="179285"/>
                  <a:pt x="144075" y="178371"/>
                </a:cubicBezTo>
                <a:cubicBezTo>
                  <a:pt x="145445" y="177686"/>
                  <a:pt x="146130" y="177001"/>
                  <a:pt x="144645" y="175517"/>
                </a:cubicBezTo>
                <a:cubicBezTo>
                  <a:pt x="142248" y="173120"/>
                  <a:pt x="139508" y="171065"/>
                  <a:pt x="136311" y="169695"/>
                </a:cubicBezTo>
                <a:cubicBezTo>
                  <a:pt x="122269" y="164101"/>
                  <a:pt x="107314" y="161475"/>
                  <a:pt x="92930" y="157023"/>
                </a:cubicBezTo>
                <a:cubicBezTo>
                  <a:pt x="86080" y="155082"/>
                  <a:pt x="79002" y="153941"/>
                  <a:pt x="71924" y="153712"/>
                </a:cubicBezTo>
                <a:cubicBezTo>
                  <a:pt x="70686" y="153644"/>
                  <a:pt x="69452" y="153612"/>
                  <a:pt x="68221" y="153612"/>
                </a:cubicBezTo>
                <a:cubicBezTo>
                  <a:pt x="59116" y="153612"/>
                  <a:pt x="50178" y="155381"/>
                  <a:pt x="41328" y="157594"/>
                </a:cubicBezTo>
                <a:cubicBezTo>
                  <a:pt x="40874" y="157788"/>
                  <a:pt x="40403" y="157881"/>
                  <a:pt x="39941" y="157881"/>
                </a:cubicBezTo>
                <a:cubicBezTo>
                  <a:pt x="38776" y="157881"/>
                  <a:pt x="37676" y="157287"/>
                  <a:pt x="37104" y="156224"/>
                </a:cubicBezTo>
                <a:cubicBezTo>
                  <a:pt x="35962" y="154511"/>
                  <a:pt x="37332" y="153484"/>
                  <a:pt x="38245" y="152571"/>
                </a:cubicBezTo>
                <a:cubicBezTo>
                  <a:pt x="46237" y="144123"/>
                  <a:pt x="54457" y="135789"/>
                  <a:pt x="62448" y="127341"/>
                </a:cubicBezTo>
                <a:cubicBezTo>
                  <a:pt x="63292" y="126437"/>
                  <a:pt x="64072" y="126010"/>
                  <a:pt x="64889" y="126010"/>
                </a:cubicBezTo>
                <a:cubicBezTo>
                  <a:pt x="65620" y="126010"/>
                  <a:pt x="66380" y="126351"/>
                  <a:pt x="67243" y="126998"/>
                </a:cubicBezTo>
                <a:cubicBezTo>
                  <a:pt x="69640" y="128825"/>
                  <a:pt x="72266" y="130195"/>
                  <a:pt x="75120" y="131108"/>
                </a:cubicBezTo>
                <a:cubicBezTo>
                  <a:pt x="94496" y="137632"/>
                  <a:pt x="114702" y="141000"/>
                  <a:pt x="135030" y="141000"/>
                </a:cubicBezTo>
                <a:cubicBezTo>
                  <a:pt x="138537" y="141000"/>
                  <a:pt x="142048" y="140899"/>
                  <a:pt x="145559" y="140698"/>
                </a:cubicBezTo>
                <a:cubicBezTo>
                  <a:pt x="153322" y="139899"/>
                  <a:pt x="160857" y="137958"/>
                  <a:pt x="167820" y="134647"/>
                </a:cubicBezTo>
                <a:cubicBezTo>
                  <a:pt x="170560" y="133391"/>
                  <a:pt x="170218" y="132135"/>
                  <a:pt x="168391" y="130537"/>
                </a:cubicBezTo>
                <a:cubicBezTo>
                  <a:pt x="167592" y="129852"/>
                  <a:pt x="166679" y="129167"/>
                  <a:pt x="165766" y="128596"/>
                </a:cubicBezTo>
                <a:cubicBezTo>
                  <a:pt x="159258" y="124601"/>
                  <a:pt x="152637" y="120605"/>
                  <a:pt x="146244" y="116267"/>
                </a:cubicBezTo>
                <a:cubicBezTo>
                  <a:pt x="134503" y="108114"/>
                  <a:pt x="120588" y="103790"/>
                  <a:pt x="106372" y="103790"/>
                </a:cubicBezTo>
                <a:cubicBezTo>
                  <a:pt x="105660" y="103790"/>
                  <a:pt x="104946" y="103801"/>
                  <a:pt x="104232" y="103823"/>
                </a:cubicBezTo>
                <a:cubicBezTo>
                  <a:pt x="103657" y="103823"/>
                  <a:pt x="103031" y="103926"/>
                  <a:pt x="102440" y="103926"/>
                </a:cubicBezTo>
                <a:cubicBezTo>
                  <a:pt x="101504" y="103926"/>
                  <a:pt x="100656" y="103668"/>
                  <a:pt x="100236" y="102339"/>
                </a:cubicBezTo>
                <a:cubicBezTo>
                  <a:pt x="99551" y="100284"/>
                  <a:pt x="101378" y="99599"/>
                  <a:pt x="102862" y="98686"/>
                </a:cubicBezTo>
                <a:cubicBezTo>
                  <a:pt x="111196" y="93548"/>
                  <a:pt x="119758" y="88639"/>
                  <a:pt x="128434" y="83959"/>
                </a:cubicBezTo>
                <a:cubicBezTo>
                  <a:pt x="131305" y="82375"/>
                  <a:pt x="133339" y="81499"/>
                  <a:pt x="135094" y="81499"/>
                </a:cubicBezTo>
                <a:cubicBezTo>
                  <a:pt x="137387" y="81499"/>
                  <a:pt x="139205" y="82994"/>
                  <a:pt x="141791" y="86356"/>
                </a:cubicBezTo>
                <a:cubicBezTo>
                  <a:pt x="148527" y="95147"/>
                  <a:pt x="158117" y="101197"/>
                  <a:pt x="168962" y="103366"/>
                </a:cubicBezTo>
                <a:cubicBezTo>
                  <a:pt x="179537" y="105444"/>
                  <a:pt x="190112" y="107677"/>
                  <a:pt x="200880" y="107677"/>
                </a:cubicBezTo>
                <a:cubicBezTo>
                  <a:pt x="203132" y="107677"/>
                  <a:pt x="205393" y="107579"/>
                  <a:pt x="207663" y="107362"/>
                </a:cubicBezTo>
                <a:cubicBezTo>
                  <a:pt x="212116" y="106906"/>
                  <a:pt x="214970" y="104508"/>
                  <a:pt x="217139" y="100741"/>
                </a:cubicBezTo>
                <a:cubicBezTo>
                  <a:pt x="218395" y="98457"/>
                  <a:pt x="217824" y="97202"/>
                  <a:pt x="216226" y="95489"/>
                </a:cubicBezTo>
                <a:cubicBezTo>
                  <a:pt x="205038" y="84301"/>
                  <a:pt x="191795" y="78136"/>
                  <a:pt x="175812" y="78022"/>
                </a:cubicBezTo>
                <a:cubicBezTo>
                  <a:pt x="168277" y="77908"/>
                  <a:pt x="160857" y="77452"/>
                  <a:pt x="153322" y="77223"/>
                </a:cubicBezTo>
                <a:cubicBezTo>
                  <a:pt x="152180" y="77109"/>
                  <a:pt x="150924" y="77223"/>
                  <a:pt x="150468" y="75739"/>
                </a:cubicBezTo>
                <a:cubicBezTo>
                  <a:pt x="150239" y="74369"/>
                  <a:pt x="151039" y="72999"/>
                  <a:pt x="152408" y="72657"/>
                </a:cubicBezTo>
                <a:lnTo>
                  <a:pt x="154349" y="71743"/>
                </a:lnTo>
                <a:cubicBezTo>
                  <a:pt x="163939" y="67291"/>
                  <a:pt x="173643" y="63067"/>
                  <a:pt x="183118" y="58501"/>
                </a:cubicBezTo>
                <a:cubicBezTo>
                  <a:pt x="184919" y="57600"/>
                  <a:pt x="186878" y="57141"/>
                  <a:pt x="188829" y="57141"/>
                </a:cubicBezTo>
                <a:cubicBezTo>
                  <a:pt x="190588" y="57141"/>
                  <a:pt x="192340" y="57514"/>
                  <a:pt x="193964" y="58272"/>
                </a:cubicBezTo>
                <a:cubicBezTo>
                  <a:pt x="202983" y="62040"/>
                  <a:pt x="212572" y="64323"/>
                  <a:pt x="222276" y="64894"/>
                </a:cubicBezTo>
                <a:cubicBezTo>
                  <a:pt x="225117" y="65105"/>
                  <a:pt x="227957" y="65209"/>
                  <a:pt x="230793" y="65209"/>
                </a:cubicBezTo>
                <a:cubicBezTo>
                  <a:pt x="247899" y="65209"/>
                  <a:pt x="264814" y="61393"/>
                  <a:pt x="280385" y="54048"/>
                </a:cubicBezTo>
                <a:cubicBezTo>
                  <a:pt x="281184" y="53706"/>
                  <a:pt x="282212" y="53477"/>
                  <a:pt x="282212" y="52107"/>
                </a:cubicBezTo>
                <a:lnTo>
                  <a:pt x="281184" y="52107"/>
                </a:lnTo>
                <a:cubicBezTo>
                  <a:pt x="279988" y="52261"/>
                  <a:pt x="279104" y="52373"/>
                  <a:pt x="278466" y="52373"/>
                </a:cubicBezTo>
                <a:cubicBezTo>
                  <a:pt x="276728" y="52373"/>
                  <a:pt x="276802" y="51543"/>
                  <a:pt x="277303" y="48454"/>
                </a:cubicBezTo>
                <a:cubicBezTo>
                  <a:pt x="277531" y="47313"/>
                  <a:pt x="277189" y="46970"/>
                  <a:pt x="276275" y="46628"/>
                </a:cubicBezTo>
                <a:cubicBezTo>
                  <a:pt x="266627" y="42961"/>
                  <a:pt x="256978" y="39784"/>
                  <a:pt x="246709" y="39784"/>
                </a:cubicBezTo>
                <a:cubicBezTo>
                  <a:pt x="244828" y="39784"/>
                  <a:pt x="242926" y="39891"/>
                  <a:pt x="240999" y="40120"/>
                </a:cubicBezTo>
                <a:cubicBezTo>
                  <a:pt x="228555" y="41719"/>
                  <a:pt x="216454" y="44687"/>
                  <a:pt x="204695" y="49025"/>
                </a:cubicBezTo>
                <a:cubicBezTo>
                  <a:pt x="204020" y="49270"/>
                  <a:pt x="203312" y="49615"/>
                  <a:pt x="202642" y="49615"/>
                </a:cubicBezTo>
                <a:cubicBezTo>
                  <a:pt x="202065" y="49615"/>
                  <a:pt x="201517" y="49360"/>
                  <a:pt x="201042" y="48568"/>
                </a:cubicBezTo>
                <a:cubicBezTo>
                  <a:pt x="200014" y="47084"/>
                  <a:pt x="200814" y="45828"/>
                  <a:pt x="201727" y="44687"/>
                </a:cubicBezTo>
                <a:cubicBezTo>
                  <a:pt x="202184" y="44230"/>
                  <a:pt x="202640" y="43659"/>
                  <a:pt x="203211" y="43203"/>
                </a:cubicBezTo>
                <a:cubicBezTo>
                  <a:pt x="208919" y="37837"/>
                  <a:pt x="213372" y="31101"/>
                  <a:pt x="215769" y="23681"/>
                </a:cubicBezTo>
                <a:cubicBezTo>
                  <a:pt x="217824" y="17744"/>
                  <a:pt x="218966" y="11694"/>
                  <a:pt x="219308" y="5529"/>
                </a:cubicBezTo>
                <a:cubicBezTo>
                  <a:pt x="219650" y="3474"/>
                  <a:pt x="218623" y="1419"/>
                  <a:pt x="216796" y="392"/>
                </a:cubicBezTo>
                <a:cubicBezTo>
                  <a:pt x="216270" y="128"/>
                  <a:pt x="215693" y="0"/>
                  <a:pt x="21511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10"/>
          <p:cNvSpPr/>
          <p:nvPr/>
        </p:nvSpPr>
        <p:spPr>
          <a:xfrm rot="5400000">
            <a:off x="5037548" y="79245"/>
            <a:ext cx="1284065" cy="916520"/>
          </a:xfrm>
          <a:custGeom>
            <a:rect b="b" l="l" r="r" t="t"/>
            <a:pathLst>
              <a:path extrusionOk="0" h="201433" w="282212">
                <a:moveTo>
                  <a:pt x="206851" y="13612"/>
                </a:moveTo>
                <a:cubicBezTo>
                  <a:pt x="207225" y="13612"/>
                  <a:pt x="207642" y="13750"/>
                  <a:pt x="208120" y="14091"/>
                </a:cubicBezTo>
                <a:cubicBezTo>
                  <a:pt x="209604" y="15233"/>
                  <a:pt x="209033" y="16603"/>
                  <a:pt x="208234" y="17859"/>
                </a:cubicBezTo>
                <a:cubicBezTo>
                  <a:pt x="203896" y="24594"/>
                  <a:pt x="199444" y="31330"/>
                  <a:pt x="195105" y="38065"/>
                </a:cubicBezTo>
                <a:cubicBezTo>
                  <a:pt x="194631" y="38824"/>
                  <a:pt x="194078" y="39662"/>
                  <a:pt x="193119" y="39662"/>
                </a:cubicBezTo>
                <a:cubicBezTo>
                  <a:pt x="192924" y="39662"/>
                  <a:pt x="192712" y="39627"/>
                  <a:pt x="192480" y="39549"/>
                </a:cubicBezTo>
                <a:cubicBezTo>
                  <a:pt x="191110" y="39093"/>
                  <a:pt x="190881" y="37951"/>
                  <a:pt x="190881" y="36695"/>
                </a:cubicBezTo>
                <a:cubicBezTo>
                  <a:pt x="191110" y="33956"/>
                  <a:pt x="191909" y="31330"/>
                  <a:pt x="193279" y="28932"/>
                </a:cubicBezTo>
                <a:cubicBezTo>
                  <a:pt x="196247" y="23681"/>
                  <a:pt x="200129" y="19000"/>
                  <a:pt x="204695" y="15004"/>
                </a:cubicBezTo>
                <a:cubicBezTo>
                  <a:pt x="205335" y="14364"/>
                  <a:pt x="205975" y="13612"/>
                  <a:pt x="206851" y="13612"/>
                </a:cubicBezTo>
                <a:close/>
                <a:moveTo>
                  <a:pt x="249961" y="43745"/>
                </a:moveTo>
                <a:cubicBezTo>
                  <a:pt x="252339" y="43745"/>
                  <a:pt x="254718" y="43983"/>
                  <a:pt x="257096" y="44458"/>
                </a:cubicBezTo>
                <a:cubicBezTo>
                  <a:pt x="258580" y="44801"/>
                  <a:pt x="260064" y="44915"/>
                  <a:pt x="259950" y="46742"/>
                </a:cubicBezTo>
                <a:cubicBezTo>
                  <a:pt x="259836" y="48683"/>
                  <a:pt x="258352" y="48797"/>
                  <a:pt x="256868" y="49025"/>
                </a:cubicBezTo>
                <a:cubicBezTo>
                  <a:pt x="245565" y="50623"/>
                  <a:pt x="234378" y="52222"/>
                  <a:pt x="223075" y="53820"/>
                </a:cubicBezTo>
                <a:cubicBezTo>
                  <a:pt x="219080" y="54391"/>
                  <a:pt x="215084" y="54847"/>
                  <a:pt x="211202" y="55418"/>
                </a:cubicBezTo>
                <a:cubicBezTo>
                  <a:pt x="210589" y="55506"/>
                  <a:pt x="209959" y="55627"/>
                  <a:pt x="209383" y="55627"/>
                </a:cubicBezTo>
                <a:cubicBezTo>
                  <a:pt x="208458" y="55627"/>
                  <a:pt x="207673" y="55314"/>
                  <a:pt x="207321" y="54048"/>
                </a:cubicBezTo>
                <a:cubicBezTo>
                  <a:pt x="206864" y="51993"/>
                  <a:pt x="208577" y="51537"/>
                  <a:pt x="210061" y="50852"/>
                </a:cubicBezTo>
                <a:cubicBezTo>
                  <a:pt x="216911" y="47769"/>
                  <a:pt x="224217" y="46399"/>
                  <a:pt x="231638" y="45372"/>
                </a:cubicBezTo>
                <a:cubicBezTo>
                  <a:pt x="237232" y="44344"/>
                  <a:pt x="242826" y="43774"/>
                  <a:pt x="248534" y="43774"/>
                </a:cubicBezTo>
                <a:cubicBezTo>
                  <a:pt x="249009" y="43754"/>
                  <a:pt x="249485" y="43745"/>
                  <a:pt x="249961" y="43745"/>
                </a:cubicBezTo>
                <a:close/>
                <a:moveTo>
                  <a:pt x="271307" y="49451"/>
                </a:moveTo>
                <a:cubicBezTo>
                  <a:pt x="272263" y="49451"/>
                  <a:pt x="273094" y="49802"/>
                  <a:pt x="273307" y="51080"/>
                </a:cubicBezTo>
                <a:cubicBezTo>
                  <a:pt x="273764" y="53135"/>
                  <a:pt x="272051" y="53592"/>
                  <a:pt x="270567" y="54162"/>
                </a:cubicBezTo>
                <a:cubicBezTo>
                  <a:pt x="258283" y="58964"/>
                  <a:pt x="245124" y="61472"/>
                  <a:pt x="231946" y="61472"/>
                </a:cubicBezTo>
                <a:cubicBezTo>
                  <a:pt x="231653" y="61472"/>
                  <a:pt x="231360" y="61471"/>
                  <a:pt x="231067" y="61469"/>
                </a:cubicBezTo>
                <a:cubicBezTo>
                  <a:pt x="228213" y="61583"/>
                  <a:pt x="225359" y="61583"/>
                  <a:pt x="222505" y="61583"/>
                </a:cubicBezTo>
                <a:cubicBezTo>
                  <a:pt x="222442" y="61587"/>
                  <a:pt x="222380" y="61590"/>
                  <a:pt x="222318" y="61590"/>
                </a:cubicBezTo>
                <a:cubicBezTo>
                  <a:pt x="220801" y="61590"/>
                  <a:pt x="219541" y="60265"/>
                  <a:pt x="219650" y="58729"/>
                </a:cubicBezTo>
                <a:cubicBezTo>
                  <a:pt x="219536" y="56674"/>
                  <a:pt x="220564" y="56103"/>
                  <a:pt x="222390" y="55875"/>
                </a:cubicBezTo>
                <a:cubicBezTo>
                  <a:pt x="238145" y="53820"/>
                  <a:pt x="253899" y="51651"/>
                  <a:pt x="269540" y="49710"/>
                </a:cubicBezTo>
                <a:cubicBezTo>
                  <a:pt x="270101" y="49581"/>
                  <a:pt x="270727" y="49451"/>
                  <a:pt x="271307" y="49451"/>
                </a:cubicBezTo>
                <a:close/>
                <a:moveTo>
                  <a:pt x="140171" y="26412"/>
                </a:moveTo>
                <a:cubicBezTo>
                  <a:pt x="140465" y="26412"/>
                  <a:pt x="140776" y="26484"/>
                  <a:pt x="141106" y="26649"/>
                </a:cubicBezTo>
                <a:cubicBezTo>
                  <a:pt x="142590" y="27448"/>
                  <a:pt x="142362" y="28932"/>
                  <a:pt x="142020" y="30188"/>
                </a:cubicBezTo>
                <a:cubicBezTo>
                  <a:pt x="138252" y="43203"/>
                  <a:pt x="134599" y="56331"/>
                  <a:pt x="130946" y="69460"/>
                </a:cubicBezTo>
                <a:cubicBezTo>
                  <a:pt x="130603" y="70602"/>
                  <a:pt x="130147" y="71972"/>
                  <a:pt x="128777" y="71972"/>
                </a:cubicBezTo>
                <a:cubicBezTo>
                  <a:pt x="128687" y="71978"/>
                  <a:pt x="128597" y="71981"/>
                  <a:pt x="128507" y="71981"/>
                </a:cubicBezTo>
                <a:cubicBezTo>
                  <a:pt x="127013" y="71981"/>
                  <a:pt x="125656" y="71095"/>
                  <a:pt x="125009" y="69803"/>
                </a:cubicBezTo>
                <a:cubicBezTo>
                  <a:pt x="124096" y="67405"/>
                  <a:pt x="123639" y="64894"/>
                  <a:pt x="123754" y="62382"/>
                </a:cubicBezTo>
                <a:cubicBezTo>
                  <a:pt x="125238" y="49596"/>
                  <a:pt x="128891" y="37723"/>
                  <a:pt x="137796" y="27905"/>
                </a:cubicBezTo>
                <a:cubicBezTo>
                  <a:pt x="138489" y="27125"/>
                  <a:pt x="139247" y="26412"/>
                  <a:pt x="140171" y="26412"/>
                </a:cubicBezTo>
                <a:close/>
                <a:moveTo>
                  <a:pt x="166907" y="81527"/>
                </a:moveTo>
                <a:cubicBezTo>
                  <a:pt x="167416" y="81527"/>
                  <a:pt x="167948" y="81573"/>
                  <a:pt x="168450" y="81573"/>
                </a:cubicBezTo>
                <a:cubicBezTo>
                  <a:pt x="168585" y="81573"/>
                  <a:pt x="168718" y="81570"/>
                  <a:pt x="168848" y="81561"/>
                </a:cubicBezTo>
                <a:lnTo>
                  <a:pt x="169305" y="81561"/>
                </a:lnTo>
                <a:cubicBezTo>
                  <a:pt x="182548" y="82361"/>
                  <a:pt x="194649" y="83730"/>
                  <a:pt x="205266" y="90923"/>
                </a:cubicBezTo>
                <a:cubicBezTo>
                  <a:pt x="206522" y="91722"/>
                  <a:pt x="208805" y="92179"/>
                  <a:pt x="207778" y="94462"/>
                </a:cubicBezTo>
                <a:cubicBezTo>
                  <a:pt x="207331" y="95579"/>
                  <a:pt x="206610" y="95904"/>
                  <a:pt x="205791" y="95904"/>
                </a:cubicBezTo>
                <a:cubicBezTo>
                  <a:pt x="204935" y="95904"/>
                  <a:pt x="203971" y="95550"/>
                  <a:pt x="203097" y="95375"/>
                </a:cubicBezTo>
                <a:cubicBezTo>
                  <a:pt x="191452" y="92293"/>
                  <a:pt x="179693" y="89324"/>
                  <a:pt x="168049" y="86242"/>
                </a:cubicBezTo>
                <a:cubicBezTo>
                  <a:pt x="166451" y="85785"/>
                  <a:pt x="163939" y="86014"/>
                  <a:pt x="164396" y="83388"/>
                </a:cubicBezTo>
                <a:cubicBezTo>
                  <a:pt x="164689" y="81772"/>
                  <a:pt x="165739" y="81527"/>
                  <a:pt x="166907" y="81527"/>
                </a:cubicBezTo>
                <a:close/>
                <a:moveTo>
                  <a:pt x="81525" y="65788"/>
                </a:moveTo>
                <a:cubicBezTo>
                  <a:pt x="83467" y="65788"/>
                  <a:pt x="83587" y="67594"/>
                  <a:pt x="83911" y="68889"/>
                </a:cubicBezTo>
                <a:cubicBezTo>
                  <a:pt x="84710" y="72086"/>
                  <a:pt x="85166" y="75282"/>
                  <a:pt x="85052" y="78593"/>
                </a:cubicBezTo>
                <a:cubicBezTo>
                  <a:pt x="85509" y="84301"/>
                  <a:pt x="84139" y="89553"/>
                  <a:pt x="82541" y="94690"/>
                </a:cubicBezTo>
                <a:cubicBezTo>
                  <a:pt x="81954" y="96786"/>
                  <a:pt x="80752" y="97404"/>
                  <a:pt x="79296" y="97404"/>
                </a:cubicBezTo>
                <a:cubicBezTo>
                  <a:pt x="78769" y="97404"/>
                  <a:pt x="78208" y="97323"/>
                  <a:pt x="77632" y="97202"/>
                </a:cubicBezTo>
                <a:cubicBezTo>
                  <a:pt x="75120" y="96745"/>
                  <a:pt x="75805" y="94804"/>
                  <a:pt x="75919" y="93206"/>
                </a:cubicBezTo>
                <a:cubicBezTo>
                  <a:pt x="77061" y="85100"/>
                  <a:pt x="78088" y="76995"/>
                  <a:pt x="79116" y="68889"/>
                </a:cubicBezTo>
                <a:cubicBezTo>
                  <a:pt x="79344" y="67519"/>
                  <a:pt x="79230" y="65921"/>
                  <a:pt x="81171" y="65807"/>
                </a:cubicBezTo>
                <a:cubicBezTo>
                  <a:pt x="81295" y="65794"/>
                  <a:pt x="81413" y="65788"/>
                  <a:pt x="81525" y="65788"/>
                </a:cubicBezTo>
                <a:close/>
                <a:moveTo>
                  <a:pt x="147496" y="82068"/>
                </a:moveTo>
                <a:cubicBezTo>
                  <a:pt x="147945" y="82068"/>
                  <a:pt x="148398" y="82232"/>
                  <a:pt x="148755" y="82589"/>
                </a:cubicBezTo>
                <a:cubicBezTo>
                  <a:pt x="157203" y="88639"/>
                  <a:pt x="167364" y="89439"/>
                  <a:pt x="177068" y="91379"/>
                </a:cubicBezTo>
                <a:cubicBezTo>
                  <a:pt x="184260" y="92749"/>
                  <a:pt x="191224" y="95261"/>
                  <a:pt x="198302" y="97088"/>
                </a:cubicBezTo>
                <a:cubicBezTo>
                  <a:pt x="200243" y="97544"/>
                  <a:pt x="200699" y="98686"/>
                  <a:pt x="200357" y="100512"/>
                </a:cubicBezTo>
                <a:cubicBezTo>
                  <a:pt x="200041" y="102195"/>
                  <a:pt x="199338" y="103393"/>
                  <a:pt x="197534" y="103393"/>
                </a:cubicBezTo>
                <a:cubicBezTo>
                  <a:pt x="197380" y="103393"/>
                  <a:pt x="197217" y="103384"/>
                  <a:pt x="197046" y="103366"/>
                </a:cubicBezTo>
                <a:cubicBezTo>
                  <a:pt x="195790" y="103138"/>
                  <a:pt x="194535" y="103024"/>
                  <a:pt x="193165" y="102910"/>
                </a:cubicBezTo>
                <a:lnTo>
                  <a:pt x="193165" y="103024"/>
                </a:lnTo>
                <a:cubicBezTo>
                  <a:pt x="181520" y="102111"/>
                  <a:pt x="169761" y="101197"/>
                  <a:pt x="158802" y="96403"/>
                </a:cubicBezTo>
                <a:cubicBezTo>
                  <a:pt x="154692" y="94576"/>
                  <a:pt x="150696" y="92293"/>
                  <a:pt x="147043" y="89781"/>
                </a:cubicBezTo>
                <a:cubicBezTo>
                  <a:pt x="144417" y="87954"/>
                  <a:pt x="144645" y="86014"/>
                  <a:pt x="145673" y="83616"/>
                </a:cubicBezTo>
                <a:cubicBezTo>
                  <a:pt x="145822" y="82648"/>
                  <a:pt x="146652" y="82068"/>
                  <a:pt x="147496" y="82068"/>
                </a:cubicBezTo>
                <a:close/>
                <a:moveTo>
                  <a:pt x="101663" y="106408"/>
                </a:moveTo>
                <a:cubicBezTo>
                  <a:pt x="116106" y="106408"/>
                  <a:pt x="130324" y="110314"/>
                  <a:pt x="142819" y="117751"/>
                </a:cubicBezTo>
                <a:cubicBezTo>
                  <a:pt x="148413" y="121176"/>
                  <a:pt x="153893" y="124715"/>
                  <a:pt x="159372" y="128254"/>
                </a:cubicBezTo>
                <a:cubicBezTo>
                  <a:pt x="162341" y="130195"/>
                  <a:pt x="162341" y="131565"/>
                  <a:pt x="159258" y="133391"/>
                </a:cubicBezTo>
                <a:cubicBezTo>
                  <a:pt x="153093" y="137044"/>
                  <a:pt x="146358" y="138072"/>
                  <a:pt x="139394" y="138072"/>
                </a:cubicBezTo>
                <a:lnTo>
                  <a:pt x="133001" y="138072"/>
                </a:lnTo>
                <a:cubicBezTo>
                  <a:pt x="132138" y="138091"/>
                  <a:pt x="131276" y="138100"/>
                  <a:pt x="130415" y="138100"/>
                </a:cubicBezTo>
                <a:cubicBezTo>
                  <a:pt x="120907" y="138100"/>
                  <a:pt x="111503" y="136941"/>
                  <a:pt x="102291" y="134533"/>
                </a:cubicBezTo>
                <a:cubicBezTo>
                  <a:pt x="93044" y="132021"/>
                  <a:pt x="83568" y="130309"/>
                  <a:pt x="74093" y="128482"/>
                </a:cubicBezTo>
                <a:cubicBezTo>
                  <a:pt x="72380" y="128254"/>
                  <a:pt x="70097" y="128482"/>
                  <a:pt x="69869" y="125400"/>
                </a:cubicBezTo>
                <a:cubicBezTo>
                  <a:pt x="69640" y="122317"/>
                  <a:pt x="71809" y="121861"/>
                  <a:pt x="73864" y="121290"/>
                </a:cubicBezTo>
                <a:cubicBezTo>
                  <a:pt x="76397" y="120645"/>
                  <a:pt x="78967" y="120428"/>
                  <a:pt x="81545" y="120428"/>
                </a:cubicBezTo>
                <a:cubicBezTo>
                  <a:pt x="85356" y="120428"/>
                  <a:pt x="89184" y="120903"/>
                  <a:pt x="92930" y="121176"/>
                </a:cubicBezTo>
                <a:cubicBezTo>
                  <a:pt x="108227" y="122203"/>
                  <a:pt x="123297" y="125057"/>
                  <a:pt x="138024" y="129624"/>
                </a:cubicBezTo>
                <a:cubicBezTo>
                  <a:pt x="140650" y="130309"/>
                  <a:pt x="143504" y="130994"/>
                  <a:pt x="146244" y="131451"/>
                </a:cubicBezTo>
                <a:cubicBezTo>
                  <a:pt x="146796" y="131573"/>
                  <a:pt x="147479" y="131926"/>
                  <a:pt x="148047" y="131926"/>
                </a:cubicBezTo>
                <a:cubicBezTo>
                  <a:pt x="148536" y="131926"/>
                  <a:pt x="148939" y="131664"/>
                  <a:pt x="149098" y="130766"/>
                </a:cubicBezTo>
                <a:cubicBezTo>
                  <a:pt x="149440" y="129396"/>
                  <a:pt x="148299" y="128596"/>
                  <a:pt x="147043" y="128254"/>
                </a:cubicBezTo>
                <a:cubicBezTo>
                  <a:pt x="142590" y="126998"/>
                  <a:pt x="138252" y="125628"/>
                  <a:pt x="133800" y="124372"/>
                </a:cubicBezTo>
                <a:cubicBezTo>
                  <a:pt x="119986" y="120377"/>
                  <a:pt x="105830" y="119121"/>
                  <a:pt x="91560" y="117979"/>
                </a:cubicBezTo>
                <a:cubicBezTo>
                  <a:pt x="88934" y="117751"/>
                  <a:pt x="86080" y="117523"/>
                  <a:pt x="83454" y="117294"/>
                </a:cubicBezTo>
                <a:cubicBezTo>
                  <a:pt x="80828" y="117066"/>
                  <a:pt x="80257" y="115810"/>
                  <a:pt x="81627" y="113527"/>
                </a:cubicBezTo>
                <a:cubicBezTo>
                  <a:pt x="84710" y="108390"/>
                  <a:pt x="89733" y="107134"/>
                  <a:pt x="95099" y="106677"/>
                </a:cubicBezTo>
                <a:cubicBezTo>
                  <a:pt x="97288" y="106497"/>
                  <a:pt x="99478" y="106408"/>
                  <a:pt x="101663" y="106408"/>
                </a:cubicBezTo>
                <a:close/>
                <a:moveTo>
                  <a:pt x="23840" y="86464"/>
                </a:moveTo>
                <a:cubicBezTo>
                  <a:pt x="25477" y="86464"/>
                  <a:pt x="25696" y="87780"/>
                  <a:pt x="25916" y="89096"/>
                </a:cubicBezTo>
                <a:cubicBezTo>
                  <a:pt x="29227" y="111130"/>
                  <a:pt x="30711" y="133049"/>
                  <a:pt x="24203" y="154740"/>
                </a:cubicBezTo>
                <a:cubicBezTo>
                  <a:pt x="24089" y="154968"/>
                  <a:pt x="23975" y="155196"/>
                  <a:pt x="23975" y="155425"/>
                </a:cubicBezTo>
                <a:cubicBezTo>
                  <a:pt x="23561" y="156667"/>
                  <a:pt x="23241" y="158097"/>
                  <a:pt x="21737" y="158097"/>
                </a:cubicBezTo>
                <a:cubicBezTo>
                  <a:pt x="21583" y="158097"/>
                  <a:pt x="21416" y="158082"/>
                  <a:pt x="21235" y="158050"/>
                </a:cubicBezTo>
                <a:cubicBezTo>
                  <a:pt x="19637" y="157708"/>
                  <a:pt x="19294" y="156338"/>
                  <a:pt x="19294" y="154968"/>
                </a:cubicBezTo>
                <a:cubicBezTo>
                  <a:pt x="19066" y="148575"/>
                  <a:pt x="18724" y="142182"/>
                  <a:pt x="18381" y="135789"/>
                </a:cubicBezTo>
                <a:cubicBezTo>
                  <a:pt x="18267" y="120263"/>
                  <a:pt x="19294" y="104851"/>
                  <a:pt x="21464" y="89553"/>
                </a:cubicBezTo>
                <a:cubicBezTo>
                  <a:pt x="21692" y="88183"/>
                  <a:pt x="21920" y="86585"/>
                  <a:pt x="23633" y="86470"/>
                </a:cubicBezTo>
                <a:cubicBezTo>
                  <a:pt x="23704" y="86466"/>
                  <a:pt x="23773" y="86464"/>
                  <a:pt x="23840" y="86464"/>
                </a:cubicBezTo>
                <a:close/>
                <a:moveTo>
                  <a:pt x="16283" y="75825"/>
                </a:moveTo>
                <a:cubicBezTo>
                  <a:pt x="16536" y="75825"/>
                  <a:pt x="16815" y="75870"/>
                  <a:pt x="17125" y="75967"/>
                </a:cubicBezTo>
                <a:cubicBezTo>
                  <a:pt x="19066" y="76652"/>
                  <a:pt x="18609" y="78479"/>
                  <a:pt x="18381" y="79963"/>
                </a:cubicBezTo>
                <a:cubicBezTo>
                  <a:pt x="17239" y="88525"/>
                  <a:pt x="16326" y="97088"/>
                  <a:pt x="15527" y="105764"/>
                </a:cubicBezTo>
                <a:cubicBezTo>
                  <a:pt x="13929" y="122660"/>
                  <a:pt x="14385" y="139670"/>
                  <a:pt x="16669" y="156566"/>
                </a:cubicBezTo>
                <a:cubicBezTo>
                  <a:pt x="16897" y="158279"/>
                  <a:pt x="17354" y="159877"/>
                  <a:pt x="15185" y="160676"/>
                </a:cubicBezTo>
                <a:cubicBezTo>
                  <a:pt x="14771" y="160800"/>
                  <a:pt x="14402" y="160857"/>
                  <a:pt x="14069" y="160857"/>
                </a:cubicBezTo>
                <a:cubicBezTo>
                  <a:pt x="12566" y="160857"/>
                  <a:pt x="11802" y="159701"/>
                  <a:pt x="10961" y="158393"/>
                </a:cubicBezTo>
                <a:cubicBezTo>
                  <a:pt x="6166" y="150744"/>
                  <a:pt x="5481" y="142068"/>
                  <a:pt x="4910" y="133391"/>
                </a:cubicBezTo>
                <a:cubicBezTo>
                  <a:pt x="4910" y="131907"/>
                  <a:pt x="4910" y="130423"/>
                  <a:pt x="4910" y="128825"/>
                </a:cubicBezTo>
                <a:cubicBezTo>
                  <a:pt x="4339" y="113527"/>
                  <a:pt x="7193" y="98800"/>
                  <a:pt x="11760" y="84301"/>
                </a:cubicBezTo>
                <a:cubicBezTo>
                  <a:pt x="12216" y="82475"/>
                  <a:pt x="12901" y="80534"/>
                  <a:pt x="13700" y="78593"/>
                </a:cubicBezTo>
                <a:cubicBezTo>
                  <a:pt x="14190" y="77419"/>
                  <a:pt x="14763" y="75825"/>
                  <a:pt x="16283" y="75825"/>
                </a:cubicBezTo>
                <a:close/>
                <a:moveTo>
                  <a:pt x="70439" y="155653"/>
                </a:moveTo>
                <a:cubicBezTo>
                  <a:pt x="80828" y="156110"/>
                  <a:pt x="91103" y="158050"/>
                  <a:pt x="101035" y="161361"/>
                </a:cubicBezTo>
                <a:cubicBezTo>
                  <a:pt x="109483" y="164101"/>
                  <a:pt x="118160" y="166042"/>
                  <a:pt x="126722" y="168211"/>
                </a:cubicBezTo>
                <a:cubicBezTo>
                  <a:pt x="128891" y="168553"/>
                  <a:pt x="130832" y="169467"/>
                  <a:pt x="132658" y="170723"/>
                </a:cubicBezTo>
                <a:cubicBezTo>
                  <a:pt x="133686" y="171522"/>
                  <a:pt x="135170" y="172435"/>
                  <a:pt x="134371" y="174147"/>
                </a:cubicBezTo>
                <a:cubicBezTo>
                  <a:pt x="133936" y="175090"/>
                  <a:pt x="133179" y="175342"/>
                  <a:pt x="132363" y="175342"/>
                </a:cubicBezTo>
                <a:cubicBezTo>
                  <a:pt x="131893" y="175342"/>
                  <a:pt x="131404" y="175258"/>
                  <a:pt x="130946" y="175175"/>
                </a:cubicBezTo>
                <a:cubicBezTo>
                  <a:pt x="124324" y="174376"/>
                  <a:pt x="117703" y="173577"/>
                  <a:pt x="111081" y="172663"/>
                </a:cubicBezTo>
                <a:cubicBezTo>
                  <a:pt x="89276" y="169581"/>
                  <a:pt x="67243" y="167983"/>
                  <a:pt x="45209" y="167868"/>
                </a:cubicBezTo>
                <a:cubicBezTo>
                  <a:pt x="42355" y="167868"/>
                  <a:pt x="39501" y="167754"/>
                  <a:pt x="36647" y="167754"/>
                </a:cubicBezTo>
                <a:cubicBezTo>
                  <a:pt x="36433" y="167740"/>
                  <a:pt x="36216" y="167736"/>
                  <a:pt x="35998" y="167736"/>
                </a:cubicBezTo>
                <a:cubicBezTo>
                  <a:pt x="35780" y="167736"/>
                  <a:pt x="35562" y="167740"/>
                  <a:pt x="35347" y="167740"/>
                </a:cubicBezTo>
                <a:cubicBezTo>
                  <a:pt x="34057" y="167740"/>
                  <a:pt x="32880" y="167612"/>
                  <a:pt x="32537" y="165814"/>
                </a:cubicBezTo>
                <a:cubicBezTo>
                  <a:pt x="32195" y="163759"/>
                  <a:pt x="34021" y="163416"/>
                  <a:pt x="35391" y="162845"/>
                </a:cubicBezTo>
                <a:cubicBezTo>
                  <a:pt x="45438" y="158050"/>
                  <a:pt x="56055" y="155653"/>
                  <a:pt x="70439" y="155653"/>
                </a:cubicBezTo>
                <a:close/>
                <a:moveTo>
                  <a:pt x="36693" y="171289"/>
                </a:moveTo>
                <a:cubicBezTo>
                  <a:pt x="37201" y="171289"/>
                  <a:pt x="37737" y="171368"/>
                  <a:pt x="38245" y="171407"/>
                </a:cubicBezTo>
                <a:cubicBezTo>
                  <a:pt x="54114" y="172092"/>
                  <a:pt x="69983" y="172777"/>
                  <a:pt x="85851" y="173577"/>
                </a:cubicBezTo>
                <a:cubicBezTo>
                  <a:pt x="90075" y="173805"/>
                  <a:pt x="94185" y="174033"/>
                  <a:pt x="98295" y="174262"/>
                </a:cubicBezTo>
                <a:cubicBezTo>
                  <a:pt x="98638" y="174262"/>
                  <a:pt x="99002" y="174240"/>
                  <a:pt x="99358" y="174240"/>
                </a:cubicBezTo>
                <a:cubicBezTo>
                  <a:pt x="100429" y="174240"/>
                  <a:pt x="101435" y="174433"/>
                  <a:pt x="101606" y="175974"/>
                </a:cubicBezTo>
                <a:cubicBezTo>
                  <a:pt x="101834" y="177801"/>
                  <a:pt x="100350" y="178371"/>
                  <a:pt x="99094" y="178942"/>
                </a:cubicBezTo>
                <a:cubicBezTo>
                  <a:pt x="92016" y="182139"/>
                  <a:pt x="84481" y="183052"/>
                  <a:pt x="76833" y="183509"/>
                </a:cubicBezTo>
                <a:cubicBezTo>
                  <a:pt x="76110" y="183547"/>
                  <a:pt x="75374" y="183559"/>
                  <a:pt x="74630" y="183559"/>
                </a:cubicBezTo>
                <a:cubicBezTo>
                  <a:pt x="73141" y="183559"/>
                  <a:pt x="71619" y="183509"/>
                  <a:pt x="70097" y="183509"/>
                </a:cubicBezTo>
                <a:cubicBezTo>
                  <a:pt x="60736" y="183509"/>
                  <a:pt x="51374" y="183052"/>
                  <a:pt x="42355" y="179970"/>
                </a:cubicBezTo>
                <a:cubicBezTo>
                  <a:pt x="40415" y="179285"/>
                  <a:pt x="38474" y="178371"/>
                  <a:pt x="36533" y="177344"/>
                </a:cubicBezTo>
                <a:cubicBezTo>
                  <a:pt x="34821" y="176659"/>
                  <a:pt x="33793" y="174832"/>
                  <a:pt x="34478" y="173006"/>
                </a:cubicBezTo>
                <a:cubicBezTo>
                  <a:pt x="34853" y="171581"/>
                  <a:pt x="35721" y="171289"/>
                  <a:pt x="36693" y="171289"/>
                </a:cubicBezTo>
                <a:close/>
                <a:moveTo>
                  <a:pt x="215117" y="0"/>
                </a:moveTo>
                <a:cubicBezTo>
                  <a:pt x="214195" y="0"/>
                  <a:pt x="213275" y="330"/>
                  <a:pt x="212572" y="962"/>
                </a:cubicBezTo>
                <a:cubicBezTo>
                  <a:pt x="200129" y="10666"/>
                  <a:pt x="189055" y="21398"/>
                  <a:pt x="184146" y="37038"/>
                </a:cubicBezTo>
                <a:cubicBezTo>
                  <a:pt x="182205" y="43203"/>
                  <a:pt x="180721" y="49482"/>
                  <a:pt x="179008" y="55761"/>
                </a:cubicBezTo>
                <a:cubicBezTo>
                  <a:pt x="178666" y="57473"/>
                  <a:pt x="177639" y="58843"/>
                  <a:pt x="176040" y="59642"/>
                </a:cubicBezTo>
                <a:cubicBezTo>
                  <a:pt x="162797" y="65693"/>
                  <a:pt x="149554" y="71743"/>
                  <a:pt x="136311" y="77794"/>
                </a:cubicBezTo>
                <a:cubicBezTo>
                  <a:pt x="135818" y="78041"/>
                  <a:pt x="135291" y="78254"/>
                  <a:pt x="134749" y="78254"/>
                </a:cubicBezTo>
                <a:cubicBezTo>
                  <a:pt x="134288" y="78254"/>
                  <a:pt x="133816" y="78100"/>
                  <a:pt x="133343" y="77680"/>
                </a:cubicBezTo>
                <a:cubicBezTo>
                  <a:pt x="132658" y="76881"/>
                  <a:pt x="132544" y="75625"/>
                  <a:pt x="133115" y="74712"/>
                </a:cubicBezTo>
                <a:cubicBezTo>
                  <a:pt x="133914" y="72200"/>
                  <a:pt x="135855" y="70259"/>
                  <a:pt x="137339" y="68204"/>
                </a:cubicBezTo>
                <a:cubicBezTo>
                  <a:pt x="142705" y="61355"/>
                  <a:pt x="147043" y="54048"/>
                  <a:pt x="147614" y="45143"/>
                </a:cubicBezTo>
                <a:cubicBezTo>
                  <a:pt x="148070" y="36581"/>
                  <a:pt x="148641" y="28019"/>
                  <a:pt x="148413" y="19457"/>
                </a:cubicBezTo>
                <a:cubicBezTo>
                  <a:pt x="148413" y="17973"/>
                  <a:pt x="148527" y="16374"/>
                  <a:pt x="146929" y="15804"/>
                </a:cubicBezTo>
                <a:cubicBezTo>
                  <a:pt x="146612" y="15690"/>
                  <a:pt x="146317" y="15640"/>
                  <a:pt x="146041" y="15640"/>
                </a:cubicBezTo>
                <a:cubicBezTo>
                  <a:pt x="144923" y="15640"/>
                  <a:pt x="144099" y="16464"/>
                  <a:pt x="143275" y="17288"/>
                </a:cubicBezTo>
                <a:cubicBezTo>
                  <a:pt x="138595" y="21968"/>
                  <a:pt x="134371" y="26992"/>
                  <a:pt x="130603" y="32243"/>
                </a:cubicBezTo>
                <a:cubicBezTo>
                  <a:pt x="120785" y="45714"/>
                  <a:pt x="117931" y="60555"/>
                  <a:pt x="122155" y="76767"/>
                </a:cubicBezTo>
                <a:cubicBezTo>
                  <a:pt x="122269" y="77566"/>
                  <a:pt x="122726" y="78365"/>
                  <a:pt x="123411" y="78821"/>
                </a:cubicBezTo>
                <a:cubicBezTo>
                  <a:pt x="126265" y="80762"/>
                  <a:pt x="125124" y="82132"/>
                  <a:pt x="122840" y="83502"/>
                </a:cubicBezTo>
                <a:lnTo>
                  <a:pt x="88135" y="103138"/>
                </a:lnTo>
                <a:cubicBezTo>
                  <a:pt x="87355" y="103564"/>
                  <a:pt x="86575" y="104077"/>
                  <a:pt x="85768" y="104077"/>
                </a:cubicBezTo>
                <a:cubicBezTo>
                  <a:pt x="85275" y="104077"/>
                  <a:pt x="84772" y="103886"/>
                  <a:pt x="84253" y="103366"/>
                </a:cubicBezTo>
                <a:cubicBezTo>
                  <a:pt x="82883" y="101997"/>
                  <a:pt x="83797" y="100741"/>
                  <a:pt x="84481" y="99485"/>
                </a:cubicBezTo>
                <a:cubicBezTo>
                  <a:pt x="87564" y="93663"/>
                  <a:pt x="90304" y="87840"/>
                  <a:pt x="90989" y="81105"/>
                </a:cubicBezTo>
                <a:cubicBezTo>
                  <a:pt x="91560" y="76196"/>
                  <a:pt x="90418" y="71515"/>
                  <a:pt x="89961" y="66720"/>
                </a:cubicBezTo>
                <a:cubicBezTo>
                  <a:pt x="88820" y="54391"/>
                  <a:pt x="88021" y="42061"/>
                  <a:pt x="85509" y="29960"/>
                </a:cubicBezTo>
                <a:cubicBezTo>
                  <a:pt x="85281" y="28818"/>
                  <a:pt x="85623" y="26992"/>
                  <a:pt x="84253" y="26649"/>
                </a:cubicBezTo>
                <a:cubicBezTo>
                  <a:pt x="84037" y="26616"/>
                  <a:pt x="83820" y="26599"/>
                  <a:pt x="83605" y="26599"/>
                </a:cubicBezTo>
                <a:cubicBezTo>
                  <a:pt x="82348" y="26599"/>
                  <a:pt x="81152" y="27158"/>
                  <a:pt x="80372" y="28133"/>
                </a:cubicBezTo>
                <a:cubicBezTo>
                  <a:pt x="79687" y="28818"/>
                  <a:pt x="79116" y="29617"/>
                  <a:pt x="78659" y="30416"/>
                </a:cubicBezTo>
                <a:cubicBezTo>
                  <a:pt x="74663" y="37609"/>
                  <a:pt x="70668" y="45029"/>
                  <a:pt x="66444" y="52107"/>
                </a:cubicBezTo>
                <a:cubicBezTo>
                  <a:pt x="61649" y="60555"/>
                  <a:pt x="58224" y="69803"/>
                  <a:pt x="56512" y="79278"/>
                </a:cubicBezTo>
                <a:cubicBezTo>
                  <a:pt x="54342" y="90923"/>
                  <a:pt x="58110" y="100627"/>
                  <a:pt x="63475" y="110901"/>
                </a:cubicBezTo>
                <a:cubicBezTo>
                  <a:pt x="63704" y="108618"/>
                  <a:pt x="63590" y="106221"/>
                  <a:pt x="63133" y="103937"/>
                </a:cubicBezTo>
                <a:cubicBezTo>
                  <a:pt x="61991" y="96745"/>
                  <a:pt x="60393" y="89667"/>
                  <a:pt x="61078" y="82361"/>
                </a:cubicBezTo>
                <a:cubicBezTo>
                  <a:pt x="61763" y="74826"/>
                  <a:pt x="63590" y="67405"/>
                  <a:pt x="66444" y="60327"/>
                </a:cubicBezTo>
                <a:cubicBezTo>
                  <a:pt x="69184" y="53477"/>
                  <a:pt x="73522" y="47541"/>
                  <a:pt x="76947" y="40805"/>
                </a:cubicBezTo>
                <a:cubicBezTo>
                  <a:pt x="77403" y="40120"/>
                  <a:pt x="77860" y="39435"/>
                  <a:pt x="78545" y="38865"/>
                </a:cubicBezTo>
                <a:cubicBezTo>
                  <a:pt x="79164" y="38431"/>
                  <a:pt x="79850" y="38233"/>
                  <a:pt x="80548" y="38233"/>
                </a:cubicBezTo>
                <a:cubicBezTo>
                  <a:pt x="81138" y="38233"/>
                  <a:pt x="81737" y="38375"/>
                  <a:pt x="82312" y="38636"/>
                </a:cubicBezTo>
                <a:cubicBezTo>
                  <a:pt x="83454" y="39093"/>
                  <a:pt x="83568" y="40234"/>
                  <a:pt x="83454" y="41376"/>
                </a:cubicBezTo>
                <a:cubicBezTo>
                  <a:pt x="83226" y="43431"/>
                  <a:pt x="83112" y="45600"/>
                  <a:pt x="82883" y="47769"/>
                </a:cubicBezTo>
                <a:cubicBezTo>
                  <a:pt x="82664" y="50476"/>
                  <a:pt x="82397" y="51589"/>
                  <a:pt x="81153" y="51589"/>
                </a:cubicBezTo>
                <a:cubicBezTo>
                  <a:pt x="80456" y="51589"/>
                  <a:pt x="79451" y="51239"/>
                  <a:pt x="77974" y="50623"/>
                </a:cubicBezTo>
                <a:cubicBezTo>
                  <a:pt x="77289" y="53249"/>
                  <a:pt x="76604" y="55875"/>
                  <a:pt x="76033" y="58615"/>
                </a:cubicBezTo>
                <a:cubicBezTo>
                  <a:pt x="72837" y="72771"/>
                  <a:pt x="68385" y="86813"/>
                  <a:pt x="70668" y="101654"/>
                </a:cubicBezTo>
                <a:cubicBezTo>
                  <a:pt x="71010" y="104051"/>
                  <a:pt x="71124" y="106449"/>
                  <a:pt x="71239" y="108846"/>
                </a:cubicBezTo>
                <a:cubicBezTo>
                  <a:pt x="71581" y="112385"/>
                  <a:pt x="70211" y="115810"/>
                  <a:pt x="67585" y="118093"/>
                </a:cubicBezTo>
                <a:cubicBezTo>
                  <a:pt x="58224" y="126770"/>
                  <a:pt x="48748" y="135560"/>
                  <a:pt x="40072" y="144922"/>
                </a:cubicBezTo>
                <a:cubicBezTo>
                  <a:pt x="38836" y="146253"/>
                  <a:pt x="37837" y="148931"/>
                  <a:pt x="35889" y="148931"/>
                </a:cubicBezTo>
                <a:cubicBezTo>
                  <a:pt x="35498" y="148931"/>
                  <a:pt x="35069" y="148823"/>
                  <a:pt x="34592" y="148575"/>
                </a:cubicBezTo>
                <a:cubicBezTo>
                  <a:pt x="31738" y="147205"/>
                  <a:pt x="32994" y="143894"/>
                  <a:pt x="33336" y="141497"/>
                </a:cubicBezTo>
                <a:cubicBezTo>
                  <a:pt x="34821" y="127569"/>
                  <a:pt x="34478" y="113641"/>
                  <a:pt x="32537" y="99942"/>
                </a:cubicBezTo>
                <a:cubicBezTo>
                  <a:pt x="30368" y="85443"/>
                  <a:pt x="25916" y="71515"/>
                  <a:pt x="25003" y="56674"/>
                </a:cubicBezTo>
                <a:cubicBezTo>
                  <a:pt x="20779" y="58044"/>
                  <a:pt x="17468" y="59870"/>
                  <a:pt x="16212" y="64437"/>
                </a:cubicBezTo>
                <a:cubicBezTo>
                  <a:pt x="14842" y="69460"/>
                  <a:pt x="12787" y="74255"/>
                  <a:pt x="10961" y="79164"/>
                </a:cubicBezTo>
                <a:cubicBezTo>
                  <a:pt x="4682" y="96060"/>
                  <a:pt x="1" y="113299"/>
                  <a:pt x="914" y="131565"/>
                </a:cubicBezTo>
                <a:cubicBezTo>
                  <a:pt x="1371" y="139670"/>
                  <a:pt x="1713" y="147776"/>
                  <a:pt x="5252" y="155196"/>
                </a:cubicBezTo>
                <a:cubicBezTo>
                  <a:pt x="7878" y="160790"/>
                  <a:pt x="9933" y="166841"/>
                  <a:pt x="15984" y="170152"/>
                </a:cubicBezTo>
                <a:cubicBezTo>
                  <a:pt x="17468" y="170837"/>
                  <a:pt x="17810" y="172892"/>
                  <a:pt x="16783" y="174147"/>
                </a:cubicBezTo>
                <a:cubicBezTo>
                  <a:pt x="15870" y="175517"/>
                  <a:pt x="15527" y="177230"/>
                  <a:pt x="15755" y="178828"/>
                </a:cubicBezTo>
                <a:cubicBezTo>
                  <a:pt x="15870" y="183509"/>
                  <a:pt x="15185" y="188075"/>
                  <a:pt x="13929" y="192528"/>
                </a:cubicBezTo>
                <a:cubicBezTo>
                  <a:pt x="13130" y="195496"/>
                  <a:pt x="11531" y="198236"/>
                  <a:pt x="11531" y="201432"/>
                </a:cubicBezTo>
                <a:lnTo>
                  <a:pt x="12901" y="201432"/>
                </a:lnTo>
                <a:cubicBezTo>
                  <a:pt x="17239" y="193669"/>
                  <a:pt x="22491" y="186477"/>
                  <a:pt x="27172" y="178942"/>
                </a:cubicBezTo>
                <a:cubicBezTo>
                  <a:pt x="28208" y="177353"/>
                  <a:pt x="29203" y="176558"/>
                  <a:pt x="30459" y="176558"/>
                </a:cubicBezTo>
                <a:cubicBezTo>
                  <a:pt x="31279" y="176558"/>
                  <a:pt x="32210" y="176896"/>
                  <a:pt x="33336" y="177572"/>
                </a:cubicBezTo>
                <a:cubicBezTo>
                  <a:pt x="44234" y="183800"/>
                  <a:pt x="55720" y="186501"/>
                  <a:pt x="67852" y="186501"/>
                </a:cubicBezTo>
                <a:cubicBezTo>
                  <a:pt x="70844" y="186501"/>
                  <a:pt x="73875" y="186336"/>
                  <a:pt x="76947" y="186020"/>
                </a:cubicBezTo>
                <a:cubicBezTo>
                  <a:pt x="97268" y="183851"/>
                  <a:pt x="117475" y="180997"/>
                  <a:pt x="137910" y="179856"/>
                </a:cubicBezTo>
                <a:cubicBezTo>
                  <a:pt x="140079" y="179856"/>
                  <a:pt x="142134" y="179285"/>
                  <a:pt x="144075" y="178371"/>
                </a:cubicBezTo>
                <a:cubicBezTo>
                  <a:pt x="145445" y="177686"/>
                  <a:pt x="146130" y="177001"/>
                  <a:pt x="144645" y="175517"/>
                </a:cubicBezTo>
                <a:cubicBezTo>
                  <a:pt x="142248" y="173120"/>
                  <a:pt x="139508" y="171065"/>
                  <a:pt x="136311" y="169695"/>
                </a:cubicBezTo>
                <a:cubicBezTo>
                  <a:pt x="122269" y="164101"/>
                  <a:pt x="107314" y="161475"/>
                  <a:pt x="92930" y="157023"/>
                </a:cubicBezTo>
                <a:cubicBezTo>
                  <a:pt x="86080" y="155082"/>
                  <a:pt x="79002" y="153941"/>
                  <a:pt x="71924" y="153712"/>
                </a:cubicBezTo>
                <a:cubicBezTo>
                  <a:pt x="70686" y="153644"/>
                  <a:pt x="69452" y="153612"/>
                  <a:pt x="68221" y="153612"/>
                </a:cubicBezTo>
                <a:cubicBezTo>
                  <a:pt x="59116" y="153612"/>
                  <a:pt x="50178" y="155381"/>
                  <a:pt x="41328" y="157594"/>
                </a:cubicBezTo>
                <a:cubicBezTo>
                  <a:pt x="40874" y="157788"/>
                  <a:pt x="40403" y="157881"/>
                  <a:pt x="39941" y="157881"/>
                </a:cubicBezTo>
                <a:cubicBezTo>
                  <a:pt x="38776" y="157881"/>
                  <a:pt x="37676" y="157287"/>
                  <a:pt x="37104" y="156224"/>
                </a:cubicBezTo>
                <a:cubicBezTo>
                  <a:pt x="35962" y="154511"/>
                  <a:pt x="37332" y="153484"/>
                  <a:pt x="38245" y="152571"/>
                </a:cubicBezTo>
                <a:cubicBezTo>
                  <a:pt x="46237" y="144123"/>
                  <a:pt x="54457" y="135789"/>
                  <a:pt x="62448" y="127341"/>
                </a:cubicBezTo>
                <a:cubicBezTo>
                  <a:pt x="63292" y="126437"/>
                  <a:pt x="64072" y="126010"/>
                  <a:pt x="64889" y="126010"/>
                </a:cubicBezTo>
                <a:cubicBezTo>
                  <a:pt x="65620" y="126010"/>
                  <a:pt x="66380" y="126351"/>
                  <a:pt x="67243" y="126998"/>
                </a:cubicBezTo>
                <a:cubicBezTo>
                  <a:pt x="69640" y="128825"/>
                  <a:pt x="72266" y="130195"/>
                  <a:pt x="75120" y="131108"/>
                </a:cubicBezTo>
                <a:cubicBezTo>
                  <a:pt x="94496" y="137632"/>
                  <a:pt x="114702" y="141000"/>
                  <a:pt x="135030" y="141000"/>
                </a:cubicBezTo>
                <a:cubicBezTo>
                  <a:pt x="138537" y="141000"/>
                  <a:pt x="142048" y="140899"/>
                  <a:pt x="145559" y="140698"/>
                </a:cubicBezTo>
                <a:cubicBezTo>
                  <a:pt x="153322" y="139899"/>
                  <a:pt x="160857" y="137958"/>
                  <a:pt x="167820" y="134647"/>
                </a:cubicBezTo>
                <a:cubicBezTo>
                  <a:pt x="170560" y="133391"/>
                  <a:pt x="170218" y="132135"/>
                  <a:pt x="168391" y="130537"/>
                </a:cubicBezTo>
                <a:cubicBezTo>
                  <a:pt x="167592" y="129852"/>
                  <a:pt x="166679" y="129167"/>
                  <a:pt x="165766" y="128596"/>
                </a:cubicBezTo>
                <a:cubicBezTo>
                  <a:pt x="159258" y="124601"/>
                  <a:pt x="152637" y="120605"/>
                  <a:pt x="146244" y="116267"/>
                </a:cubicBezTo>
                <a:cubicBezTo>
                  <a:pt x="134503" y="108114"/>
                  <a:pt x="120588" y="103790"/>
                  <a:pt x="106372" y="103790"/>
                </a:cubicBezTo>
                <a:cubicBezTo>
                  <a:pt x="105660" y="103790"/>
                  <a:pt x="104946" y="103801"/>
                  <a:pt x="104232" y="103823"/>
                </a:cubicBezTo>
                <a:cubicBezTo>
                  <a:pt x="103657" y="103823"/>
                  <a:pt x="103031" y="103926"/>
                  <a:pt x="102440" y="103926"/>
                </a:cubicBezTo>
                <a:cubicBezTo>
                  <a:pt x="101504" y="103926"/>
                  <a:pt x="100656" y="103668"/>
                  <a:pt x="100236" y="102339"/>
                </a:cubicBezTo>
                <a:cubicBezTo>
                  <a:pt x="99551" y="100284"/>
                  <a:pt x="101378" y="99599"/>
                  <a:pt x="102862" y="98686"/>
                </a:cubicBezTo>
                <a:cubicBezTo>
                  <a:pt x="111196" y="93548"/>
                  <a:pt x="119758" y="88639"/>
                  <a:pt x="128434" y="83959"/>
                </a:cubicBezTo>
                <a:cubicBezTo>
                  <a:pt x="131305" y="82375"/>
                  <a:pt x="133339" y="81499"/>
                  <a:pt x="135094" y="81499"/>
                </a:cubicBezTo>
                <a:cubicBezTo>
                  <a:pt x="137387" y="81499"/>
                  <a:pt x="139205" y="82994"/>
                  <a:pt x="141791" y="86356"/>
                </a:cubicBezTo>
                <a:cubicBezTo>
                  <a:pt x="148527" y="95147"/>
                  <a:pt x="158117" y="101197"/>
                  <a:pt x="168962" y="103366"/>
                </a:cubicBezTo>
                <a:cubicBezTo>
                  <a:pt x="179537" y="105444"/>
                  <a:pt x="190112" y="107677"/>
                  <a:pt x="200880" y="107677"/>
                </a:cubicBezTo>
                <a:cubicBezTo>
                  <a:pt x="203132" y="107677"/>
                  <a:pt x="205393" y="107579"/>
                  <a:pt x="207663" y="107362"/>
                </a:cubicBezTo>
                <a:cubicBezTo>
                  <a:pt x="212116" y="106906"/>
                  <a:pt x="214970" y="104508"/>
                  <a:pt x="217139" y="100741"/>
                </a:cubicBezTo>
                <a:cubicBezTo>
                  <a:pt x="218395" y="98457"/>
                  <a:pt x="217824" y="97202"/>
                  <a:pt x="216226" y="95489"/>
                </a:cubicBezTo>
                <a:cubicBezTo>
                  <a:pt x="205038" y="84301"/>
                  <a:pt x="191795" y="78136"/>
                  <a:pt x="175812" y="78022"/>
                </a:cubicBezTo>
                <a:cubicBezTo>
                  <a:pt x="168277" y="77908"/>
                  <a:pt x="160857" y="77452"/>
                  <a:pt x="153322" y="77223"/>
                </a:cubicBezTo>
                <a:cubicBezTo>
                  <a:pt x="152180" y="77109"/>
                  <a:pt x="150924" y="77223"/>
                  <a:pt x="150468" y="75739"/>
                </a:cubicBezTo>
                <a:cubicBezTo>
                  <a:pt x="150239" y="74369"/>
                  <a:pt x="151039" y="72999"/>
                  <a:pt x="152408" y="72657"/>
                </a:cubicBezTo>
                <a:lnTo>
                  <a:pt x="154349" y="71743"/>
                </a:lnTo>
                <a:cubicBezTo>
                  <a:pt x="163939" y="67291"/>
                  <a:pt x="173643" y="63067"/>
                  <a:pt x="183118" y="58501"/>
                </a:cubicBezTo>
                <a:cubicBezTo>
                  <a:pt x="184919" y="57600"/>
                  <a:pt x="186878" y="57141"/>
                  <a:pt x="188829" y="57141"/>
                </a:cubicBezTo>
                <a:cubicBezTo>
                  <a:pt x="190588" y="57141"/>
                  <a:pt x="192340" y="57514"/>
                  <a:pt x="193964" y="58272"/>
                </a:cubicBezTo>
                <a:cubicBezTo>
                  <a:pt x="202983" y="62040"/>
                  <a:pt x="212572" y="64323"/>
                  <a:pt x="222276" y="64894"/>
                </a:cubicBezTo>
                <a:cubicBezTo>
                  <a:pt x="225117" y="65105"/>
                  <a:pt x="227957" y="65209"/>
                  <a:pt x="230793" y="65209"/>
                </a:cubicBezTo>
                <a:cubicBezTo>
                  <a:pt x="247899" y="65209"/>
                  <a:pt x="264814" y="61393"/>
                  <a:pt x="280385" y="54048"/>
                </a:cubicBezTo>
                <a:cubicBezTo>
                  <a:pt x="281184" y="53706"/>
                  <a:pt x="282212" y="53477"/>
                  <a:pt x="282212" y="52107"/>
                </a:cubicBezTo>
                <a:lnTo>
                  <a:pt x="281184" y="52107"/>
                </a:lnTo>
                <a:cubicBezTo>
                  <a:pt x="279988" y="52261"/>
                  <a:pt x="279104" y="52373"/>
                  <a:pt x="278466" y="52373"/>
                </a:cubicBezTo>
                <a:cubicBezTo>
                  <a:pt x="276728" y="52373"/>
                  <a:pt x="276802" y="51543"/>
                  <a:pt x="277303" y="48454"/>
                </a:cubicBezTo>
                <a:cubicBezTo>
                  <a:pt x="277531" y="47313"/>
                  <a:pt x="277189" y="46970"/>
                  <a:pt x="276275" y="46628"/>
                </a:cubicBezTo>
                <a:cubicBezTo>
                  <a:pt x="266627" y="42961"/>
                  <a:pt x="256978" y="39784"/>
                  <a:pt x="246709" y="39784"/>
                </a:cubicBezTo>
                <a:cubicBezTo>
                  <a:pt x="244828" y="39784"/>
                  <a:pt x="242926" y="39891"/>
                  <a:pt x="240999" y="40120"/>
                </a:cubicBezTo>
                <a:cubicBezTo>
                  <a:pt x="228555" y="41719"/>
                  <a:pt x="216454" y="44687"/>
                  <a:pt x="204695" y="49025"/>
                </a:cubicBezTo>
                <a:cubicBezTo>
                  <a:pt x="204020" y="49270"/>
                  <a:pt x="203312" y="49615"/>
                  <a:pt x="202642" y="49615"/>
                </a:cubicBezTo>
                <a:cubicBezTo>
                  <a:pt x="202065" y="49615"/>
                  <a:pt x="201517" y="49360"/>
                  <a:pt x="201042" y="48568"/>
                </a:cubicBezTo>
                <a:cubicBezTo>
                  <a:pt x="200014" y="47084"/>
                  <a:pt x="200814" y="45828"/>
                  <a:pt x="201727" y="44687"/>
                </a:cubicBezTo>
                <a:cubicBezTo>
                  <a:pt x="202184" y="44230"/>
                  <a:pt x="202640" y="43659"/>
                  <a:pt x="203211" y="43203"/>
                </a:cubicBezTo>
                <a:cubicBezTo>
                  <a:pt x="208919" y="37837"/>
                  <a:pt x="213372" y="31101"/>
                  <a:pt x="215769" y="23681"/>
                </a:cubicBezTo>
                <a:cubicBezTo>
                  <a:pt x="217824" y="17744"/>
                  <a:pt x="218966" y="11694"/>
                  <a:pt x="219308" y="5529"/>
                </a:cubicBezTo>
                <a:cubicBezTo>
                  <a:pt x="219650" y="3474"/>
                  <a:pt x="218623" y="1419"/>
                  <a:pt x="216796" y="392"/>
                </a:cubicBezTo>
                <a:cubicBezTo>
                  <a:pt x="216270" y="128"/>
                  <a:pt x="215693" y="0"/>
                  <a:pt x="21511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0" name="Google Shape;250;p10"/>
          <p:cNvGrpSpPr/>
          <p:nvPr/>
        </p:nvGrpSpPr>
        <p:grpSpPr>
          <a:xfrm>
            <a:off x="2976650" y="3976007"/>
            <a:ext cx="1382100" cy="789295"/>
            <a:chOff x="275025" y="537489"/>
            <a:chExt cx="1626574" cy="928910"/>
          </a:xfrm>
        </p:grpSpPr>
        <p:sp>
          <p:nvSpPr>
            <p:cNvPr id="251" name="Google Shape;251;p10"/>
            <p:cNvSpPr/>
            <p:nvPr/>
          </p:nvSpPr>
          <p:spPr>
            <a:xfrm>
              <a:off x="319102" y="557201"/>
              <a:ext cx="1539514" cy="885928"/>
            </a:xfrm>
            <a:custGeom>
              <a:rect b="b" l="l" r="r" t="t"/>
              <a:pathLst>
                <a:path extrusionOk="0" h="9708" w="16870">
                  <a:moveTo>
                    <a:pt x="8563" y="0"/>
                  </a:moveTo>
                  <a:cubicBezTo>
                    <a:pt x="7949" y="0"/>
                    <a:pt x="7376" y="325"/>
                    <a:pt x="7061" y="860"/>
                  </a:cubicBezTo>
                  <a:cubicBezTo>
                    <a:pt x="6888" y="1170"/>
                    <a:pt x="6923" y="1538"/>
                    <a:pt x="7026" y="1860"/>
                  </a:cubicBezTo>
                  <a:cubicBezTo>
                    <a:pt x="7107" y="2148"/>
                    <a:pt x="7268" y="2412"/>
                    <a:pt x="7498" y="2608"/>
                  </a:cubicBezTo>
                  <a:cubicBezTo>
                    <a:pt x="7681" y="2747"/>
                    <a:pt x="7910" y="2817"/>
                    <a:pt x="8137" y="2817"/>
                  </a:cubicBezTo>
                  <a:cubicBezTo>
                    <a:pt x="8507" y="2817"/>
                    <a:pt x="8869" y="2630"/>
                    <a:pt x="9004" y="2251"/>
                  </a:cubicBezTo>
                  <a:cubicBezTo>
                    <a:pt x="9108" y="1998"/>
                    <a:pt x="9027" y="1699"/>
                    <a:pt x="8809" y="1538"/>
                  </a:cubicBezTo>
                  <a:cubicBezTo>
                    <a:pt x="8626" y="1394"/>
                    <a:pt x="8399" y="1350"/>
                    <a:pt x="8173" y="1350"/>
                  </a:cubicBezTo>
                  <a:cubicBezTo>
                    <a:pt x="8057" y="1350"/>
                    <a:pt x="7941" y="1362"/>
                    <a:pt x="7831" y="1377"/>
                  </a:cubicBezTo>
                  <a:cubicBezTo>
                    <a:pt x="7823" y="1379"/>
                    <a:pt x="7815" y="1379"/>
                    <a:pt x="7807" y="1379"/>
                  </a:cubicBezTo>
                  <a:cubicBezTo>
                    <a:pt x="7676" y="1379"/>
                    <a:pt x="7632" y="1202"/>
                    <a:pt x="7762" y="1159"/>
                  </a:cubicBezTo>
                  <a:cubicBezTo>
                    <a:pt x="7901" y="1122"/>
                    <a:pt x="8049" y="1102"/>
                    <a:pt x="8197" y="1102"/>
                  </a:cubicBezTo>
                  <a:cubicBezTo>
                    <a:pt x="8515" y="1102"/>
                    <a:pt x="8834" y="1196"/>
                    <a:pt x="9062" y="1423"/>
                  </a:cubicBezTo>
                  <a:cubicBezTo>
                    <a:pt x="9326" y="1711"/>
                    <a:pt x="9372" y="2136"/>
                    <a:pt x="9165" y="2470"/>
                  </a:cubicBezTo>
                  <a:cubicBezTo>
                    <a:pt x="8946" y="2856"/>
                    <a:pt x="8551" y="3044"/>
                    <a:pt x="8149" y="3044"/>
                  </a:cubicBezTo>
                  <a:cubicBezTo>
                    <a:pt x="7832" y="3044"/>
                    <a:pt x="7511" y="2928"/>
                    <a:pt x="7268" y="2700"/>
                  </a:cubicBezTo>
                  <a:cubicBezTo>
                    <a:pt x="7003" y="2447"/>
                    <a:pt x="6831" y="2125"/>
                    <a:pt x="6762" y="1768"/>
                  </a:cubicBezTo>
                  <a:cubicBezTo>
                    <a:pt x="6716" y="1561"/>
                    <a:pt x="6704" y="1354"/>
                    <a:pt x="6727" y="1159"/>
                  </a:cubicBezTo>
                  <a:cubicBezTo>
                    <a:pt x="6578" y="1136"/>
                    <a:pt x="6428" y="1136"/>
                    <a:pt x="6267" y="1136"/>
                  </a:cubicBezTo>
                  <a:cubicBezTo>
                    <a:pt x="6095" y="1147"/>
                    <a:pt x="5922" y="1182"/>
                    <a:pt x="5761" y="1228"/>
                  </a:cubicBezTo>
                  <a:cubicBezTo>
                    <a:pt x="5175" y="1377"/>
                    <a:pt x="4692" y="1814"/>
                    <a:pt x="4508" y="2389"/>
                  </a:cubicBezTo>
                  <a:cubicBezTo>
                    <a:pt x="4336" y="2953"/>
                    <a:pt x="4462" y="3562"/>
                    <a:pt x="4853" y="4011"/>
                  </a:cubicBezTo>
                  <a:cubicBezTo>
                    <a:pt x="4934" y="4092"/>
                    <a:pt x="4860" y="4215"/>
                    <a:pt x="4769" y="4215"/>
                  </a:cubicBezTo>
                  <a:cubicBezTo>
                    <a:pt x="4744" y="4215"/>
                    <a:pt x="4717" y="4206"/>
                    <a:pt x="4692" y="4183"/>
                  </a:cubicBezTo>
                  <a:cubicBezTo>
                    <a:pt x="4474" y="3976"/>
                    <a:pt x="4313" y="3723"/>
                    <a:pt x="4232" y="3436"/>
                  </a:cubicBezTo>
                  <a:cubicBezTo>
                    <a:pt x="4041" y="3370"/>
                    <a:pt x="3842" y="3338"/>
                    <a:pt x="3642" y="3338"/>
                  </a:cubicBezTo>
                  <a:cubicBezTo>
                    <a:pt x="3493" y="3338"/>
                    <a:pt x="3344" y="3355"/>
                    <a:pt x="3197" y="3390"/>
                  </a:cubicBezTo>
                  <a:cubicBezTo>
                    <a:pt x="1967" y="3666"/>
                    <a:pt x="1150" y="4770"/>
                    <a:pt x="0" y="5207"/>
                  </a:cubicBezTo>
                  <a:cubicBezTo>
                    <a:pt x="587" y="5563"/>
                    <a:pt x="886" y="6242"/>
                    <a:pt x="1277" y="6793"/>
                  </a:cubicBezTo>
                  <a:cubicBezTo>
                    <a:pt x="1702" y="7414"/>
                    <a:pt x="2381" y="7943"/>
                    <a:pt x="3151" y="8035"/>
                  </a:cubicBezTo>
                  <a:cubicBezTo>
                    <a:pt x="3228" y="8045"/>
                    <a:pt x="3305" y="8050"/>
                    <a:pt x="3381" y="8050"/>
                  </a:cubicBezTo>
                  <a:cubicBezTo>
                    <a:pt x="4032" y="8050"/>
                    <a:pt x="4636" y="7704"/>
                    <a:pt x="4945" y="7127"/>
                  </a:cubicBezTo>
                  <a:cubicBezTo>
                    <a:pt x="5129" y="6805"/>
                    <a:pt x="5140" y="6414"/>
                    <a:pt x="5002" y="6081"/>
                  </a:cubicBezTo>
                  <a:cubicBezTo>
                    <a:pt x="4869" y="5791"/>
                    <a:pt x="4573" y="5620"/>
                    <a:pt x="4262" y="5620"/>
                  </a:cubicBezTo>
                  <a:cubicBezTo>
                    <a:pt x="4252" y="5620"/>
                    <a:pt x="4242" y="5620"/>
                    <a:pt x="4232" y="5621"/>
                  </a:cubicBezTo>
                  <a:cubicBezTo>
                    <a:pt x="3910" y="5632"/>
                    <a:pt x="3634" y="5839"/>
                    <a:pt x="3542" y="6138"/>
                  </a:cubicBezTo>
                  <a:cubicBezTo>
                    <a:pt x="3439" y="6437"/>
                    <a:pt x="3508" y="6782"/>
                    <a:pt x="3726" y="7012"/>
                  </a:cubicBezTo>
                  <a:cubicBezTo>
                    <a:pt x="3807" y="7093"/>
                    <a:pt x="3733" y="7202"/>
                    <a:pt x="3643" y="7202"/>
                  </a:cubicBezTo>
                  <a:cubicBezTo>
                    <a:pt x="3617" y="7202"/>
                    <a:pt x="3590" y="7193"/>
                    <a:pt x="3565" y="7173"/>
                  </a:cubicBezTo>
                  <a:cubicBezTo>
                    <a:pt x="3243" y="6874"/>
                    <a:pt x="3140" y="6414"/>
                    <a:pt x="3301" y="6012"/>
                  </a:cubicBezTo>
                  <a:cubicBezTo>
                    <a:pt x="3447" y="5618"/>
                    <a:pt x="3824" y="5367"/>
                    <a:pt x="4249" y="5367"/>
                  </a:cubicBezTo>
                  <a:cubicBezTo>
                    <a:pt x="4259" y="5367"/>
                    <a:pt x="4269" y="5367"/>
                    <a:pt x="4278" y="5368"/>
                  </a:cubicBezTo>
                  <a:cubicBezTo>
                    <a:pt x="4658" y="5368"/>
                    <a:pt x="5002" y="5563"/>
                    <a:pt x="5198" y="5897"/>
                  </a:cubicBezTo>
                  <a:cubicBezTo>
                    <a:pt x="5405" y="6288"/>
                    <a:pt x="5416" y="6747"/>
                    <a:pt x="5232" y="7150"/>
                  </a:cubicBezTo>
                  <a:cubicBezTo>
                    <a:pt x="5106" y="7437"/>
                    <a:pt x="4911" y="7679"/>
                    <a:pt x="4658" y="7874"/>
                  </a:cubicBezTo>
                  <a:cubicBezTo>
                    <a:pt x="5014" y="7966"/>
                    <a:pt x="5336" y="8139"/>
                    <a:pt x="5612" y="8392"/>
                  </a:cubicBezTo>
                  <a:cubicBezTo>
                    <a:pt x="6014" y="8725"/>
                    <a:pt x="6348" y="9139"/>
                    <a:pt x="6819" y="9392"/>
                  </a:cubicBezTo>
                  <a:cubicBezTo>
                    <a:pt x="7195" y="9595"/>
                    <a:pt x="7624" y="9707"/>
                    <a:pt x="8048" y="9707"/>
                  </a:cubicBezTo>
                  <a:cubicBezTo>
                    <a:pt x="8466" y="9707"/>
                    <a:pt x="8880" y="9598"/>
                    <a:pt x="9234" y="9358"/>
                  </a:cubicBezTo>
                  <a:cubicBezTo>
                    <a:pt x="9867" y="8909"/>
                    <a:pt x="10246" y="8070"/>
                    <a:pt x="10016" y="7322"/>
                  </a:cubicBezTo>
                  <a:cubicBezTo>
                    <a:pt x="9867" y="6885"/>
                    <a:pt x="9487" y="6575"/>
                    <a:pt x="9039" y="6517"/>
                  </a:cubicBezTo>
                  <a:cubicBezTo>
                    <a:pt x="8979" y="6508"/>
                    <a:pt x="8920" y="6503"/>
                    <a:pt x="8862" y="6503"/>
                  </a:cubicBezTo>
                  <a:cubicBezTo>
                    <a:pt x="8501" y="6503"/>
                    <a:pt x="8166" y="6682"/>
                    <a:pt x="7958" y="6989"/>
                  </a:cubicBezTo>
                  <a:cubicBezTo>
                    <a:pt x="7739" y="7311"/>
                    <a:pt x="7751" y="7736"/>
                    <a:pt x="7992" y="8047"/>
                  </a:cubicBezTo>
                  <a:cubicBezTo>
                    <a:pt x="8234" y="8334"/>
                    <a:pt x="8590" y="8507"/>
                    <a:pt x="8958" y="8530"/>
                  </a:cubicBezTo>
                  <a:cubicBezTo>
                    <a:pt x="9131" y="8530"/>
                    <a:pt x="9131" y="8771"/>
                    <a:pt x="8958" y="8771"/>
                  </a:cubicBezTo>
                  <a:cubicBezTo>
                    <a:pt x="8930" y="8774"/>
                    <a:pt x="8903" y="8776"/>
                    <a:pt x="8875" y="8776"/>
                  </a:cubicBezTo>
                  <a:cubicBezTo>
                    <a:pt x="8798" y="8776"/>
                    <a:pt x="8720" y="8765"/>
                    <a:pt x="8636" y="8748"/>
                  </a:cubicBezTo>
                  <a:cubicBezTo>
                    <a:pt x="8211" y="8656"/>
                    <a:pt x="7843" y="8380"/>
                    <a:pt x="7647" y="7989"/>
                  </a:cubicBezTo>
                  <a:cubicBezTo>
                    <a:pt x="7463" y="7575"/>
                    <a:pt x="7532" y="7081"/>
                    <a:pt x="7831" y="6736"/>
                  </a:cubicBezTo>
                  <a:cubicBezTo>
                    <a:pt x="8090" y="6412"/>
                    <a:pt x="8469" y="6265"/>
                    <a:pt x="8853" y="6265"/>
                  </a:cubicBezTo>
                  <a:cubicBezTo>
                    <a:pt x="9424" y="6265"/>
                    <a:pt x="10008" y="6589"/>
                    <a:pt x="10235" y="7138"/>
                  </a:cubicBezTo>
                  <a:cubicBezTo>
                    <a:pt x="10373" y="7483"/>
                    <a:pt x="10396" y="7851"/>
                    <a:pt x="10315" y="8208"/>
                  </a:cubicBezTo>
                  <a:cubicBezTo>
                    <a:pt x="10580" y="8369"/>
                    <a:pt x="10878" y="8484"/>
                    <a:pt x="11189" y="8541"/>
                  </a:cubicBezTo>
                  <a:cubicBezTo>
                    <a:pt x="11325" y="8567"/>
                    <a:pt x="11462" y="8579"/>
                    <a:pt x="11600" y="8579"/>
                  </a:cubicBezTo>
                  <a:cubicBezTo>
                    <a:pt x="12078" y="8579"/>
                    <a:pt x="12555" y="8427"/>
                    <a:pt x="12948" y="8150"/>
                  </a:cubicBezTo>
                  <a:cubicBezTo>
                    <a:pt x="13431" y="7794"/>
                    <a:pt x="13776" y="7288"/>
                    <a:pt x="13926" y="6713"/>
                  </a:cubicBezTo>
                  <a:cubicBezTo>
                    <a:pt x="13939" y="6668"/>
                    <a:pt x="13970" y="6650"/>
                    <a:pt x="14002" y="6650"/>
                  </a:cubicBezTo>
                  <a:cubicBezTo>
                    <a:pt x="14052" y="6650"/>
                    <a:pt x="14105" y="6696"/>
                    <a:pt x="14098" y="6759"/>
                  </a:cubicBezTo>
                  <a:cubicBezTo>
                    <a:pt x="14041" y="7127"/>
                    <a:pt x="13903" y="7472"/>
                    <a:pt x="13684" y="7771"/>
                  </a:cubicBezTo>
                  <a:cubicBezTo>
                    <a:pt x="13772" y="7785"/>
                    <a:pt x="13860" y="7793"/>
                    <a:pt x="13949" y="7793"/>
                  </a:cubicBezTo>
                  <a:cubicBezTo>
                    <a:pt x="14140" y="7793"/>
                    <a:pt x="14331" y="7757"/>
                    <a:pt x="14512" y="7679"/>
                  </a:cubicBezTo>
                  <a:cubicBezTo>
                    <a:pt x="15064" y="7460"/>
                    <a:pt x="15467" y="7012"/>
                    <a:pt x="15835" y="6563"/>
                  </a:cubicBezTo>
                  <a:cubicBezTo>
                    <a:pt x="16019" y="6345"/>
                    <a:pt x="16214" y="6138"/>
                    <a:pt x="16409" y="5943"/>
                  </a:cubicBezTo>
                  <a:cubicBezTo>
                    <a:pt x="16559" y="5816"/>
                    <a:pt x="16708" y="5701"/>
                    <a:pt x="16869" y="5609"/>
                  </a:cubicBezTo>
                  <a:cubicBezTo>
                    <a:pt x="16318" y="5368"/>
                    <a:pt x="15950" y="4804"/>
                    <a:pt x="15524" y="4390"/>
                  </a:cubicBezTo>
                  <a:cubicBezTo>
                    <a:pt x="15260" y="4137"/>
                    <a:pt x="14984" y="3907"/>
                    <a:pt x="14685" y="3712"/>
                  </a:cubicBezTo>
                  <a:cubicBezTo>
                    <a:pt x="14386" y="3505"/>
                    <a:pt x="14064" y="3344"/>
                    <a:pt x="13730" y="3240"/>
                  </a:cubicBezTo>
                  <a:cubicBezTo>
                    <a:pt x="13583" y="3198"/>
                    <a:pt x="13434" y="3178"/>
                    <a:pt x="13286" y="3178"/>
                  </a:cubicBezTo>
                  <a:cubicBezTo>
                    <a:pt x="13109" y="3178"/>
                    <a:pt x="12933" y="3207"/>
                    <a:pt x="12764" y="3263"/>
                  </a:cubicBezTo>
                  <a:cubicBezTo>
                    <a:pt x="12477" y="3367"/>
                    <a:pt x="12235" y="3585"/>
                    <a:pt x="12109" y="3861"/>
                  </a:cubicBezTo>
                  <a:cubicBezTo>
                    <a:pt x="11982" y="4137"/>
                    <a:pt x="11994" y="4459"/>
                    <a:pt x="12132" y="4724"/>
                  </a:cubicBezTo>
                  <a:cubicBezTo>
                    <a:pt x="12270" y="4965"/>
                    <a:pt x="12523" y="5115"/>
                    <a:pt x="12787" y="5126"/>
                  </a:cubicBezTo>
                  <a:cubicBezTo>
                    <a:pt x="12797" y="5127"/>
                    <a:pt x="12807" y="5127"/>
                    <a:pt x="12817" y="5127"/>
                  </a:cubicBezTo>
                  <a:cubicBezTo>
                    <a:pt x="13059" y="5127"/>
                    <a:pt x="13286" y="4991"/>
                    <a:pt x="13397" y="4781"/>
                  </a:cubicBezTo>
                  <a:cubicBezTo>
                    <a:pt x="13512" y="4563"/>
                    <a:pt x="13500" y="4310"/>
                    <a:pt x="13362" y="4114"/>
                  </a:cubicBezTo>
                  <a:cubicBezTo>
                    <a:pt x="13292" y="4018"/>
                    <a:pt x="13395" y="3902"/>
                    <a:pt x="13494" y="3902"/>
                  </a:cubicBezTo>
                  <a:cubicBezTo>
                    <a:pt x="13525" y="3902"/>
                    <a:pt x="13556" y="3914"/>
                    <a:pt x="13581" y="3942"/>
                  </a:cubicBezTo>
                  <a:cubicBezTo>
                    <a:pt x="13788" y="4229"/>
                    <a:pt x="13811" y="4609"/>
                    <a:pt x="13638" y="4919"/>
                  </a:cubicBezTo>
                  <a:cubicBezTo>
                    <a:pt x="13480" y="5205"/>
                    <a:pt x="13175" y="5383"/>
                    <a:pt x="12850" y="5383"/>
                  </a:cubicBezTo>
                  <a:cubicBezTo>
                    <a:pt x="12821" y="5383"/>
                    <a:pt x="12793" y="5382"/>
                    <a:pt x="12764" y="5379"/>
                  </a:cubicBezTo>
                  <a:cubicBezTo>
                    <a:pt x="12442" y="5356"/>
                    <a:pt x="12143" y="5184"/>
                    <a:pt x="11948" y="4931"/>
                  </a:cubicBezTo>
                  <a:cubicBezTo>
                    <a:pt x="11752" y="4632"/>
                    <a:pt x="11706" y="4264"/>
                    <a:pt x="11810" y="3919"/>
                  </a:cubicBezTo>
                  <a:cubicBezTo>
                    <a:pt x="11959" y="3447"/>
                    <a:pt x="12350" y="3091"/>
                    <a:pt x="12822" y="2976"/>
                  </a:cubicBezTo>
                  <a:cubicBezTo>
                    <a:pt x="12799" y="2872"/>
                    <a:pt x="12776" y="2780"/>
                    <a:pt x="12753" y="2688"/>
                  </a:cubicBezTo>
                  <a:cubicBezTo>
                    <a:pt x="12707" y="2562"/>
                    <a:pt x="12649" y="2435"/>
                    <a:pt x="12580" y="2309"/>
                  </a:cubicBezTo>
                  <a:cubicBezTo>
                    <a:pt x="12339" y="1883"/>
                    <a:pt x="11959" y="1538"/>
                    <a:pt x="11499" y="1354"/>
                  </a:cubicBezTo>
                  <a:cubicBezTo>
                    <a:pt x="11213" y="1236"/>
                    <a:pt x="10910" y="1176"/>
                    <a:pt x="10603" y="1176"/>
                  </a:cubicBezTo>
                  <a:cubicBezTo>
                    <a:pt x="10404" y="1176"/>
                    <a:pt x="10203" y="1201"/>
                    <a:pt x="10005" y="1251"/>
                  </a:cubicBezTo>
                  <a:cubicBezTo>
                    <a:pt x="9993" y="1366"/>
                    <a:pt x="9970" y="1469"/>
                    <a:pt x="9924" y="1584"/>
                  </a:cubicBezTo>
                  <a:cubicBezTo>
                    <a:pt x="9913" y="1603"/>
                    <a:pt x="9895" y="1610"/>
                    <a:pt x="9877" y="1610"/>
                  </a:cubicBezTo>
                  <a:cubicBezTo>
                    <a:pt x="9837" y="1610"/>
                    <a:pt x="9793" y="1574"/>
                    <a:pt x="9809" y="1527"/>
                  </a:cubicBezTo>
                  <a:cubicBezTo>
                    <a:pt x="9913" y="1193"/>
                    <a:pt x="9855" y="814"/>
                    <a:pt x="9648" y="527"/>
                  </a:cubicBezTo>
                  <a:cubicBezTo>
                    <a:pt x="9430" y="228"/>
                    <a:pt x="9096" y="44"/>
                    <a:pt x="8740" y="9"/>
                  </a:cubicBezTo>
                  <a:cubicBezTo>
                    <a:pt x="8681" y="3"/>
                    <a:pt x="8622" y="0"/>
                    <a:pt x="85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10"/>
            <p:cNvSpPr/>
            <p:nvPr/>
          </p:nvSpPr>
          <p:spPr>
            <a:xfrm>
              <a:off x="887820" y="646086"/>
              <a:ext cx="228874" cy="194652"/>
            </a:xfrm>
            <a:custGeom>
              <a:rect b="b" l="l" r="r" t="t"/>
              <a:pathLst>
                <a:path extrusionOk="0" h="2133" w="2508">
                  <a:moveTo>
                    <a:pt x="265" y="1"/>
                  </a:moveTo>
                  <a:cubicBezTo>
                    <a:pt x="171" y="1"/>
                    <a:pt x="115" y="49"/>
                    <a:pt x="28" y="49"/>
                  </a:cubicBezTo>
                  <a:cubicBezTo>
                    <a:pt x="19" y="49"/>
                    <a:pt x="10" y="48"/>
                    <a:pt x="1" y="47"/>
                  </a:cubicBezTo>
                  <a:lnTo>
                    <a:pt x="1" y="47"/>
                  </a:lnTo>
                  <a:cubicBezTo>
                    <a:pt x="24" y="484"/>
                    <a:pt x="139" y="898"/>
                    <a:pt x="346" y="1289"/>
                  </a:cubicBezTo>
                  <a:cubicBezTo>
                    <a:pt x="553" y="1668"/>
                    <a:pt x="898" y="1956"/>
                    <a:pt x="1312" y="2082"/>
                  </a:cubicBezTo>
                  <a:cubicBezTo>
                    <a:pt x="1426" y="2116"/>
                    <a:pt x="1543" y="2133"/>
                    <a:pt x="1659" y="2133"/>
                  </a:cubicBezTo>
                  <a:cubicBezTo>
                    <a:pt x="1974" y="2133"/>
                    <a:pt x="2281" y="2010"/>
                    <a:pt x="2508" y="1783"/>
                  </a:cubicBezTo>
                  <a:lnTo>
                    <a:pt x="2508" y="1783"/>
                  </a:lnTo>
                  <a:cubicBezTo>
                    <a:pt x="2337" y="1834"/>
                    <a:pt x="2159" y="1860"/>
                    <a:pt x="1980" y="1860"/>
                  </a:cubicBezTo>
                  <a:cubicBezTo>
                    <a:pt x="1834" y="1860"/>
                    <a:pt x="1687" y="1843"/>
                    <a:pt x="1542" y="1806"/>
                  </a:cubicBezTo>
                  <a:cubicBezTo>
                    <a:pt x="1427" y="1783"/>
                    <a:pt x="1312" y="1737"/>
                    <a:pt x="1208" y="1680"/>
                  </a:cubicBezTo>
                  <a:cubicBezTo>
                    <a:pt x="978" y="1507"/>
                    <a:pt x="794" y="1277"/>
                    <a:pt x="702" y="1013"/>
                  </a:cubicBezTo>
                  <a:cubicBezTo>
                    <a:pt x="576" y="725"/>
                    <a:pt x="495" y="392"/>
                    <a:pt x="622" y="104"/>
                  </a:cubicBezTo>
                  <a:cubicBezTo>
                    <a:pt x="507" y="47"/>
                    <a:pt x="392" y="12"/>
                    <a:pt x="2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10"/>
            <p:cNvSpPr/>
            <p:nvPr/>
          </p:nvSpPr>
          <p:spPr>
            <a:xfrm>
              <a:off x="1398862" y="893759"/>
              <a:ext cx="158606" cy="139533"/>
            </a:xfrm>
            <a:custGeom>
              <a:rect b="b" l="l" r="r" t="t"/>
              <a:pathLst>
                <a:path extrusionOk="0" h="1529" w="1738">
                  <a:moveTo>
                    <a:pt x="219" y="1"/>
                  </a:moveTo>
                  <a:lnTo>
                    <a:pt x="219" y="1"/>
                  </a:lnTo>
                  <a:cubicBezTo>
                    <a:pt x="58" y="231"/>
                    <a:pt x="1" y="518"/>
                    <a:pt x="47" y="794"/>
                  </a:cubicBezTo>
                  <a:cubicBezTo>
                    <a:pt x="139" y="1128"/>
                    <a:pt x="380" y="1392"/>
                    <a:pt x="714" y="1484"/>
                  </a:cubicBezTo>
                  <a:cubicBezTo>
                    <a:pt x="807" y="1514"/>
                    <a:pt x="903" y="1528"/>
                    <a:pt x="998" y="1528"/>
                  </a:cubicBezTo>
                  <a:cubicBezTo>
                    <a:pt x="1125" y="1528"/>
                    <a:pt x="1251" y="1502"/>
                    <a:pt x="1369" y="1450"/>
                  </a:cubicBezTo>
                  <a:cubicBezTo>
                    <a:pt x="1576" y="1358"/>
                    <a:pt x="1714" y="1162"/>
                    <a:pt x="1737" y="932"/>
                  </a:cubicBezTo>
                  <a:lnTo>
                    <a:pt x="1737" y="932"/>
                  </a:lnTo>
                  <a:cubicBezTo>
                    <a:pt x="1546" y="1073"/>
                    <a:pt x="1311" y="1143"/>
                    <a:pt x="1078" y="1143"/>
                  </a:cubicBezTo>
                  <a:cubicBezTo>
                    <a:pt x="1045" y="1143"/>
                    <a:pt x="1011" y="1142"/>
                    <a:pt x="978" y="1139"/>
                  </a:cubicBezTo>
                  <a:cubicBezTo>
                    <a:pt x="702" y="1105"/>
                    <a:pt x="461" y="944"/>
                    <a:pt x="311" y="714"/>
                  </a:cubicBezTo>
                  <a:cubicBezTo>
                    <a:pt x="242" y="599"/>
                    <a:pt x="208" y="472"/>
                    <a:pt x="208" y="346"/>
                  </a:cubicBezTo>
                  <a:cubicBezTo>
                    <a:pt x="196" y="265"/>
                    <a:pt x="277" y="35"/>
                    <a:pt x="2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10"/>
            <p:cNvSpPr/>
            <p:nvPr/>
          </p:nvSpPr>
          <p:spPr>
            <a:xfrm>
              <a:off x="275025" y="537489"/>
              <a:ext cx="1626574" cy="928910"/>
            </a:xfrm>
            <a:custGeom>
              <a:rect b="b" l="l" r="r" t="t"/>
              <a:pathLst>
                <a:path extrusionOk="0" h="10179" w="17824">
                  <a:moveTo>
                    <a:pt x="9046" y="216"/>
                  </a:moveTo>
                  <a:cubicBezTo>
                    <a:pt x="9105" y="216"/>
                    <a:pt x="9164" y="219"/>
                    <a:pt x="9223" y="225"/>
                  </a:cubicBezTo>
                  <a:cubicBezTo>
                    <a:pt x="9579" y="260"/>
                    <a:pt x="9913" y="444"/>
                    <a:pt x="10131" y="743"/>
                  </a:cubicBezTo>
                  <a:cubicBezTo>
                    <a:pt x="10338" y="1030"/>
                    <a:pt x="10396" y="1409"/>
                    <a:pt x="10292" y="1743"/>
                  </a:cubicBezTo>
                  <a:cubicBezTo>
                    <a:pt x="10276" y="1790"/>
                    <a:pt x="10320" y="1826"/>
                    <a:pt x="10360" y="1826"/>
                  </a:cubicBezTo>
                  <a:cubicBezTo>
                    <a:pt x="10378" y="1826"/>
                    <a:pt x="10396" y="1819"/>
                    <a:pt x="10407" y="1800"/>
                  </a:cubicBezTo>
                  <a:cubicBezTo>
                    <a:pt x="10453" y="1685"/>
                    <a:pt x="10476" y="1582"/>
                    <a:pt x="10488" y="1467"/>
                  </a:cubicBezTo>
                  <a:cubicBezTo>
                    <a:pt x="10686" y="1417"/>
                    <a:pt x="10887" y="1392"/>
                    <a:pt x="11086" y="1392"/>
                  </a:cubicBezTo>
                  <a:cubicBezTo>
                    <a:pt x="11393" y="1392"/>
                    <a:pt x="11696" y="1452"/>
                    <a:pt x="11982" y="1570"/>
                  </a:cubicBezTo>
                  <a:cubicBezTo>
                    <a:pt x="12442" y="1754"/>
                    <a:pt x="12822" y="2099"/>
                    <a:pt x="13063" y="2525"/>
                  </a:cubicBezTo>
                  <a:cubicBezTo>
                    <a:pt x="13132" y="2651"/>
                    <a:pt x="13190" y="2778"/>
                    <a:pt x="13236" y="2904"/>
                  </a:cubicBezTo>
                  <a:cubicBezTo>
                    <a:pt x="13259" y="2996"/>
                    <a:pt x="13282" y="3088"/>
                    <a:pt x="13305" y="3192"/>
                  </a:cubicBezTo>
                  <a:cubicBezTo>
                    <a:pt x="12833" y="3307"/>
                    <a:pt x="12442" y="3663"/>
                    <a:pt x="12293" y="4135"/>
                  </a:cubicBezTo>
                  <a:cubicBezTo>
                    <a:pt x="12189" y="4480"/>
                    <a:pt x="12235" y="4848"/>
                    <a:pt x="12431" y="5147"/>
                  </a:cubicBezTo>
                  <a:cubicBezTo>
                    <a:pt x="12626" y="5400"/>
                    <a:pt x="12925" y="5572"/>
                    <a:pt x="13247" y="5595"/>
                  </a:cubicBezTo>
                  <a:cubicBezTo>
                    <a:pt x="13276" y="5598"/>
                    <a:pt x="13304" y="5599"/>
                    <a:pt x="13333" y="5599"/>
                  </a:cubicBezTo>
                  <a:cubicBezTo>
                    <a:pt x="13658" y="5599"/>
                    <a:pt x="13963" y="5421"/>
                    <a:pt x="14121" y="5135"/>
                  </a:cubicBezTo>
                  <a:cubicBezTo>
                    <a:pt x="14294" y="4825"/>
                    <a:pt x="14271" y="4445"/>
                    <a:pt x="14064" y="4158"/>
                  </a:cubicBezTo>
                  <a:cubicBezTo>
                    <a:pt x="14039" y="4130"/>
                    <a:pt x="14008" y="4118"/>
                    <a:pt x="13977" y="4118"/>
                  </a:cubicBezTo>
                  <a:cubicBezTo>
                    <a:pt x="13878" y="4118"/>
                    <a:pt x="13775" y="4234"/>
                    <a:pt x="13845" y="4330"/>
                  </a:cubicBezTo>
                  <a:cubicBezTo>
                    <a:pt x="13983" y="4526"/>
                    <a:pt x="13995" y="4779"/>
                    <a:pt x="13880" y="4997"/>
                  </a:cubicBezTo>
                  <a:cubicBezTo>
                    <a:pt x="13769" y="5207"/>
                    <a:pt x="13542" y="5343"/>
                    <a:pt x="13300" y="5343"/>
                  </a:cubicBezTo>
                  <a:cubicBezTo>
                    <a:pt x="13290" y="5343"/>
                    <a:pt x="13280" y="5343"/>
                    <a:pt x="13270" y="5342"/>
                  </a:cubicBezTo>
                  <a:cubicBezTo>
                    <a:pt x="13006" y="5331"/>
                    <a:pt x="12753" y="5181"/>
                    <a:pt x="12615" y="4940"/>
                  </a:cubicBezTo>
                  <a:cubicBezTo>
                    <a:pt x="12477" y="4675"/>
                    <a:pt x="12465" y="4353"/>
                    <a:pt x="12592" y="4077"/>
                  </a:cubicBezTo>
                  <a:cubicBezTo>
                    <a:pt x="12718" y="3801"/>
                    <a:pt x="12960" y="3583"/>
                    <a:pt x="13247" y="3479"/>
                  </a:cubicBezTo>
                  <a:cubicBezTo>
                    <a:pt x="13416" y="3423"/>
                    <a:pt x="13592" y="3394"/>
                    <a:pt x="13769" y="3394"/>
                  </a:cubicBezTo>
                  <a:cubicBezTo>
                    <a:pt x="13917" y="3394"/>
                    <a:pt x="14066" y="3414"/>
                    <a:pt x="14213" y="3456"/>
                  </a:cubicBezTo>
                  <a:cubicBezTo>
                    <a:pt x="14547" y="3560"/>
                    <a:pt x="14869" y="3721"/>
                    <a:pt x="15168" y="3928"/>
                  </a:cubicBezTo>
                  <a:cubicBezTo>
                    <a:pt x="15467" y="4123"/>
                    <a:pt x="15743" y="4353"/>
                    <a:pt x="16007" y="4606"/>
                  </a:cubicBezTo>
                  <a:cubicBezTo>
                    <a:pt x="16433" y="5020"/>
                    <a:pt x="16801" y="5584"/>
                    <a:pt x="17352" y="5825"/>
                  </a:cubicBezTo>
                  <a:cubicBezTo>
                    <a:pt x="17191" y="5917"/>
                    <a:pt x="17042" y="6032"/>
                    <a:pt x="16892" y="6159"/>
                  </a:cubicBezTo>
                  <a:cubicBezTo>
                    <a:pt x="16697" y="6354"/>
                    <a:pt x="16502" y="6561"/>
                    <a:pt x="16318" y="6779"/>
                  </a:cubicBezTo>
                  <a:cubicBezTo>
                    <a:pt x="15950" y="7228"/>
                    <a:pt x="15547" y="7676"/>
                    <a:pt x="14995" y="7895"/>
                  </a:cubicBezTo>
                  <a:cubicBezTo>
                    <a:pt x="14814" y="7973"/>
                    <a:pt x="14623" y="8009"/>
                    <a:pt x="14432" y="8009"/>
                  </a:cubicBezTo>
                  <a:cubicBezTo>
                    <a:pt x="14343" y="8009"/>
                    <a:pt x="14255" y="8001"/>
                    <a:pt x="14167" y="7987"/>
                  </a:cubicBezTo>
                  <a:cubicBezTo>
                    <a:pt x="14386" y="7688"/>
                    <a:pt x="14524" y="7343"/>
                    <a:pt x="14581" y="6975"/>
                  </a:cubicBezTo>
                  <a:cubicBezTo>
                    <a:pt x="14588" y="6912"/>
                    <a:pt x="14535" y="6866"/>
                    <a:pt x="14485" y="6866"/>
                  </a:cubicBezTo>
                  <a:cubicBezTo>
                    <a:pt x="14453" y="6866"/>
                    <a:pt x="14422" y="6884"/>
                    <a:pt x="14409" y="6929"/>
                  </a:cubicBezTo>
                  <a:cubicBezTo>
                    <a:pt x="14259" y="7504"/>
                    <a:pt x="13914" y="8010"/>
                    <a:pt x="13431" y="8366"/>
                  </a:cubicBezTo>
                  <a:cubicBezTo>
                    <a:pt x="13038" y="8643"/>
                    <a:pt x="12561" y="8795"/>
                    <a:pt x="12083" y="8795"/>
                  </a:cubicBezTo>
                  <a:cubicBezTo>
                    <a:pt x="11945" y="8795"/>
                    <a:pt x="11808" y="8783"/>
                    <a:pt x="11672" y="8757"/>
                  </a:cubicBezTo>
                  <a:cubicBezTo>
                    <a:pt x="11361" y="8700"/>
                    <a:pt x="11063" y="8585"/>
                    <a:pt x="10798" y="8424"/>
                  </a:cubicBezTo>
                  <a:cubicBezTo>
                    <a:pt x="10879" y="8067"/>
                    <a:pt x="10856" y="7699"/>
                    <a:pt x="10718" y="7354"/>
                  </a:cubicBezTo>
                  <a:cubicBezTo>
                    <a:pt x="10491" y="6805"/>
                    <a:pt x="9907" y="6481"/>
                    <a:pt x="9336" y="6481"/>
                  </a:cubicBezTo>
                  <a:cubicBezTo>
                    <a:pt x="8952" y="6481"/>
                    <a:pt x="8573" y="6628"/>
                    <a:pt x="8314" y="6952"/>
                  </a:cubicBezTo>
                  <a:cubicBezTo>
                    <a:pt x="8015" y="7297"/>
                    <a:pt x="7946" y="7791"/>
                    <a:pt x="8130" y="8205"/>
                  </a:cubicBezTo>
                  <a:cubicBezTo>
                    <a:pt x="8326" y="8596"/>
                    <a:pt x="8694" y="8872"/>
                    <a:pt x="9119" y="8964"/>
                  </a:cubicBezTo>
                  <a:cubicBezTo>
                    <a:pt x="9203" y="8981"/>
                    <a:pt x="9281" y="8992"/>
                    <a:pt x="9358" y="8992"/>
                  </a:cubicBezTo>
                  <a:cubicBezTo>
                    <a:pt x="9386" y="8992"/>
                    <a:pt x="9413" y="8990"/>
                    <a:pt x="9441" y="8987"/>
                  </a:cubicBezTo>
                  <a:cubicBezTo>
                    <a:pt x="9614" y="8987"/>
                    <a:pt x="9614" y="8746"/>
                    <a:pt x="9441" y="8746"/>
                  </a:cubicBezTo>
                  <a:cubicBezTo>
                    <a:pt x="9073" y="8723"/>
                    <a:pt x="8717" y="8550"/>
                    <a:pt x="8475" y="8263"/>
                  </a:cubicBezTo>
                  <a:cubicBezTo>
                    <a:pt x="8234" y="7952"/>
                    <a:pt x="8222" y="7527"/>
                    <a:pt x="8441" y="7205"/>
                  </a:cubicBezTo>
                  <a:cubicBezTo>
                    <a:pt x="8649" y="6898"/>
                    <a:pt x="8984" y="6719"/>
                    <a:pt x="9345" y="6719"/>
                  </a:cubicBezTo>
                  <a:cubicBezTo>
                    <a:pt x="9403" y="6719"/>
                    <a:pt x="9462" y="6724"/>
                    <a:pt x="9522" y="6733"/>
                  </a:cubicBezTo>
                  <a:cubicBezTo>
                    <a:pt x="9970" y="6791"/>
                    <a:pt x="10350" y="7101"/>
                    <a:pt x="10499" y="7538"/>
                  </a:cubicBezTo>
                  <a:cubicBezTo>
                    <a:pt x="10729" y="8286"/>
                    <a:pt x="10350" y="9125"/>
                    <a:pt x="9717" y="9574"/>
                  </a:cubicBezTo>
                  <a:cubicBezTo>
                    <a:pt x="9363" y="9814"/>
                    <a:pt x="8949" y="9923"/>
                    <a:pt x="8531" y="9923"/>
                  </a:cubicBezTo>
                  <a:cubicBezTo>
                    <a:pt x="8107" y="9923"/>
                    <a:pt x="7678" y="9811"/>
                    <a:pt x="7302" y="9608"/>
                  </a:cubicBezTo>
                  <a:cubicBezTo>
                    <a:pt x="6831" y="9355"/>
                    <a:pt x="6497" y="8941"/>
                    <a:pt x="6095" y="8608"/>
                  </a:cubicBezTo>
                  <a:cubicBezTo>
                    <a:pt x="5819" y="8355"/>
                    <a:pt x="5497" y="8182"/>
                    <a:pt x="5141" y="8090"/>
                  </a:cubicBezTo>
                  <a:cubicBezTo>
                    <a:pt x="5394" y="7895"/>
                    <a:pt x="5589" y="7653"/>
                    <a:pt x="5715" y="7366"/>
                  </a:cubicBezTo>
                  <a:cubicBezTo>
                    <a:pt x="5899" y="6963"/>
                    <a:pt x="5888" y="6504"/>
                    <a:pt x="5681" y="6113"/>
                  </a:cubicBezTo>
                  <a:cubicBezTo>
                    <a:pt x="5485" y="5779"/>
                    <a:pt x="5141" y="5584"/>
                    <a:pt x="4761" y="5584"/>
                  </a:cubicBezTo>
                  <a:cubicBezTo>
                    <a:pt x="4752" y="5583"/>
                    <a:pt x="4742" y="5583"/>
                    <a:pt x="4732" y="5583"/>
                  </a:cubicBezTo>
                  <a:cubicBezTo>
                    <a:pt x="4307" y="5583"/>
                    <a:pt x="3930" y="5834"/>
                    <a:pt x="3784" y="6228"/>
                  </a:cubicBezTo>
                  <a:cubicBezTo>
                    <a:pt x="3623" y="6630"/>
                    <a:pt x="3726" y="7090"/>
                    <a:pt x="4048" y="7389"/>
                  </a:cubicBezTo>
                  <a:cubicBezTo>
                    <a:pt x="4073" y="7409"/>
                    <a:pt x="4100" y="7418"/>
                    <a:pt x="4126" y="7418"/>
                  </a:cubicBezTo>
                  <a:cubicBezTo>
                    <a:pt x="4216" y="7418"/>
                    <a:pt x="4290" y="7309"/>
                    <a:pt x="4209" y="7228"/>
                  </a:cubicBezTo>
                  <a:cubicBezTo>
                    <a:pt x="3991" y="6998"/>
                    <a:pt x="3922" y="6653"/>
                    <a:pt x="4025" y="6354"/>
                  </a:cubicBezTo>
                  <a:cubicBezTo>
                    <a:pt x="4117" y="6055"/>
                    <a:pt x="4393" y="5848"/>
                    <a:pt x="4715" y="5837"/>
                  </a:cubicBezTo>
                  <a:cubicBezTo>
                    <a:pt x="4725" y="5836"/>
                    <a:pt x="4735" y="5836"/>
                    <a:pt x="4745" y="5836"/>
                  </a:cubicBezTo>
                  <a:cubicBezTo>
                    <a:pt x="5056" y="5836"/>
                    <a:pt x="5352" y="6007"/>
                    <a:pt x="5485" y="6297"/>
                  </a:cubicBezTo>
                  <a:cubicBezTo>
                    <a:pt x="5623" y="6630"/>
                    <a:pt x="5612" y="7021"/>
                    <a:pt x="5428" y="7343"/>
                  </a:cubicBezTo>
                  <a:cubicBezTo>
                    <a:pt x="5119" y="7920"/>
                    <a:pt x="4515" y="8266"/>
                    <a:pt x="3864" y="8266"/>
                  </a:cubicBezTo>
                  <a:cubicBezTo>
                    <a:pt x="3788" y="8266"/>
                    <a:pt x="3711" y="8261"/>
                    <a:pt x="3634" y="8251"/>
                  </a:cubicBezTo>
                  <a:cubicBezTo>
                    <a:pt x="2864" y="8159"/>
                    <a:pt x="2185" y="7630"/>
                    <a:pt x="1760" y="7009"/>
                  </a:cubicBezTo>
                  <a:cubicBezTo>
                    <a:pt x="1369" y="6458"/>
                    <a:pt x="1070" y="5779"/>
                    <a:pt x="483" y="5423"/>
                  </a:cubicBezTo>
                  <a:cubicBezTo>
                    <a:pt x="1633" y="4986"/>
                    <a:pt x="2450" y="3882"/>
                    <a:pt x="3680" y="3606"/>
                  </a:cubicBezTo>
                  <a:cubicBezTo>
                    <a:pt x="3827" y="3571"/>
                    <a:pt x="3976" y="3554"/>
                    <a:pt x="4125" y="3554"/>
                  </a:cubicBezTo>
                  <a:cubicBezTo>
                    <a:pt x="4325" y="3554"/>
                    <a:pt x="4524" y="3586"/>
                    <a:pt x="4715" y="3652"/>
                  </a:cubicBezTo>
                  <a:cubicBezTo>
                    <a:pt x="4796" y="3939"/>
                    <a:pt x="4957" y="4192"/>
                    <a:pt x="5175" y="4399"/>
                  </a:cubicBezTo>
                  <a:cubicBezTo>
                    <a:pt x="5200" y="4422"/>
                    <a:pt x="5227" y="4431"/>
                    <a:pt x="5252" y="4431"/>
                  </a:cubicBezTo>
                  <a:cubicBezTo>
                    <a:pt x="5343" y="4431"/>
                    <a:pt x="5417" y="4308"/>
                    <a:pt x="5336" y="4227"/>
                  </a:cubicBezTo>
                  <a:cubicBezTo>
                    <a:pt x="4945" y="3778"/>
                    <a:pt x="4819" y="3169"/>
                    <a:pt x="4991" y="2605"/>
                  </a:cubicBezTo>
                  <a:cubicBezTo>
                    <a:pt x="5175" y="2030"/>
                    <a:pt x="5658" y="1593"/>
                    <a:pt x="6244" y="1444"/>
                  </a:cubicBezTo>
                  <a:cubicBezTo>
                    <a:pt x="6405" y="1398"/>
                    <a:pt x="6578" y="1363"/>
                    <a:pt x="6750" y="1352"/>
                  </a:cubicBezTo>
                  <a:cubicBezTo>
                    <a:pt x="6911" y="1352"/>
                    <a:pt x="7061" y="1352"/>
                    <a:pt x="7210" y="1375"/>
                  </a:cubicBezTo>
                  <a:cubicBezTo>
                    <a:pt x="7187" y="1570"/>
                    <a:pt x="7199" y="1777"/>
                    <a:pt x="7245" y="1984"/>
                  </a:cubicBezTo>
                  <a:cubicBezTo>
                    <a:pt x="7314" y="2341"/>
                    <a:pt x="7486" y="2663"/>
                    <a:pt x="7751" y="2916"/>
                  </a:cubicBezTo>
                  <a:cubicBezTo>
                    <a:pt x="7994" y="3144"/>
                    <a:pt x="8315" y="3260"/>
                    <a:pt x="8632" y="3260"/>
                  </a:cubicBezTo>
                  <a:cubicBezTo>
                    <a:pt x="9034" y="3260"/>
                    <a:pt x="9429" y="3072"/>
                    <a:pt x="9648" y="2686"/>
                  </a:cubicBezTo>
                  <a:cubicBezTo>
                    <a:pt x="9855" y="2352"/>
                    <a:pt x="9809" y="1927"/>
                    <a:pt x="9545" y="1639"/>
                  </a:cubicBezTo>
                  <a:cubicBezTo>
                    <a:pt x="9317" y="1412"/>
                    <a:pt x="8998" y="1318"/>
                    <a:pt x="8680" y="1318"/>
                  </a:cubicBezTo>
                  <a:cubicBezTo>
                    <a:pt x="8532" y="1318"/>
                    <a:pt x="8384" y="1338"/>
                    <a:pt x="8245" y="1375"/>
                  </a:cubicBezTo>
                  <a:cubicBezTo>
                    <a:pt x="8115" y="1418"/>
                    <a:pt x="8159" y="1595"/>
                    <a:pt x="8290" y="1595"/>
                  </a:cubicBezTo>
                  <a:cubicBezTo>
                    <a:pt x="8298" y="1595"/>
                    <a:pt x="8306" y="1595"/>
                    <a:pt x="8314" y="1593"/>
                  </a:cubicBezTo>
                  <a:cubicBezTo>
                    <a:pt x="8424" y="1578"/>
                    <a:pt x="8540" y="1566"/>
                    <a:pt x="8656" y="1566"/>
                  </a:cubicBezTo>
                  <a:cubicBezTo>
                    <a:pt x="8882" y="1566"/>
                    <a:pt x="9109" y="1610"/>
                    <a:pt x="9292" y="1754"/>
                  </a:cubicBezTo>
                  <a:cubicBezTo>
                    <a:pt x="9510" y="1915"/>
                    <a:pt x="9591" y="2214"/>
                    <a:pt x="9487" y="2467"/>
                  </a:cubicBezTo>
                  <a:cubicBezTo>
                    <a:pt x="9352" y="2846"/>
                    <a:pt x="8990" y="3033"/>
                    <a:pt x="8620" y="3033"/>
                  </a:cubicBezTo>
                  <a:cubicBezTo>
                    <a:pt x="8393" y="3033"/>
                    <a:pt x="8164" y="2963"/>
                    <a:pt x="7981" y="2824"/>
                  </a:cubicBezTo>
                  <a:cubicBezTo>
                    <a:pt x="7751" y="2628"/>
                    <a:pt x="7590" y="2364"/>
                    <a:pt x="7509" y="2076"/>
                  </a:cubicBezTo>
                  <a:cubicBezTo>
                    <a:pt x="7406" y="1754"/>
                    <a:pt x="7371" y="1386"/>
                    <a:pt x="7544" y="1076"/>
                  </a:cubicBezTo>
                  <a:cubicBezTo>
                    <a:pt x="7859" y="541"/>
                    <a:pt x="8432" y="216"/>
                    <a:pt x="9046" y="216"/>
                  </a:cubicBezTo>
                  <a:close/>
                  <a:moveTo>
                    <a:pt x="9022" y="1"/>
                  </a:moveTo>
                  <a:cubicBezTo>
                    <a:pt x="8409" y="1"/>
                    <a:pt x="7803" y="333"/>
                    <a:pt x="7440" y="823"/>
                  </a:cubicBezTo>
                  <a:cubicBezTo>
                    <a:pt x="7348" y="938"/>
                    <a:pt x="7279" y="1076"/>
                    <a:pt x="7233" y="1214"/>
                  </a:cubicBezTo>
                  <a:cubicBezTo>
                    <a:pt x="7067" y="1165"/>
                    <a:pt x="6894" y="1142"/>
                    <a:pt x="6721" y="1142"/>
                  </a:cubicBezTo>
                  <a:cubicBezTo>
                    <a:pt x="6572" y="1142"/>
                    <a:pt x="6423" y="1159"/>
                    <a:pt x="6279" y="1191"/>
                  </a:cubicBezTo>
                  <a:cubicBezTo>
                    <a:pt x="5934" y="1260"/>
                    <a:pt x="5612" y="1409"/>
                    <a:pt x="5348" y="1628"/>
                  </a:cubicBezTo>
                  <a:cubicBezTo>
                    <a:pt x="4807" y="2053"/>
                    <a:pt x="4554" y="2743"/>
                    <a:pt x="4658" y="3422"/>
                  </a:cubicBezTo>
                  <a:cubicBezTo>
                    <a:pt x="4658" y="3422"/>
                    <a:pt x="4658" y="3422"/>
                    <a:pt x="4658" y="3433"/>
                  </a:cubicBezTo>
                  <a:cubicBezTo>
                    <a:pt x="4463" y="3354"/>
                    <a:pt x="4254" y="3322"/>
                    <a:pt x="4048" y="3322"/>
                  </a:cubicBezTo>
                  <a:cubicBezTo>
                    <a:pt x="3986" y="3322"/>
                    <a:pt x="3925" y="3325"/>
                    <a:pt x="3864" y="3330"/>
                  </a:cubicBezTo>
                  <a:cubicBezTo>
                    <a:pt x="3519" y="3376"/>
                    <a:pt x="3186" y="3479"/>
                    <a:pt x="2875" y="3629"/>
                  </a:cubicBezTo>
                  <a:cubicBezTo>
                    <a:pt x="2243" y="3928"/>
                    <a:pt x="1725" y="4399"/>
                    <a:pt x="1150" y="4767"/>
                  </a:cubicBezTo>
                  <a:cubicBezTo>
                    <a:pt x="828" y="4986"/>
                    <a:pt x="483" y="5147"/>
                    <a:pt x="115" y="5262"/>
                  </a:cubicBezTo>
                  <a:cubicBezTo>
                    <a:pt x="0" y="5296"/>
                    <a:pt x="0" y="5469"/>
                    <a:pt x="115" y="5503"/>
                  </a:cubicBezTo>
                  <a:cubicBezTo>
                    <a:pt x="495" y="5607"/>
                    <a:pt x="759" y="5894"/>
                    <a:pt x="978" y="6216"/>
                  </a:cubicBezTo>
                  <a:cubicBezTo>
                    <a:pt x="1185" y="6527"/>
                    <a:pt x="1369" y="6894"/>
                    <a:pt x="1610" y="7216"/>
                  </a:cubicBezTo>
                  <a:cubicBezTo>
                    <a:pt x="2105" y="7906"/>
                    <a:pt x="2875" y="8470"/>
                    <a:pt x="3749" y="8527"/>
                  </a:cubicBezTo>
                  <a:cubicBezTo>
                    <a:pt x="3790" y="8530"/>
                    <a:pt x="3830" y="8531"/>
                    <a:pt x="3870" y="8531"/>
                  </a:cubicBezTo>
                  <a:cubicBezTo>
                    <a:pt x="4230" y="8531"/>
                    <a:pt x="4576" y="8439"/>
                    <a:pt x="4876" y="8263"/>
                  </a:cubicBezTo>
                  <a:cubicBezTo>
                    <a:pt x="5325" y="8343"/>
                    <a:pt x="5727" y="8562"/>
                    <a:pt x="6049" y="8884"/>
                  </a:cubicBezTo>
                  <a:cubicBezTo>
                    <a:pt x="6428" y="9240"/>
                    <a:pt x="6773" y="9631"/>
                    <a:pt x="7245" y="9861"/>
                  </a:cubicBezTo>
                  <a:cubicBezTo>
                    <a:pt x="7645" y="10064"/>
                    <a:pt x="8098" y="10178"/>
                    <a:pt x="8546" y="10178"/>
                  </a:cubicBezTo>
                  <a:cubicBezTo>
                    <a:pt x="9037" y="10178"/>
                    <a:pt x="9521" y="10041"/>
                    <a:pt x="9924" y="9735"/>
                  </a:cubicBezTo>
                  <a:cubicBezTo>
                    <a:pt x="10292" y="9459"/>
                    <a:pt x="10568" y="9068"/>
                    <a:pt x="10729" y="8631"/>
                  </a:cubicBezTo>
                  <a:cubicBezTo>
                    <a:pt x="11138" y="8898"/>
                    <a:pt x="11616" y="9034"/>
                    <a:pt x="12099" y="9034"/>
                  </a:cubicBezTo>
                  <a:cubicBezTo>
                    <a:pt x="12241" y="9034"/>
                    <a:pt x="12382" y="9022"/>
                    <a:pt x="12523" y="8999"/>
                  </a:cubicBezTo>
                  <a:cubicBezTo>
                    <a:pt x="13109" y="8895"/>
                    <a:pt x="13650" y="8596"/>
                    <a:pt x="14029" y="8136"/>
                  </a:cubicBezTo>
                  <a:cubicBezTo>
                    <a:pt x="14187" y="8201"/>
                    <a:pt x="14348" y="8229"/>
                    <a:pt x="14508" y="8229"/>
                  </a:cubicBezTo>
                  <a:cubicBezTo>
                    <a:pt x="14917" y="8229"/>
                    <a:pt x="15320" y="8043"/>
                    <a:pt x="15651" y="7803"/>
                  </a:cubicBezTo>
                  <a:cubicBezTo>
                    <a:pt x="16145" y="7435"/>
                    <a:pt x="16490" y="6929"/>
                    <a:pt x="16904" y="6492"/>
                  </a:cubicBezTo>
                  <a:cubicBezTo>
                    <a:pt x="17122" y="6262"/>
                    <a:pt x="17387" y="6009"/>
                    <a:pt x="17686" y="5906"/>
                  </a:cubicBezTo>
                  <a:cubicBezTo>
                    <a:pt x="17812" y="5871"/>
                    <a:pt x="17824" y="5687"/>
                    <a:pt x="17697" y="5653"/>
                  </a:cubicBezTo>
                  <a:cubicBezTo>
                    <a:pt x="17375" y="5561"/>
                    <a:pt x="17088" y="5377"/>
                    <a:pt x="16869" y="5124"/>
                  </a:cubicBezTo>
                  <a:cubicBezTo>
                    <a:pt x="16605" y="4859"/>
                    <a:pt x="16375" y="4572"/>
                    <a:pt x="16099" y="4319"/>
                  </a:cubicBezTo>
                  <a:cubicBezTo>
                    <a:pt x="15812" y="4043"/>
                    <a:pt x="15478" y="3790"/>
                    <a:pt x="15133" y="3583"/>
                  </a:cubicBezTo>
                  <a:cubicBezTo>
                    <a:pt x="14788" y="3353"/>
                    <a:pt x="14409" y="3203"/>
                    <a:pt x="14006" y="3134"/>
                  </a:cubicBezTo>
                  <a:cubicBezTo>
                    <a:pt x="13924" y="3124"/>
                    <a:pt x="13841" y="3118"/>
                    <a:pt x="13759" y="3118"/>
                  </a:cubicBezTo>
                  <a:cubicBezTo>
                    <a:pt x="13659" y="3118"/>
                    <a:pt x="13561" y="3127"/>
                    <a:pt x="13466" y="3146"/>
                  </a:cubicBezTo>
                  <a:cubicBezTo>
                    <a:pt x="13454" y="3065"/>
                    <a:pt x="13431" y="2973"/>
                    <a:pt x="13408" y="2893"/>
                  </a:cubicBezTo>
                  <a:cubicBezTo>
                    <a:pt x="13374" y="2766"/>
                    <a:pt x="13328" y="2640"/>
                    <a:pt x="13259" y="2525"/>
                  </a:cubicBezTo>
                  <a:cubicBezTo>
                    <a:pt x="13155" y="2295"/>
                    <a:pt x="12994" y="2076"/>
                    <a:pt x="12810" y="1892"/>
                  </a:cubicBezTo>
                  <a:cubicBezTo>
                    <a:pt x="12431" y="1501"/>
                    <a:pt x="11913" y="1260"/>
                    <a:pt x="11361" y="1214"/>
                  </a:cubicBezTo>
                  <a:cubicBezTo>
                    <a:pt x="11288" y="1205"/>
                    <a:pt x="11214" y="1201"/>
                    <a:pt x="11139" y="1201"/>
                  </a:cubicBezTo>
                  <a:cubicBezTo>
                    <a:pt x="10922" y="1201"/>
                    <a:pt x="10702" y="1237"/>
                    <a:pt x="10488" y="1306"/>
                  </a:cubicBezTo>
                  <a:cubicBezTo>
                    <a:pt x="10488" y="1111"/>
                    <a:pt x="10442" y="927"/>
                    <a:pt x="10350" y="754"/>
                  </a:cubicBezTo>
                  <a:cubicBezTo>
                    <a:pt x="10166" y="421"/>
                    <a:pt x="9867" y="179"/>
                    <a:pt x="9510" y="76"/>
                  </a:cubicBezTo>
                  <a:cubicBezTo>
                    <a:pt x="9350" y="25"/>
                    <a:pt x="9186" y="1"/>
                    <a:pt x="90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10"/>
            <p:cNvSpPr/>
            <p:nvPr/>
          </p:nvSpPr>
          <p:spPr>
            <a:xfrm>
              <a:off x="319102" y="1028090"/>
              <a:ext cx="463862" cy="263004"/>
            </a:xfrm>
            <a:custGeom>
              <a:rect b="b" l="l" r="r" t="t"/>
              <a:pathLst>
                <a:path extrusionOk="0" h="2882" w="5083">
                  <a:moveTo>
                    <a:pt x="81" y="1"/>
                  </a:moveTo>
                  <a:lnTo>
                    <a:pt x="0" y="35"/>
                  </a:lnTo>
                  <a:cubicBezTo>
                    <a:pt x="575" y="403"/>
                    <a:pt x="874" y="1070"/>
                    <a:pt x="1265" y="1633"/>
                  </a:cubicBezTo>
                  <a:cubicBezTo>
                    <a:pt x="1702" y="2254"/>
                    <a:pt x="2381" y="2783"/>
                    <a:pt x="3151" y="2864"/>
                  </a:cubicBezTo>
                  <a:cubicBezTo>
                    <a:pt x="3233" y="2875"/>
                    <a:pt x="3314" y="2881"/>
                    <a:pt x="3394" y="2881"/>
                  </a:cubicBezTo>
                  <a:cubicBezTo>
                    <a:pt x="4029" y="2881"/>
                    <a:pt x="4617" y="2528"/>
                    <a:pt x="4933" y="1967"/>
                  </a:cubicBezTo>
                  <a:cubicBezTo>
                    <a:pt x="5025" y="1806"/>
                    <a:pt x="5071" y="1622"/>
                    <a:pt x="5083" y="1438"/>
                  </a:cubicBezTo>
                  <a:lnTo>
                    <a:pt x="5083" y="1438"/>
                  </a:lnTo>
                  <a:cubicBezTo>
                    <a:pt x="4853" y="1852"/>
                    <a:pt x="4462" y="2162"/>
                    <a:pt x="4002" y="2289"/>
                  </a:cubicBezTo>
                  <a:cubicBezTo>
                    <a:pt x="3856" y="2326"/>
                    <a:pt x="3707" y="2344"/>
                    <a:pt x="3561" y="2344"/>
                  </a:cubicBezTo>
                  <a:cubicBezTo>
                    <a:pt x="3155" y="2344"/>
                    <a:pt x="2759" y="2206"/>
                    <a:pt x="2438" y="1944"/>
                  </a:cubicBezTo>
                  <a:cubicBezTo>
                    <a:pt x="2231" y="1760"/>
                    <a:pt x="2036" y="1553"/>
                    <a:pt x="1875" y="1323"/>
                  </a:cubicBezTo>
                  <a:cubicBezTo>
                    <a:pt x="1587" y="932"/>
                    <a:pt x="1231" y="587"/>
                    <a:pt x="817" y="311"/>
                  </a:cubicBezTo>
                  <a:cubicBezTo>
                    <a:pt x="587" y="173"/>
                    <a:pt x="334" y="70"/>
                    <a:pt x="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10"/>
            <p:cNvSpPr/>
            <p:nvPr/>
          </p:nvSpPr>
          <p:spPr>
            <a:xfrm>
              <a:off x="1260424" y="1232689"/>
              <a:ext cx="285453" cy="107593"/>
            </a:xfrm>
            <a:custGeom>
              <a:rect b="b" l="l" r="r" t="t"/>
              <a:pathLst>
                <a:path extrusionOk="0" h="1179" w="3128">
                  <a:moveTo>
                    <a:pt x="0" y="1"/>
                  </a:moveTo>
                  <a:lnTo>
                    <a:pt x="0" y="1"/>
                  </a:lnTo>
                  <a:cubicBezTo>
                    <a:pt x="58" y="265"/>
                    <a:pt x="58" y="541"/>
                    <a:pt x="0" y="806"/>
                  </a:cubicBezTo>
                  <a:cubicBezTo>
                    <a:pt x="265" y="967"/>
                    <a:pt x="563" y="1082"/>
                    <a:pt x="874" y="1139"/>
                  </a:cubicBezTo>
                  <a:cubicBezTo>
                    <a:pt x="1017" y="1166"/>
                    <a:pt x="1160" y="1179"/>
                    <a:pt x="1302" y="1179"/>
                  </a:cubicBezTo>
                  <a:cubicBezTo>
                    <a:pt x="1779" y="1179"/>
                    <a:pt x="2246" y="1032"/>
                    <a:pt x="2645" y="748"/>
                  </a:cubicBezTo>
                  <a:cubicBezTo>
                    <a:pt x="2817" y="610"/>
                    <a:pt x="2990" y="461"/>
                    <a:pt x="3128" y="277"/>
                  </a:cubicBezTo>
                  <a:lnTo>
                    <a:pt x="3128" y="277"/>
                  </a:lnTo>
                  <a:cubicBezTo>
                    <a:pt x="2723" y="540"/>
                    <a:pt x="2246" y="688"/>
                    <a:pt x="1761" y="688"/>
                  </a:cubicBezTo>
                  <a:cubicBezTo>
                    <a:pt x="1696" y="688"/>
                    <a:pt x="1630" y="685"/>
                    <a:pt x="1564" y="679"/>
                  </a:cubicBezTo>
                  <a:cubicBezTo>
                    <a:pt x="989" y="645"/>
                    <a:pt x="368" y="426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10"/>
            <p:cNvSpPr/>
            <p:nvPr/>
          </p:nvSpPr>
          <p:spPr>
            <a:xfrm>
              <a:off x="744089" y="1115241"/>
              <a:ext cx="478646" cy="327706"/>
            </a:xfrm>
            <a:custGeom>
              <a:rect b="b" l="l" r="r" t="t"/>
              <a:pathLst>
                <a:path extrusionOk="0" h="3591" w="5245">
                  <a:moveTo>
                    <a:pt x="633" y="0"/>
                  </a:moveTo>
                  <a:cubicBezTo>
                    <a:pt x="736" y="333"/>
                    <a:pt x="713" y="701"/>
                    <a:pt x="575" y="1023"/>
                  </a:cubicBezTo>
                  <a:cubicBezTo>
                    <a:pt x="437" y="1311"/>
                    <a:pt x="242" y="1564"/>
                    <a:pt x="1" y="1748"/>
                  </a:cubicBezTo>
                  <a:cubicBezTo>
                    <a:pt x="345" y="1840"/>
                    <a:pt x="679" y="2012"/>
                    <a:pt x="955" y="2265"/>
                  </a:cubicBezTo>
                  <a:cubicBezTo>
                    <a:pt x="1357" y="2610"/>
                    <a:pt x="1691" y="3013"/>
                    <a:pt x="2162" y="3266"/>
                  </a:cubicBezTo>
                  <a:cubicBezTo>
                    <a:pt x="2535" y="3475"/>
                    <a:pt x="2967" y="3591"/>
                    <a:pt x="3395" y="3591"/>
                  </a:cubicBezTo>
                  <a:cubicBezTo>
                    <a:pt x="3812" y="3591"/>
                    <a:pt x="4225" y="3481"/>
                    <a:pt x="4577" y="3243"/>
                  </a:cubicBezTo>
                  <a:cubicBezTo>
                    <a:pt x="4865" y="3036"/>
                    <a:pt x="5095" y="2760"/>
                    <a:pt x="5244" y="2438"/>
                  </a:cubicBezTo>
                  <a:lnTo>
                    <a:pt x="5244" y="2438"/>
                  </a:lnTo>
                  <a:cubicBezTo>
                    <a:pt x="5164" y="2610"/>
                    <a:pt x="4842" y="2771"/>
                    <a:pt x="4669" y="2840"/>
                  </a:cubicBezTo>
                  <a:cubicBezTo>
                    <a:pt x="4439" y="2921"/>
                    <a:pt x="4198" y="2978"/>
                    <a:pt x="3956" y="3001"/>
                  </a:cubicBezTo>
                  <a:cubicBezTo>
                    <a:pt x="3868" y="3012"/>
                    <a:pt x="3779" y="3017"/>
                    <a:pt x="3691" y="3017"/>
                  </a:cubicBezTo>
                  <a:cubicBezTo>
                    <a:pt x="3298" y="3017"/>
                    <a:pt x="2912" y="2915"/>
                    <a:pt x="2565" y="2737"/>
                  </a:cubicBezTo>
                  <a:cubicBezTo>
                    <a:pt x="2139" y="2484"/>
                    <a:pt x="1783" y="2139"/>
                    <a:pt x="1530" y="1725"/>
                  </a:cubicBezTo>
                  <a:cubicBezTo>
                    <a:pt x="1185" y="1173"/>
                    <a:pt x="1012" y="529"/>
                    <a:pt x="6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10"/>
            <p:cNvSpPr/>
            <p:nvPr/>
          </p:nvSpPr>
          <p:spPr>
            <a:xfrm>
              <a:off x="1566776" y="1156124"/>
              <a:ext cx="197390" cy="113068"/>
            </a:xfrm>
            <a:custGeom>
              <a:rect b="b" l="l" r="r" t="t"/>
              <a:pathLst>
                <a:path extrusionOk="0" h="1239" w="2163">
                  <a:moveTo>
                    <a:pt x="2163" y="0"/>
                  </a:moveTo>
                  <a:lnTo>
                    <a:pt x="2163" y="0"/>
                  </a:lnTo>
                  <a:cubicBezTo>
                    <a:pt x="1898" y="207"/>
                    <a:pt x="1611" y="391"/>
                    <a:pt x="1323" y="564"/>
                  </a:cubicBezTo>
                  <a:cubicBezTo>
                    <a:pt x="1151" y="679"/>
                    <a:pt x="955" y="759"/>
                    <a:pt x="748" y="805"/>
                  </a:cubicBezTo>
                  <a:cubicBezTo>
                    <a:pt x="690" y="818"/>
                    <a:pt x="631" y="824"/>
                    <a:pt x="571" y="824"/>
                  </a:cubicBezTo>
                  <a:cubicBezTo>
                    <a:pt x="465" y="824"/>
                    <a:pt x="357" y="804"/>
                    <a:pt x="254" y="759"/>
                  </a:cubicBezTo>
                  <a:cubicBezTo>
                    <a:pt x="185" y="920"/>
                    <a:pt x="104" y="1070"/>
                    <a:pt x="1" y="1208"/>
                  </a:cubicBezTo>
                  <a:cubicBezTo>
                    <a:pt x="97" y="1228"/>
                    <a:pt x="194" y="1238"/>
                    <a:pt x="292" y="1238"/>
                  </a:cubicBezTo>
                  <a:cubicBezTo>
                    <a:pt x="474" y="1238"/>
                    <a:pt x="656" y="1202"/>
                    <a:pt x="829" y="1127"/>
                  </a:cubicBezTo>
                  <a:cubicBezTo>
                    <a:pt x="1392" y="897"/>
                    <a:pt x="1783" y="449"/>
                    <a:pt x="2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10"/>
            <p:cNvSpPr/>
            <p:nvPr/>
          </p:nvSpPr>
          <p:spPr>
            <a:xfrm>
              <a:off x="469130" y="911006"/>
              <a:ext cx="215276" cy="80489"/>
            </a:xfrm>
            <a:custGeom>
              <a:rect b="b" l="l" r="r" t="t"/>
              <a:pathLst>
                <a:path extrusionOk="0" h="882" w="2359">
                  <a:moveTo>
                    <a:pt x="1969" y="1"/>
                  </a:moveTo>
                  <a:cubicBezTo>
                    <a:pt x="1632" y="1"/>
                    <a:pt x="1162" y="221"/>
                    <a:pt x="990" y="318"/>
                  </a:cubicBezTo>
                  <a:cubicBezTo>
                    <a:pt x="656" y="502"/>
                    <a:pt x="346" y="720"/>
                    <a:pt x="1" y="881"/>
                  </a:cubicBezTo>
                  <a:cubicBezTo>
                    <a:pt x="288" y="847"/>
                    <a:pt x="587" y="824"/>
                    <a:pt x="886" y="812"/>
                  </a:cubicBezTo>
                  <a:cubicBezTo>
                    <a:pt x="1041" y="824"/>
                    <a:pt x="1197" y="829"/>
                    <a:pt x="1352" y="829"/>
                  </a:cubicBezTo>
                  <a:cubicBezTo>
                    <a:pt x="1507" y="829"/>
                    <a:pt x="1662" y="824"/>
                    <a:pt x="1818" y="812"/>
                  </a:cubicBezTo>
                  <a:cubicBezTo>
                    <a:pt x="1933" y="789"/>
                    <a:pt x="2048" y="755"/>
                    <a:pt x="2151" y="686"/>
                  </a:cubicBezTo>
                  <a:cubicBezTo>
                    <a:pt x="2255" y="628"/>
                    <a:pt x="2324" y="525"/>
                    <a:pt x="2335" y="398"/>
                  </a:cubicBezTo>
                  <a:cubicBezTo>
                    <a:pt x="2358" y="99"/>
                    <a:pt x="2193" y="1"/>
                    <a:pt x="19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10"/>
            <p:cNvSpPr/>
            <p:nvPr/>
          </p:nvSpPr>
          <p:spPr>
            <a:xfrm>
              <a:off x="1229944" y="729678"/>
              <a:ext cx="195291" cy="81675"/>
            </a:xfrm>
            <a:custGeom>
              <a:rect b="b" l="l" r="r" t="t"/>
              <a:pathLst>
                <a:path extrusionOk="0" h="895" w="2140">
                  <a:moveTo>
                    <a:pt x="711" y="1"/>
                  </a:moveTo>
                  <a:cubicBezTo>
                    <a:pt x="597" y="1"/>
                    <a:pt x="483" y="16"/>
                    <a:pt x="369" y="51"/>
                  </a:cubicBezTo>
                  <a:cubicBezTo>
                    <a:pt x="219" y="108"/>
                    <a:pt x="104" y="212"/>
                    <a:pt x="58" y="361"/>
                  </a:cubicBezTo>
                  <a:cubicBezTo>
                    <a:pt x="1" y="511"/>
                    <a:pt x="58" y="672"/>
                    <a:pt x="185" y="764"/>
                  </a:cubicBezTo>
                  <a:cubicBezTo>
                    <a:pt x="242" y="798"/>
                    <a:pt x="300" y="810"/>
                    <a:pt x="369" y="821"/>
                  </a:cubicBezTo>
                  <a:cubicBezTo>
                    <a:pt x="587" y="821"/>
                    <a:pt x="805" y="810"/>
                    <a:pt x="1024" y="775"/>
                  </a:cubicBezTo>
                  <a:cubicBezTo>
                    <a:pt x="1057" y="774"/>
                    <a:pt x="1090" y="773"/>
                    <a:pt x="1124" y="773"/>
                  </a:cubicBezTo>
                  <a:cubicBezTo>
                    <a:pt x="1357" y="773"/>
                    <a:pt x="1596" y="808"/>
                    <a:pt x="1817" y="879"/>
                  </a:cubicBezTo>
                  <a:cubicBezTo>
                    <a:pt x="1867" y="889"/>
                    <a:pt x="1911" y="895"/>
                    <a:pt x="1949" y="895"/>
                  </a:cubicBezTo>
                  <a:cubicBezTo>
                    <a:pt x="2081" y="895"/>
                    <a:pt x="2139" y="827"/>
                    <a:pt x="2059" y="649"/>
                  </a:cubicBezTo>
                  <a:cubicBezTo>
                    <a:pt x="1886" y="235"/>
                    <a:pt x="1208" y="39"/>
                    <a:pt x="817" y="5"/>
                  </a:cubicBezTo>
                  <a:cubicBezTo>
                    <a:pt x="782" y="2"/>
                    <a:pt x="746" y="1"/>
                    <a:pt x="7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10"/>
            <p:cNvSpPr/>
            <p:nvPr/>
          </p:nvSpPr>
          <p:spPr>
            <a:xfrm>
              <a:off x="764074" y="727944"/>
              <a:ext cx="96915" cy="152126"/>
            </a:xfrm>
            <a:custGeom>
              <a:rect b="b" l="l" r="r" t="t"/>
              <a:pathLst>
                <a:path extrusionOk="0" h="1667" w="1062">
                  <a:moveTo>
                    <a:pt x="775" y="0"/>
                  </a:moveTo>
                  <a:cubicBezTo>
                    <a:pt x="748" y="0"/>
                    <a:pt x="720" y="4"/>
                    <a:pt x="690" y="12"/>
                  </a:cubicBezTo>
                  <a:cubicBezTo>
                    <a:pt x="425" y="116"/>
                    <a:pt x="218" y="323"/>
                    <a:pt x="126" y="587"/>
                  </a:cubicBezTo>
                  <a:cubicBezTo>
                    <a:pt x="57" y="737"/>
                    <a:pt x="23" y="898"/>
                    <a:pt x="12" y="1070"/>
                  </a:cubicBezTo>
                  <a:cubicBezTo>
                    <a:pt x="0" y="1185"/>
                    <a:pt x="23" y="1312"/>
                    <a:pt x="57" y="1427"/>
                  </a:cubicBezTo>
                  <a:cubicBezTo>
                    <a:pt x="103" y="1530"/>
                    <a:pt x="195" y="1622"/>
                    <a:pt x="322" y="1657"/>
                  </a:cubicBezTo>
                  <a:cubicBezTo>
                    <a:pt x="345" y="1664"/>
                    <a:pt x="368" y="1667"/>
                    <a:pt x="391" y="1667"/>
                  </a:cubicBezTo>
                  <a:cubicBezTo>
                    <a:pt x="484" y="1667"/>
                    <a:pt x="575" y="1613"/>
                    <a:pt x="621" y="1530"/>
                  </a:cubicBezTo>
                  <a:cubicBezTo>
                    <a:pt x="655" y="1450"/>
                    <a:pt x="667" y="1369"/>
                    <a:pt x="644" y="1277"/>
                  </a:cubicBezTo>
                  <a:cubicBezTo>
                    <a:pt x="621" y="1036"/>
                    <a:pt x="598" y="748"/>
                    <a:pt x="770" y="564"/>
                  </a:cubicBezTo>
                  <a:cubicBezTo>
                    <a:pt x="816" y="507"/>
                    <a:pt x="874" y="461"/>
                    <a:pt x="920" y="403"/>
                  </a:cubicBezTo>
                  <a:cubicBezTo>
                    <a:pt x="1062" y="211"/>
                    <a:pt x="971" y="0"/>
                    <a:pt x="7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1607659" y="933273"/>
              <a:ext cx="152309" cy="109600"/>
            </a:xfrm>
            <a:custGeom>
              <a:rect b="b" l="l" r="r" t="t"/>
              <a:pathLst>
                <a:path extrusionOk="0" h="1201" w="1669">
                  <a:moveTo>
                    <a:pt x="312" y="0"/>
                  </a:moveTo>
                  <a:cubicBezTo>
                    <a:pt x="41" y="0"/>
                    <a:pt x="0" y="489"/>
                    <a:pt x="289" y="672"/>
                  </a:cubicBezTo>
                  <a:cubicBezTo>
                    <a:pt x="415" y="752"/>
                    <a:pt x="553" y="798"/>
                    <a:pt x="691" y="833"/>
                  </a:cubicBezTo>
                  <a:cubicBezTo>
                    <a:pt x="944" y="902"/>
                    <a:pt x="1186" y="1005"/>
                    <a:pt x="1416" y="1143"/>
                  </a:cubicBezTo>
                  <a:cubicBezTo>
                    <a:pt x="1450" y="1166"/>
                    <a:pt x="1485" y="1189"/>
                    <a:pt x="1519" y="1201"/>
                  </a:cubicBezTo>
                  <a:cubicBezTo>
                    <a:pt x="1565" y="1201"/>
                    <a:pt x="1611" y="1189"/>
                    <a:pt x="1634" y="1155"/>
                  </a:cubicBezTo>
                  <a:cubicBezTo>
                    <a:pt x="1669" y="1097"/>
                    <a:pt x="1611" y="1028"/>
                    <a:pt x="1554" y="982"/>
                  </a:cubicBezTo>
                  <a:cubicBezTo>
                    <a:pt x="1358" y="833"/>
                    <a:pt x="1174" y="683"/>
                    <a:pt x="990" y="522"/>
                  </a:cubicBezTo>
                  <a:cubicBezTo>
                    <a:pt x="829" y="350"/>
                    <a:pt x="668" y="200"/>
                    <a:pt x="496" y="62"/>
                  </a:cubicBezTo>
                  <a:cubicBezTo>
                    <a:pt x="426" y="19"/>
                    <a:pt x="365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20.xml"/><Relationship Id="rId42" Type="http://schemas.openxmlformats.org/officeDocument/2006/relationships/theme" Target="../theme/theme1.xml"/><Relationship Id="rId41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39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16.xml"/><Relationship Id="rId38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3.xml"/><Relationship Id="rId3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6.xml"/><Relationship Id="rId6" Type="http://schemas.openxmlformats.org/officeDocument/2006/relationships/slideLayout" Target="../slideLayouts/slideLayout47.xml"/><Relationship Id="rId7" Type="http://schemas.openxmlformats.org/officeDocument/2006/relationships/slideLayout" Target="../slideLayouts/slideLayout48.xml"/><Relationship Id="rId8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1.xml"/><Relationship Id="rId1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512300" y="445025"/>
            <a:ext cx="8119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ril Fatface"/>
              <a:buNone/>
              <a:defRPr sz="28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ril Fatface"/>
              <a:buNone/>
              <a:defRPr sz="28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ril Fatface"/>
              <a:buNone/>
              <a:defRPr sz="28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ril Fatface"/>
              <a:buNone/>
              <a:defRPr sz="28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ril Fatface"/>
              <a:buNone/>
              <a:defRPr sz="28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ril Fatface"/>
              <a:buNone/>
              <a:defRPr sz="28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ril Fatface"/>
              <a:buNone/>
              <a:defRPr sz="28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ril Fatface"/>
              <a:buNone/>
              <a:defRPr sz="28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ril Fatface"/>
              <a:buNone/>
              <a:defRPr sz="28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512300" y="1152475"/>
            <a:ext cx="8119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249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Google Shape;1250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251" name="Google Shape;1251;p4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52" name="Google Shape;1252;p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g"/><Relationship Id="rId4" Type="http://schemas.openxmlformats.org/officeDocument/2006/relationships/image" Target="../media/image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jpg"/><Relationship Id="rId4" Type="http://schemas.openxmlformats.org/officeDocument/2006/relationships/image" Target="../media/image10.jpg"/><Relationship Id="rId5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jpg"/><Relationship Id="rId4" Type="http://schemas.openxmlformats.org/officeDocument/2006/relationships/image" Target="../media/image9.jpg"/><Relationship Id="rId5" Type="http://schemas.openxmlformats.org/officeDocument/2006/relationships/image" Target="../media/image8.jpg"/><Relationship Id="rId6" Type="http://schemas.openxmlformats.org/officeDocument/2006/relationships/image" Target="../media/image3.jpg"/><Relationship Id="rId7" Type="http://schemas.openxmlformats.org/officeDocument/2006/relationships/image" Target="../media/image14.png"/><Relationship Id="rId8" Type="http://schemas.openxmlformats.org/officeDocument/2006/relationships/image" Target="../media/image7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Relationship Id="rId4" Type="http://schemas.openxmlformats.org/officeDocument/2006/relationships/image" Target="../media/image18.png"/><Relationship Id="rId5" Type="http://schemas.openxmlformats.org/officeDocument/2006/relationships/hyperlink" Target="http://www.youtube.com/watch?v=Kiho3EtXdE0" TargetMode="External"/><Relationship Id="rId6" Type="http://schemas.openxmlformats.org/officeDocument/2006/relationships/image" Target="../media/image17.jpg"/><Relationship Id="rId7" Type="http://schemas.openxmlformats.org/officeDocument/2006/relationships/hyperlink" Target="http://drive.google.com/file/d/1lzV7gIC2PfqwiPQ6y1k3QxTIGQBANGD3/view" TargetMode="External"/><Relationship Id="rId8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image" Target="../media/image9.jpg"/><Relationship Id="rId5" Type="http://schemas.openxmlformats.org/officeDocument/2006/relationships/image" Target="../media/image8.jpg"/><Relationship Id="rId6" Type="http://schemas.openxmlformats.org/officeDocument/2006/relationships/image" Target="../media/image3.jpg"/><Relationship Id="rId7" Type="http://schemas.openxmlformats.org/officeDocument/2006/relationships/image" Target="../media/image14.png"/><Relationship Id="rId8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Relationship Id="rId4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Relationship Id="rId4" Type="http://schemas.openxmlformats.org/officeDocument/2006/relationships/image" Target="../media/image1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jpg"/><Relationship Id="rId4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7" name="Shape 1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" name="Google Shape;1298;p55"/>
          <p:cNvSpPr txBox="1"/>
          <p:nvPr>
            <p:ph type="ctrTitle"/>
          </p:nvPr>
        </p:nvSpPr>
        <p:spPr>
          <a:xfrm flipH="1">
            <a:off x="1424136" y="1106226"/>
            <a:ext cx="4335300" cy="255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"/>
              </a:spcAft>
              <a:buNone/>
            </a:pPr>
            <a:r>
              <a:rPr lang="en">
                <a:solidFill>
                  <a:schemeClr val="lt2"/>
                </a:solidFill>
                <a:latin typeface="Roboto Slab"/>
                <a:ea typeface="Roboto Slab"/>
                <a:cs typeface="Roboto Slab"/>
                <a:sym typeface="Roboto Slab"/>
              </a:rPr>
              <a:t>Potential Ideas for </a:t>
            </a:r>
            <a:r>
              <a:rPr lang="en" sz="4700">
                <a:solidFill>
                  <a:schemeClr val="lt2"/>
                </a:solidFill>
                <a:latin typeface="Roboto Slab"/>
                <a:ea typeface="Roboto Slab"/>
                <a:cs typeface="Roboto Slab"/>
                <a:sym typeface="Roboto Slab"/>
              </a:rPr>
              <a:t>Wing Luke Museum</a:t>
            </a:r>
            <a:endParaRPr sz="4700">
              <a:solidFill>
                <a:schemeClr val="lt2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299" name="Google Shape;1299;p55"/>
          <p:cNvSpPr txBox="1"/>
          <p:nvPr>
            <p:ph idx="1" type="subTitle"/>
          </p:nvPr>
        </p:nvSpPr>
        <p:spPr>
          <a:xfrm flipH="1">
            <a:off x="1655750" y="3879700"/>
            <a:ext cx="5050800" cy="49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Team: Evelyn Durbin, Robert Castillo, Elliot Blaufuss, Eden Chung, Bryan Yee, Uladzislau Ustsamchuk</a:t>
            </a:r>
            <a:endParaRPr b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1" name="Shape 1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" name="Google Shape;1392;p64"/>
          <p:cNvSpPr txBox="1"/>
          <p:nvPr>
            <p:ph idx="4294967295" type="body"/>
          </p:nvPr>
        </p:nvSpPr>
        <p:spPr>
          <a:xfrm>
            <a:off x="543150" y="476375"/>
            <a:ext cx="7187400" cy="181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Nunito"/>
                <a:ea typeface="Nunito"/>
                <a:cs typeface="Nunito"/>
                <a:sym typeface="Nunito"/>
              </a:rPr>
              <a:t>Pro’s:</a:t>
            </a:r>
            <a:endParaRPr b="1" sz="1800"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Receive more returning visitors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Encourage visitors to buy memberships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Could be cool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93" name="Google Shape;1393;p64"/>
          <p:cNvSpPr txBox="1"/>
          <p:nvPr>
            <p:ph idx="4294967295" type="body"/>
          </p:nvPr>
        </p:nvSpPr>
        <p:spPr>
          <a:xfrm>
            <a:off x="1566300" y="2290175"/>
            <a:ext cx="6700500" cy="200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Nunito"/>
                <a:ea typeface="Nunito"/>
                <a:cs typeface="Nunito"/>
                <a:sym typeface="Nunito"/>
              </a:rPr>
              <a:t>Con’s</a:t>
            </a:r>
            <a:endParaRPr b="1" sz="1800"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Could be waste of resources as it doesn’t guarantee memberships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Possibly environmentally unaware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Production could be hard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HAS to be cool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7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" name="Google Shape;1398;p65"/>
          <p:cNvSpPr txBox="1"/>
          <p:nvPr>
            <p:ph idx="4294967295" type="title"/>
          </p:nvPr>
        </p:nvSpPr>
        <p:spPr>
          <a:xfrm>
            <a:off x="635525" y="445025"/>
            <a:ext cx="7720500" cy="49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Parking App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1399" name="Google Shape;1399;p65"/>
          <p:cNvSpPr txBox="1"/>
          <p:nvPr/>
        </p:nvSpPr>
        <p:spPr>
          <a:xfrm>
            <a:off x="756400" y="1449188"/>
            <a:ext cx="21153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Asked (Pain Point):</a:t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Parking can be really difficult.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00" name="Google Shape;1400;p65"/>
          <p:cNvSpPr txBox="1"/>
          <p:nvPr/>
        </p:nvSpPr>
        <p:spPr>
          <a:xfrm>
            <a:off x="3137163" y="1449200"/>
            <a:ext cx="2420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Solution: </a:t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Parking App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01" name="Google Shape;1401;p65"/>
          <p:cNvSpPr txBox="1"/>
          <p:nvPr/>
        </p:nvSpPr>
        <p:spPr>
          <a:xfrm>
            <a:off x="5640425" y="1449188"/>
            <a:ext cx="23340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Impact:</a:t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Visitors will get a better experience on getting to the museum.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02" name="Google Shape;1402;p65"/>
          <p:cNvSpPr txBox="1"/>
          <p:nvPr>
            <p:ph idx="4294967295" type="body"/>
          </p:nvPr>
        </p:nvSpPr>
        <p:spPr>
          <a:xfrm>
            <a:off x="711725" y="1024650"/>
            <a:ext cx="7307400" cy="58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/>
              <a:t>A parking app might help users find local parking around the museum.</a:t>
            </a:r>
            <a:endParaRPr sz="1000"/>
          </a:p>
        </p:txBody>
      </p:sp>
      <p:pic>
        <p:nvPicPr>
          <p:cNvPr id="1403" name="Google Shape;1403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7603" y="2495899"/>
            <a:ext cx="1629100" cy="217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4" name="Google Shape;1404;p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73125" y="2495900"/>
            <a:ext cx="2172150" cy="217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8" name="Shape 1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" name="Google Shape;1409;p66"/>
          <p:cNvSpPr txBox="1"/>
          <p:nvPr>
            <p:ph idx="4294967295" type="body"/>
          </p:nvPr>
        </p:nvSpPr>
        <p:spPr>
          <a:xfrm>
            <a:off x="543150" y="225275"/>
            <a:ext cx="7187400" cy="181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Nunito"/>
                <a:ea typeface="Nunito"/>
                <a:cs typeface="Nunito"/>
                <a:sym typeface="Nunito"/>
              </a:rPr>
              <a:t>Pro’s:</a:t>
            </a:r>
            <a:endParaRPr b="1" sz="1800"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Could be a nice link on the website for directions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Convenient for first time visitors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410" name="Google Shape;1410;p66"/>
          <p:cNvSpPr txBox="1"/>
          <p:nvPr>
            <p:ph idx="4294967295" type="body"/>
          </p:nvPr>
        </p:nvSpPr>
        <p:spPr>
          <a:xfrm>
            <a:off x="1566300" y="2290175"/>
            <a:ext cx="6700500" cy="200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Nunito"/>
                <a:ea typeface="Nunito"/>
                <a:cs typeface="Nunito"/>
                <a:sym typeface="Nunito"/>
              </a:rPr>
              <a:t>Con’s</a:t>
            </a:r>
            <a:endParaRPr b="1" sz="1800"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We can design the app, but we would need someone else to code it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We don’t know how helpful it would actually be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4" name="Shape 1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" name="Google Shape;1415;p67"/>
          <p:cNvSpPr txBox="1"/>
          <p:nvPr>
            <p:ph idx="4294967295" type="title"/>
          </p:nvPr>
        </p:nvSpPr>
        <p:spPr>
          <a:xfrm>
            <a:off x="787925" y="445025"/>
            <a:ext cx="7720500" cy="49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Gamify Rewards Program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1416" name="Google Shape;1416;p67"/>
          <p:cNvSpPr txBox="1"/>
          <p:nvPr/>
        </p:nvSpPr>
        <p:spPr>
          <a:xfrm>
            <a:off x="711713" y="1643588"/>
            <a:ext cx="21153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Asked (Pain Point):</a:t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People don't often return or buy memberships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17" name="Google Shape;1417;p67"/>
          <p:cNvSpPr txBox="1"/>
          <p:nvPr/>
        </p:nvSpPr>
        <p:spPr>
          <a:xfrm>
            <a:off x="3092475" y="1643600"/>
            <a:ext cx="24207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Solution: </a:t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Reward those who continue to support it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18" name="Google Shape;1418;p67"/>
          <p:cNvSpPr txBox="1"/>
          <p:nvPr/>
        </p:nvSpPr>
        <p:spPr>
          <a:xfrm>
            <a:off x="5595738" y="1643588"/>
            <a:ext cx="23340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Impact:</a:t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Will get more memberships &amp; returning visitors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19" name="Google Shape;1419;p67"/>
          <p:cNvSpPr txBox="1"/>
          <p:nvPr>
            <p:ph idx="4294967295" type="body"/>
          </p:nvPr>
        </p:nvSpPr>
        <p:spPr>
          <a:xfrm>
            <a:off x="711725" y="1024650"/>
            <a:ext cx="7307400" cy="58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/>
              <a:t>Point based system where if gained enough points might gain a free visit or some sort of reward.</a:t>
            </a:r>
            <a:endParaRPr sz="1000"/>
          </a:p>
        </p:txBody>
      </p:sp>
      <p:pic>
        <p:nvPicPr>
          <p:cNvPr id="1420" name="Google Shape;1420;p67"/>
          <p:cNvPicPr preferRelativeResize="0"/>
          <p:nvPr/>
        </p:nvPicPr>
        <p:blipFill rotWithShape="1">
          <a:blip r:embed="rId3">
            <a:alphaModFix/>
          </a:blip>
          <a:srcRect b="8650" l="0" r="0" t="0"/>
          <a:stretch/>
        </p:blipFill>
        <p:spPr>
          <a:xfrm>
            <a:off x="630300" y="2793925"/>
            <a:ext cx="2572068" cy="2148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1" name="Google Shape;1421;p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13187" y="2793913"/>
            <a:ext cx="2866544" cy="2148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2" name="Google Shape;1422;p67"/>
          <p:cNvPicPr preferRelativeResize="0"/>
          <p:nvPr/>
        </p:nvPicPr>
        <p:blipFill rotWithShape="1">
          <a:blip r:embed="rId5">
            <a:alphaModFix/>
          </a:blip>
          <a:srcRect b="22585" l="10198" r="27082" t="17472"/>
          <a:stretch/>
        </p:blipFill>
        <p:spPr>
          <a:xfrm>
            <a:off x="3286625" y="2793925"/>
            <a:ext cx="2032398" cy="126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6" name="Shape 1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7" name="Google Shape;1427;p68"/>
          <p:cNvSpPr txBox="1"/>
          <p:nvPr>
            <p:ph idx="4294967295" type="body"/>
          </p:nvPr>
        </p:nvSpPr>
        <p:spPr>
          <a:xfrm>
            <a:off x="2055725" y="392725"/>
            <a:ext cx="6789900" cy="230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Nunito"/>
                <a:ea typeface="Nunito"/>
                <a:cs typeface="Nunito"/>
                <a:sym typeface="Nunito"/>
              </a:rPr>
              <a:t>Pro’s:</a:t>
            </a:r>
            <a:endParaRPr b="1" sz="1800"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Appeal to younger audience 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Encourage Museum exploration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Encourage revisits 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Increases museum interaction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428" name="Google Shape;1428;p68"/>
          <p:cNvSpPr txBox="1"/>
          <p:nvPr>
            <p:ph idx="4294967295" type="body"/>
          </p:nvPr>
        </p:nvSpPr>
        <p:spPr>
          <a:xfrm>
            <a:off x="1355775" y="2571750"/>
            <a:ext cx="6789900" cy="242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Nunito"/>
                <a:ea typeface="Nunito"/>
                <a:cs typeface="Nunito"/>
                <a:sym typeface="Nunito"/>
              </a:rPr>
              <a:t>Con’s</a:t>
            </a:r>
            <a:endParaRPr b="1" sz="1800"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Could be implemented in the upcoming app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People might spend a lot of time on their phones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2" name="Shape 1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" name="Google Shape;1433;p69"/>
          <p:cNvSpPr txBox="1"/>
          <p:nvPr>
            <p:ph type="ctrTitle"/>
          </p:nvPr>
        </p:nvSpPr>
        <p:spPr>
          <a:xfrm flipH="1">
            <a:off x="1463450" y="61376"/>
            <a:ext cx="4335300" cy="101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"/>
              </a:spcAft>
              <a:buNone/>
            </a:pPr>
            <a:r>
              <a:rPr lang="en" sz="2500">
                <a:solidFill>
                  <a:schemeClr val="lt2"/>
                </a:solidFill>
              </a:rPr>
              <a:t>So, what is possible?</a:t>
            </a:r>
            <a:endParaRPr sz="2500">
              <a:solidFill>
                <a:schemeClr val="lt2"/>
              </a:solidFill>
            </a:endParaRPr>
          </a:p>
        </p:txBody>
      </p:sp>
      <p:sp>
        <p:nvSpPr>
          <p:cNvPr id="1434" name="Google Shape;1434;p69"/>
          <p:cNvSpPr txBox="1"/>
          <p:nvPr>
            <p:ph idx="4294967295" type="title"/>
          </p:nvPr>
        </p:nvSpPr>
        <p:spPr>
          <a:xfrm>
            <a:off x="253200" y="894500"/>
            <a:ext cx="4148100" cy="49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Interactive Display</a:t>
            </a:r>
            <a:endParaRPr/>
          </a:p>
        </p:txBody>
      </p:sp>
      <p:sp>
        <p:nvSpPr>
          <p:cNvPr id="1435" name="Google Shape;1435;p69"/>
          <p:cNvSpPr txBox="1"/>
          <p:nvPr>
            <p:ph idx="4294967295" type="title"/>
          </p:nvPr>
        </p:nvSpPr>
        <p:spPr>
          <a:xfrm>
            <a:off x="594600" y="2337588"/>
            <a:ext cx="4148100" cy="49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Marketing Work</a:t>
            </a:r>
            <a:endParaRPr/>
          </a:p>
        </p:txBody>
      </p:sp>
      <p:sp>
        <p:nvSpPr>
          <p:cNvPr id="1436" name="Google Shape;1436;p69"/>
          <p:cNvSpPr txBox="1"/>
          <p:nvPr>
            <p:ph idx="4294967295" type="title"/>
          </p:nvPr>
        </p:nvSpPr>
        <p:spPr>
          <a:xfrm>
            <a:off x="423900" y="3491100"/>
            <a:ext cx="4148100" cy="49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Group Activity</a:t>
            </a:r>
            <a:endParaRPr/>
          </a:p>
        </p:txBody>
      </p:sp>
      <p:sp>
        <p:nvSpPr>
          <p:cNvPr id="1437" name="Google Shape;1437;p69"/>
          <p:cNvSpPr txBox="1"/>
          <p:nvPr>
            <p:ph idx="4294967295" type="title"/>
          </p:nvPr>
        </p:nvSpPr>
        <p:spPr>
          <a:xfrm>
            <a:off x="6203975" y="2959988"/>
            <a:ext cx="3135600" cy="49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Incentives</a:t>
            </a:r>
            <a:endParaRPr/>
          </a:p>
        </p:txBody>
      </p:sp>
      <p:sp>
        <p:nvSpPr>
          <p:cNvPr id="1438" name="Google Shape;1438;p69"/>
          <p:cNvSpPr txBox="1"/>
          <p:nvPr>
            <p:ph idx="4294967295" type="title"/>
          </p:nvPr>
        </p:nvSpPr>
        <p:spPr>
          <a:xfrm>
            <a:off x="3444900" y="2910013"/>
            <a:ext cx="2254200" cy="49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Parking App</a:t>
            </a:r>
            <a:endParaRPr/>
          </a:p>
        </p:txBody>
      </p:sp>
      <p:sp>
        <p:nvSpPr>
          <p:cNvPr id="1439" name="Google Shape;1439;p69"/>
          <p:cNvSpPr txBox="1"/>
          <p:nvPr>
            <p:ph idx="4294967295" type="title"/>
          </p:nvPr>
        </p:nvSpPr>
        <p:spPr>
          <a:xfrm>
            <a:off x="3807825" y="920925"/>
            <a:ext cx="4727100" cy="56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Gamify Rewards Program</a:t>
            </a:r>
            <a:endParaRPr/>
          </a:p>
        </p:txBody>
      </p:sp>
      <p:pic>
        <p:nvPicPr>
          <p:cNvPr id="1440" name="Google Shape;1440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2862" y="1484013"/>
            <a:ext cx="1811701" cy="92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1" name="Google Shape;1441;p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8100" y="2865150"/>
            <a:ext cx="1257025" cy="79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2" name="Google Shape;1442;p6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71350" y="4009975"/>
            <a:ext cx="1410534" cy="1057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3" name="Google Shape;1443;p69"/>
          <p:cNvPicPr preferRelativeResize="0"/>
          <p:nvPr/>
        </p:nvPicPr>
        <p:blipFill rotWithShape="1">
          <a:blip r:embed="rId6">
            <a:alphaModFix/>
          </a:blip>
          <a:srcRect b="0" l="30723" r="0" t="0"/>
          <a:stretch/>
        </p:blipFill>
        <p:spPr>
          <a:xfrm>
            <a:off x="6144925" y="3603326"/>
            <a:ext cx="2119200" cy="1359575"/>
          </a:xfrm>
          <a:prstGeom prst="rect">
            <a:avLst/>
          </a:prstGeom>
          <a:noFill/>
          <a:ln>
            <a:noFill/>
          </a:ln>
        </p:spPr>
      </p:pic>
      <p:sp>
        <p:nvSpPr>
          <p:cNvPr id="1444" name="Google Shape;1444;p69"/>
          <p:cNvSpPr/>
          <p:nvPr/>
        </p:nvSpPr>
        <p:spPr>
          <a:xfrm>
            <a:off x="253200" y="2474338"/>
            <a:ext cx="341400" cy="3246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5" name="Google Shape;1445;p69"/>
          <p:cNvSpPr/>
          <p:nvPr/>
        </p:nvSpPr>
        <p:spPr>
          <a:xfrm>
            <a:off x="82500" y="3643725"/>
            <a:ext cx="341400" cy="3246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46" name="Google Shape;1446;p69"/>
          <p:cNvPicPr preferRelativeResize="0"/>
          <p:nvPr/>
        </p:nvPicPr>
        <p:blipFill rotWithShape="1">
          <a:blip r:embed="rId7">
            <a:alphaModFix/>
          </a:blip>
          <a:srcRect b="22585" l="10198" r="27082" t="17472"/>
          <a:stretch/>
        </p:blipFill>
        <p:spPr>
          <a:xfrm>
            <a:off x="4893847" y="1521850"/>
            <a:ext cx="2254200" cy="1400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7" name="Google Shape;1447;p6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866738" y="3539188"/>
            <a:ext cx="1410525" cy="1487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2" name="Google Shape;1452;p7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BCE0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53" name="Google Shape;1453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375" y="0"/>
            <a:ext cx="9153374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4" name="Google Shape;1454;p70"/>
          <p:cNvPicPr preferRelativeResize="0"/>
          <p:nvPr/>
        </p:nvPicPr>
        <p:blipFill rotWithShape="1">
          <a:blip r:embed="rId4">
            <a:alphaModFix/>
          </a:blip>
          <a:srcRect b="69643" l="26063" r="32001" t="0"/>
          <a:stretch/>
        </p:blipFill>
        <p:spPr>
          <a:xfrm rot="10800000">
            <a:off x="-1143000" y="3625700"/>
            <a:ext cx="3727526" cy="151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5" name="Google Shape;1455;p70"/>
          <p:cNvPicPr preferRelativeResize="0"/>
          <p:nvPr/>
        </p:nvPicPr>
        <p:blipFill rotWithShape="1">
          <a:blip r:embed="rId4">
            <a:alphaModFix/>
          </a:blip>
          <a:srcRect b="69643" l="26063" r="32001" t="0"/>
          <a:stretch/>
        </p:blipFill>
        <p:spPr>
          <a:xfrm rot="10800000">
            <a:off x="6600475" y="3625700"/>
            <a:ext cx="3727526" cy="151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6" name="Google Shape;1456;p70"/>
          <p:cNvSpPr txBox="1"/>
          <p:nvPr>
            <p:ph type="title"/>
          </p:nvPr>
        </p:nvSpPr>
        <p:spPr>
          <a:xfrm>
            <a:off x="311700" y="44940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3573F"/>
                </a:solidFill>
              </a:rPr>
              <a:t>Promotional Video</a:t>
            </a:r>
            <a:endParaRPr>
              <a:solidFill>
                <a:srgbClr val="33573F"/>
              </a:solidFill>
            </a:endParaRPr>
          </a:p>
        </p:txBody>
      </p:sp>
      <p:pic>
        <p:nvPicPr>
          <p:cNvPr id="1457" name="Google Shape;1457;p70" title="Gunnar's Story Final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06150" y="250725"/>
            <a:ext cx="5531700" cy="414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8" name="Google Shape;1458;p70" title="Lofi_Hawk_Song.mp3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993200" y="4551750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3" name="Shape 1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" name="Google Shape;1304;p56"/>
          <p:cNvSpPr txBox="1"/>
          <p:nvPr>
            <p:ph type="ctrTitle"/>
          </p:nvPr>
        </p:nvSpPr>
        <p:spPr>
          <a:xfrm flipH="1">
            <a:off x="1463450" y="61376"/>
            <a:ext cx="4335300" cy="101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"/>
              </a:spcAft>
              <a:buNone/>
            </a:pPr>
            <a:r>
              <a:rPr lang="en" sz="3100" u="sng">
                <a:solidFill>
                  <a:schemeClr val="lt2"/>
                </a:solidFill>
              </a:rPr>
              <a:t>Overview</a:t>
            </a:r>
            <a:endParaRPr sz="3100" u="sng">
              <a:solidFill>
                <a:schemeClr val="lt2"/>
              </a:solidFill>
            </a:endParaRPr>
          </a:p>
        </p:txBody>
      </p:sp>
      <p:sp>
        <p:nvSpPr>
          <p:cNvPr id="1305" name="Google Shape;1305;p56"/>
          <p:cNvSpPr txBox="1"/>
          <p:nvPr>
            <p:ph idx="4294967295" type="title"/>
          </p:nvPr>
        </p:nvSpPr>
        <p:spPr>
          <a:xfrm>
            <a:off x="253200" y="894500"/>
            <a:ext cx="4148100" cy="49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Interactive Display</a:t>
            </a:r>
            <a:endParaRPr/>
          </a:p>
        </p:txBody>
      </p:sp>
      <p:sp>
        <p:nvSpPr>
          <p:cNvPr id="1306" name="Google Shape;1306;p56"/>
          <p:cNvSpPr txBox="1"/>
          <p:nvPr>
            <p:ph idx="4294967295" type="title"/>
          </p:nvPr>
        </p:nvSpPr>
        <p:spPr>
          <a:xfrm>
            <a:off x="594600" y="2337588"/>
            <a:ext cx="4148100" cy="49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Marketing Work</a:t>
            </a:r>
            <a:endParaRPr/>
          </a:p>
        </p:txBody>
      </p:sp>
      <p:sp>
        <p:nvSpPr>
          <p:cNvPr id="1307" name="Google Shape;1307;p56"/>
          <p:cNvSpPr txBox="1"/>
          <p:nvPr>
            <p:ph idx="4294967295" type="title"/>
          </p:nvPr>
        </p:nvSpPr>
        <p:spPr>
          <a:xfrm>
            <a:off x="423900" y="3491100"/>
            <a:ext cx="4148100" cy="49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Group Activity</a:t>
            </a:r>
            <a:endParaRPr/>
          </a:p>
        </p:txBody>
      </p:sp>
      <p:sp>
        <p:nvSpPr>
          <p:cNvPr id="1308" name="Google Shape;1308;p56"/>
          <p:cNvSpPr txBox="1"/>
          <p:nvPr>
            <p:ph idx="4294967295" type="title"/>
          </p:nvPr>
        </p:nvSpPr>
        <p:spPr>
          <a:xfrm>
            <a:off x="6203975" y="2959988"/>
            <a:ext cx="3135600" cy="49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Incentives</a:t>
            </a:r>
            <a:endParaRPr/>
          </a:p>
        </p:txBody>
      </p:sp>
      <p:sp>
        <p:nvSpPr>
          <p:cNvPr id="1309" name="Google Shape;1309;p56"/>
          <p:cNvSpPr txBox="1"/>
          <p:nvPr>
            <p:ph idx="4294967295" type="title"/>
          </p:nvPr>
        </p:nvSpPr>
        <p:spPr>
          <a:xfrm>
            <a:off x="3444900" y="2910013"/>
            <a:ext cx="2254200" cy="49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Parking App</a:t>
            </a:r>
            <a:endParaRPr/>
          </a:p>
        </p:txBody>
      </p:sp>
      <p:sp>
        <p:nvSpPr>
          <p:cNvPr id="1310" name="Google Shape;1310;p56"/>
          <p:cNvSpPr txBox="1"/>
          <p:nvPr>
            <p:ph idx="4294967295" type="title"/>
          </p:nvPr>
        </p:nvSpPr>
        <p:spPr>
          <a:xfrm>
            <a:off x="3807825" y="920925"/>
            <a:ext cx="4727100" cy="56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Gamify Rewards Program</a:t>
            </a:r>
            <a:endParaRPr/>
          </a:p>
        </p:txBody>
      </p:sp>
      <p:pic>
        <p:nvPicPr>
          <p:cNvPr id="1311" name="Google Shape;1311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2862" y="1484013"/>
            <a:ext cx="1811701" cy="92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2" name="Google Shape;1312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8100" y="2865150"/>
            <a:ext cx="1257025" cy="79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3" name="Google Shape;1313;p5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71350" y="4009975"/>
            <a:ext cx="1410534" cy="1057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4" name="Google Shape;1314;p56"/>
          <p:cNvPicPr preferRelativeResize="0"/>
          <p:nvPr/>
        </p:nvPicPr>
        <p:blipFill rotWithShape="1">
          <a:blip r:embed="rId6">
            <a:alphaModFix/>
          </a:blip>
          <a:srcRect b="0" l="30723" r="0" t="0"/>
          <a:stretch/>
        </p:blipFill>
        <p:spPr>
          <a:xfrm>
            <a:off x="6144925" y="3603326"/>
            <a:ext cx="2119200" cy="1359575"/>
          </a:xfrm>
          <a:prstGeom prst="rect">
            <a:avLst/>
          </a:prstGeom>
          <a:noFill/>
          <a:ln>
            <a:noFill/>
          </a:ln>
        </p:spPr>
      </p:pic>
      <p:sp>
        <p:nvSpPr>
          <p:cNvPr id="1315" name="Google Shape;1315;p56"/>
          <p:cNvSpPr/>
          <p:nvPr/>
        </p:nvSpPr>
        <p:spPr>
          <a:xfrm>
            <a:off x="253200" y="2474338"/>
            <a:ext cx="341400" cy="3246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6" name="Google Shape;1316;p56"/>
          <p:cNvSpPr/>
          <p:nvPr/>
        </p:nvSpPr>
        <p:spPr>
          <a:xfrm>
            <a:off x="82500" y="3643725"/>
            <a:ext cx="341400" cy="3246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17" name="Google Shape;1317;p56"/>
          <p:cNvPicPr preferRelativeResize="0"/>
          <p:nvPr/>
        </p:nvPicPr>
        <p:blipFill rotWithShape="1">
          <a:blip r:embed="rId7">
            <a:alphaModFix/>
          </a:blip>
          <a:srcRect b="22585" l="10198" r="27082" t="17472"/>
          <a:stretch/>
        </p:blipFill>
        <p:spPr>
          <a:xfrm>
            <a:off x="4893847" y="1521850"/>
            <a:ext cx="2254200" cy="1400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8" name="Google Shape;1318;p5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866738" y="3539188"/>
            <a:ext cx="1410525" cy="1487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2" name="Shape 1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" name="Google Shape;1323;p57"/>
          <p:cNvSpPr txBox="1"/>
          <p:nvPr>
            <p:ph type="title"/>
          </p:nvPr>
        </p:nvSpPr>
        <p:spPr>
          <a:xfrm>
            <a:off x="711725" y="445025"/>
            <a:ext cx="7720500" cy="49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 Interactive Display</a:t>
            </a:r>
            <a:endParaRPr/>
          </a:p>
        </p:txBody>
      </p:sp>
      <p:sp>
        <p:nvSpPr>
          <p:cNvPr id="1324" name="Google Shape;1324;p57"/>
          <p:cNvSpPr txBox="1"/>
          <p:nvPr/>
        </p:nvSpPr>
        <p:spPr>
          <a:xfrm>
            <a:off x="711713" y="1588738"/>
            <a:ext cx="21153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Asked (Pain Point):</a:t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Low amount of people planning to come in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25" name="Google Shape;1325;p57"/>
          <p:cNvSpPr txBox="1"/>
          <p:nvPr/>
        </p:nvSpPr>
        <p:spPr>
          <a:xfrm>
            <a:off x="3135813" y="1588763"/>
            <a:ext cx="2334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Solution: </a:t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New interactive display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26" name="Google Shape;1326;p57"/>
          <p:cNvSpPr txBox="1"/>
          <p:nvPr/>
        </p:nvSpPr>
        <p:spPr>
          <a:xfrm>
            <a:off x="5595738" y="1588738"/>
            <a:ext cx="2334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Impact</a:t>
            </a:r>
            <a:r>
              <a:rPr b="1" lang="en">
                <a:latin typeface="Roboto"/>
                <a:ea typeface="Roboto"/>
                <a:cs typeface="Roboto"/>
                <a:sym typeface="Roboto"/>
              </a:rPr>
              <a:t>:</a:t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olve the issue of lack of engagement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27" name="Google Shape;1327;p57"/>
          <p:cNvSpPr txBox="1"/>
          <p:nvPr>
            <p:ph idx="1" type="body"/>
          </p:nvPr>
        </p:nvSpPr>
        <p:spPr>
          <a:xfrm>
            <a:off x="711725" y="969788"/>
            <a:ext cx="6426900" cy="58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/>
              <a:t>Rather than create something entirely new, instead design something which compliments the upcoming App.</a:t>
            </a:r>
            <a:endParaRPr sz="1400"/>
          </a:p>
        </p:txBody>
      </p:sp>
      <p:pic>
        <p:nvPicPr>
          <p:cNvPr id="1328" name="Google Shape;1328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0347" y="2697075"/>
            <a:ext cx="3693533" cy="187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9" name="Google Shape;1329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65600" y="2697075"/>
            <a:ext cx="3264150" cy="18768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30" name="Google Shape;1330;p57"/>
          <p:cNvCxnSpPr/>
          <p:nvPr/>
        </p:nvCxnSpPr>
        <p:spPr>
          <a:xfrm>
            <a:off x="2754000" y="2004400"/>
            <a:ext cx="255900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31" name="Google Shape;1331;p57"/>
          <p:cNvCxnSpPr/>
          <p:nvPr/>
        </p:nvCxnSpPr>
        <p:spPr>
          <a:xfrm>
            <a:off x="5263650" y="2004400"/>
            <a:ext cx="255900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5" name="Shape 1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" name="Google Shape;1336;p58"/>
          <p:cNvSpPr txBox="1"/>
          <p:nvPr>
            <p:ph idx="4294967295" type="body"/>
          </p:nvPr>
        </p:nvSpPr>
        <p:spPr>
          <a:xfrm>
            <a:off x="2413125" y="902250"/>
            <a:ext cx="5793000" cy="233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Nunito"/>
                <a:ea typeface="Nunito"/>
                <a:cs typeface="Nunito"/>
                <a:sym typeface="Nunito"/>
              </a:rPr>
              <a:t>Pro’s:</a:t>
            </a:r>
            <a:endParaRPr b="1" sz="1800"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en" sz="1800">
                <a:latin typeface="Nunito"/>
                <a:ea typeface="Nunito"/>
                <a:cs typeface="Nunito"/>
                <a:sym typeface="Nunito"/>
              </a:rPr>
              <a:t>Guaranteed to be Covid friendly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en" sz="1800">
                <a:latin typeface="Nunito"/>
                <a:ea typeface="Nunito"/>
                <a:cs typeface="Nunito"/>
                <a:sym typeface="Nunito"/>
              </a:rPr>
              <a:t>Interesting user experience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en" sz="1800">
                <a:latin typeface="Nunito"/>
                <a:ea typeface="Nunito"/>
                <a:cs typeface="Nunito"/>
                <a:sym typeface="Nunito"/>
              </a:rPr>
              <a:t>Might capture attention of younger audience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A</a:t>
            </a:r>
            <a:r>
              <a:rPr lang="en" sz="1800">
                <a:latin typeface="Nunito"/>
                <a:ea typeface="Nunito"/>
                <a:cs typeface="Nunito"/>
                <a:sym typeface="Nunito"/>
              </a:rPr>
              <a:t>ccessible due to visuals and language barriers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37" name="Google Shape;1337;p58"/>
          <p:cNvSpPr txBox="1"/>
          <p:nvPr>
            <p:ph idx="4294967295" type="body"/>
          </p:nvPr>
        </p:nvSpPr>
        <p:spPr>
          <a:xfrm>
            <a:off x="1284625" y="2731200"/>
            <a:ext cx="6700500" cy="229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Nunito"/>
                <a:ea typeface="Nunito"/>
                <a:cs typeface="Nunito"/>
                <a:sym typeface="Nunito"/>
              </a:rPr>
              <a:t>Con’s</a:t>
            </a:r>
            <a:endParaRPr b="1" sz="1800"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en" sz="1800">
                <a:latin typeface="Nunito"/>
                <a:ea typeface="Nunito"/>
                <a:cs typeface="Nunito"/>
                <a:sym typeface="Nunito"/>
              </a:rPr>
              <a:t>People might spend more time on phones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en" sz="1800">
                <a:latin typeface="Nunito"/>
                <a:ea typeface="Nunito"/>
                <a:cs typeface="Nunito"/>
                <a:sym typeface="Nunito"/>
              </a:rPr>
              <a:t>We don’t know what is on the app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en" sz="1800">
                <a:latin typeface="Nunito"/>
                <a:ea typeface="Nunito"/>
                <a:cs typeface="Nunito"/>
                <a:sym typeface="Nunito"/>
              </a:rPr>
              <a:t>Is this feasible given our amount of time?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We don’t know if there is space for another display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" name="Google Shape;1342;p59"/>
          <p:cNvSpPr txBox="1"/>
          <p:nvPr>
            <p:ph type="title"/>
          </p:nvPr>
        </p:nvSpPr>
        <p:spPr>
          <a:xfrm>
            <a:off x="711725" y="445025"/>
            <a:ext cx="7720500" cy="49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Marketing Work</a:t>
            </a:r>
            <a:endParaRPr/>
          </a:p>
        </p:txBody>
      </p:sp>
      <p:sp>
        <p:nvSpPr>
          <p:cNvPr id="1343" name="Google Shape;1343;p59"/>
          <p:cNvSpPr txBox="1"/>
          <p:nvPr/>
        </p:nvSpPr>
        <p:spPr>
          <a:xfrm>
            <a:off x="711713" y="1643588"/>
            <a:ext cx="21153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Asked (Pain Point):</a:t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Low amount of people planning to come in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44" name="Google Shape;1344;p59"/>
          <p:cNvSpPr txBox="1"/>
          <p:nvPr/>
        </p:nvSpPr>
        <p:spPr>
          <a:xfrm>
            <a:off x="3092475" y="1643600"/>
            <a:ext cx="24207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Solution: </a:t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Marketing work to introduce users to museum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45" name="Google Shape;1345;p59"/>
          <p:cNvSpPr txBox="1"/>
          <p:nvPr/>
        </p:nvSpPr>
        <p:spPr>
          <a:xfrm>
            <a:off x="5595738" y="1643588"/>
            <a:ext cx="23340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Impact:</a:t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Build community and have more people be aware of events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46" name="Google Shape;1346;p59"/>
          <p:cNvSpPr txBox="1"/>
          <p:nvPr>
            <p:ph idx="1" type="body"/>
          </p:nvPr>
        </p:nvSpPr>
        <p:spPr>
          <a:xfrm>
            <a:off x="711725" y="1024638"/>
            <a:ext cx="6426900" cy="58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/>
              <a:t>Design something which will market the Museum to the public &amp; spread awareness of its existence. </a:t>
            </a:r>
            <a:endParaRPr sz="1000"/>
          </a:p>
        </p:txBody>
      </p:sp>
      <p:cxnSp>
        <p:nvCxnSpPr>
          <p:cNvPr id="1347" name="Google Shape;1347;p59"/>
          <p:cNvCxnSpPr/>
          <p:nvPr/>
        </p:nvCxnSpPr>
        <p:spPr>
          <a:xfrm>
            <a:off x="2754000" y="2059250"/>
            <a:ext cx="255900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48" name="Google Shape;1348;p59"/>
          <p:cNvCxnSpPr/>
          <p:nvPr/>
        </p:nvCxnSpPr>
        <p:spPr>
          <a:xfrm>
            <a:off x="5263650" y="2059250"/>
            <a:ext cx="255900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349" name="Google Shape;1349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7300" y="2632500"/>
            <a:ext cx="3640691" cy="230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0" name="Google Shape;1350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8750" y="2632500"/>
            <a:ext cx="1186176" cy="23030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4" name="Shape 1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Google Shape;1355;p60"/>
          <p:cNvSpPr txBox="1"/>
          <p:nvPr>
            <p:ph idx="4294967295" type="body"/>
          </p:nvPr>
        </p:nvSpPr>
        <p:spPr>
          <a:xfrm>
            <a:off x="2028725" y="378300"/>
            <a:ext cx="5793000" cy="253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Nunito"/>
                <a:ea typeface="Nunito"/>
                <a:cs typeface="Nunito"/>
                <a:sym typeface="Nunito"/>
              </a:rPr>
              <a:t>Pro’s:</a:t>
            </a:r>
            <a:endParaRPr b="1" sz="1800"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Will increase awareness of the Museum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Increase online presence 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Within our time limit &amp; budget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Introduce people to the culture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We have experience in this field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Also Guaranteed to be covid friendly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56" name="Google Shape;1356;p60"/>
          <p:cNvSpPr txBox="1"/>
          <p:nvPr>
            <p:ph idx="4294967295" type="body"/>
          </p:nvPr>
        </p:nvSpPr>
        <p:spPr>
          <a:xfrm>
            <a:off x="1638475" y="2852700"/>
            <a:ext cx="6700500" cy="229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Nunito"/>
                <a:ea typeface="Nunito"/>
                <a:cs typeface="Nunito"/>
                <a:sym typeface="Nunito"/>
              </a:rPr>
              <a:t>Con’s</a:t>
            </a:r>
            <a:endParaRPr b="1" sz="1800"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May not appeal to entire target audience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We are unaware of the outcome and what the ideal marketing strategy is for the user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0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Google Shape;1361;p61"/>
          <p:cNvSpPr txBox="1"/>
          <p:nvPr>
            <p:ph type="title"/>
          </p:nvPr>
        </p:nvSpPr>
        <p:spPr>
          <a:xfrm>
            <a:off x="711725" y="445025"/>
            <a:ext cx="7720500" cy="49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Group Activity</a:t>
            </a:r>
            <a:endParaRPr/>
          </a:p>
        </p:txBody>
      </p:sp>
      <p:sp>
        <p:nvSpPr>
          <p:cNvPr id="1362" name="Google Shape;1362;p61"/>
          <p:cNvSpPr txBox="1"/>
          <p:nvPr/>
        </p:nvSpPr>
        <p:spPr>
          <a:xfrm>
            <a:off x="823513" y="2048375"/>
            <a:ext cx="21153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Asked (Pain Point):</a:t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Build tighter user community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63" name="Google Shape;1363;p61"/>
          <p:cNvSpPr txBox="1"/>
          <p:nvPr>
            <p:ph idx="4294967295" type="body"/>
          </p:nvPr>
        </p:nvSpPr>
        <p:spPr>
          <a:xfrm>
            <a:off x="711725" y="1150625"/>
            <a:ext cx="7451400" cy="58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/>
              <a:t>Have various alternating week to week activities which will increase interaction. </a:t>
            </a:r>
            <a:r>
              <a:rPr lang="en" sz="1400"/>
              <a:t>Which</a:t>
            </a:r>
            <a:r>
              <a:rPr lang="en" sz="1400"/>
              <a:t> would follow covid precautions.</a:t>
            </a:r>
            <a:endParaRPr sz="1000"/>
          </a:p>
        </p:txBody>
      </p:sp>
      <p:sp>
        <p:nvSpPr>
          <p:cNvPr id="1364" name="Google Shape;1364;p61"/>
          <p:cNvSpPr txBox="1"/>
          <p:nvPr/>
        </p:nvSpPr>
        <p:spPr>
          <a:xfrm>
            <a:off x="2847950" y="2048413"/>
            <a:ext cx="27030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Solution: </a:t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Activity plans such as a painting club or jeopardy night Game design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65" name="Google Shape;1365;p61"/>
          <p:cNvSpPr txBox="1"/>
          <p:nvPr/>
        </p:nvSpPr>
        <p:spPr>
          <a:xfrm>
            <a:off x="5829113" y="2048375"/>
            <a:ext cx="2334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Impact:</a:t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Have incentive for users to come back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366" name="Google Shape;1366;p61"/>
          <p:cNvCxnSpPr/>
          <p:nvPr/>
        </p:nvCxnSpPr>
        <p:spPr>
          <a:xfrm>
            <a:off x="2525600" y="2464038"/>
            <a:ext cx="255900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67" name="Google Shape;1367;p61"/>
          <p:cNvCxnSpPr/>
          <p:nvPr/>
        </p:nvCxnSpPr>
        <p:spPr>
          <a:xfrm>
            <a:off x="5497025" y="2464038"/>
            <a:ext cx="255900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368" name="Google Shape;1368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51663" y="3189113"/>
            <a:ext cx="2702982" cy="1801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9" name="Google Shape;1369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31600" y="3189113"/>
            <a:ext cx="2402650" cy="1801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3" name="Shape 1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4" name="Google Shape;1374;p62"/>
          <p:cNvSpPr txBox="1"/>
          <p:nvPr>
            <p:ph idx="4294967295" type="body"/>
          </p:nvPr>
        </p:nvSpPr>
        <p:spPr>
          <a:xfrm>
            <a:off x="1264300" y="378300"/>
            <a:ext cx="5793000" cy="24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Nunito"/>
                <a:ea typeface="Nunito"/>
                <a:cs typeface="Nunito"/>
                <a:sym typeface="Nunito"/>
              </a:rPr>
              <a:t>Pro’s:</a:t>
            </a:r>
            <a:endParaRPr b="1" sz="1800"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Test different forms of interaction &amp; see which ones are most effective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Already have a place to host the events if physical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Possible to host online 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Will further build &amp; tighten the community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Could encourage other people to join 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75" name="Google Shape;1375;p62"/>
          <p:cNvSpPr txBox="1"/>
          <p:nvPr>
            <p:ph idx="4294967295" type="body"/>
          </p:nvPr>
        </p:nvSpPr>
        <p:spPr>
          <a:xfrm>
            <a:off x="1450950" y="2968075"/>
            <a:ext cx="6700500" cy="200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Nunito"/>
                <a:ea typeface="Nunito"/>
                <a:cs typeface="Nunito"/>
                <a:sym typeface="Nunito"/>
              </a:rPr>
              <a:t>Con’s</a:t>
            </a:r>
            <a:endParaRPr b="1" sz="1800"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Uncertain how to get people to join activity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Possible time constraints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9" name="Shape 1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0" name="Google Shape;1380;p63"/>
          <p:cNvSpPr txBox="1"/>
          <p:nvPr>
            <p:ph idx="4294967295" type="title"/>
          </p:nvPr>
        </p:nvSpPr>
        <p:spPr>
          <a:xfrm>
            <a:off x="711725" y="445025"/>
            <a:ext cx="7720500" cy="49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Incentives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1381" name="Google Shape;1381;p63"/>
          <p:cNvSpPr txBox="1"/>
          <p:nvPr/>
        </p:nvSpPr>
        <p:spPr>
          <a:xfrm>
            <a:off x="711713" y="1643588"/>
            <a:ext cx="21153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Asked (Pain Point):</a:t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People don't often return or buy memberships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82" name="Google Shape;1382;p63"/>
          <p:cNvSpPr txBox="1"/>
          <p:nvPr/>
        </p:nvSpPr>
        <p:spPr>
          <a:xfrm>
            <a:off x="3092475" y="1643600"/>
            <a:ext cx="24207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Solution: </a:t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Reward those who continue to support it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83" name="Google Shape;1383;p63"/>
          <p:cNvSpPr txBox="1"/>
          <p:nvPr/>
        </p:nvSpPr>
        <p:spPr>
          <a:xfrm>
            <a:off x="5595738" y="1643588"/>
            <a:ext cx="23340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Impact:</a:t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Will get more memberships &amp; returning visitors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84" name="Google Shape;1384;p63"/>
          <p:cNvSpPr txBox="1"/>
          <p:nvPr>
            <p:ph idx="4294967295" type="body"/>
          </p:nvPr>
        </p:nvSpPr>
        <p:spPr>
          <a:xfrm>
            <a:off x="711725" y="1024650"/>
            <a:ext cx="7307400" cy="58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/>
              <a:t>Design reward(s) for continued support to the museum with incentive to encourage memberships &amp; revisits.  </a:t>
            </a:r>
            <a:endParaRPr sz="1000"/>
          </a:p>
        </p:txBody>
      </p:sp>
      <p:pic>
        <p:nvPicPr>
          <p:cNvPr id="1385" name="Google Shape;1385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13175" y="2690288"/>
            <a:ext cx="3316499" cy="186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6" name="Google Shape;1386;p63"/>
          <p:cNvPicPr preferRelativeResize="0"/>
          <p:nvPr/>
        </p:nvPicPr>
        <p:blipFill rotWithShape="1">
          <a:blip r:embed="rId4">
            <a:alphaModFix/>
          </a:blip>
          <a:srcRect b="0" l="30723" r="0" t="0"/>
          <a:stretch/>
        </p:blipFill>
        <p:spPr>
          <a:xfrm>
            <a:off x="284700" y="2690288"/>
            <a:ext cx="2969325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7" name="Google Shape;1387;p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91700" y="2690300"/>
            <a:ext cx="1866371" cy="13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 2022: Year of the Tiger by Slidesgo">
  <a:themeElements>
    <a:clrScheme name="Simple Light">
      <a:dk1>
        <a:srgbClr val="383838"/>
      </a:dk1>
      <a:lt1>
        <a:srgbClr val="FFF5B5"/>
      </a:lt1>
      <a:dk2>
        <a:srgbClr val="F6F3E0"/>
      </a:dk2>
      <a:lt2>
        <a:srgbClr val="F70A00"/>
      </a:lt2>
      <a:accent1>
        <a:srgbClr val="CA8920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8383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